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1" r:id="rId2"/>
    <p:sldId id="263" r:id="rId3"/>
    <p:sldId id="262" r:id="rId4"/>
  </p:sldIdLst>
  <p:sldSz cx="9906000" cy="6858000" type="A4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">
          <p15:clr>
            <a:srgbClr val="A4A3A4"/>
          </p15:clr>
        </p15:guide>
        <p15:guide id="2" pos="1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004C"/>
    <a:srgbClr val="50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7D7C0D-A153-45D9-AC5A-F1CB1793F039}" v="19" dt="2022-11-23T07:51:26.4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90" autoAdjust="0"/>
    <p:restoredTop sz="94660"/>
  </p:normalViewPr>
  <p:slideViewPr>
    <p:cSldViewPr>
      <p:cViewPr varScale="1">
        <p:scale>
          <a:sx n="110" d="100"/>
          <a:sy n="110" d="100"/>
        </p:scale>
        <p:origin x="1512" y="108"/>
      </p:cViewPr>
      <p:guideLst>
        <p:guide orient="horz" pos="255"/>
        <p:guide pos="12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28" y="-102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 Jeon(전필준)" userId="ff40bdec-9c19-4085-b494-972b854745bb" providerId="ADAL" clId="{3DDFA1AC-025A-4999-AFB6-B5DF1339B6C1}"/>
    <pc:docChg chg="undo custSel modSld">
      <pc:chgData name="Phil Jeon(전필준)" userId="ff40bdec-9c19-4085-b494-972b854745bb" providerId="ADAL" clId="{3DDFA1AC-025A-4999-AFB6-B5DF1339B6C1}" dt="2022-11-23T07:51:51.625" v="3644" actId="478"/>
      <pc:docMkLst>
        <pc:docMk/>
      </pc:docMkLst>
      <pc:sldChg chg="addSp delSp modSp">
        <pc:chgData name="Phil Jeon(전필준)" userId="ff40bdec-9c19-4085-b494-972b854745bb" providerId="ADAL" clId="{3DDFA1AC-025A-4999-AFB6-B5DF1339B6C1}" dt="2022-11-23T07:51:34.800" v="3638" actId="478"/>
        <pc:sldMkLst>
          <pc:docMk/>
          <pc:sldMk cId="2842202505" sldId="261"/>
        </pc:sldMkLst>
        <pc:spChg chg="mod">
          <ac:chgData name="Phil Jeon(전필준)" userId="ff40bdec-9c19-4085-b494-972b854745bb" providerId="ADAL" clId="{3DDFA1AC-025A-4999-AFB6-B5DF1339B6C1}" dt="2022-11-23T07:14:27.784" v="703" actId="20577"/>
          <ac:spMkLst>
            <pc:docMk/>
            <pc:sldMk cId="2842202505" sldId="261"/>
            <ac:spMk id="3" creationId="{B69C277F-9104-4ACA-8EE0-A34C880E1280}"/>
          </ac:spMkLst>
        </pc:spChg>
        <pc:spChg chg="del">
          <ac:chgData name="Phil Jeon(전필준)" userId="ff40bdec-9c19-4085-b494-972b854745bb" providerId="ADAL" clId="{3DDFA1AC-025A-4999-AFB6-B5DF1339B6C1}" dt="2022-11-23T07:51:34.800" v="3638" actId="478"/>
          <ac:spMkLst>
            <pc:docMk/>
            <pc:sldMk cId="2842202505" sldId="261"/>
            <ac:spMk id="16" creationId="{1E184019-C8DB-4989-92E9-8036F6ACA80A}"/>
          </ac:spMkLst>
        </pc:spChg>
        <pc:graphicFrameChg chg="mod modGraphic">
          <ac:chgData name="Phil Jeon(전필준)" userId="ff40bdec-9c19-4085-b494-972b854745bb" providerId="ADAL" clId="{3DDFA1AC-025A-4999-AFB6-B5DF1339B6C1}" dt="2022-11-23T07:51:29.768" v="3637" actId="1076"/>
          <ac:graphicFrameMkLst>
            <pc:docMk/>
            <pc:sldMk cId="2842202505" sldId="261"/>
            <ac:graphicFrameMk id="15" creationId="{6FEA4483-0507-417F-9601-383AB78BBD09}"/>
          </ac:graphicFrameMkLst>
        </pc:graphicFrameChg>
        <pc:picChg chg="add mod">
          <ac:chgData name="Phil Jeon(전필준)" userId="ff40bdec-9c19-4085-b494-972b854745bb" providerId="ADAL" clId="{3DDFA1AC-025A-4999-AFB6-B5DF1339B6C1}" dt="2022-11-23T07:10:47.772" v="99" actId="1076"/>
          <ac:picMkLst>
            <pc:docMk/>
            <pc:sldMk cId="2842202505" sldId="261"/>
            <ac:picMk id="23" creationId="{3B216585-30C9-4A93-BCF0-95EE4D7974A8}"/>
          </ac:picMkLst>
        </pc:picChg>
        <pc:picChg chg="add mod">
          <ac:chgData name="Phil Jeon(전필준)" userId="ff40bdec-9c19-4085-b494-972b854745bb" providerId="ADAL" clId="{3DDFA1AC-025A-4999-AFB6-B5DF1339B6C1}" dt="2022-11-23T07:11:12.406" v="103" actId="1076"/>
          <ac:picMkLst>
            <pc:docMk/>
            <pc:sldMk cId="2842202505" sldId="261"/>
            <ac:picMk id="24" creationId="{2B650E3C-AA71-42F1-8EED-121DFFDDDAE1}"/>
          </ac:picMkLst>
        </pc:picChg>
        <pc:picChg chg="del">
          <ac:chgData name="Phil Jeon(전필준)" userId="ff40bdec-9c19-4085-b494-972b854745bb" providerId="ADAL" clId="{3DDFA1AC-025A-4999-AFB6-B5DF1339B6C1}" dt="2022-11-23T07:10:33.799" v="95" actId="478"/>
          <ac:picMkLst>
            <pc:docMk/>
            <pc:sldMk cId="2842202505" sldId="261"/>
            <ac:picMk id="1026" creationId="{F4CF97BC-3574-4150-8C46-B769D0714456}"/>
          </ac:picMkLst>
        </pc:picChg>
      </pc:sldChg>
      <pc:sldChg chg="addSp delSp modSp">
        <pc:chgData name="Phil Jeon(전필준)" userId="ff40bdec-9c19-4085-b494-972b854745bb" providerId="ADAL" clId="{3DDFA1AC-025A-4999-AFB6-B5DF1339B6C1}" dt="2022-11-23T07:50:42.845" v="3628" actId="1076"/>
        <pc:sldMkLst>
          <pc:docMk/>
          <pc:sldMk cId="3441760001" sldId="262"/>
        </pc:sldMkLst>
        <pc:spChg chg="mod">
          <ac:chgData name="Phil Jeon(전필준)" userId="ff40bdec-9c19-4085-b494-972b854745bb" providerId="ADAL" clId="{3DDFA1AC-025A-4999-AFB6-B5DF1339B6C1}" dt="2022-11-23T07:50:42.845" v="3628" actId="1076"/>
          <ac:spMkLst>
            <pc:docMk/>
            <pc:sldMk cId="3441760001" sldId="262"/>
            <ac:spMk id="17" creationId="{FA47C0BB-70FF-47F4-A8D4-37D092A5A175}"/>
          </ac:spMkLst>
        </pc:spChg>
        <pc:picChg chg="add del">
          <ac:chgData name="Phil Jeon(전필준)" userId="ff40bdec-9c19-4085-b494-972b854745bb" providerId="ADAL" clId="{3DDFA1AC-025A-4999-AFB6-B5DF1339B6C1}" dt="2022-11-23T07:38:53.797" v="2771"/>
          <ac:picMkLst>
            <pc:docMk/>
            <pc:sldMk cId="3441760001" sldId="262"/>
            <ac:picMk id="2" creationId="{AD0971C0-6B21-4B42-B362-8829CC7EF0CC}"/>
          </ac:picMkLst>
        </pc:picChg>
        <pc:picChg chg="del">
          <ac:chgData name="Phil Jeon(전필준)" userId="ff40bdec-9c19-4085-b494-972b854745bb" providerId="ADAL" clId="{3DDFA1AC-025A-4999-AFB6-B5DF1339B6C1}" dt="2022-11-23T07:38:16.595" v="2769" actId="478"/>
          <ac:picMkLst>
            <pc:docMk/>
            <pc:sldMk cId="3441760001" sldId="262"/>
            <ac:picMk id="15" creationId="{E55F99E9-EE98-4F43-880E-11A9558F3B22}"/>
          </ac:picMkLst>
        </pc:picChg>
        <pc:picChg chg="del">
          <ac:chgData name="Phil Jeon(전필준)" userId="ff40bdec-9c19-4085-b494-972b854745bb" providerId="ADAL" clId="{3DDFA1AC-025A-4999-AFB6-B5DF1339B6C1}" dt="2022-11-23T07:38:16.045" v="2768" actId="478"/>
          <ac:picMkLst>
            <pc:docMk/>
            <pc:sldMk cId="3441760001" sldId="262"/>
            <ac:picMk id="16" creationId="{8A24E7D4-246C-42AD-9A84-35EDAE4D9533}"/>
          </ac:picMkLst>
        </pc:picChg>
        <pc:picChg chg="add del mod">
          <ac:chgData name="Phil Jeon(전필준)" userId="ff40bdec-9c19-4085-b494-972b854745bb" providerId="ADAL" clId="{3DDFA1AC-025A-4999-AFB6-B5DF1339B6C1}" dt="2022-11-23T07:48:14.682" v="2783" actId="478"/>
          <ac:picMkLst>
            <pc:docMk/>
            <pc:sldMk cId="3441760001" sldId="262"/>
            <ac:picMk id="18" creationId="{68DEE87C-C886-4AA0-B7CC-D29A2E4F8533}"/>
          </ac:picMkLst>
        </pc:picChg>
        <pc:picChg chg="add mod">
          <ac:chgData name="Phil Jeon(전필준)" userId="ff40bdec-9c19-4085-b494-972b854745bb" providerId="ADAL" clId="{3DDFA1AC-025A-4999-AFB6-B5DF1339B6C1}" dt="2022-11-23T07:48:17.891" v="2785" actId="1076"/>
          <ac:picMkLst>
            <pc:docMk/>
            <pc:sldMk cId="3441760001" sldId="262"/>
            <ac:picMk id="19" creationId="{AEE2D594-0D5E-45BD-8E19-602C0150AB06}"/>
          </ac:picMkLst>
        </pc:picChg>
      </pc:sldChg>
      <pc:sldChg chg="addSp delSp modSp">
        <pc:chgData name="Phil Jeon(전필준)" userId="ff40bdec-9c19-4085-b494-972b854745bb" providerId="ADAL" clId="{3DDFA1AC-025A-4999-AFB6-B5DF1339B6C1}" dt="2022-11-23T07:51:51.625" v="3644" actId="478"/>
        <pc:sldMkLst>
          <pc:docMk/>
          <pc:sldMk cId="161770977" sldId="263"/>
        </pc:sldMkLst>
        <pc:spChg chg="del">
          <ac:chgData name="Phil Jeon(전필준)" userId="ff40bdec-9c19-4085-b494-972b854745bb" providerId="ADAL" clId="{3DDFA1AC-025A-4999-AFB6-B5DF1339B6C1}" dt="2022-11-23T07:47:51.259" v="2777" actId="478"/>
          <ac:spMkLst>
            <pc:docMk/>
            <pc:sldMk cId="161770977" sldId="263"/>
            <ac:spMk id="6" creationId="{6BBE268B-72E0-4B23-88A0-1DB1BCFBF1F5}"/>
          </ac:spMkLst>
        </pc:spChg>
        <pc:spChg chg="del mod">
          <ac:chgData name="Phil Jeon(전필준)" userId="ff40bdec-9c19-4085-b494-972b854745bb" providerId="ADAL" clId="{3DDFA1AC-025A-4999-AFB6-B5DF1339B6C1}" dt="2022-11-23T07:51:44.938" v="3641" actId="478"/>
          <ac:spMkLst>
            <pc:docMk/>
            <pc:sldMk cId="161770977" sldId="263"/>
            <ac:spMk id="7" creationId="{DD2AA286-F38D-4DA5-8F98-3D4874128C73}"/>
          </ac:spMkLst>
        </pc:spChg>
        <pc:spChg chg="mod">
          <ac:chgData name="Phil Jeon(전필준)" userId="ff40bdec-9c19-4085-b494-972b854745bb" providerId="ADAL" clId="{3DDFA1AC-025A-4999-AFB6-B5DF1339B6C1}" dt="2022-11-23T07:34:52.483" v="1797" actId="1076"/>
          <ac:spMkLst>
            <pc:docMk/>
            <pc:sldMk cId="161770977" sldId="263"/>
            <ac:spMk id="8" creationId="{A5D69491-9029-4D27-AF90-143B6648B629}"/>
          </ac:spMkLst>
        </pc:spChg>
        <pc:spChg chg="del">
          <ac:chgData name="Phil Jeon(전필준)" userId="ff40bdec-9c19-4085-b494-972b854745bb" providerId="ADAL" clId="{3DDFA1AC-025A-4999-AFB6-B5DF1339B6C1}" dt="2022-11-23T07:47:52.673" v="2778" actId="478"/>
          <ac:spMkLst>
            <pc:docMk/>
            <pc:sldMk cId="161770977" sldId="263"/>
            <ac:spMk id="9" creationId="{5DDF8E6E-FD27-4F54-8A7D-4C79AB40C1F1}"/>
          </ac:spMkLst>
        </pc:spChg>
        <pc:spChg chg="del">
          <ac:chgData name="Phil Jeon(전필준)" userId="ff40bdec-9c19-4085-b494-972b854745bb" providerId="ADAL" clId="{3DDFA1AC-025A-4999-AFB6-B5DF1339B6C1}" dt="2022-11-23T07:51:47.660" v="3642" actId="478"/>
          <ac:spMkLst>
            <pc:docMk/>
            <pc:sldMk cId="161770977" sldId="263"/>
            <ac:spMk id="10" creationId="{915F4F22-C5A2-43D2-AB4E-A0721A7C82E7}"/>
          </ac:spMkLst>
        </pc:spChg>
        <pc:spChg chg="del mod">
          <ac:chgData name="Phil Jeon(전필준)" userId="ff40bdec-9c19-4085-b494-972b854745bb" providerId="ADAL" clId="{3DDFA1AC-025A-4999-AFB6-B5DF1339B6C1}" dt="2022-11-23T07:51:51.625" v="3644" actId="478"/>
          <ac:spMkLst>
            <pc:docMk/>
            <pc:sldMk cId="161770977" sldId="263"/>
            <ac:spMk id="11" creationId="{A3B1E968-D4C9-4FAE-9CC1-6E6B39C7B643}"/>
          </ac:spMkLst>
        </pc:spChg>
        <pc:spChg chg="mod">
          <ac:chgData name="Phil Jeon(전필준)" userId="ff40bdec-9c19-4085-b494-972b854745bb" providerId="ADAL" clId="{3DDFA1AC-025A-4999-AFB6-B5DF1339B6C1}" dt="2022-11-23T07:38:06.385" v="2767" actId="1076"/>
          <ac:spMkLst>
            <pc:docMk/>
            <pc:sldMk cId="161770977" sldId="263"/>
            <ac:spMk id="14" creationId="{CF756876-482D-4387-9DB1-E638558BC884}"/>
          </ac:spMkLst>
        </pc:spChg>
        <pc:picChg chg="del mod">
          <ac:chgData name="Phil Jeon(전필준)" userId="ff40bdec-9c19-4085-b494-972b854745bb" providerId="ADAL" clId="{3DDFA1AC-025A-4999-AFB6-B5DF1339B6C1}" dt="2022-11-23T07:14:34.552" v="706" actId="478"/>
          <ac:picMkLst>
            <pc:docMk/>
            <pc:sldMk cId="161770977" sldId="263"/>
            <ac:picMk id="2" creationId="{4BA08882-F721-4808-9A0F-01FE1BC31345}"/>
          </ac:picMkLst>
        </pc:picChg>
        <pc:picChg chg="del">
          <ac:chgData name="Phil Jeon(전필준)" userId="ff40bdec-9c19-4085-b494-972b854745bb" providerId="ADAL" clId="{3DDFA1AC-025A-4999-AFB6-B5DF1339B6C1}" dt="2022-11-23T07:14:36.903" v="707" actId="478"/>
          <ac:picMkLst>
            <pc:docMk/>
            <pc:sldMk cId="161770977" sldId="263"/>
            <ac:picMk id="13" creationId="{7A52D023-EA89-4E99-A1C7-EA1A1C1C6F50}"/>
          </ac:picMkLst>
        </pc:picChg>
        <pc:picChg chg="add mod">
          <ac:chgData name="Phil Jeon(전필준)" userId="ff40bdec-9c19-4085-b494-972b854745bb" providerId="ADAL" clId="{3DDFA1AC-025A-4999-AFB6-B5DF1339B6C1}" dt="2022-11-23T07:51:49.917" v="3643" actId="1076"/>
          <ac:picMkLst>
            <pc:docMk/>
            <pc:sldMk cId="161770977" sldId="263"/>
            <ac:picMk id="15" creationId="{3DA23908-ACB5-4D76-9EE4-3FB49133121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F1C7C-30AB-4920-B892-D59D8900ACC9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0037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7BB8-14F5-43C8-9EE9-7B7176E05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503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C119-0047-4F55-88E8-251699C379F7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399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457" y="154880"/>
            <a:ext cx="5616624" cy="418721"/>
          </a:xfrm>
        </p:spPr>
        <p:txBody>
          <a:bodyPr>
            <a:noAutofit/>
          </a:bodyPr>
          <a:lstStyle>
            <a:lvl1pPr algn="l">
              <a:defRPr sz="2000">
                <a:latin typeface="LG스마트체 Bold" panose="020B0600000101010101" pitchFamily="50" charset="-127"/>
                <a:ea typeface="LG스마트체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C119-0047-4F55-88E8-251699C379F7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Line 2"/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Line 3"/>
          <p:cNvSpPr>
            <a:spLocks noChangeShapeType="1"/>
          </p:cNvSpPr>
          <p:nvPr userDrawn="1"/>
        </p:nvSpPr>
        <p:spPr bwMode="auto">
          <a:xfrm>
            <a:off x="93663" y="64214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42596"/>
            <a:ext cx="850208" cy="196955"/>
          </a:xfrm>
          <a:prstGeom prst="rect">
            <a:avLst/>
          </a:prstGeom>
        </p:spPr>
      </p:pic>
      <p:sp>
        <p:nvSpPr>
          <p:cNvPr id="11" name="텍스트 개체 틀 10"/>
          <p:cNvSpPr>
            <a:spLocks noGrp="1"/>
          </p:cNvSpPr>
          <p:nvPr>
            <p:ph type="body" sz="quarter" idx="13"/>
          </p:nvPr>
        </p:nvSpPr>
        <p:spPr>
          <a:xfrm>
            <a:off x="6969224" y="252926"/>
            <a:ext cx="1843906" cy="32067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4572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9144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3716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8288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endParaRPr lang="ko-KR" altLang="en-US" dirty="0"/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2" y="256238"/>
            <a:ext cx="1003294" cy="39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2463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6C119-0047-4F55-88E8-251699C379F7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MSIPCMContentMarking" descr="{&quot;HashCode&quot;:60617758,&quot;Placement&quot;:&quot;Footer&quot;,&quot;Top&quot;:520.7,&quot;Left&quot;:0.0,&quot;SlideWidth&quot;:780,&quot;SlideHeight&quot;:540}">
            <a:extLst>
              <a:ext uri="{FF2B5EF4-FFF2-40B4-BE49-F238E27FC236}">
                <a16:creationId xmlns:a16="http://schemas.microsoft.com/office/drawing/2014/main" id="{6B4DD878-4114-4C11-A8B5-C6AFACC17E17}"/>
              </a:ext>
            </a:extLst>
          </p:cNvPr>
          <p:cNvSpPr txBox="1"/>
          <p:nvPr userDrawn="1"/>
        </p:nvSpPr>
        <p:spPr>
          <a:xfrm>
            <a:off x="0" y="6612890"/>
            <a:ext cx="3581188" cy="2451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ko-KR" sz="1000">
                <a:solidFill>
                  <a:srgbClr val="808080"/>
                </a:solidFill>
                <a:latin typeface="LG스마트체 SemiBold" panose="020B0600000101010101" pitchFamily="50" charset="-127"/>
              </a:rPr>
              <a:t>Copyright 2021. LG Innotek Co., Ltd. all rights reserved.</a:t>
            </a:r>
            <a:endParaRPr lang="ko-KR" altLang="en-US" sz="1000">
              <a:solidFill>
                <a:srgbClr val="808080"/>
              </a:solidFill>
              <a:latin typeface="LG스마트체 SemiBold" panose="020B0600000101010101" pitchFamily="50" charset="-127"/>
            </a:endParaRPr>
          </a:p>
        </p:txBody>
      </p:sp>
      <p:sp>
        <p:nvSpPr>
          <p:cNvPr id="8" name="MSIPCMContentMarking" descr="{&quot;HashCode&quot;:1019567981,&quot;Placement&quot;:&quot;Header&quot;,&quot;Top&quot;:0.0,&quot;Left&quot;:685.0934,&quot;SlideWidth&quot;:780,&quot;SlideHeight&quot;:540}">
            <a:extLst>
              <a:ext uri="{FF2B5EF4-FFF2-40B4-BE49-F238E27FC236}">
                <a16:creationId xmlns:a16="http://schemas.microsoft.com/office/drawing/2014/main" id="{CF746355-4574-49BF-8129-DD978C9AAFFA}"/>
              </a:ext>
            </a:extLst>
          </p:cNvPr>
          <p:cNvSpPr txBox="1"/>
          <p:nvPr userDrawn="1"/>
        </p:nvSpPr>
        <p:spPr>
          <a:xfrm>
            <a:off x="8700686" y="0"/>
            <a:ext cx="120531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</a:rPr>
              <a:t>[Confidential]</a:t>
            </a:r>
            <a:endParaRPr lang="ko-KR" altLang="en-US" sz="1100">
              <a:solidFill>
                <a:srgbClr val="C0004B"/>
              </a:solidFill>
              <a:latin typeface="LG스마트체2.0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9103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wipson.com/service/doc/docView.wips?skey=5421048004063&amp;hl=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7493034" y="337185"/>
            <a:ext cx="1259413" cy="283503"/>
          </a:xfrm>
        </p:spPr>
        <p:txBody>
          <a:bodyPr/>
          <a:lstStyle/>
          <a:p>
            <a:r>
              <a:rPr lang="ko-KR" altLang="en-US" b="1" dirty="0"/>
              <a:t>소제목</a:t>
            </a:r>
            <a:endParaRPr lang="ko-KR" altLang="en-US" sz="10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95E716-DFE2-4860-A99D-798EF1E7C2C0}"/>
              </a:ext>
            </a:extLst>
          </p:cNvPr>
          <p:cNvSpPr txBox="1"/>
          <p:nvPr/>
        </p:nvSpPr>
        <p:spPr>
          <a:xfrm>
            <a:off x="160690" y="116632"/>
            <a:ext cx="1681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LG스마트체 Regular" pitchFamily="50" charset="-127"/>
                <a:ea typeface="LG스마트체 Regular" pitchFamily="50" charset="-127"/>
              </a:rPr>
              <a:t>Idea </a:t>
            </a:r>
            <a:r>
              <a:rPr lang="ko-KR" altLang="en-US" sz="2000" b="1" dirty="0">
                <a:latin typeface="LG스마트체 Regular" pitchFamily="50" charset="-127"/>
                <a:ea typeface="LG스마트체 Regular" pitchFamily="50" charset="-127"/>
              </a:rPr>
              <a:t>제안 정보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6FEA4483-0507-417F-9601-383AB78BBD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769053"/>
              </p:ext>
            </p:extLst>
          </p:nvPr>
        </p:nvGraphicFramePr>
        <p:xfrm>
          <a:off x="160690" y="692698"/>
          <a:ext cx="9655402" cy="5688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6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5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58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870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44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대표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발명자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정보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성명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전필준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소속부서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latin typeface="LG스마트체 Regular" pitchFamily="50" charset="-127"/>
                          <a:ea typeface="LG스마트체 Regular" pitchFamily="50" charset="-127"/>
                        </a:rPr>
                        <a:t>광학솔루션플랫폼개발</a:t>
                      </a:r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3</a:t>
                      </a: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442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전화번호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010-2507-5884</a:t>
                      </a:r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e-mail</a:t>
                      </a:r>
                      <a:endParaRPr lang="ko-KR" altLang="en-US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p.j.jeon@lginnotek.com</a:t>
                      </a:r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44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출원시급도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□ 보통    ■ 시급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공개 예정일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■프로모션</a:t>
                      </a:r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□논문발표</a:t>
                      </a:r>
                      <a:r>
                        <a:rPr lang="ko-KR" altLang="en-US" sz="1100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□</a:t>
                      </a:r>
                      <a:r>
                        <a:rPr lang="ko-KR" altLang="en-US" sz="1100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기타 사외공개</a:t>
                      </a:r>
                      <a:r>
                        <a:rPr lang="en-US" altLang="ko-KR" sz="1100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 ( </a:t>
                      </a:r>
                      <a:r>
                        <a:rPr lang="en-US" altLang="ko-KR" sz="1100" baseline="0" dirty="0" err="1">
                          <a:latin typeface="LG스마트체 Regular" pitchFamily="50" charset="-127"/>
                          <a:ea typeface="LG스마트체 Regular" pitchFamily="50" charset="-127"/>
                        </a:rPr>
                        <a:t>xxxx</a:t>
                      </a:r>
                      <a:r>
                        <a:rPr lang="en-US" altLang="ko-KR" sz="1100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ko-KR" altLang="en-US" sz="1100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년</a:t>
                      </a:r>
                      <a:r>
                        <a:rPr lang="en-US" altLang="ko-KR" sz="1100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 x</a:t>
                      </a:r>
                      <a:r>
                        <a:rPr lang="ko-KR" altLang="en-US" sz="1100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월</a:t>
                      </a:r>
                      <a:r>
                        <a:rPr lang="en-US" altLang="ko-KR" sz="1100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x</a:t>
                      </a:r>
                      <a:r>
                        <a:rPr lang="ko-KR" altLang="en-US" sz="1100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일 </a:t>
                      </a:r>
                      <a:r>
                        <a:rPr lang="ko-KR" altLang="en-US" sz="1100" b="1" i="1" u="sng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예정</a:t>
                      </a:r>
                      <a:r>
                        <a:rPr lang="en-US" altLang="ko-KR" sz="1100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)</a:t>
                      </a:r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44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PJT/</a:t>
                      </a: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제품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관련성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PJT </a:t>
                      </a: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관련성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 ■ </a:t>
                      </a:r>
                      <a:r>
                        <a:rPr lang="en-US" altLang="ko-KR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PJT </a:t>
                      </a:r>
                      <a:r>
                        <a:rPr lang="ko-KR" altLang="en-US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관련 없음          □ 관련 </a:t>
                      </a:r>
                      <a:r>
                        <a:rPr lang="en-US" altLang="ko-KR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PJT</a:t>
                      </a:r>
                      <a:r>
                        <a:rPr lang="ko-KR" altLang="en-US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명 </a:t>
                      </a:r>
                      <a:r>
                        <a:rPr lang="en-US" altLang="ko-KR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: </a:t>
                      </a:r>
                      <a:r>
                        <a:rPr lang="en-US" altLang="ko-KR" sz="1050" dirty="0" err="1">
                          <a:latin typeface="LG스마트체 Regular" pitchFamily="50" charset="-127"/>
                          <a:ea typeface="LG스마트체 Regular" pitchFamily="50" charset="-127"/>
                        </a:rPr>
                        <a:t>xxxx</a:t>
                      </a:r>
                      <a:endParaRPr lang="ko-KR" altLang="en-US" sz="105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442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제품적용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 □ 제품 적용 불명확    ■ 제품적용 목적으로 테스트 혹은 </a:t>
                      </a:r>
                      <a:r>
                        <a:rPr lang="ko-KR" altLang="en-US" sz="1050" dirty="0" err="1">
                          <a:latin typeface="LG스마트체 Regular" pitchFamily="50" charset="-127"/>
                          <a:ea typeface="LG스마트체 Regular" pitchFamily="50" charset="-127"/>
                        </a:rPr>
                        <a:t>검토중</a:t>
                      </a:r>
                      <a:r>
                        <a:rPr lang="ko-KR" altLang="en-US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    □ 제품 적용 예정 </a:t>
                      </a:r>
                      <a:r>
                        <a:rPr lang="en-US" altLang="ko-KR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(</a:t>
                      </a:r>
                      <a:r>
                        <a:rPr lang="ko-KR" altLang="en-US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적용시점</a:t>
                      </a:r>
                      <a:r>
                        <a:rPr lang="en-US" altLang="ko-KR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:           )</a:t>
                      </a:r>
                      <a:endParaRPr lang="ko-KR" altLang="en-US" sz="105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44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발명의 명칭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액정을 이용한 </a:t>
                      </a:r>
                      <a:r>
                        <a:rPr lang="ko-KR" altLang="en-US" sz="1100" dirty="0" err="1">
                          <a:latin typeface="LG스마트체 Regular" pitchFamily="50" charset="-127"/>
                          <a:ea typeface="LG스마트체 Regular" pitchFamily="50" charset="-127"/>
                        </a:rPr>
                        <a:t>면조사</a:t>
                      </a:r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-</a:t>
                      </a:r>
                      <a:r>
                        <a:rPr lang="ko-KR" altLang="en-US" sz="1100" dirty="0" err="1">
                          <a:latin typeface="LG스마트체 Regular" pitchFamily="50" charset="-127"/>
                          <a:ea typeface="LG스마트체 Regular" pitchFamily="50" charset="-127"/>
                        </a:rPr>
                        <a:t>점조사</a:t>
                      </a: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일원화 광학 거리 측정기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6369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선행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특허</a:t>
                      </a:r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/</a:t>
                      </a: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문헌 정보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알고 있는 </a:t>
                      </a:r>
                      <a:r>
                        <a:rPr lang="ko-KR" altLang="en-US" sz="800" i="1" dirty="0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선행 특허번호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혹은 논문 등의 정보를 기재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/>
                        <a:t>US 2021-0364902 A1</a:t>
                      </a:r>
                    </a:p>
                    <a:p>
                      <a:pPr latinLnBrk="1"/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6369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적용 가능한 </a:t>
                      </a:r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Application</a:t>
                      </a: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기술 동향</a:t>
                      </a:r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타사 기술 동향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기술의 동향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타사 개발 동향 그리고 적용 가능한 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Application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이 있다면 기재하여 주시기 바랍니다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.]</a:t>
                      </a:r>
                    </a:p>
                    <a:p>
                      <a:pPr latinLnBrk="1"/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ACE</a:t>
                      </a: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향 </a:t>
                      </a:r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mobile </a:t>
                      </a: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후면 </a:t>
                      </a:r>
                      <a:r>
                        <a:rPr lang="en-US" altLang="ko-KR" sz="1100" dirty="0" err="1">
                          <a:latin typeface="LG스마트체 Regular" pitchFamily="50" charset="-127"/>
                          <a:ea typeface="LG스마트체 Regular" pitchFamily="50" charset="-127"/>
                        </a:rPr>
                        <a:t>ToF</a:t>
                      </a:r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개선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09242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종래기술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구성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및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문제점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en-US" altLang="ko-KR" sz="9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latinLnBrk="1"/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2175B2B5-C69A-48A0-9A43-BE4C4A679448}"/>
              </a:ext>
            </a:extLst>
          </p:cNvPr>
          <p:cNvSpPr/>
          <p:nvPr/>
        </p:nvSpPr>
        <p:spPr>
          <a:xfrm>
            <a:off x="1972444" y="3717032"/>
            <a:ext cx="665296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itchFamily="50" charset="-127"/>
                <a:ea typeface="LG스마트체 Regular" pitchFamily="50" charset="-127"/>
              </a:rPr>
              <a:t>[</a:t>
            </a:r>
            <a:r>
              <a:rPr lang="ko-KR" altLang="en-US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itchFamily="50" charset="-127"/>
                <a:ea typeface="LG스마트체 Regular" pitchFamily="50" charset="-127"/>
              </a:rPr>
              <a:t>상기 종래기술의 구성에서 발생되는 문제점을 도면과 함께 설명하고</a:t>
            </a:r>
            <a:r>
              <a:rPr lang="en-US" altLang="ko-KR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itchFamily="50" charset="-127"/>
                <a:ea typeface="LG스마트체 Regular" pitchFamily="50" charset="-127"/>
              </a:rPr>
              <a:t>, </a:t>
            </a:r>
            <a:r>
              <a:rPr lang="ko-KR" altLang="en-US" sz="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itchFamily="50" charset="-127"/>
                <a:ea typeface="LG스마트체 Regular" pitchFamily="50" charset="-127"/>
              </a:rPr>
              <a:t>필요시</a:t>
            </a:r>
            <a:r>
              <a:rPr lang="ko-KR" altLang="en-US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itchFamily="50" charset="-127"/>
                <a:ea typeface="LG스마트체 Regular" pitchFamily="50" charset="-127"/>
              </a:rPr>
              <a:t> 별도 페이지에서 설명 가능</a:t>
            </a:r>
            <a:r>
              <a:rPr lang="en-US" altLang="ko-KR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itchFamily="50" charset="-127"/>
                <a:ea typeface="LG스마트체 Regular" pitchFamily="50" charset="-127"/>
              </a:rPr>
              <a:t>]</a:t>
            </a:r>
            <a:endParaRPr lang="en-US" altLang="ko-KR" sz="800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D7C68A-91B1-4816-8F8E-34617F23CEF2}"/>
              </a:ext>
            </a:extLst>
          </p:cNvPr>
          <p:cNvSpPr txBox="1"/>
          <p:nvPr/>
        </p:nvSpPr>
        <p:spPr>
          <a:xfrm>
            <a:off x="3221231" y="3912007"/>
            <a:ext cx="1056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문제되는 주요 도면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60E4F9-5FBF-4C18-8CA7-11B0509E88F3}"/>
              </a:ext>
            </a:extLst>
          </p:cNvPr>
          <p:cNvSpPr txBox="1"/>
          <p:nvPr/>
        </p:nvSpPr>
        <p:spPr>
          <a:xfrm>
            <a:off x="7297459" y="3933056"/>
            <a:ext cx="7216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문제점 설명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F844FF-815E-48FB-8C91-FB10DAD858C7}"/>
              </a:ext>
            </a:extLst>
          </p:cNvPr>
          <p:cNvSpPr txBox="1"/>
          <p:nvPr/>
        </p:nvSpPr>
        <p:spPr>
          <a:xfrm>
            <a:off x="2072680" y="4365104"/>
            <a:ext cx="27764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u="sng" dirty="0">
                <a:latin typeface="LG스마트체 Regular" pitchFamily="50" charset="-127"/>
                <a:ea typeface="LG스마트체 Regular" pitchFamily="50" charset="-127"/>
              </a:rPr>
              <a:t>1.</a:t>
            </a:r>
          </a:p>
          <a:p>
            <a:endParaRPr lang="en-US" altLang="ko-KR" sz="900" u="sng" dirty="0">
              <a:latin typeface="LG스마트체 Regular" pitchFamily="50" charset="-127"/>
              <a:ea typeface="LG스마트체 Regular" pitchFamily="50" charset="-127"/>
            </a:endParaRPr>
          </a:p>
          <a:p>
            <a:r>
              <a:rPr lang="en-US" altLang="ko-KR" sz="900" u="sng" dirty="0">
                <a:latin typeface="LG스마트체 Regular" pitchFamily="50" charset="-127"/>
                <a:ea typeface="LG스마트체 Regular" pitchFamily="50" charset="-127"/>
              </a:rPr>
              <a:t>2.</a:t>
            </a:r>
          </a:p>
          <a:p>
            <a:endParaRPr lang="en-US" altLang="ko-KR" sz="900" u="sng" dirty="0">
              <a:latin typeface="LG스마트체 Regular" pitchFamily="50" charset="-127"/>
              <a:ea typeface="LG스마트체 Regular" pitchFamily="50" charset="-127"/>
            </a:endParaRPr>
          </a:p>
          <a:p>
            <a:r>
              <a:rPr lang="en-US" altLang="ko-KR" sz="900" u="sng" dirty="0">
                <a:latin typeface="LG스마트체 Regular" pitchFamily="50" charset="-127"/>
                <a:ea typeface="LG스마트체 Regular" pitchFamily="50" charset="-127"/>
              </a:rPr>
              <a:t>3.</a:t>
            </a:r>
            <a:endParaRPr lang="ko-KR" altLang="en-US" sz="900" u="sng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DF790C-A515-4D3F-B0AF-06CEE924DDCF}"/>
              </a:ext>
            </a:extLst>
          </p:cNvPr>
          <p:cNvSpPr txBox="1"/>
          <p:nvPr/>
        </p:nvSpPr>
        <p:spPr>
          <a:xfrm>
            <a:off x="5885527" y="4429561"/>
            <a:ext cx="27764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u="sng" dirty="0">
                <a:latin typeface="LG스마트체 Regular" pitchFamily="50" charset="-127"/>
                <a:ea typeface="LG스마트체 Regular" pitchFamily="50" charset="-127"/>
              </a:rPr>
              <a:t>1.</a:t>
            </a:r>
          </a:p>
          <a:p>
            <a:endParaRPr lang="en-US" altLang="ko-KR" sz="900" u="sng" dirty="0">
              <a:latin typeface="LG스마트체 Regular" pitchFamily="50" charset="-127"/>
              <a:ea typeface="LG스마트체 Regular" pitchFamily="50" charset="-127"/>
            </a:endParaRPr>
          </a:p>
          <a:p>
            <a:r>
              <a:rPr lang="en-US" altLang="ko-KR" sz="900" u="sng" dirty="0">
                <a:latin typeface="LG스마트체 Regular" pitchFamily="50" charset="-127"/>
                <a:ea typeface="LG스마트체 Regular" pitchFamily="50" charset="-127"/>
              </a:rPr>
              <a:t>2.</a:t>
            </a:r>
          </a:p>
          <a:p>
            <a:endParaRPr lang="en-US" altLang="ko-KR" sz="900" u="sng" dirty="0">
              <a:latin typeface="LG스마트체 Regular" pitchFamily="50" charset="-127"/>
              <a:ea typeface="LG스마트체 Regular" pitchFamily="50" charset="-127"/>
            </a:endParaRPr>
          </a:p>
          <a:p>
            <a:r>
              <a:rPr lang="en-US" altLang="ko-KR" sz="900" u="sng" dirty="0">
                <a:latin typeface="LG스마트체 Regular" pitchFamily="50" charset="-127"/>
                <a:ea typeface="LG스마트체 Regular" pitchFamily="50" charset="-127"/>
              </a:rPr>
              <a:t>3.</a:t>
            </a:r>
            <a:endParaRPr lang="ko-KR" altLang="en-US" sz="900" u="sng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22" name="Rectangle 23">
            <a:extLst>
              <a:ext uri="{FF2B5EF4-FFF2-40B4-BE49-F238E27FC236}">
                <a16:creationId xmlns:a16="http://schemas.microsoft.com/office/drawing/2014/main" id="{C3515752-061A-4EF2-A3B2-E67D83DF1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824" y="6544619"/>
            <a:ext cx="44435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- </a:t>
            </a:r>
            <a:fld id="{F89A7789-2F41-4C21-8AAE-C1A28D0702D9}" type="slidenum">
              <a:rPr lang="en-US" altLang="ko-KR" sz="1100" b="0">
                <a:latin typeface="LG스마트체 Regular" pitchFamily="50" charset="-127"/>
                <a:ea typeface="LG스마트체 Regular" pitchFamily="50" charset="-127"/>
              </a:rPr>
              <a:pPr algn="ctr">
                <a:defRPr/>
              </a:pPr>
              <a:t>1</a:t>
            </a:fld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 -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A14AE8-EC67-4671-8EE6-A75D963462C4}"/>
              </a:ext>
            </a:extLst>
          </p:cNvPr>
          <p:cNvSpPr txBox="1"/>
          <p:nvPr/>
        </p:nvSpPr>
        <p:spPr>
          <a:xfrm>
            <a:off x="3656856" y="5887965"/>
            <a:ext cx="518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hlinkClick r:id="rId2"/>
              </a:rPr>
              <a:t>출처</a:t>
            </a:r>
            <a:endParaRPr lang="ko-KR" altLang="en-US" sz="14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9C277F-9104-4ACA-8EE0-A34C880E1280}"/>
              </a:ext>
            </a:extLst>
          </p:cNvPr>
          <p:cNvSpPr txBox="1"/>
          <p:nvPr/>
        </p:nvSpPr>
        <p:spPr>
          <a:xfrm>
            <a:off x="6321152" y="4365104"/>
            <a:ext cx="33123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iPhone 14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 적용된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Banff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에서는 두 개을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VCSEL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을 렌즈로부터 다른 거리에 배치시켜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Dot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으로 조사하는 모드와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Flood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로 조사하는 모드를 전환하며 사용함</a:t>
            </a:r>
            <a:endParaRPr lang="en-US" altLang="ko-KR" sz="12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이는 물리적인 </a:t>
            </a:r>
            <a:r>
              <a:rPr lang="ko-KR" altLang="en-US" sz="12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구동부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없이 두 가지 </a:t>
            </a:r>
            <a:r>
              <a:rPr lang="ko-KR" altLang="en-US" sz="12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조사광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모드를 전환할 수 있는 특허이지만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구조 복잡도가 높아져 조립공정이 복잡해지고 공차 요소가 발생함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3B216585-30C9-4A93-BCF0-95EE4D797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51" y="4213703"/>
            <a:ext cx="1751729" cy="160339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2B650E3C-AA71-42F1-8EED-121DFFDDDA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5188" y="4059427"/>
            <a:ext cx="1562354" cy="172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202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2C4FD0-DBEB-4E5E-8A10-E2325E621C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8B592-93E2-4592-9521-15FDDBBAC14E}"/>
              </a:ext>
            </a:extLst>
          </p:cNvPr>
          <p:cNvSpPr txBox="1"/>
          <p:nvPr/>
        </p:nvSpPr>
        <p:spPr>
          <a:xfrm>
            <a:off x="160690" y="116632"/>
            <a:ext cx="1672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LG스마트체 Regular" pitchFamily="50" charset="-127"/>
                <a:ea typeface="LG스마트체 Regular" pitchFamily="50" charset="-127"/>
              </a:rPr>
              <a:t>본 발명의 구성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3261C23-7A90-4969-9BFA-EF06DF6EF0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519382"/>
              </p:ext>
            </p:extLst>
          </p:nvPr>
        </p:nvGraphicFramePr>
        <p:xfrm>
          <a:off x="160690" y="692696"/>
          <a:ext cx="9544838" cy="5688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5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8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886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특허출원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하고자 하는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발명의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구성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종래기술과 차별화되는 구성 혹은 특징을 도면이나 실험자료와 함께 설명하고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필요시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별도 페이지에서 설명 가능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]</a:t>
                      </a:r>
                    </a:p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도면은 </a:t>
                      </a:r>
                      <a:r>
                        <a:rPr lang="ko-KR" altLang="en-US" sz="800" i="1" dirty="0" err="1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실시예별로</a:t>
                      </a:r>
                      <a:r>
                        <a:rPr lang="ko-KR" altLang="en-US" sz="800" i="1" dirty="0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작성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하며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전체구성이 잘 나타날 수 있도록 분해사시도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평면도 등의 도면을 작성함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. </a:t>
                      </a:r>
                      <a:r>
                        <a:rPr lang="ko-KR" altLang="en-US" sz="800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도면외에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사진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테이블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실험자료 등을 활용 가능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]</a:t>
                      </a:r>
                    </a:p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도면의 설명은 각 </a:t>
                      </a:r>
                      <a:r>
                        <a:rPr lang="ko-KR" altLang="en-US" sz="800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구성별로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해당 명칭과 각 </a:t>
                      </a:r>
                      <a:r>
                        <a:rPr lang="ko-KR" altLang="en-US" sz="800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구성별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관계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구동 및 기능에 대해 기재하며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수치에 대해서는</a:t>
                      </a:r>
                      <a:r>
                        <a:rPr lang="ko-KR" altLang="en-US" sz="800" i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최대</a:t>
                      </a:r>
                      <a:r>
                        <a:rPr lang="en-US" altLang="ko-KR" sz="800" i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최소의 범위를 함께 기재</a:t>
                      </a:r>
                      <a:r>
                        <a:rPr lang="en-US" altLang="ko-KR" sz="800" i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]</a:t>
                      </a:r>
                      <a:endParaRPr lang="en-US" altLang="ko-KR" sz="8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marL="87313" indent="-87313" latinLnBrk="1">
                        <a:buFont typeface="Wingdings" pitchFamily="2" charset="2"/>
                        <a:buChar char="§"/>
                      </a:pPr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A5D69491-9029-4D27-AF90-143B6648B629}"/>
              </a:ext>
            </a:extLst>
          </p:cNvPr>
          <p:cNvSpPr/>
          <p:nvPr/>
        </p:nvSpPr>
        <p:spPr>
          <a:xfrm>
            <a:off x="1498556" y="1984147"/>
            <a:ext cx="66877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00" u="sng" dirty="0">
                <a:latin typeface="LG스마트체 Regular" pitchFamily="50" charset="-127"/>
                <a:ea typeface="LG스마트체 Regular" pitchFamily="50" charset="-127"/>
              </a:rPr>
              <a:t>주요 구성</a:t>
            </a:r>
            <a:endParaRPr lang="en-US" altLang="ko-KR" sz="1000" u="sng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2" name="Rectangle 23">
            <a:extLst>
              <a:ext uri="{FF2B5EF4-FFF2-40B4-BE49-F238E27FC236}">
                <a16:creationId xmlns:a16="http://schemas.microsoft.com/office/drawing/2014/main" id="{A8B48A5C-8652-4A80-9D9A-B160A88B8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3330" y="6544619"/>
            <a:ext cx="44435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- </a:t>
            </a:r>
            <a:fld id="{F89A7789-2F41-4C21-8AAE-C1A28D0702D9}" type="slidenum">
              <a:rPr lang="en-US" altLang="ko-KR" sz="1100" b="0">
                <a:latin typeface="LG스마트체 Regular" pitchFamily="50" charset="-127"/>
                <a:ea typeface="LG스마트체 Regular" pitchFamily="50" charset="-127"/>
              </a:rPr>
              <a:pPr algn="ctr">
                <a:defRPr/>
              </a:pPr>
              <a:t>2</a:t>
            </a:fld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 -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756876-482D-4387-9DB1-E638558BC884}"/>
              </a:ext>
            </a:extLst>
          </p:cNvPr>
          <p:cNvSpPr txBox="1"/>
          <p:nvPr/>
        </p:nvSpPr>
        <p:spPr>
          <a:xfrm>
            <a:off x="1498556" y="4623441"/>
            <a:ext cx="81190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액정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(Liquid crystal)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은 특정 편광에 대하여 위상지연을 일으키는 특성이 있고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이 위상지연 정도를 전기적으로 제어할 수 있어 이를 응용한 광 위상지연 장치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SLM(Spatial light modulator)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가 있다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</a:p>
          <a:p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본 발명은 이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SLM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응용하여 편광에 따라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flood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조사광과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dot 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조사광을 구분하여 만들고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이를 받아들이는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Sensor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에서는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SLM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을 전기적으로 제어되는 </a:t>
            </a:r>
            <a:r>
              <a:rPr lang="ko-KR" altLang="en-US" sz="12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선편광판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(Linear polarizer)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으로 사용하여 조사광을 프레임별로 구분하여 받아들이는 </a:t>
            </a:r>
            <a:r>
              <a:rPr lang="en-US" altLang="ko-KR" sz="12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ToF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모듈을 제안한다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</a:p>
          <a:p>
            <a:pPr algn="just"/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VCSEL array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에서 나온 빛이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Lens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지났을 때 평행광이 되어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dot 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조사광이 되도록 구성 되었을 때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SLM1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은 특정 편광을 기존보다 더 퍼지도록 변조하여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lens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지나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flood 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조사광이 되도록 한다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 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이를 통해 만들어진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dot 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조사광과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flood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조사광은 서로 직교하는 편광을 가지는데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sensor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에서 이를 구분하여 받아들이도록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SLM2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이용해 특정 편광만 받아들이는 조치를 취한다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</a:p>
          <a:p>
            <a:pPr algn="just"/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이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Rx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는 픽셀마다 특정 편광을 받아들이도록 편광판이 붙은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sensor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로 대체 될 수 있다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</a:p>
        </p:txBody>
      </p:sp>
      <p:pic>
        <p:nvPicPr>
          <p:cNvPr id="15" name="그래픽 14">
            <a:extLst>
              <a:ext uri="{FF2B5EF4-FFF2-40B4-BE49-F238E27FC236}">
                <a16:creationId xmlns:a16="http://schemas.microsoft.com/office/drawing/2014/main" id="{3DA23908-ACB5-4D76-9EE4-3FB491331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944173" y="1213299"/>
            <a:ext cx="5227779" cy="338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70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E68C36-C11B-45F2-A744-B140B4C8B2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347246-E0A1-4F5A-B944-80BE4D765B6A}"/>
              </a:ext>
            </a:extLst>
          </p:cNvPr>
          <p:cNvSpPr txBox="1"/>
          <p:nvPr/>
        </p:nvSpPr>
        <p:spPr>
          <a:xfrm>
            <a:off x="160690" y="116632"/>
            <a:ext cx="1672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LG스마트체 Regular" pitchFamily="50" charset="-127"/>
                <a:ea typeface="LG스마트체 Regular" pitchFamily="50" charset="-127"/>
              </a:rPr>
              <a:t>본 발명의 효과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72D647B-5319-4D6B-BF99-1304BF8884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706419"/>
              </p:ext>
            </p:extLst>
          </p:nvPr>
        </p:nvGraphicFramePr>
        <p:xfrm>
          <a:off x="160690" y="692696"/>
          <a:ext cx="9544838" cy="5688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5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8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886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특허출원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하고자 하는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발명의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효과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en-US" altLang="ko-KR" sz="9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9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종래기술과 차별화되는 효과를 실험자료와 함께 설명하고</a:t>
                      </a:r>
                      <a:r>
                        <a:rPr lang="en-US" altLang="ko-KR" sz="9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900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필요시</a:t>
                      </a:r>
                      <a:r>
                        <a:rPr lang="ko-KR" altLang="en-US" sz="9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별도 페이지에서 설명 가능</a:t>
                      </a:r>
                      <a:r>
                        <a:rPr lang="en-US" altLang="ko-KR" sz="9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]</a:t>
                      </a:r>
                    </a:p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en-US" altLang="ko-KR" sz="9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9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차별화된 효과를 나타내는 구성을 기재하고</a:t>
                      </a:r>
                      <a:r>
                        <a:rPr lang="en-US" altLang="ko-KR" sz="9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9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해당 구성에 의한 효과를 기술</a:t>
                      </a:r>
                      <a:r>
                        <a:rPr lang="en-US" altLang="ko-KR" sz="9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]</a:t>
                      </a:r>
                    </a:p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en-US" altLang="ko-KR" sz="9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900" i="1" dirty="0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발명의 차별화 </a:t>
                      </a:r>
                      <a:r>
                        <a:rPr lang="en-US" altLang="ko-KR" sz="900" i="1" dirty="0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element</a:t>
                      </a:r>
                      <a:r>
                        <a:rPr lang="ko-KR" altLang="en-US" sz="900" i="1" dirty="0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와 관련된 효과</a:t>
                      </a:r>
                      <a:r>
                        <a:rPr lang="en-US" altLang="ko-KR" sz="900" i="1" dirty="0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(</a:t>
                      </a:r>
                      <a:r>
                        <a:rPr lang="ko-KR" altLang="en-US" sz="900" i="1" dirty="0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최소</a:t>
                      </a:r>
                      <a:r>
                        <a:rPr lang="en-US" altLang="ko-KR" sz="900" i="1" dirty="0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2</a:t>
                      </a:r>
                      <a:r>
                        <a:rPr lang="ko-KR" altLang="en-US" sz="900" i="1" dirty="0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가지 이상</a:t>
                      </a:r>
                      <a:r>
                        <a:rPr lang="en-US" altLang="ko-KR" sz="900" i="1" dirty="0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) </a:t>
                      </a:r>
                      <a:r>
                        <a:rPr lang="ko-KR" altLang="en-US" sz="900" i="1" dirty="0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및 전체 구성의 유기적 구성에 따른 예상 효과</a:t>
                      </a:r>
                      <a:r>
                        <a:rPr lang="ko-KR" altLang="en-US" sz="9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모두 기재요</a:t>
                      </a:r>
                      <a:r>
                        <a:rPr lang="en-US" altLang="ko-KR" sz="9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]</a:t>
                      </a:r>
                    </a:p>
                    <a:p>
                      <a:pPr marL="87313" indent="-87313" latinLnBrk="1">
                        <a:buFont typeface="Wingdings" pitchFamily="2" charset="2"/>
                        <a:buChar char="§"/>
                      </a:pPr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7437628-8B9A-4E64-85CA-BD8DAB3D593C}"/>
              </a:ext>
            </a:extLst>
          </p:cNvPr>
          <p:cNvSpPr txBox="1"/>
          <p:nvPr/>
        </p:nvSpPr>
        <p:spPr>
          <a:xfrm>
            <a:off x="2236899" y="1202302"/>
            <a:ext cx="16177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발명의 차별화 </a:t>
            </a:r>
            <a:r>
              <a:rPr lang="en-US" altLang="ko-KR" sz="12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element</a:t>
            </a:r>
            <a:endParaRPr lang="ko-KR" altLang="en-US" sz="1200" u="sng" dirty="0">
              <a:solidFill>
                <a:srgbClr val="FF0000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430679-9ED5-4E19-B0AC-3AEAB6328601}"/>
              </a:ext>
            </a:extLst>
          </p:cNvPr>
          <p:cNvSpPr txBox="1"/>
          <p:nvPr/>
        </p:nvSpPr>
        <p:spPr>
          <a:xfrm>
            <a:off x="7401272" y="1196752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효과</a:t>
            </a:r>
          </a:p>
        </p:txBody>
      </p:sp>
      <p:sp>
        <p:nvSpPr>
          <p:cNvPr id="8" name="Rectangle 23">
            <a:extLst>
              <a:ext uri="{FF2B5EF4-FFF2-40B4-BE49-F238E27FC236}">
                <a16:creationId xmlns:a16="http://schemas.microsoft.com/office/drawing/2014/main" id="{2F02EA28-EAE3-4CC3-AC79-DA668F984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824" y="6544619"/>
            <a:ext cx="44435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- </a:t>
            </a:r>
            <a:fld id="{F89A7789-2F41-4C21-8AAE-C1A28D0702D9}" type="slidenum">
              <a:rPr lang="en-US" altLang="ko-KR" sz="1100" b="0">
                <a:latin typeface="LG스마트체 Regular" pitchFamily="50" charset="-127"/>
                <a:ea typeface="LG스마트체 Regular" pitchFamily="50" charset="-127"/>
              </a:rPr>
              <a:pPr algn="ctr">
                <a:defRPr/>
              </a:pPr>
              <a:t>3</a:t>
            </a:fld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 -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BC2190-1F09-4CE0-848E-D67A986EFC21}"/>
              </a:ext>
            </a:extLst>
          </p:cNvPr>
          <p:cNvSpPr txBox="1"/>
          <p:nvPr/>
        </p:nvSpPr>
        <p:spPr>
          <a:xfrm>
            <a:off x="1715645" y="1988840"/>
            <a:ext cx="7360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Element 1.</a:t>
            </a:r>
            <a:endParaRPr lang="ko-KR" altLang="en-US" sz="900" u="sng" dirty="0">
              <a:solidFill>
                <a:srgbClr val="FF0000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4D0E6B-929F-455C-A9C2-AE83AD1C687F}"/>
              </a:ext>
            </a:extLst>
          </p:cNvPr>
          <p:cNvSpPr txBox="1"/>
          <p:nvPr/>
        </p:nvSpPr>
        <p:spPr>
          <a:xfrm>
            <a:off x="1702582" y="3717032"/>
            <a:ext cx="7360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Element 2.</a:t>
            </a:r>
            <a:endParaRPr lang="ko-KR" altLang="en-US" sz="900" u="sng" dirty="0">
              <a:solidFill>
                <a:srgbClr val="FF0000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AA2DDD-2FA3-428D-97C9-9C546AD70299}"/>
              </a:ext>
            </a:extLst>
          </p:cNvPr>
          <p:cNvSpPr txBox="1"/>
          <p:nvPr/>
        </p:nvSpPr>
        <p:spPr>
          <a:xfrm>
            <a:off x="5256662" y="1973376"/>
            <a:ext cx="277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1.</a:t>
            </a:r>
          </a:p>
          <a:p>
            <a:endParaRPr lang="en-US" altLang="ko-KR" sz="900" u="sng" dirty="0">
              <a:solidFill>
                <a:srgbClr val="FF0000"/>
              </a:solidFill>
              <a:latin typeface="LG스마트체 Regular" pitchFamily="50" charset="-127"/>
              <a:ea typeface="LG스마트체 Regular" pitchFamily="50" charset="-127"/>
            </a:endParaRPr>
          </a:p>
          <a:p>
            <a:endParaRPr lang="en-US" altLang="ko-KR" sz="900" u="sng" dirty="0">
              <a:solidFill>
                <a:srgbClr val="FF0000"/>
              </a:solidFill>
              <a:latin typeface="LG스마트체 Regular" pitchFamily="50" charset="-127"/>
              <a:ea typeface="LG스마트체 Regular" pitchFamily="50" charset="-127"/>
            </a:endParaRPr>
          </a:p>
          <a:p>
            <a:r>
              <a:rPr lang="en-US" altLang="ko-KR" sz="9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2.</a:t>
            </a:r>
            <a:endParaRPr lang="ko-KR" altLang="en-US" sz="900" u="sng" dirty="0">
              <a:solidFill>
                <a:srgbClr val="FF0000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1E4D4B-BA92-4F4D-8D20-C9F91B2E34B9}"/>
              </a:ext>
            </a:extLst>
          </p:cNvPr>
          <p:cNvSpPr txBox="1"/>
          <p:nvPr/>
        </p:nvSpPr>
        <p:spPr>
          <a:xfrm>
            <a:off x="5282349" y="3706540"/>
            <a:ext cx="277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1.</a:t>
            </a:r>
          </a:p>
          <a:p>
            <a:endParaRPr lang="en-US" altLang="ko-KR" sz="900" u="sng" dirty="0">
              <a:solidFill>
                <a:srgbClr val="FF0000"/>
              </a:solidFill>
              <a:latin typeface="LG스마트체 Regular" pitchFamily="50" charset="-127"/>
              <a:ea typeface="LG스마트체 Regular" pitchFamily="50" charset="-127"/>
            </a:endParaRPr>
          </a:p>
          <a:p>
            <a:endParaRPr lang="en-US" altLang="ko-KR" sz="900" u="sng" dirty="0">
              <a:solidFill>
                <a:srgbClr val="FF0000"/>
              </a:solidFill>
              <a:latin typeface="LG스마트체 Regular" pitchFamily="50" charset="-127"/>
              <a:ea typeface="LG스마트체 Regular" pitchFamily="50" charset="-127"/>
            </a:endParaRPr>
          </a:p>
          <a:p>
            <a:r>
              <a:rPr lang="en-US" altLang="ko-KR" sz="9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2.</a:t>
            </a:r>
            <a:endParaRPr lang="ko-KR" altLang="en-US" sz="900" u="sng" dirty="0">
              <a:solidFill>
                <a:srgbClr val="FF0000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8CDA02-29E9-46C7-A117-F57B45B0D3E8}"/>
              </a:ext>
            </a:extLst>
          </p:cNvPr>
          <p:cNvSpPr txBox="1"/>
          <p:nvPr/>
        </p:nvSpPr>
        <p:spPr>
          <a:xfrm>
            <a:off x="1683161" y="5013176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Element 1+2.</a:t>
            </a:r>
          </a:p>
          <a:p>
            <a:r>
              <a:rPr lang="en-US" altLang="ko-KR" sz="9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(</a:t>
            </a:r>
            <a:r>
              <a:rPr lang="ko-KR" altLang="en-US" sz="9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가능할 경우</a:t>
            </a:r>
            <a:r>
              <a:rPr lang="en-US" altLang="ko-KR" sz="9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)</a:t>
            </a:r>
            <a:endParaRPr lang="ko-KR" altLang="en-US" sz="900" u="sng" dirty="0">
              <a:solidFill>
                <a:srgbClr val="FF0000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E9A5BC-1304-4970-BB7D-7A95CA4198FC}"/>
              </a:ext>
            </a:extLst>
          </p:cNvPr>
          <p:cNvSpPr txBox="1"/>
          <p:nvPr/>
        </p:nvSpPr>
        <p:spPr>
          <a:xfrm>
            <a:off x="5285734" y="5158309"/>
            <a:ext cx="277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1.</a:t>
            </a:r>
          </a:p>
          <a:p>
            <a:endParaRPr lang="en-US" altLang="ko-KR" sz="900" u="sng" dirty="0">
              <a:solidFill>
                <a:srgbClr val="FF0000"/>
              </a:solidFill>
              <a:latin typeface="LG스마트체 Regular" pitchFamily="50" charset="-127"/>
              <a:ea typeface="LG스마트체 Regular" pitchFamily="50" charset="-127"/>
            </a:endParaRPr>
          </a:p>
          <a:p>
            <a:endParaRPr lang="en-US" altLang="ko-KR" sz="900" u="sng" dirty="0">
              <a:solidFill>
                <a:srgbClr val="FF0000"/>
              </a:solidFill>
              <a:latin typeface="LG스마트체 Regular" pitchFamily="50" charset="-127"/>
              <a:ea typeface="LG스마트체 Regular" pitchFamily="50" charset="-127"/>
            </a:endParaRPr>
          </a:p>
          <a:p>
            <a:r>
              <a:rPr lang="en-US" altLang="ko-KR" sz="9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2.</a:t>
            </a:r>
            <a:endParaRPr lang="ko-KR" altLang="en-US" sz="900" u="sng" dirty="0">
              <a:solidFill>
                <a:srgbClr val="FF0000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47C0BB-70FF-47F4-A8D4-37D092A5A175}"/>
              </a:ext>
            </a:extLst>
          </p:cNvPr>
          <p:cNvSpPr txBox="1"/>
          <p:nvPr/>
        </p:nvSpPr>
        <p:spPr>
          <a:xfrm>
            <a:off x="5639695" y="1650211"/>
            <a:ext cx="39604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기존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Banff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는 물리적인 배치에 차이를 </a:t>
            </a:r>
            <a:r>
              <a:rPr lang="ko-KR" altLang="en-US" sz="12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둠으로서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flood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조사광과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dot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조사광을 조성하였기에 두 개의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VCSEL array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와 제조 및 조립공차의 영향이 컸음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</a:p>
          <a:p>
            <a:endParaRPr lang="en-US" altLang="ko-KR" sz="12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반면 본 발명은 단일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VCSEL array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사용하고 전기적으로 제어하는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SLM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을 사용하였기에 조립 공정이 단순화 되고 소형화 역시 달성할 수 있음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</a:p>
          <a:p>
            <a:endParaRPr lang="en-US" altLang="ko-KR" sz="12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더 나아가 제조과정상 발생한 공차를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SLM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 반영하여 보정할 수 있음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</a:p>
        </p:txBody>
      </p:sp>
      <p:pic>
        <p:nvPicPr>
          <p:cNvPr id="19" name="그래픽 18">
            <a:extLst>
              <a:ext uri="{FF2B5EF4-FFF2-40B4-BE49-F238E27FC236}">
                <a16:creationId xmlns:a16="http://schemas.microsoft.com/office/drawing/2014/main" id="{AEE2D594-0D5E-45BD-8E19-602C0150A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62907" y="1973376"/>
            <a:ext cx="217170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760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4FD29CE-8972-4AAA-867E-E81E9B0969C3}"/>
</file>

<file path=customXml/itemProps2.xml><?xml version="1.0" encoding="utf-8"?>
<ds:datastoreItem xmlns:ds="http://schemas.openxmlformats.org/officeDocument/2006/customXml" ds:itemID="{EE01D7A8-446B-40E1-9A97-E2308F625855}"/>
</file>

<file path=docProps/app.xml><?xml version="1.0" encoding="utf-8"?>
<Properties xmlns="http://schemas.openxmlformats.org/officeDocument/2006/extended-properties" xmlns:vt="http://schemas.openxmlformats.org/officeDocument/2006/docPropsVTypes">
  <TotalTime>950</TotalTime>
  <Words>614</Words>
  <Application>Microsoft Office PowerPoint</Application>
  <PresentationFormat>A4 용지(210x297mm)</PresentationFormat>
  <Paragraphs>102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3" baseType="lpstr">
      <vt:lpstr>LG스마트체2.0 Regular</vt:lpstr>
      <vt:lpstr>Arial</vt:lpstr>
      <vt:lpstr>LG스마트체 Bold</vt:lpstr>
      <vt:lpstr>LG스마트체 Regular</vt:lpstr>
      <vt:lpstr>LG스마트체 SemiBold</vt:lpstr>
      <vt:lpstr>LG스마트체2.0 Bold</vt:lpstr>
      <vt:lpstr>Wingdings</vt:lpstr>
      <vt:lpstr>굴림</vt:lpstr>
      <vt:lpstr>맑은 고딕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June</dc:creator>
  <cp:lastModifiedBy>Phil Jeon(전필준)</cp:lastModifiedBy>
  <cp:revision>35</cp:revision>
  <cp:lastPrinted>2019-10-21T04:57:44Z</cp:lastPrinted>
  <dcterms:created xsi:type="dcterms:W3CDTF">2019-09-09T06:27:34Z</dcterms:created>
  <dcterms:modified xsi:type="dcterms:W3CDTF">2022-11-23T07:52:02Z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9b8a968-831d-4cfc-b1f9-4367a1331151_Enabled">
    <vt:lpwstr>true</vt:lpwstr>
  </property>
  <property fmtid="{D5CDD505-2E9C-101B-9397-08002B2CF9AE}" pid="3" name="MSIP_Label_99b8a968-831d-4cfc-b1f9-4367a1331151_SetDate">
    <vt:lpwstr>2021-03-23T00:33:30Z</vt:lpwstr>
  </property>
  <property fmtid="{D5CDD505-2E9C-101B-9397-08002B2CF9AE}" pid="4" name="MSIP_Label_99b8a968-831d-4cfc-b1f9-4367a1331151_Method">
    <vt:lpwstr>Privileged</vt:lpwstr>
  </property>
  <property fmtid="{D5CDD505-2E9C-101B-9397-08002B2CF9AE}" pid="5" name="MSIP_Label_99b8a968-831d-4cfc-b1f9-4367a1331151_Name">
    <vt:lpwstr>Confidential</vt:lpwstr>
  </property>
  <property fmtid="{D5CDD505-2E9C-101B-9397-08002B2CF9AE}" pid="6" name="MSIP_Label_99b8a968-831d-4cfc-b1f9-4367a1331151_SiteId">
    <vt:lpwstr>e6c7989d-a5fe-4b7b-a335-3288406db2fd</vt:lpwstr>
  </property>
  <property fmtid="{D5CDD505-2E9C-101B-9397-08002B2CF9AE}" pid="7" name="MSIP_Label_99b8a968-831d-4cfc-b1f9-4367a1331151_ActionId">
    <vt:lpwstr>644b6d8f-7f94-4c2e-93ba-d9b3b3ab8087</vt:lpwstr>
  </property>
  <property fmtid="{D5CDD505-2E9C-101B-9397-08002B2CF9AE}" pid="8" name="MSIP_Label_99b8a968-831d-4cfc-b1f9-4367a1331151_ContentBits">
    <vt:lpwstr>3</vt:lpwstr>
  </property>
</Properties>
</file>