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2" r:id="rId5"/>
  </p:sldMasterIdLst>
  <p:notesMasterIdLst>
    <p:notesMasterId r:id="rId14"/>
  </p:notesMasterIdLst>
  <p:sldIdLst>
    <p:sldId id="12138" r:id="rId6"/>
    <p:sldId id="12140" r:id="rId7"/>
    <p:sldId id="12133" r:id="rId8"/>
    <p:sldId id="12142" r:id="rId9"/>
    <p:sldId id="12143" r:id="rId10"/>
    <p:sldId id="12145" r:id="rId11"/>
    <p:sldId id="12147" r:id="rId12"/>
    <p:sldId id="12146" r:id="rId1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C93054-D223-4D60-86D1-4DABB9F190FE}">
          <p14:sldIdLst>
            <p14:sldId id="12138"/>
            <p14:sldId id="12140"/>
            <p14:sldId id="12133"/>
            <p14:sldId id="12142"/>
            <p14:sldId id="12143"/>
            <p14:sldId id="12145"/>
            <p14:sldId id="12147"/>
            <p14:sldId id="12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  <p15:guide id="3" pos="3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호진" initials="박" lastIdx="1" clrIdx="0">
    <p:extLst>
      <p:ext uri="{19B8F6BF-5375-455C-9EA6-DF929625EA0E}">
        <p15:presenceInfo xmlns:p15="http://schemas.microsoft.com/office/powerpoint/2012/main" userId="S::hojin.park@lginnotek.com::adfce77f-c5a6-4569-a268-387416e429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0000"/>
    <a:srgbClr val="FF9933"/>
    <a:srgbClr val="66FF66"/>
    <a:srgbClr val="FF6600"/>
    <a:srgbClr val="D9D9D9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1542" y="96"/>
      </p:cViewPr>
      <p:guideLst>
        <p:guide orient="horz" pos="255"/>
        <p:guide pos="126"/>
        <p:guide pos="34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7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2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625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4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75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75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8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138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7147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74295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114425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485900" indent="0">
              <a:buFontTx/>
              <a:buNone/>
              <a:defRPr sz="13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3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0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8F2E-D436-4294-8FF1-BDD60AE5D17A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E5F1-A643-4C9B-90E6-E85C7342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00331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이태주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OE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선행개발팀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010-9986-7315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taejulee@lginnotek.com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 보통 □시급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ACE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PoC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   □ 제품적용 목적으로 테스트 혹은 검토 중     □ 제품 적용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Method of fabrication an addressable VCSEL device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Security (ACE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structured light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이용한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face ID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672" y="2709500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US-20210364902-A1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465" y="4073873"/>
            <a:ext cx="4261627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소자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최소한의 광학계를 포함한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Dot/Flood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가능한 모듈 제작을 목적으로 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위해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소자에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region1/region2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구분하고 각각에서 나오는 빛의 발산각도를 조절할 수 있도록 하는 것이 중요하다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4E7A7-F3C1-4BB9-931E-5B7657BF4E97}"/>
              </a:ext>
            </a:extLst>
          </p:cNvPr>
          <p:cNvSpPr txBox="1"/>
          <p:nvPr/>
        </p:nvSpPr>
        <p:spPr>
          <a:xfrm>
            <a:off x="2000672" y="2853516"/>
            <a:ext cx="5474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High power and good beam quality of two-dimensional VCSEL array with integrated GaAs </a:t>
            </a: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microlens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 array (2010)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2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06117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〓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0690" y="11663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`	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56" y="107048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4F4B2A-D789-4E25-9CE5-626C8B1BF754}"/>
              </a:ext>
            </a:extLst>
          </p:cNvPr>
          <p:cNvSpPr txBox="1"/>
          <p:nvPr/>
        </p:nvSpPr>
        <p:spPr>
          <a:xfrm>
            <a:off x="6010083" y="1168221"/>
            <a:ext cx="36956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컨셉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</a:t>
            </a:r>
          </a:p>
          <a:p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Surface roughness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를 통해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dot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flood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조합의 조사가 가능한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addressable VCSEL</a:t>
            </a:r>
          </a:p>
          <a:p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설명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n-side up flip-chip 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이용하며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back-emitting 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제조한다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GaAs substrate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표면처리를 통해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surface roughness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를 높임으로써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VCSEL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소자내에서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extraction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되는 빛이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diffusion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되게 한다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 </a:t>
            </a:r>
            <a:b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즉 랜덤하게 발산한다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은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array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로 구성되어 있으며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, dot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projection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하는 영역과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flood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projection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하는 영역이 구분되어야 한다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발명의 효과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: 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빛을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diffusion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하는 추가적인 광학계가 필요로 하지 않아 재료비 감축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VCSEL array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하나로 두 효과의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projection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이 가능하기 때문에 모듈 소형화 및 재료비 감축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n-side up flip-chip 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이용하기 때문에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gold wiring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이 필요로 하지 않고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bump-bonding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으로 제작하기 때문에 재료비 감축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57FB55F9-4819-44F1-9BF4-9761F203557F}"/>
              </a:ext>
            </a:extLst>
          </p:cNvPr>
          <p:cNvSpPr txBox="1"/>
          <p:nvPr/>
        </p:nvSpPr>
        <p:spPr>
          <a:xfrm>
            <a:off x="3614035" y="195423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대표 도면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  <a:endParaRPr lang="ko-KR" altLang="en-US" sz="9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90FC7254-213D-450D-875A-2DA8EF8D0E1A}"/>
              </a:ext>
            </a:extLst>
          </p:cNvPr>
          <p:cNvSpPr/>
          <p:nvPr/>
        </p:nvSpPr>
        <p:spPr>
          <a:xfrm>
            <a:off x="4569540" y="4617592"/>
            <a:ext cx="2448000" cy="31356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8D67CF17-600C-4C34-BD72-3CBB4D8E809D}"/>
              </a:ext>
            </a:extLst>
          </p:cNvPr>
          <p:cNvSpPr/>
          <p:nvPr/>
        </p:nvSpPr>
        <p:spPr>
          <a:xfrm>
            <a:off x="1600190" y="4617592"/>
            <a:ext cx="2484000" cy="31356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A72D3AB5-8EA2-42A9-8C4B-E58A5E80EA67}"/>
              </a:ext>
            </a:extLst>
          </p:cNvPr>
          <p:cNvSpPr/>
          <p:nvPr/>
        </p:nvSpPr>
        <p:spPr>
          <a:xfrm>
            <a:off x="1600190" y="4786618"/>
            <a:ext cx="2482048" cy="615978"/>
          </a:xfrm>
          <a:custGeom>
            <a:avLst/>
            <a:gdLst>
              <a:gd name="connsiteX0" fmla="*/ 0 w 2482048"/>
              <a:gd name="connsiteY0" fmla="*/ 0 h 615978"/>
              <a:gd name="connsiteX1" fmla="*/ 115831 w 2482048"/>
              <a:gd name="connsiteY1" fmla="*/ 0 h 615978"/>
              <a:gd name="connsiteX2" fmla="*/ 115831 w 2482048"/>
              <a:gd name="connsiteY2" fmla="*/ 378 h 615978"/>
              <a:gd name="connsiteX3" fmla="*/ 209738 w 2482048"/>
              <a:gd name="connsiteY3" fmla="*/ 378 h 615978"/>
              <a:gd name="connsiteX4" fmla="*/ 209738 w 2482048"/>
              <a:gd name="connsiteY4" fmla="*/ 126967 h 615978"/>
              <a:gd name="connsiteX5" fmla="*/ 363172 w 2482048"/>
              <a:gd name="connsiteY5" fmla="*/ 126967 h 615978"/>
              <a:gd name="connsiteX6" fmla="*/ 365356 w 2482048"/>
              <a:gd name="connsiteY6" fmla="*/ 123380 h 615978"/>
              <a:gd name="connsiteX7" fmla="*/ 546732 w 2482048"/>
              <a:gd name="connsiteY7" fmla="*/ 9082 h 615978"/>
              <a:gd name="connsiteX8" fmla="*/ 624213 w 2482048"/>
              <a:gd name="connsiteY8" fmla="*/ 378 h 615978"/>
              <a:gd name="connsiteX9" fmla="*/ 625745 w 2482048"/>
              <a:gd name="connsiteY9" fmla="*/ 378 h 615978"/>
              <a:gd name="connsiteX10" fmla="*/ 703227 w 2482048"/>
              <a:gd name="connsiteY10" fmla="*/ 9082 h 615978"/>
              <a:gd name="connsiteX11" fmla="*/ 884603 w 2482048"/>
              <a:gd name="connsiteY11" fmla="*/ 123380 h 615978"/>
              <a:gd name="connsiteX12" fmla="*/ 886786 w 2482048"/>
              <a:gd name="connsiteY12" fmla="*/ 126967 h 615978"/>
              <a:gd name="connsiteX13" fmla="*/ 1031964 w 2482048"/>
              <a:gd name="connsiteY13" fmla="*/ 126967 h 615978"/>
              <a:gd name="connsiteX14" fmla="*/ 1031964 w 2482048"/>
              <a:gd name="connsiteY14" fmla="*/ 378 h 615978"/>
              <a:gd name="connsiteX15" fmla="*/ 1128645 w 2482048"/>
              <a:gd name="connsiteY15" fmla="*/ 378 h 615978"/>
              <a:gd name="connsiteX16" fmla="*/ 1128645 w 2482048"/>
              <a:gd name="connsiteY16" fmla="*/ 0 h 615978"/>
              <a:gd name="connsiteX17" fmla="*/ 1237572 w 2482048"/>
              <a:gd name="connsiteY17" fmla="*/ 0 h 615978"/>
              <a:gd name="connsiteX18" fmla="*/ 1244476 w 2482048"/>
              <a:gd name="connsiteY18" fmla="*/ 0 h 615978"/>
              <a:gd name="connsiteX19" fmla="*/ 1353403 w 2482048"/>
              <a:gd name="connsiteY19" fmla="*/ 0 h 615978"/>
              <a:gd name="connsiteX20" fmla="*/ 1353403 w 2482048"/>
              <a:gd name="connsiteY20" fmla="*/ 378 h 615978"/>
              <a:gd name="connsiteX21" fmla="*/ 1447310 w 2482048"/>
              <a:gd name="connsiteY21" fmla="*/ 378 h 615978"/>
              <a:gd name="connsiteX22" fmla="*/ 1447310 w 2482048"/>
              <a:gd name="connsiteY22" fmla="*/ 126967 h 615978"/>
              <a:gd name="connsiteX23" fmla="*/ 1600744 w 2482048"/>
              <a:gd name="connsiteY23" fmla="*/ 126967 h 615978"/>
              <a:gd name="connsiteX24" fmla="*/ 1602928 w 2482048"/>
              <a:gd name="connsiteY24" fmla="*/ 123380 h 615978"/>
              <a:gd name="connsiteX25" fmla="*/ 1784304 w 2482048"/>
              <a:gd name="connsiteY25" fmla="*/ 9082 h 615978"/>
              <a:gd name="connsiteX26" fmla="*/ 1861785 w 2482048"/>
              <a:gd name="connsiteY26" fmla="*/ 378 h 615978"/>
              <a:gd name="connsiteX27" fmla="*/ 1863317 w 2482048"/>
              <a:gd name="connsiteY27" fmla="*/ 378 h 615978"/>
              <a:gd name="connsiteX28" fmla="*/ 1940799 w 2482048"/>
              <a:gd name="connsiteY28" fmla="*/ 9082 h 615978"/>
              <a:gd name="connsiteX29" fmla="*/ 2122175 w 2482048"/>
              <a:gd name="connsiteY29" fmla="*/ 123380 h 615978"/>
              <a:gd name="connsiteX30" fmla="*/ 2124358 w 2482048"/>
              <a:gd name="connsiteY30" fmla="*/ 126967 h 615978"/>
              <a:gd name="connsiteX31" fmla="*/ 2269536 w 2482048"/>
              <a:gd name="connsiteY31" fmla="*/ 126967 h 615978"/>
              <a:gd name="connsiteX32" fmla="*/ 2269536 w 2482048"/>
              <a:gd name="connsiteY32" fmla="*/ 378 h 615978"/>
              <a:gd name="connsiteX33" fmla="*/ 2366217 w 2482048"/>
              <a:gd name="connsiteY33" fmla="*/ 378 h 615978"/>
              <a:gd name="connsiteX34" fmla="*/ 2366217 w 2482048"/>
              <a:gd name="connsiteY34" fmla="*/ 0 h 615978"/>
              <a:gd name="connsiteX35" fmla="*/ 2482048 w 2482048"/>
              <a:gd name="connsiteY35" fmla="*/ 0 h 615978"/>
              <a:gd name="connsiteX36" fmla="*/ 2482048 w 2482048"/>
              <a:gd name="connsiteY36" fmla="*/ 188135 h 615978"/>
              <a:gd name="connsiteX37" fmla="*/ 2369355 w 2482048"/>
              <a:gd name="connsiteY37" fmla="*/ 188135 h 615978"/>
              <a:gd name="connsiteX38" fmla="*/ 2369355 w 2482048"/>
              <a:gd name="connsiteY38" fmla="*/ 615978 h 615978"/>
              <a:gd name="connsiteX39" fmla="*/ 1346955 w 2482048"/>
              <a:gd name="connsiteY39" fmla="*/ 615978 h 615978"/>
              <a:gd name="connsiteX40" fmla="*/ 1346955 w 2482048"/>
              <a:gd name="connsiteY40" fmla="*/ 188135 h 615978"/>
              <a:gd name="connsiteX41" fmla="*/ 1244476 w 2482048"/>
              <a:gd name="connsiteY41" fmla="*/ 188135 h 615978"/>
              <a:gd name="connsiteX42" fmla="*/ 1237572 w 2482048"/>
              <a:gd name="connsiteY42" fmla="*/ 188135 h 615978"/>
              <a:gd name="connsiteX43" fmla="*/ 1131783 w 2482048"/>
              <a:gd name="connsiteY43" fmla="*/ 188135 h 615978"/>
              <a:gd name="connsiteX44" fmla="*/ 1131783 w 2482048"/>
              <a:gd name="connsiteY44" fmla="*/ 615978 h 615978"/>
              <a:gd name="connsiteX45" fmla="*/ 109383 w 2482048"/>
              <a:gd name="connsiteY45" fmla="*/ 615978 h 615978"/>
              <a:gd name="connsiteX46" fmla="*/ 109383 w 2482048"/>
              <a:gd name="connsiteY46" fmla="*/ 188135 h 615978"/>
              <a:gd name="connsiteX47" fmla="*/ 0 w 2482048"/>
              <a:gd name="connsiteY47" fmla="*/ 188135 h 61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82048" h="615978">
                <a:moveTo>
                  <a:pt x="0" y="0"/>
                </a:moveTo>
                <a:lnTo>
                  <a:pt x="115831" y="0"/>
                </a:lnTo>
                <a:lnTo>
                  <a:pt x="115831" y="378"/>
                </a:lnTo>
                <a:lnTo>
                  <a:pt x="209738" y="378"/>
                </a:lnTo>
                <a:lnTo>
                  <a:pt x="209738" y="126967"/>
                </a:lnTo>
                <a:lnTo>
                  <a:pt x="363172" y="126967"/>
                </a:lnTo>
                <a:lnTo>
                  <a:pt x="365356" y="123380"/>
                </a:lnTo>
                <a:cubicBezTo>
                  <a:pt x="407555" y="67684"/>
                  <a:pt x="471702" y="26295"/>
                  <a:pt x="546732" y="9082"/>
                </a:cubicBezTo>
                <a:lnTo>
                  <a:pt x="624213" y="378"/>
                </a:lnTo>
                <a:lnTo>
                  <a:pt x="625745" y="378"/>
                </a:lnTo>
                <a:lnTo>
                  <a:pt x="703227" y="9082"/>
                </a:lnTo>
                <a:cubicBezTo>
                  <a:pt x="778257" y="26295"/>
                  <a:pt x="842404" y="67684"/>
                  <a:pt x="884603" y="123380"/>
                </a:cubicBezTo>
                <a:lnTo>
                  <a:pt x="886786" y="126967"/>
                </a:lnTo>
                <a:lnTo>
                  <a:pt x="1031964" y="126967"/>
                </a:lnTo>
                <a:lnTo>
                  <a:pt x="1031964" y="378"/>
                </a:lnTo>
                <a:lnTo>
                  <a:pt x="1128645" y="378"/>
                </a:lnTo>
                <a:lnTo>
                  <a:pt x="1128645" y="0"/>
                </a:lnTo>
                <a:lnTo>
                  <a:pt x="1237572" y="0"/>
                </a:lnTo>
                <a:lnTo>
                  <a:pt x="1244476" y="0"/>
                </a:lnTo>
                <a:lnTo>
                  <a:pt x="1353403" y="0"/>
                </a:lnTo>
                <a:lnTo>
                  <a:pt x="1353403" y="378"/>
                </a:lnTo>
                <a:lnTo>
                  <a:pt x="1447310" y="378"/>
                </a:lnTo>
                <a:lnTo>
                  <a:pt x="1447310" y="126967"/>
                </a:lnTo>
                <a:lnTo>
                  <a:pt x="1600744" y="126967"/>
                </a:lnTo>
                <a:lnTo>
                  <a:pt x="1602928" y="123380"/>
                </a:lnTo>
                <a:cubicBezTo>
                  <a:pt x="1645127" y="67684"/>
                  <a:pt x="1709274" y="26295"/>
                  <a:pt x="1784304" y="9082"/>
                </a:cubicBezTo>
                <a:lnTo>
                  <a:pt x="1861785" y="378"/>
                </a:lnTo>
                <a:lnTo>
                  <a:pt x="1863317" y="378"/>
                </a:lnTo>
                <a:lnTo>
                  <a:pt x="1940799" y="9082"/>
                </a:lnTo>
                <a:cubicBezTo>
                  <a:pt x="2015829" y="26295"/>
                  <a:pt x="2079976" y="67684"/>
                  <a:pt x="2122175" y="123380"/>
                </a:cubicBezTo>
                <a:lnTo>
                  <a:pt x="2124358" y="126967"/>
                </a:lnTo>
                <a:lnTo>
                  <a:pt x="2269536" y="126967"/>
                </a:lnTo>
                <a:lnTo>
                  <a:pt x="2269536" y="378"/>
                </a:lnTo>
                <a:lnTo>
                  <a:pt x="2366217" y="378"/>
                </a:lnTo>
                <a:lnTo>
                  <a:pt x="2366217" y="0"/>
                </a:lnTo>
                <a:lnTo>
                  <a:pt x="2482048" y="0"/>
                </a:lnTo>
                <a:lnTo>
                  <a:pt x="2482048" y="188135"/>
                </a:lnTo>
                <a:lnTo>
                  <a:pt x="2369355" y="188135"/>
                </a:lnTo>
                <a:lnTo>
                  <a:pt x="2369355" y="615978"/>
                </a:lnTo>
                <a:lnTo>
                  <a:pt x="1346955" y="615978"/>
                </a:lnTo>
                <a:lnTo>
                  <a:pt x="1346955" y="188135"/>
                </a:lnTo>
                <a:lnTo>
                  <a:pt x="1244476" y="188135"/>
                </a:lnTo>
                <a:lnTo>
                  <a:pt x="1237572" y="188135"/>
                </a:lnTo>
                <a:lnTo>
                  <a:pt x="1131783" y="188135"/>
                </a:lnTo>
                <a:lnTo>
                  <a:pt x="1131783" y="615978"/>
                </a:lnTo>
                <a:lnTo>
                  <a:pt x="109383" y="615978"/>
                </a:lnTo>
                <a:lnTo>
                  <a:pt x="109383" y="188135"/>
                </a:lnTo>
                <a:lnTo>
                  <a:pt x="0" y="188135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DC270B31-F165-46D5-AB39-B981FB10B5C3}"/>
              </a:ext>
            </a:extLst>
          </p:cNvPr>
          <p:cNvSpPr/>
          <p:nvPr/>
        </p:nvSpPr>
        <p:spPr>
          <a:xfrm>
            <a:off x="1714759" y="5125773"/>
            <a:ext cx="1023932" cy="734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32BE9AB4-2378-4211-9D49-99E4B4E60D9F}"/>
              </a:ext>
            </a:extLst>
          </p:cNvPr>
          <p:cNvSpPr/>
          <p:nvPr/>
        </p:nvSpPr>
        <p:spPr>
          <a:xfrm>
            <a:off x="5862747" y="5427171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E71B84D-B50D-433D-A828-4C3F4AD60073}"/>
              </a:ext>
            </a:extLst>
          </p:cNvPr>
          <p:cNvSpPr/>
          <p:nvPr/>
        </p:nvSpPr>
        <p:spPr>
          <a:xfrm>
            <a:off x="4638211" y="5427171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8A3D13F3-116D-47A3-9390-6737B66769CB}"/>
              </a:ext>
            </a:extLst>
          </p:cNvPr>
          <p:cNvSpPr/>
          <p:nvPr/>
        </p:nvSpPr>
        <p:spPr>
          <a:xfrm>
            <a:off x="2921968" y="5427171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7D3E6E6F-FEA9-4AE6-9A02-F7731DFE5A1F}"/>
              </a:ext>
            </a:extLst>
          </p:cNvPr>
          <p:cNvSpPr/>
          <p:nvPr/>
        </p:nvSpPr>
        <p:spPr>
          <a:xfrm>
            <a:off x="1697432" y="5427171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직사각형 192">
            <a:extLst>
              <a:ext uri="{FF2B5EF4-FFF2-40B4-BE49-F238E27FC236}">
                <a16:creationId xmlns:a16="http://schemas.microsoft.com/office/drawing/2014/main" id="{2934A6BB-6C15-43B3-A1E8-F1CE21AEB8EA}"/>
              </a:ext>
            </a:extLst>
          </p:cNvPr>
          <p:cNvSpPr/>
          <p:nvPr/>
        </p:nvSpPr>
        <p:spPr>
          <a:xfrm>
            <a:off x="4665080" y="4462837"/>
            <a:ext cx="1024967" cy="364642"/>
          </a:xfrm>
          <a:custGeom>
            <a:avLst/>
            <a:gdLst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1024967 w 1024967"/>
              <a:gd name="connsiteY2" fmla="*/ 410429 h 410429"/>
              <a:gd name="connsiteX3" fmla="*/ 0 w 1024967"/>
              <a:gd name="connsiteY3" fmla="*/ 410429 h 410429"/>
              <a:gd name="connsiteX4" fmla="*/ 0 w 1024967"/>
              <a:gd name="connsiteY4" fmla="*/ 0 h 410429"/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1024967 w 1024967"/>
              <a:gd name="connsiteY2" fmla="*/ 410429 h 410429"/>
              <a:gd name="connsiteX3" fmla="*/ 133350 w 1024967"/>
              <a:gd name="connsiteY3" fmla="*/ 410429 h 410429"/>
              <a:gd name="connsiteX4" fmla="*/ 0 w 1024967"/>
              <a:gd name="connsiteY4" fmla="*/ 0 h 410429"/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882092 w 1024967"/>
              <a:gd name="connsiteY2" fmla="*/ 410429 h 410429"/>
              <a:gd name="connsiteX3" fmla="*/ 133350 w 1024967"/>
              <a:gd name="connsiteY3" fmla="*/ 410429 h 410429"/>
              <a:gd name="connsiteX4" fmla="*/ 0 w 1024967"/>
              <a:gd name="connsiteY4" fmla="*/ 0 h 41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967" h="410429">
                <a:moveTo>
                  <a:pt x="0" y="0"/>
                </a:moveTo>
                <a:lnTo>
                  <a:pt x="1024967" y="0"/>
                </a:lnTo>
                <a:lnTo>
                  <a:pt x="882092" y="410429"/>
                </a:lnTo>
                <a:lnTo>
                  <a:pt x="133350" y="4104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"/>
                  <a:lumOff val="95000"/>
                  <a:alpha val="50000"/>
                </a:schemeClr>
              </a:gs>
              <a:gs pos="74000">
                <a:schemeClr val="accent2">
                  <a:lumMod val="45000"/>
                  <a:lumOff val="55000"/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직사각형 192">
            <a:extLst>
              <a:ext uri="{FF2B5EF4-FFF2-40B4-BE49-F238E27FC236}">
                <a16:creationId xmlns:a16="http://schemas.microsoft.com/office/drawing/2014/main" id="{CC9E3EA0-62BD-421D-A89D-B41566CEAA32}"/>
              </a:ext>
            </a:extLst>
          </p:cNvPr>
          <p:cNvSpPr/>
          <p:nvPr/>
        </p:nvSpPr>
        <p:spPr>
          <a:xfrm>
            <a:off x="5889773" y="4462837"/>
            <a:ext cx="1024967" cy="364642"/>
          </a:xfrm>
          <a:custGeom>
            <a:avLst/>
            <a:gdLst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1024967 w 1024967"/>
              <a:gd name="connsiteY2" fmla="*/ 410429 h 410429"/>
              <a:gd name="connsiteX3" fmla="*/ 0 w 1024967"/>
              <a:gd name="connsiteY3" fmla="*/ 410429 h 410429"/>
              <a:gd name="connsiteX4" fmla="*/ 0 w 1024967"/>
              <a:gd name="connsiteY4" fmla="*/ 0 h 410429"/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1024967 w 1024967"/>
              <a:gd name="connsiteY2" fmla="*/ 410429 h 410429"/>
              <a:gd name="connsiteX3" fmla="*/ 133350 w 1024967"/>
              <a:gd name="connsiteY3" fmla="*/ 410429 h 410429"/>
              <a:gd name="connsiteX4" fmla="*/ 0 w 1024967"/>
              <a:gd name="connsiteY4" fmla="*/ 0 h 410429"/>
              <a:gd name="connsiteX0" fmla="*/ 0 w 1024967"/>
              <a:gd name="connsiteY0" fmla="*/ 0 h 410429"/>
              <a:gd name="connsiteX1" fmla="*/ 1024967 w 1024967"/>
              <a:gd name="connsiteY1" fmla="*/ 0 h 410429"/>
              <a:gd name="connsiteX2" fmla="*/ 882092 w 1024967"/>
              <a:gd name="connsiteY2" fmla="*/ 410429 h 410429"/>
              <a:gd name="connsiteX3" fmla="*/ 133350 w 1024967"/>
              <a:gd name="connsiteY3" fmla="*/ 410429 h 410429"/>
              <a:gd name="connsiteX4" fmla="*/ 0 w 1024967"/>
              <a:gd name="connsiteY4" fmla="*/ 0 h 41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967" h="410429">
                <a:moveTo>
                  <a:pt x="0" y="0"/>
                </a:moveTo>
                <a:lnTo>
                  <a:pt x="1024967" y="0"/>
                </a:lnTo>
                <a:lnTo>
                  <a:pt x="882092" y="410429"/>
                </a:lnTo>
                <a:lnTo>
                  <a:pt x="133350" y="4104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"/>
                  <a:lumOff val="95000"/>
                  <a:alpha val="50000"/>
                </a:schemeClr>
              </a:gs>
              <a:gs pos="74000">
                <a:schemeClr val="accent2">
                  <a:lumMod val="45000"/>
                  <a:lumOff val="55000"/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02C7E06A-A5B4-43F6-918E-128EB09F5AFC}"/>
              </a:ext>
            </a:extLst>
          </p:cNvPr>
          <p:cNvSpPr/>
          <p:nvPr/>
        </p:nvSpPr>
        <p:spPr>
          <a:xfrm>
            <a:off x="3238377" y="2728313"/>
            <a:ext cx="2009591" cy="15797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4726E3AD-12CD-4849-9B0E-EE659EEF3408}"/>
              </a:ext>
            </a:extLst>
          </p:cNvPr>
          <p:cNvSpPr/>
          <p:nvPr/>
        </p:nvSpPr>
        <p:spPr>
          <a:xfrm>
            <a:off x="3431146" y="2912015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타원 1055">
            <a:extLst>
              <a:ext uri="{FF2B5EF4-FFF2-40B4-BE49-F238E27FC236}">
                <a16:creationId xmlns:a16="http://schemas.microsoft.com/office/drawing/2014/main" id="{B7223B45-AAEE-4815-8194-A3FE4639723B}"/>
              </a:ext>
            </a:extLst>
          </p:cNvPr>
          <p:cNvSpPr/>
          <p:nvPr/>
        </p:nvSpPr>
        <p:spPr>
          <a:xfrm>
            <a:off x="3681697" y="2912015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타원 1056">
            <a:extLst>
              <a:ext uri="{FF2B5EF4-FFF2-40B4-BE49-F238E27FC236}">
                <a16:creationId xmlns:a16="http://schemas.microsoft.com/office/drawing/2014/main" id="{117FBEA8-669A-4A01-A7FD-0A8EEE4A5C4A}"/>
              </a:ext>
            </a:extLst>
          </p:cNvPr>
          <p:cNvSpPr/>
          <p:nvPr/>
        </p:nvSpPr>
        <p:spPr>
          <a:xfrm>
            <a:off x="3935953" y="2912015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타원 1057">
            <a:extLst>
              <a:ext uri="{FF2B5EF4-FFF2-40B4-BE49-F238E27FC236}">
                <a16:creationId xmlns:a16="http://schemas.microsoft.com/office/drawing/2014/main" id="{C536F98D-EE9D-4660-908B-E1323911880A}"/>
              </a:ext>
            </a:extLst>
          </p:cNvPr>
          <p:cNvSpPr/>
          <p:nvPr/>
        </p:nvSpPr>
        <p:spPr>
          <a:xfrm>
            <a:off x="3431146" y="3175966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417EA004-79B3-4DD8-92B4-F693F6A40345}"/>
              </a:ext>
            </a:extLst>
          </p:cNvPr>
          <p:cNvSpPr/>
          <p:nvPr/>
        </p:nvSpPr>
        <p:spPr>
          <a:xfrm>
            <a:off x="3681697" y="3175966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0" name="타원 1059">
            <a:extLst>
              <a:ext uri="{FF2B5EF4-FFF2-40B4-BE49-F238E27FC236}">
                <a16:creationId xmlns:a16="http://schemas.microsoft.com/office/drawing/2014/main" id="{8984D2D0-A8D2-41CA-B163-9B56676047EE}"/>
              </a:ext>
            </a:extLst>
          </p:cNvPr>
          <p:cNvSpPr/>
          <p:nvPr/>
        </p:nvSpPr>
        <p:spPr>
          <a:xfrm>
            <a:off x="3935953" y="3175966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타원 1060">
            <a:extLst>
              <a:ext uri="{FF2B5EF4-FFF2-40B4-BE49-F238E27FC236}">
                <a16:creationId xmlns:a16="http://schemas.microsoft.com/office/drawing/2014/main" id="{B689B77A-8A75-4A19-B69C-75744B4D53B8}"/>
              </a:ext>
            </a:extLst>
          </p:cNvPr>
          <p:cNvSpPr/>
          <p:nvPr/>
        </p:nvSpPr>
        <p:spPr>
          <a:xfrm>
            <a:off x="3431146" y="3414942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타원 1061">
            <a:extLst>
              <a:ext uri="{FF2B5EF4-FFF2-40B4-BE49-F238E27FC236}">
                <a16:creationId xmlns:a16="http://schemas.microsoft.com/office/drawing/2014/main" id="{710A255F-C099-468B-BE1D-D3693545DD4C}"/>
              </a:ext>
            </a:extLst>
          </p:cNvPr>
          <p:cNvSpPr/>
          <p:nvPr/>
        </p:nvSpPr>
        <p:spPr>
          <a:xfrm>
            <a:off x="3681697" y="3414942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타원 1062">
            <a:extLst>
              <a:ext uri="{FF2B5EF4-FFF2-40B4-BE49-F238E27FC236}">
                <a16:creationId xmlns:a16="http://schemas.microsoft.com/office/drawing/2014/main" id="{270CF5FF-72BC-4BB1-AF94-502C4C940BAC}"/>
              </a:ext>
            </a:extLst>
          </p:cNvPr>
          <p:cNvSpPr/>
          <p:nvPr/>
        </p:nvSpPr>
        <p:spPr>
          <a:xfrm>
            <a:off x="3935953" y="3414942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타원 1063">
            <a:extLst>
              <a:ext uri="{FF2B5EF4-FFF2-40B4-BE49-F238E27FC236}">
                <a16:creationId xmlns:a16="http://schemas.microsoft.com/office/drawing/2014/main" id="{ADA1D2EA-DB6A-4BCA-B7C9-880EE5EE4C4E}"/>
              </a:ext>
            </a:extLst>
          </p:cNvPr>
          <p:cNvSpPr/>
          <p:nvPr/>
        </p:nvSpPr>
        <p:spPr>
          <a:xfrm>
            <a:off x="3431146" y="3678893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31E16A5A-AEC2-4D1E-8A3D-1897D830C4C5}"/>
              </a:ext>
            </a:extLst>
          </p:cNvPr>
          <p:cNvSpPr/>
          <p:nvPr/>
        </p:nvSpPr>
        <p:spPr>
          <a:xfrm>
            <a:off x="3681697" y="3678893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타원 1065">
            <a:extLst>
              <a:ext uri="{FF2B5EF4-FFF2-40B4-BE49-F238E27FC236}">
                <a16:creationId xmlns:a16="http://schemas.microsoft.com/office/drawing/2014/main" id="{4FE4DE7F-EE77-4157-A380-EF5BCE518168}"/>
              </a:ext>
            </a:extLst>
          </p:cNvPr>
          <p:cNvSpPr/>
          <p:nvPr/>
        </p:nvSpPr>
        <p:spPr>
          <a:xfrm>
            <a:off x="3935953" y="3678893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타원 1066">
            <a:extLst>
              <a:ext uri="{FF2B5EF4-FFF2-40B4-BE49-F238E27FC236}">
                <a16:creationId xmlns:a16="http://schemas.microsoft.com/office/drawing/2014/main" id="{D024E856-FC67-4D45-9BD9-FE71ABB00E19}"/>
              </a:ext>
            </a:extLst>
          </p:cNvPr>
          <p:cNvSpPr/>
          <p:nvPr/>
        </p:nvSpPr>
        <p:spPr>
          <a:xfrm>
            <a:off x="3431146" y="3948221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타원 1067">
            <a:extLst>
              <a:ext uri="{FF2B5EF4-FFF2-40B4-BE49-F238E27FC236}">
                <a16:creationId xmlns:a16="http://schemas.microsoft.com/office/drawing/2014/main" id="{24DB309F-98EA-42AC-AB36-BDEE7AB6E34F}"/>
              </a:ext>
            </a:extLst>
          </p:cNvPr>
          <p:cNvSpPr/>
          <p:nvPr/>
        </p:nvSpPr>
        <p:spPr>
          <a:xfrm>
            <a:off x="3681697" y="3948221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타원 1068">
            <a:extLst>
              <a:ext uri="{FF2B5EF4-FFF2-40B4-BE49-F238E27FC236}">
                <a16:creationId xmlns:a16="http://schemas.microsoft.com/office/drawing/2014/main" id="{28E8FDE8-228B-4191-945D-97C44A083B2D}"/>
              </a:ext>
            </a:extLst>
          </p:cNvPr>
          <p:cNvSpPr/>
          <p:nvPr/>
        </p:nvSpPr>
        <p:spPr>
          <a:xfrm>
            <a:off x="3935953" y="3948221"/>
            <a:ext cx="180000" cy="18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타원 1069">
            <a:extLst>
              <a:ext uri="{FF2B5EF4-FFF2-40B4-BE49-F238E27FC236}">
                <a16:creationId xmlns:a16="http://schemas.microsoft.com/office/drawing/2014/main" id="{826D755C-1800-4C0C-8B6F-2F4F6DBE31C7}"/>
              </a:ext>
            </a:extLst>
          </p:cNvPr>
          <p:cNvSpPr/>
          <p:nvPr/>
        </p:nvSpPr>
        <p:spPr>
          <a:xfrm>
            <a:off x="4458211" y="2912015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타원 1070">
            <a:extLst>
              <a:ext uri="{FF2B5EF4-FFF2-40B4-BE49-F238E27FC236}">
                <a16:creationId xmlns:a16="http://schemas.microsoft.com/office/drawing/2014/main" id="{E6F4CA1F-A0F6-4E01-955D-908E3B11AA5A}"/>
              </a:ext>
            </a:extLst>
          </p:cNvPr>
          <p:cNvSpPr/>
          <p:nvPr/>
        </p:nvSpPr>
        <p:spPr>
          <a:xfrm>
            <a:off x="4708762" y="2912015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타원 1071">
            <a:extLst>
              <a:ext uri="{FF2B5EF4-FFF2-40B4-BE49-F238E27FC236}">
                <a16:creationId xmlns:a16="http://schemas.microsoft.com/office/drawing/2014/main" id="{2FE9A90F-1091-47F4-A1D5-7CEA3D56BB0F}"/>
              </a:ext>
            </a:extLst>
          </p:cNvPr>
          <p:cNvSpPr/>
          <p:nvPr/>
        </p:nvSpPr>
        <p:spPr>
          <a:xfrm>
            <a:off x="4963018" y="2912015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타원 1072">
            <a:extLst>
              <a:ext uri="{FF2B5EF4-FFF2-40B4-BE49-F238E27FC236}">
                <a16:creationId xmlns:a16="http://schemas.microsoft.com/office/drawing/2014/main" id="{CD2CF047-0A42-41AB-88A9-B110CF144AA3}"/>
              </a:ext>
            </a:extLst>
          </p:cNvPr>
          <p:cNvSpPr/>
          <p:nvPr/>
        </p:nvSpPr>
        <p:spPr>
          <a:xfrm>
            <a:off x="4458211" y="3175966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타원 1073">
            <a:extLst>
              <a:ext uri="{FF2B5EF4-FFF2-40B4-BE49-F238E27FC236}">
                <a16:creationId xmlns:a16="http://schemas.microsoft.com/office/drawing/2014/main" id="{DFAD32A5-A5FA-45A7-8995-83468CF36E42}"/>
              </a:ext>
            </a:extLst>
          </p:cNvPr>
          <p:cNvSpPr/>
          <p:nvPr/>
        </p:nvSpPr>
        <p:spPr>
          <a:xfrm>
            <a:off x="4708762" y="3175966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타원 1074">
            <a:extLst>
              <a:ext uri="{FF2B5EF4-FFF2-40B4-BE49-F238E27FC236}">
                <a16:creationId xmlns:a16="http://schemas.microsoft.com/office/drawing/2014/main" id="{C4FEED25-12C3-4EA4-A9E7-74BE67C210B3}"/>
              </a:ext>
            </a:extLst>
          </p:cNvPr>
          <p:cNvSpPr/>
          <p:nvPr/>
        </p:nvSpPr>
        <p:spPr>
          <a:xfrm>
            <a:off x="4963018" y="3175966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타원 1075">
            <a:extLst>
              <a:ext uri="{FF2B5EF4-FFF2-40B4-BE49-F238E27FC236}">
                <a16:creationId xmlns:a16="http://schemas.microsoft.com/office/drawing/2014/main" id="{52D36C8C-7EB4-4063-A801-5723AB7EA1A0}"/>
              </a:ext>
            </a:extLst>
          </p:cNvPr>
          <p:cNvSpPr/>
          <p:nvPr/>
        </p:nvSpPr>
        <p:spPr>
          <a:xfrm>
            <a:off x="4458211" y="3414942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7" name="타원 1076">
            <a:extLst>
              <a:ext uri="{FF2B5EF4-FFF2-40B4-BE49-F238E27FC236}">
                <a16:creationId xmlns:a16="http://schemas.microsoft.com/office/drawing/2014/main" id="{B104F21D-76F3-4F09-A4E0-5353B69AFE9B}"/>
              </a:ext>
            </a:extLst>
          </p:cNvPr>
          <p:cNvSpPr/>
          <p:nvPr/>
        </p:nvSpPr>
        <p:spPr>
          <a:xfrm>
            <a:off x="4708762" y="3414942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7F2FE6BC-9AB0-4485-A987-3ACD1D869D43}"/>
              </a:ext>
            </a:extLst>
          </p:cNvPr>
          <p:cNvSpPr/>
          <p:nvPr/>
        </p:nvSpPr>
        <p:spPr>
          <a:xfrm>
            <a:off x="4963018" y="3414942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타원 1078">
            <a:extLst>
              <a:ext uri="{FF2B5EF4-FFF2-40B4-BE49-F238E27FC236}">
                <a16:creationId xmlns:a16="http://schemas.microsoft.com/office/drawing/2014/main" id="{270CF70B-2127-4E93-85A1-18A06A352F54}"/>
              </a:ext>
            </a:extLst>
          </p:cNvPr>
          <p:cNvSpPr/>
          <p:nvPr/>
        </p:nvSpPr>
        <p:spPr>
          <a:xfrm>
            <a:off x="4458211" y="3678893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DBD3E72D-5F92-454A-A793-AE4402E49D45}"/>
              </a:ext>
            </a:extLst>
          </p:cNvPr>
          <p:cNvSpPr/>
          <p:nvPr/>
        </p:nvSpPr>
        <p:spPr>
          <a:xfrm>
            <a:off x="4708762" y="3678893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5F7CFFD6-EFA8-4EC6-B75F-4C237DEBF429}"/>
              </a:ext>
            </a:extLst>
          </p:cNvPr>
          <p:cNvSpPr/>
          <p:nvPr/>
        </p:nvSpPr>
        <p:spPr>
          <a:xfrm>
            <a:off x="4963018" y="3678893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타원 1081">
            <a:extLst>
              <a:ext uri="{FF2B5EF4-FFF2-40B4-BE49-F238E27FC236}">
                <a16:creationId xmlns:a16="http://schemas.microsoft.com/office/drawing/2014/main" id="{BA3146F1-3E66-4112-A744-088210989577}"/>
              </a:ext>
            </a:extLst>
          </p:cNvPr>
          <p:cNvSpPr/>
          <p:nvPr/>
        </p:nvSpPr>
        <p:spPr>
          <a:xfrm>
            <a:off x="4458211" y="3948221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DEA32C6B-61B6-47EA-A5C7-0D7AF8F40656}"/>
              </a:ext>
            </a:extLst>
          </p:cNvPr>
          <p:cNvSpPr/>
          <p:nvPr/>
        </p:nvSpPr>
        <p:spPr>
          <a:xfrm>
            <a:off x="4708762" y="3948221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타원 1083">
            <a:extLst>
              <a:ext uri="{FF2B5EF4-FFF2-40B4-BE49-F238E27FC236}">
                <a16:creationId xmlns:a16="http://schemas.microsoft.com/office/drawing/2014/main" id="{79215DA6-A0BE-49BA-B018-76A0A1D236DD}"/>
              </a:ext>
            </a:extLst>
          </p:cNvPr>
          <p:cNvSpPr/>
          <p:nvPr/>
        </p:nvSpPr>
        <p:spPr>
          <a:xfrm>
            <a:off x="4963018" y="3948221"/>
            <a:ext cx="180000" cy="180000"/>
          </a:xfrm>
          <a:prstGeom prst="ellips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5" name="직선 연결선 1084">
            <a:extLst>
              <a:ext uri="{FF2B5EF4-FFF2-40B4-BE49-F238E27FC236}">
                <a16:creationId xmlns:a16="http://schemas.microsoft.com/office/drawing/2014/main" id="{6C9C88A1-3C2F-40E9-ADA3-9BE544B72944}"/>
              </a:ext>
            </a:extLst>
          </p:cNvPr>
          <p:cNvCxnSpPr>
            <a:cxnSpLocks/>
          </p:cNvCxnSpPr>
          <p:nvPr/>
        </p:nvCxnSpPr>
        <p:spPr>
          <a:xfrm>
            <a:off x="3626504" y="2996987"/>
            <a:ext cx="561445" cy="50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연결선 1085">
            <a:extLst>
              <a:ext uri="{FF2B5EF4-FFF2-40B4-BE49-F238E27FC236}">
                <a16:creationId xmlns:a16="http://schemas.microsoft.com/office/drawing/2014/main" id="{67C21021-32CE-42AC-89AD-2045F63378AF}"/>
              </a:ext>
            </a:extLst>
          </p:cNvPr>
          <p:cNvCxnSpPr>
            <a:cxnSpLocks/>
          </p:cNvCxnSpPr>
          <p:nvPr/>
        </p:nvCxnSpPr>
        <p:spPr>
          <a:xfrm>
            <a:off x="4662870" y="2996987"/>
            <a:ext cx="553585" cy="50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직선 화살표 연결선 1086">
            <a:extLst>
              <a:ext uri="{FF2B5EF4-FFF2-40B4-BE49-F238E27FC236}">
                <a16:creationId xmlns:a16="http://schemas.microsoft.com/office/drawing/2014/main" id="{D95D98EA-F2B0-41B8-AA06-B7B31F528BCE}"/>
              </a:ext>
            </a:extLst>
          </p:cNvPr>
          <p:cNvCxnSpPr>
            <a:cxnSpLocks/>
          </p:cNvCxnSpPr>
          <p:nvPr/>
        </p:nvCxnSpPr>
        <p:spPr>
          <a:xfrm flipV="1">
            <a:off x="3898579" y="3000009"/>
            <a:ext cx="0" cy="173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2B17CA0E-F950-4BE7-AE54-960A425F2888}"/>
              </a:ext>
            </a:extLst>
          </p:cNvPr>
          <p:cNvCxnSpPr>
            <a:cxnSpLocks/>
          </p:cNvCxnSpPr>
          <p:nvPr/>
        </p:nvCxnSpPr>
        <p:spPr>
          <a:xfrm flipV="1">
            <a:off x="4669252" y="2996989"/>
            <a:ext cx="0" cy="173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298ED165-CE83-4BAC-ACC9-7B8222A52C52}"/>
              </a:ext>
            </a:extLst>
          </p:cNvPr>
          <p:cNvSpPr/>
          <p:nvPr/>
        </p:nvSpPr>
        <p:spPr>
          <a:xfrm>
            <a:off x="2945614" y="49799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8FA23192-10D7-45E5-82BB-5C18ABC9089C}"/>
              </a:ext>
            </a:extLst>
          </p:cNvPr>
          <p:cNvSpPr/>
          <p:nvPr/>
        </p:nvSpPr>
        <p:spPr>
          <a:xfrm>
            <a:off x="2945614" y="50087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E93B7905-14A0-4B8A-A0A6-0EE0921F9ABD}"/>
              </a:ext>
            </a:extLst>
          </p:cNvPr>
          <p:cNvSpPr/>
          <p:nvPr/>
        </p:nvSpPr>
        <p:spPr>
          <a:xfrm>
            <a:off x="2945614" y="50395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2" name="직사각형 1091">
            <a:extLst>
              <a:ext uri="{FF2B5EF4-FFF2-40B4-BE49-F238E27FC236}">
                <a16:creationId xmlns:a16="http://schemas.microsoft.com/office/drawing/2014/main" id="{6F4C2D16-9FE0-4565-BEB3-26EEC8C9F170}"/>
              </a:ext>
            </a:extLst>
          </p:cNvPr>
          <p:cNvSpPr/>
          <p:nvPr/>
        </p:nvSpPr>
        <p:spPr>
          <a:xfrm>
            <a:off x="2945614" y="50683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59961024-0E49-408E-9802-55660D8EFF69}"/>
              </a:ext>
            </a:extLst>
          </p:cNvPr>
          <p:cNvSpPr/>
          <p:nvPr/>
        </p:nvSpPr>
        <p:spPr>
          <a:xfrm>
            <a:off x="2945614" y="5096769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3CAF3FE4-32B0-43D9-B481-E62BA2CA74CA}"/>
              </a:ext>
            </a:extLst>
          </p:cNvPr>
          <p:cNvSpPr/>
          <p:nvPr/>
        </p:nvSpPr>
        <p:spPr>
          <a:xfrm>
            <a:off x="2945614" y="531687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700BD745-DF51-45F5-8E37-9EFE2CBCA144}"/>
              </a:ext>
            </a:extLst>
          </p:cNvPr>
          <p:cNvSpPr/>
          <p:nvPr/>
        </p:nvSpPr>
        <p:spPr>
          <a:xfrm>
            <a:off x="2945614" y="52311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FFB4D451-E80A-4CD9-8331-5218450AA88C}"/>
              </a:ext>
            </a:extLst>
          </p:cNvPr>
          <p:cNvSpPr/>
          <p:nvPr/>
        </p:nvSpPr>
        <p:spPr>
          <a:xfrm>
            <a:off x="2945614" y="52599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CAD08545-465B-402E-B384-098751E72EB4}"/>
              </a:ext>
            </a:extLst>
          </p:cNvPr>
          <p:cNvSpPr/>
          <p:nvPr/>
        </p:nvSpPr>
        <p:spPr>
          <a:xfrm>
            <a:off x="2945614" y="528834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C9733BB0-CF5C-4D1F-A7CF-F42BFCE7C7F6}"/>
              </a:ext>
            </a:extLst>
          </p:cNvPr>
          <p:cNvSpPr/>
          <p:nvPr/>
        </p:nvSpPr>
        <p:spPr>
          <a:xfrm>
            <a:off x="2945614" y="537379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533033C4-396D-4811-ABBF-7CD8FF8848BE}"/>
              </a:ext>
            </a:extLst>
          </p:cNvPr>
          <p:cNvSpPr/>
          <p:nvPr/>
        </p:nvSpPr>
        <p:spPr>
          <a:xfrm>
            <a:off x="2945614" y="534527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0" name="직선 화살표 연결선 1099">
            <a:extLst>
              <a:ext uri="{FF2B5EF4-FFF2-40B4-BE49-F238E27FC236}">
                <a16:creationId xmlns:a16="http://schemas.microsoft.com/office/drawing/2014/main" id="{15B4645E-CFC6-49B7-8F3A-99220ABE19E6}"/>
              </a:ext>
            </a:extLst>
          </p:cNvPr>
          <p:cNvCxnSpPr>
            <a:cxnSpLocks/>
          </p:cNvCxnSpPr>
          <p:nvPr/>
        </p:nvCxnSpPr>
        <p:spPr>
          <a:xfrm flipH="1">
            <a:off x="5330799" y="2431771"/>
            <a:ext cx="266157" cy="25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TextBox 1100">
            <a:extLst>
              <a:ext uri="{FF2B5EF4-FFF2-40B4-BE49-F238E27FC236}">
                <a16:creationId xmlns:a16="http://schemas.microsoft.com/office/drawing/2014/main" id="{1C0E5086-A189-494C-9344-34C0A2C74F3F}"/>
              </a:ext>
            </a:extLst>
          </p:cNvPr>
          <p:cNvSpPr txBox="1"/>
          <p:nvPr/>
        </p:nvSpPr>
        <p:spPr>
          <a:xfrm>
            <a:off x="5571369" y="2236409"/>
            <a:ext cx="68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Silicon driver circuit wafer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26BA893B-12D6-4CBA-949B-D6035F64EA9D}"/>
              </a:ext>
            </a:extLst>
          </p:cNvPr>
          <p:cNvSpPr txBox="1"/>
          <p:nvPr/>
        </p:nvSpPr>
        <p:spPr>
          <a:xfrm>
            <a:off x="7566903" y="506834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Oxide aperture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9A87C19A-EDF1-4E28-BF73-C778118AE0CC}"/>
              </a:ext>
            </a:extLst>
          </p:cNvPr>
          <p:cNvSpPr txBox="1"/>
          <p:nvPr/>
        </p:nvSpPr>
        <p:spPr>
          <a:xfrm>
            <a:off x="7267110" y="479728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Textured GaAs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3B6772DB-75A4-471C-9483-F80AEDA75547}"/>
              </a:ext>
            </a:extLst>
          </p:cNvPr>
          <p:cNvSpPr txBox="1"/>
          <p:nvPr/>
        </p:nvSpPr>
        <p:spPr>
          <a:xfrm>
            <a:off x="2352192" y="416249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기판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(collimation lens)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73755656-5556-4486-B6E3-7E4186618DFD}"/>
              </a:ext>
            </a:extLst>
          </p:cNvPr>
          <p:cNvSpPr/>
          <p:nvPr/>
        </p:nvSpPr>
        <p:spPr>
          <a:xfrm>
            <a:off x="3303935" y="2815258"/>
            <a:ext cx="1884788" cy="14194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6" name="직선 화살표 연결선 1105">
            <a:extLst>
              <a:ext uri="{FF2B5EF4-FFF2-40B4-BE49-F238E27FC236}">
                <a16:creationId xmlns:a16="http://schemas.microsoft.com/office/drawing/2014/main" id="{E195BCCA-F6C4-4BF9-BD0C-2D5470920491}"/>
              </a:ext>
            </a:extLst>
          </p:cNvPr>
          <p:cNvCxnSpPr>
            <a:cxnSpLocks/>
          </p:cNvCxnSpPr>
          <p:nvPr/>
        </p:nvCxnSpPr>
        <p:spPr>
          <a:xfrm>
            <a:off x="3100184" y="2527904"/>
            <a:ext cx="250406" cy="33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7" name="TextBox 1106">
            <a:extLst>
              <a:ext uri="{FF2B5EF4-FFF2-40B4-BE49-F238E27FC236}">
                <a16:creationId xmlns:a16="http://schemas.microsoft.com/office/drawing/2014/main" id="{7E43E55B-6B92-4C09-8FDD-45721BF6D83F}"/>
              </a:ext>
            </a:extLst>
          </p:cNvPr>
          <p:cNvSpPr txBox="1"/>
          <p:nvPr/>
        </p:nvSpPr>
        <p:spPr>
          <a:xfrm>
            <a:off x="2372249" y="225760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+ flood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 die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1309EBD2-20E6-405D-8F40-95407FC9E0B0}"/>
              </a:ext>
            </a:extLst>
          </p:cNvPr>
          <p:cNvSpPr/>
          <p:nvPr/>
        </p:nvSpPr>
        <p:spPr>
          <a:xfrm>
            <a:off x="2945614" y="5398492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E6C8C118-978E-4CBE-97AF-60EB5EAF0C8E}"/>
              </a:ext>
            </a:extLst>
          </p:cNvPr>
          <p:cNvSpPr/>
          <p:nvPr/>
        </p:nvSpPr>
        <p:spPr>
          <a:xfrm>
            <a:off x="1707616" y="49799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9F47F5FC-9CE7-4FA2-8D5A-EE7A7A2606E1}"/>
              </a:ext>
            </a:extLst>
          </p:cNvPr>
          <p:cNvSpPr/>
          <p:nvPr/>
        </p:nvSpPr>
        <p:spPr>
          <a:xfrm>
            <a:off x="1707616" y="50087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9C402227-519E-4D0E-8182-260725AD709D}"/>
              </a:ext>
            </a:extLst>
          </p:cNvPr>
          <p:cNvSpPr/>
          <p:nvPr/>
        </p:nvSpPr>
        <p:spPr>
          <a:xfrm>
            <a:off x="1707616" y="50395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A887C9F0-2286-4AAC-9859-314CCF14A12A}"/>
              </a:ext>
            </a:extLst>
          </p:cNvPr>
          <p:cNvSpPr/>
          <p:nvPr/>
        </p:nvSpPr>
        <p:spPr>
          <a:xfrm>
            <a:off x="1707616" y="50683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3DFC9CAB-7B8C-48D6-8153-CAEB69C71E15}"/>
              </a:ext>
            </a:extLst>
          </p:cNvPr>
          <p:cNvSpPr/>
          <p:nvPr/>
        </p:nvSpPr>
        <p:spPr>
          <a:xfrm>
            <a:off x="1707616" y="5096769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A6C91A8A-B2D7-4F12-BC35-E9230284335A}"/>
              </a:ext>
            </a:extLst>
          </p:cNvPr>
          <p:cNvSpPr/>
          <p:nvPr/>
        </p:nvSpPr>
        <p:spPr>
          <a:xfrm>
            <a:off x="1707616" y="531687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4DB0815B-ED88-4A8B-B886-A50CFA342F2C}"/>
              </a:ext>
            </a:extLst>
          </p:cNvPr>
          <p:cNvSpPr/>
          <p:nvPr/>
        </p:nvSpPr>
        <p:spPr>
          <a:xfrm>
            <a:off x="1707616" y="52311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8CB4A677-E520-4C65-8F99-F5053AC3E2BF}"/>
              </a:ext>
            </a:extLst>
          </p:cNvPr>
          <p:cNvSpPr/>
          <p:nvPr/>
        </p:nvSpPr>
        <p:spPr>
          <a:xfrm>
            <a:off x="1707616" y="52599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91D00529-48D1-4425-90C9-1D0B109C076D}"/>
              </a:ext>
            </a:extLst>
          </p:cNvPr>
          <p:cNvSpPr/>
          <p:nvPr/>
        </p:nvSpPr>
        <p:spPr>
          <a:xfrm>
            <a:off x="1707616" y="528834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8BC4ABAB-BB65-481D-B2ED-1E60B47DBFEC}"/>
              </a:ext>
            </a:extLst>
          </p:cNvPr>
          <p:cNvSpPr/>
          <p:nvPr/>
        </p:nvSpPr>
        <p:spPr>
          <a:xfrm>
            <a:off x="1707616" y="537379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AB8371A4-E066-4651-A40C-F2B45FC9A088}"/>
              </a:ext>
            </a:extLst>
          </p:cNvPr>
          <p:cNvSpPr/>
          <p:nvPr/>
        </p:nvSpPr>
        <p:spPr>
          <a:xfrm>
            <a:off x="1707616" y="534527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CAEAF7C9-5804-4A24-865D-4EF7065C503D}"/>
              </a:ext>
            </a:extLst>
          </p:cNvPr>
          <p:cNvSpPr/>
          <p:nvPr/>
        </p:nvSpPr>
        <p:spPr>
          <a:xfrm>
            <a:off x="1707616" y="5398492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1" name="자유형: 도형 1120">
            <a:extLst>
              <a:ext uri="{FF2B5EF4-FFF2-40B4-BE49-F238E27FC236}">
                <a16:creationId xmlns:a16="http://schemas.microsoft.com/office/drawing/2014/main" id="{A46E57EB-E065-4A65-A381-51373E5832C8}"/>
              </a:ext>
            </a:extLst>
          </p:cNvPr>
          <p:cNvSpPr/>
          <p:nvPr/>
        </p:nvSpPr>
        <p:spPr>
          <a:xfrm>
            <a:off x="4567476" y="4788330"/>
            <a:ext cx="2448028" cy="614266"/>
          </a:xfrm>
          <a:custGeom>
            <a:avLst/>
            <a:gdLst>
              <a:gd name="connsiteX0" fmla="*/ 469531 w 2448028"/>
              <a:gd name="connsiteY0" fmla="*/ 0 h 614266"/>
              <a:gd name="connsiteX1" fmla="*/ 477655 w 2448028"/>
              <a:gd name="connsiteY1" fmla="*/ 0 h 614266"/>
              <a:gd name="connsiteX2" fmla="*/ 490103 w 2448028"/>
              <a:gd name="connsiteY2" fmla="*/ 53944 h 614266"/>
              <a:gd name="connsiteX3" fmla="*/ 532401 w 2448028"/>
              <a:gd name="connsiteY3" fmla="*/ 12226 h 614266"/>
              <a:gd name="connsiteX4" fmla="*/ 564269 w 2448028"/>
              <a:gd name="connsiteY4" fmla="*/ 28450 h 614266"/>
              <a:gd name="connsiteX5" fmla="*/ 581306 w 2448028"/>
              <a:gd name="connsiteY5" fmla="*/ 15422 h 614266"/>
              <a:gd name="connsiteX6" fmla="*/ 602005 w 2448028"/>
              <a:gd name="connsiteY6" fmla="*/ 38300 h 614266"/>
              <a:gd name="connsiteX7" fmla="*/ 613568 w 2448028"/>
              <a:gd name="connsiteY7" fmla="*/ 23846 h 614266"/>
              <a:gd name="connsiteX8" fmla="*/ 619894 w 2448028"/>
              <a:gd name="connsiteY8" fmla="*/ 29609 h 614266"/>
              <a:gd name="connsiteX9" fmla="*/ 622211 w 2448028"/>
              <a:gd name="connsiteY9" fmla="*/ 34823 h 614266"/>
              <a:gd name="connsiteX10" fmla="*/ 623950 w 2448028"/>
              <a:gd name="connsiteY10" fmla="*/ 36562 h 614266"/>
              <a:gd name="connsiteX11" fmla="*/ 625870 w 2448028"/>
              <a:gd name="connsiteY11" fmla="*/ 10197 h 614266"/>
              <a:gd name="connsiteX12" fmla="*/ 651835 w 2448028"/>
              <a:gd name="connsiteY12" fmla="*/ 42935 h 614266"/>
              <a:gd name="connsiteX13" fmla="*/ 681386 w 2448028"/>
              <a:gd name="connsiteY13" fmla="*/ 11647 h 614266"/>
              <a:gd name="connsiteX14" fmla="*/ 698189 w 2448028"/>
              <a:gd name="connsiteY14" fmla="*/ 38879 h 614266"/>
              <a:gd name="connsiteX15" fmla="*/ 753234 w 2448028"/>
              <a:gd name="connsiteY15" fmla="*/ 12805 h 614266"/>
              <a:gd name="connsiteX16" fmla="*/ 752075 w 2448028"/>
              <a:gd name="connsiteY16" fmla="*/ 30767 h 614266"/>
              <a:gd name="connsiteX17" fmla="*/ 811756 w 2448028"/>
              <a:gd name="connsiteY17" fmla="*/ 9329 h 614266"/>
              <a:gd name="connsiteX18" fmla="*/ 826820 w 2448028"/>
              <a:gd name="connsiteY18" fmla="*/ 51047 h 614266"/>
              <a:gd name="connsiteX19" fmla="*/ 864483 w 2448028"/>
              <a:gd name="connsiteY19" fmla="*/ 9908 h 614266"/>
              <a:gd name="connsiteX20" fmla="*/ 891716 w 2448028"/>
              <a:gd name="connsiteY20" fmla="*/ 32506 h 614266"/>
              <a:gd name="connsiteX21" fmla="*/ 921845 w 2448028"/>
              <a:gd name="connsiteY21" fmla="*/ 7011 h 614266"/>
              <a:gd name="connsiteX22" fmla="*/ 940967 w 2448028"/>
              <a:gd name="connsiteY22" fmla="*/ 37720 h 614266"/>
              <a:gd name="connsiteX23" fmla="*/ 946181 w 2448028"/>
              <a:gd name="connsiteY23" fmla="*/ 35403 h 614266"/>
              <a:gd name="connsiteX24" fmla="*/ 983550 w 2448028"/>
              <a:gd name="connsiteY24" fmla="*/ 0 h 614266"/>
              <a:gd name="connsiteX25" fmla="*/ 991675 w 2448028"/>
              <a:gd name="connsiteY25" fmla="*/ 0 h 614266"/>
              <a:gd name="connsiteX26" fmla="*/ 1004123 w 2448028"/>
              <a:gd name="connsiteY26" fmla="*/ 53944 h 614266"/>
              <a:gd name="connsiteX27" fmla="*/ 1046421 w 2448028"/>
              <a:gd name="connsiteY27" fmla="*/ 12226 h 614266"/>
              <a:gd name="connsiteX28" fmla="*/ 1078289 w 2448028"/>
              <a:gd name="connsiteY28" fmla="*/ 28450 h 614266"/>
              <a:gd name="connsiteX29" fmla="*/ 1107840 w 2448028"/>
              <a:gd name="connsiteY29" fmla="*/ 5852 h 614266"/>
              <a:gd name="connsiteX30" fmla="*/ 1124180 w 2448028"/>
              <a:gd name="connsiteY30" fmla="*/ 20741 h 614266"/>
              <a:gd name="connsiteX31" fmla="*/ 1135232 w 2448028"/>
              <a:gd name="connsiteY31" fmla="*/ 14501 h 614266"/>
              <a:gd name="connsiteX32" fmla="*/ 1145233 w 2448028"/>
              <a:gd name="connsiteY32" fmla="*/ 58040 h 614266"/>
              <a:gd name="connsiteX33" fmla="*/ 1170241 w 2448028"/>
              <a:gd name="connsiteY33" fmla="*/ 15105 h 614266"/>
              <a:gd name="connsiteX34" fmla="*/ 1188324 w 2448028"/>
              <a:gd name="connsiteY34" fmla="*/ 38689 h 614266"/>
              <a:gd name="connsiteX35" fmla="*/ 1208329 w 2448028"/>
              <a:gd name="connsiteY35" fmla="*/ 12081 h 614266"/>
              <a:gd name="connsiteX36" fmla="*/ 1221027 w 2448028"/>
              <a:gd name="connsiteY36" fmla="*/ 44131 h 614266"/>
              <a:gd name="connsiteX37" fmla="*/ 1222923 w 2448028"/>
              <a:gd name="connsiteY37" fmla="*/ 42807 h 614266"/>
              <a:gd name="connsiteX38" fmla="*/ 1222923 w 2448028"/>
              <a:gd name="connsiteY38" fmla="*/ 22199 h 614266"/>
              <a:gd name="connsiteX39" fmla="*/ 1236559 w 2448028"/>
              <a:gd name="connsiteY39" fmla="*/ 14501 h 614266"/>
              <a:gd name="connsiteX40" fmla="*/ 1246560 w 2448028"/>
              <a:gd name="connsiteY40" fmla="*/ 58040 h 614266"/>
              <a:gd name="connsiteX41" fmla="*/ 1271568 w 2448028"/>
              <a:gd name="connsiteY41" fmla="*/ 15105 h 614266"/>
              <a:gd name="connsiteX42" fmla="*/ 1289651 w 2448028"/>
              <a:gd name="connsiteY42" fmla="*/ 38689 h 614266"/>
              <a:gd name="connsiteX43" fmla="*/ 1309656 w 2448028"/>
              <a:gd name="connsiteY43" fmla="*/ 12081 h 614266"/>
              <a:gd name="connsiteX44" fmla="*/ 1322354 w 2448028"/>
              <a:gd name="connsiteY44" fmla="*/ 44131 h 614266"/>
              <a:gd name="connsiteX45" fmla="*/ 1323332 w 2448028"/>
              <a:gd name="connsiteY45" fmla="*/ 43448 h 614266"/>
              <a:gd name="connsiteX46" fmla="*/ 1323332 w 2448028"/>
              <a:gd name="connsiteY46" fmla="*/ 22770 h 614266"/>
              <a:gd name="connsiteX47" fmla="*/ 1334085 w 2448028"/>
              <a:gd name="connsiteY47" fmla="*/ 9329 h 614266"/>
              <a:gd name="connsiteX48" fmla="*/ 1360738 w 2448028"/>
              <a:gd name="connsiteY48" fmla="*/ 42935 h 614266"/>
              <a:gd name="connsiteX49" fmla="*/ 1390289 w 2448028"/>
              <a:gd name="connsiteY49" fmla="*/ 11647 h 614266"/>
              <a:gd name="connsiteX50" fmla="*/ 1407092 w 2448028"/>
              <a:gd name="connsiteY50" fmla="*/ 38879 h 614266"/>
              <a:gd name="connsiteX51" fmla="*/ 1462137 w 2448028"/>
              <a:gd name="connsiteY51" fmla="*/ 12805 h 614266"/>
              <a:gd name="connsiteX52" fmla="*/ 1460978 w 2448028"/>
              <a:gd name="connsiteY52" fmla="*/ 30767 h 614266"/>
              <a:gd name="connsiteX53" fmla="*/ 1520658 w 2448028"/>
              <a:gd name="connsiteY53" fmla="*/ 9329 h 614266"/>
              <a:gd name="connsiteX54" fmla="*/ 1535723 w 2448028"/>
              <a:gd name="connsiteY54" fmla="*/ 51047 h 614266"/>
              <a:gd name="connsiteX55" fmla="*/ 1573386 w 2448028"/>
              <a:gd name="connsiteY55" fmla="*/ 9908 h 614266"/>
              <a:gd name="connsiteX56" fmla="*/ 1600618 w 2448028"/>
              <a:gd name="connsiteY56" fmla="*/ 32506 h 614266"/>
              <a:gd name="connsiteX57" fmla="*/ 1630748 w 2448028"/>
              <a:gd name="connsiteY57" fmla="*/ 7011 h 614266"/>
              <a:gd name="connsiteX58" fmla="*/ 1649869 w 2448028"/>
              <a:gd name="connsiteY58" fmla="*/ 37720 h 614266"/>
              <a:gd name="connsiteX59" fmla="*/ 1655084 w 2448028"/>
              <a:gd name="connsiteY59" fmla="*/ 35403 h 614266"/>
              <a:gd name="connsiteX60" fmla="*/ 1692454 w 2448028"/>
              <a:gd name="connsiteY60" fmla="*/ 0 h 614266"/>
              <a:gd name="connsiteX61" fmla="*/ 1700578 w 2448028"/>
              <a:gd name="connsiteY61" fmla="*/ 0 h 614266"/>
              <a:gd name="connsiteX62" fmla="*/ 1713026 w 2448028"/>
              <a:gd name="connsiteY62" fmla="*/ 53944 h 614266"/>
              <a:gd name="connsiteX63" fmla="*/ 1755324 w 2448028"/>
              <a:gd name="connsiteY63" fmla="*/ 12226 h 614266"/>
              <a:gd name="connsiteX64" fmla="*/ 1787192 w 2448028"/>
              <a:gd name="connsiteY64" fmla="*/ 28450 h 614266"/>
              <a:gd name="connsiteX65" fmla="*/ 1804229 w 2448028"/>
              <a:gd name="connsiteY65" fmla="*/ 15422 h 614266"/>
              <a:gd name="connsiteX66" fmla="*/ 1824928 w 2448028"/>
              <a:gd name="connsiteY66" fmla="*/ 38300 h 614266"/>
              <a:gd name="connsiteX67" fmla="*/ 1836491 w 2448028"/>
              <a:gd name="connsiteY67" fmla="*/ 23846 h 614266"/>
              <a:gd name="connsiteX68" fmla="*/ 1842817 w 2448028"/>
              <a:gd name="connsiteY68" fmla="*/ 29609 h 614266"/>
              <a:gd name="connsiteX69" fmla="*/ 1845134 w 2448028"/>
              <a:gd name="connsiteY69" fmla="*/ 34823 h 614266"/>
              <a:gd name="connsiteX70" fmla="*/ 1846873 w 2448028"/>
              <a:gd name="connsiteY70" fmla="*/ 36562 h 614266"/>
              <a:gd name="connsiteX71" fmla="*/ 1848793 w 2448028"/>
              <a:gd name="connsiteY71" fmla="*/ 10197 h 614266"/>
              <a:gd name="connsiteX72" fmla="*/ 1874758 w 2448028"/>
              <a:gd name="connsiteY72" fmla="*/ 42935 h 614266"/>
              <a:gd name="connsiteX73" fmla="*/ 1904309 w 2448028"/>
              <a:gd name="connsiteY73" fmla="*/ 11647 h 614266"/>
              <a:gd name="connsiteX74" fmla="*/ 1921112 w 2448028"/>
              <a:gd name="connsiteY74" fmla="*/ 38879 h 614266"/>
              <a:gd name="connsiteX75" fmla="*/ 1976157 w 2448028"/>
              <a:gd name="connsiteY75" fmla="*/ 12805 h 614266"/>
              <a:gd name="connsiteX76" fmla="*/ 1974998 w 2448028"/>
              <a:gd name="connsiteY76" fmla="*/ 30767 h 614266"/>
              <a:gd name="connsiteX77" fmla="*/ 2034679 w 2448028"/>
              <a:gd name="connsiteY77" fmla="*/ 9329 h 614266"/>
              <a:gd name="connsiteX78" fmla="*/ 2049743 w 2448028"/>
              <a:gd name="connsiteY78" fmla="*/ 51047 h 614266"/>
              <a:gd name="connsiteX79" fmla="*/ 2087406 w 2448028"/>
              <a:gd name="connsiteY79" fmla="*/ 9908 h 614266"/>
              <a:gd name="connsiteX80" fmla="*/ 2114639 w 2448028"/>
              <a:gd name="connsiteY80" fmla="*/ 32506 h 614266"/>
              <a:gd name="connsiteX81" fmla="*/ 2144768 w 2448028"/>
              <a:gd name="connsiteY81" fmla="*/ 7011 h 614266"/>
              <a:gd name="connsiteX82" fmla="*/ 2163890 w 2448028"/>
              <a:gd name="connsiteY82" fmla="*/ 37720 h 614266"/>
              <a:gd name="connsiteX83" fmla="*/ 2169104 w 2448028"/>
              <a:gd name="connsiteY83" fmla="*/ 35403 h 614266"/>
              <a:gd name="connsiteX84" fmla="*/ 2206473 w 2448028"/>
              <a:gd name="connsiteY84" fmla="*/ 0 h 614266"/>
              <a:gd name="connsiteX85" fmla="*/ 2214598 w 2448028"/>
              <a:gd name="connsiteY85" fmla="*/ 0 h 614266"/>
              <a:gd name="connsiteX86" fmla="*/ 2227046 w 2448028"/>
              <a:gd name="connsiteY86" fmla="*/ 53944 h 614266"/>
              <a:gd name="connsiteX87" fmla="*/ 2269344 w 2448028"/>
              <a:gd name="connsiteY87" fmla="*/ 12226 h 614266"/>
              <a:gd name="connsiteX88" fmla="*/ 2301212 w 2448028"/>
              <a:gd name="connsiteY88" fmla="*/ 28450 h 614266"/>
              <a:gd name="connsiteX89" fmla="*/ 2330763 w 2448028"/>
              <a:gd name="connsiteY89" fmla="*/ 5852 h 614266"/>
              <a:gd name="connsiteX90" fmla="*/ 2347103 w 2448028"/>
              <a:gd name="connsiteY90" fmla="*/ 20741 h 614266"/>
              <a:gd name="connsiteX91" fmla="*/ 2358155 w 2448028"/>
              <a:gd name="connsiteY91" fmla="*/ 14501 h 614266"/>
              <a:gd name="connsiteX92" fmla="*/ 2368156 w 2448028"/>
              <a:gd name="connsiteY92" fmla="*/ 58040 h 614266"/>
              <a:gd name="connsiteX93" fmla="*/ 2393164 w 2448028"/>
              <a:gd name="connsiteY93" fmla="*/ 15105 h 614266"/>
              <a:gd name="connsiteX94" fmla="*/ 2411247 w 2448028"/>
              <a:gd name="connsiteY94" fmla="*/ 38689 h 614266"/>
              <a:gd name="connsiteX95" fmla="*/ 2431252 w 2448028"/>
              <a:gd name="connsiteY95" fmla="*/ 12081 h 614266"/>
              <a:gd name="connsiteX96" fmla="*/ 2443950 w 2448028"/>
              <a:gd name="connsiteY96" fmla="*/ 44131 h 614266"/>
              <a:gd name="connsiteX97" fmla="*/ 2447411 w 2448028"/>
              <a:gd name="connsiteY97" fmla="*/ 41713 h 614266"/>
              <a:gd name="connsiteX98" fmla="*/ 2448028 w 2448028"/>
              <a:gd name="connsiteY98" fmla="*/ 40794 h 614266"/>
              <a:gd name="connsiteX99" fmla="*/ 2448028 w 2448028"/>
              <a:gd name="connsiteY99" fmla="*/ 191980 h 614266"/>
              <a:gd name="connsiteX100" fmla="*/ 2347264 w 2448028"/>
              <a:gd name="connsiteY100" fmla="*/ 191980 h 614266"/>
              <a:gd name="connsiteX101" fmla="*/ 2347264 w 2448028"/>
              <a:gd name="connsiteY101" fmla="*/ 614266 h 614266"/>
              <a:gd name="connsiteX102" fmla="*/ 1323332 w 2448028"/>
              <a:gd name="connsiteY102" fmla="*/ 614266 h 614266"/>
              <a:gd name="connsiteX103" fmla="*/ 1323332 w 2448028"/>
              <a:gd name="connsiteY103" fmla="*/ 191980 h 614266"/>
              <a:gd name="connsiteX104" fmla="*/ 1225105 w 2448028"/>
              <a:gd name="connsiteY104" fmla="*/ 191980 h 614266"/>
              <a:gd name="connsiteX105" fmla="*/ 1222923 w 2448028"/>
              <a:gd name="connsiteY105" fmla="*/ 191980 h 614266"/>
              <a:gd name="connsiteX106" fmla="*/ 1124341 w 2448028"/>
              <a:gd name="connsiteY106" fmla="*/ 191980 h 614266"/>
              <a:gd name="connsiteX107" fmla="*/ 1124341 w 2448028"/>
              <a:gd name="connsiteY107" fmla="*/ 614266 h 614266"/>
              <a:gd name="connsiteX108" fmla="*/ 100409 w 2448028"/>
              <a:gd name="connsiteY108" fmla="*/ 614266 h 614266"/>
              <a:gd name="connsiteX109" fmla="*/ 100409 w 2448028"/>
              <a:gd name="connsiteY109" fmla="*/ 191980 h 614266"/>
              <a:gd name="connsiteX110" fmla="*/ 0 w 2448028"/>
              <a:gd name="connsiteY110" fmla="*/ 191980 h 614266"/>
              <a:gd name="connsiteX111" fmla="*/ 0 w 2448028"/>
              <a:gd name="connsiteY111" fmla="*/ 22199 h 614266"/>
              <a:gd name="connsiteX112" fmla="*/ 13636 w 2448028"/>
              <a:gd name="connsiteY112" fmla="*/ 14501 h 614266"/>
              <a:gd name="connsiteX113" fmla="*/ 23637 w 2448028"/>
              <a:gd name="connsiteY113" fmla="*/ 58040 h 614266"/>
              <a:gd name="connsiteX114" fmla="*/ 48645 w 2448028"/>
              <a:gd name="connsiteY114" fmla="*/ 15105 h 614266"/>
              <a:gd name="connsiteX115" fmla="*/ 66728 w 2448028"/>
              <a:gd name="connsiteY115" fmla="*/ 38689 h 614266"/>
              <a:gd name="connsiteX116" fmla="*/ 86733 w 2448028"/>
              <a:gd name="connsiteY116" fmla="*/ 12081 h 614266"/>
              <a:gd name="connsiteX117" fmla="*/ 99431 w 2448028"/>
              <a:gd name="connsiteY117" fmla="*/ 44131 h 614266"/>
              <a:gd name="connsiteX118" fmla="*/ 100409 w 2448028"/>
              <a:gd name="connsiteY118" fmla="*/ 43448 h 614266"/>
              <a:gd name="connsiteX119" fmla="*/ 100409 w 2448028"/>
              <a:gd name="connsiteY119" fmla="*/ 22770 h 614266"/>
              <a:gd name="connsiteX120" fmla="*/ 111162 w 2448028"/>
              <a:gd name="connsiteY120" fmla="*/ 9329 h 614266"/>
              <a:gd name="connsiteX121" fmla="*/ 137815 w 2448028"/>
              <a:gd name="connsiteY121" fmla="*/ 42935 h 614266"/>
              <a:gd name="connsiteX122" fmla="*/ 167366 w 2448028"/>
              <a:gd name="connsiteY122" fmla="*/ 11647 h 614266"/>
              <a:gd name="connsiteX123" fmla="*/ 184169 w 2448028"/>
              <a:gd name="connsiteY123" fmla="*/ 38879 h 614266"/>
              <a:gd name="connsiteX124" fmla="*/ 239214 w 2448028"/>
              <a:gd name="connsiteY124" fmla="*/ 12805 h 614266"/>
              <a:gd name="connsiteX125" fmla="*/ 238055 w 2448028"/>
              <a:gd name="connsiteY125" fmla="*/ 30767 h 614266"/>
              <a:gd name="connsiteX126" fmla="*/ 297735 w 2448028"/>
              <a:gd name="connsiteY126" fmla="*/ 9329 h 614266"/>
              <a:gd name="connsiteX127" fmla="*/ 312800 w 2448028"/>
              <a:gd name="connsiteY127" fmla="*/ 51047 h 614266"/>
              <a:gd name="connsiteX128" fmla="*/ 350463 w 2448028"/>
              <a:gd name="connsiteY128" fmla="*/ 9908 h 614266"/>
              <a:gd name="connsiteX129" fmla="*/ 377695 w 2448028"/>
              <a:gd name="connsiteY129" fmla="*/ 32506 h 614266"/>
              <a:gd name="connsiteX130" fmla="*/ 407825 w 2448028"/>
              <a:gd name="connsiteY130" fmla="*/ 7011 h 614266"/>
              <a:gd name="connsiteX131" fmla="*/ 426946 w 2448028"/>
              <a:gd name="connsiteY131" fmla="*/ 37720 h 614266"/>
              <a:gd name="connsiteX132" fmla="*/ 432161 w 2448028"/>
              <a:gd name="connsiteY132" fmla="*/ 35403 h 61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448028" h="614266">
                <a:moveTo>
                  <a:pt x="469531" y="0"/>
                </a:moveTo>
                <a:lnTo>
                  <a:pt x="477655" y="0"/>
                </a:lnTo>
                <a:lnTo>
                  <a:pt x="490103" y="53944"/>
                </a:lnTo>
                <a:lnTo>
                  <a:pt x="532401" y="12226"/>
                </a:lnTo>
                <a:lnTo>
                  <a:pt x="564269" y="28450"/>
                </a:lnTo>
                <a:lnTo>
                  <a:pt x="581306" y="15422"/>
                </a:lnTo>
                <a:lnTo>
                  <a:pt x="602005" y="38300"/>
                </a:lnTo>
                <a:lnTo>
                  <a:pt x="613568" y="23846"/>
                </a:lnTo>
                <a:lnTo>
                  <a:pt x="619894" y="29609"/>
                </a:lnTo>
                <a:cubicBezTo>
                  <a:pt x="620666" y="31347"/>
                  <a:pt x="621253" y="33180"/>
                  <a:pt x="622211" y="34823"/>
                </a:cubicBezTo>
                <a:cubicBezTo>
                  <a:pt x="622624" y="35531"/>
                  <a:pt x="623950" y="36562"/>
                  <a:pt x="623950" y="36562"/>
                </a:cubicBezTo>
                <a:lnTo>
                  <a:pt x="625870" y="10197"/>
                </a:lnTo>
                <a:lnTo>
                  <a:pt x="651835" y="42935"/>
                </a:lnTo>
                <a:lnTo>
                  <a:pt x="681386" y="11647"/>
                </a:lnTo>
                <a:lnTo>
                  <a:pt x="698189" y="38879"/>
                </a:lnTo>
                <a:lnTo>
                  <a:pt x="753234" y="12805"/>
                </a:lnTo>
                <a:lnTo>
                  <a:pt x="752075" y="30767"/>
                </a:lnTo>
                <a:lnTo>
                  <a:pt x="811756" y="9329"/>
                </a:lnTo>
                <a:lnTo>
                  <a:pt x="826820" y="51047"/>
                </a:lnTo>
                <a:lnTo>
                  <a:pt x="864483" y="9908"/>
                </a:lnTo>
                <a:lnTo>
                  <a:pt x="891716" y="32506"/>
                </a:lnTo>
                <a:lnTo>
                  <a:pt x="921845" y="7011"/>
                </a:lnTo>
                <a:lnTo>
                  <a:pt x="940967" y="37720"/>
                </a:lnTo>
                <a:lnTo>
                  <a:pt x="946181" y="35403"/>
                </a:lnTo>
                <a:lnTo>
                  <a:pt x="983550" y="0"/>
                </a:lnTo>
                <a:lnTo>
                  <a:pt x="991675" y="0"/>
                </a:lnTo>
                <a:lnTo>
                  <a:pt x="1004123" y="53944"/>
                </a:lnTo>
                <a:lnTo>
                  <a:pt x="1046421" y="12226"/>
                </a:lnTo>
                <a:lnTo>
                  <a:pt x="1078289" y="28450"/>
                </a:lnTo>
                <a:lnTo>
                  <a:pt x="1107840" y="5852"/>
                </a:lnTo>
                <a:lnTo>
                  <a:pt x="1124180" y="20741"/>
                </a:lnTo>
                <a:lnTo>
                  <a:pt x="1135232" y="14501"/>
                </a:lnTo>
                <a:lnTo>
                  <a:pt x="1145233" y="58040"/>
                </a:lnTo>
                <a:lnTo>
                  <a:pt x="1170241" y="15105"/>
                </a:lnTo>
                <a:lnTo>
                  <a:pt x="1188324" y="38689"/>
                </a:lnTo>
                <a:lnTo>
                  <a:pt x="1208329" y="12081"/>
                </a:lnTo>
                <a:lnTo>
                  <a:pt x="1221027" y="44131"/>
                </a:lnTo>
                <a:lnTo>
                  <a:pt x="1222923" y="42807"/>
                </a:lnTo>
                <a:lnTo>
                  <a:pt x="1222923" y="22199"/>
                </a:lnTo>
                <a:lnTo>
                  <a:pt x="1236559" y="14501"/>
                </a:lnTo>
                <a:lnTo>
                  <a:pt x="1246560" y="58040"/>
                </a:lnTo>
                <a:lnTo>
                  <a:pt x="1271568" y="15105"/>
                </a:lnTo>
                <a:lnTo>
                  <a:pt x="1289651" y="38689"/>
                </a:lnTo>
                <a:lnTo>
                  <a:pt x="1309656" y="12081"/>
                </a:lnTo>
                <a:lnTo>
                  <a:pt x="1322354" y="44131"/>
                </a:lnTo>
                <a:lnTo>
                  <a:pt x="1323332" y="43448"/>
                </a:lnTo>
                <a:lnTo>
                  <a:pt x="1323332" y="22770"/>
                </a:lnTo>
                <a:lnTo>
                  <a:pt x="1334085" y="9329"/>
                </a:lnTo>
                <a:lnTo>
                  <a:pt x="1360738" y="42935"/>
                </a:lnTo>
                <a:lnTo>
                  <a:pt x="1390289" y="11647"/>
                </a:lnTo>
                <a:lnTo>
                  <a:pt x="1407092" y="38879"/>
                </a:lnTo>
                <a:lnTo>
                  <a:pt x="1462137" y="12805"/>
                </a:lnTo>
                <a:lnTo>
                  <a:pt x="1460978" y="30767"/>
                </a:lnTo>
                <a:lnTo>
                  <a:pt x="1520658" y="9329"/>
                </a:lnTo>
                <a:lnTo>
                  <a:pt x="1535723" y="51047"/>
                </a:lnTo>
                <a:lnTo>
                  <a:pt x="1573386" y="9908"/>
                </a:lnTo>
                <a:lnTo>
                  <a:pt x="1600618" y="32506"/>
                </a:lnTo>
                <a:lnTo>
                  <a:pt x="1630748" y="7011"/>
                </a:lnTo>
                <a:lnTo>
                  <a:pt x="1649869" y="37720"/>
                </a:lnTo>
                <a:lnTo>
                  <a:pt x="1655084" y="35403"/>
                </a:lnTo>
                <a:lnTo>
                  <a:pt x="1692454" y="0"/>
                </a:lnTo>
                <a:lnTo>
                  <a:pt x="1700578" y="0"/>
                </a:lnTo>
                <a:lnTo>
                  <a:pt x="1713026" y="53944"/>
                </a:lnTo>
                <a:lnTo>
                  <a:pt x="1755324" y="12226"/>
                </a:lnTo>
                <a:lnTo>
                  <a:pt x="1787192" y="28450"/>
                </a:lnTo>
                <a:lnTo>
                  <a:pt x="1804229" y="15422"/>
                </a:lnTo>
                <a:lnTo>
                  <a:pt x="1824928" y="38300"/>
                </a:lnTo>
                <a:lnTo>
                  <a:pt x="1836491" y="23846"/>
                </a:lnTo>
                <a:lnTo>
                  <a:pt x="1842817" y="29609"/>
                </a:lnTo>
                <a:cubicBezTo>
                  <a:pt x="1843589" y="31347"/>
                  <a:pt x="1844176" y="33180"/>
                  <a:pt x="1845134" y="34823"/>
                </a:cubicBezTo>
                <a:cubicBezTo>
                  <a:pt x="1845547" y="35531"/>
                  <a:pt x="1846873" y="36562"/>
                  <a:pt x="1846873" y="36562"/>
                </a:cubicBezTo>
                <a:lnTo>
                  <a:pt x="1848793" y="10197"/>
                </a:lnTo>
                <a:lnTo>
                  <a:pt x="1874758" y="42935"/>
                </a:lnTo>
                <a:lnTo>
                  <a:pt x="1904309" y="11647"/>
                </a:lnTo>
                <a:lnTo>
                  <a:pt x="1921112" y="38879"/>
                </a:lnTo>
                <a:lnTo>
                  <a:pt x="1976157" y="12805"/>
                </a:lnTo>
                <a:lnTo>
                  <a:pt x="1974998" y="30767"/>
                </a:lnTo>
                <a:lnTo>
                  <a:pt x="2034679" y="9329"/>
                </a:lnTo>
                <a:lnTo>
                  <a:pt x="2049743" y="51047"/>
                </a:lnTo>
                <a:lnTo>
                  <a:pt x="2087406" y="9908"/>
                </a:lnTo>
                <a:lnTo>
                  <a:pt x="2114639" y="32506"/>
                </a:lnTo>
                <a:lnTo>
                  <a:pt x="2144768" y="7011"/>
                </a:lnTo>
                <a:lnTo>
                  <a:pt x="2163890" y="37720"/>
                </a:lnTo>
                <a:lnTo>
                  <a:pt x="2169104" y="35403"/>
                </a:lnTo>
                <a:lnTo>
                  <a:pt x="2206473" y="0"/>
                </a:lnTo>
                <a:lnTo>
                  <a:pt x="2214598" y="0"/>
                </a:lnTo>
                <a:lnTo>
                  <a:pt x="2227046" y="53944"/>
                </a:lnTo>
                <a:lnTo>
                  <a:pt x="2269344" y="12226"/>
                </a:lnTo>
                <a:lnTo>
                  <a:pt x="2301212" y="28450"/>
                </a:lnTo>
                <a:lnTo>
                  <a:pt x="2330763" y="5852"/>
                </a:lnTo>
                <a:lnTo>
                  <a:pt x="2347103" y="20741"/>
                </a:lnTo>
                <a:lnTo>
                  <a:pt x="2358155" y="14501"/>
                </a:lnTo>
                <a:lnTo>
                  <a:pt x="2368156" y="58040"/>
                </a:lnTo>
                <a:lnTo>
                  <a:pt x="2393164" y="15105"/>
                </a:lnTo>
                <a:lnTo>
                  <a:pt x="2411247" y="38689"/>
                </a:lnTo>
                <a:lnTo>
                  <a:pt x="2431252" y="12081"/>
                </a:lnTo>
                <a:lnTo>
                  <a:pt x="2443950" y="44131"/>
                </a:lnTo>
                <a:lnTo>
                  <a:pt x="2447411" y="41713"/>
                </a:lnTo>
                <a:lnTo>
                  <a:pt x="2448028" y="40794"/>
                </a:lnTo>
                <a:lnTo>
                  <a:pt x="2448028" y="191980"/>
                </a:lnTo>
                <a:lnTo>
                  <a:pt x="2347264" y="191980"/>
                </a:lnTo>
                <a:lnTo>
                  <a:pt x="2347264" y="614266"/>
                </a:lnTo>
                <a:lnTo>
                  <a:pt x="1323332" y="614266"/>
                </a:lnTo>
                <a:lnTo>
                  <a:pt x="1323332" y="191980"/>
                </a:lnTo>
                <a:lnTo>
                  <a:pt x="1225105" y="191980"/>
                </a:lnTo>
                <a:lnTo>
                  <a:pt x="1222923" y="191980"/>
                </a:lnTo>
                <a:lnTo>
                  <a:pt x="1124341" y="191980"/>
                </a:lnTo>
                <a:lnTo>
                  <a:pt x="1124341" y="614266"/>
                </a:lnTo>
                <a:lnTo>
                  <a:pt x="100409" y="614266"/>
                </a:lnTo>
                <a:lnTo>
                  <a:pt x="100409" y="191980"/>
                </a:lnTo>
                <a:lnTo>
                  <a:pt x="0" y="191980"/>
                </a:lnTo>
                <a:lnTo>
                  <a:pt x="0" y="22199"/>
                </a:lnTo>
                <a:lnTo>
                  <a:pt x="13636" y="14501"/>
                </a:lnTo>
                <a:lnTo>
                  <a:pt x="23637" y="58040"/>
                </a:lnTo>
                <a:lnTo>
                  <a:pt x="48645" y="15105"/>
                </a:lnTo>
                <a:lnTo>
                  <a:pt x="66728" y="38689"/>
                </a:lnTo>
                <a:lnTo>
                  <a:pt x="86733" y="12081"/>
                </a:lnTo>
                <a:lnTo>
                  <a:pt x="99431" y="44131"/>
                </a:lnTo>
                <a:lnTo>
                  <a:pt x="100409" y="43448"/>
                </a:lnTo>
                <a:lnTo>
                  <a:pt x="100409" y="22770"/>
                </a:lnTo>
                <a:lnTo>
                  <a:pt x="111162" y="9329"/>
                </a:lnTo>
                <a:lnTo>
                  <a:pt x="137815" y="42935"/>
                </a:lnTo>
                <a:lnTo>
                  <a:pt x="167366" y="11647"/>
                </a:lnTo>
                <a:lnTo>
                  <a:pt x="184169" y="38879"/>
                </a:lnTo>
                <a:lnTo>
                  <a:pt x="239214" y="12805"/>
                </a:lnTo>
                <a:lnTo>
                  <a:pt x="238055" y="30767"/>
                </a:lnTo>
                <a:lnTo>
                  <a:pt x="297735" y="9329"/>
                </a:lnTo>
                <a:lnTo>
                  <a:pt x="312800" y="51047"/>
                </a:lnTo>
                <a:lnTo>
                  <a:pt x="350463" y="9908"/>
                </a:lnTo>
                <a:lnTo>
                  <a:pt x="377695" y="32506"/>
                </a:lnTo>
                <a:lnTo>
                  <a:pt x="407825" y="7011"/>
                </a:lnTo>
                <a:lnTo>
                  <a:pt x="426946" y="37720"/>
                </a:lnTo>
                <a:lnTo>
                  <a:pt x="432161" y="35403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2" name="직사각형 1121">
            <a:extLst>
              <a:ext uri="{FF2B5EF4-FFF2-40B4-BE49-F238E27FC236}">
                <a16:creationId xmlns:a16="http://schemas.microsoft.com/office/drawing/2014/main" id="{F1B5AF28-08A5-43D7-BD0A-D3C71134241A}"/>
              </a:ext>
            </a:extLst>
          </p:cNvPr>
          <p:cNvSpPr/>
          <p:nvPr/>
        </p:nvSpPr>
        <p:spPr>
          <a:xfrm>
            <a:off x="2947724" y="5195244"/>
            <a:ext cx="1023932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3" name="직선 화살표 연결선 1122">
            <a:extLst>
              <a:ext uri="{FF2B5EF4-FFF2-40B4-BE49-F238E27FC236}">
                <a16:creationId xmlns:a16="http://schemas.microsoft.com/office/drawing/2014/main" id="{8674ED3D-4DB0-4200-9BF1-824D392474AE}"/>
              </a:ext>
            </a:extLst>
          </p:cNvPr>
          <p:cNvCxnSpPr>
            <a:cxnSpLocks/>
          </p:cNvCxnSpPr>
          <p:nvPr/>
        </p:nvCxnSpPr>
        <p:spPr>
          <a:xfrm flipH="1">
            <a:off x="4810741" y="2525871"/>
            <a:ext cx="10502" cy="37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4" name="TextBox 1123">
            <a:extLst>
              <a:ext uri="{FF2B5EF4-FFF2-40B4-BE49-F238E27FC236}">
                <a16:creationId xmlns:a16="http://schemas.microsoft.com/office/drawing/2014/main" id="{14ADAA45-5D2C-44B5-B40C-64CBDA109800}"/>
              </a:ext>
            </a:extLst>
          </p:cNvPr>
          <p:cNvSpPr txBox="1"/>
          <p:nvPr/>
        </p:nvSpPr>
        <p:spPr>
          <a:xfrm>
            <a:off x="4448944" y="2289981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 VCSEL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5FF332B7-34EB-476D-A928-409115E1FC60}"/>
              </a:ext>
            </a:extLst>
          </p:cNvPr>
          <p:cNvCxnSpPr>
            <a:cxnSpLocks/>
          </p:cNvCxnSpPr>
          <p:nvPr/>
        </p:nvCxnSpPr>
        <p:spPr>
          <a:xfrm flipH="1">
            <a:off x="3770680" y="2525871"/>
            <a:ext cx="10502" cy="37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" name="TextBox 1125">
            <a:extLst>
              <a:ext uri="{FF2B5EF4-FFF2-40B4-BE49-F238E27FC236}">
                <a16:creationId xmlns:a16="http://schemas.microsoft.com/office/drawing/2014/main" id="{75D5065E-C85B-4273-9F2C-36A0FAD97BB4}"/>
              </a:ext>
            </a:extLst>
          </p:cNvPr>
          <p:cNvSpPr txBox="1"/>
          <p:nvPr/>
        </p:nvSpPr>
        <p:spPr>
          <a:xfrm>
            <a:off x="3333058" y="2262693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VCSEL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D50DD7D0-9991-419C-B464-A0182E0EE94B}"/>
              </a:ext>
            </a:extLst>
          </p:cNvPr>
          <p:cNvSpPr/>
          <p:nvPr/>
        </p:nvSpPr>
        <p:spPr>
          <a:xfrm rot="10800000" flipV="1">
            <a:off x="1600190" y="4748943"/>
            <a:ext cx="206928" cy="36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2B3671F5-D0D8-4B35-ABDD-D95E98E2B53B}"/>
              </a:ext>
            </a:extLst>
          </p:cNvPr>
          <p:cNvSpPr/>
          <p:nvPr/>
        </p:nvSpPr>
        <p:spPr>
          <a:xfrm rot="10800000" flipV="1">
            <a:off x="5636606" y="4765754"/>
            <a:ext cx="316800" cy="8715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9" name="자유형: 도형 1128">
            <a:extLst>
              <a:ext uri="{FF2B5EF4-FFF2-40B4-BE49-F238E27FC236}">
                <a16:creationId xmlns:a16="http://schemas.microsoft.com/office/drawing/2014/main" id="{DE136E6B-A7E6-42F7-A918-A3719E16F687}"/>
              </a:ext>
            </a:extLst>
          </p:cNvPr>
          <p:cNvSpPr/>
          <p:nvPr/>
        </p:nvSpPr>
        <p:spPr>
          <a:xfrm>
            <a:off x="5633439" y="4756229"/>
            <a:ext cx="316707" cy="59531"/>
          </a:xfrm>
          <a:custGeom>
            <a:avLst/>
            <a:gdLst>
              <a:gd name="connsiteX0" fmla="*/ 0 w 316707"/>
              <a:gd name="connsiteY0" fmla="*/ 59531 h 59531"/>
              <a:gd name="connsiteX1" fmla="*/ 0 w 316707"/>
              <a:gd name="connsiteY1" fmla="*/ 0 h 59531"/>
              <a:gd name="connsiteX2" fmla="*/ 316707 w 316707"/>
              <a:gd name="connsiteY2" fmla="*/ 0 h 59531"/>
              <a:gd name="connsiteX3" fmla="*/ 316707 w 316707"/>
              <a:gd name="connsiteY3" fmla="*/ 5715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07" h="59531">
                <a:moveTo>
                  <a:pt x="0" y="59531"/>
                </a:moveTo>
                <a:lnTo>
                  <a:pt x="0" y="0"/>
                </a:lnTo>
                <a:lnTo>
                  <a:pt x="316707" y="0"/>
                </a:lnTo>
                <a:lnTo>
                  <a:pt x="316707" y="57150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0" name="자유형: 도형 1129">
            <a:extLst>
              <a:ext uri="{FF2B5EF4-FFF2-40B4-BE49-F238E27FC236}">
                <a16:creationId xmlns:a16="http://schemas.microsoft.com/office/drawing/2014/main" id="{DCAFA1EB-FE14-45DE-9217-2EA9E7B23740}"/>
              </a:ext>
            </a:extLst>
          </p:cNvPr>
          <p:cNvSpPr/>
          <p:nvPr/>
        </p:nvSpPr>
        <p:spPr>
          <a:xfrm>
            <a:off x="6907409" y="4765753"/>
            <a:ext cx="107919" cy="59531"/>
          </a:xfrm>
          <a:custGeom>
            <a:avLst/>
            <a:gdLst>
              <a:gd name="connsiteX0" fmla="*/ 0 w 316707"/>
              <a:gd name="connsiteY0" fmla="*/ 59531 h 59531"/>
              <a:gd name="connsiteX1" fmla="*/ 0 w 316707"/>
              <a:gd name="connsiteY1" fmla="*/ 0 h 59531"/>
              <a:gd name="connsiteX2" fmla="*/ 316707 w 316707"/>
              <a:gd name="connsiteY2" fmla="*/ 0 h 59531"/>
              <a:gd name="connsiteX3" fmla="*/ 316707 w 316707"/>
              <a:gd name="connsiteY3" fmla="*/ 5715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07" h="59531">
                <a:moveTo>
                  <a:pt x="0" y="59531"/>
                </a:moveTo>
                <a:lnTo>
                  <a:pt x="0" y="0"/>
                </a:lnTo>
                <a:lnTo>
                  <a:pt x="316707" y="0"/>
                </a:lnTo>
                <a:lnTo>
                  <a:pt x="316707" y="57150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BBC882F4-36AE-439E-89F7-A6742DF5086C}"/>
              </a:ext>
            </a:extLst>
          </p:cNvPr>
          <p:cNvSpPr/>
          <p:nvPr/>
        </p:nvSpPr>
        <p:spPr>
          <a:xfrm rot="10800000" flipV="1">
            <a:off x="6906279" y="4770204"/>
            <a:ext cx="107951" cy="80359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25103717-9EC0-428C-99FE-AAF43CDF108D}"/>
              </a:ext>
            </a:extLst>
          </p:cNvPr>
          <p:cNvSpPr/>
          <p:nvPr/>
        </p:nvSpPr>
        <p:spPr>
          <a:xfrm rot="10800000" flipV="1">
            <a:off x="4568851" y="4730943"/>
            <a:ext cx="107951" cy="36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9204778A-86F6-40DA-BE1B-B6F7DD8E2C98}"/>
              </a:ext>
            </a:extLst>
          </p:cNvPr>
          <p:cNvSpPr/>
          <p:nvPr/>
        </p:nvSpPr>
        <p:spPr>
          <a:xfrm rot="10800000" flipV="1">
            <a:off x="4569541" y="4771525"/>
            <a:ext cx="105722" cy="10519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4" name="자유형: 도형 1133">
            <a:extLst>
              <a:ext uri="{FF2B5EF4-FFF2-40B4-BE49-F238E27FC236}">
                <a16:creationId xmlns:a16="http://schemas.microsoft.com/office/drawing/2014/main" id="{F89AB72D-924E-46EE-A3F1-BDFAC17C18C4}"/>
              </a:ext>
            </a:extLst>
          </p:cNvPr>
          <p:cNvSpPr/>
          <p:nvPr/>
        </p:nvSpPr>
        <p:spPr>
          <a:xfrm>
            <a:off x="4566061" y="4765753"/>
            <a:ext cx="107919" cy="59531"/>
          </a:xfrm>
          <a:custGeom>
            <a:avLst/>
            <a:gdLst>
              <a:gd name="connsiteX0" fmla="*/ 0 w 316707"/>
              <a:gd name="connsiteY0" fmla="*/ 59531 h 59531"/>
              <a:gd name="connsiteX1" fmla="*/ 0 w 316707"/>
              <a:gd name="connsiteY1" fmla="*/ 0 h 59531"/>
              <a:gd name="connsiteX2" fmla="*/ 316707 w 316707"/>
              <a:gd name="connsiteY2" fmla="*/ 0 h 59531"/>
              <a:gd name="connsiteX3" fmla="*/ 316707 w 316707"/>
              <a:gd name="connsiteY3" fmla="*/ 5715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07" h="59531">
                <a:moveTo>
                  <a:pt x="0" y="59531"/>
                </a:moveTo>
                <a:lnTo>
                  <a:pt x="0" y="0"/>
                </a:lnTo>
                <a:lnTo>
                  <a:pt x="316707" y="0"/>
                </a:lnTo>
                <a:lnTo>
                  <a:pt x="316707" y="57150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5" name="직선 화살표 연결선 1134">
            <a:extLst>
              <a:ext uri="{FF2B5EF4-FFF2-40B4-BE49-F238E27FC236}">
                <a16:creationId xmlns:a16="http://schemas.microsoft.com/office/drawing/2014/main" id="{84AE32C1-656C-4B53-BAAF-B60250EB6B92}"/>
              </a:ext>
            </a:extLst>
          </p:cNvPr>
          <p:cNvCxnSpPr>
            <a:cxnSpLocks/>
          </p:cNvCxnSpPr>
          <p:nvPr/>
        </p:nvCxnSpPr>
        <p:spPr>
          <a:xfrm flipV="1">
            <a:off x="4412384" y="4752469"/>
            <a:ext cx="180055" cy="2962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6" name="직선 화살표 연결선 1135">
            <a:extLst>
              <a:ext uri="{FF2B5EF4-FFF2-40B4-BE49-F238E27FC236}">
                <a16:creationId xmlns:a16="http://schemas.microsoft.com/office/drawing/2014/main" id="{57AC9737-B0AE-45DE-9608-F790B9ADA055}"/>
              </a:ext>
            </a:extLst>
          </p:cNvPr>
          <p:cNvCxnSpPr>
            <a:cxnSpLocks/>
          </p:cNvCxnSpPr>
          <p:nvPr/>
        </p:nvCxnSpPr>
        <p:spPr>
          <a:xfrm flipH="1" flipV="1">
            <a:off x="4072690" y="4761994"/>
            <a:ext cx="180055" cy="2962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096108B-41F8-4EE1-AF67-38B5DE140FD6}"/>
              </a:ext>
            </a:extLst>
          </p:cNvPr>
          <p:cNvSpPr txBox="1"/>
          <p:nvPr/>
        </p:nvSpPr>
        <p:spPr>
          <a:xfrm>
            <a:off x="3991899" y="49845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69D4AC42-62E8-4012-9532-1A47E075192F}"/>
              </a:ext>
            </a:extLst>
          </p:cNvPr>
          <p:cNvSpPr txBox="1"/>
          <p:nvPr/>
        </p:nvSpPr>
        <p:spPr>
          <a:xfrm>
            <a:off x="5338502" y="585711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Passivation 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3EB0759F-CED1-4A17-9259-50649FC1BA78}"/>
              </a:ext>
            </a:extLst>
          </p:cNvPr>
          <p:cNvSpPr txBox="1"/>
          <p:nvPr/>
        </p:nvSpPr>
        <p:spPr>
          <a:xfrm>
            <a:off x="7132832" y="5339964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p-contact metal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2C0CA059-9FBC-4FD4-B560-7F4DF4EDC3A5}"/>
              </a:ext>
            </a:extLst>
          </p:cNvPr>
          <p:cNvSpPr/>
          <p:nvPr/>
        </p:nvSpPr>
        <p:spPr>
          <a:xfrm>
            <a:off x="1719567" y="5195244"/>
            <a:ext cx="1023932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BA430D13-A387-4645-9FF9-D5228AA0ACF8}"/>
              </a:ext>
            </a:extLst>
          </p:cNvPr>
          <p:cNvSpPr/>
          <p:nvPr/>
        </p:nvSpPr>
        <p:spPr>
          <a:xfrm>
            <a:off x="2953184" y="5125773"/>
            <a:ext cx="1023932" cy="734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CF9A6427-D3A4-48C3-BB97-2B9FEAE3132B}"/>
              </a:ext>
            </a:extLst>
          </p:cNvPr>
          <p:cNvSpPr/>
          <p:nvPr/>
        </p:nvSpPr>
        <p:spPr>
          <a:xfrm>
            <a:off x="1982705" y="4490165"/>
            <a:ext cx="488086" cy="4104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50000"/>
                </a:schemeClr>
              </a:gs>
              <a:gs pos="74000">
                <a:schemeClr val="accent2">
                  <a:lumMod val="45000"/>
                  <a:lumOff val="55000"/>
                  <a:alpha val="50000"/>
                </a:schemeClr>
              </a:gs>
              <a:gs pos="99115">
                <a:schemeClr val="accent2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자유형: 도형 1142">
            <a:extLst>
              <a:ext uri="{FF2B5EF4-FFF2-40B4-BE49-F238E27FC236}">
                <a16:creationId xmlns:a16="http://schemas.microsoft.com/office/drawing/2014/main" id="{2377384F-D8CB-41ED-9FD3-6055A27EB6FE}"/>
              </a:ext>
            </a:extLst>
          </p:cNvPr>
          <p:cNvSpPr/>
          <p:nvPr/>
        </p:nvSpPr>
        <p:spPr>
          <a:xfrm>
            <a:off x="1980915" y="4496935"/>
            <a:ext cx="130968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" h="673894">
                <a:moveTo>
                  <a:pt x="130968" y="673894"/>
                </a:moveTo>
                <a:lnTo>
                  <a:pt x="0" y="409575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4" name="자유형: 도형 1143">
            <a:extLst>
              <a:ext uri="{FF2B5EF4-FFF2-40B4-BE49-F238E27FC236}">
                <a16:creationId xmlns:a16="http://schemas.microsoft.com/office/drawing/2014/main" id="{5CE0C5A5-D49F-43DF-B2A7-43BE8B8741A8}"/>
              </a:ext>
            </a:extLst>
          </p:cNvPr>
          <p:cNvSpPr/>
          <p:nvPr/>
        </p:nvSpPr>
        <p:spPr>
          <a:xfrm flipH="1">
            <a:off x="2339826" y="4496935"/>
            <a:ext cx="130968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" h="673894">
                <a:moveTo>
                  <a:pt x="130968" y="673894"/>
                </a:moveTo>
                <a:lnTo>
                  <a:pt x="0" y="409575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자유형: 도형 1144">
            <a:extLst>
              <a:ext uri="{FF2B5EF4-FFF2-40B4-BE49-F238E27FC236}">
                <a16:creationId xmlns:a16="http://schemas.microsoft.com/office/drawing/2014/main" id="{CC4116E9-ABDA-49B9-9379-1E8950B3880D}"/>
              </a:ext>
            </a:extLst>
          </p:cNvPr>
          <p:cNvSpPr/>
          <p:nvPr/>
        </p:nvSpPr>
        <p:spPr>
          <a:xfrm>
            <a:off x="2066640" y="4496935"/>
            <a:ext cx="92868" cy="654844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" h="654844">
                <a:moveTo>
                  <a:pt x="92868" y="654844"/>
                </a:moveTo>
                <a:lnTo>
                  <a:pt x="0" y="3357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자유형: 도형 1145">
            <a:extLst>
              <a:ext uri="{FF2B5EF4-FFF2-40B4-BE49-F238E27FC236}">
                <a16:creationId xmlns:a16="http://schemas.microsoft.com/office/drawing/2014/main" id="{7E9336B7-B895-4013-A64B-DE62726AC375}"/>
              </a:ext>
            </a:extLst>
          </p:cNvPr>
          <p:cNvSpPr/>
          <p:nvPr/>
        </p:nvSpPr>
        <p:spPr>
          <a:xfrm flipH="1">
            <a:off x="2292356" y="4496935"/>
            <a:ext cx="92868" cy="654844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" h="654844">
                <a:moveTo>
                  <a:pt x="92868" y="654844"/>
                </a:moveTo>
                <a:lnTo>
                  <a:pt x="0" y="3357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7" name="자유형: 도형 1146">
            <a:extLst>
              <a:ext uri="{FF2B5EF4-FFF2-40B4-BE49-F238E27FC236}">
                <a16:creationId xmlns:a16="http://schemas.microsoft.com/office/drawing/2014/main" id="{97C1330A-C813-47D4-80B8-F5B04B7A16DB}"/>
              </a:ext>
            </a:extLst>
          </p:cNvPr>
          <p:cNvSpPr/>
          <p:nvPr/>
        </p:nvSpPr>
        <p:spPr>
          <a:xfrm>
            <a:off x="2159508" y="4492172"/>
            <a:ext cx="30957" cy="623888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623888">
                <a:moveTo>
                  <a:pt x="30957" y="623888"/>
                </a:moveTo>
                <a:lnTo>
                  <a:pt x="0" y="30480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8" name="자유형: 도형 1147">
            <a:extLst>
              <a:ext uri="{FF2B5EF4-FFF2-40B4-BE49-F238E27FC236}">
                <a16:creationId xmlns:a16="http://schemas.microsoft.com/office/drawing/2014/main" id="{5BD7471A-4164-4A48-904F-DD8D7A6C4975}"/>
              </a:ext>
            </a:extLst>
          </p:cNvPr>
          <p:cNvSpPr/>
          <p:nvPr/>
        </p:nvSpPr>
        <p:spPr>
          <a:xfrm flipH="1">
            <a:off x="2260058" y="4492172"/>
            <a:ext cx="30957" cy="623888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623888">
                <a:moveTo>
                  <a:pt x="30957" y="623888"/>
                </a:moveTo>
                <a:lnTo>
                  <a:pt x="0" y="30480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4D6473EE-0D8F-4DF4-9863-A865A5AD15BA}"/>
              </a:ext>
            </a:extLst>
          </p:cNvPr>
          <p:cNvSpPr/>
          <p:nvPr/>
        </p:nvSpPr>
        <p:spPr>
          <a:xfrm>
            <a:off x="3218261" y="4490165"/>
            <a:ext cx="488086" cy="4104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50000"/>
                </a:schemeClr>
              </a:gs>
              <a:gs pos="74000">
                <a:schemeClr val="accent2">
                  <a:lumMod val="45000"/>
                  <a:lumOff val="55000"/>
                  <a:alpha val="50000"/>
                </a:schemeClr>
              </a:gs>
              <a:gs pos="99115">
                <a:schemeClr val="accent2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0" name="자유형: 도형 1149">
            <a:extLst>
              <a:ext uri="{FF2B5EF4-FFF2-40B4-BE49-F238E27FC236}">
                <a16:creationId xmlns:a16="http://schemas.microsoft.com/office/drawing/2014/main" id="{E3BA3328-63CD-43E7-B234-50E1DD9ED04C}"/>
              </a:ext>
            </a:extLst>
          </p:cNvPr>
          <p:cNvSpPr/>
          <p:nvPr/>
        </p:nvSpPr>
        <p:spPr>
          <a:xfrm>
            <a:off x="3216471" y="4496935"/>
            <a:ext cx="130968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" h="673894">
                <a:moveTo>
                  <a:pt x="130968" y="673894"/>
                </a:moveTo>
                <a:lnTo>
                  <a:pt x="0" y="409575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자유형: 도형 1150">
            <a:extLst>
              <a:ext uri="{FF2B5EF4-FFF2-40B4-BE49-F238E27FC236}">
                <a16:creationId xmlns:a16="http://schemas.microsoft.com/office/drawing/2014/main" id="{DB4F8398-24C6-4860-BA6E-9E15AB14BE72}"/>
              </a:ext>
            </a:extLst>
          </p:cNvPr>
          <p:cNvSpPr/>
          <p:nvPr/>
        </p:nvSpPr>
        <p:spPr>
          <a:xfrm flipH="1">
            <a:off x="3575382" y="4496935"/>
            <a:ext cx="130968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68" h="673894">
                <a:moveTo>
                  <a:pt x="130968" y="673894"/>
                </a:moveTo>
                <a:lnTo>
                  <a:pt x="0" y="409575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자유형: 도형 1151">
            <a:extLst>
              <a:ext uri="{FF2B5EF4-FFF2-40B4-BE49-F238E27FC236}">
                <a16:creationId xmlns:a16="http://schemas.microsoft.com/office/drawing/2014/main" id="{AB5463F5-D6B4-45DD-922E-230FBDC129AC}"/>
              </a:ext>
            </a:extLst>
          </p:cNvPr>
          <p:cNvSpPr/>
          <p:nvPr/>
        </p:nvSpPr>
        <p:spPr>
          <a:xfrm>
            <a:off x="3302196" y="4496935"/>
            <a:ext cx="92868" cy="654844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" h="654844">
                <a:moveTo>
                  <a:pt x="92868" y="654844"/>
                </a:moveTo>
                <a:lnTo>
                  <a:pt x="0" y="3357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자유형: 도형 1152">
            <a:extLst>
              <a:ext uri="{FF2B5EF4-FFF2-40B4-BE49-F238E27FC236}">
                <a16:creationId xmlns:a16="http://schemas.microsoft.com/office/drawing/2014/main" id="{E65E0F16-1B11-49CC-8121-7E9C2AD26FF0}"/>
              </a:ext>
            </a:extLst>
          </p:cNvPr>
          <p:cNvSpPr/>
          <p:nvPr/>
        </p:nvSpPr>
        <p:spPr>
          <a:xfrm flipH="1">
            <a:off x="3527912" y="4496935"/>
            <a:ext cx="92868" cy="654844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8" h="654844">
                <a:moveTo>
                  <a:pt x="92868" y="654844"/>
                </a:moveTo>
                <a:lnTo>
                  <a:pt x="0" y="3357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자유형: 도형 1153">
            <a:extLst>
              <a:ext uri="{FF2B5EF4-FFF2-40B4-BE49-F238E27FC236}">
                <a16:creationId xmlns:a16="http://schemas.microsoft.com/office/drawing/2014/main" id="{5202E39C-F852-4185-8BDB-876F87EAF6A5}"/>
              </a:ext>
            </a:extLst>
          </p:cNvPr>
          <p:cNvSpPr/>
          <p:nvPr/>
        </p:nvSpPr>
        <p:spPr>
          <a:xfrm>
            <a:off x="3395064" y="4492172"/>
            <a:ext cx="30957" cy="623888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623888">
                <a:moveTo>
                  <a:pt x="30957" y="623888"/>
                </a:moveTo>
                <a:lnTo>
                  <a:pt x="0" y="30480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자유형: 도형 1154">
            <a:extLst>
              <a:ext uri="{FF2B5EF4-FFF2-40B4-BE49-F238E27FC236}">
                <a16:creationId xmlns:a16="http://schemas.microsoft.com/office/drawing/2014/main" id="{577F1BD7-7F12-4AC8-9724-AF943BF42700}"/>
              </a:ext>
            </a:extLst>
          </p:cNvPr>
          <p:cNvSpPr/>
          <p:nvPr/>
        </p:nvSpPr>
        <p:spPr>
          <a:xfrm flipH="1">
            <a:off x="3495614" y="4492172"/>
            <a:ext cx="30957" cy="623888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623888">
                <a:moveTo>
                  <a:pt x="30957" y="623888"/>
                </a:moveTo>
                <a:lnTo>
                  <a:pt x="0" y="30480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0982F027-B30A-4194-94A1-2C939755AA86}"/>
              </a:ext>
            </a:extLst>
          </p:cNvPr>
          <p:cNvCxnSpPr>
            <a:cxnSpLocks/>
          </p:cNvCxnSpPr>
          <p:nvPr/>
        </p:nvCxnSpPr>
        <p:spPr>
          <a:xfrm>
            <a:off x="2888654" y="4538594"/>
            <a:ext cx="400611" cy="33171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직선 화살표 연결선 1156">
            <a:extLst>
              <a:ext uri="{FF2B5EF4-FFF2-40B4-BE49-F238E27FC236}">
                <a16:creationId xmlns:a16="http://schemas.microsoft.com/office/drawing/2014/main" id="{CFC2F003-A6F5-4E92-AA88-9894DB83BA6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417042" y="4531824"/>
            <a:ext cx="464302" cy="3384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F77C6127-56DF-4250-8775-CA6B1D8E7065}"/>
              </a:ext>
            </a:extLst>
          </p:cNvPr>
          <p:cNvSpPr/>
          <p:nvPr/>
        </p:nvSpPr>
        <p:spPr>
          <a:xfrm>
            <a:off x="5896120" y="49799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F5A660A5-61E0-4803-B828-9BC0685DAB99}"/>
              </a:ext>
            </a:extLst>
          </p:cNvPr>
          <p:cNvSpPr/>
          <p:nvPr/>
        </p:nvSpPr>
        <p:spPr>
          <a:xfrm>
            <a:off x="5896120" y="50087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647016F3-DE01-4C55-A78D-5A8FF899D1A0}"/>
              </a:ext>
            </a:extLst>
          </p:cNvPr>
          <p:cNvSpPr/>
          <p:nvPr/>
        </p:nvSpPr>
        <p:spPr>
          <a:xfrm>
            <a:off x="5896120" y="50395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1" name="직사각형 1160">
            <a:extLst>
              <a:ext uri="{FF2B5EF4-FFF2-40B4-BE49-F238E27FC236}">
                <a16:creationId xmlns:a16="http://schemas.microsoft.com/office/drawing/2014/main" id="{E807566E-AB7B-4EB5-A61A-57B3FD87704B}"/>
              </a:ext>
            </a:extLst>
          </p:cNvPr>
          <p:cNvSpPr/>
          <p:nvPr/>
        </p:nvSpPr>
        <p:spPr>
          <a:xfrm>
            <a:off x="5896120" y="50683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2" name="직사각형 1161">
            <a:extLst>
              <a:ext uri="{FF2B5EF4-FFF2-40B4-BE49-F238E27FC236}">
                <a16:creationId xmlns:a16="http://schemas.microsoft.com/office/drawing/2014/main" id="{8430F6A1-B4AB-4BA3-893B-A94A4F706AF8}"/>
              </a:ext>
            </a:extLst>
          </p:cNvPr>
          <p:cNvSpPr/>
          <p:nvPr/>
        </p:nvSpPr>
        <p:spPr>
          <a:xfrm>
            <a:off x="5896120" y="5096769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7FB69BB4-C00D-4EDB-A4A5-FAA5BF39B80C}"/>
              </a:ext>
            </a:extLst>
          </p:cNvPr>
          <p:cNvSpPr/>
          <p:nvPr/>
        </p:nvSpPr>
        <p:spPr>
          <a:xfrm>
            <a:off x="5896120" y="531687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4" name="직사각형 1163">
            <a:extLst>
              <a:ext uri="{FF2B5EF4-FFF2-40B4-BE49-F238E27FC236}">
                <a16:creationId xmlns:a16="http://schemas.microsoft.com/office/drawing/2014/main" id="{BF405027-846B-45D6-9E24-9D802C3BC2DB}"/>
              </a:ext>
            </a:extLst>
          </p:cNvPr>
          <p:cNvSpPr/>
          <p:nvPr/>
        </p:nvSpPr>
        <p:spPr>
          <a:xfrm>
            <a:off x="5896120" y="52311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9DC4C6B6-0386-48A1-8B3E-FC31B0ACF1D4}"/>
              </a:ext>
            </a:extLst>
          </p:cNvPr>
          <p:cNvSpPr/>
          <p:nvPr/>
        </p:nvSpPr>
        <p:spPr>
          <a:xfrm>
            <a:off x="5896120" y="52599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E660BB9B-1153-49B2-95D5-BF3EF6FF347D}"/>
              </a:ext>
            </a:extLst>
          </p:cNvPr>
          <p:cNvSpPr/>
          <p:nvPr/>
        </p:nvSpPr>
        <p:spPr>
          <a:xfrm>
            <a:off x="5896120" y="528834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7" name="직사각형 1166">
            <a:extLst>
              <a:ext uri="{FF2B5EF4-FFF2-40B4-BE49-F238E27FC236}">
                <a16:creationId xmlns:a16="http://schemas.microsoft.com/office/drawing/2014/main" id="{AE69AECE-265C-4341-A0DA-6C6FA911AD55}"/>
              </a:ext>
            </a:extLst>
          </p:cNvPr>
          <p:cNvSpPr/>
          <p:nvPr/>
        </p:nvSpPr>
        <p:spPr>
          <a:xfrm>
            <a:off x="5896120" y="537379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3D63C1A8-01AC-453C-B9CE-768FB457E213}"/>
              </a:ext>
            </a:extLst>
          </p:cNvPr>
          <p:cNvSpPr/>
          <p:nvPr/>
        </p:nvSpPr>
        <p:spPr>
          <a:xfrm>
            <a:off x="5896120" y="534527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9" name="직사각형 1168">
            <a:extLst>
              <a:ext uri="{FF2B5EF4-FFF2-40B4-BE49-F238E27FC236}">
                <a16:creationId xmlns:a16="http://schemas.microsoft.com/office/drawing/2014/main" id="{B3EFA9B8-56B2-4ABB-8E7B-64977996BE32}"/>
              </a:ext>
            </a:extLst>
          </p:cNvPr>
          <p:cNvSpPr/>
          <p:nvPr/>
        </p:nvSpPr>
        <p:spPr>
          <a:xfrm>
            <a:off x="5896120" y="5398492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B364BC50-0714-4884-8AFB-971B7735F0F5}"/>
              </a:ext>
            </a:extLst>
          </p:cNvPr>
          <p:cNvSpPr/>
          <p:nvPr/>
        </p:nvSpPr>
        <p:spPr>
          <a:xfrm>
            <a:off x="4658122" y="49799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6C4FA8F2-52B5-4274-B9EB-AB095BCEAB63}"/>
              </a:ext>
            </a:extLst>
          </p:cNvPr>
          <p:cNvSpPr/>
          <p:nvPr/>
        </p:nvSpPr>
        <p:spPr>
          <a:xfrm>
            <a:off x="4658122" y="5008736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07A6B24C-74AB-4C32-91C8-5469426246B3}"/>
              </a:ext>
            </a:extLst>
          </p:cNvPr>
          <p:cNvSpPr/>
          <p:nvPr/>
        </p:nvSpPr>
        <p:spPr>
          <a:xfrm>
            <a:off x="4658122" y="50395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4DD7F89F-D22B-4BC4-A0F1-11D4B2D6B226}"/>
              </a:ext>
            </a:extLst>
          </p:cNvPr>
          <p:cNvSpPr/>
          <p:nvPr/>
        </p:nvSpPr>
        <p:spPr>
          <a:xfrm>
            <a:off x="4658122" y="506834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B15E5A03-46D0-418F-8498-3BF2DDEA8194}"/>
              </a:ext>
            </a:extLst>
          </p:cNvPr>
          <p:cNvSpPr/>
          <p:nvPr/>
        </p:nvSpPr>
        <p:spPr>
          <a:xfrm>
            <a:off x="4658122" y="5096769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5" name="직사각형 1174">
            <a:extLst>
              <a:ext uri="{FF2B5EF4-FFF2-40B4-BE49-F238E27FC236}">
                <a16:creationId xmlns:a16="http://schemas.microsoft.com/office/drawing/2014/main" id="{D10F1E9A-DCE0-47D9-81F1-E187B613C9DC}"/>
              </a:ext>
            </a:extLst>
          </p:cNvPr>
          <p:cNvSpPr/>
          <p:nvPr/>
        </p:nvSpPr>
        <p:spPr>
          <a:xfrm>
            <a:off x="4658122" y="5316873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49691A9B-6846-4747-B6DD-BF48E54FF662}"/>
              </a:ext>
            </a:extLst>
          </p:cNvPr>
          <p:cNvSpPr/>
          <p:nvPr/>
        </p:nvSpPr>
        <p:spPr>
          <a:xfrm>
            <a:off x="4658122" y="52311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7" name="직사각형 1176">
            <a:extLst>
              <a:ext uri="{FF2B5EF4-FFF2-40B4-BE49-F238E27FC236}">
                <a16:creationId xmlns:a16="http://schemas.microsoft.com/office/drawing/2014/main" id="{24BA600B-2C38-449A-9544-8945EAD518E2}"/>
              </a:ext>
            </a:extLst>
          </p:cNvPr>
          <p:cNvSpPr/>
          <p:nvPr/>
        </p:nvSpPr>
        <p:spPr>
          <a:xfrm>
            <a:off x="4658122" y="525992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94DCE20B-F919-4B24-96CC-69C608934FC1}"/>
              </a:ext>
            </a:extLst>
          </p:cNvPr>
          <p:cNvSpPr/>
          <p:nvPr/>
        </p:nvSpPr>
        <p:spPr>
          <a:xfrm>
            <a:off x="4658122" y="528834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9" name="직사각형 1178">
            <a:extLst>
              <a:ext uri="{FF2B5EF4-FFF2-40B4-BE49-F238E27FC236}">
                <a16:creationId xmlns:a16="http://schemas.microsoft.com/office/drawing/2014/main" id="{7A633449-2E6E-42D2-A205-6FFB81F38808}"/>
              </a:ext>
            </a:extLst>
          </p:cNvPr>
          <p:cNvSpPr/>
          <p:nvPr/>
        </p:nvSpPr>
        <p:spPr>
          <a:xfrm>
            <a:off x="4658122" y="5373797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98353614-A400-4211-B7B3-1B0D62E3F777}"/>
              </a:ext>
            </a:extLst>
          </p:cNvPr>
          <p:cNvSpPr/>
          <p:nvPr/>
        </p:nvSpPr>
        <p:spPr>
          <a:xfrm>
            <a:off x="4658122" y="5345271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1" name="직사각형 1180">
            <a:extLst>
              <a:ext uri="{FF2B5EF4-FFF2-40B4-BE49-F238E27FC236}">
                <a16:creationId xmlns:a16="http://schemas.microsoft.com/office/drawing/2014/main" id="{2E4A44E1-F185-4D84-8F8A-AE1C7512A951}"/>
              </a:ext>
            </a:extLst>
          </p:cNvPr>
          <p:cNvSpPr/>
          <p:nvPr/>
        </p:nvSpPr>
        <p:spPr>
          <a:xfrm>
            <a:off x="4658122" y="5398492"/>
            <a:ext cx="1023932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BD85487B-BF13-44CD-96C7-F2D0CBC6AB3C}"/>
              </a:ext>
            </a:extLst>
          </p:cNvPr>
          <p:cNvSpPr/>
          <p:nvPr/>
        </p:nvSpPr>
        <p:spPr>
          <a:xfrm>
            <a:off x="5898230" y="5195244"/>
            <a:ext cx="1023932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3" name="직사각형 1182">
            <a:extLst>
              <a:ext uri="{FF2B5EF4-FFF2-40B4-BE49-F238E27FC236}">
                <a16:creationId xmlns:a16="http://schemas.microsoft.com/office/drawing/2014/main" id="{A519851A-30D6-4AB2-A3E3-1743DD5E42B2}"/>
              </a:ext>
            </a:extLst>
          </p:cNvPr>
          <p:cNvSpPr/>
          <p:nvPr/>
        </p:nvSpPr>
        <p:spPr>
          <a:xfrm>
            <a:off x="4670073" y="5195244"/>
            <a:ext cx="1023932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4" name="TextBox 1183">
            <a:extLst>
              <a:ext uri="{FF2B5EF4-FFF2-40B4-BE49-F238E27FC236}">
                <a16:creationId xmlns:a16="http://schemas.microsoft.com/office/drawing/2014/main" id="{440AB198-5DC6-43CD-8768-2050E32DA74B}"/>
              </a:ext>
            </a:extLst>
          </p:cNvPr>
          <p:cNvSpPr txBox="1"/>
          <p:nvPr/>
        </p:nvSpPr>
        <p:spPr>
          <a:xfrm>
            <a:off x="7909587" y="5493413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Silicon driver circuit wafer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85" name="직선 화살표 연결선 1184">
            <a:extLst>
              <a:ext uri="{FF2B5EF4-FFF2-40B4-BE49-F238E27FC236}">
                <a16:creationId xmlns:a16="http://schemas.microsoft.com/office/drawing/2014/main" id="{03D716BC-41A3-48AD-9F3C-656B26CB5070}"/>
              </a:ext>
            </a:extLst>
          </p:cNvPr>
          <p:cNvCxnSpPr>
            <a:cxnSpLocks/>
          </p:cNvCxnSpPr>
          <p:nvPr/>
        </p:nvCxnSpPr>
        <p:spPr>
          <a:xfrm>
            <a:off x="1783273" y="4142015"/>
            <a:ext cx="0" cy="56391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6" name="TextBox 1185">
            <a:extLst>
              <a:ext uri="{FF2B5EF4-FFF2-40B4-BE49-F238E27FC236}">
                <a16:creationId xmlns:a16="http://schemas.microsoft.com/office/drawing/2014/main" id="{6F3E54F9-5825-4840-A10E-40EDDECD74A6}"/>
              </a:ext>
            </a:extLst>
          </p:cNvPr>
          <p:cNvSpPr txBox="1"/>
          <p:nvPr/>
        </p:nvSpPr>
        <p:spPr>
          <a:xfrm>
            <a:off x="1505044" y="3490974"/>
            <a:ext cx="117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Auxiliary layer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(medium refractive index between the air and the GaAs)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87" name="직선 화살표 연결선 1186">
            <a:extLst>
              <a:ext uri="{FF2B5EF4-FFF2-40B4-BE49-F238E27FC236}">
                <a16:creationId xmlns:a16="http://schemas.microsoft.com/office/drawing/2014/main" id="{021FDBC6-00BD-49F4-9A32-B1D430919E84}"/>
              </a:ext>
            </a:extLst>
          </p:cNvPr>
          <p:cNvCxnSpPr>
            <a:cxnSpLocks/>
          </p:cNvCxnSpPr>
          <p:nvPr/>
        </p:nvCxnSpPr>
        <p:spPr>
          <a:xfrm flipH="1" flipV="1">
            <a:off x="7010282" y="4743387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19BF9A58-5B7E-494D-9D14-1993098E0BAD}"/>
              </a:ext>
            </a:extLst>
          </p:cNvPr>
          <p:cNvSpPr txBox="1"/>
          <p:nvPr/>
        </p:nvSpPr>
        <p:spPr>
          <a:xfrm>
            <a:off x="7306085" y="4655465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9" name="직사각형 1188">
            <a:extLst>
              <a:ext uri="{FF2B5EF4-FFF2-40B4-BE49-F238E27FC236}">
                <a16:creationId xmlns:a16="http://schemas.microsoft.com/office/drawing/2014/main" id="{F501E024-0BB4-400D-86AC-CF8067CFB07A}"/>
              </a:ext>
            </a:extLst>
          </p:cNvPr>
          <p:cNvSpPr/>
          <p:nvPr/>
        </p:nvSpPr>
        <p:spPr>
          <a:xfrm rot="10800000" flipV="1">
            <a:off x="2629446" y="4748943"/>
            <a:ext cx="418307" cy="36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0" name="직사각형 1189">
            <a:extLst>
              <a:ext uri="{FF2B5EF4-FFF2-40B4-BE49-F238E27FC236}">
                <a16:creationId xmlns:a16="http://schemas.microsoft.com/office/drawing/2014/main" id="{E43087E5-0F20-484E-8F90-A48CF6E20B07}"/>
              </a:ext>
            </a:extLst>
          </p:cNvPr>
          <p:cNvSpPr/>
          <p:nvPr/>
        </p:nvSpPr>
        <p:spPr>
          <a:xfrm rot="10800000" flipV="1">
            <a:off x="5635077" y="4720364"/>
            <a:ext cx="311243" cy="36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1" name="그룹 1190">
            <a:extLst>
              <a:ext uri="{FF2B5EF4-FFF2-40B4-BE49-F238E27FC236}">
                <a16:creationId xmlns:a16="http://schemas.microsoft.com/office/drawing/2014/main" id="{B3BBFFD1-DC5E-4C24-8E2C-CA672D8FE7EB}"/>
              </a:ext>
            </a:extLst>
          </p:cNvPr>
          <p:cNvGrpSpPr/>
          <p:nvPr/>
        </p:nvGrpSpPr>
        <p:grpSpPr>
          <a:xfrm>
            <a:off x="1714089" y="5126644"/>
            <a:ext cx="1022400" cy="70013"/>
            <a:chOff x="1217024" y="4003944"/>
            <a:chExt cx="1022400" cy="70013"/>
          </a:xfrm>
        </p:grpSpPr>
        <p:sp>
          <p:nvSpPr>
            <p:cNvPr id="1192" name="직사각형 1191">
              <a:extLst>
                <a:ext uri="{FF2B5EF4-FFF2-40B4-BE49-F238E27FC236}">
                  <a16:creationId xmlns:a16="http://schemas.microsoft.com/office/drawing/2014/main" id="{4E739B24-5D74-4796-A78D-7749C26AB0CD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직사각형 1192">
              <a:extLst>
                <a:ext uri="{FF2B5EF4-FFF2-40B4-BE49-F238E27FC236}">
                  <a16:creationId xmlns:a16="http://schemas.microsoft.com/office/drawing/2014/main" id="{2761B67F-B457-4AE4-80E7-C105E657BD99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직사각형 1193">
              <a:extLst>
                <a:ext uri="{FF2B5EF4-FFF2-40B4-BE49-F238E27FC236}">
                  <a16:creationId xmlns:a16="http://schemas.microsoft.com/office/drawing/2014/main" id="{EEC8473E-0545-40A0-A952-A9CEB04FEDB6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직사각형 1194">
              <a:extLst>
                <a:ext uri="{FF2B5EF4-FFF2-40B4-BE49-F238E27FC236}">
                  <a16:creationId xmlns:a16="http://schemas.microsoft.com/office/drawing/2014/main" id="{C8AEFA48-6122-47F7-8530-9A6B09D5BBC6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6" name="그룹 1195">
            <a:extLst>
              <a:ext uri="{FF2B5EF4-FFF2-40B4-BE49-F238E27FC236}">
                <a16:creationId xmlns:a16="http://schemas.microsoft.com/office/drawing/2014/main" id="{45636145-E4EE-48CE-9B0D-6427BBD053BA}"/>
              </a:ext>
            </a:extLst>
          </p:cNvPr>
          <p:cNvGrpSpPr/>
          <p:nvPr/>
        </p:nvGrpSpPr>
        <p:grpSpPr>
          <a:xfrm>
            <a:off x="2950422" y="5129025"/>
            <a:ext cx="1022400" cy="70013"/>
            <a:chOff x="1217024" y="4003944"/>
            <a:chExt cx="1022400" cy="70013"/>
          </a:xfrm>
        </p:grpSpPr>
        <p:sp>
          <p:nvSpPr>
            <p:cNvPr id="1197" name="직사각형 1196">
              <a:extLst>
                <a:ext uri="{FF2B5EF4-FFF2-40B4-BE49-F238E27FC236}">
                  <a16:creationId xmlns:a16="http://schemas.microsoft.com/office/drawing/2014/main" id="{71657098-B856-43AC-B8CD-A8F8CEDA2687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E472F763-8CB8-4AB7-B562-0085A44F89B2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직사각형 1198">
              <a:extLst>
                <a:ext uri="{FF2B5EF4-FFF2-40B4-BE49-F238E27FC236}">
                  <a16:creationId xmlns:a16="http://schemas.microsoft.com/office/drawing/2014/main" id="{5E8F96F8-CFA2-4E67-8064-275B914E74D2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9C69897A-0108-4190-B7F7-334FF0100678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1" name="직사각형 1200">
            <a:extLst>
              <a:ext uri="{FF2B5EF4-FFF2-40B4-BE49-F238E27FC236}">
                <a16:creationId xmlns:a16="http://schemas.microsoft.com/office/drawing/2014/main" id="{537101A9-320B-470C-8A38-7E6C23C81096}"/>
              </a:ext>
            </a:extLst>
          </p:cNvPr>
          <p:cNvSpPr/>
          <p:nvPr/>
        </p:nvSpPr>
        <p:spPr>
          <a:xfrm>
            <a:off x="5019072" y="5157927"/>
            <a:ext cx="346862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B4BDBDB1-D539-44A4-9C42-8CAB1828F458}"/>
              </a:ext>
            </a:extLst>
          </p:cNvPr>
          <p:cNvSpPr/>
          <p:nvPr/>
        </p:nvSpPr>
        <p:spPr>
          <a:xfrm>
            <a:off x="4685703" y="5129025"/>
            <a:ext cx="985088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E6E8A7E0-B7CE-4CCC-9731-2775C720862B}"/>
              </a:ext>
            </a:extLst>
          </p:cNvPr>
          <p:cNvSpPr/>
          <p:nvPr/>
        </p:nvSpPr>
        <p:spPr>
          <a:xfrm>
            <a:off x="4685703" y="5159438"/>
            <a:ext cx="381548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6B40401D-08FF-456A-938E-3CEDEF213673}"/>
              </a:ext>
            </a:extLst>
          </p:cNvPr>
          <p:cNvSpPr/>
          <p:nvPr/>
        </p:nvSpPr>
        <p:spPr>
          <a:xfrm>
            <a:off x="5289243" y="5159438"/>
            <a:ext cx="381548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FD6E6379-47B3-4459-938E-F36E5DF1077F}"/>
              </a:ext>
            </a:extLst>
          </p:cNvPr>
          <p:cNvSpPr/>
          <p:nvPr/>
        </p:nvSpPr>
        <p:spPr>
          <a:xfrm>
            <a:off x="6238730" y="5157927"/>
            <a:ext cx="349216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75F37044-FC00-4F25-9B93-F87552108FBE}"/>
              </a:ext>
            </a:extLst>
          </p:cNvPr>
          <p:cNvSpPr/>
          <p:nvPr/>
        </p:nvSpPr>
        <p:spPr>
          <a:xfrm>
            <a:off x="5903099" y="5129025"/>
            <a:ext cx="991773" cy="2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1EC1DA5C-3BDE-45A8-8862-7515F1011564}"/>
              </a:ext>
            </a:extLst>
          </p:cNvPr>
          <p:cNvSpPr/>
          <p:nvPr/>
        </p:nvSpPr>
        <p:spPr>
          <a:xfrm>
            <a:off x="5903099" y="5159438"/>
            <a:ext cx="384137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02487408-E1A9-46E4-811D-9088117D7BF6}"/>
              </a:ext>
            </a:extLst>
          </p:cNvPr>
          <p:cNvSpPr/>
          <p:nvPr/>
        </p:nvSpPr>
        <p:spPr>
          <a:xfrm>
            <a:off x="6510735" y="5159438"/>
            <a:ext cx="384137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자유형: 도형 1208">
            <a:extLst>
              <a:ext uri="{FF2B5EF4-FFF2-40B4-BE49-F238E27FC236}">
                <a16:creationId xmlns:a16="http://schemas.microsoft.com/office/drawing/2014/main" id="{5F842488-1B1B-4E23-8D8D-9685F824C900}"/>
              </a:ext>
            </a:extLst>
          </p:cNvPr>
          <p:cNvSpPr/>
          <p:nvPr/>
        </p:nvSpPr>
        <p:spPr>
          <a:xfrm>
            <a:off x="4902148" y="4442166"/>
            <a:ext cx="502445" cy="728663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719 w 166687"/>
              <a:gd name="connsiteY2" fmla="*/ 0 h 673894"/>
              <a:gd name="connsiteX0" fmla="*/ 166687 w 166687"/>
              <a:gd name="connsiteY0" fmla="*/ 350044 h 350044"/>
              <a:gd name="connsiteX1" fmla="*/ 0 w 166687"/>
              <a:gd name="connsiteY1" fmla="*/ 0 h 350044"/>
              <a:gd name="connsiteX2" fmla="*/ 126207 w 166687"/>
              <a:gd name="connsiteY2" fmla="*/ 164306 h 35004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95251 w 166687"/>
              <a:gd name="connsiteY2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236 w 166687"/>
              <a:gd name="connsiteY2" fmla="*/ 195262 h 673894"/>
              <a:gd name="connsiteX3" fmla="*/ 95251 w 166687"/>
              <a:gd name="connsiteY3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236 w 166687"/>
              <a:gd name="connsiteY2" fmla="*/ 195262 h 673894"/>
              <a:gd name="connsiteX3" fmla="*/ 95251 w 166687"/>
              <a:gd name="connsiteY3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140011 w 166687"/>
              <a:gd name="connsiteY2" fmla="*/ 478630 h 673894"/>
              <a:gd name="connsiteX3" fmla="*/ 95251 w 166687"/>
              <a:gd name="connsiteY3" fmla="*/ 0 h 673894"/>
              <a:gd name="connsiteX0" fmla="*/ 166687 w 685801"/>
              <a:gd name="connsiteY0" fmla="*/ 681038 h 681038"/>
              <a:gd name="connsiteX1" fmla="*/ 0 w 685801"/>
              <a:gd name="connsiteY1" fmla="*/ 330994 h 681038"/>
              <a:gd name="connsiteX2" fmla="*/ 140011 w 685801"/>
              <a:gd name="connsiteY2" fmla="*/ 485774 h 681038"/>
              <a:gd name="connsiteX3" fmla="*/ 685801 w 685801"/>
              <a:gd name="connsiteY3" fmla="*/ 0 h 681038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702470 w 702470"/>
              <a:gd name="connsiteY3" fmla="*/ 0 h 664369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335272 w 702470"/>
              <a:gd name="connsiteY3" fmla="*/ 309562 h 664369"/>
              <a:gd name="connsiteX4" fmla="*/ 702470 w 702470"/>
              <a:gd name="connsiteY4" fmla="*/ 0 h 664369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335272 w 702470"/>
              <a:gd name="connsiteY3" fmla="*/ 309562 h 664369"/>
              <a:gd name="connsiteX4" fmla="*/ 702470 w 702470"/>
              <a:gd name="connsiteY4" fmla="*/ 0 h 664369"/>
              <a:gd name="connsiteX0" fmla="*/ 166687 w 502445"/>
              <a:gd name="connsiteY0" fmla="*/ 728663 h 728663"/>
              <a:gd name="connsiteX1" fmla="*/ 0 w 502445"/>
              <a:gd name="connsiteY1" fmla="*/ 378619 h 728663"/>
              <a:gd name="connsiteX2" fmla="*/ 140011 w 502445"/>
              <a:gd name="connsiteY2" fmla="*/ 533399 h 728663"/>
              <a:gd name="connsiteX3" fmla="*/ 335272 w 502445"/>
              <a:gd name="connsiteY3" fmla="*/ 373856 h 728663"/>
              <a:gd name="connsiteX4" fmla="*/ 502445 w 502445"/>
              <a:gd name="connsiteY4" fmla="*/ 0 h 7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45" h="728663">
                <a:moveTo>
                  <a:pt x="166687" y="728663"/>
                </a:moveTo>
                <a:lnTo>
                  <a:pt x="0" y="378619"/>
                </a:lnTo>
                <a:lnTo>
                  <a:pt x="140011" y="533399"/>
                </a:lnTo>
                <a:lnTo>
                  <a:pt x="335272" y="373856"/>
                </a:lnTo>
                <a:lnTo>
                  <a:pt x="502445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자유형: 도형 1209">
            <a:extLst>
              <a:ext uri="{FF2B5EF4-FFF2-40B4-BE49-F238E27FC236}">
                <a16:creationId xmlns:a16="http://schemas.microsoft.com/office/drawing/2014/main" id="{609556BE-4555-4D7F-B5BC-ECD84221B665}"/>
              </a:ext>
            </a:extLst>
          </p:cNvPr>
          <p:cNvSpPr/>
          <p:nvPr/>
        </p:nvSpPr>
        <p:spPr>
          <a:xfrm flipH="1">
            <a:off x="5296779" y="4496935"/>
            <a:ext cx="164306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  <a:gd name="connsiteX0" fmla="*/ 164306 w 164306"/>
              <a:gd name="connsiteY0" fmla="*/ 673894 h 673894"/>
              <a:gd name="connsiteX1" fmla="*/ 0 w 164306"/>
              <a:gd name="connsiteY1" fmla="*/ 326232 h 673894"/>
              <a:gd name="connsiteX2" fmla="*/ 33338 w 164306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" h="673894">
                <a:moveTo>
                  <a:pt x="164306" y="673894"/>
                </a:moveTo>
                <a:lnTo>
                  <a:pt x="0" y="326232"/>
                </a:lnTo>
                <a:lnTo>
                  <a:pt x="33338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1" name="자유형: 도형 1210">
            <a:extLst>
              <a:ext uri="{FF2B5EF4-FFF2-40B4-BE49-F238E27FC236}">
                <a16:creationId xmlns:a16="http://schemas.microsoft.com/office/drawing/2014/main" id="{63F7D569-3421-496A-8120-AB67B027898A}"/>
              </a:ext>
            </a:extLst>
          </p:cNvPr>
          <p:cNvSpPr/>
          <p:nvPr/>
        </p:nvSpPr>
        <p:spPr>
          <a:xfrm>
            <a:off x="4825465" y="4480265"/>
            <a:ext cx="290995" cy="671513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  <a:gd name="connsiteX0" fmla="*/ 147636 w 147636"/>
              <a:gd name="connsiteY0" fmla="*/ 654844 h 654844"/>
              <a:gd name="connsiteX1" fmla="*/ 0 w 147636"/>
              <a:gd name="connsiteY1" fmla="*/ 309563 h 654844"/>
              <a:gd name="connsiteX2" fmla="*/ 54768 w 147636"/>
              <a:gd name="connsiteY2" fmla="*/ 0 h 654844"/>
              <a:gd name="connsiteX0" fmla="*/ 147636 w 147636"/>
              <a:gd name="connsiteY0" fmla="*/ 654844 h 654844"/>
              <a:gd name="connsiteX1" fmla="*/ 0 w 147636"/>
              <a:gd name="connsiteY1" fmla="*/ 309563 h 654844"/>
              <a:gd name="connsiteX2" fmla="*/ 23328 w 147636"/>
              <a:gd name="connsiteY2" fmla="*/ 161925 h 654844"/>
              <a:gd name="connsiteX3" fmla="*/ 54768 w 147636"/>
              <a:gd name="connsiteY3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198127 w 290995"/>
              <a:gd name="connsiteY3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95250 w 290995"/>
              <a:gd name="connsiteY3" fmla="*/ 226219 h 654844"/>
              <a:gd name="connsiteX4" fmla="*/ 198127 w 290995"/>
              <a:gd name="connsiteY4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198127 w 290995"/>
              <a:gd name="connsiteY4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114300 w 290995"/>
              <a:gd name="connsiteY4" fmla="*/ 164306 h 654844"/>
              <a:gd name="connsiteX5" fmla="*/ 198127 w 290995"/>
              <a:gd name="connsiteY5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88107 w 290995"/>
              <a:gd name="connsiteY4" fmla="*/ 478631 h 654844"/>
              <a:gd name="connsiteX5" fmla="*/ 198127 w 290995"/>
              <a:gd name="connsiteY5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88107 w 290995"/>
              <a:gd name="connsiteY4" fmla="*/ 478631 h 654844"/>
              <a:gd name="connsiteX5" fmla="*/ 26677 w 290995"/>
              <a:gd name="connsiteY5" fmla="*/ 0 h 654844"/>
              <a:gd name="connsiteX0" fmla="*/ 290995 w 290995"/>
              <a:gd name="connsiteY0" fmla="*/ 671513 h 671513"/>
              <a:gd name="connsiteX1" fmla="*/ 143359 w 290995"/>
              <a:gd name="connsiteY1" fmla="*/ 326232 h 671513"/>
              <a:gd name="connsiteX2" fmla="*/ 0 w 290995"/>
              <a:gd name="connsiteY2" fmla="*/ 488157 h 671513"/>
              <a:gd name="connsiteX3" fmla="*/ 45244 w 290995"/>
              <a:gd name="connsiteY3" fmla="*/ 347663 h 671513"/>
              <a:gd name="connsiteX4" fmla="*/ 88107 w 290995"/>
              <a:gd name="connsiteY4" fmla="*/ 495300 h 671513"/>
              <a:gd name="connsiteX5" fmla="*/ 81446 w 290995"/>
              <a:gd name="connsiteY5" fmla="*/ 0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995" h="671513">
                <a:moveTo>
                  <a:pt x="290995" y="671513"/>
                </a:moveTo>
                <a:lnTo>
                  <a:pt x="143359" y="326232"/>
                </a:lnTo>
                <a:lnTo>
                  <a:pt x="0" y="488157"/>
                </a:lnTo>
                <a:lnTo>
                  <a:pt x="45244" y="347663"/>
                </a:lnTo>
                <a:lnTo>
                  <a:pt x="88107" y="495300"/>
                </a:lnTo>
                <a:cubicBezTo>
                  <a:pt x="85887" y="330200"/>
                  <a:pt x="83666" y="165100"/>
                  <a:pt x="81446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자유형: 도형 1211">
            <a:extLst>
              <a:ext uri="{FF2B5EF4-FFF2-40B4-BE49-F238E27FC236}">
                <a16:creationId xmlns:a16="http://schemas.microsoft.com/office/drawing/2014/main" id="{3CDABCB4-80F9-4634-8CBF-F7B94469D178}"/>
              </a:ext>
            </a:extLst>
          </p:cNvPr>
          <p:cNvSpPr/>
          <p:nvPr/>
        </p:nvSpPr>
        <p:spPr>
          <a:xfrm flipH="1">
            <a:off x="5249310" y="4537415"/>
            <a:ext cx="421481" cy="614363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  <a:gd name="connsiteX0" fmla="*/ 95249 w 95249"/>
              <a:gd name="connsiteY0" fmla="*/ 654844 h 654844"/>
              <a:gd name="connsiteX1" fmla="*/ 0 w 95249"/>
              <a:gd name="connsiteY1" fmla="*/ 309562 h 654844"/>
              <a:gd name="connsiteX2" fmla="*/ 2381 w 95249"/>
              <a:gd name="connsiteY2" fmla="*/ 0 h 654844"/>
              <a:gd name="connsiteX0" fmla="*/ 100977 w 100977"/>
              <a:gd name="connsiteY0" fmla="*/ 654844 h 654844"/>
              <a:gd name="connsiteX1" fmla="*/ 5728 w 100977"/>
              <a:gd name="connsiteY1" fmla="*/ 309562 h 654844"/>
              <a:gd name="connsiteX2" fmla="*/ 10471 w 100977"/>
              <a:gd name="connsiteY2" fmla="*/ 154781 h 654844"/>
              <a:gd name="connsiteX3" fmla="*/ 8109 w 100977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5290 w 245290"/>
              <a:gd name="connsiteY0" fmla="*/ 654844 h 654844"/>
              <a:gd name="connsiteX1" fmla="*/ 150041 w 245290"/>
              <a:gd name="connsiteY1" fmla="*/ 309562 h 654844"/>
              <a:gd name="connsiteX2" fmla="*/ 2 w 245290"/>
              <a:gd name="connsiteY2" fmla="*/ 473868 h 654844"/>
              <a:gd name="connsiteX3" fmla="*/ 152422 w 245290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7888 w 247888"/>
              <a:gd name="connsiteY0" fmla="*/ 654844 h 654844"/>
              <a:gd name="connsiteX1" fmla="*/ 152639 w 247888"/>
              <a:gd name="connsiteY1" fmla="*/ 309562 h 654844"/>
              <a:gd name="connsiteX2" fmla="*/ 2600 w 247888"/>
              <a:gd name="connsiteY2" fmla="*/ 473868 h 654844"/>
              <a:gd name="connsiteX3" fmla="*/ 64514 w 247888"/>
              <a:gd name="connsiteY3" fmla="*/ 295275 h 654844"/>
              <a:gd name="connsiteX4" fmla="*/ 155020 w 247888"/>
              <a:gd name="connsiteY4" fmla="*/ 0 h 654844"/>
              <a:gd name="connsiteX0" fmla="*/ 247560 w 247560"/>
              <a:gd name="connsiteY0" fmla="*/ 654844 h 654844"/>
              <a:gd name="connsiteX1" fmla="*/ 152311 w 247560"/>
              <a:gd name="connsiteY1" fmla="*/ 309562 h 654844"/>
              <a:gd name="connsiteX2" fmla="*/ 2272 w 247560"/>
              <a:gd name="connsiteY2" fmla="*/ 473868 h 654844"/>
              <a:gd name="connsiteX3" fmla="*/ 64186 w 247560"/>
              <a:gd name="connsiteY3" fmla="*/ 295275 h 654844"/>
              <a:gd name="connsiteX4" fmla="*/ 154692 w 247560"/>
              <a:gd name="connsiteY4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61914 w 245288"/>
              <a:gd name="connsiteY3" fmla="*/ 295275 h 654844"/>
              <a:gd name="connsiteX4" fmla="*/ 152420 w 245288"/>
              <a:gd name="connsiteY4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66677 w 245288"/>
              <a:gd name="connsiteY3" fmla="*/ 302418 h 654844"/>
              <a:gd name="connsiteX4" fmla="*/ 152420 w 245288"/>
              <a:gd name="connsiteY4" fmla="*/ 0 h 654844"/>
              <a:gd name="connsiteX0" fmla="*/ 341322 w 341322"/>
              <a:gd name="connsiteY0" fmla="*/ 690563 h 690563"/>
              <a:gd name="connsiteX1" fmla="*/ 246073 w 341322"/>
              <a:gd name="connsiteY1" fmla="*/ 345281 h 690563"/>
              <a:gd name="connsiteX2" fmla="*/ 96034 w 341322"/>
              <a:gd name="connsiteY2" fmla="*/ 509587 h 690563"/>
              <a:gd name="connsiteX3" fmla="*/ 162711 w 341322"/>
              <a:gd name="connsiteY3" fmla="*/ 338137 h 690563"/>
              <a:gd name="connsiteX4" fmla="*/ 804 w 341322"/>
              <a:gd name="connsiteY4" fmla="*/ 0 h 690563"/>
              <a:gd name="connsiteX0" fmla="*/ 341322 w 341322"/>
              <a:gd name="connsiteY0" fmla="*/ 690563 h 690563"/>
              <a:gd name="connsiteX1" fmla="*/ 246073 w 341322"/>
              <a:gd name="connsiteY1" fmla="*/ 345281 h 690563"/>
              <a:gd name="connsiteX2" fmla="*/ 96034 w 341322"/>
              <a:gd name="connsiteY2" fmla="*/ 509587 h 690563"/>
              <a:gd name="connsiteX3" fmla="*/ 162711 w 341322"/>
              <a:gd name="connsiteY3" fmla="*/ 338137 h 690563"/>
              <a:gd name="connsiteX4" fmla="*/ 804 w 341322"/>
              <a:gd name="connsiteY4" fmla="*/ 0 h 690563"/>
              <a:gd name="connsiteX0" fmla="*/ 340518 w 340518"/>
              <a:gd name="connsiteY0" fmla="*/ 690563 h 690563"/>
              <a:gd name="connsiteX1" fmla="*/ 245269 w 340518"/>
              <a:gd name="connsiteY1" fmla="*/ 345281 h 690563"/>
              <a:gd name="connsiteX2" fmla="*/ 95230 w 340518"/>
              <a:gd name="connsiteY2" fmla="*/ 509587 h 690563"/>
              <a:gd name="connsiteX3" fmla="*/ 161907 w 340518"/>
              <a:gd name="connsiteY3" fmla="*/ 338137 h 690563"/>
              <a:gd name="connsiteX4" fmla="*/ 0 w 340518"/>
              <a:gd name="connsiteY4" fmla="*/ 0 h 690563"/>
              <a:gd name="connsiteX0" fmla="*/ 340518 w 340518"/>
              <a:gd name="connsiteY0" fmla="*/ 690563 h 690563"/>
              <a:gd name="connsiteX1" fmla="*/ 245269 w 340518"/>
              <a:gd name="connsiteY1" fmla="*/ 345281 h 690563"/>
              <a:gd name="connsiteX2" fmla="*/ 95230 w 340518"/>
              <a:gd name="connsiteY2" fmla="*/ 509587 h 690563"/>
              <a:gd name="connsiteX3" fmla="*/ 161907 w 340518"/>
              <a:gd name="connsiteY3" fmla="*/ 338137 h 690563"/>
              <a:gd name="connsiteX4" fmla="*/ 0 w 340518"/>
              <a:gd name="connsiteY4" fmla="*/ 0 h 6905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1" h="614363">
                <a:moveTo>
                  <a:pt x="421481" y="614363"/>
                </a:moveTo>
                <a:lnTo>
                  <a:pt x="326232" y="269081"/>
                </a:lnTo>
                <a:cubicBezTo>
                  <a:pt x="223042" y="373855"/>
                  <a:pt x="240090" y="361156"/>
                  <a:pt x="176193" y="433387"/>
                </a:cubicBezTo>
                <a:cubicBezTo>
                  <a:pt x="197225" y="361949"/>
                  <a:pt x="226992" y="298052"/>
                  <a:pt x="242870" y="261937"/>
                </a:cubicBezTo>
                <a:cubicBezTo>
                  <a:pt x="134922" y="149622"/>
                  <a:pt x="56354" y="51595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자유형: 도형 1212">
            <a:extLst>
              <a:ext uri="{FF2B5EF4-FFF2-40B4-BE49-F238E27FC236}">
                <a16:creationId xmlns:a16="http://schemas.microsoft.com/office/drawing/2014/main" id="{3134FDFF-9260-45DC-9CEB-5A58C477A011}"/>
              </a:ext>
            </a:extLst>
          </p:cNvPr>
          <p:cNvSpPr/>
          <p:nvPr/>
        </p:nvSpPr>
        <p:spPr>
          <a:xfrm flipH="1">
            <a:off x="4700281" y="4523129"/>
            <a:ext cx="547687" cy="592931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  <a:gd name="connsiteX0" fmla="*/ 30957 w 547687"/>
              <a:gd name="connsiteY0" fmla="*/ 592931 h 592931"/>
              <a:gd name="connsiteX1" fmla="*/ 0 w 547687"/>
              <a:gd name="connsiteY1" fmla="*/ 273843 h 592931"/>
              <a:gd name="connsiteX2" fmla="*/ 547687 w 547687"/>
              <a:gd name="connsiteY2" fmla="*/ 0 h 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687" h="592931">
                <a:moveTo>
                  <a:pt x="30957" y="592931"/>
                </a:moveTo>
                <a:lnTo>
                  <a:pt x="0" y="273843"/>
                </a:lnTo>
                <a:lnTo>
                  <a:pt x="54768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4" name="자유형: 도형 1213">
            <a:extLst>
              <a:ext uri="{FF2B5EF4-FFF2-40B4-BE49-F238E27FC236}">
                <a16:creationId xmlns:a16="http://schemas.microsoft.com/office/drawing/2014/main" id="{78ED52E9-CED6-41B0-AFEF-CC7BFAA25A29}"/>
              </a:ext>
            </a:extLst>
          </p:cNvPr>
          <p:cNvSpPr/>
          <p:nvPr/>
        </p:nvSpPr>
        <p:spPr>
          <a:xfrm>
            <a:off x="4964060" y="4504079"/>
            <a:ext cx="230498" cy="611981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  <a:gd name="connsiteX0" fmla="*/ 38101 w 38101"/>
              <a:gd name="connsiteY0" fmla="*/ 623888 h 623888"/>
              <a:gd name="connsiteX1" fmla="*/ 0 w 38101"/>
              <a:gd name="connsiteY1" fmla="*/ 314325 h 623888"/>
              <a:gd name="connsiteX2" fmla="*/ 7144 w 38101"/>
              <a:gd name="connsiteY2" fmla="*/ 0 h 623888"/>
              <a:gd name="connsiteX0" fmla="*/ 38101 w 38101"/>
              <a:gd name="connsiteY0" fmla="*/ 623888 h 623888"/>
              <a:gd name="connsiteX1" fmla="*/ 0 w 38101"/>
              <a:gd name="connsiteY1" fmla="*/ 314325 h 623888"/>
              <a:gd name="connsiteX2" fmla="*/ 1898 w 38101"/>
              <a:gd name="connsiteY2" fmla="*/ 154782 h 623888"/>
              <a:gd name="connsiteX3" fmla="*/ 7144 w 38101"/>
              <a:gd name="connsiteY3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131455 w 162412"/>
              <a:gd name="connsiteY3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50009 w 162412"/>
              <a:gd name="connsiteY3" fmla="*/ 285750 h 623888"/>
              <a:gd name="connsiteX4" fmla="*/ 131455 w 162412"/>
              <a:gd name="connsiteY4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50009 w 162412"/>
              <a:gd name="connsiteY3" fmla="*/ 285750 h 623888"/>
              <a:gd name="connsiteX4" fmla="*/ 95253 w 162412"/>
              <a:gd name="connsiteY4" fmla="*/ 135732 h 623888"/>
              <a:gd name="connsiteX5" fmla="*/ 131455 w 162412"/>
              <a:gd name="connsiteY5" fmla="*/ 0 h 623888"/>
              <a:gd name="connsiteX0" fmla="*/ 162412 w 538166"/>
              <a:gd name="connsiteY0" fmla="*/ 623888 h 623888"/>
              <a:gd name="connsiteX1" fmla="*/ 124311 w 538166"/>
              <a:gd name="connsiteY1" fmla="*/ 314325 h 623888"/>
              <a:gd name="connsiteX2" fmla="*/ 2 w 538166"/>
              <a:gd name="connsiteY2" fmla="*/ 471488 h 623888"/>
              <a:gd name="connsiteX3" fmla="*/ 50009 w 538166"/>
              <a:gd name="connsiteY3" fmla="*/ 285750 h 623888"/>
              <a:gd name="connsiteX4" fmla="*/ 538166 w 538166"/>
              <a:gd name="connsiteY4" fmla="*/ 478632 h 623888"/>
              <a:gd name="connsiteX5" fmla="*/ 131455 w 538166"/>
              <a:gd name="connsiteY5" fmla="*/ 0 h 623888"/>
              <a:gd name="connsiteX0" fmla="*/ 162412 w 538166"/>
              <a:gd name="connsiteY0" fmla="*/ 623888 h 623888"/>
              <a:gd name="connsiteX1" fmla="*/ 124311 w 538166"/>
              <a:gd name="connsiteY1" fmla="*/ 314325 h 623888"/>
              <a:gd name="connsiteX2" fmla="*/ 2 w 538166"/>
              <a:gd name="connsiteY2" fmla="*/ 471488 h 623888"/>
              <a:gd name="connsiteX3" fmla="*/ 33341 w 538166"/>
              <a:gd name="connsiteY3" fmla="*/ 302419 h 623888"/>
              <a:gd name="connsiteX4" fmla="*/ 538166 w 538166"/>
              <a:gd name="connsiteY4" fmla="*/ 478632 h 623888"/>
              <a:gd name="connsiteX5" fmla="*/ 131455 w 538166"/>
              <a:gd name="connsiteY5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33341 w 162412"/>
              <a:gd name="connsiteY3" fmla="*/ 302419 h 623888"/>
              <a:gd name="connsiteX4" fmla="*/ 128591 w 162412"/>
              <a:gd name="connsiteY4" fmla="*/ 485776 h 623888"/>
              <a:gd name="connsiteX5" fmla="*/ 131455 w 162412"/>
              <a:gd name="connsiteY5" fmla="*/ 0 h 623888"/>
              <a:gd name="connsiteX0" fmla="*/ 162412 w 407680"/>
              <a:gd name="connsiteY0" fmla="*/ 600075 h 600075"/>
              <a:gd name="connsiteX1" fmla="*/ 124311 w 407680"/>
              <a:gd name="connsiteY1" fmla="*/ 290512 h 600075"/>
              <a:gd name="connsiteX2" fmla="*/ 2 w 407680"/>
              <a:gd name="connsiteY2" fmla="*/ 447675 h 600075"/>
              <a:gd name="connsiteX3" fmla="*/ 33341 w 407680"/>
              <a:gd name="connsiteY3" fmla="*/ 278606 h 600075"/>
              <a:gd name="connsiteX4" fmla="*/ 128591 w 407680"/>
              <a:gd name="connsiteY4" fmla="*/ 461963 h 600075"/>
              <a:gd name="connsiteX5" fmla="*/ 407680 w 407680"/>
              <a:gd name="connsiteY5" fmla="*/ 0 h 600075"/>
              <a:gd name="connsiteX0" fmla="*/ 162412 w 407680"/>
              <a:gd name="connsiteY0" fmla="*/ 600075 h 600075"/>
              <a:gd name="connsiteX1" fmla="*/ 124311 w 407680"/>
              <a:gd name="connsiteY1" fmla="*/ 290512 h 600075"/>
              <a:gd name="connsiteX2" fmla="*/ 2 w 407680"/>
              <a:gd name="connsiteY2" fmla="*/ 447675 h 600075"/>
              <a:gd name="connsiteX3" fmla="*/ 33341 w 407680"/>
              <a:gd name="connsiteY3" fmla="*/ 278606 h 600075"/>
              <a:gd name="connsiteX4" fmla="*/ 128591 w 407680"/>
              <a:gd name="connsiteY4" fmla="*/ 461963 h 600075"/>
              <a:gd name="connsiteX5" fmla="*/ 209553 w 407680"/>
              <a:gd name="connsiteY5" fmla="*/ 288131 h 600075"/>
              <a:gd name="connsiteX6" fmla="*/ 407680 w 407680"/>
              <a:gd name="connsiteY6" fmla="*/ 0 h 600075"/>
              <a:gd name="connsiteX0" fmla="*/ 162412 w 312430"/>
              <a:gd name="connsiteY0" fmla="*/ 614362 h 614362"/>
              <a:gd name="connsiteX1" fmla="*/ 124311 w 312430"/>
              <a:gd name="connsiteY1" fmla="*/ 304799 h 614362"/>
              <a:gd name="connsiteX2" fmla="*/ 2 w 312430"/>
              <a:gd name="connsiteY2" fmla="*/ 461962 h 614362"/>
              <a:gd name="connsiteX3" fmla="*/ 33341 w 312430"/>
              <a:gd name="connsiteY3" fmla="*/ 292893 h 614362"/>
              <a:gd name="connsiteX4" fmla="*/ 128591 w 312430"/>
              <a:gd name="connsiteY4" fmla="*/ 476250 h 614362"/>
              <a:gd name="connsiteX5" fmla="*/ 209553 w 312430"/>
              <a:gd name="connsiteY5" fmla="*/ 302418 h 614362"/>
              <a:gd name="connsiteX6" fmla="*/ 312430 w 312430"/>
              <a:gd name="connsiteY6" fmla="*/ 0 h 614362"/>
              <a:gd name="connsiteX0" fmla="*/ 162412 w 224294"/>
              <a:gd name="connsiteY0" fmla="*/ 581025 h 581025"/>
              <a:gd name="connsiteX1" fmla="*/ 124311 w 224294"/>
              <a:gd name="connsiteY1" fmla="*/ 271462 h 581025"/>
              <a:gd name="connsiteX2" fmla="*/ 2 w 224294"/>
              <a:gd name="connsiteY2" fmla="*/ 428625 h 581025"/>
              <a:gd name="connsiteX3" fmla="*/ 33341 w 224294"/>
              <a:gd name="connsiteY3" fmla="*/ 259556 h 581025"/>
              <a:gd name="connsiteX4" fmla="*/ 128591 w 224294"/>
              <a:gd name="connsiteY4" fmla="*/ 442913 h 581025"/>
              <a:gd name="connsiteX5" fmla="*/ 209553 w 224294"/>
              <a:gd name="connsiteY5" fmla="*/ 269081 h 581025"/>
              <a:gd name="connsiteX6" fmla="*/ 207655 w 224294"/>
              <a:gd name="connsiteY6" fmla="*/ 0 h 581025"/>
              <a:gd name="connsiteX0" fmla="*/ 162412 w 240608"/>
              <a:gd name="connsiteY0" fmla="*/ 581025 h 581025"/>
              <a:gd name="connsiteX1" fmla="*/ 124311 w 240608"/>
              <a:gd name="connsiteY1" fmla="*/ 271462 h 581025"/>
              <a:gd name="connsiteX2" fmla="*/ 2 w 240608"/>
              <a:gd name="connsiteY2" fmla="*/ 428625 h 581025"/>
              <a:gd name="connsiteX3" fmla="*/ 33341 w 240608"/>
              <a:gd name="connsiteY3" fmla="*/ 259556 h 581025"/>
              <a:gd name="connsiteX4" fmla="*/ 128591 w 240608"/>
              <a:gd name="connsiteY4" fmla="*/ 442913 h 581025"/>
              <a:gd name="connsiteX5" fmla="*/ 209553 w 240608"/>
              <a:gd name="connsiteY5" fmla="*/ 269081 h 581025"/>
              <a:gd name="connsiteX6" fmla="*/ 207655 w 240608"/>
              <a:gd name="connsiteY6" fmla="*/ 0 h 581025"/>
              <a:gd name="connsiteX0" fmla="*/ 162412 w 240608"/>
              <a:gd name="connsiteY0" fmla="*/ 581025 h 581025"/>
              <a:gd name="connsiteX1" fmla="*/ 124311 w 240608"/>
              <a:gd name="connsiteY1" fmla="*/ 271462 h 581025"/>
              <a:gd name="connsiteX2" fmla="*/ 2 w 240608"/>
              <a:gd name="connsiteY2" fmla="*/ 428625 h 581025"/>
              <a:gd name="connsiteX3" fmla="*/ 33341 w 240608"/>
              <a:gd name="connsiteY3" fmla="*/ 259556 h 581025"/>
              <a:gd name="connsiteX4" fmla="*/ 128591 w 240608"/>
              <a:gd name="connsiteY4" fmla="*/ 442913 h 581025"/>
              <a:gd name="connsiteX5" fmla="*/ 209553 w 240608"/>
              <a:gd name="connsiteY5" fmla="*/ 269081 h 581025"/>
              <a:gd name="connsiteX6" fmla="*/ 207655 w 240608"/>
              <a:gd name="connsiteY6" fmla="*/ 0 h 581025"/>
              <a:gd name="connsiteX0" fmla="*/ 162412 w 224979"/>
              <a:gd name="connsiteY0" fmla="*/ 581025 h 581025"/>
              <a:gd name="connsiteX1" fmla="*/ 124311 w 224979"/>
              <a:gd name="connsiteY1" fmla="*/ 271462 h 581025"/>
              <a:gd name="connsiteX2" fmla="*/ 2 w 224979"/>
              <a:gd name="connsiteY2" fmla="*/ 428625 h 581025"/>
              <a:gd name="connsiteX3" fmla="*/ 33341 w 224979"/>
              <a:gd name="connsiteY3" fmla="*/ 259556 h 581025"/>
              <a:gd name="connsiteX4" fmla="*/ 128591 w 224979"/>
              <a:gd name="connsiteY4" fmla="*/ 442913 h 581025"/>
              <a:gd name="connsiteX5" fmla="*/ 209553 w 224979"/>
              <a:gd name="connsiteY5" fmla="*/ 269081 h 581025"/>
              <a:gd name="connsiteX6" fmla="*/ 207655 w 224979"/>
              <a:gd name="connsiteY6" fmla="*/ 0 h 581025"/>
              <a:gd name="connsiteX0" fmla="*/ 162412 w 209553"/>
              <a:gd name="connsiteY0" fmla="*/ 581025 h 581025"/>
              <a:gd name="connsiteX1" fmla="*/ 124311 w 209553"/>
              <a:gd name="connsiteY1" fmla="*/ 271462 h 581025"/>
              <a:gd name="connsiteX2" fmla="*/ 2 w 209553"/>
              <a:gd name="connsiteY2" fmla="*/ 428625 h 581025"/>
              <a:gd name="connsiteX3" fmla="*/ 33341 w 209553"/>
              <a:gd name="connsiteY3" fmla="*/ 259556 h 581025"/>
              <a:gd name="connsiteX4" fmla="*/ 128591 w 209553"/>
              <a:gd name="connsiteY4" fmla="*/ 442913 h 581025"/>
              <a:gd name="connsiteX5" fmla="*/ 209553 w 209553"/>
              <a:gd name="connsiteY5" fmla="*/ 269081 h 581025"/>
              <a:gd name="connsiteX6" fmla="*/ 207655 w 209553"/>
              <a:gd name="connsiteY6" fmla="*/ 0 h 5810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98" h="611981">
                <a:moveTo>
                  <a:pt x="183357" y="611981"/>
                </a:moveTo>
                <a:lnTo>
                  <a:pt x="145256" y="302418"/>
                </a:lnTo>
                <a:cubicBezTo>
                  <a:pt x="145889" y="249237"/>
                  <a:pt x="20314" y="512762"/>
                  <a:pt x="20947" y="459581"/>
                </a:cubicBezTo>
                <a:lnTo>
                  <a:pt x="54286" y="290512"/>
                </a:lnTo>
                <a:lnTo>
                  <a:pt x="149536" y="473869"/>
                </a:lnTo>
                <a:cubicBezTo>
                  <a:pt x="169380" y="439737"/>
                  <a:pt x="190017" y="386953"/>
                  <a:pt x="230498" y="300037"/>
                </a:cubicBezTo>
                <a:cubicBezTo>
                  <a:pt x="157950" y="218280"/>
                  <a:pt x="81279" y="102791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자유형: 도형 1214">
            <a:extLst>
              <a:ext uri="{FF2B5EF4-FFF2-40B4-BE49-F238E27FC236}">
                <a16:creationId xmlns:a16="http://schemas.microsoft.com/office/drawing/2014/main" id="{4DCB57E5-8CB3-46A5-9E2C-BF29ECBE5F6D}"/>
              </a:ext>
            </a:extLst>
          </p:cNvPr>
          <p:cNvSpPr/>
          <p:nvPr/>
        </p:nvSpPr>
        <p:spPr>
          <a:xfrm>
            <a:off x="6126841" y="4442166"/>
            <a:ext cx="502445" cy="728663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719 w 166687"/>
              <a:gd name="connsiteY2" fmla="*/ 0 h 673894"/>
              <a:gd name="connsiteX0" fmla="*/ 166687 w 166687"/>
              <a:gd name="connsiteY0" fmla="*/ 350044 h 350044"/>
              <a:gd name="connsiteX1" fmla="*/ 0 w 166687"/>
              <a:gd name="connsiteY1" fmla="*/ 0 h 350044"/>
              <a:gd name="connsiteX2" fmla="*/ 126207 w 166687"/>
              <a:gd name="connsiteY2" fmla="*/ 164306 h 35004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95251 w 166687"/>
              <a:gd name="connsiteY2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236 w 166687"/>
              <a:gd name="connsiteY2" fmla="*/ 195262 h 673894"/>
              <a:gd name="connsiteX3" fmla="*/ 95251 w 166687"/>
              <a:gd name="connsiteY3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35236 w 166687"/>
              <a:gd name="connsiteY2" fmla="*/ 195262 h 673894"/>
              <a:gd name="connsiteX3" fmla="*/ 95251 w 166687"/>
              <a:gd name="connsiteY3" fmla="*/ 0 h 673894"/>
              <a:gd name="connsiteX0" fmla="*/ 166687 w 166687"/>
              <a:gd name="connsiteY0" fmla="*/ 673894 h 673894"/>
              <a:gd name="connsiteX1" fmla="*/ 0 w 166687"/>
              <a:gd name="connsiteY1" fmla="*/ 323850 h 673894"/>
              <a:gd name="connsiteX2" fmla="*/ 140011 w 166687"/>
              <a:gd name="connsiteY2" fmla="*/ 478630 h 673894"/>
              <a:gd name="connsiteX3" fmla="*/ 95251 w 166687"/>
              <a:gd name="connsiteY3" fmla="*/ 0 h 673894"/>
              <a:gd name="connsiteX0" fmla="*/ 166687 w 685801"/>
              <a:gd name="connsiteY0" fmla="*/ 681038 h 681038"/>
              <a:gd name="connsiteX1" fmla="*/ 0 w 685801"/>
              <a:gd name="connsiteY1" fmla="*/ 330994 h 681038"/>
              <a:gd name="connsiteX2" fmla="*/ 140011 w 685801"/>
              <a:gd name="connsiteY2" fmla="*/ 485774 h 681038"/>
              <a:gd name="connsiteX3" fmla="*/ 685801 w 685801"/>
              <a:gd name="connsiteY3" fmla="*/ 0 h 681038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702470 w 702470"/>
              <a:gd name="connsiteY3" fmla="*/ 0 h 664369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335272 w 702470"/>
              <a:gd name="connsiteY3" fmla="*/ 309562 h 664369"/>
              <a:gd name="connsiteX4" fmla="*/ 702470 w 702470"/>
              <a:gd name="connsiteY4" fmla="*/ 0 h 664369"/>
              <a:gd name="connsiteX0" fmla="*/ 166687 w 702470"/>
              <a:gd name="connsiteY0" fmla="*/ 664369 h 664369"/>
              <a:gd name="connsiteX1" fmla="*/ 0 w 702470"/>
              <a:gd name="connsiteY1" fmla="*/ 314325 h 664369"/>
              <a:gd name="connsiteX2" fmla="*/ 140011 w 702470"/>
              <a:gd name="connsiteY2" fmla="*/ 469105 h 664369"/>
              <a:gd name="connsiteX3" fmla="*/ 335272 w 702470"/>
              <a:gd name="connsiteY3" fmla="*/ 309562 h 664369"/>
              <a:gd name="connsiteX4" fmla="*/ 702470 w 702470"/>
              <a:gd name="connsiteY4" fmla="*/ 0 h 664369"/>
              <a:gd name="connsiteX0" fmla="*/ 166687 w 502445"/>
              <a:gd name="connsiteY0" fmla="*/ 728663 h 728663"/>
              <a:gd name="connsiteX1" fmla="*/ 0 w 502445"/>
              <a:gd name="connsiteY1" fmla="*/ 378619 h 728663"/>
              <a:gd name="connsiteX2" fmla="*/ 140011 w 502445"/>
              <a:gd name="connsiteY2" fmla="*/ 533399 h 728663"/>
              <a:gd name="connsiteX3" fmla="*/ 335272 w 502445"/>
              <a:gd name="connsiteY3" fmla="*/ 373856 h 728663"/>
              <a:gd name="connsiteX4" fmla="*/ 502445 w 502445"/>
              <a:gd name="connsiteY4" fmla="*/ 0 h 7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45" h="728663">
                <a:moveTo>
                  <a:pt x="166687" y="728663"/>
                </a:moveTo>
                <a:lnTo>
                  <a:pt x="0" y="378619"/>
                </a:lnTo>
                <a:lnTo>
                  <a:pt x="140011" y="533399"/>
                </a:lnTo>
                <a:lnTo>
                  <a:pt x="335272" y="373856"/>
                </a:lnTo>
                <a:lnTo>
                  <a:pt x="502445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6" name="자유형: 도형 1215">
            <a:extLst>
              <a:ext uri="{FF2B5EF4-FFF2-40B4-BE49-F238E27FC236}">
                <a16:creationId xmlns:a16="http://schemas.microsoft.com/office/drawing/2014/main" id="{E062DEA2-BC12-4FEB-8566-4107C5EBEAD7}"/>
              </a:ext>
            </a:extLst>
          </p:cNvPr>
          <p:cNvSpPr/>
          <p:nvPr/>
        </p:nvSpPr>
        <p:spPr>
          <a:xfrm flipH="1">
            <a:off x="6521472" y="4496935"/>
            <a:ext cx="164306" cy="673894"/>
          </a:xfrm>
          <a:custGeom>
            <a:avLst/>
            <a:gdLst>
              <a:gd name="connsiteX0" fmla="*/ 130968 w 130968"/>
              <a:gd name="connsiteY0" fmla="*/ 673894 h 673894"/>
              <a:gd name="connsiteX1" fmla="*/ 0 w 130968"/>
              <a:gd name="connsiteY1" fmla="*/ 409575 h 673894"/>
              <a:gd name="connsiteX2" fmla="*/ 0 w 130968"/>
              <a:gd name="connsiteY2" fmla="*/ 0 h 673894"/>
              <a:gd name="connsiteX0" fmla="*/ 164306 w 164306"/>
              <a:gd name="connsiteY0" fmla="*/ 673894 h 673894"/>
              <a:gd name="connsiteX1" fmla="*/ 0 w 164306"/>
              <a:gd name="connsiteY1" fmla="*/ 326232 h 673894"/>
              <a:gd name="connsiteX2" fmla="*/ 33338 w 164306"/>
              <a:gd name="connsiteY2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" h="673894">
                <a:moveTo>
                  <a:pt x="164306" y="673894"/>
                </a:moveTo>
                <a:lnTo>
                  <a:pt x="0" y="326232"/>
                </a:lnTo>
                <a:lnTo>
                  <a:pt x="33338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7" name="자유형: 도형 1216">
            <a:extLst>
              <a:ext uri="{FF2B5EF4-FFF2-40B4-BE49-F238E27FC236}">
                <a16:creationId xmlns:a16="http://schemas.microsoft.com/office/drawing/2014/main" id="{F4D30463-F2E5-499F-B621-512C6D14648D}"/>
              </a:ext>
            </a:extLst>
          </p:cNvPr>
          <p:cNvSpPr/>
          <p:nvPr/>
        </p:nvSpPr>
        <p:spPr>
          <a:xfrm>
            <a:off x="6050158" y="4480265"/>
            <a:ext cx="290995" cy="671513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  <a:gd name="connsiteX0" fmla="*/ 147636 w 147636"/>
              <a:gd name="connsiteY0" fmla="*/ 654844 h 654844"/>
              <a:gd name="connsiteX1" fmla="*/ 0 w 147636"/>
              <a:gd name="connsiteY1" fmla="*/ 309563 h 654844"/>
              <a:gd name="connsiteX2" fmla="*/ 54768 w 147636"/>
              <a:gd name="connsiteY2" fmla="*/ 0 h 654844"/>
              <a:gd name="connsiteX0" fmla="*/ 147636 w 147636"/>
              <a:gd name="connsiteY0" fmla="*/ 654844 h 654844"/>
              <a:gd name="connsiteX1" fmla="*/ 0 w 147636"/>
              <a:gd name="connsiteY1" fmla="*/ 309563 h 654844"/>
              <a:gd name="connsiteX2" fmla="*/ 23328 w 147636"/>
              <a:gd name="connsiteY2" fmla="*/ 161925 h 654844"/>
              <a:gd name="connsiteX3" fmla="*/ 54768 w 147636"/>
              <a:gd name="connsiteY3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198127 w 290995"/>
              <a:gd name="connsiteY3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95250 w 290995"/>
              <a:gd name="connsiteY3" fmla="*/ 226219 h 654844"/>
              <a:gd name="connsiteX4" fmla="*/ 198127 w 290995"/>
              <a:gd name="connsiteY4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198127 w 290995"/>
              <a:gd name="connsiteY4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114300 w 290995"/>
              <a:gd name="connsiteY4" fmla="*/ 164306 h 654844"/>
              <a:gd name="connsiteX5" fmla="*/ 198127 w 290995"/>
              <a:gd name="connsiteY5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88107 w 290995"/>
              <a:gd name="connsiteY4" fmla="*/ 478631 h 654844"/>
              <a:gd name="connsiteX5" fmla="*/ 198127 w 290995"/>
              <a:gd name="connsiteY5" fmla="*/ 0 h 654844"/>
              <a:gd name="connsiteX0" fmla="*/ 290995 w 290995"/>
              <a:gd name="connsiteY0" fmla="*/ 654844 h 654844"/>
              <a:gd name="connsiteX1" fmla="*/ 143359 w 290995"/>
              <a:gd name="connsiteY1" fmla="*/ 309563 h 654844"/>
              <a:gd name="connsiteX2" fmla="*/ 0 w 290995"/>
              <a:gd name="connsiteY2" fmla="*/ 471488 h 654844"/>
              <a:gd name="connsiteX3" fmla="*/ 45244 w 290995"/>
              <a:gd name="connsiteY3" fmla="*/ 330994 h 654844"/>
              <a:gd name="connsiteX4" fmla="*/ 88107 w 290995"/>
              <a:gd name="connsiteY4" fmla="*/ 478631 h 654844"/>
              <a:gd name="connsiteX5" fmla="*/ 26677 w 290995"/>
              <a:gd name="connsiteY5" fmla="*/ 0 h 654844"/>
              <a:gd name="connsiteX0" fmla="*/ 290995 w 290995"/>
              <a:gd name="connsiteY0" fmla="*/ 671513 h 671513"/>
              <a:gd name="connsiteX1" fmla="*/ 143359 w 290995"/>
              <a:gd name="connsiteY1" fmla="*/ 326232 h 671513"/>
              <a:gd name="connsiteX2" fmla="*/ 0 w 290995"/>
              <a:gd name="connsiteY2" fmla="*/ 488157 h 671513"/>
              <a:gd name="connsiteX3" fmla="*/ 45244 w 290995"/>
              <a:gd name="connsiteY3" fmla="*/ 347663 h 671513"/>
              <a:gd name="connsiteX4" fmla="*/ 88107 w 290995"/>
              <a:gd name="connsiteY4" fmla="*/ 495300 h 671513"/>
              <a:gd name="connsiteX5" fmla="*/ 81446 w 290995"/>
              <a:gd name="connsiteY5" fmla="*/ 0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995" h="671513">
                <a:moveTo>
                  <a:pt x="290995" y="671513"/>
                </a:moveTo>
                <a:lnTo>
                  <a:pt x="143359" y="326232"/>
                </a:lnTo>
                <a:lnTo>
                  <a:pt x="0" y="488157"/>
                </a:lnTo>
                <a:lnTo>
                  <a:pt x="45244" y="347663"/>
                </a:lnTo>
                <a:lnTo>
                  <a:pt x="88107" y="495300"/>
                </a:lnTo>
                <a:cubicBezTo>
                  <a:pt x="85887" y="330200"/>
                  <a:pt x="83666" y="165100"/>
                  <a:pt x="81446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8" name="자유형: 도형 1217">
            <a:extLst>
              <a:ext uri="{FF2B5EF4-FFF2-40B4-BE49-F238E27FC236}">
                <a16:creationId xmlns:a16="http://schemas.microsoft.com/office/drawing/2014/main" id="{E27D9DB3-57D6-4FB8-8E9B-06F35DE272CE}"/>
              </a:ext>
            </a:extLst>
          </p:cNvPr>
          <p:cNvSpPr/>
          <p:nvPr/>
        </p:nvSpPr>
        <p:spPr>
          <a:xfrm flipH="1">
            <a:off x="6474003" y="4537415"/>
            <a:ext cx="421481" cy="614363"/>
          </a:xfrm>
          <a:custGeom>
            <a:avLst/>
            <a:gdLst>
              <a:gd name="connsiteX0" fmla="*/ 92868 w 92868"/>
              <a:gd name="connsiteY0" fmla="*/ 654844 h 654844"/>
              <a:gd name="connsiteX1" fmla="*/ 0 w 92868"/>
              <a:gd name="connsiteY1" fmla="*/ 335756 h 654844"/>
              <a:gd name="connsiteX2" fmla="*/ 0 w 92868"/>
              <a:gd name="connsiteY2" fmla="*/ 0 h 654844"/>
              <a:gd name="connsiteX0" fmla="*/ 95249 w 95249"/>
              <a:gd name="connsiteY0" fmla="*/ 654844 h 654844"/>
              <a:gd name="connsiteX1" fmla="*/ 0 w 95249"/>
              <a:gd name="connsiteY1" fmla="*/ 309562 h 654844"/>
              <a:gd name="connsiteX2" fmla="*/ 2381 w 95249"/>
              <a:gd name="connsiteY2" fmla="*/ 0 h 654844"/>
              <a:gd name="connsiteX0" fmla="*/ 100977 w 100977"/>
              <a:gd name="connsiteY0" fmla="*/ 654844 h 654844"/>
              <a:gd name="connsiteX1" fmla="*/ 5728 w 100977"/>
              <a:gd name="connsiteY1" fmla="*/ 309562 h 654844"/>
              <a:gd name="connsiteX2" fmla="*/ 10471 w 100977"/>
              <a:gd name="connsiteY2" fmla="*/ 154781 h 654844"/>
              <a:gd name="connsiteX3" fmla="*/ 8109 w 100977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5290 w 245290"/>
              <a:gd name="connsiteY0" fmla="*/ 654844 h 654844"/>
              <a:gd name="connsiteX1" fmla="*/ 150041 w 245290"/>
              <a:gd name="connsiteY1" fmla="*/ 309562 h 654844"/>
              <a:gd name="connsiteX2" fmla="*/ 2 w 245290"/>
              <a:gd name="connsiteY2" fmla="*/ 473868 h 654844"/>
              <a:gd name="connsiteX3" fmla="*/ 152422 w 245290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152420 w 245288"/>
              <a:gd name="connsiteY3" fmla="*/ 0 h 654844"/>
              <a:gd name="connsiteX0" fmla="*/ 247888 w 247888"/>
              <a:gd name="connsiteY0" fmla="*/ 654844 h 654844"/>
              <a:gd name="connsiteX1" fmla="*/ 152639 w 247888"/>
              <a:gd name="connsiteY1" fmla="*/ 309562 h 654844"/>
              <a:gd name="connsiteX2" fmla="*/ 2600 w 247888"/>
              <a:gd name="connsiteY2" fmla="*/ 473868 h 654844"/>
              <a:gd name="connsiteX3" fmla="*/ 64514 w 247888"/>
              <a:gd name="connsiteY3" fmla="*/ 295275 h 654844"/>
              <a:gd name="connsiteX4" fmla="*/ 155020 w 247888"/>
              <a:gd name="connsiteY4" fmla="*/ 0 h 654844"/>
              <a:gd name="connsiteX0" fmla="*/ 247560 w 247560"/>
              <a:gd name="connsiteY0" fmla="*/ 654844 h 654844"/>
              <a:gd name="connsiteX1" fmla="*/ 152311 w 247560"/>
              <a:gd name="connsiteY1" fmla="*/ 309562 h 654844"/>
              <a:gd name="connsiteX2" fmla="*/ 2272 w 247560"/>
              <a:gd name="connsiteY2" fmla="*/ 473868 h 654844"/>
              <a:gd name="connsiteX3" fmla="*/ 64186 w 247560"/>
              <a:gd name="connsiteY3" fmla="*/ 295275 h 654844"/>
              <a:gd name="connsiteX4" fmla="*/ 154692 w 247560"/>
              <a:gd name="connsiteY4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61914 w 245288"/>
              <a:gd name="connsiteY3" fmla="*/ 295275 h 654844"/>
              <a:gd name="connsiteX4" fmla="*/ 152420 w 245288"/>
              <a:gd name="connsiteY4" fmla="*/ 0 h 654844"/>
              <a:gd name="connsiteX0" fmla="*/ 245288 w 245288"/>
              <a:gd name="connsiteY0" fmla="*/ 654844 h 654844"/>
              <a:gd name="connsiteX1" fmla="*/ 150039 w 245288"/>
              <a:gd name="connsiteY1" fmla="*/ 309562 h 654844"/>
              <a:gd name="connsiteX2" fmla="*/ 0 w 245288"/>
              <a:gd name="connsiteY2" fmla="*/ 473868 h 654844"/>
              <a:gd name="connsiteX3" fmla="*/ 66677 w 245288"/>
              <a:gd name="connsiteY3" fmla="*/ 302418 h 654844"/>
              <a:gd name="connsiteX4" fmla="*/ 152420 w 245288"/>
              <a:gd name="connsiteY4" fmla="*/ 0 h 654844"/>
              <a:gd name="connsiteX0" fmla="*/ 341322 w 341322"/>
              <a:gd name="connsiteY0" fmla="*/ 690563 h 690563"/>
              <a:gd name="connsiteX1" fmla="*/ 246073 w 341322"/>
              <a:gd name="connsiteY1" fmla="*/ 345281 h 690563"/>
              <a:gd name="connsiteX2" fmla="*/ 96034 w 341322"/>
              <a:gd name="connsiteY2" fmla="*/ 509587 h 690563"/>
              <a:gd name="connsiteX3" fmla="*/ 162711 w 341322"/>
              <a:gd name="connsiteY3" fmla="*/ 338137 h 690563"/>
              <a:gd name="connsiteX4" fmla="*/ 804 w 341322"/>
              <a:gd name="connsiteY4" fmla="*/ 0 h 690563"/>
              <a:gd name="connsiteX0" fmla="*/ 341322 w 341322"/>
              <a:gd name="connsiteY0" fmla="*/ 690563 h 690563"/>
              <a:gd name="connsiteX1" fmla="*/ 246073 w 341322"/>
              <a:gd name="connsiteY1" fmla="*/ 345281 h 690563"/>
              <a:gd name="connsiteX2" fmla="*/ 96034 w 341322"/>
              <a:gd name="connsiteY2" fmla="*/ 509587 h 690563"/>
              <a:gd name="connsiteX3" fmla="*/ 162711 w 341322"/>
              <a:gd name="connsiteY3" fmla="*/ 338137 h 690563"/>
              <a:gd name="connsiteX4" fmla="*/ 804 w 341322"/>
              <a:gd name="connsiteY4" fmla="*/ 0 h 690563"/>
              <a:gd name="connsiteX0" fmla="*/ 340518 w 340518"/>
              <a:gd name="connsiteY0" fmla="*/ 690563 h 690563"/>
              <a:gd name="connsiteX1" fmla="*/ 245269 w 340518"/>
              <a:gd name="connsiteY1" fmla="*/ 345281 h 690563"/>
              <a:gd name="connsiteX2" fmla="*/ 95230 w 340518"/>
              <a:gd name="connsiteY2" fmla="*/ 509587 h 690563"/>
              <a:gd name="connsiteX3" fmla="*/ 161907 w 340518"/>
              <a:gd name="connsiteY3" fmla="*/ 338137 h 690563"/>
              <a:gd name="connsiteX4" fmla="*/ 0 w 340518"/>
              <a:gd name="connsiteY4" fmla="*/ 0 h 690563"/>
              <a:gd name="connsiteX0" fmla="*/ 340518 w 340518"/>
              <a:gd name="connsiteY0" fmla="*/ 690563 h 690563"/>
              <a:gd name="connsiteX1" fmla="*/ 245269 w 340518"/>
              <a:gd name="connsiteY1" fmla="*/ 345281 h 690563"/>
              <a:gd name="connsiteX2" fmla="*/ 95230 w 340518"/>
              <a:gd name="connsiteY2" fmla="*/ 509587 h 690563"/>
              <a:gd name="connsiteX3" fmla="*/ 161907 w 340518"/>
              <a:gd name="connsiteY3" fmla="*/ 338137 h 690563"/>
              <a:gd name="connsiteX4" fmla="*/ 0 w 340518"/>
              <a:gd name="connsiteY4" fmla="*/ 0 h 6905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  <a:gd name="connsiteX0" fmla="*/ 421481 w 421481"/>
              <a:gd name="connsiteY0" fmla="*/ 614363 h 614363"/>
              <a:gd name="connsiteX1" fmla="*/ 326232 w 421481"/>
              <a:gd name="connsiteY1" fmla="*/ 269081 h 614363"/>
              <a:gd name="connsiteX2" fmla="*/ 176193 w 421481"/>
              <a:gd name="connsiteY2" fmla="*/ 433387 h 614363"/>
              <a:gd name="connsiteX3" fmla="*/ 242870 w 421481"/>
              <a:gd name="connsiteY3" fmla="*/ 261937 h 614363"/>
              <a:gd name="connsiteX4" fmla="*/ 0 w 421481"/>
              <a:gd name="connsiteY4" fmla="*/ 0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481" h="614363">
                <a:moveTo>
                  <a:pt x="421481" y="614363"/>
                </a:moveTo>
                <a:lnTo>
                  <a:pt x="326232" y="269081"/>
                </a:lnTo>
                <a:cubicBezTo>
                  <a:pt x="223042" y="373855"/>
                  <a:pt x="240090" y="361156"/>
                  <a:pt x="176193" y="433387"/>
                </a:cubicBezTo>
                <a:cubicBezTo>
                  <a:pt x="197225" y="361949"/>
                  <a:pt x="226992" y="298052"/>
                  <a:pt x="242870" y="261937"/>
                </a:cubicBezTo>
                <a:cubicBezTo>
                  <a:pt x="134922" y="149622"/>
                  <a:pt x="56354" y="51595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자유형: 도형 1218">
            <a:extLst>
              <a:ext uri="{FF2B5EF4-FFF2-40B4-BE49-F238E27FC236}">
                <a16:creationId xmlns:a16="http://schemas.microsoft.com/office/drawing/2014/main" id="{E9CCB414-B575-4533-8AB5-A8DAD6996B5F}"/>
              </a:ext>
            </a:extLst>
          </p:cNvPr>
          <p:cNvSpPr/>
          <p:nvPr/>
        </p:nvSpPr>
        <p:spPr>
          <a:xfrm flipH="1">
            <a:off x="5924974" y="4523129"/>
            <a:ext cx="547687" cy="592931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  <a:gd name="connsiteX0" fmla="*/ 30957 w 547687"/>
              <a:gd name="connsiteY0" fmla="*/ 592931 h 592931"/>
              <a:gd name="connsiteX1" fmla="*/ 0 w 547687"/>
              <a:gd name="connsiteY1" fmla="*/ 273843 h 592931"/>
              <a:gd name="connsiteX2" fmla="*/ 547687 w 547687"/>
              <a:gd name="connsiteY2" fmla="*/ 0 h 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687" h="592931">
                <a:moveTo>
                  <a:pt x="30957" y="592931"/>
                </a:moveTo>
                <a:lnTo>
                  <a:pt x="0" y="273843"/>
                </a:lnTo>
                <a:lnTo>
                  <a:pt x="547687" y="0"/>
                </a:ln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0" name="자유형: 도형 1219">
            <a:extLst>
              <a:ext uri="{FF2B5EF4-FFF2-40B4-BE49-F238E27FC236}">
                <a16:creationId xmlns:a16="http://schemas.microsoft.com/office/drawing/2014/main" id="{33819617-F4EA-41C2-88BF-623F9FD73196}"/>
              </a:ext>
            </a:extLst>
          </p:cNvPr>
          <p:cNvSpPr/>
          <p:nvPr/>
        </p:nvSpPr>
        <p:spPr>
          <a:xfrm>
            <a:off x="6188753" y="4504079"/>
            <a:ext cx="230498" cy="611981"/>
          </a:xfrm>
          <a:custGeom>
            <a:avLst/>
            <a:gdLst>
              <a:gd name="connsiteX0" fmla="*/ 30957 w 30957"/>
              <a:gd name="connsiteY0" fmla="*/ 623888 h 623888"/>
              <a:gd name="connsiteX1" fmla="*/ 0 w 30957"/>
              <a:gd name="connsiteY1" fmla="*/ 304800 h 623888"/>
              <a:gd name="connsiteX2" fmla="*/ 0 w 30957"/>
              <a:gd name="connsiteY2" fmla="*/ 0 h 623888"/>
              <a:gd name="connsiteX0" fmla="*/ 38101 w 38101"/>
              <a:gd name="connsiteY0" fmla="*/ 623888 h 623888"/>
              <a:gd name="connsiteX1" fmla="*/ 0 w 38101"/>
              <a:gd name="connsiteY1" fmla="*/ 314325 h 623888"/>
              <a:gd name="connsiteX2" fmla="*/ 7144 w 38101"/>
              <a:gd name="connsiteY2" fmla="*/ 0 h 623888"/>
              <a:gd name="connsiteX0" fmla="*/ 38101 w 38101"/>
              <a:gd name="connsiteY0" fmla="*/ 623888 h 623888"/>
              <a:gd name="connsiteX1" fmla="*/ 0 w 38101"/>
              <a:gd name="connsiteY1" fmla="*/ 314325 h 623888"/>
              <a:gd name="connsiteX2" fmla="*/ 1898 w 38101"/>
              <a:gd name="connsiteY2" fmla="*/ 154782 h 623888"/>
              <a:gd name="connsiteX3" fmla="*/ 7144 w 38101"/>
              <a:gd name="connsiteY3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131455 w 162412"/>
              <a:gd name="connsiteY3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50009 w 162412"/>
              <a:gd name="connsiteY3" fmla="*/ 285750 h 623888"/>
              <a:gd name="connsiteX4" fmla="*/ 131455 w 162412"/>
              <a:gd name="connsiteY4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50009 w 162412"/>
              <a:gd name="connsiteY3" fmla="*/ 285750 h 623888"/>
              <a:gd name="connsiteX4" fmla="*/ 95253 w 162412"/>
              <a:gd name="connsiteY4" fmla="*/ 135732 h 623888"/>
              <a:gd name="connsiteX5" fmla="*/ 131455 w 162412"/>
              <a:gd name="connsiteY5" fmla="*/ 0 h 623888"/>
              <a:gd name="connsiteX0" fmla="*/ 162412 w 538166"/>
              <a:gd name="connsiteY0" fmla="*/ 623888 h 623888"/>
              <a:gd name="connsiteX1" fmla="*/ 124311 w 538166"/>
              <a:gd name="connsiteY1" fmla="*/ 314325 h 623888"/>
              <a:gd name="connsiteX2" fmla="*/ 2 w 538166"/>
              <a:gd name="connsiteY2" fmla="*/ 471488 h 623888"/>
              <a:gd name="connsiteX3" fmla="*/ 50009 w 538166"/>
              <a:gd name="connsiteY3" fmla="*/ 285750 h 623888"/>
              <a:gd name="connsiteX4" fmla="*/ 538166 w 538166"/>
              <a:gd name="connsiteY4" fmla="*/ 478632 h 623888"/>
              <a:gd name="connsiteX5" fmla="*/ 131455 w 538166"/>
              <a:gd name="connsiteY5" fmla="*/ 0 h 623888"/>
              <a:gd name="connsiteX0" fmla="*/ 162412 w 538166"/>
              <a:gd name="connsiteY0" fmla="*/ 623888 h 623888"/>
              <a:gd name="connsiteX1" fmla="*/ 124311 w 538166"/>
              <a:gd name="connsiteY1" fmla="*/ 314325 h 623888"/>
              <a:gd name="connsiteX2" fmla="*/ 2 w 538166"/>
              <a:gd name="connsiteY2" fmla="*/ 471488 h 623888"/>
              <a:gd name="connsiteX3" fmla="*/ 33341 w 538166"/>
              <a:gd name="connsiteY3" fmla="*/ 302419 h 623888"/>
              <a:gd name="connsiteX4" fmla="*/ 538166 w 538166"/>
              <a:gd name="connsiteY4" fmla="*/ 478632 h 623888"/>
              <a:gd name="connsiteX5" fmla="*/ 131455 w 538166"/>
              <a:gd name="connsiteY5" fmla="*/ 0 h 623888"/>
              <a:gd name="connsiteX0" fmla="*/ 162412 w 162412"/>
              <a:gd name="connsiteY0" fmla="*/ 623888 h 623888"/>
              <a:gd name="connsiteX1" fmla="*/ 124311 w 162412"/>
              <a:gd name="connsiteY1" fmla="*/ 314325 h 623888"/>
              <a:gd name="connsiteX2" fmla="*/ 2 w 162412"/>
              <a:gd name="connsiteY2" fmla="*/ 471488 h 623888"/>
              <a:gd name="connsiteX3" fmla="*/ 33341 w 162412"/>
              <a:gd name="connsiteY3" fmla="*/ 302419 h 623888"/>
              <a:gd name="connsiteX4" fmla="*/ 128591 w 162412"/>
              <a:gd name="connsiteY4" fmla="*/ 485776 h 623888"/>
              <a:gd name="connsiteX5" fmla="*/ 131455 w 162412"/>
              <a:gd name="connsiteY5" fmla="*/ 0 h 623888"/>
              <a:gd name="connsiteX0" fmla="*/ 162412 w 407680"/>
              <a:gd name="connsiteY0" fmla="*/ 600075 h 600075"/>
              <a:gd name="connsiteX1" fmla="*/ 124311 w 407680"/>
              <a:gd name="connsiteY1" fmla="*/ 290512 h 600075"/>
              <a:gd name="connsiteX2" fmla="*/ 2 w 407680"/>
              <a:gd name="connsiteY2" fmla="*/ 447675 h 600075"/>
              <a:gd name="connsiteX3" fmla="*/ 33341 w 407680"/>
              <a:gd name="connsiteY3" fmla="*/ 278606 h 600075"/>
              <a:gd name="connsiteX4" fmla="*/ 128591 w 407680"/>
              <a:gd name="connsiteY4" fmla="*/ 461963 h 600075"/>
              <a:gd name="connsiteX5" fmla="*/ 407680 w 407680"/>
              <a:gd name="connsiteY5" fmla="*/ 0 h 600075"/>
              <a:gd name="connsiteX0" fmla="*/ 162412 w 407680"/>
              <a:gd name="connsiteY0" fmla="*/ 600075 h 600075"/>
              <a:gd name="connsiteX1" fmla="*/ 124311 w 407680"/>
              <a:gd name="connsiteY1" fmla="*/ 290512 h 600075"/>
              <a:gd name="connsiteX2" fmla="*/ 2 w 407680"/>
              <a:gd name="connsiteY2" fmla="*/ 447675 h 600075"/>
              <a:gd name="connsiteX3" fmla="*/ 33341 w 407680"/>
              <a:gd name="connsiteY3" fmla="*/ 278606 h 600075"/>
              <a:gd name="connsiteX4" fmla="*/ 128591 w 407680"/>
              <a:gd name="connsiteY4" fmla="*/ 461963 h 600075"/>
              <a:gd name="connsiteX5" fmla="*/ 209553 w 407680"/>
              <a:gd name="connsiteY5" fmla="*/ 288131 h 600075"/>
              <a:gd name="connsiteX6" fmla="*/ 407680 w 407680"/>
              <a:gd name="connsiteY6" fmla="*/ 0 h 600075"/>
              <a:gd name="connsiteX0" fmla="*/ 162412 w 312430"/>
              <a:gd name="connsiteY0" fmla="*/ 614362 h 614362"/>
              <a:gd name="connsiteX1" fmla="*/ 124311 w 312430"/>
              <a:gd name="connsiteY1" fmla="*/ 304799 h 614362"/>
              <a:gd name="connsiteX2" fmla="*/ 2 w 312430"/>
              <a:gd name="connsiteY2" fmla="*/ 461962 h 614362"/>
              <a:gd name="connsiteX3" fmla="*/ 33341 w 312430"/>
              <a:gd name="connsiteY3" fmla="*/ 292893 h 614362"/>
              <a:gd name="connsiteX4" fmla="*/ 128591 w 312430"/>
              <a:gd name="connsiteY4" fmla="*/ 476250 h 614362"/>
              <a:gd name="connsiteX5" fmla="*/ 209553 w 312430"/>
              <a:gd name="connsiteY5" fmla="*/ 302418 h 614362"/>
              <a:gd name="connsiteX6" fmla="*/ 312430 w 312430"/>
              <a:gd name="connsiteY6" fmla="*/ 0 h 614362"/>
              <a:gd name="connsiteX0" fmla="*/ 162412 w 224294"/>
              <a:gd name="connsiteY0" fmla="*/ 581025 h 581025"/>
              <a:gd name="connsiteX1" fmla="*/ 124311 w 224294"/>
              <a:gd name="connsiteY1" fmla="*/ 271462 h 581025"/>
              <a:gd name="connsiteX2" fmla="*/ 2 w 224294"/>
              <a:gd name="connsiteY2" fmla="*/ 428625 h 581025"/>
              <a:gd name="connsiteX3" fmla="*/ 33341 w 224294"/>
              <a:gd name="connsiteY3" fmla="*/ 259556 h 581025"/>
              <a:gd name="connsiteX4" fmla="*/ 128591 w 224294"/>
              <a:gd name="connsiteY4" fmla="*/ 442913 h 581025"/>
              <a:gd name="connsiteX5" fmla="*/ 209553 w 224294"/>
              <a:gd name="connsiteY5" fmla="*/ 269081 h 581025"/>
              <a:gd name="connsiteX6" fmla="*/ 207655 w 224294"/>
              <a:gd name="connsiteY6" fmla="*/ 0 h 581025"/>
              <a:gd name="connsiteX0" fmla="*/ 162412 w 240608"/>
              <a:gd name="connsiteY0" fmla="*/ 581025 h 581025"/>
              <a:gd name="connsiteX1" fmla="*/ 124311 w 240608"/>
              <a:gd name="connsiteY1" fmla="*/ 271462 h 581025"/>
              <a:gd name="connsiteX2" fmla="*/ 2 w 240608"/>
              <a:gd name="connsiteY2" fmla="*/ 428625 h 581025"/>
              <a:gd name="connsiteX3" fmla="*/ 33341 w 240608"/>
              <a:gd name="connsiteY3" fmla="*/ 259556 h 581025"/>
              <a:gd name="connsiteX4" fmla="*/ 128591 w 240608"/>
              <a:gd name="connsiteY4" fmla="*/ 442913 h 581025"/>
              <a:gd name="connsiteX5" fmla="*/ 209553 w 240608"/>
              <a:gd name="connsiteY5" fmla="*/ 269081 h 581025"/>
              <a:gd name="connsiteX6" fmla="*/ 207655 w 240608"/>
              <a:gd name="connsiteY6" fmla="*/ 0 h 581025"/>
              <a:gd name="connsiteX0" fmla="*/ 162412 w 240608"/>
              <a:gd name="connsiteY0" fmla="*/ 581025 h 581025"/>
              <a:gd name="connsiteX1" fmla="*/ 124311 w 240608"/>
              <a:gd name="connsiteY1" fmla="*/ 271462 h 581025"/>
              <a:gd name="connsiteX2" fmla="*/ 2 w 240608"/>
              <a:gd name="connsiteY2" fmla="*/ 428625 h 581025"/>
              <a:gd name="connsiteX3" fmla="*/ 33341 w 240608"/>
              <a:gd name="connsiteY3" fmla="*/ 259556 h 581025"/>
              <a:gd name="connsiteX4" fmla="*/ 128591 w 240608"/>
              <a:gd name="connsiteY4" fmla="*/ 442913 h 581025"/>
              <a:gd name="connsiteX5" fmla="*/ 209553 w 240608"/>
              <a:gd name="connsiteY5" fmla="*/ 269081 h 581025"/>
              <a:gd name="connsiteX6" fmla="*/ 207655 w 240608"/>
              <a:gd name="connsiteY6" fmla="*/ 0 h 581025"/>
              <a:gd name="connsiteX0" fmla="*/ 162412 w 224979"/>
              <a:gd name="connsiteY0" fmla="*/ 581025 h 581025"/>
              <a:gd name="connsiteX1" fmla="*/ 124311 w 224979"/>
              <a:gd name="connsiteY1" fmla="*/ 271462 h 581025"/>
              <a:gd name="connsiteX2" fmla="*/ 2 w 224979"/>
              <a:gd name="connsiteY2" fmla="*/ 428625 h 581025"/>
              <a:gd name="connsiteX3" fmla="*/ 33341 w 224979"/>
              <a:gd name="connsiteY3" fmla="*/ 259556 h 581025"/>
              <a:gd name="connsiteX4" fmla="*/ 128591 w 224979"/>
              <a:gd name="connsiteY4" fmla="*/ 442913 h 581025"/>
              <a:gd name="connsiteX5" fmla="*/ 209553 w 224979"/>
              <a:gd name="connsiteY5" fmla="*/ 269081 h 581025"/>
              <a:gd name="connsiteX6" fmla="*/ 207655 w 224979"/>
              <a:gd name="connsiteY6" fmla="*/ 0 h 581025"/>
              <a:gd name="connsiteX0" fmla="*/ 162412 w 209553"/>
              <a:gd name="connsiteY0" fmla="*/ 581025 h 581025"/>
              <a:gd name="connsiteX1" fmla="*/ 124311 w 209553"/>
              <a:gd name="connsiteY1" fmla="*/ 271462 h 581025"/>
              <a:gd name="connsiteX2" fmla="*/ 2 w 209553"/>
              <a:gd name="connsiteY2" fmla="*/ 428625 h 581025"/>
              <a:gd name="connsiteX3" fmla="*/ 33341 w 209553"/>
              <a:gd name="connsiteY3" fmla="*/ 259556 h 581025"/>
              <a:gd name="connsiteX4" fmla="*/ 128591 w 209553"/>
              <a:gd name="connsiteY4" fmla="*/ 442913 h 581025"/>
              <a:gd name="connsiteX5" fmla="*/ 209553 w 209553"/>
              <a:gd name="connsiteY5" fmla="*/ 269081 h 581025"/>
              <a:gd name="connsiteX6" fmla="*/ 207655 w 209553"/>
              <a:gd name="connsiteY6" fmla="*/ 0 h 5810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62412 w 209553"/>
              <a:gd name="connsiteY0" fmla="*/ 504825 h 504825"/>
              <a:gd name="connsiteX1" fmla="*/ 124311 w 209553"/>
              <a:gd name="connsiteY1" fmla="*/ 195262 h 504825"/>
              <a:gd name="connsiteX2" fmla="*/ 2 w 209553"/>
              <a:gd name="connsiteY2" fmla="*/ 352425 h 504825"/>
              <a:gd name="connsiteX3" fmla="*/ 33341 w 209553"/>
              <a:gd name="connsiteY3" fmla="*/ 183356 h 504825"/>
              <a:gd name="connsiteX4" fmla="*/ 128591 w 209553"/>
              <a:gd name="connsiteY4" fmla="*/ 366713 h 504825"/>
              <a:gd name="connsiteX5" fmla="*/ 209553 w 209553"/>
              <a:gd name="connsiteY5" fmla="*/ 192881 h 504825"/>
              <a:gd name="connsiteX6" fmla="*/ 43349 w 209553"/>
              <a:gd name="connsiteY6" fmla="*/ 0 h 504825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  <a:gd name="connsiteX0" fmla="*/ 183357 w 230498"/>
              <a:gd name="connsiteY0" fmla="*/ 611981 h 611981"/>
              <a:gd name="connsiteX1" fmla="*/ 145256 w 230498"/>
              <a:gd name="connsiteY1" fmla="*/ 302418 h 611981"/>
              <a:gd name="connsiteX2" fmla="*/ 20947 w 230498"/>
              <a:gd name="connsiteY2" fmla="*/ 459581 h 611981"/>
              <a:gd name="connsiteX3" fmla="*/ 54286 w 230498"/>
              <a:gd name="connsiteY3" fmla="*/ 290512 h 611981"/>
              <a:gd name="connsiteX4" fmla="*/ 149536 w 230498"/>
              <a:gd name="connsiteY4" fmla="*/ 473869 h 611981"/>
              <a:gd name="connsiteX5" fmla="*/ 230498 w 230498"/>
              <a:gd name="connsiteY5" fmla="*/ 300037 h 611981"/>
              <a:gd name="connsiteX6" fmla="*/ 0 w 230498"/>
              <a:gd name="connsiteY6" fmla="*/ 0 h 61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98" h="611981">
                <a:moveTo>
                  <a:pt x="183357" y="611981"/>
                </a:moveTo>
                <a:lnTo>
                  <a:pt x="145256" y="302418"/>
                </a:lnTo>
                <a:cubicBezTo>
                  <a:pt x="145889" y="249237"/>
                  <a:pt x="20314" y="512762"/>
                  <a:pt x="20947" y="459581"/>
                </a:cubicBezTo>
                <a:lnTo>
                  <a:pt x="54286" y="290512"/>
                </a:lnTo>
                <a:lnTo>
                  <a:pt x="149536" y="473869"/>
                </a:lnTo>
                <a:cubicBezTo>
                  <a:pt x="169380" y="439737"/>
                  <a:pt x="190017" y="386953"/>
                  <a:pt x="230498" y="300037"/>
                </a:cubicBezTo>
                <a:cubicBezTo>
                  <a:pt x="157950" y="218280"/>
                  <a:pt x="81279" y="102791"/>
                  <a:pt x="0" y="0"/>
                </a:cubicBezTo>
              </a:path>
            </a:pathLst>
          </a:custGeom>
          <a:noFill/>
          <a:ln w="6350">
            <a:solidFill>
              <a:srgbClr val="FF0000"/>
            </a:solidFill>
            <a:prstDash val="dash"/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자유형: 도형 1220">
            <a:extLst>
              <a:ext uri="{FF2B5EF4-FFF2-40B4-BE49-F238E27FC236}">
                <a16:creationId xmlns:a16="http://schemas.microsoft.com/office/drawing/2014/main" id="{309960C4-6BD7-4964-9A24-8C9E08635B45}"/>
              </a:ext>
            </a:extLst>
          </p:cNvPr>
          <p:cNvSpPr/>
          <p:nvPr/>
        </p:nvSpPr>
        <p:spPr>
          <a:xfrm rot="10800000" flipV="1">
            <a:off x="1599556" y="4975644"/>
            <a:ext cx="117120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2" name="자유형: 도형 1221">
            <a:extLst>
              <a:ext uri="{FF2B5EF4-FFF2-40B4-BE49-F238E27FC236}">
                <a16:creationId xmlns:a16="http://schemas.microsoft.com/office/drawing/2014/main" id="{9DA7A68A-F693-46C1-8B4D-D859470AEE01}"/>
              </a:ext>
            </a:extLst>
          </p:cNvPr>
          <p:cNvSpPr/>
          <p:nvPr/>
        </p:nvSpPr>
        <p:spPr>
          <a:xfrm rot="10800000" flipV="1">
            <a:off x="2728490" y="4975644"/>
            <a:ext cx="220841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3" name="자유형: 도형 1222">
            <a:extLst>
              <a:ext uri="{FF2B5EF4-FFF2-40B4-BE49-F238E27FC236}">
                <a16:creationId xmlns:a16="http://schemas.microsoft.com/office/drawing/2014/main" id="{AFF34736-68CA-4256-9C58-229E4B73B3AE}"/>
              </a:ext>
            </a:extLst>
          </p:cNvPr>
          <p:cNvSpPr/>
          <p:nvPr/>
        </p:nvSpPr>
        <p:spPr>
          <a:xfrm rot="10800000" flipV="1">
            <a:off x="3966652" y="4975644"/>
            <a:ext cx="114527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4" name="자유형: 도형 1223">
            <a:extLst>
              <a:ext uri="{FF2B5EF4-FFF2-40B4-BE49-F238E27FC236}">
                <a16:creationId xmlns:a16="http://schemas.microsoft.com/office/drawing/2014/main" id="{61E4D1DD-F9C0-4CCB-A309-A9627688F711}"/>
              </a:ext>
            </a:extLst>
          </p:cNvPr>
          <p:cNvSpPr/>
          <p:nvPr/>
        </p:nvSpPr>
        <p:spPr>
          <a:xfrm rot="10800000" flipV="1">
            <a:off x="3869022" y="4748943"/>
            <a:ext cx="211149" cy="811421"/>
          </a:xfrm>
          <a:custGeom>
            <a:avLst/>
            <a:gdLst>
              <a:gd name="connsiteX0" fmla="*/ 211149 w 211149"/>
              <a:gd name="connsiteY0" fmla="*/ 0 h 811421"/>
              <a:gd name="connsiteX1" fmla="*/ 109490 w 211149"/>
              <a:gd name="connsiteY1" fmla="*/ 0 h 811421"/>
              <a:gd name="connsiteX2" fmla="*/ 45719 w 211149"/>
              <a:gd name="connsiteY2" fmla="*/ 0 h 811421"/>
              <a:gd name="connsiteX3" fmla="*/ 4221 w 211149"/>
              <a:gd name="connsiteY3" fmla="*/ 0 h 811421"/>
              <a:gd name="connsiteX4" fmla="*/ 1539 w 211149"/>
              <a:gd name="connsiteY4" fmla="*/ 0 h 811421"/>
              <a:gd name="connsiteX5" fmla="*/ 0 w 211149"/>
              <a:gd name="connsiteY5" fmla="*/ 0 h 811421"/>
              <a:gd name="connsiteX6" fmla="*/ 0 w 211149"/>
              <a:gd name="connsiteY6" fmla="*/ 811421 h 811421"/>
              <a:gd name="connsiteX7" fmla="*/ 45719 w 211149"/>
              <a:gd name="connsiteY7" fmla="*/ 811421 h 811421"/>
              <a:gd name="connsiteX8" fmla="*/ 45719 w 211149"/>
              <a:gd name="connsiteY8" fmla="*/ 36000 h 811421"/>
              <a:gd name="connsiteX9" fmla="*/ 109490 w 211149"/>
              <a:gd name="connsiteY9" fmla="*/ 36000 h 811421"/>
              <a:gd name="connsiteX10" fmla="*/ 211149 w 211149"/>
              <a:gd name="connsiteY10" fmla="*/ 36000 h 81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49" h="811421">
                <a:moveTo>
                  <a:pt x="211149" y="0"/>
                </a:moveTo>
                <a:lnTo>
                  <a:pt x="109490" y="0"/>
                </a:lnTo>
                <a:lnTo>
                  <a:pt x="45719" y="0"/>
                </a:lnTo>
                <a:lnTo>
                  <a:pt x="4221" y="0"/>
                </a:lnTo>
                <a:lnTo>
                  <a:pt x="1539" y="0"/>
                </a:lnTo>
                <a:lnTo>
                  <a:pt x="0" y="0"/>
                </a:lnTo>
                <a:lnTo>
                  <a:pt x="0" y="811421"/>
                </a:lnTo>
                <a:lnTo>
                  <a:pt x="45719" y="811421"/>
                </a:lnTo>
                <a:lnTo>
                  <a:pt x="45719" y="36000"/>
                </a:lnTo>
                <a:lnTo>
                  <a:pt x="109490" y="36000"/>
                </a:lnTo>
                <a:lnTo>
                  <a:pt x="211149" y="3600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25" name="직선 화살표 연결선 1224">
            <a:extLst>
              <a:ext uri="{FF2B5EF4-FFF2-40B4-BE49-F238E27FC236}">
                <a16:creationId xmlns:a16="http://schemas.microsoft.com/office/drawing/2014/main" id="{1B2419C3-4A49-4C53-BB3E-721149B3E573}"/>
              </a:ext>
            </a:extLst>
          </p:cNvPr>
          <p:cNvCxnSpPr>
            <a:cxnSpLocks/>
          </p:cNvCxnSpPr>
          <p:nvPr/>
        </p:nvCxnSpPr>
        <p:spPr>
          <a:xfrm flipH="1" flipV="1">
            <a:off x="3931359" y="5213244"/>
            <a:ext cx="364945" cy="310875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직사각형 1225">
            <a:extLst>
              <a:ext uri="{FF2B5EF4-FFF2-40B4-BE49-F238E27FC236}">
                <a16:creationId xmlns:a16="http://schemas.microsoft.com/office/drawing/2014/main" id="{D7656922-2B5E-4D9D-A96A-1884BB489A91}"/>
              </a:ext>
            </a:extLst>
          </p:cNvPr>
          <p:cNvSpPr/>
          <p:nvPr/>
        </p:nvSpPr>
        <p:spPr>
          <a:xfrm>
            <a:off x="1599815" y="5455380"/>
            <a:ext cx="248073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7" name="자유형: 도형 1226">
            <a:extLst>
              <a:ext uri="{FF2B5EF4-FFF2-40B4-BE49-F238E27FC236}">
                <a16:creationId xmlns:a16="http://schemas.microsoft.com/office/drawing/2014/main" id="{D0A4AA9B-00A7-4E4A-B64E-E3FF7C8F47DD}"/>
              </a:ext>
            </a:extLst>
          </p:cNvPr>
          <p:cNvSpPr/>
          <p:nvPr/>
        </p:nvSpPr>
        <p:spPr>
          <a:xfrm rot="10800000" flipV="1">
            <a:off x="4567073" y="4975644"/>
            <a:ext cx="119488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28" name="직선 화살표 연결선 1227">
            <a:extLst>
              <a:ext uri="{FF2B5EF4-FFF2-40B4-BE49-F238E27FC236}">
                <a16:creationId xmlns:a16="http://schemas.microsoft.com/office/drawing/2014/main" id="{4E125F94-1F99-4146-A44C-9E458FE91490}"/>
              </a:ext>
            </a:extLst>
          </p:cNvPr>
          <p:cNvCxnSpPr>
            <a:cxnSpLocks/>
          </p:cNvCxnSpPr>
          <p:nvPr/>
        </p:nvCxnSpPr>
        <p:spPr>
          <a:xfrm flipV="1">
            <a:off x="4364355" y="5212978"/>
            <a:ext cx="350504" cy="328097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자유형: 도형 1228">
            <a:extLst>
              <a:ext uri="{FF2B5EF4-FFF2-40B4-BE49-F238E27FC236}">
                <a16:creationId xmlns:a16="http://schemas.microsoft.com/office/drawing/2014/main" id="{7EE901AB-AD94-43F5-8338-4AB8CBEA5A70}"/>
              </a:ext>
            </a:extLst>
          </p:cNvPr>
          <p:cNvSpPr/>
          <p:nvPr/>
        </p:nvSpPr>
        <p:spPr>
          <a:xfrm rot="10800000" flipV="1">
            <a:off x="5669461" y="4975644"/>
            <a:ext cx="237921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0" name="자유형: 도형 1229">
            <a:extLst>
              <a:ext uri="{FF2B5EF4-FFF2-40B4-BE49-F238E27FC236}">
                <a16:creationId xmlns:a16="http://schemas.microsoft.com/office/drawing/2014/main" id="{DC6C8ABA-9A70-44A9-BDFF-C8FD19A63C50}"/>
              </a:ext>
            </a:extLst>
          </p:cNvPr>
          <p:cNvSpPr/>
          <p:nvPr/>
        </p:nvSpPr>
        <p:spPr>
          <a:xfrm rot="10800000" flipV="1">
            <a:off x="6921560" y="4975644"/>
            <a:ext cx="93767" cy="4788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1" name="자유형: 도형 1230">
            <a:extLst>
              <a:ext uri="{FF2B5EF4-FFF2-40B4-BE49-F238E27FC236}">
                <a16:creationId xmlns:a16="http://schemas.microsoft.com/office/drawing/2014/main" id="{F610659F-198F-4FEB-963B-BDEB057EC17C}"/>
              </a:ext>
            </a:extLst>
          </p:cNvPr>
          <p:cNvSpPr/>
          <p:nvPr/>
        </p:nvSpPr>
        <p:spPr>
          <a:xfrm rot="10800000" flipV="1">
            <a:off x="6907024" y="4730943"/>
            <a:ext cx="109490" cy="811421"/>
          </a:xfrm>
          <a:custGeom>
            <a:avLst/>
            <a:gdLst>
              <a:gd name="connsiteX0" fmla="*/ 109490 w 109490"/>
              <a:gd name="connsiteY0" fmla="*/ 0 h 811421"/>
              <a:gd name="connsiteX1" fmla="*/ 45719 w 109490"/>
              <a:gd name="connsiteY1" fmla="*/ 0 h 811421"/>
              <a:gd name="connsiteX2" fmla="*/ 1539 w 109490"/>
              <a:gd name="connsiteY2" fmla="*/ 0 h 811421"/>
              <a:gd name="connsiteX3" fmla="*/ 0 w 109490"/>
              <a:gd name="connsiteY3" fmla="*/ 0 h 811421"/>
              <a:gd name="connsiteX4" fmla="*/ 0 w 109490"/>
              <a:gd name="connsiteY4" fmla="*/ 811421 h 811421"/>
              <a:gd name="connsiteX5" fmla="*/ 45719 w 109490"/>
              <a:gd name="connsiteY5" fmla="*/ 811421 h 811421"/>
              <a:gd name="connsiteX6" fmla="*/ 45719 w 109490"/>
              <a:gd name="connsiteY6" fmla="*/ 36000 h 811421"/>
              <a:gd name="connsiteX7" fmla="*/ 109490 w 109490"/>
              <a:gd name="connsiteY7" fmla="*/ 36000 h 81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490" h="811421">
                <a:moveTo>
                  <a:pt x="109490" y="0"/>
                </a:moveTo>
                <a:lnTo>
                  <a:pt x="45719" y="0"/>
                </a:lnTo>
                <a:lnTo>
                  <a:pt x="1539" y="0"/>
                </a:lnTo>
                <a:lnTo>
                  <a:pt x="0" y="0"/>
                </a:lnTo>
                <a:lnTo>
                  <a:pt x="0" y="811421"/>
                </a:lnTo>
                <a:lnTo>
                  <a:pt x="45719" y="811421"/>
                </a:lnTo>
                <a:lnTo>
                  <a:pt x="45719" y="36000"/>
                </a:lnTo>
                <a:lnTo>
                  <a:pt x="109490" y="3600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2" name="직사각형 1231">
            <a:extLst>
              <a:ext uri="{FF2B5EF4-FFF2-40B4-BE49-F238E27FC236}">
                <a16:creationId xmlns:a16="http://schemas.microsoft.com/office/drawing/2014/main" id="{665E4DFB-5C59-4094-96BC-820BF7796040}"/>
              </a:ext>
            </a:extLst>
          </p:cNvPr>
          <p:cNvSpPr/>
          <p:nvPr/>
        </p:nvSpPr>
        <p:spPr>
          <a:xfrm>
            <a:off x="4563979" y="5455380"/>
            <a:ext cx="2461166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3" name="오른쪽 중괄호 1232">
            <a:extLst>
              <a:ext uri="{FF2B5EF4-FFF2-40B4-BE49-F238E27FC236}">
                <a16:creationId xmlns:a16="http://schemas.microsoft.com/office/drawing/2014/main" id="{3917FD14-7FA1-4AC8-978D-15D6E0B2EE73}"/>
              </a:ext>
            </a:extLst>
          </p:cNvPr>
          <p:cNvSpPr/>
          <p:nvPr/>
        </p:nvSpPr>
        <p:spPr>
          <a:xfrm>
            <a:off x="6826391" y="4991135"/>
            <a:ext cx="90968" cy="13472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4" name="오른쪽 중괄호 1233">
            <a:extLst>
              <a:ext uri="{FF2B5EF4-FFF2-40B4-BE49-F238E27FC236}">
                <a16:creationId xmlns:a16="http://schemas.microsoft.com/office/drawing/2014/main" id="{8DE2D5F4-42A4-4849-91B2-A498271CBA44}"/>
              </a:ext>
            </a:extLst>
          </p:cNvPr>
          <p:cNvSpPr/>
          <p:nvPr/>
        </p:nvSpPr>
        <p:spPr>
          <a:xfrm>
            <a:off x="6826391" y="5251479"/>
            <a:ext cx="90968" cy="15765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5" name="직선 화살표 연결선 1234">
            <a:extLst>
              <a:ext uri="{FF2B5EF4-FFF2-40B4-BE49-F238E27FC236}">
                <a16:creationId xmlns:a16="http://schemas.microsoft.com/office/drawing/2014/main" id="{CF032133-8D72-444B-A828-C3FF8A3B18FA}"/>
              </a:ext>
            </a:extLst>
          </p:cNvPr>
          <p:cNvCxnSpPr>
            <a:cxnSpLocks/>
          </p:cNvCxnSpPr>
          <p:nvPr/>
        </p:nvCxnSpPr>
        <p:spPr>
          <a:xfrm flipH="1" flipV="1">
            <a:off x="6933789" y="4891832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6" name="TextBox 1235">
            <a:extLst>
              <a:ext uri="{FF2B5EF4-FFF2-40B4-BE49-F238E27FC236}">
                <a16:creationId xmlns:a16="http://schemas.microsoft.com/office/drawing/2014/main" id="{8F78A489-E245-48D6-8106-B5B49E57E48D}"/>
              </a:ext>
            </a:extLst>
          </p:cNvPr>
          <p:cNvSpPr txBox="1"/>
          <p:nvPr/>
        </p:nvSpPr>
        <p:spPr>
          <a:xfrm>
            <a:off x="6998171" y="5180117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2E7B2B42-764A-4E5C-BB49-1709E643B154}"/>
              </a:ext>
            </a:extLst>
          </p:cNvPr>
          <p:cNvSpPr txBox="1"/>
          <p:nvPr/>
        </p:nvSpPr>
        <p:spPr>
          <a:xfrm>
            <a:off x="6988825" y="4950322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38" name="직선 화살표 연결선 1237">
            <a:extLst>
              <a:ext uri="{FF2B5EF4-FFF2-40B4-BE49-F238E27FC236}">
                <a16:creationId xmlns:a16="http://schemas.microsoft.com/office/drawing/2014/main" id="{7BE01D48-3C2A-4CE9-B6A4-47C7D1769149}"/>
              </a:ext>
            </a:extLst>
          </p:cNvPr>
          <p:cNvCxnSpPr>
            <a:cxnSpLocks/>
          </p:cNvCxnSpPr>
          <p:nvPr/>
        </p:nvCxnSpPr>
        <p:spPr>
          <a:xfrm flipH="1">
            <a:off x="6851186" y="5580950"/>
            <a:ext cx="1110823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9" name="직선 화살표 연결선 1238">
            <a:extLst>
              <a:ext uri="{FF2B5EF4-FFF2-40B4-BE49-F238E27FC236}">
                <a16:creationId xmlns:a16="http://schemas.microsoft.com/office/drawing/2014/main" id="{ECB4237D-EE7F-4E29-A232-772601AE1AF8}"/>
              </a:ext>
            </a:extLst>
          </p:cNvPr>
          <p:cNvCxnSpPr>
            <a:cxnSpLocks/>
          </p:cNvCxnSpPr>
          <p:nvPr/>
        </p:nvCxnSpPr>
        <p:spPr>
          <a:xfrm flipH="1" flipV="1">
            <a:off x="6861983" y="5441480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0" name="TextBox 1239">
            <a:extLst>
              <a:ext uri="{FF2B5EF4-FFF2-40B4-BE49-F238E27FC236}">
                <a16:creationId xmlns:a16="http://schemas.microsoft.com/office/drawing/2014/main" id="{7B78B6EF-4AE5-491C-B4C3-AD606AB2C334}"/>
              </a:ext>
            </a:extLst>
          </p:cNvPr>
          <p:cNvSpPr txBox="1"/>
          <p:nvPr/>
        </p:nvSpPr>
        <p:spPr>
          <a:xfrm>
            <a:off x="4004320" y="549341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Quantum 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well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41" name="직선 화살표 연결선 1240">
            <a:extLst>
              <a:ext uri="{FF2B5EF4-FFF2-40B4-BE49-F238E27FC236}">
                <a16:creationId xmlns:a16="http://schemas.microsoft.com/office/drawing/2014/main" id="{0C3A514E-EB32-4897-B8EB-86C66AAFFED5}"/>
              </a:ext>
            </a:extLst>
          </p:cNvPr>
          <p:cNvCxnSpPr>
            <a:cxnSpLocks/>
          </p:cNvCxnSpPr>
          <p:nvPr/>
        </p:nvCxnSpPr>
        <p:spPr>
          <a:xfrm flipV="1">
            <a:off x="5578374" y="5308179"/>
            <a:ext cx="232626" cy="548940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직선 화살표 연결선 1241">
            <a:extLst>
              <a:ext uri="{FF2B5EF4-FFF2-40B4-BE49-F238E27FC236}">
                <a16:creationId xmlns:a16="http://schemas.microsoft.com/office/drawing/2014/main" id="{F161E7F6-96B2-4EC9-84DE-C35CE30F4C5F}"/>
              </a:ext>
            </a:extLst>
          </p:cNvPr>
          <p:cNvCxnSpPr>
            <a:cxnSpLocks/>
          </p:cNvCxnSpPr>
          <p:nvPr/>
        </p:nvCxnSpPr>
        <p:spPr>
          <a:xfrm flipH="1" flipV="1">
            <a:off x="6867081" y="5183757"/>
            <a:ext cx="698376" cy="9108"/>
          </a:xfrm>
          <a:prstGeom prst="straightConnector1">
            <a:avLst/>
          </a:prstGeom>
          <a:ln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2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5B13E3-DB97-4513-ACBD-A120CEB1BF68}"/>
              </a:ext>
            </a:extLst>
          </p:cNvPr>
          <p:cNvSpPr txBox="1"/>
          <p:nvPr/>
        </p:nvSpPr>
        <p:spPr>
          <a:xfrm>
            <a:off x="2041424" y="108537"/>
            <a:ext cx="3756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Detailed fabrication method of the VCSEL on silicon (</a:t>
            </a:r>
            <a:r>
              <a:rPr lang="en-US" altLang="ko-KR" sz="105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VoS</a:t>
            </a: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8B9539-21E5-4CE7-AE89-127DC363270F}"/>
              </a:ext>
            </a:extLst>
          </p:cNvPr>
          <p:cNvSpPr/>
          <p:nvPr/>
        </p:nvSpPr>
        <p:spPr>
          <a:xfrm rot="10800000">
            <a:off x="1193608" y="6161934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371FF5-2938-44CB-B703-74479684DDFE}"/>
              </a:ext>
            </a:extLst>
          </p:cNvPr>
          <p:cNvSpPr/>
          <p:nvPr/>
        </p:nvSpPr>
        <p:spPr>
          <a:xfrm>
            <a:off x="1217024" y="5547643"/>
            <a:ext cx="102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C6968-46D5-456F-8657-AB4702F0C1DA}"/>
              </a:ext>
            </a:extLst>
          </p:cNvPr>
          <p:cNvSpPr/>
          <p:nvPr/>
        </p:nvSpPr>
        <p:spPr>
          <a:xfrm>
            <a:off x="1217024" y="574012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9BFBE4-BF54-4D2D-9F8A-964A10462FDB}"/>
              </a:ext>
            </a:extLst>
          </p:cNvPr>
          <p:cNvSpPr/>
          <p:nvPr/>
        </p:nvSpPr>
        <p:spPr>
          <a:xfrm>
            <a:off x="1217024" y="576892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4D18A0-D326-40FF-A0AB-476CE0395E2C}"/>
              </a:ext>
            </a:extLst>
          </p:cNvPr>
          <p:cNvSpPr/>
          <p:nvPr/>
        </p:nvSpPr>
        <p:spPr>
          <a:xfrm>
            <a:off x="1217024" y="579973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1DDCC1-0121-4B37-8311-094942C447F6}"/>
              </a:ext>
            </a:extLst>
          </p:cNvPr>
          <p:cNvSpPr/>
          <p:nvPr/>
        </p:nvSpPr>
        <p:spPr>
          <a:xfrm>
            <a:off x="1217024" y="582853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63E4FE-392E-4B4C-BF1E-5C62438E8EDA}"/>
              </a:ext>
            </a:extLst>
          </p:cNvPr>
          <p:cNvSpPr/>
          <p:nvPr/>
        </p:nvSpPr>
        <p:spPr>
          <a:xfrm>
            <a:off x="1217024" y="585696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025A5A-755E-4323-A64C-4D0586AE9726}"/>
              </a:ext>
            </a:extLst>
          </p:cNvPr>
          <p:cNvSpPr/>
          <p:nvPr/>
        </p:nvSpPr>
        <p:spPr>
          <a:xfrm>
            <a:off x="1217024" y="607706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B03912-5D12-4B08-9A14-A3E9B7032C83}"/>
              </a:ext>
            </a:extLst>
          </p:cNvPr>
          <p:cNvSpPr/>
          <p:nvPr/>
        </p:nvSpPr>
        <p:spPr>
          <a:xfrm>
            <a:off x="1217024" y="599131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038761-7CFD-4A19-B64C-9C7886816861}"/>
              </a:ext>
            </a:extLst>
          </p:cNvPr>
          <p:cNvSpPr/>
          <p:nvPr/>
        </p:nvSpPr>
        <p:spPr>
          <a:xfrm>
            <a:off x="1217024" y="602011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2C6F38-403D-4DB0-A4E2-83AE57488CA1}"/>
              </a:ext>
            </a:extLst>
          </p:cNvPr>
          <p:cNvSpPr/>
          <p:nvPr/>
        </p:nvSpPr>
        <p:spPr>
          <a:xfrm>
            <a:off x="1217024" y="604853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7F1C12-8574-42F7-BEB0-3B8157F32F83}"/>
              </a:ext>
            </a:extLst>
          </p:cNvPr>
          <p:cNvSpPr/>
          <p:nvPr/>
        </p:nvSpPr>
        <p:spPr>
          <a:xfrm>
            <a:off x="1217024" y="613398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B9E6E8-BE36-4E26-BCB6-D23AE3CB00A2}"/>
              </a:ext>
            </a:extLst>
          </p:cNvPr>
          <p:cNvSpPr/>
          <p:nvPr/>
        </p:nvSpPr>
        <p:spPr>
          <a:xfrm>
            <a:off x="1217024" y="610546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17D53C-EA6D-4122-ADFF-F05DADB65CA9}"/>
              </a:ext>
            </a:extLst>
          </p:cNvPr>
          <p:cNvSpPr/>
          <p:nvPr/>
        </p:nvSpPr>
        <p:spPr>
          <a:xfrm>
            <a:off x="1216753" y="5955435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3E4C1F-AE06-40FA-BF59-AD0FE4C714ED}"/>
              </a:ext>
            </a:extLst>
          </p:cNvPr>
          <p:cNvSpPr/>
          <p:nvPr/>
        </p:nvSpPr>
        <p:spPr>
          <a:xfrm>
            <a:off x="1036887" y="6184878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4BA160F-8835-42E8-8F0D-A91ABEBA5916}"/>
              </a:ext>
            </a:extLst>
          </p:cNvPr>
          <p:cNvSpPr/>
          <p:nvPr/>
        </p:nvSpPr>
        <p:spPr>
          <a:xfrm rot="10800000" flipV="1">
            <a:off x="1036887" y="5547643"/>
            <a:ext cx="180000" cy="638094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F7DD027-F719-413E-9747-CC13B1136C33}"/>
              </a:ext>
            </a:extLst>
          </p:cNvPr>
          <p:cNvSpPr/>
          <p:nvPr/>
        </p:nvSpPr>
        <p:spPr>
          <a:xfrm rot="10800000" flipV="1">
            <a:off x="2239286" y="5547643"/>
            <a:ext cx="180000" cy="638094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CB8ECD-91BC-4594-9441-8E36A9EBE2C4}"/>
              </a:ext>
            </a:extLst>
          </p:cNvPr>
          <p:cNvSpPr/>
          <p:nvPr/>
        </p:nvSpPr>
        <p:spPr>
          <a:xfrm rot="10800000">
            <a:off x="1217024" y="5126008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354FE2-BBF1-44C9-803E-6B5486F129F6}"/>
              </a:ext>
            </a:extLst>
          </p:cNvPr>
          <p:cNvSpPr/>
          <p:nvPr/>
        </p:nvSpPr>
        <p:spPr>
          <a:xfrm>
            <a:off x="1217024" y="4512034"/>
            <a:ext cx="102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D8A8327-1D3F-4BE2-888B-0FBDA00DC8E7}"/>
              </a:ext>
            </a:extLst>
          </p:cNvPr>
          <p:cNvSpPr/>
          <p:nvPr/>
        </p:nvSpPr>
        <p:spPr>
          <a:xfrm>
            <a:off x="1217024" y="47045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559A1F-B5A6-4E25-A2CB-5422D59D2FB6}"/>
              </a:ext>
            </a:extLst>
          </p:cNvPr>
          <p:cNvSpPr/>
          <p:nvPr/>
        </p:nvSpPr>
        <p:spPr>
          <a:xfrm>
            <a:off x="1217024" y="47333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58B3F83-EB92-4149-BDEC-CB8B57F63A13}"/>
              </a:ext>
            </a:extLst>
          </p:cNvPr>
          <p:cNvSpPr/>
          <p:nvPr/>
        </p:nvSpPr>
        <p:spPr>
          <a:xfrm>
            <a:off x="1217024" y="476412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2C8273-17A7-4BF2-9D3D-B01B80F60782}"/>
              </a:ext>
            </a:extLst>
          </p:cNvPr>
          <p:cNvSpPr/>
          <p:nvPr/>
        </p:nvSpPr>
        <p:spPr>
          <a:xfrm>
            <a:off x="1217024" y="479292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74D179C-A3CE-4EBB-80CF-A6FB992524D8}"/>
              </a:ext>
            </a:extLst>
          </p:cNvPr>
          <p:cNvSpPr/>
          <p:nvPr/>
        </p:nvSpPr>
        <p:spPr>
          <a:xfrm>
            <a:off x="1217024" y="482135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872A2A5-9EA8-49FE-BFEF-FCEC6865AAD9}"/>
              </a:ext>
            </a:extLst>
          </p:cNvPr>
          <p:cNvSpPr/>
          <p:nvPr/>
        </p:nvSpPr>
        <p:spPr>
          <a:xfrm>
            <a:off x="1217024" y="504145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C5389A4-42ED-4555-99B3-4A73C3AF853E}"/>
              </a:ext>
            </a:extLst>
          </p:cNvPr>
          <p:cNvSpPr/>
          <p:nvPr/>
        </p:nvSpPr>
        <p:spPr>
          <a:xfrm>
            <a:off x="1217024" y="49557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0E08DE-34A5-474A-9241-BADCDD477B81}"/>
              </a:ext>
            </a:extLst>
          </p:cNvPr>
          <p:cNvSpPr/>
          <p:nvPr/>
        </p:nvSpPr>
        <p:spPr>
          <a:xfrm>
            <a:off x="1217024" y="49845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DDB8923-FC11-4B06-A128-FF2C5D8A036B}"/>
              </a:ext>
            </a:extLst>
          </p:cNvPr>
          <p:cNvSpPr/>
          <p:nvPr/>
        </p:nvSpPr>
        <p:spPr>
          <a:xfrm>
            <a:off x="1217024" y="501292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7B508FE-6FF4-4D5B-B6CE-621461F0CB8B}"/>
              </a:ext>
            </a:extLst>
          </p:cNvPr>
          <p:cNvSpPr/>
          <p:nvPr/>
        </p:nvSpPr>
        <p:spPr>
          <a:xfrm>
            <a:off x="1217024" y="509837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32F798D-F935-4B39-BD62-35D31A599476}"/>
              </a:ext>
            </a:extLst>
          </p:cNvPr>
          <p:cNvSpPr/>
          <p:nvPr/>
        </p:nvSpPr>
        <p:spPr>
          <a:xfrm>
            <a:off x="1217024" y="50698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3B7F41D-C66C-4E19-B816-5E4BABE028CB}"/>
              </a:ext>
            </a:extLst>
          </p:cNvPr>
          <p:cNvSpPr/>
          <p:nvPr/>
        </p:nvSpPr>
        <p:spPr>
          <a:xfrm>
            <a:off x="1216753" y="491982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53B9BB3-1AE1-4618-8A9C-4E378DA2E395}"/>
              </a:ext>
            </a:extLst>
          </p:cNvPr>
          <p:cNvGrpSpPr/>
          <p:nvPr/>
        </p:nvGrpSpPr>
        <p:grpSpPr>
          <a:xfrm>
            <a:off x="1217024" y="4851679"/>
            <a:ext cx="1022400" cy="70013"/>
            <a:chOff x="1217024" y="4003944"/>
            <a:chExt cx="1022400" cy="7001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4E889D2-0BFB-47F1-BF01-9B067ECECF94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D589FBB-CAB0-44C7-95F7-B8596ACE8A9E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5BDA98A-10DD-45D6-B86A-0236549BAEF4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C3ADBDE-3AED-432F-8A62-DBFCBD2DC017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CAFFA4-9FE9-4BCD-A2BF-307723B89EFD}"/>
              </a:ext>
            </a:extLst>
          </p:cNvPr>
          <p:cNvSpPr/>
          <p:nvPr/>
        </p:nvSpPr>
        <p:spPr>
          <a:xfrm>
            <a:off x="1036887" y="5149269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D04CF93-D141-4BA4-AF0D-5D9932CFC40D}"/>
              </a:ext>
            </a:extLst>
          </p:cNvPr>
          <p:cNvSpPr/>
          <p:nvPr/>
        </p:nvSpPr>
        <p:spPr>
          <a:xfrm rot="10800000">
            <a:off x="1217024" y="4090399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EE38136-33F3-4C7A-9139-2BB9B580E3BB}"/>
              </a:ext>
            </a:extLst>
          </p:cNvPr>
          <p:cNvSpPr/>
          <p:nvPr/>
        </p:nvSpPr>
        <p:spPr>
          <a:xfrm>
            <a:off x="1217024" y="3476425"/>
            <a:ext cx="102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96BF28-B443-430B-920B-331B2AA5A3A6}"/>
              </a:ext>
            </a:extLst>
          </p:cNvPr>
          <p:cNvSpPr/>
          <p:nvPr/>
        </p:nvSpPr>
        <p:spPr>
          <a:xfrm>
            <a:off x="1217024" y="366890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068C15C-3107-4171-9AA1-9A3FDE2C080F}"/>
              </a:ext>
            </a:extLst>
          </p:cNvPr>
          <p:cNvSpPr/>
          <p:nvPr/>
        </p:nvSpPr>
        <p:spPr>
          <a:xfrm>
            <a:off x="1217024" y="369770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0D2A63F-7462-4AD0-A96A-17F58ADCCE51}"/>
              </a:ext>
            </a:extLst>
          </p:cNvPr>
          <p:cNvSpPr/>
          <p:nvPr/>
        </p:nvSpPr>
        <p:spPr>
          <a:xfrm>
            <a:off x="1217024" y="372851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E3560E9-E60F-4E1A-9D25-17D9AA86F81A}"/>
              </a:ext>
            </a:extLst>
          </p:cNvPr>
          <p:cNvSpPr/>
          <p:nvPr/>
        </p:nvSpPr>
        <p:spPr>
          <a:xfrm>
            <a:off x="1217024" y="375731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542D5F6-AA83-461D-9A24-4A53AA12C5D0}"/>
              </a:ext>
            </a:extLst>
          </p:cNvPr>
          <p:cNvSpPr/>
          <p:nvPr/>
        </p:nvSpPr>
        <p:spPr>
          <a:xfrm>
            <a:off x="1217024" y="378574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74104D0-3B11-4F16-B3CD-985E8FD84EE3}"/>
              </a:ext>
            </a:extLst>
          </p:cNvPr>
          <p:cNvSpPr/>
          <p:nvPr/>
        </p:nvSpPr>
        <p:spPr>
          <a:xfrm>
            <a:off x="1217024" y="400584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6CB126-2685-4269-A4DB-F23B24E373F0}"/>
              </a:ext>
            </a:extLst>
          </p:cNvPr>
          <p:cNvSpPr/>
          <p:nvPr/>
        </p:nvSpPr>
        <p:spPr>
          <a:xfrm>
            <a:off x="1217024" y="392009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8F09D14-F433-481E-912E-79F8EB68C2C3}"/>
              </a:ext>
            </a:extLst>
          </p:cNvPr>
          <p:cNvSpPr/>
          <p:nvPr/>
        </p:nvSpPr>
        <p:spPr>
          <a:xfrm>
            <a:off x="1217024" y="394889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C9C433A-A63B-4CFF-8AE7-7CF9C2CF0516}"/>
              </a:ext>
            </a:extLst>
          </p:cNvPr>
          <p:cNvSpPr/>
          <p:nvPr/>
        </p:nvSpPr>
        <p:spPr>
          <a:xfrm>
            <a:off x="1217024" y="397732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AA924FF-87DA-4525-8FD3-A741A12F75D1}"/>
              </a:ext>
            </a:extLst>
          </p:cNvPr>
          <p:cNvSpPr/>
          <p:nvPr/>
        </p:nvSpPr>
        <p:spPr>
          <a:xfrm>
            <a:off x="1217024" y="40627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548C8D-6267-4421-9BB8-32F4852AF9BE}"/>
              </a:ext>
            </a:extLst>
          </p:cNvPr>
          <p:cNvSpPr/>
          <p:nvPr/>
        </p:nvSpPr>
        <p:spPr>
          <a:xfrm>
            <a:off x="1217024" y="403424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DF4F8F-6B19-4360-A414-6CE8A78BDF90}"/>
              </a:ext>
            </a:extLst>
          </p:cNvPr>
          <p:cNvSpPr/>
          <p:nvPr/>
        </p:nvSpPr>
        <p:spPr>
          <a:xfrm>
            <a:off x="1216753" y="3884217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E80ADA8-6390-482E-B57F-B1A566807D12}"/>
              </a:ext>
            </a:extLst>
          </p:cNvPr>
          <p:cNvSpPr/>
          <p:nvPr/>
        </p:nvSpPr>
        <p:spPr>
          <a:xfrm>
            <a:off x="1217024" y="3844643"/>
            <a:ext cx="102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82F496-A9E8-4D07-B602-ABFEF1F5FC1E}"/>
              </a:ext>
            </a:extLst>
          </p:cNvPr>
          <p:cNvSpPr/>
          <p:nvPr/>
        </p:nvSpPr>
        <p:spPr>
          <a:xfrm>
            <a:off x="1036887" y="4113660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AC08AC5-A600-4B8A-886D-1DE82408F46D}"/>
              </a:ext>
            </a:extLst>
          </p:cNvPr>
          <p:cNvSpPr/>
          <p:nvPr/>
        </p:nvSpPr>
        <p:spPr>
          <a:xfrm>
            <a:off x="1217024" y="381683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0F7B6A2-D707-4172-B110-2B13EB810232}"/>
              </a:ext>
            </a:extLst>
          </p:cNvPr>
          <p:cNvSpPr/>
          <p:nvPr/>
        </p:nvSpPr>
        <p:spPr>
          <a:xfrm>
            <a:off x="1036887" y="2440816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2C6396-171C-41F8-B1EF-DA15649A658B}"/>
              </a:ext>
            </a:extLst>
          </p:cNvPr>
          <p:cNvSpPr/>
          <p:nvPr/>
        </p:nvSpPr>
        <p:spPr>
          <a:xfrm>
            <a:off x="1036887" y="263330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05D07C-FC8C-48AF-B18D-F5CCF2D41608}"/>
              </a:ext>
            </a:extLst>
          </p:cNvPr>
          <p:cNvSpPr/>
          <p:nvPr/>
        </p:nvSpPr>
        <p:spPr>
          <a:xfrm>
            <a:off x="1036887" y="266210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9090F33-0FE1-48F7-B61E-9747ADBA9753}"/>
              </a:ext>
            </a:extLst>
          </p:cNvPr>
          <p:cNvSpPr/>
          <p:nvPr/>
        </p:nvSpPr>
        <p:spPr>
          <a:xfrm>
            <a:off x="1036887" y="269290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518EF25-EDE1-4D0E-BBC5-FE30358526DF}"/>
              </a:ext>
            </a:extLst>
          </p:cNvPr>
          <p:cNvSpPr/>
          <p:nvPr/>
        </p:nvSpPr>
        <p:spPr>
          <a:xfrm>
            <a:off x="1036887" y="272170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8E32A8-5305-4FC3-94D6-E6EAF4BA058C}"/>
              </a:ext>
            </a:extLst>
          </p:cNvPr>
          <p:cNvSpPr/>
          <p:nvPr/>
        </p:nvSpPr>
        <p:spPr>
          <a:xfrm>
            <a:off x="1036887" y="2750133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F093D5-E2B1-475C-8D79-86C82534BFC3}"/>
              </a:ext>
            </a:extLst>
          </p:cNvPr>
          <p:cNvSpPr/>
          <p:nvPr/>
        </p:nvSpPr>
        <p:spPr>
          <a:xfrm>
            <a:off x="1036887" y="297023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024FCA9-78BF-410E-9209-DE28339EFF82}"/>
              </a:ext>
            </a:extLst>
          </p:cNvPr>
          <p:cNvSpPr/>
          <p:nvPr/>
        </p:nvSpPr>
        <p:spPr>
          <a:xfrm>
            <a:off x="1036887" y="288448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548239-7A6B-4CF5-8358-A92D4B988C7C}"/>
              </a:ext>
            </a:extLst>
          </p:cNvPr>
          <p:cNvSpPr/>
          <p:nvPr/>
        </p:nvSpPr>
        <p:spPr>
          <a:xfrm>
            <a:off x="1036887" y="291328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65E99D6-023F-4A01-823B-7E87FEC85791}"/>
              </a:ext>
            </a:extLst>
          </p:cNvPr>
          <p:cNvSpPr/>
          <p:nvPr/>
        </p:nvSpPr>
        <p:spPr>
          <a:xfrm>
            <a:off x="1036887" y="294171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91F2486-DF05-4CCC-B5EA-5223E220097A}"/>
              </a:ext>
            </a:extLst>
          </p:cNvPr>
          <p:cNvSpPr/>
          <p:nvPr/>
        </p:nvSpPr>
        <p:spPr>
          <a:xfrm>
            <a:off x="1036887" y="302716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E14DCB8-F284-4CDF-A96E-CD4831D745DF}"/>
              </a:ext>
            </a:extLst>
          </p:cNvPr>
          <p:cNvSpPr/>
          <p:nvPr/>
        </p:nvSpPr>
        <p:spPr>
          <a:xfrm>
            <a:off x="1036887" y="299863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7556AAE-F8F0-4C00-B95E-AEAA27D2A3FA}"/>
              </a:ext>
            </a:extLst>
          </p:cNvPr>
          <p:cNvSpPr/>
          <p:nvPr/>
        </p:nvSpPr>
        <p:spPr>
          <a:xfrm>
            <a:off x="1036887" y="2848608"/>
            <a:ext cx="138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0523D55-AF80-4E83-9D0C-26BD74CC31E7}"/>
              </a:ext>
            </a:extLst>
          </p:cNvPr>
          <p:cNvSpPr/>
          <p:nvPr/>
        </p:nvSpPr>
        <p:spPr>
          <a:xfrm>
            <a:off x="1036887" y="2809034"/>
            <a:ext cx="138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120708C-1DE2-43A3-B8D2-21F245397B29}"/>
              </a:ext>
            </a:extLst>
          </p:cNvPr>
          <p:cNvSpPr/>
          <p:nvPr/>
        </p:nvSpPr>
        <p:spPr>
          <a:xfrm>
            <a:off x="1036887" y="3078051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B4376F8-5238-4834-A925-F86DB3C1BCCF}"/>
              </a:ext>
            </a:extLst>
          </p:cNvPr>
          <p:cNvSpPr/>
          <p:nvPr/>
        </p:nvSpPr>
        <p:spPr>
          <a:xfrm>
            <a:off x="1036887" y="278122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1726648-31F6-4290-906B-A23B55F8AF10}"/>
              </a:ext>
            </a:extLst>
          </p:cNvPr>
          <p:cNvSpPr/>
          <p:nvPr/>
        </p:nvSpPr>
        <p:spPr>
          <a:xfrm rot="10800000" flipV="1">
            <a:off x="1216739" y="1591225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BFFCA43-2C31-498A-9DC1-2F4A41DFF532}"/>
              </a:ext>
            </a:extLst>
          </p:cNvPr>
          <p:cNvSpPr/>
          <p:nvPr/>
        </p:nvSpPr>
        <p:spPr>
          <a:xfrm flipV="1">
            <a:off x="1036887" y="2042442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D976C07-02E6-4DEE-A0A3-09A68E311881}"/>
              </a:ext>
            </a:extLst>
          </p:cNvPr>
          <p:cNvSpPr/>
          <p:nvPr/>
        </p:nvSpPr>
        <p:spPr>
          <a:xfrm flipV="1">
            <a:off x="1036887" y="2011496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5C238B8-D5AB-4E45-AFEE-4D6A38E9147D}"/>
              </a:ext>
            </a:extLst>
          </p:cNvPr>
          <p:cNvSpPr/>
          <p:nvPr/>
        </p:nvSpPr>
        <p:spPr>
          <a:xfrm flipV="1">
            <a:off x="1036887" y="1982696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7C80F5A-08D3-46F7-B10F-68DAA0B7A2F4}"/>
              </a:ext>
            </a:extLst>
          </p:cNvPr>
          <p:cNvSpPr/>
          <p:nvPr/>
        </p:nvSpPr>
        <p:spPr>
          <a:xfrm flipV="1">
            <a:off x="1036887" y="195188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86D4493-07DD-4F4D-99F6-87917857A963}"/>
              </a:ext>
            </a:extLst>
          </p:cNvPr>
          <p:cNvSpPr/>
          <p:nvPr/>
        </p:nvSpPr>
        <p:spPr>
          <a:xfrm flipV="1">
            <a:off x="1036887" y="192308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E97F4D9-09A2-4EC5-88D0-29B0436DF49C}"/>
              </a:ext>
            </a:extLst>
          </p:cNvPr>
          <p:cNvSpPr/>
          <p:nvPr/>
        </p:nvSpPr>
        <p:spPr>
          <a:xfrm flipV="1">
            <a:off x="1036887" y="1894663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37F3EA7-A4B6-4211-956E-0C737F4D3530}"/>
              </a:ext>
            </a:extLst>
          </p:cNvPr>
          <p:cNvSpPr/>
          <p:nvPr/>
        </p:nvSpPr>
        <p:spPr>
          <a:xfrm flipV="1">
            <a:off x="1036887" y="167455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C51214-BDB5-496C-8C78-F42294559277}"/>
              </a:ext>
            </a:extLst>
          </p:cNvPr>
          <p:cNvSpPr/>
          <p:nvPr/>
        </p:nvSpPr>
        <p:spPr>
          <a:xfrm flipV="1">
            <a:off x="1036887" y="176031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606BC8A-EBD5-403B-B0F7-373C4B7343E0}"/>
              </a:ext>
            </a:extLst>
          </p:cNvPr>
          <p:cNvSpPr/>
          <p:nvPr/>
        </p:nvSpPr>
        <p:spPr>
          <a:xfrm flipV="1">
            <a:off x="1036887" y="173151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376F742-30CA-46EE-922E-D7C528E07405}"/>
              </a:ext>
            </a:extLst>
          </p:cNvPr>
          <p:cNvSpPr/>
          <p:nvPr/>
        </p:nvSpPr>
        <p:spPr>
          <a:xfrm flipV="1">
            <a:off x="1036887" y="170308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F605231-D61C-4D04-A3EA-E7F91FD5B4E2}"/>
              </a:ext>
            </a:extLst>
          </p:cNvPr>
          <p:cNvSpPr/>
          <p:nvPr/>
        </p:nvSpPr>
        <p:spPr>
          <a:xfrm flipV="1">
            <a:off x="1036887" y="161763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F444981-446A-42E1-B52B-16A41A050E1A}"/>
              </a:ext>
            </a:extLst>
          </p:cNvPr>
          <p:cNvSpPr/>
          <p:nvPr/>
        </p:nvSpPr>
        <p:spPr>
          <a:xfrm flipV="1">
            <a:off x="1036887" y="164616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857AA47-A4F4-4796-B067-56D95FDE0F00}"/>
              </a:ext>
            </a:extLst>
          </p:cNvPr>
          <p:cNvSpPr/>
          <p:nvPr/>
        </p:nvSpPr>
        <p:spPr>
          <a:xfrm flipV="1">
            <a:off x="1036887" y="1788988"/>
            <a:ext cx="138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5A8C53D-9C5B-474E-A7AF-F35426AA4BA7}"/>
              </a:ext>
            </a:extLst>
          </p:cNvPr>
          <p:cNvSpPr/>
          <p:nvPr/>
        </p:nvSpPr>
        <p:spPr>
          <a:xfrm flipV="1">
            <a:off x="1036887" y="1824962"/>
            <a:ext cx="138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1DA07B0-B110-49CA-A28F-8E4AA126DED6}"/>
              </a:ext>
            </a:extLst>
          </p:cNvPr>
          <p:cNvSpPr/>
          <p:nvPr/>
        </p:nvSpPr>
        <p:spPr>
          <a:xfrm flipV="1">
            <a:off x="1036887" y="1863572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BD6031D-FBEE-4859-BCD3-C5BA9EF6AC1F}"/>
              </a:ext>
            </a:extLst>
          </p:cNvPr>
          <p:cNvGrpSpPr/>
          <p:nvPr/>
        </p:nvGrpSpPr>
        <p:grpSpPr>
          <a:xfrm>
            <a:off x="1217024" y="5885453"/>
            <a:ext cx="1022400" cy="70013"/>
            <a:chOff x="1217024" y="4003944"/>
            <a:chExt cx="1022400" cy="70013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A801157-E7E9-4C56-85F2-7617AB71AFF2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D982934-4B8E-45DC-9927-84E55DF52B86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4FD4DE3-6F3D-4971-9310-681907E0F357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05F2BBD-C55A-49C6-9193-019617F11218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6E5AEA1-4711-4AF6-B34A-E8CBB6BCF124}"/>
              </a:ext>
            </a:extLst>
          </p:cNvPr>
          <p:cNvSpPr txBox="1"/>
          <p:nvPr/>
        </p:nvSpPr>
        <p:spPr>
          <a:xfrm>
            <a:off x="2161389" y="335602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&lt;Method 1&gt; 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710FA15E-6547-4925-BFB2-F22F8A350691}"/>
              </a:ext>
            </a:extLst>
          </p:cNvPr>
          <p:cNvCxnSpPr>
            <a:cxnSpLocks/>
          </p:cNvCxnSpPr>
          <p:nvPr/>
        </p:nvCxnSpPr>
        <p:spPr>
          <a:xfrm flipH="1">
            <a:off x="2357846" y="3182564"/>
            <a:ext cx="24417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E1C7C12-97D4-419E-A8C0-D12780E82EC0}"/>
              </a:ext>
            </a:extLst>
          </p:cNvPr>
          <p:cNvSpPr txBox="1"/>
          <p:nvPr/>
        </p:nvSpPr>
        <p:spPr>
          <a:xfrm>
            <a:off x="2549178" y="3079991"/>
            <a:ext cx="1558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Silicon driver circuit wafer</a:t>
            </a:r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ko-KR" altLang="en-US" sz="9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C862286-3DE8-4E49-AFF2-9B2CA77D24CA}"/>
              </a:ext>
            </a:extLst>
          </p:cNvPr>
          <p:cNvSpPr txBox="1"/>
          <p:nvPr/>
        </p:nvSpPr>
        <p:spPr>
          <a:xfrm>
            <a:off x="2427895" y="4792925"/>
            <a:ext cx="941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Oxide aperture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4E51C6B-F270-4799-A8FE-E09883DED6B7}"/>
              </a:ext>
            </a:extLst>
          </p:cNvPr>
          <p:cNvCxnSpPr>
            <a:cxnSpLocks/>
          </p:cNvCxnSpPr>
          <p:nvPr/>
        </p:nvCxnSpPr>
        <p:spPr>
          <a:xfrm flipH="1" flipV="1">
            <a:off x="2161389" y="4897225"/>
            <a:ext cx="327814" cy="2423"/>
          </a:xfrm>
          <a:prstGeom prst="straightConnector1">
            <a:avLst/>
          </a:prstGeom>
          <a:ln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636F12D-1428-45C9-AF90-B0625B495E77}"/>
              </a:ext>
            </a:extLst>
          </p:cNvPr>
          <p:cNvSpPr txBox="1"/>
          <p:nvPr/>
        </p:nvSpPr>
        <p:spPr>
          <a:xfrm>
            <a:off x="1870001" y="1315432"/>
            <a:ext cx="1005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p-contact metal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화살표: 왼쪽으로 구부러짐 170">
            <a:extLst>
              <a:ext uri="{FF2B5EF4-FFF2-40B4-BE49-F238E27FC236}">
                <a16:creationId xmlns:a16="http://schemas.microsoft.com/office/drawing/2014/main" id="{A129734A-C233-4D39-A89F-FC74226715ED}"/>
              </a:ext>
            </a:extLst>
          </p:cNvPr>
          <p:cNvSpPr/>
          <p:nvPr/>
        </p:nvSpPr>
        <p:spPr>
          <a:xfrm>
            <a:off x="2524931" y="2232780"/>
            <a:ext cx="323467" cy="416159"/>
          </a:xfrm>
          <a:prstGeom prst="curvedLef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87B992D-2B97-4A20-BB4A-B9873DEBD77A}"/>
              </a:ext>
            </a:extLst>
          </p:cNvPr>
          <p:cNvSpPr txBox="1"/>
          <p:nvPr/>
        </p:nvSpPr>
        <p:spPr>
          <a:xfrm>
            <a:off x="2804668" y="232832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 and bonding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3AD541B-5510-4040-A44E-9FDF388D3261}"/>
              </a:ext>
            </a:extLst>
          </p:cNvPr>
          <p:cNvSpPr/>
          <p:nvPr/>
        </p:nvSpPr>
        <p:spPr>
          <a:xfrm rot="10800000" flipV="1">
            <a:off x="1036887" y="1591225"/>
            <a:ext cx="180000" cy="25200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A717ACD-1A91-4EBA-9725-7B1337B6E197}"/>
              </a:ext>
            </a:extLst>
          </p:cNvPr>
          <p:cNvSpPr/>
          <p:nvPr/>
        </p:nvSpPr>
        <p:spPr>
          <a:xfrm rot="10800000" flipV="1">
            <a:off x="2239285" y="1591225"/>
            <a:ext cx="180000" cy="25200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2281C63A-2A72-453F-9E11-71D2D7BE041C}"/>
              </a:ext>
            </a:extLst>
          </p:cNvPr>
          <p:cNvCxnSpPr>
            <a:cxnSpLocks/>
          </p:cNvCxnSpPr>
          <p:nvPr/>
        </p:nvCxnSpPr>
        <p:spPr>
          <a:xfrm flipH="1">
            <a:off x="1798670" y="1495028"/>
            <a:ext cx="138001" cy="1051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7503B8E-30E7-4F80-A1DE-77638036FD62}"/>
              </a:ext>
            </a:extLst>
          </p:cNvPr>
          <p:cNvCxnSpPr>
            <a:cxnSpLocks/>
          </p:cNvCxnSpPr>
          <p:nvPr/>
        </p:nvCxnSpPr>
        <p:spPr>
          <a:xfrm flipH="1">
            <a:off x="2387446" y="1549875"/>
            <a:ext cx="161732" cy="5615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C56C885-D15D-4C68-B850-A5DA5A9B0DBA}"/>
              </a:ext>
            </a:extLst>
          </p:cNvPr>
          <p:cNvSpPr/>
          <p:nvPr/>
        </p:nvSpPr>
        <p:spPr>
          <a:xfrm rot="10800000" flipV="1">
            <a:off x="1216739" y="3053993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60490D-23CD-4037-8CD7-AEC37657381F}"/>
              </a:ext>
            </a:extLst>
          </p:cNvPr>
          <p:cNvSpPr/>
          <p:nvPr/>
        </p:nvSpPr>
        <p:spPr>
          <a:xfrm rot="10800000" flipV="1">
            <a:off x="1036887" y="3053993"/>
            <a:ext cx="180000" cy="25200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A462ED4-46B4-463F-8712-A6B4ACCCEC5D}"/>
              </a:ext>
            </a:extLst>
          </p:cNvPr>
          <p:cNvSpPr/>
          <p:nvPr/>
        </p:nvSpPr>
        <p:spPr>
          <a:xfrm rot="10800000" flipV="1">
            <a:off x="2239285" y="3053993"/>
            <a:ext cx="180000" cy="25200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209635-A0FE-438E-A54D-EEE893E8E00C}"/>
              </a:ext>
            </a:extLst>
          </p:cNvPr>
          <p:cNvSpPr txBox="1"/>
          <p:nvPr/>
        </p:nvSpPr>
        <p:spPr>
          <a:xfrm>
            <a:off x="2511768" y="5533157"/>
            <a:ext cx="1064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passivation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EBA112C-39F9-4FAD-B64B-D497ACAB2A2C}"/>
              </a:ext>
            </a:extLst>
          </p:cNvPr>
          <p:cNvCxnSpPr>
            <a:cxnSpLocks/>
          </p:cNvCxnSpPr>
          <p:nvPr/>
        </p:nvCxnSpPr>
        <p:spPr>
          <a:xfrm flipH="1">
            <a:off x="2357846" y="5695935"/>
            <a:ext cx="191332" cy="1610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770DFFA-F449-46F0-9B0D-A8273A08B263}"/>
              </a:ext>
            </a:extLst>
          </p:cNvPr>
          <p:cNvCxnSpPr/>
          <p:nvPr/>
        </p:nvCxnSpPr>
        <p:spPr>
          <a:xfrm>
            <a:off x="4403623" y="722449"/>
            <a:ext cx="0" cy="571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8EE4F1D-ED51-4C46-9135-98A411DD3C15}"/>
              </a:ext>
            </a:extLst>
          </p:cNvPr>
          <p:cNvSpPr txBox="1"/>
          <p:nvPr/>
        </p:nvSpPr>
        <p:spPr>
          <a:xfrm>
            <a:off x="4490479" y="1915960"/>
            <a:ext cx="29610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p-contact metal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dielectric layer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chemical-mechanical polishing (CMP) for flattening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637550-C748-4C36-BBFD-E720818398BF}"/>
              </a:ext>
            </a:extLst>
          </p:cNvPr>
          <p:cNvSpPr txBox="1"/>
          <p:nvPr/>
        </p:nvSpPr>
        <p:spPr>
          <a:xfrm>
            <a:off x="4490479" y="2819211"/>
            <a:ext cx="2924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 VCSEL wafer and bonding with silicon wafer</a:t>
            </a:r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</a:t>
            </a:r>
            <a:endParaRPr lang="ko-KR" altLang="en-US" sz="9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08485F7-CEDF-425C-BD2F-BFF81BA0FC34}"/>
              </a:ext>
            </a:extLst>
          </p:cNvPr>
          <p:cNvSpPr txBox="1"/>
          <p:nvPr/>
        </p:nvSpPr>
        <p:spPr>
          <a:xfrm>
            <a:off x="4490479" y="4129174"/>
            <a:ext cx="3092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 etching (RIE) for isolating VCSEL devices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F7CE87-C792-477A-B798-B4A215F74AD0}"/>
              </a:ext>
            </a:extLst>
          </p:cNvPr>
          <p:cNvSpPr txBox="1"/>
          <p:nvPr/>
        </p:nvSpPr>
        <p:spPr>
          <a:xfrm>
            <a:off x="4490479" y="5098072"/>
            <a:ext cx="2693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Oxidation process for making oxide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AlAs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23FAD22-F577-4724-813E-CA35BFF9A467}"/>
              </a:ext>
            </a:extLst>
          </p:cNvPr>
          <p:cNvSpPr txBox="1"/>
          <p:nvPr/>
        </p:nvSpPr>
        <p:spPr>
          <a:xfrm>
            <a:off x="4490479" y="59782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Passivating isolated VCSEL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chemical-mechanical polishing (CMP) for flattening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3841CC2-2FB2-485D-809B-760CF6CE3EDF}"/>
              </a:ext>
            </a:extLst>
          </p:cNvPr>
          <p:cNvSpPr txBox="1"/>
          <p:nvPr/>
        </p:nvSpPr>
        <p:spPr>
          <a:xfrm>
            <a:off x="6492725" y="5942070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oxide, polymer, etc.</a:t>
            </a:r>
            <a:endParaRPr lang="ko-KR" altLang="en-US" sz="9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1F72160-4722-41C9-AB74-868D39EE497C}"/>
              </a:ext>
            </a:extLst>
          </p:cNvPr>
          <p:cNvSpPr/>
          <p:nvPr/>
        </p:nvSpPr>
        <p:spPr>
          <a:xfrm flipV="1">
            <a:off x="1036887" y="1094870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D4BD3642-E38F-4642-9456-DFD3D20FB58C}"/>
              </a:ext>
            </a:extLst>
          </p:cNvPr>
          <p:cNvSpPr/>
          <p:nvPr/>
        </p:nvSpPr>
        <p:spPr>
          <a:xfrm flipV="1">
            <a:off x="1036887" y="106392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F8DD4DD-23D7-4DB2-99BD-CE9B1E58032B}"/>
              </a:ext>
            </a:extLst>
          </p:cNvPr>
          <p:cNvSpPr/>
          <p:nvPr/>
        </p:nvSpPr>
        <p:spPr>
          <a:xfrm flipV="1">
            <a:off x="1036887" y="103512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970CD53-4F06-4527-BF9A-703612247EC6}"/>
              </a:ext>
            </a:extLst>
          </p:cNvPr>
          <p:cNvSpPr/>
          <p:nvPr/>
        </p:nvSpPr>
        <p:spPr>
          <a:xfrm flipV="1">
            <a:off x="1036887" y="100431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DD4D477-D4B2-4195-BD08-A7C427B70446}"/>
              </a:ext>
            </a:extLst>
          </p:cNvPr>
          <p:cNvSpPr/>
          <p:nvPr/>
        </p:nvSpPr>
        <p:spPr>
          <a:xfrm flipV="1">
            <a:off x="1036887" y="97551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40703971-46DC-4C45-9A2E-C59110F790C9}"/>
              </a:ext>
            </a:extLst>
          </p:cNvPr>
          <p:cNvSpPr/>
          <p:nvPr/>
        </p:nvSpPr>
        <p:spPr>
          <a:xfrm flipV="1">
            <a:off x="1036887" y="947091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722F80B-A7CA-4D60-A3EB-FAE2AA0B3CFE}"/>
              </a:ext>
            </a:extLst>
          </p:cNvPr>
          <p:cNvSpPr/>
          <p:nvPr/>
        </p:nvSpPr>
        <p:spPr>
          <a:xfrm flipV="1">
            <a:off x="1036887" y="726987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85D37126-2DE9-4DC8-87AE-5CDE4159CF2B}"/>
              </a:ext>
            </a:extLst>
          </p:cNvPr>
          <p:cNvSpPr/>
          <p:nvPr/>
        </p:nvSpPr>
        <p:spPr>
          <a:xfrm flipV="1">
            <a:off x="1036887" y="81273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504C8BC-E084-4B6E-9BAF-04D94E799DEC}"/>
              </a:ext>
            </a:extLst>
          </p:cNvPr>
          <p:cNvSpPr/>
          <p:nvPr/>
        </p:nvSpPr>
        <p:spPr>
          <a:xfrm flipV="1">
            <a:off x="1036887" y="78393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233B53E-DCF1-469B-8EEA-17E391695100}"/>
              </a:ext>
            </a:extLst>
          </p:cNvPr>
          <p:cNvSpPr/>
          <p:nvPr/>
        </p:nvSpPr>
        <p:spPr>
          <a:xfrm flipV="1">
            <a:off x="1036887" y="755513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01551323-5554-4995-81DD-A79C699298F8}"/>
              </a:ext>
            </a:extLst>
          </p:cNvPr>
          <p:cNvSpPr/>
          <p:nvPr/>
        </p:nvSpPr>
        <p:spPr>
          <a:xfrm flipV="1">
            <a:off x="1036887" y="670063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6D42A766-9967-429B-9686-0D9A1D0F3481}"/>
              </a:ext>
            </a:extLst>
          </p:cNvPr>
          <p:cNvSpPr/>
          <p:nvPr/>
        </p:nvSpPr>
        <p:spPr>
          <a:xfrm flipV="1">
            <a:off x="1036887" y="698589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FDAF3AB-2255-4C97-971E-6D9E194E4E84}"/>
              </a:ext>
            </a:extLst>
          </p:cNvPr>
          <p:cNvSpPr/>
          <p:nvPr/>
        </p:nvSpPr>
        <p:spPr>
          <a:xfrm flipV="1">
            <a:off x="1036887" y="841416"/>
            <a:ext cx="138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0CA3D0E-42DA-4BD3-990E-B6FDD8400B47}"/>
              </a:ext>
            </a:extLst>
          </p:cNvPr>
          <p:cNvSpPr/>
          <p:nvPr/>
        </p:nvSpPr>
        <p:spPr>
          <a:xfrm flipV="1">
            <a:off x="1036887" y="877390"/>
            <a:ext cx="138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49897BC-9FB9-400A-85CE-794D9A62F030}"/>
              </a:ext>
            </a:extLst>
          </p:cNvPr>
          <p:cNvSpPr/>
          <p:nvPr/>
        </p:nvSpPr>
        <p:spPr>
          <a:xfrm flipV="1">
            <a:off x="1036887" y="91600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DDE7FF9-E943-46AF-B447-6B4E77A15235}"/>
              </a:ext>
            </a:extLst>
          </p:cNvPr>
          <p:cNvSpPr txBox="1"/>
          <p:nvPr/>
        </p:nvSpPr>
        <p:spPr>
          <a:xfrm>
            <a:off x="2683183" y="1046802"/>
            <a:ext cx="1130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 substrate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3DD98D7-D99D-4C11-9179-81A6D3945591}"/>
              </a:ext>
            </a:extLst>
          </p:cNvPr>
          <p:cNvSpPr txBox="1"/>
          <p:nvPr/>
        </p:nvSpPr>
        <p:spPr>
          <a:xfrm>
            <a:off x="2665433" y="698708"/>
            <a:ext cx="1005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Quantum well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4" name="오른쪽 중괄호 273">
            <a:extLst>
              <a:ext uri="{FF2B5EF4-FFF2-40B4-BE49-F238E27FC236}">
                <a16:creationId xmlns:a16="http://schemas.microsoft.com/office/drawing/2014/main" id="{08104A03-0092-45C2-82F8-A177832A50EC}"/>
              </a:ext>
            </a:extLst>
          </p:cNvPr>
          <p:cNvSpPr/>
          <p:nvPr/>
        </p:nvSpPr>
        <p:spPr>
          <a:xfrm>
            <a:off x="2433963" y="929373"/>
            <a:ext cx="90968" cy="13472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오른쪽 중괄호 274">
            <a:extLst>
              <a:ext uri="{FF2B5EF4-FFF2-40B4-BE49-F238E27FC236}">
                <a16:creationId xmlns:a16="http://schemas.microsoft.com/office/drawing/2014/main" id="{D3D52D1E-CFE8-443F-BF37-3263B0D0F834}"/>
              </a:ext>
            </a:extLst>
          </p:cNvPr>
          <p:cNvSpPr/>
          <p:nvPr/>
        </p:nvSpPr>
        <p:spPr>
          <a:xfrm>
            <a:off x="2435208" y="668317"/>
            <a:ext cx="90968" cy="15765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78A37F-FDAC-47A1-B537-279F87EDCAD3}"/>
              </a:ext>
            </a:extLst>
          </p:cNvPr>
          <p:cNvSpPr txBox="1"/>
          <p:nvPr/>
        </p:nvSpPr>
        <p:spPr>
          <a:xfrm>
            <a:off x="2502444" y="596955"/>
            <a:ext cx="516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4BC3F29-1620-45C3-8D37-A6DCC2FCDAD1}"/>
              </a:ext>
            </a:extLst>
          </p:cNvPr>
          <p:cNvSpPr txBox="1"/>
          <p:nvPr/>
        </p:nvSpPr>
        <p:spPr>
          <a:xfrm>
            <a:off x="2502444" y="888560"/>
            <a:ext cx="516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8AB56AA6-4BF4-4F84-909B-9F144D2D2065}"/>
              </a:ext>
            </a:extLst>
          </p:cNvPr>
          <p:cNvCxnSpPr>
            <a:cxnSpLocks/>
          </p:cNvCxnSpPr>
          <p:nvPr/>
        </p:nvCxnSpPr>
        <p:spPr>
          <a:xfrm flipH="1">
            <a:off x="2387445" y="890345"/>
            <a:ext cx="118914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BF2B8748-C16F-4FC8-A7EE-D3BD75E5206A}"/>
              </a:ext>
            </a:extLst>
          </p:cNvPr>
          <p:cNvCxnSpPr>
            <a:cxnSpLocks/>
          </p:cNvCxnSpPr>
          <p:nvPr/>
        </p:nvCxnSpPr>
        <p:spPr>
          <a:xfrm flipH="1" flipV="1">
            <a:off x="2408819" y="846582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E44EA965-382C-4F66-B93B-5E17A9D57EBA}"/>
              </a:ext>
            </a:extLst>
          </p:cNvPr>
          <p:cNvSpPr txBox="1"/>
          <p:nvPr/>
        </p:nvSpPr>
        <p:spPr>
          <a:xfrm>
            <a:off x="3529007" y="673983"/>
            <a:ext cx="10054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Al concentration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AlAs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F28D3589-DEE2-46D2-80CE-0C392B549BAC}"/>
              </a:ext>
            </a:extLst>
          </p:cNvPr>
          <p:cNvCxnSpPr>
            <a:cxnSpLocks/>
          </p:cNvCxnSpPr>
          <p:nvPr/>
        </p:nvCxnSpPr>
        <p:spPr>
          <a:xfrm flipH="1" flipV="1">
            <a:off x="2408819" y="1175813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4A8A3A15-5A88-40FC-804C-3751B2414C0C}"/>
              </a:ext>
            </a:extLst>
          </p:cNvPr>
          <p:cNvSpPr txBox="1"/>
          <p:nvPr/>
        </p:nvSpPr>
        <p:spPr>
          <a:xfrm>
            <a:off x="2502443" y="1481751"/>
            <a:ext cx="1406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dielectric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616C1D7-5C7E-4EA9-8267-797E62C58EE6}"/>
              </a:ext>
            </a:extLst>
          </p:cNvPr>
          <p:cNvSpPr txBox="1"/>
          <p:nvPr/>
        </p:nvSpPr>
        <p:spPr>
          <a:xfrm>
            <a:off x="6254600" y="2040296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oxide materials</a:t>
            </a:r>
            <a:endParaRPr lang="ko-KR" altLang="en-US" sz="9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365AA21-A567-49AF-B51E-883653BA68E1}"/>
              </a:ext>
            </a:extLst>
          </p:cNvPr>
          <p:cNvSpPr txBox="1"/>
          <p:nvPr/>
        </p:nvSpPr>
        <p:spPr>
          <a:xfrm>
            <a:off x="6936396" y="81273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Driver circuit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Driver circuit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하나 이상의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MOS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구조를 가질 수 있다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 이상의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source/drain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포함한다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전기적으로 결합하도록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source/drain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형성된다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72FAF31-87AA-4023-BA95-012035D875EA}"/>
              </a:ext>
            </a:extLst>
          </p:cNvPr>
          <p:cNvSpPr txBox="1"/>
          <p:nvPr/>
        </p:nvSpPr>
        <p:spPr>
          <a:xfrm>
            <a:off x="7501532" y="1588274"/>
            <a:ext cx="2212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Bonding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Solder bonding, direct bonding, eutectic bonding, hybrid bonding, laser-assisted bonding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등의 방법을 통해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driver circuit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전기적으로 연결한다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97782D7-DCEE-48DA-AD22-66CDD089DC5A}"/>
              </a:ext>
            </a:extLst>
          </p:cNvPr>
          <p:cNvSpPr txBox="1"/>
          <p:nvPr/>
        </p:nvSpPr>
        <p:spPr>
          <a:xfrm>
            <a:off x="7501532" y="2797638"/>
            <a:ext cx="2316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***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Functional device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Functional device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소자를 포함한다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Driver circuit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전기적으로 연결된다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87" name="오른쪽 중괄호 286">
            <a:extLst>
              <a:ext uri="{FF2B5EF4-FFF2-40B4-BE49-F238E27FC236}">
                <a16:creationId xmlns:a16="http://schemas.microsoft.com/office/drawing/2014/main" id="{2C4F2272-E335-4FD7-AC8C-FBA66FCB72EA}"/>
              </a:ext>
            </a:extLst>
          </p:cNvPr>
          <p:cNvSpPr/>
          <p:nvPr/>
        </p:nvSpPr>
        <p:spPr>
          <a:xfrm flipH="1">
            <a:off x="878635" y="668317"/>
            <a:ext cx="90968" cy="647115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1689C4F-D4FF-4AFA-8128-0BDE231AE715}"/>
              </a:ext>
            </a:extLst>
          </p:cNvPr>
          <p:cNvSpPr txBox="1"/>
          <p:nvPr/>
        </p:nvSpPr>
        <p:spPr>
          <a:xfrm>
            <a:off x="102399" y="839297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functional device</a:t>
            </a:r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***</a:t>
            </a:r>
            <a:endParaRPr lang="ko-KR" altLang="en-US" sz="9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03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04BE64-DB1B-466D-A057-F0EB56D57203}"/>
              </a:ext>
            </a:extLst>
          </p:cNvPr>
          <p:cNvSpPr txBox="1"/>
          <p:nvPr/>
        </p:nvSpPr>
        <p:spPr>
          <a:xfrm>
            <a:off x="2166449" y="64660"/>
            <a:ext cx="3756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Detailed fabrication method of the VCSEL on silicon (</a:t>
            </a:r>
            <a:r>
              <a:rPr lang="en-US" altLang="ko-KR" sz="105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VoS</a:t>
            </a: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DB5568-6C9B-4AE9-8D64-3C30C4EC8D89}"/>
              </a:ext>
            </a:extLst>
          </p:cNvPr>
          <p:cNvSpPr/>
          <p:nvPr/>
        </p:nvSpPr>
        <p:spPr>
          <a:xfrm rot="10800000">
            <a:off x="903057" y="6040492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A8EDB5-F4EF-4AD3-8368-A3094BE74F8A}"/>
              </a:ext>
            </a:extLst>
          </p:cNvPr>
          <p:cNvSpPr/>
          <p:nvPr/>
        </p:nvSpPr>
        <p:spPr>
          <a:xfrm>
            <a:off x="746336" y="5426201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B95148-BA34-4F18-9B3A-9839730EA7E5}"/>
              </a:ext>
            </a:extLst>
          </p:cNvPr>
          <p:cNvSpPr/>
          <p:nvPr/>
        </p:nvSpPr>
        <p:spPr>
          <a:xfrm>
            <a:off x="926473" y="561868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48EFEE6-4F83-4F3F-BD95-F57514C2AB43}"/>
              </a:ext>
            </a:extLst>
          </p:cNvPr>
          <p:cNvSpPr/>
          <p:nvPr/>
        </p:nvSpPr>
        <p:spPr>
          <a:xfrm>
            <a:off x="926473" y="564748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A84F39-71D4-4BDA-82E0-F7FCC10BB8BA}"/>
              </a:ext>
            </a:extLst>
          </p:cNvPr>
          <p:cNvSpPr/>
          <p:nvPr/>
        </p:nvSpPr>
        <p:spPr>
          <a:xfrm>
            <a:off x="926473" y="567829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23C248-F3ED-461E-8A5E-5763C81238FE}"/>
              </a:ext>
            </a:extLst>
          </p:cNvPr>
          <p:cNvSpPr/>
          <p:nvPr/>
        </p:nvSpPr>
        <p:spPr>
          <a:xfrm>
            <a:off x="926473" y="570709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D104B1-2A4C-4E66-8957-2FCE5D21D308}"/>
              </a:ext>
            </a:extLst>
          </p:cNvPr>
          <p:cNvSpPr/>
          <p:nvPr/>
        </p:nvSpPr>
        <p:spPr>
          <a:xfrm>
            <a:off x="926473" y="57355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6E7AD5-F4C1-4A25-9A70-22B7688E936A}"/>
              </a:ext>
            </a:extLst>
          </p:cNvPr>
          <p:cNvSpPr/>
          <p:nvPr/>
        </p:nvSpPr>
        <p:spPr>
          <a:xfrm>
            <a:off x="926473" y="59556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F4378D-6FD7-4BC7-8D1E-D913B270F2B8}"/>
              </a:ext>
            </a:extLst>
          </p:cNvPr>
          <p:cNvSpPr/>
          <p:nvPr/>
        </p:nvSpPr>
        <p:spPr>
          <a:xfrm>
            <a:off x="926473" y="58698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CE01D9-ADAB-4161-968F-7B4CEFCE697C}"/>
              </a:ext>
            </a:extLst>
          </p:cNvPr>
          <p:cNvSpPr/>
          <p:nvPr/>
        </p:nvSpPr>
        <p:spPr>
          <a:xfrm>
            <a:off x="926473" y="58986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D5CDD4-5BD8-4250-BCB4-E103C6830ECF}"/>
              </a:ext>
            </a:extLst>
          </p:cNvPr>
          <p:cNvSpPr/>
          <p:nvPr/>
        </p:nvSpPr>
        <p:spPr>
          <a:xfrm>
            <a:off x="926473" y="592709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F4AFE7-AAB7-4C2B-913F-C6960D8E3542}"/>
              </a:ext>
            </a:extLst>
          </p:cNvPr>
          <p:cNvSpPr/>
          <p:nvPr/>
        </p:nvSpPr>
        <p:spPr>
          <a:xfrm>
            <a:off x="926473" y="601254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6FE208C-F128-4566-850E-680C2BFF8AD1}"/>
              </a:ext>
            </a:extLst>
          </p:cNvPr>
          <p:cNvSpPr/>
          <p:nvPr/>
        </p:nvSpPr>
        <p:spPr>
          <a:xfrm>
            <a:off x="926473" y="598402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7F4A08D-2FAC-4C7D-8FC8-4D03200AAC27}"/>
              </a:ext>
            </a:extLst>
          </p:cNvPr>
          <p:cNvSpPr/>
          <p:nvPr/>
        </p:nvSpPr>
        <p:spPr>
          <a:xfrm>
            <a:off x="926202" y="5833993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555B3E93-94FD-4F0F-89B8-FDEC8559CC73}"/>
              </a:ext>
            </a:extLst>
          </p:cNvPr>
          <p:cNvSpPr/>
          <p:nvPr/>
        </p:nvSpPr>
        <p:spPr>
          <a:xfrm rot="10800000" flipV="1">
            <a:off x="748987" y="561523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295E361A-AB23-4092-AB05-893D7F311C92}"/>
              </a:ext>
            </a:extLst>
          </p:cNvPr>
          <p:cNvSpPr/>
          <p:nvPr/>
        </p:nvSpPr>
        <p:spPr>
          <a:xfrm rot="10800000" flipH="1" flipV="1">
            <a:off x="1794504" y="561523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41D4189-D5B9-48DF-8D1D-2B40070B1237}"/>
              </a:ext>
            </a:extLst>
          </p:cNvPr>
          <p:cNvSpPr/>
          <p:nvPr/>
        </p:nvSpPr>
        <p:spPr>
          <a:xfrm>
            <a:off x="746336" y="6063436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A1A938-EED0-42EA-BF94-7328E771D932}"/>
              </a:ext>
            </a:extLst>
          </p:cNvPr>
          <p:cNvSpPr/>
          <p:nvPr/>
        </p:nvSpPr>
        <p:spPr>
          <a:xfrm>
            <a:off x="926199" y="4504317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A864B9-8642-4C77-9C65-AC221505D43E}"/>
              </a:ext>
            </a:extLst>
          </p:cNvPr>
          <p:cNvSpPr/>
          <p:nvPr/>
        </p:nvSpPr>
        <p:spPr>
          <a:xfrm rot="10800000">
            <a:off x="746336" y="4953153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738E0E3-B5F4-47CD-AE66-9158B0215D47}"/>
              </a:ext>
            </a:extLst>
          </p:cNvPr>
          <p:cNvSpPr/>
          <p:nvPr/>
        </p:nvSpPr>
        <p:spPr>
          <a:xfrm rot="10800000">
            <a:off x="926199" y="492220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969431-50D1-4127-BB82-266AA16BD0FA}"/>
              </a:ext>
            </a:extLst>
          </p:cNvPr>
          <p:cNvSpPr/>
          <p:nvPr/>
        </p:nvSpPr>
        <p:spPr>
          <a:xfrm rot="10800000">
            <a:off x="926199" y="489340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062E624-743A-41DD-B878-A397E5EC620A}"/>
              </a:ext>
            </a:extLst>
          </p:cNvPr>
          <p:cNvSpPr/>
          <p:nvPr/>
        </p:nvSpPr>
        <p:spPr>
          <a:xfrm rot="10800000">
            <a:off x="926199" y="486260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474FB2-98BD-4E23-A274-94DDECFF2841}"/>
              </a:ext>
            </a:extLst>
          </p:cNvPr>
          <p:cNvSpPr/>
          <p:nvPr/>
        </p:nvSpPr>
        <p:spPr>
          <a:xfrm rot="10800000">
            <a:off x="926199" y="483380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F9CE1F8-0A8E-40AB-B2B5-35111FFFA9A5}"/>
              </a:ext>
            </a:extLst>
          </p:cNvPr>
          <p:cNvSpPr/>
          <p:nvPr/>
        </p:nvSpPr>
        <p:spPr>
          <a:xfrm rot="10800000">
            <a:off x="926199" y="480537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B9C35A-E65A-4991-89D9-8AF7B3339ED4}"/>
              </a:ext>
            </a:extLst>
          </p:cNvPr>
          <p:cNvSpPr/>
          <p:nvPr/>
        </p:nvSpPr>
        <p:spPr>
          <a:xfrm rot="10800000">
            <a:off x="926199" y="45852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3F39E9-5837-40FA-9B37-70FCD0EDF016}"/>
              </a:ext>
            </a:extLst>
          </p:cNvPr>
          <p:cNvSpPr/>
          <p:nvPr/>
        </p:nvSpPr>
        <p:spPr>
          <a:xfrm rot="10800000">
            <a:off x="926199" y="46710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BB37E8-2376-4DDA-B52C-D5B019B50DDF}"/>
              </a:ext>
            </a:extLst>
          </p:cNvPr>
          <p:cNvSpPr/>
          <p:nvPr/>
        </p:nvSpPr>
        <p:spPr>
          <a:xfrm rot="10800000">
            <a:off x="926199" y="46422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A6E61D-1C17-482B-A44E-53CA3382855D}"/>
              </a:ext>
            </a:extLst>
          </p:cNvPr>
          <p:cNvSpPr/>
          <p:nvPr/>
        </p:nvSpPr>
        <p:spPr>
          <a:xfrm rot="10800000">
            <a:off x="926199" y="461379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AD0F92-F82F-4939-86F0-CDF6102E3433}"/>
              </a:ext>
            </a:extLst>
          </p:cNvPr>
          <p:cNvSpPr/>
          <p:nvPr/>
        </p:nvSpPr>
        <p:spPr>
          <a:xfrm rot="10800000">
            <a:off x="926199" y="452834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B5B5ABF-B6B6-4E74-8C94-BACDED07B2FF}"/>
              </a:ext>
            </a:extLst>
          </p:cNvPr>
          <p:cNvSpPr/>
          <p:nvPr/>
        </p:nvSpPr>
        <p:spPr>
          <a:xfrm rot="10800000">
            <a:off x="926199" y="45568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80686B-484F-4ABF-8253-76AE091BDCA8}"/>
              </a:ext>
            </a:extLst>
          </p:cNvPr>
          <p:cNvSpPr/>
          <p:nvPr/>
        </p:nvSpPr>
        <p:spPr>
          <a:xfrm rot="10800000">
            <a:off x="926470" y="4699699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12CDE3-C24D-4A9F-873F-D9B02C13B879}"/>
              </a:ext>
            </a:extLst>
          </p:cNvPr>
          <p:cNvSpPr/>
          <p:nvPr/>
        </p:nvSpPr>
        <p:spPr>
          <a:xfrm>
            <a:off x="926199" y="3617097"/>
            <a:ext cx="1022400" cy="252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39C979-D094-4320-809F-044238A84813}"/>
              </a:ext>
            </a:extLst>
          </p:cNvPr>
          <p:cNvSpPr/>
          <p:nvPr/>
        </p:nvSpPr>
        <p:spPr>
          <a:xfrm rot="10800000">
            <a:off x="746336" y="4065933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2DE153-53F5-4253-BE71-A78A5C618021}"/>
              </a:ext>
            </a:extLst>
          </p:cNvPr>
          <p:cNvSpPr/>
          <p:nvPr/>
        </p:nvSpPr>
        <p:spPr>
          <a:xfrm rot="10800000">
            <a:off x="926199" y="40349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ABB3360-B6F8-4E8F-A40B-E716DFF8A529}"/>
              </a:ext>
            </a:extLst>
          </p:cNvPr>
          <p:cNvSpPr/>
          <p:nvPr/>
        </p:nvSpPr>
        <p:spPr>
          <a:xfrm rot="10800000">
            <a:off x="926199" y="40061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7CC1464-A4D0-43E9-AD89-0672A9B65C08}"/>
              </a:ext>
            </a:extLst>
          </p:cNvPr>
          <p:cNvSpPr/>
          <p:nvPr/>
        </p:nvSpPr>
        <p:spPr>
          <a:xfrm rot="10800000">
            <a:off x="926199" y="397538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582CFDE-BA78-4772-B473-795E28CC58B3}"/>
              </a:ext>
            </a:extLst>
          </p:cNvPr>
          <p:cNvSpPr/>
          <p:nvPr/>
        </p:nvSpPr>
        <p:spPr>
          <a:xfrm rot="10800000">
            <a:off x="926199" y="394658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D4053B-6AEF-4F25-9952-BBA3C33B37BF}"/>
              </a:ext>
            </a:extLst>
          </p:cNvPr>
          <p:cNvSpPr/>
          <p:nvPr/>
        </p:nvSpPr>
        <p:spPr>
          <a:xfrm rot="10800000">
            <a:off x="926199" y="391815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767B175-8898-41C1-89C0-A0FFCE725DDB}"/>
              </a:ext>
            </a:extLst>
          </p:cNvPr>
          <p:cNvSpPr/>
          <p:nvPr/>
        </p:nvSpPr>
        <p:spPr>
          <a:xfrm rot="10800000">
            <a:off x="926199" y="369805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6D68627-E841-4C05-A384-DA88E2243DDC}"/>
              </a:ext>
            </a:extLst>
          </p:cNvPr>
          <p:cNvSpPr/>
          <p:nvPr/>
        </p:nvSpPr>
        <p:spPr>
          <a:xfrm rot="10800000">
            <a:off x="926199" y="378380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4174179-D8BA-4052-9A0C-0B1F5CD7063B}"/>
              </a:ext>
            </a:extLst>
          </p:cNvPr>
          <p:cNvSpPr/>
          <p:nvPr/>
        </p:nvSpPr>
        <p:spPr>
          <a:xfrm rot="10800000">
            <a:off x="926199" y="375500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D709B4-3CBE-476D-ABFF-76ACAC3565F3}"/>
              </a:ext>
            </a:extLst>
          </p:cNvPr>
          <p:cNvSpPr/>
          <p:nvPr/>
        </p:nvSpPr>
        <p:spPr>
          <a:xfrm rot="10800000">
            <a:off x="926199" y="372657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E2B75F4-9AC6-4CB4-B772-209F0421CBA3}"/>
              </a:ext>
            </a:extLst>
          </p:cNvPr>
          <p:cNvSpPr/>
          <p:nvPr/>
        </p:nvSpPr>
        <p:spPr>
          <a:xfrm rot="10800000">
            <a:off x="926199" y="364112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EF0BB11-11FA-4CDA-8460-AF7FC10BD123}"/>
              </a:ext>
            </a:extLst>
          </p:cNvPr>
          <p:cNvSpPr/>
          <p:nvPr/>
        </p:nvSpPr>
        <p:spPr>
          <a:xfrm rot="10800000">
            <a:off x="926199" y="366965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5F0A17F-F8B8-4D43-8009-2E93A7F15BE8}"/>
              </a:ext>
            </a:extLst>
          </p:cNvPr>
          <p:cNvSpPr/>
          <p:nvPr/>
        </p:nvSpPr>
        <p:spPr>
          <a:xfrm rot="10800000">
            <a:off x="926470" y="3812479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2B94ECC-6F70-4AA9-9779-E3336DC862EE}"/>
              </a:ext>
            </a:extLst>
          </p:cNvPr>
          <p:cNvSpPr/>
          <p:nvPr/>
        </p:nvSpPr>
        <p:spPr>
          <a:xfrm rot="10800000">
            <a:off x="746336" y="3178713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F9BC93B-6134-47FF-94E5-9CD7836EE312}"/>
              </a:ext>
            </a:extLst>
          </p:cNvPr>
          <p:cNvSpPr/>
          <p:nvPr/>
        </p:nvSpPr>
        <p:spPr>
          <a:xfrm rot="10800000">
            <a:off x="926199" y="314776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1DEFF13-8804-4293-B971-5BB976805019}"/>
              </a:ext>
            </a:extLst>
          </p:cNvPr>
          <p:cNvSpPr/>
          <p:nvPr/>
        </p:nvSpPr>
        <p:spPr>
          <a:xfrm rot="10800000">
            <a:off x="926199" y="311896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8FF2E9A-BEFD-4EC7-848C-6FA3284BEDE3}"/>
              </a:ext>
            </a:extLst>
          </p:cNvPr>
          <p:cNvSpPr/>
          <p:nvPr/>
        </p:nvSpPr>
        <p:spPr>
          <a:xfrm rot="10800000">
            <a:off x="926199" y="308816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47A7E75-A8E1-4846-B2B7-68ACAE6C2170}"/>
              </a:ext>
            </a:extLst>
          </p:cNvPr>
          <p:cNvSpPr/>
          <p:nvPr/>
        </p:nvSpPr>
        <p:spPr>
          <a:xfrm rot="10800000">
            <a:off x="926199" y="305936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2BEDF52-1932-4720-8B1E-D75B2C235AE7}"/>
              </a:ext>
            </a:extLst>
          </p:cNvPr>
          <p:cNvSpPr/>
          <p:nvPr/>
        </p:nvSpPr>
        <p:spPr>
          <a:xfrm rot="10800000">
            <a:off x="926199" y="303093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F4ECCBE-BA0E-44E6-8249-0CD7C9D918D7}"/>
              </a:ext>
            </a:extLst>
          </p:cNvPr>
          <p:cNvSpPr/>
          <p:nvPr/>
        </p:nvSpPr>
        <p:spPr>
          <a:xfrm rot="10800000">
            <a:off x="926199" y="281083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3B1C60C-6283-47CD-9E67-ADB6186AB396}"/>
              </a:ext>
            </a:extLst>
          </p:cNvPr>
          <p:cNvSpPr/>
          <p:nvPr/>
        </p:nvSpPr>
        <p:spPr>
          <a:xfrm rot="10800000">
            <a:off x="926199" y="289658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FEEDF4-6B77-41CC-BEE9-3F931E91285D}"/>
              </a:ext>
            </a:extLst>
          </p:cNvPr>
          <p:cNvSpPr/>
          <p:nvPr/>
        </p:nvSpPr>
        <p:spPr>
          <a:xfrm rot="10800000">
            <a:off x="926199" y="286778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D1A0EA-8760-4742-9478-5D589D221D90}"/>
              </a:ext>
            </a:extLst>
          </p:cNvPr>
          <p:cNvSpPr/>
          <p:nvPr/>
        </p:nvSpPr>
        <p:spPr>
          <a:xfrm rot="10800000">
            <a:off x="926199" y="283935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089B83-7598-41D8-B550-1DC11F6A6088}"/>
              </a:ext>
            </a:extLst>
          </p:cNvPr>
          <p:cNvSpPr/>
          <p:nvPr/>
        </p:nvSpPr>
        <p:spPr>
          <a:xfrm rot="10800000">
            <a:off x="926199" y="275390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125C49-ECCA-4B93-92FF-E86BEE4A3EE5}"/>
              </a:ext>
            </a:extLst>
          </p:cNvPr>
          <p:cNvSpPr/>
          <p:nvPr/>
        </p:nvSpPr>
        <p:spPr>
          <a:xfrm rot="10800000">
            <a:off x="926199" y="278243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59F57A-D6C5-4C16-B2D4-63E4A203975F}"/>
              </a:ext>
            </a:extLst>
          </p:cNvPr>
          <p:cNvSpPr/>
          <p:nvPr/>
        </p:nvSpPr>
        <p:spPr>
          <a:xfrm rot="10800000">
            <a:off x="926470" y="2925259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E2CA463-859B-405E-88DF-2C7311E0AD9A}"/>
              </a:ext>
            </a:extLst>
          </p:cNvPr>
          <p:cNvSpPr/>
          <p:nvPr/>
        </p:nvSpPr>
        <p:spPr>
          <a:xfrm rot="10800000">
            <a:off x="746336" y="2315522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776E572-8FD7-40FE-A8AA-8E80457A3F5E}"/>
              </a:ext>
            </a:extLst>
          </p:cNvPr>
          <p:cNvSpPr/>
          <p:nvPr/>
        </p:nvSpPr>
        <p:spPr>
          <a:xfrm rot="10800000">
            <a:off x="926199" y="228457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648F4AC-802A-4B34-A153-A2E5BC70AB2B}"/>
              </a:ext>
            </a:extLst>
          </p:cNvPr>
          <p:cNvSpPr/>
          <p:nvPr/>
        </p:nvSpPr>
        <p:spPr>
          <a:xfrm rot="10800000">
            <a:off x="926199" y="225577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1AD55E7-6516-4B03-A74C-C5E1064CFAED}"/>
              </a:ext>
            </a:extLst>
          </p:cNvPr>
          <p:cNvSpPr/>
          <p:nvPr/>
        </p:nvSpPr>
        <p:spPr>
          <a:xfrm rot="10800000">
            <a:off x="926199" y="222496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AA4C404-E91A-4190-A49D-EE3C972F90CE}"/>
              </a:ext>
            </a:extLst>
          </p:cNvPr>
          <p:cNvSpPr/>
          <p:nvPr/>
        </p:nvSpPr>
        <p:spPr>
          <a:xfrm rot="10800000">
            <a:off x="926199" y="219616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65EEC7-CF79-4DCE-BE67-263287F066C1}"/>
              </a:ext>
            </a:extLst>
          </p:cNvPr>
          <p:cNvSpPr/>
          <p:nvPr/>
        </p:nvSpPr>
        <p:spPr>
          <a:xfrm rot="10800000">
            <a:off x="926199" y="216774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36A8F03-C971-4D42-866F-64ED024A3773}"/>
              </a:ext>
            </a:extLst>
          </p:cNvPr>
          <p:cNvSpPr/>
          <p:nvPr/>
        </p:nvSpPr>
        <p:spPr>
          <a:xfrm rot="10800000">
            <a:off x="926199" y="194763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62AEE30-4652-4206-B5C5-43233BD89BCE}"/>
              </a:ext>
            </a:extLst>
          </p:cNvPr>
          <p:cNvSpPr/>
          <p:nvPr/>
        </p:nvSpPr>
        <p:spPr>
          <a:xfrm rot="10800000">
            <a:off x="926199" y="203339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96ABF84-BC3A-4E9E-8F55-6DE9C2386841}"/>
              </a:ext>
            </a:extLst>
          </p:cNvPr>
          <p:cNvSpPr/>
          <p:nvPr/>
        </p:nvSpPr>
        <p:spPr>
          <a:xfrm rot="10800000">
            <a:off x="926199" y="200459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8834ED-41C1-4E51-953C-F500FA1AC794}"/>
              </a:ext>
            </a:extLst>
          </p:cNvPr>
          <p:cNvSpPr/>
          <p:nvPr/>
        </p:nvSpPr>
        <p:spPr>
          <a:xfrm rot="10800000">
            <a:off x="926199" y="197616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7F8FC26-AE5C-43DA-A80E-8CF90A2D1935}"/>
              </a:ext>
            </a:extLst>
          </p:cNvPr>
          <p:cNvSpPr/>
          <p:nvPr/>
        </p:nvSpPr>
        <p:spPr>
          <a:xfrm rot="10800000">
            <a:off x="926199" y="189071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67B576E-6CB4-4CBB-B468-373400D15FC6}"/>
              </a:ext>
            </a:extLst>
          </p:cNvPr>
          <p:cNvSpPr/>
          <p:nvPr/>
        </p:nvSpPr>
        <p:spPr>
          <a:xfrm rot="10800000">
            <a:off x="926199" y="191924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B2ABEA-F269-489F-BDA4-B6BD9D4B7C52}"/>
              </a:ext>
            </a:extLst>
          </p:cNvPr>
          <p:cNvSpPr/>
          <p:nvPr/>
        </p:nvSpPr>
        <p:spPr>
          <a:xfrm rot="10800000">
            <a:off x="926470" y="2062068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4541-16C4-410F-88DE-21925576C302}"/>
              </a:ext>
            </a:extLst>
          </p:cNvPr>
          <p:cNvSpPr/>
          <p:nvPr/>
        </p:nvSpPr>
        <p:spPr>
          <a:xfrm rot="10800000">
            <a:off x="926199" y="213896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7F5768D-5039-4A1E-95B3-641317FD033D}"/>
              </a:ext>
            </a:extLst>
          </p:cNvPr>
          <p:cNvSpPr/>
          <p:nvPr/>
        </p:nvSpPr>
        <p:spPr>
          <a:xfrm rot="10800000">
            <a:off x="746336" y="1452331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692E4B8-C5A1-4538-B10E-F3E4AAE54E82}"/>
              </a:ext>
            </a:extLst>
          </p:cNvPr>
          <p:cNvSpPr/>
          <p:nvPr/>
        </p:nvSpPr>
        <p:spPr>
          <a:xfrm rot="10800000">
            <a:off x="746336" y="142138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7C2561-A45F-4BA3-BD6F-3599BA14A03E}"/>
              </a:ext>
            </a:extLst>
          </p:cNvPr>
          <p:cNvSpPr/>
          <p:nvPr/>
        </p:nvSpPr>
        <p:spPr>
          <a:xfrm rot="10800000">
            <a:off x="746336" y="1392585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105763F-810F-450E-B6DD-CE292CBCDFBF}"/>
              </a:ext>
            </a:extLst>
          </p:cNvPr>
          <p:cNvSpPr/>
          <p:nvPr/>
        </p:nvSpPr>
        <p:spPr>
          <a:xfrm rot="10800000">
            <a:off x="746336" y="1361778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69D9E1C-ADF2-40FB-A39F-0FFEBFA2089E}"/>
              </a:ext>
            </a:extLst>
          </p:cNvPr>
          <p:cNvSpPr/>
          <p:nvPr/>
        </p:nvSpPr>
        <p:spPr>
          <a:xfrm rot="10800000">
            <a:off x="746336" y="1332978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3EC747A-98A6-45D3-B466-774E7156E860}"/>
              </a:ext>
            </a:extLst>
          </p:cNvPr>
          <p:cNvSpPr/>
          <p:nvPr/>
        </p:nvSpPr>
        <p:spPr>
          <a:xfrm rot="10800000">
            <a:off x="746336" y="1304552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C0A4E8A-D0DC-495F-A513-0E2B95644B5B}"/>
              </a:ext>
            </a:extLst>
          </p:cNvPr>
          <p:cNvSpPr/>
          <p:nvPr/>
        </p:nvSpPr>
        <p:spPr>
          <a:xfrm rot="10800000">
            <a:off x="746336" y="1084448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140DF2D-C966-4831-B27C-E0B973225D0D}"/>
              </a:ext>
            </a:extLst>
          </p:cNvPr>
          <p:cNvSpPr/>
          <p:nvPr/>
        </p:nvSpPr>
        <p:spPr>
          <a:xfrm rot="10800000">
            <a:off x="746336" y="117020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75CD608-4C8F-4BF1-B78E-BEC832120208}"/>
              </a:ext>
            </a:extLst>
          </p:cNvPr>
          <p:cNvSpPr/>
          <p:nvPr/>
        </p:nvSpPr>
        <p:spPr>
          <a:xfrm rot="10800000">
            <a:off x="746336" y="114140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D9E9823-CD84-4DE0-854D-E25136C780C8}"/>
              </a:ext>
            </a:extLst>
          </p:cNvPr>
          <p:cNvSpPr/>
          <p:nvPr/>
        </p:nvSpPr>
        <p:spPr>
          <a:xfrm rot="10800000">
            <a:off x="746336" y="111297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C01576E-5450-4A06-A161-4CE94949F631}"/>
              </a:ext>
            </a:extLst>
          </p:cNvPr>
          <p:cNvSpPr/>
          <p:nvPr/>
        </p:nvSpPr>
        <p:spPr>
          <a:xfrm rot="10800000">
            <a:off x="746336" y="102752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D33098B-2EAC-40DD-8B39-6E4CE77BD7E3}"/>
              </a:ext>
            </a:extLst>
          </p:cNvPr>
          <p:cNvSpPr/>
          <p:nvPr/>
        </p:nvSpPr>
        <p:spPr>
          <a:xfrm rot="10800000">
            <a:off x="746336" y="1056050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7A83553-587A-4149-B347-69C97E612DF4}"/>
              </a:ext>
            </a:extLst>
          </p:cNvPr>
          <p:cNvSpPr/>
          <p:nvPr/>
        </p:nvSpPr>
        <p:spPr>
          <a:xfrm rot="10800000">
            <a:off x="746336" y="1198877"/>
            <a:ext cx="138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46C82BA-BB19-49B4-96A1-745FA3DFBED0}"/>
              </a:ext>
            </a:extLst>
          </p:cNvPr>
          <p:cNvSpPr/>
          <p:nvPr/>
        </p:nvSpPr>
        <p:spPr>
          <a:xfrm rot="10800000">
            <a:off x="746336" y="1278154"/>
            <a:ext cx="138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4BA5F11-FF15-4C01-8C66-6F8CE6063B13}"/>
              </a:ext>
            </a:extLst>
          </p:cNvPr>
          <p:cNvGrpSpPr/>
          <p:nvPr/>
        </p:nvGrpSpPr>
        <p:grpSpPr>
          <a:xfrm>
            <a:off x="926202" y="5764538"/>
            <a:ext cx="1022400" cy="70013"/>
            <a:chOff x="9656297" y="6239537"/>
            <a:chExt cx="1022400" cy="7001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4B1D3A2-48FE-44BD-88E8-21593200C368}"/>
                </a:ext>
              </a:extLst>
            </p:cNvPr>
            <p:cNvSpPr/>
            <p:nvPr/>
          </p:nvSpPr>
          <p:spPr>
            <a:xfrm>
              <a:off x="10002293" y="6268439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90F62D7-DE0C-44C3-BF6F-8FCEDD8BA271}"/>
                </a:ext>
              </a:extLst>
            </p:cNvPr>
            <p:cNvSpPr/>
            <p:nvPr/>
          </p:nvSpPr>
          <p:spPr>
            <a:xfrm>
              <a:off x="9656297" y="623953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887221E-8B4E-4CC9-AC48-42821D904BCB}"/>
                </a:ext>
              </a:extLst>
            </p:cNvPr>
            <p:cNvSpPr/>
            <p:nvPr/>
          </p:nvSpPr>
          <p:spPr>
            <a:xfrm>
              <a:off x="96562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B559183-AFB9-4DBE-9BD2-796B5100D143}"/>
                </a:ext>
              </a:extLst>
            </p:cNvPr>
            <p:cNvSpPr/>
            <p:nvPr/>
          </p:nvSpPr>
          <p:spPr>
            <a:xfrm>
              <a:off x="102826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B46984-B641-431F-A6DC-84B9B8BD23EC}"/>
              </a:ext>
            </a:extLst>
          </p:cNvPr>
          <p:cNvGrpSpPr/>
          <p:nvPr/>
        </p:nvGrpSpPr>
        <p:grpSpPr>
          <a:xfrm rot="10800000">
            <a:off x="926199" y="4735995"/>
            <a:ext cx="1022400" cy="70013"/>
            <a:chOff x="9656297" y="6239537"/>
            <a:chExt cx="1022400" cy="70013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A19AA1-F0DF-4209-8848-586552DAB71A}"/>
                </a:ext>
              </a:extLst>
            </p:cNvPr>
            <p:cNvSpPr/>
            <p:nvPr/>
          </p:nvSpPr>
          <p:spPr>
            <a:xfrm>
              <a:off x="10002293" y="6268439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FD66C6C-45EC-4EC4-8F3F-23C832AA8701}"/>
                </a:ext>
              </a:extLst>
            </p:cNvPr>
            <p:cNvSpPr/>
            <p:nvPr/>
          </p:nvSpPr>
          <p:spPr>
            <a:xfrm>
              <a:off x="9656297" y="623953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5025C47-ABDB-43F0-8707-0197FF5FCDF5}"/>
                </a:ext>
              </a:extLst>
            </p:cNvPr>
            <p:cNvSpPr/>
            <p:nvPr/>
          </p:nvSpPr>
          <p:spPr>
            <a:xfrm>
              <a:off x="96562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3B45DB9-8771-4A44-A807-18A0B3EFB92D}"/>
                </a:ext>
              </a:extLst>
            </p:cNvPr>
            <p:cNvSpPr/>
            <p:nvPr/>
          </p:nvSpPr>
          <p:spPr>
            <a:xfrm>
              <a:off x="102826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4D2EAC6-6B08-4AB6-AA49-3B23EB834EA2}"/>
              </a:ext>
            </a:extLst>
          </p:cNvPr>
          <p:cNvGrpSpPr/>
          <p:nvPr/>
        </p:nvGrpSpPr>
        <p:grpSpPr>
          <a:xfrm rot="10800000">
            <a:off x="926199" y="3848104"/>
            <a:ext cx="1022400" cy="70013"/>
            <a:chOff x="9656297" y="6239537"/>
            <a:chExt cx="1022400" cy="70013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07A4646-E9C9-4A38-AB45-1966D3146D52}"/>
                </a:ext>
              </a:extLst>
            </p:cNvPr>
            <p:cNvSpPr/>
            <p:nvPr/>
          </p:nvSpPr>
          <p:spPr>
            <a:xfrm>
              <a:off x="10002293" y="6268439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C95410D-CA08-4B2F-AB48-035742C87352}"/>
                </a:ext>
              </a:extLst>
            </p:cNvPr>
            <p:cNvSpPr/>
            <p:nvPr/>
          </p:nvSpPr>
          <p:spPr>
            <a:xfrm>
              <a:off x="9656297" y="623953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26113EA-889F-4D8D-BEE4-9B9AF752F1DF}"/>
                </a:ext>
              </a:extLst>
            </p:cNvPr>
            <p:cNvSpPr/>
            <p:nvPr/>
          </p:nvSpPr>
          <p:spPr>
            <a:xfrm>
              <a:off x="96562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A3F71BA-B621-40C6-B86D-5515EE1FA008}"/>
                </a:ext>
              </a:extLst>
            </p:cNvPr>
            <p:cNvSpPr/>
            <p:nvPr/>
          </p:nvSpPr>
          <p:spPr>
            <a:xfrm>
              <a:off x="10282697" y="6269950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38BD1A2-B4EB-4EBB-B0C0-5B81EA3461E9}"/>
              </a:ext>
            </a:extLst>
          </p:cNvPr>
          <p:cNvSpPr/>
          <p:nvPr/>
        </p:nvSpPr>
        <p:spPr>
          <a:xfrm rot="10800000">
            <a:off x="1242603" y="2961526"/>
            <a:ext cx="3600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ABEE109-6E10-4768-AD14-E88326764E5C}"/>
              </a:ext>
            </a:extLst>
          </p:cNvPr>
          <p:cNvSpPr/>
          <p:nvPr/>
        </p:nvSpPr>
        <p:spPr>
          <a:xfrm rot="10800000">
            <a:off x="926199" y="300122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F58A245-BAA2-4858-83BD-101106B1D1AE}"/>
              </a:ext>
            </a:extLst>
          </p:cNvPr>
          <p:cNvSpPr/>
          <p:nvPr/>
        </p:nvSpPr>
        <p:spPr>
          <a:xfrm rot="10800000">
            <a:off x="1552599" y="2960015"/>
            <a:ext cx="396000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A320A07-6029-4B87-ABA2-AFCDED7EB65A}"/>
              </a:ext>
            </a:extLst>
          </p:cNvPr>
          <p:cNvSpPr/>
          <p:nvPr/>
        </p:nvSpPr>
        <p:spPr>
          <a:xfrm rot="10800000">
            <a:off x="926199" y="2960015"/>
            <a:ext cx="396000" cy="396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AE850D2-1AB9-4D81-B297-CAE746777F02}"/>
              </a:ext>
            </a:extLst>
          </p:cNvPr>
          <p:cNvSpPr/>
          <p:nvPr/>
        </p:nvSpPr>
        <p:spPr>
          <a:xfrm rot="10800000">
            <a:off x="926199" y="2098974"/>
            <a:ext cx="102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6F7A61E-1593-4E11-B438-4F599827E761}"/>
              </a:ext>
            </a:extLst>
          </p:cNvPr>
          <p:cNvSpPr/>
          <p:nvPr/>
        </p:nvSpPr>
        <p:spPr>
          <a:xfrm rot="10800000">
            <a:off x="746336" y="1236834"/>
            <a:ext cx="1382400" cy="3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2AFEF94-5F6C-44A4-A0D2-AB24641EE8E9}"/>
              </a:ext>
            </a:extLst>
          </p:cNvPr>
          <p:cNvSpPr txBox="1"/>
          <p:nvPr/>
        </p:nvSpPr>
        <p:spPr>
          <a:xfrm>
            <a:off x="2852263" y="378126"/>
            <a:ext cx="958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&lt;Method 2&gt; 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CDB41C-BE1F-4A28-B3E3-12F52A0755E7}"/>
              </a:ext>
            </a:extLst>
          </p:cNvPr>
          <p:cNvSpPr txBox="1"/>
          <p:nvPr/>
        </p:nvSpPr>
        <p:spPr>
          <a:xfrm>
            <a:off x="2395590" y="1412474"/>
            <a:ext cx="1130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 substrate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3952C2E-F55C-4D22-8461-0F1B0DEF517C}"/>
              </a:ext>
            </a:extLst>
          </p:cNvPr>
          <p:cNvSpPr txBox="1"/>
          <p:nvPr/>
        </p:nvSpPr>
        <p:spPr>
          <a:xfrm>
            <a:off x="2377840" y="1064380"/>
            <a:ext cx="1005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Quantum well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오른쪽 중괄호 173">
            <a:extLst>
              <a:ext uri="{FF2B5EF4-FFF2-40B4-BE49-F238E27FC236}">
                <a16:creationId xmlns:a16="http://schemas.microsoft.com/office/drawing/2014/main" id="{668B68B2-1952-4766-9D57-A6249C889818}"/>
              </a:ext>
            </a:extLst>
          </p:cNvPr>
          <p:cNvSpPr/>
          <p:nvPr/>
        </p:nvSpPr>
        <p:spPr>
          <a:xfrm>
            <a:off x="2146370" y="1295045"/>
            <a:ext cx="90968" cy="14932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중괄호 174">
            <a:extLst>
              <a:ext uri="{FF2B5EF4-FFF2-40B4-BE49-F238E27FC236}">
                <a16:creationId xmlns:a16="http://schemas.microsoft.com/office/drawing/2014/main" id="{A1EA6D67-8548-4A32-A9C5-6405F6DB2196}"/>
              </a:ext>
            </a:extLst>
          </p:cNvPr>
          <p:cNvSpPr/>
          <p:nvPr/>
        </p:nvSpPr>
        <p:spPr>
          <a:xfrm>
            <a:off x="2147615" y="1033989"/>
            <a:ext cx="90968" cy="1536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60A27DD-879B-44BC-8CE5-F60ED1A93AA7}"/>
              </a:ext>
            </a:extLst>
          </p:cNvPr>
          <p:cNvSpPr txBox="1"/>
          <p:nvPr/>
        </p:nvSpPr>
        <p:spPr>
          <a:xfrm>
            <a:off x="2214851" y="962627"/>
            <a:ext cx="516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04D565A-15E5-46BB-9D7F-01CADFCECF88}"/>
              </a:ext>
            </a:extLst>
          </p:cNvPr>
          <p:cNvSpPr txBox="1"/>
          <p:nvPr/>
        </p:nvSpPr>
        <p:spPr>
          <a:xfrm>
            <a:off x="2214851" y="1254232"/>
            <a:ext cx="516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n-DBR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357A97EC-D547-4F8B-A362-3E566F79E587}"/>
              </a:ext>
            </a:extLst>
          </p:cNvPr>
          <p:cNvCxnSpPr>
            <a:cxnSpLocks/>
          </p:cNvCxnSpPr>
          <p:nvPr/>
        </p:nvCxnSpPr>
        <p:spPr>
          <a:xfrm flipH="1">
            <a:off x="2099853" y="1256017"/>
            <a:ext cx="118914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F557D00-A48E-4357-9986-E7B53713CDBF}"/>
              </a:ext>
            </a:extLst>
          </p:cNvPr>
          <p:cNvCxnSpPr>
            <a:cxnSpLocks/>
          </p:cNvCxnSpPr>
          <p:nvPr/>
        </p:nvCxnSpPr>
        <p:spPr>
          <a:xfrm flipH="1" flipV="1">
            <a:off x="2121227" y="1212255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2438AA-45C1-4CC7-A8E4-540A60F3DD72}"/>
              </a:ext>
            </a:extLst>
          </p:cNvPr>
          <p:cNvSpPr txBox="1"/>
          <p:nvPr/>
        </p:nvSpPr>
        <p:spPr>
          <a:xfrm>
            <a:off x="3241414" y="1039655"/>
            <a:ext cx="10054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Al concentration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AlAs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E6545FE-7F77-4089-8F08-5561793F17F3}"/>
              </a:ext>
            </a:extLst>
          </p:cNvPr>
          <p:cNvCxnSpPr>
            <a:cxnSpLocks/>
          </p:cNvCxnSpPr>
          <p:nvPr/>
        </p:nvCxnSpPr>
        <p:spPr>
          <a:xfrm flipH="1" flipV="1">
            <a:off x="2121227" y="1541486"/>
            <a:ext cx="323467" cy="8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18324B7-D8B9-420B-A997-707C77F6FCEF}"/>
              </a:ext>
            </a:extLst>
          </p:cNvPr>
          <p:cNvCxnSpPr/>
          <p:nvPr/>
        </p:nvCxnSpPr>
        <p:spPr>
          <a:xfrm>
            <a:off x="4821138" y="722449"/>
            <a:ext cx="0" cy="571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7EBEBF2-3C81-4886-B1C7-348A9AC29E40}"/>
              </a:ext>
            </a:extLst>
          </p:cNvPr>
          <p:cNvSpPr txBox="1"/>
          <p:nvPr/>
        </p:nvSpPr>
        <p:spPr>
          <a:xfrm>
            <a:off x="4907994" y="1915960"/>
            <a:ext cx="3092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 etching (RIE) for isolating VCSEL devices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DE7D060-7A7F-4A31-98AD-05AAE5FBAE7B}"/>
              </a:ext>
            </a:extLst>
          </p:cNvPr>
          <p:cNvSpPr txBox="1"/>
          <p:nvPr/>
        </p:nvSpPr>
        <p:spPr>
          <a:xfrm>
            <a:off x="4907994" y="2970845"/>
            <a:ext cx="2693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Oxidation process for making oxide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AlAs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8E05502-F2A2-4F07-9CB2-B436CA3AE0C3}"/>
              </a:ext>
            </a:extLst>
          </p:cNvPr>
          <p:cNvSpPr txBox="1"/>
          <p:nvPr/>
        </p:nvSpPr>
        <p:spPr>
          <a:xfrm>
            <a:off x="4907994" y="3580190"/>
            <a:ext cx="17379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p-contact metal deposition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C1B5F25-8215-413D-93B8-608691A622DE}"/>
              </a:ext>
            </a:extLst>
          </p:cNvPr>
          <p:cNvSpPr txBox="1"/>
          <p:nvPr/>
        </p:nvSpPr>
        <p:spPr>
          <a:xfrm>
            <a:off x="4907994" y="4613796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passivation layer 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chemical-mechanical polishing (CMP) for flattening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7D426559-AD5E-4AEF-B78C-D992DFD64284}"/>
              </a:ext>
            </a:extLst>
          </p:cNvPr>
          <p:cNvSpPr/>
          <p:nvPr/>
        </p:nvSpPr>
        <p:spPr>
          <a:xfrm rot="10800000" flipV="1">
            <a:off x="746064" y="4506000"/>
            <a:ext cx="180000" cy="4464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C8FCD32F-1E4E-4C4A-8A60-BE1EB3255C2C}"/>
              </a:ext>
            </a:extLst>
          </p:cNvPr>
          <p:cNvSpPr/>
          <p:nvPr/>
        </p:nvSpPr>
        <p:spPr>
          <a:xfrm rot="10800000" flipV="1">
            <a:off x="1947835" y="4506000"/>
            <a:ext cx="180000" cy="446400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105337 w 224549"/>
              <a:gd name="connsiteY4" fmla="*/ 482400 h 482400"/>
              <a:gd name="connsiteX5" fmla="*/ 108000 w 224549"/>
              <a:gd name="connsiteY5" fmla="*/ 482400 h 482400"/>
              <a:gd name="connsiteX6" fmla="*/ 224549 w 224549"/>
              <a:gd name="connsiteY6" fmla="*/ 482400 h 482400"/>
              <a:gd name="connsiteX7" fmla="*/ 224549 w 224549"/>
              <a:gd name="connsiteY7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53600 h 482400"/>
              <a:gd name="connsiteX3" fmla="*/ 0 w 119212"/>
              <a:gd name="connsiteY3" fmla="*/ 482400 h 482400"/>
              <a:gd name="connsiteX4" fmla="*/ 2663 w 119212"/>
              <a:gd name="connsiteY4" fmla="*/ 482400 h 482400"/>
              <a:gd name="connsiteX5" fmla="*/ 119212 w 119212"/>
              <a:gd name="connsiteY5" fmla="*/ 482400 h 482400"/>
              <a:gd name="connsiteX6" fmla="*/ 119212 w 119212"/>
              <a:gd name="connsiteY6" fmla="*/ 0 h 482400"/>
              <a:gd name="connsiteX0" fmla="*/ 119212 w 119212"/>
              <a:gd name="connsiteY0" fmla="*/ 0 h 482400"/>
              <a:gd name="connsiteX1" fmla="*/ 0 w 119212"/>
              <a:gd name="connsiteY1" fmla="*/ 0 h 482400"/>
              <a:gd name="connsiteX2" fmla="*/ 0 w 119212"/>
              <a:gd name="connsiteY2" fmla="*/ 482400 h 482400"/>
              <a:gd name="connsiteX3" fmla="*/ 2663 w 119212"/>
              <a:gd name="connsiteY3" fmla="*/ 482400 h 482400"/>
              <a:gd name="connsiteX4" fmla="*/ 119212 w 119212"/>
              <a:gd name="connsiteY4" fmla="*/ 482400 h 482400"/>
              <a:gd name="connsiteX5" fmla="*/ 119212 w 119212"/>
              <a:gd name="connsiteY5" fmla="*/ 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12" h="482400">
                <a:moveTo>
                  <a:pt x="119212" y="0"/>
                </a:moveTo>
                <a:lnTo>
                  <a:pt x="0" y="0"/>
                </a:lnTo>
                <a:lnTo>
                  <a:pt x="0" y="482400"/>
                </a:lnTo>
                <a:lnTo>
                  <a:pt x="2663" y="482400"/>
                </a:lnTo>
                <a:lnTo>
                  <a:pt x="119212" y="482400"/>
                </a:lnTo>
                <a:lnTo>
                  <a:pt x="119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화살표: 왼쪽으로 구부러짐 188">
            <a:extLst>
              <a:ext uri="{FF2B5EF4-FFF2-40B4-BE49-F238E27FC236}">
                <a16:creationId xmlns:a16="http://schemas.microsoft.com/office/drawing/2014/main" id="{8EE46C8E-A3EC-4D37-8257-65B0410AE4A0}"/>
              </a:ext>
            </a:extLst>
          </p:cNvPr>
          <p:cNvSpPr/>
          <p:nvPr/>
        </p:nvSpPr>
        <p:spPr>
          <a:xfrm>
            <a:off x="2524931" y="5192325"/>
            <a:ext cx="323467" cy="416159"/>
          </a:xfrm>
          <a:prstGeom prst="curvedLef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3529618-359E-4825-824F-C958901FF6E4}"/>
              </a:ext>
            </a:extLst>
          </p:cNvPr>
          <p:cNvSpPr txBox="1"/>
          <p:nvPr/>
        </p:nvSpPr>
        <p:spPr>
          <a:xfrm>
            <a:off x="2804668" y="5287867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 and bonding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AD2C5-8AFF-42FF-8A7E-51234B77A467}"/>
              </a:ext>
            </a:extLst>
          </p:cNvPr>
          <p:cNvSpPr txBox="1"/>
          <p:nvPr/>
        </p:nvSpPr>
        <p:spPr>
          <a:xfrm>
            <a:off x="2176924" y="2877273"/>
            <a:ext cx="941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Oxide aperture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D5C6E-FB39-4C79-83B1-F6CD0AAD4A02}"/>
              </a:ext>
            </a:extLst>
          </p:cNvPr>
          <p:cNvCxnSpPr>
            <a:cxnSpLocks/>
          </p:cNvCxnSpPr>
          <p:nvPr/>
        </p:nvCxnSpPr>
        <p:spPr>
          <a:xfrm flipH="1" flipV="1">
            <a:off x="1910418" y="2981573"/>
            <a:ext cx="327814" cy="2423"/>
          </a:xfrm>
          <a:prstGeom prst="straightConnector1">
            <a:avLst/>
          </a:prstGeom>
          <a:ln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5ADAAA1-CE6B-4CB2-B418-7CBB0F30EADB}"/>
              </a:ext>
            </a:extLst>
          </p:cNvPr>
          <p:cNvSpPr txBox="1"/>
          <p:nvPr/>
        </p:nvSpPr>
        <p:spPr>
          <a:xfrm>
            <a:off x="2198926" y="4357504"/>
            <a:ext cx="1064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passivation layer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B6EEEA7E-91C7-4753-9638-34FA2EB19297}"/>
              </a:ext>
            </a:extLst>
          </p:cNvPr>
          <p:cNvCxnSpPr>
            <a:cxnSpLocks/>
          </p:cNvCxnSpPr>
          <p:nvPr/>
        </p:nvCxnSpPr>
        <p:spPr>
          <a:xfrm flipH="1">
            <a:off x="2045004" y="4520282"/>
            <a:ext cx="191332" cy="1610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0A228172-29E0-4213-9536-83FED06864F4}"/>
              </a:ext>
            </a:extLst>
          </p:cNvPr>
          <p:cNvSpPr txBox="1"/>
          <p:nvPr/>
        </p:nvSpPr>
        <p:spPr>
          <a:xfrm>
            <a:off x="1944289" y="3358796"/>
            <a:ext cx="1005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p-contact metal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B44244B8-3F0D-4B13-AA0D-F9A8F0C21CE8}"/>
              </a:ext>
            </a:extLst>
          </p:cNvPr>
          <p:cNvCxnSpPr>
            <a:cxnSpLocks/>
          </p:cNvCxnSpPr>
          <p:nvPr/>
        </p:nvCxnSpPr>
        <p:spPr>
          <a:xfrm flipH="1">
            <a:off x="1837376" y="3464435"/>
            <a:ext cx="191332" cy="16102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4A173CCF-922A-4EBD-BFD6-4DAE0E8ADD1C}"/>
              </a:ext>
            </a:extLst>
          </p:cNvPr>
          <p:cNvCxnSpPr>
            <a:cxnSpLocks/>
          </p:cNvCxnSpPr>
          <p:nvPr/>
        </p:nvCxnSpPr>
        <p:spPr>
          <a:xfrm flipH="1">
            <a:off x="2045004" y="6166009"/>
            <a:ext cx="24417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298D8EC-5F9B-4888-AAC6-C6020FD9E7BB}"/>
              </a:ext>
            </a:extLst>
          </p:cNvPr>
          <p:cNvSpPr txBox="1"/>
          <p:nvPr/>
        </p:nvSpPr>
        <p:spPr>
          <a:xfrm>
            <a:off x="2236336" y="6063436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Silicon driver circuit wafer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FC61050-917A-4C36-B167-9CFE69FA7BF3}"/>
              </a:ext>
            </a:extLst>
          </p:cNvPr>
          <p:cNvSpPr txBox="1"/>
          <p:nvPr/>
        </p:nvSpPr>
        <p:spPr>
          <a:xfrm>
            <a:off x="4907994" y="5734967"/>
            <a:ext cx="28119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 VCSEL wafer and bonding with silicon wafer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F844BEC-B43A-44EC-A75C-067712807651}"/>
              </a:ext>
            </a:extLst>
          </p:cNvPr>
          <p:cNvSpPr txBox="1"/>
          <p:nvPr/>
        </p:nvSpPr>
        <p:spPr>
          <a:xfrm>
            <a:off x="7634140" y="5724790"/>
            <a:ext cx="2002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hybrid bonding might be preferred</a:t>
            </a:r>
            <a:endParaRPr lang="ko-KR" altLang="en-US" sz="9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20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CB95BA3-0252-4DD9-99E7-93E16395F738}"/>
              </a:ext>
            </a:extLst>
          </p:cNvPr>
          <p:cNvSpPr/>
          <p:nvPr/>
        </p:nvSpPr>
        <p:spPr>
          <a:xfrm>
            <a:off x="5919477" y="2862173"/>
            <a:ext cx="1380805" cy="123989"/>
          </a:xfrm>
          <a:prstGeom prst="rect">
            <a:avLst/>
          </a:prstGeom>
          <a:pattFill prst="dashHorz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1304AD33-33BF-49D8-9E8D-8042184A9A2C}"/>
              </a:ext>
            </a:extLst>
          </p:cNvPr>
          <p:cNvSpPr/>
          <p:nvPr/>
        </p:nvSpPr>
        <p:spPr>
          <a:xfrm>
            <a:off x="5921072" y="1429365"/>
            <a:ext cx="1380805" cy="123989"/>
          </a:xfrm>
          <a:prstGeom prst="rect">
            <a:avLst/>
          </a:prstGeom>
          <a:pattFill prst="dashHorz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EB88EF6-DF76-4F5C-9D39-29E7D78582F6}"/>
              </a:ext>
            </a:extLst>
          </p:cNvPr>
          <p:cNvSpPr/>
          <p:nvPr/>
        </p:nvSpPr>
        <p:spPr>
          <a:xfrm>
            <a:off x="5919477" y="1551178"/>
            <a:ext cx="1382400" cy="16128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AFB5EF0-C759-48BD-B9AF-F8E6631BCD21}"/>
              </a:ext>
            </a:extLst>
          </p:cNvPr>
          <p:cNvSpPr txBox="1"/>
          <p:nvPr/>
        </p:nvSpPr>
        <p:spPr>
          <a:xfrm>
            <a:off x="3362213" y="118135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Photoresist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F83DDD8-2E5A-4468-8987-D4535A9A3C1F}"/>
              </a:ext>
            </a:extLst>
          </p:cNvPr>
          <p:cNvSpPr/>
          <p:nvPr/>
        </p:nvSpPr>
        <p:spPr>
          <a:xfrm rot="10800000">
            <a:off x="1951037" y="1934793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704CFA27-B4F5-4042-A87C-BF63389FF6CF}"/>
              </a:ext>
            </a:extLst>
          </p:cNvPr>
          <p:cNvSpPr/>
          <p:nvPr/>
        </p:nvSpPr>
        <p:spPr>
          <a:xfrm>
            <a:off x="1794316" y="1320502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7F3E11A7-D3B7-40D4-A869-E345A7A156D6}"/>
              </a:ext>
            </a:extLst>
          </p:cNvPr>
          <p:cNvSpPr/>
          <p:nvPr/>
        </p:nvSpPr>
        <p:spPr>
          <a:xfrm>
            <a:off x="1974453" y="151298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D371846-55D4-494A-B22C-910C8E9CE246}"/>
              </a:ext>
            </a:extLst>
          </p:cNvPr>
          <p:cNvSpPr/>
          <p:nvPr/>
        </p:nvSpPr>
        <p:spPr>
          <a:xfrm>
            <a:off x="1974453" y="154178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8E767146-D1EC-4517-9323-2C27F7E832FD}"/>
              </a:ext>
            </a:extLst>
          </p:cNvPr>
          <p:cNvSpPr/>
          <p:nvPr/>
        </p:nvSpPr>
        <p:spPr>
          <a:xfrm>
            <a:off x="1974453" y="157259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0DFF9E8-2F51-4C49-8783-013AAEFA1307}"/>
              </a:ext>
            </a:extLst>
          </p:cNvPr>
          <p:cNvSpPr/>
          <p:nvPr/>
        </p:nvSpPr>
        <p:spPr>
          <a:xfrm>
            <a:off x="1974453" y="160139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F48F9EA-3E1E-4BA4-AEE0-BD142CF2FF94}"/>
              </a:ext>
            </a:extLst>
          </p:cNvPr>
          <p:cNvSpPr/>
          <p:nvPr/>
        </p:nvSpPr>
        <p:spPr>
          <a:xfrm>
            <a:off x="1974453" y="162981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9C44EDB3-8A87-4EF5-AE84-FBFAA69652F1}"/>
              </a:ext>
            </a:extLst>
          </p:cNvPr>
          <p:cNvSpPr/>
          <p:nvPr/>
        </p:nvSpPr>
        <p:spPr>
          <a:xfrm>
            <a:off x="1974453" y="184992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D0883B1B-8652-46F9-9FFE-AC14DB912EBA}"/>
              </a:ext>
            </a:extLst>
          </p:cNvPr>
          <p:cNvSpPr/>
          <p:nvPr/>
        </p:nvSpPr>
        <p:spPr>
          <a:xfrm>
            <a:off x="1974453" y="176417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2063A3-505A-4326-87CE-B68D4BECF61E}"/>
              </a:ext>
            </a:extLst>
          </p:cNvPr>
          <p:cNvSpPr/>
          <p:nvPr/>
        </p:nvSpPr>
        <p:spPr>
          <a:xfrm>
            <a:off x="1974453" y="179297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25F286CE-03CA-4E66-BF6F-F7C29F823DAD}"/>
              </a:ext>
            </a:extLst>
          </p:cNvPr>
          <p:cNvSpPr/>
          <p:nvPr/>
        </p:nvSpPr>
        <p:spPr>
          <a:xfrm>
            <a:off x="1974453" y="182139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07944235-CD82-46F3-974A-E367B4935D47}"/>
              </a:ext>
            </a:extLst>
          </p:cNvPr>
          <p:cNvSpPr/>
          <p:nvPr/>
        </p:nvSpPr>
        <p:spPr>
          <a:xfrm>
            <a:off x="1974453" y="190684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2A1CB79-E663-43EC-B2B1-332CE9C5D392}"/>
              </a:ext>
            </a:extLst>
          </p:cNvPr>
          <p:cNvSpPr/>
          <p:nvPr/>
        </p:nvSpPr>
        <p:spPr>
          <a:xfrm>
            <a:off x="1974453" y="187832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886AE15-C8F9-49D1-90EF-5DA40E1FE71C}"/>
              </a:ext>
            </a:extLst>
          </p:cNvPr>
          <p:cNvSpPr/>
          <p:nvPr/>
        </p:nvSpPr>
        <p:spPr>
          <a:xfrm>
            <a:off x="1974182" y="1728294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자유형: 도형 293">
            <a:extLst>
              <a:ext uri="{FF2B5EF4-FFF2-40B4-BE49-F238E27FC236}">
                <a16:creationId xmlns:a16="http://schemas.microsoft.com/office/drawing/2014/main" id="{A3A1E88E-1F9C-4D8D-AEE1-0B33AD23783E}"/>
              </a:ext>
            </a:extLst>
          </p:cNvPr>
          <p:cNvSpPr/>
          <p:nvPr/>
        </p:nvSpPr>
        <p:spPr>
          <a:xfrm rot="10800000" flipV="1">
            <a:off x="1796967" y="1509532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29AAF794-3D33-4C9A-B8F3-AC00F28B3BC2}"/>
              </a:ext>
            </a:extLst>
          </p:cNvPr>
          <p:cNvSpPr/>
          <p:nvPr/>
        </p:nvSpPr>
        <p:spPr>
          <a:xfrm rot="10800000" flipH="1" flipV="1">
            <a:off x="2842484" y="1509532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84F6078F-ABE8-4DDB-ACBA-9B1AABA5DA97}"/>
              </a:ext>
            </a:extLst>
          </p:cNvPr>
          <p:cNvSpPr/>
          <p:nvPr/>
        </p:nvSpPr>
        <p:spPr>
          <a:xfrm>
            <a:off x="1794316" y="1258227"/>
            <a:ext cx="1381707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D73AD2B-3DC9-4E75-8ADF-C6688AB89349}"/>
              </a:ext>
            </a:extLst>
          </p:cNvPr>
          <p:cNvSpPr txBox="1"/>
          <p:nvPr/>
        </p:nvSpPr>
        <p:spPr>
          <a:xfrm>
            <a:off x="3349093" y="1005636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Photomask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BF01C402-498B-43A1-9825-7EE0B5A4A7B8}"/>
              </a:ext>
            </a:extLst>
          </p:cNvPr>
          <p:cNvCxnSpPr>
            <a:cxnSpLocks/>
          </p:cNvCxnSpPr>
          <p:nvPr/>
        </p:nvCxnSpPr>
        <p:spPr>
          <a:xfrm flipH="1">
            <a:off x="3189903" y="1115855"/>
            <a:ext cx="21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88B7FF71-02AC-4413-95CF-0AAC1DE1C0A1}"/>
              </a:ext>
            </a:extLst>
          </p:cNvPr>
          <p:cNvCxnSpPr>
            <a:cxnSpLocks/>
          </p:cNvCxnSpPr>
          <p:nvPr/>
        </p:nvCxnSpPr>
        <p:spPr>
          <a:xfrm>
            <a:off x="1988042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664C67DB-7431-4F69-BB1D-1BF8A9B37FAB}"/>
              </a:ext>
            </a:extLst>
          </p:cNvPr>
          <p:cNvCxnSpPr>
            <a:cxnSpLocks/>
          </p:cNvCxnSpPr>
          <p:nvPr/>
        </p:nvCxnSpPr>
        <p:spPr>
          <a:xfrm>
            <a:off x="2150637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2453DD81-103C-40AA-B1F2-50E74B199766}"/>
              </a:ext>
            </a:extLst>
          </p:cNvPr>
          <p:cNvCxnSpPr>
            <a:cxnSpLocks/>
          </p:cNvCxnSpPr>
          <p:nvPr/>
        </p:nvCxnSpPr>
        <p:spPr>
          <a:xfrm>
            <a:off x="2313232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639E312D-4912-426C-AF87-87BC04FC163F}"/>
              </a:ext>
            </a:extLst>
          </p:cNvPr>
          <p:cNvCxnSpPr>
            <a:cxnSpLocks/>
          </p:cNvCxnSpPr>
          <p:nvPr/>
        </p:nvCxnSpPr>
        <p:spPr>
          <a:xfrm>
            <a:off x="2475827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F9D88BC7-B3C1-4909-92E1-DA9B822864C6}"/>
              </a:ext>
            </a:extLst>
          </p:cNvPr>
          <p:cNvCxnSpPr>
            <a:cxnSpLocks/>
          </p:cNvCxnSpPr>
          <p:nvPr/>
        </p:nvCxnSpPr>
        <p:spPr>
          <a:xfrm>
            <a:off x="2638422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72DC8DAE-FCB6-455D-B29F-6B97FB31E5A6}"/>
              </a:ext>
            </a:extLst>
          </p:cNvPr>
          <p:cNvCxnSpPr>
            <a:cxnSpLocks/>
          </p:cNvCxnSpPr>
          <p:nvPr/>
        </p:nvCxnSpPr>
        <p:spPr>
          <a:xfrm>
            <a:off x="2801017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B1C0852E-A3AB-4974-8CA2-73FD710A6F3C}"/>
              </a:ext>
            </a:extLst>
          </p:cNvPr>
          <p:cNvCxnSpPr>
            <a:cxnSpLocks/>
          </p:cNvCxnSpPr>
          <p:nvPr/>
        </p:nvCxnSpPr>
        <p:spPr>
          <a:xfrm>
            <a:off x="2963612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7EE10408-C1F1-4BC4-B870-A5CAB3D53F0C}"/>
              </a:ext>
            </a:extLst>
          </p:cNvPr>
          <p:cNvCxnSpPr>
            <a:cxnSpLocks/>
          </p:cNvCxnSpPr>
          <p:nvPr/>
        </p:nvCxnSpPr>
        <p:spPr>
          <a:xfrm>
            <a:off x="3126209" y="77549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AD58F00F-390C-4FD3-A52D-F47AA81C44DE}"/>
              </a:ext>
            </a:extLst>
          </p:cNvPr>
          <p:cNvSpPr txBox="1"/>
          <p:nvPr/>
        </p:nvSpPr>
        <p:spPr>
          <a:xfrm>
            <a:off x="3140513" y="76195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UV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CE9646BA-D5C3-490D-837D-9F24953CF731}"/>
              </a:ext>
            </a:extLst>
          </p:cNvPr>
          <p:cNvSpPr/>
          <p:nvPr/>
        </p:nvSpPr>
        <p:spPr>
          <a:xfrm rot="10800000">
            <a:off x="1951037" y="3416112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54E5F87F-ABB9-4D02-A08F-4DC8CA2D5A58}"/>
              </a:ext>
            </a:extLst>
          </p:cNvPr>
          <p:cNvSpPr/>
          <p:nvPr/>
        </p:nvSpPr>
        <p:spPr>
          <a:xfrm>
            <a:off x="1794316" y="2801821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1F3FD9D-B4B6-48D3-925F-22BBAF6A4AFD}"/>
              </a:ext>
            </a:extLst>
          </p:cNvPr>
          <p:cNvSpPr/>
          <p:nvPr/>
        </p:nvSpPr>
        <p:spPr>
          <a:xfrm>
            <a:off x="1974453" y="299430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9EDC5B9E-BFF4-4B3E-851D-0EAE95DB9999}"/>
              </a:ext>
            </a:extLst>
          </p:cNvPr>
          <p:cNvSpPr/>
          <p:nvPr/>
        </p:nvSpPr>
        <p:spPr>
          <a:xfrm>
            <a:off x="1974453" y="302310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30FB7EA-1587-4721-9AFA-11BF446B76F2}"/>
              </a:ext>
            </a:extLst>
          </p:cNvPr>
          <p:cNvSpPr/>
          <p:nvPr/>
        </p:nvSpPr>
        <p:spPr>
          <a:xfrm>
            <a:off x="1974453" y="305391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2509837-7D37-48A2-8266-BD7C3C92D4B5}"/>
              </a:ext>
            </a:extLst>
          </p:cNvPr>
          <p:cNvSpPr/>
          <p:nvPr/>
        </p:nvSpPr>
        <p:spPr>
          <a:xfrm>
            <a:off x="1974453" y="308271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92F4CA78-CF19-4F83-A746-7DFB768CF0B1}"/>
              </a:ext>
            </a:extLst>
          </p:cNvPr>
          <p:cNvSpPr/>
          <p:nvPr/>
        </p:nvSpPr>
        <p:spPr>
          <a:xfrm>
            <a:off x="1974453" y="311113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FC36B852-8E26-4F1C-A2FD-5AC620386DF4}"/>
              </a:ext>
            </a:extLst>
          </p:cNvPr>
          <p:cNvSpPr/>
          <p:nvPr/>
        </p:nvSpPr>
        <p:spPr>
          <a:xfrm>
            <a:off x="1974453" y="333124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6FDEFC3-1F16-495E-91A6-43384D0A3F58}"/>
              </a:ext>
            </a:extLst>
          </p:cNvPr>
          <p:cNvSpPr/>
          <p:nvPr/>
        </p:nvSpPr>
        <p:spPr>
          <a:xfrm>
            <a:off x="1974453" y="324549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B836475F-151A-4E5D-AFFE-B6FA46BA6EF1}"/>
              </a:ext>
            </a:extLst>
          </p:cNvPr>
          <p:cNvSpPr/>
          <p:nvPr/>
        </p:nvSpPr>
        <p:spPr>
          <a:xfrm>
            <a:off x="1974453" y="327429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636A830F-D445-4933-8D63-14D056E0B61F}"/>
              </a:ext>
            </a:extLst>
          </p:cNvPr>
          <p:cNvSpPr/>
          <p:nvPr/>
        </p:nvSpPr>
        <p:spPr>
          <a:xfrm>
            <a:off x="1974453" y="330271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5496E5D9-B114-42D0-96F1-D1F237185EF9}"/>
              </a:ext>
            </a:extLst>
          </p:cNvPr>
          <p:cNvSpPr/>
          <p:nvPr/>
        </p:nvSpPr>
        <p:spPr>
          <a:xfrm>
            <a:off x="1974453" y="338816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0BB5B4-717E-4992-90E9-FAB11D724DD5}"/>
              </a:ext>
            </a:extLst>
          </p:cNvPr>
          <p:cNvSpPr/>
          <p:nvPr/>
        </p:nvSpPr>
        <p:spPr>
          <a:xfrm>
            <a:off x="1974453" y="335964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365295B4-244E-49B2-8C7B-62B63609F5E7}"/>
              </a:ext>
            </a:extLst>
          </p:cNvPr>
          <p:cNvSpPr/>
          <p:nvPr/>
        </p:nvSpPr>
        <p:spPr>
          <a:xfrm>
            <a:off x="1974182" y="3209613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455BA66E-0ED0-475E-AF64-3B491C5B5623}"/>
              </a:ext>
            </a:extLst>
          </p:cNvPr>
          <p:cNvSpPr/>
          <p:nvPr/>
        </p:nvSpPr>
        <p:spPr>
          <a:xfrm rot="10800000" flipV="1">
            <a:off x="1796967" y="299085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3" name="자유형: 도형 322">
            <a:extLst>
              <a:ext uri="{FF2B5EF4-FFF2-40B4-BE49-F238E27FC236}">
                <a16:creationId xmlns:a16="http://schemas.microsoft.com/office/drawing/2014/main" id="{6752933A-222A-4325-9AE5-8AA841C781F8}"/>
              </a:ext>
            </a:extLst>
          </p:cNvPr>
          <p:cNvSpPr/>
          <p:nvPr/>
        </p:nvSpPr>
        <p:spPr>
          <a:xfrm rot="10800000" flipH="1" flipV="1">
            <a:off x="2842484" y="299085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56A9F12D-C194-4AC0-B5CC-563787153C78}"/>
              </a:ext>
            </a:extLst>
          </p:cNvPr>
          <p:cNvSpPr/>
          <p:nvPr/>
        </p:nvSpPr>
        <p:spPr>
          <a:xfrm>
            <a:off x="1794316" y="2737165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자유형: 도형 324">
            <a:extLst>
              <a:ext uri="{FF2B5EF4-FFF2-40B4-BE49-F238E27FC236}">
                <a16:creationId xmlns:a16="http://schemas.microsoft.com/office/drawing/2014/main" id="{2A1C7913-8406-4613-86C5-29F592831A1A}"/>
              </a:ext>
            </a:extLst>
          </p:cNvPr>
          <p:cNvSpPr/>
          <p:nvPr/>
        </p:nvSpPr>
        <p:spPr>
          <a:xfrm>
            <a:off x="2242841" y="2735943"/>
            <a:ext cx="488744" cy="65878"/>
          </a:xfrm>
          <a:custGeom>
            <a:avLst/>
            <a:gdLst>
              <a:gd name="connsiteX0" fmla="*/ 244372 w 488744"/>
              <a:gd name="connsiteY0" fmla="*/ 0 h 65878"/>
              <a:gd name="connsiteX1" fmla="*/ 466265 w 488744"/>
              <a:gd name="connsiteY1" fmla="*/ 48342 h 65878"/>
              <a:gd name="connsiteX2" fmla="*/ 488744 w 488744"/>
              <a:gd name="connsiteY2" fmla="*/ 65878 h 65878"/>
              <a:gd name="connsiteX3" fmla="*/ 0 w 488744"/>
              <a:gd name="connsiteY3" fmla="*/ 65878 h 65878"/>
              <a:gd name="connsiteX4" fmla="*/ 22479 w 488744"/>
              <a:gd name="connsiteY4" fmla="*/ 48342 h 65878"/>
              <a:gd name="connsiteX5" fmla="*/ 244372 w 488744"/>
              <a:gd name="connsiteY5" fmla="*/ 0 h 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44" h="65878">
                <a:moveTo>
                  <a:pt x="244372" y="0"/>
                </a:moveTo>
                <a:cubicBezTo>
                  <a:pt x="331027" y="0"/>
                  <a:pt x="409478" y="18474"/>
                  <a:pt x="466265" y="48342"/>
                </a:cubicBezTo>
                <a:lnTo>
                  <a:pt x="488744" y="65878"/>
                </a:lnTo>
                <a:lnTo>
                  <a:pt x="0" y="65878"/>
                </a:lnTo>
                <a:lnTo>
                  <a:pt x="22479" y="48342"/>
                </a:lnTo>
                <a:cubicBezTo>
                  <a:pt x="79267" y="18474"/>
                  <a:pt x="157718" y="0"/>
                  <a:pt x="2443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8A3BB565-DC53-4B5C-85F3-4EE3A1460C08}"/>
              </a:ext>
            </a:extLst>
          </p:cNvPr>
          <p:cNvSpPr/>
          <p:nvPr/>
        </p:nvSpPr>
        <p:spPr>
          <a:xfrm>
            <a:off x="2890090" y="2737165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ED2EEE70-2A94-4D4B-989A-20A320D77602}"/>
              </a:ext>
            </a:extLst>
          </p:cNvPr>
          <p:cNvCxnSpPr>
            <a:cxnSpLocks/>
          </p:cNvCxnSpPr>
          <p:nvPr/>
        </p:nvCxnSpPr>
        <p:spPr>
          <a:xfrm>
            <a:off x="1988042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10FEB17A-808E-40B6-A9C7-44FC186B6C8F}"/>
              </a:ext>
            </a:extLst>
          </p:cNvPr>
          <p:cNvCxnSpPr>
            <a:cxnSpLocks/>
          </p:cNvCxnSpPr>
          <p:nvPr/>
        </p:nvCxnSpPr>
        <p:spPr>
          <a:xfrm>
            <a:off x="2150637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98A81712-2B0E-4335-BFE3-A1EC4114668E}"/>
              </a:ext>
            </a:extLst>
          </p:cNvPr>
          <p:cNvCxnSpPr>
            <a:cxnSpLocks/>
          </p:cNvCxnSpPr>
          <p:nvPr/>
        </p:nvCxnSpPr>
        <p:spPr>
          <a:xfrm>
            <a:off x="2313232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5EFAC432-39D6-44F6-8E55-0EA75C5CE21C}"/>
              </a:ext>
            </a:extLst>
          </p:cNvPr>
          <p:cNvCxnSpPr>
            <a:cxnSpLocks/>
          </p:cNvCxnSpPr>
          <p:nvPr/>
        </p:nvCxnSpPr>
        <p:spPr>
          <a:xfrm>
            <a:off x="2475827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1967710-A941-4675-BB56-6D2264DC3859}"/>
              </a:ext>
            </a:extLst>
          </p:cNvPr>
          <p:cNvCxnSpPr>
            <a:cxnSpLocks/>
          </p:cNvCxnSpPr>
          <p:nvPr/>
        </p:nvCxnSpPr>
        <p:spPr>
          <a:xfrm>
            <a:off x="2638422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11813BA-B78C-4322-B689-2FAD8E6F7B77}"/>
              </a:ext>
            </a:extLst>
          </p:cNvPr>
          <p:cNvCxnSpPr>
            <a:cxnSpLocks/>
          </p:cNvCxnSpPr>
          <p:nvPr/>
        </p:nvCxnSpPr>
        <p:spPr>
          <a:xfrm>
            <a:off x="2801017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F485A283-5C0A-4120-B63B-43A608864463}"/>
              </a:ext>
            </a:extLst>
          </p:cNvPr>
          <p:cNvCxnSpPr>
            <a:cxnSpLocks/>
          </p:cNvCxnSpPr>
          <p:nvPr/>
        </p:nvCxnSpPr>
        <p:spPr>
          <a:xfrm>
            <a:off x="2963612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0AB134A5-F504-4D13-BB1F-3BDE761102EC}"/>
              </a:ext>
            </a:extLst>
          </p:cNvPr>
          <p:cNvCxnSpPr>
            <a:cxnSpLocks/>
          </p:cNvCxnSpPr>
          <p:nvPr/>
        </p:nvCxnSpPr>
        <p:spPr>
          <a:xfrm>
            <a:off x="3126209" y="2403440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50E7DB8C-3053-4C32-815D-9A252319C098}"/>
              </a:ext>
            </a:extLst>
          </p:cNvPr>
          <p:cNvSpPr txBox="1"/>
          <p:nvPr/>
        </p:nvSpPr>
        <p:spPr>
          <a:xfrm>
            <a:off x="3140513" y="238989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etching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6010E6AD-AD08-4FF2-8DCD-89F14AD3B152}"/>
              </a:ext>
            </a:extLst>
          </p:cNvPr>
          <p:cNvSpPr/>
          <p:nvPr/>
        </p:nvSpPr>
        <p:spPr>
          <a:xfrm>
            <a:off x="6350688" y="1115361"/>
            <a:ext cx="518821" cy="6625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tx1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C1A8F3C-B75D-44D6-B594-EA16552C0CE1}"/>
              </a:ext>
            </a:extLst>
          </p:cNvPr>
          <p:cNvSpPr txBox="1"/>
          <p:nvPr/>
        </p:nvSpPr>
        <p:spPr>
          <a:xfrm>
            <a:off x="7471603" y="1038846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Photomask</a:t>
            </a:r>
            <a:r>
              <a:rPr lang="en-US" altLang="ko-KR" sz="900" dirty="0">
                <a:solidFill>
                  <a:srgbClr val="006600"/>
                </a:solidFill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ko-KR" altLang="en-US" sz="900" dirty="0">
              <a:solidFill>
                <a:srgbClr val="006600"/>
              </a:solidFill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E78C4072-E940-42EF-93E1-593A15B82CDE}"/>
              </a:ext>
            </a:extLst>
          </p:cNvPr>
          <p:cNvCxnSpPr>
            <a:cxnSpLocks/>
          </p:cNvCxnSpPr>
          <p:nvPr/>
        </p:nvCxnSpPr>
        <p:spPr>
          <a:xfrm flipH="1">
            <a:off x="7312413" y="1149065"/>
            <a:ext cx="21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19C057D9-5B1A-472F-AF34-14207CA20565}"/>
              </a:ext>
            </a:extLst>
          </p:cNvPr>
          <p:cNvCxnSpPr>
            <a:cxnSpLocks/>
          </p:cNvCxnSpPr>
          <p:nvPr/>
        </p:nvCxnSpPr>
        <p:spPr>
          <a:xfrm>
            <a:off x="5947957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B5A02E7C-8758-40A5-8D78-B7429EFD6635}"/>
              </a:ext>
            </a:extLst>
          </p:cNvPr>
          <p:cNvCxnSpPr>
            <a:cxnSpLocks/>
          </p:cNvCxnSpPr>
          <p:nvPr/>
        </p:nvCxnSpPr>
        <p:spPr>
          <a:xfrm>
            <a:off x="6110552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7C9F2F91-96F4-4A7B-8FEE-69F96BFB7B6A}"/>
              </a:ext>
            </a:extLst>
          </p:cNvPr>
          <p:cNvCxnSpPr>
            <a:cxnSpLocks/>
          </p:cNvCxnSpPr>
          <p:nvPr/>
        </p:nvCxnSpPr>
        <p:spPr>
          <a:xfrm>
            <a:off x="6273147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208F3E19-AFC9-40A8-B4A2-E8334AB9375F}"/>
              </a:ext>
            </a:extLst>
          </p:cNvPr>
          <p:cNvCxnSpPr>
            <a:cxnSpLocks/>
          </p:cNvCxnSpPr>
          <p:nvPr/>
        </p:nvCxnSpPr>
        <p:spPr>
          <a:xfrm>
            <a:off x="6435742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74A6865-ABD7-410D-A48E-8EBAD3805198}"/>
              </a:ext>
            </a:extLst>
          </p:cNvPr>
          <p:cNvCxnSpPr>
            <a:cxnSpLocks/>
          </p:cNvCxnSpPr>
          <p:nvPr/>
        </p:nvCxnSpPr>
        <p:spPr>
          <a:xfrm>
            <a:off x="6598337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D3F2A6AE-D8A9-4E32-BE45-8567FBB05706}"/>
              </a:ext>
            </a:extLst>
          </p:cNvPr>
          <p:cNvCxnSpPr>
            <a:cxnSpLocks/>
          </p:cNvCxnSpPr>
          <p:nvPr/>
        </p:nvCxnSpPr>
        <p:spPr>
          <a:xfrm>
            <a:off x="6760932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3DBCF234-643F-47DA-9221-5454643308BB}"/>
              </a:ext>
            </a:extLst>
          </p:cNvPr>
          <p:cNvCxnSpPr>
            <a:cxnSpLocks/>
          </p:cNvCxnSpPr>
          <p:nvPr/>
        </p:nvCxnSpPr>
        <p:spPr>
          <a:xfrm>
            <a:off x="6923527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직선 화살표 연결선 345">
            <a:extLst>
              <a:ext uri="{FF2B5EF4-FFF2-40B4-BE49-F238E27FC236}">
                <a16:creationId xmlns:a16="http://schemas.microsoft.com/office/drawing/2014/main" id="{1FEC6D2D-6FA7-47DE-9748-79376BECD607}"/>
              </a:ext>
            </a:extLst>
          </p:cNvPr>
          <p:cNvCxnSpPr>
            <a:cxnSpLocks/>
          </p:cNvCxnSpPr>
          <p:nvPr/>
        </p:nvCxnSpPr>
        <p:spPr>
          <a:xfrm>
            <a:off x="7086122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809ABD89-1FBE-416F-8109-3113C0D5BBB1}"/>
              </a:ext>
            </a:extLst>
          </p:cNvPr>
          <p:cNvCxnSpPr>
            <a:cxnSpLocks/>
          </p:cNvCxnSpPr>
          <p:nvPr/>
        </p:nvCxnSpPr>
        <p:spPr>
          <a:xfrm>
            <a:off x="7248719" y="808707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147CC73A-0146-4C24-AE9B-58665C5083FB}"/>
              </a:ext>
            </a:extLst>
          </p:cNvPr>
          <p:cNvSpPr txBox="1"/>
          <p:nvPr/>
        </p:nvSpPr>
        <p:spPr>
          <a:xfrm>
            <a:off x="7263023" y="79516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UV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AA871EB9-1133-47CC-8209-4C31B3DBA7D3}"/>
              </a:ext>
            </a:extLst>
          </p:cNvPr>
          <p:cNvSpPr/>
          <p:nvPr/>
        </p:nvSpPr>
        <p:spPr>
          <a:xfrm rot="10800000">
            <a:off x="6073547" y="2138809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A260AB21-2A2F-476F-A1E9-2D933DC62B45}"/>
              </a:ext>
            </a:extLst>
          </p:cNvPr>
          <p:cNvSpPr/>
          <p:nvPr/>
        </p:nvSpPr>
        <p:spPr>
          <a:xfrm>
            <a:off x="6096963" y="171700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44386012-6E19-491E-9FF1-C5DB45E2CC65}"/>
              </a:ext>
            </a:extLst>
          </p:cNvPr>
          <p:cNvSpPr/>
          <p:nvPr/>
        </p:nvSpPr>
        <p:spPr>
          <a:xfrm>
            <a:off x="6096963" y="174580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C6E51B7C-FD43-428A-8332-1A5C9CFEA342}"/>
              </a:ext>
            </a:extLst>
          </p:cNvPr>
          <p:cNvSpPr/>
          <p:nvPr/>
        </p:nvSpPr>
        <p:spPr>
          <a:xfrm>
            <a:off x="6096963" y="177660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8345F2E6-8855-41DD-AB04-6D7BA2AB8E01}"/>
              </a:ext>
            </a:extLst>
          </p:cNvPr>
          <p:cNvSpPr/>
          <p:nvPr/>
        </p:nvSpPr>
        <p:spPr>
          <a:xfrm>
            <a:off x="6096963" y="180540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73BAC083-A217-40B3-AB24-BFE6D74029BE}"/>
              </a:ext>
            </a:extLst>
          </p:cNvPr>
          <p:cNvSpPr/>
          <p:nvPr/>
        </p:nvSpPr>
        <p:spPr>
          <a:xfrm>
            <a:off x="6096963" y="183383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7EC064-1C95-485A-88A9-042D47F3538E}"/>
              </a:ext>
            </a:extLst>
          </p:cNvPr>
          <p:cNvSpPr/>
          <p:nvPr/>
        </p:nvSpPr>
        <p:spPr>
          <a:xfrm>
            <a:off x="6096963" y="205393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8113E5F-7305-43B6-B9DA-668CBE174767}"/>
              </a:ext>
            </a:extLst>
          </p:cNvPr>
          <p:cNvSpPr/>
          <p:nvPr/>
        </p:nvSpPr>
        <p:spPr>
          <a:xfrm>
            <a:off x="6096963" y="19681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0CDBBCD2-D98E-4829-B436-A2A31A4440C6}"/>
              </a:ext>
            </a:extLst>
          </p:cNvPr>
          <p:cNvSpPr/>
          <p:nvPr/>
        </p:nvSpPr>
        <p:spPr>
          <a:xfrm>
            <a:off x="6096963" y="19969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797026D-EB36-4818-A7DD-793859675DCD}"/>
              </a:ext>
            </a:extLst>
          </p:cNvPr>
          <p:cNvSpPr/>
          <p:nvPr/>
        </p:nvSpPr>
        <p:spPr>
          <a:xfrm>
            <a:off x="6096963" y="202541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025017FA-03FF-4155-8B7A-7C4110DD1FD3}"/>
              </a:ext>
            </a:extLst>
          </p:cNvPr>
          <p:cNvSpPr/>
          <p:nvPr/>
        </p:nvSpPr>
        <p:spPr>
          <a:xfrm>
            <a:off x="6096963" y="211086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C020E5-902D-4867-92FE-97DDD8A95AF2}"/>
              </a:ext>
            </a:extLst>
          </p:cNvPr>
          <p:cNvSpPr/>
          <p:nvPr/>
        </p:nvSpPr>
        <p:spPr>
          <a:xfrm>
            <a:off x="6096963" y="208233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B8E21A5-BA9F-46F3-BA4D-F413523CF65F}"/>
              </a:ext>
            </a:extLst>
          </p:cNvPr>
          <p:cNvSpPr/>
          <p:nvPr/>
        </p:nvSpPr>
        <p:spPr>
          <a:xfrm>
            <a:off x="6096692" y="1932310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5720AA0C-8AEA-42FB-AF13-482E3ED8AF57}"/>
              </a:ext>
            </a:extLst>
          </p:cNvPr>
          <p:cNvSpPr/>
          <p:nvPr/>
        </p:nvSpPr>
        <p:spPr>
          <a:xfrm rot="10800000" flipV="1">
            <a:off x="5919477" y="1713548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F39065BE-5988-4E4A-9D72-D702AA1B09D1}"/>
              </a:ext>
            </a:extLst>
          </p:cNvPr>
          <p:cNvSpPr/>
          <p:nvPr/>
        </p:nvSpPr>
        <p:spPr>
          <a:xfrm rot="10800000" flipH="1" flipV="1">
            <a:off x="6968169" y="1713548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648BCD19-3BE2-4FE5-904B-2E0E5F35FB50}"/>
              </a:ext>
            </a:extLst>
          </p:cNvPr>
          <p:cNvSpPr txBox="1"/>
          <p:nvPr/>
        </p:nvSpPr>
        <p:spPr>
          <a:xfrm>
            <a:off x="1614806" y="379628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Flip-chip Dot VCSEL with GaAs lens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973929B-C212-47CA-BED1-A9A1F2170D5F}"/>
              </a:ext>
            </a:extLst>
          </p:cNvPr>
          <p:cNvSpPr txBox="1"/>
          <p:nvPr/>
        </p:nvSpPr>
        <p:spPr>
          <a:xfrm>
            <a:off x="5142107" y="328615"/>
            <a:ext cx="3744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Flip-chip Dot VCSEL with polymer (or photo-reactive) lens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2B255F6-4F2E-48BD-914F-54A286656228}"/>
              </a:ext>
            </a:extLst>
          </p:cNvPr>
          <p:cNvSpPr txBox="1"/>
          <p:nvPr/>
        </p:nvSpPr>
        <p:spPr>
          <a:xfrm>
            <a:off x="8263881" y="829189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006600"/>
                </a:solidFill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en-US" altLang="ko-KR" sz="9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Gradient Photolithography</a:t>
            </a:r>
            <a:endParaRPr lang="ko-KR" altLang="en-US" sz="9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F345B3F-ADD8-402E-8F6B-D88BA62D0E65}"/>
              </a:ext>
            </a:extLst>
          </p:cNvPr>
          <p:cNvSpPr txBox="1"/>
          <p:nvPr/>
        </p:nvSpPr>
        <p:spPr>
          <a:xfrm>
            <a:off x="7631991" y="124755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Photoresist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B9231034-EA77-42F8-8F5C-B1122C4BCB44}"/>
              </a:ext>
            </a:extLst>
          </p:cNvPr>
          <p:cNvCxnSpPr>
            <a:cxnSpLocks/>
          </p:cNvCxnSpPr>
          <p:nvPr/>
        </p:nvCxnSpPr>
        <p:spPr>
          <a:xfrm flipH="1">
            <a:off x="7094949" y="1485206"/>
            <a:ext cx="49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0CA2880F-1A00-406B-8A27-7403619539AA}"/>
              </a:ext>
            </a:extLst>
          </p:cNvPr>
          <p:cNvSpPr/>
          <p:nvPr/>
        </p:nvSpPr>
        <p:spPr>
          <a:xfrm>
            <a:off x="5919477" y="2987218"/>
            <a:ext cx="1382400" cy="16128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3065108F-F294-478F-8EC3-481B0D8AA286}"/>
              </a:ext>
            </a:extLst>
          </p:cNvPr>
          <p:cNvSpPr/>
          <p:nvPr/>
        </p:nvSpPr>
        <p:spPr>
          <a:xfrm rot="10800000">
            <a:off x="6073547" y="3574849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09696591-5C8E-42EF-AC7E-6AAFA4D67157}"/>
              </a:ext>
            </a:extLst>
          </p:cNvPr>
          <p:cNvSpPr/>
          <p:nvPr/>
        </p:nvSpPr>
        <p:spPr>
          <a:xfrm>
            <a:off x="6096963" y="315304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FDAE54BE-4318-4FC8-87F7-DC48C2740CD9}"/>
              </a:ext>
            </a:extLst>
          </p:cNvPr>
          <p:cNvSpPr/>
          <p:nvPr/>
        </p:nvSpPr>
        <p:spPr>
          <a:xfrm>
            <a:off x="6096963" y="318184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D9420DD-31B1-4455-8531-56EDD73428A8}"/>
              </a:ext>
            </a:extLst>
          </p:cNvPr>
          <p:cNvSpPr/>
          <p:nvPr/>
        </p:nvSpPr>
        <p:spPr>
          <a:xfrm>
            <a:off x="6096963" y="321264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B9A5D86-FBB6-4D03-A9A6-57415FA0AEC9}"/>
              </a:ext>
            </a:extLst>
          </p:cNvPr>
          <p:cNvSpPr/>
          <p:nvPr/>
        </p:nvSpPr>
        <p:spPr>
          <a:xfrm>
            <a:off x="6096963" y="324144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C49FD45-E137-4579-AD91-5F45D6DBABAB}"/>
              </a:ext>
            </a:extLst>
          </p:cNvPr>
          <p:cNvSpPr/>
          <p:nvPr/>
        </p:nvSpPr>
        <p:spPr>
          <a:xfrm>
            <a:off x="6096963" y="326987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8190D578-37F4-4FD4-B67B-EEB36F2EE777}"/>
              </a:ext>
            </a:extLst>
          </p:cNvPr>
          <p:cNvSpPr/>
          <p:nvPr/>
        </p:nvSpPr>
        <p:spPr>
          <a:xfrm>
            <a:off x="6096963" y="348997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86798A3-6CA8-4F9F-8058-19F214C27435}"/>
              </a:ext>
            </a:extLst>
          </p:cNvPr>
          <p:cNvSpPr/>
          <p:nvPr/>
        </p:nvSpPr>
        <p:spPr>
          <a:xfrm>
            <a:off x="6096963" y="340422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4B444708-43E9-4DCE-8CB9-940F87F75E3A}"/>
              </a:ext>
            </a:extLst>
          </p:cNvPr>
          <p:cNvSpPr/>
          <p:nvPr/>
        </p:nvSpPr>
        <p:spPr>
          <a:xfrm>
            <a:off x="6096963" y="343302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597B4124-CFA7-40EA-AB35-FCB7443A8C56}"/>
              </a:ext>
            </a:extLst>
          </p:cNvPr>
          <p:cNvSpPr/>
          <p:nvPr/>
        </p:nvSpPr>
        <p:spPr>
          <a:xfrm>
            <a:off x="6096963" y="34614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1FA3FBBF-0D6A-4694-8720-8365CC23AFC0}"/>
              </a:ext>
            </a:extLst>
          </p:cNvPr>
          <p:cNvSpPr/>
          <p:nvPr/>
        </p:nvSpPr>
        <p:spPr>
          <a:xfrm>
            <a:off x="6096963" y="35469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AB1E8C09-4D4E-4D49-9F9C-7EF6E3782325}"/>
              </a:ext>
            </a:extLst>
          </p:cNvPr>
          <p:cNvSpPr/>
          <p:nvPr/>
        </p:nvSpPr>
        <p:spPr>
          <a:xfrm>
            <a:off x="6096963" y="351837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EE768777-CA25-4A18-A338-813281E8E650}"/>
              </a:ext>
            </a:extLst>
          </p:cNvPr>
          <p:cNvSpPr/>
          <p:nvPr/>
        </p:nvSpPr>
        <p:spPr>
          <a:xfrm>
            <a:off x="6096692" y="3368350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13152204-2293-4EBA-98D1-4CC099D65903}"/>
              </a:ext>
            </a:extLst>
          </p:cNvPr>
          <p:cNvSpPr/>
          <p:nvPr/>
        </p:nvSpPr>
        <p:spPr>
          <a:xfrm rot="10800000" flipV="1">
            <a:off x="5922652" y="3149588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자유형: 도형 383">
            <a:extLst>
              <a:ext uri="{FF2B5EF4-FFF2-40B4-BE49-F238E27FC236}">
                <a16:creationId xmlns:a16="http://schemas.microsoft.com/office/drawing/2014/main" id="{06862375-3251-477A-AEBB-185369FAF0A7}"/>
              </a:ext>
            </a:extLst>
          </p:cNvPr>
          <p:cNvSpPr/>
          <p:nvPr/>
        </p:nvSpPr>
        <p:spPr>
          <a:xfrm rot="10800000" flipH="1" flipV="1">
            <a:off x="6964994" y="3149588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F282CBC7-7925-456C-8D9F-7DF23035953A}"/>
              </a:ext>
            </a:extLst>
          </p:cNvPr>
          <p:cNvSpPr/>
          <p:nvPr/>
        </p:nvSpPr>
        <p:spPr>
          <a:xfrm>
            <a:off x="5921072" y="1363754"/>
            <a:ext cx="1380805" cy="648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770F6357-786A-4666-8C73-10BDABD539BE}"/>
              </a:ext>
            </a:extLst>
          </p:cNvPr>
          <p:cNvCxnSpPr>
            <a:cxnSpLocks/>
          </p:cNvCxnSpPr>
          <p:nvPr/>
        </p:nvCxnSpPr>
        <p:spPr>
          <a:xfrm flipH="1">
            <a:off x="7228011" y="1384044"/>
            <a:ext cx="49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3B5C2C86-47C5-494A-A5B7-DC78DA0FB089}"/>
              </a:ext>
            </a:extLst>
          </p:cNvPr>
          <p:cNvSpPr txBox="1"/>
          <p:nvPr/>
        </p:nvSpPr>
        <p:spPr>
          <a:xfrm>
            <a:off x="7531788" y="140984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Polymer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807701CF-2570-4DBD-A1F9-CA7D262499CD}"/>
              </a:ext>
            </a:extLst>
          </p:cNvPr>
          <p:cNvCxnSpPr>
            <a:cxnSpLocks/>
          </p:cNvCxnSpPr>
          <p:nvPr/>
        </p:nvCxnSpPr>
        <p:spPr>
          <a:xfrm>
            <a:off x="5947957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EC78CD67-249D-44B9-9816-C1032785D449}"/>
              </a:ext>
            </a:extLst>
          </p:cNvPr>
          <p:cNvCxnSpPr>
            <a:cxnSpLocks/>
          </p:cNvCxnSpPr>
          <p:nvPr/>
        </p:nvCxnSpPr>
        <p:spPr>
          <a:xfrm>
            <a:off x="6110552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9FF55871-7F5F-4B04-B883-C68661C878DA}"/>
              </a:ext>
            </a:extLst>
          </p:cNvPr>
          <p:cNvCxnSpPr>
            <a:cxnSpLocks/>
          </p:cNvCxnSpPr>
          <p:nvPr/>
        </p:nvCxnSpPr>
        <p:spPr>
          <a:xfrm>
            <a:off x="6273147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04617B40-DF88-4F0F-8504-7F77DBCBC519}"/>
              </a:ext>
            </a:extLst>
          </p:cNvPr>
          <p:cNvCxnSpPr>
            <a:cxnSpLocks/>
          </p:cNvCxnSpPr>
          <p:nvPr/>
        </p:nvCxnSpPr>
        <p:spPr>
          <a:xfrm>
            <a:off x="6435742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C5ED15B6-398C-4B11-80CF-0C36F5B09CCE}"/>
              </a:ext>
            </a:extLst>
          </p:cNvPr>
          <p:cNvCxnSpPr>
            <a:cxnSpLocks/>
          </p:cNvCxnSpPr>
          <p:nvPr/>
        </p:nvCxnSpPr>
        <p:spPr>
          <a:xfrm>
            <a:off x="6598337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828657B6-A4CA-4E16-9745-8204D01D76F6}"/>
              </a:ext>
            </a:extLst>
          </p:cNvPr>
          <p:cNvCxnSpPr>
            <a:cxnSpLocks/>
          </p:cNvCxnSpPr>
          <p:nvPr/>
        </p:nvCxnSpPr>
        <p:spPr>
          <a:xfrm>
            <a:off x="6760932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5DCC0B3D-9091-4B61-A4B2-FAEF38BF3DA0}"/>
              </a:ext>
            </a:extLst>
          </p:cNvPr>
          <p:cNvCxnSpPr>
            <a:cxnSpLocks/>
          </p:cNvCxnSpPr>
          <p:nvPr/>
        </p:nvCxnSpPr>
        <p:spPr>
          <a:xfrm>
            <a:off x="6923527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BAE4EC99-D80E-4E36-B2A2-2C55A0136C51}"/>
              </a:ext>
            </a:extLst>
          </p:cNvPr>
          <p:cNvCxnSpPr>
            <a:cxnSpLocks/>
          </p:cNvCxnSpPr>
          <p:nvPr/>
        </p:nvCxnSpPr>
        <p:spPr>
          <a:xfrm>
            <a:off x="7086122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442A956D-5E31-4926-AF2E-3C65F64013E5}"/>
              </a:ext>
            </a:extLst>
          </p:cNvPr>
          <p:cNvCxnSpPr>
            <a:cxnSpLocks/>
          </p:cNvCxnSpPr>
          <p:nvPr/>
        </p:nvCxnSpPr>
        <p:spPr>
          <a:xfrm>
            <a:off x="7248719" y="250644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39BE4A19-8133-451D-97E0-8877CE0FC9A4}"/>
              </a:ext>
            </a:extLst>
          </p:cNvPr>
          <p:cNvSpPr txBox="1"/>
          <p:nvPr/>
        </p:nvSpPr>
        <p:spPr>
          <a:xfrm>
            <a:off x="7263023" y="249289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etching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226BCB9E-4AF5-4989-8FD3-8F4F60DC1B7C}"/>
              </a:ext>
            </a:extLst>
          </p:cNvPr>
          <p:cNvSpPr/>
          <p:nvPr/>
        </p:nvSpPr>
        <p:spPr>
          <a:xfrm>
            <a:off x="7017477" y="1115698"/>
            <a:ext cx="284400" cy="659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3A5586B-CDFC-4F70-B195-09946C0A300E}"/>
              </a:ext>
            </a:extLst>
          </p:cNvPr>
          <p:cNvSpPr/>
          <p:nvPr/>
        </p:nvSpPr>
        <p:spPr>
          <a:xfrm>
            <a:off x="5921071" y="1115698"/>
            <a:ext cx="284400" cy="659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5D0A9CA-D032-4929-89F7-0446B18FCB88}"/>
              </a:ext>
            </a:extLst>
          </p:cNvPr>
          <p:cNvSpPr/>
          <p:nvPr/>
        </p:nvSpPr>
        <p:spPr>
          <a:xfrm>
            <a:off x="5918801" y="2796576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F49C2B9B-50F6-4511-AABF-1167B0DFE924}"/>
              </a:ext>
            </a:extLst>
          </p:cNvPr>
          <p:cNvSpPr/>
          <p:nvPr/>
        </p:nvSpPr>
        <p:spPr>
          <a:xfrm>
            <a:off x="6367326" y="2795354"/>
            <a:ext cx="488744" cy="65878"/>
          </a:xfrm>
          <a:custGeom>
            <a:avLst/>
            <a:gdLst>
              <a:gd name="connsiteX0" fmla="*/ 244372 w 488744"/>
              <a:gd name="connsiteY0" fmla="*/ 0 h 65878"/>
              <a:gd name="connsiteX1" fmla="*/ 466265 w 488744"/>
              <a:gd name="connsiteY1" fmla="*/ 48342 h 65878"/>
              <a:gd name="connsiteX2" fmla="*/ 488744 w 488744"/>
              <a:gd name="connsiteY2" fmla="*/ 65878 h 65878"/>
              <a:gd name="connsiteX3" fmla="*/ 0 w 488744"/>
              <a:gd name="connsiteY3" fmla="*/ 65878 h 65878"/>
              <a:gd name="connsiteX4" fmla="*/ 22479 w 488744"/>
              <a:gd name="connsiteY4" fmla="*/ 48342 h 65878"/>
              <a:gd name="connsiteX5" fmla="*/ 244372 w 488744"/>
              <a:gd name="connsiteY5" fmla="*/ 0 h 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744" h="65878">
                <a:moveTo>
                  <a:pt x="244372" y="0"/>
                </a:moveTo>
                <a:cubicBezTo>
                  <a:pt x="331027" y="0"/>
                  <a:pt x="409478" y="18474"/>
                  <a:pt x="466265" y="48342"/>
                </a:cubicBezTo>
                <a:lnTo>
                  <a:pt x="488744" y="65878"/>
                </a:lnTo>
                <a:lnTo>
                  <a:pt x="0" y="65878"/>
                </a:lnTo>
                <a:lnTo>
                  <a:pt x="22479" y="48342"/>
                </a:lnTo>
                <a:cubicBezTo>
                  <a:pt x="79267" y="18474"/>
                  <a:pt x="157718" y="0"/>
                  <a:pt x="2443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28E1DA59-B763-4C9D-B2E0-92F5AA005AD9}"/>
              </a:ext>
            </a:extLst>
          </p:cNvPr>
          <p:cNvSpPr/>
          <p:nvPr/>
        </p:nvSpPr>
        <p:spPr>
          <a:xfrm>
            <a:off x="7014575" y="2796576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1FD5DA5-DD2A-48D9-9D01-989BD8D31CBD}"/>
              </a:ext>
            </a:extLst>
          </p:cNvPr>
          <p:cNvSpPr/>
          <p:nvPr/>
        </p:nvSpPr>
        <p:spPr>
          <a:xfrm>
            <a:off x="2220622" y="1115361"/>
            <a:ext cx="518821" cy="6625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tx1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25DC5C-F16D-4F1B-9037-92AC0CE79E77}"/>
              </a:ext>
            </a:extLst>
          </p:cNvPr>
          <p:cNvSpPr/>
          <p:nvPr/>
        </p:nvSpPr>
        <p:spPr>
          <a:xfrm>
            <a:off x="2887411" y="1115698"/>
            <a:ext cx="284400" cy="659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F9C2002B-24B1-4633-9938-28F2A1B68A54}"/>
              </a:ext>
            </a:extLst>
          </p:cNvPr>
          <p:cNvSpPr/>
          <p:nvPr/>
        </p:nvSpPr>
        <p:spPr>
          <a:xfrm>
            <a:off x="1791005" y="1115698"/>
            <a:ext cx="284400" cy="65919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64E1E45A-0F21-46FC-836C-2B1CBF7CBA03}"/>
              </a:ext>
            </a:extLst>
          </p:cNvPr>
          <p:cNvSpPr/>
          <p:nvPr/>
        </p:nvSpPr>
        <p:spPr>
          <a:xfrm>
            <a:off x="1794316" y="3439056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91B5A7A0-39C4-4A01-9D5A-257C2759C03E}"/>
              </a:ext>
            </a:extLst>
          </p:cNvPr>
          <p:cNvSpPr/>
          <p:nvPr/>
        </p:nvSpPr>
        <p:spPr>
          <a:xfrm>
            <a:off x="1794318" y="4018540"/>
            <a:ext cx="1382399" cy="190338"/>
          </a:xfrm>
          <a:custGeom>
            <a:avLst/>
            <a:gdLst>
              <a:gd name="connsiteX0" fmla="*/ 0 w 1382399"/>
              <a:gd name="connsiteY0" fmla="*/ 0 h 190338"/>
              <a:gd name="connsiteX1" fmla="*/ 71818 w 1382399"/>
              <a:gd name="connsiteY1" fmla="*/ 0 h 190338"/>
              <a:gd name="connsiteX2" fmla="*/ 156720 w 1382399"/>
              <a:gd name="connsiteY2" fmla="*/ 0 h 190338"/>
              <a:gd name="connsiteX3" fmla="*/ 187649 w 1382399"/>
              <a:gd name="connsiteY3" fmla="*/ 0 h 190338"/>
              <a:gd name="connsiteX4" fmla="*/ 187649 w 1382399"/>
              <a:gd name="connsiteY4" fmla="*/ 380 h 190338"/>
              <a:gd name="connsiteX5" fmla="*/ 281556 w 1382399"/>
              <a:gd name="connsiteY5" fmla="*/ 380 h 190338"/>
              <a:gd name="connsiteX6" fmla="*/ 281556 w 1382399"/>
              <a:gd name="connsiteY6" fmla="*/ 127561 h 190338"/>
              <a:gd name="connsiteX7" fmla="*/ 434990 w 1382399"/>
              <a:gd name="connsiteY7" fmla="*/ 127561 h 190338"/>
              <a:gd name="connsiteX8" fmla="*/ 437174 w 1382399"/>
              <a:gd name="connsiteY8" fmla="*/ 123957 h 190338"/>
              <a:gd name="connsiteX9" fmla="*/ 618550 w 1382399"/>
              <a:gd name="connsiteY9" fmla="*/ 9125 h 190338"/>
              <a:gd name="connsiteX10" fmla="*/ 696031 w 1382399"/>
              <a:gd name="connsiteY10" fmla="*/ 380 h 190338"/>
              <a:gd name="connsiteX11" fmla="*/ 697563 w 1382399"/>
              <a:gd name="connsiteY11" fmla="*/ 380 h 190338"/>
              <a:gd name="connsiteX12" fmla="*/ 775045 w 1382399"/>
              <a:gd name="connsiteY12" fmla="*/ 9125 h 190338"/>
              <a:gd name="connsiteX13" fmla="*/ 956421 w 1382399"/>
              <a:gd name="connsiteY13" fmla="*/ 123957 h 190338"/>
              <a:gd name="connsiteX14" fmla="*/ 958604 w 1382399"/>
              <a:gd name="connsiteY14" fmla="*/ 127561 h 190338"/>
              <a:gd name="connsiteX15" fmla="*/ 1103782 w 1382399"/>
              <a:gd name="connsiteY15" fmla="*/ 127561 h 190338"/>
              <a:gd name="connsiteX16" fmla="*/ 1103782 w 1382399"/>
              <a:gd name="connsiteY16" fmla="*/ 380 h 190338"/>
              <a:gd name="connsiteX17" fmla="*/ 1200463 w 1382399"/>
              <a:gd name="connsiteY17" fmla="*/ 380 h 190338"/>
              <a:gd name="connsiteX18" fmla="*/ 1200463 w 1382399"/>
              <a:gd name="connsiteY18" fmla="*/ 0 h 190338"/>
              <a:gd name="connsiteX19" fmla="*/ 1309390 w 1382399"/>
              <a:gd name="connsiteY19" fmla="*/ 0 h 190338"/>
              <a:gd name="connsiteX20" fmla="*/ 1316294 w 1382399"/>
              <a:gd name="connsiteY20" fmla="*/ 0 h 190338"/>
              <a:gd name="connsiteX21" fmla="*/ 1382399 w 1382399"/>
              <a:gd name="connsiteY21" fmla="*/ 0 h 190338"/>
              <a:gd name="connsiteX22" fmla="*/ 1382399 w 1382399"/>
              <a:gd name="connsiteY22" fmla="*/ 189015 h 190338"/>
              <a:gd name="connsiteX23" fmla="*/ 1316294 w 1382399"/>
              <a:gd name="connsiteY23" fmla="*/ 189015 h 190338"/>
              <a:gd name="connsiteX24" fmla="*/ 1309390 w 1382399"/>
              <a:gd name="connsiteY24" fmla="*/ 189015 h 190338"/>
              <a:gd name="connsiteX25" fmla="*/ 1203601 w 1382399"/>
              <a:gd name="connsiteY25" fmla="*/ 189015 h 190338"/>
              <a:gd name="connsiteX26" fmla="*/ 1203601 w 1382399"/>
              <a:gd name="connsiteY26" fmla="*/ 190338 h 190338"/>
              <a:gd name="connsiteX27" fmla="*/ 181201 w 1382399"/>
              <a:gd name="connsiteY27" fmla="*/ 190338 h 190338"/>
              <a:gd name="connsiteX28" fmla="*/ 181201 w 1382399"/>
              <a:gd name="connsiteY28" fmla="*/ 189015 h 190338"/>
              <a:gd name="connsiteX29" fmla="*/ 156720 w 1382399"/>
              <a:gd name="connsiteY29" fmla="*/ 189015 h 190338"/>
              <a:gd name="connsiteX30" fmla="*/ 156720 w 1382399"/>
              <a:gd name="connsiteY30" fmla="*/ 190338 h 190338"/>
              <a:gd name="connsiteX31" fmla="*/ 0 w 1382399"/>
              <a:gd name="connsiteY31" fmla="*/ 190338 h 19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82399" h="190338">
                <a:moveTo>
                  <a:pt x="0" y="0"/>
                </a:moveTo>
                <a:lnTo>
                  <a:pt x="71818" y="0"/>
                </a:lnTo>
                <a:lnTo>
                  <a:pt x="156720" y="0"/>
                </a:lnTo>
                <a:lnTo>
                  <a:pt x="187649" y="0"/>
                </a:lnTo>
                <a:lnTo>
                  <a:pt x="187649" y="380"/>
                </a:lnTo>
                <a:lnTo>
                  <a:pt x="281556" y="380"/>
                </a:lnTo>
                <a:lnTo>
                  <a:pt x="281556" y="127561"/>
                </a:lnTo>
                <a:lnTo>
                  <a:pt x="434990" y="127561"/>
                </a:lnTo>
                <a:lnTo>
                  <a:pt x="437174" y="123957"/>
                </a:lnTo>
                <a:cubicBezTo>
                  <a:pt x="479373" y="68001"/>
                  <a:pt x="543520" y="26418"/>
                  <a:pt x="618550" y="9125"/>
                </a:cubicBezTo>
                <a:lnTo>
                  <a:pt x="696031" y="380"/>
                </a:lnTo>
                <a:lnTo>
                  <a:pt x="697563" y="380"/>
                </a:lnTo>
                <a:lnTo>
                  <a:pt x="775045" y="9125"/>
                </a:lnTo>
                <a:cubicBezTo>
                  <a:pt x="850075" y="26418"/>
                  <a:pt x="914222" y="68001"/>
                  <a:pt x="956421" y="123957"/>
                </a:cubicBezTo>
                <a:lnTo>
                  <a:pt x="958604" y="127561"/>
                </a:lnTo>
                <a:lnTo>
                  <a:pt x="1103782" y="127561"/>
                </a:lnTo>
                <a:lnTo>
                  <a:pt x="1103782" y="380"/>
                </a:lnTo>
                <a:lnTo>
                  <a:pt x="1200463" y="380"/>
                </a:lnTo>
                <a:lnTo>
                  <a:pt x="1200463" y="0"/>
                </a:lnTo>
                <a:lnTo>
                  <a:pt x="1309390" y="0"/>
                </a:lnTo>
                <a:lnTo>
                  <a:pt x="1316294" y="0"/>
                </a:lnTo>
                <a:lnTo>
                  <a:pt x="1382399" y="0"/>
                </a:lnTo>
                <a:lnTo>
                  <a:pt x="1382399" y="189015"/>
                </a:lnTo>
                <a:lnTo>
                  <a:pt x="1316294" y="189015"/>
                </a:lnTo>
                <a:lnTo>
                  <a:pt x="1309390" y="189015"/>
                </a:lnTo>
                <a:lnTo>
                  <a:pt x="1203601" y="189015"/>
                </a:lnTo>
                <a:lnTo>
                  <a:pt x="1203601" y="190338"/>
                </a:lnTo>
                <a:lnTo>
                  <a:pt x="181201" y="190338"/>
                </a:lnTo>
                <a:lnTo>
                  <a:pt x="181201" y="189015"/>
                </a:lnTo>
                <a:lnTo>
                  <a:pt x="156720" y="189015"/>
                </a:lnTo>
                <a:lnTo>
                  <a:pt x="156720" y="190338"/>
                </a:lnTo>
                <a:lnTo>
                  <a:pt x="0" y="190338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0781621E-5F00-4826-BDC6-ECC80D66C871}"/>
              </a:ext>
            </a:extLst>
          </p:cNvPr>
          <p:cNvSpPr/>
          <p:nvPr/>
        </p:nvSpPr>
        <p:spPr>
          <a:xfrm rot="10800000">
            <a:off x="1951037" y="4632072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91EB44D-CF0A-49AE-9C24-F41405685226}"/>
              </a:ext>
            </a:extLst>
          </p:cNvPr>
          <p:cNvSpPr/>
          <p:nvPr/>
        </p:nvSpPr>
        <p:spPr>
          <a:xfrm>
            <a:off x="1974453" y="421026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8B0DFBB-76F2-4166-889C-DB9C6E6E9191}"/>
              </a:ext>
            </a:extLst>
          </p:cNvPr>
          <p:cNvSpPr/>
          <p:nvPr/>
        </p:nvSpPr>
        <p:spPr>
          <a:xfrm>
            <a:off x="1974453" y="423906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ECF84082-25EF-4780-9341-CF240A6B6323}"/>
              </a:ext>
            </a:extLst>
          </p:cNvPr>
          <p:cNvSpPr/>
          <p:nvPr/>
        </p:nvSpPr>
        <p:spPr>
          <a:xfrm>
            <a:off x="1974453" y="42698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6FF5129A-D22D-4D05-8190-B951D417821B}"/>
              </a:ext>
            </a:extLst>
          </p:cNvPr>
          <p:cNvSpPr/>
          <p:nvPr/>
        </p:nvSpPr>
        <p:spPr>
          <a:xfrm>
            <a:off x="1974453" y="42986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E4B59BBB-406C-4407-99F7-AAEABC1C952F}"/>
              </a:ext>
            </a:extLst>
          </p:cNvPr>
          <p:cNvSpPr/>
          <p:nvPr/>
        </p:nvSpPr>
        <p:spPr>
          <a:xfrm>
            <a:off x="1974453" y="432709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0B8A885C-66F9-4875-AC12-DCEE8D1FA584}"/>
              </a:ext>
            </a:extLst>
          </p:cNvPr>
          <p:cNvSpPr/>
          <p:nvPr/>
        </p:nvSpPr>
        <p:spPr>
          <a:xfrm>
            <a:off x="1974453" y="454720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CF1DB8C5-04B2-4531-8F5E-33860FA8A546}"/>
              </a:ext>
            </a:extLst>
          </p:cNvPr>
          <p:cNvSpPr/>
          <p:nvPr/>
        </p:nvSpPr>
        <p:spPr>
          <a:xfrm>
            <a:off x="1974453" y="446145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44B6F427-7FA2-44AC-8F8D-5464BF8BC262}"/>
              </a:ext>
            </a:extLst>
          </p:cNvPr>
          <p:cNvSpPr/>
          <p:nvPr/>
        </p:nvSpPr>
        <p:spPr>
          <a:xfrm>
            <a:off x="1974453" y="449025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AB6E97C-9E3E-446D-BCFC-5733334A002E}"/>
              </a:ext>
            </a:extLst>
          </p:cNvPr>
          <p:cNvSpPr/>
          <p:nvPr/>
        </p:nvSpPr>
        <p:spPr>
          <a:xfrm>
            <a:off x="1974453" y="451867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3A2CFBD4-BA34-49CC-B368-0BFAEBB47A44}"/>
              </a:ext>
            </a:extLst>
          </p:cNvPr>
          <p:cNvSpPr/>
          <p:nvPr/>
        </p:nvSpPr>
        <p:spPr>
          <a:xfrm>
            <a:off x="1974453" y="460412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FEFAF19-6E88-4B99-8B27-EA6DC15ACDB8}"/>
              </a:ext>
            </a:extLst>
          </p:cNvPr>
          <p:cNvSpPr/>
          <p:nvPr/>
        </p:nvSpPr>
        <p:spPr>
          <a:xfrm>
            <a:off x="1974453" y="457560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9D513D6D-CF71-467F-8021-A9CD33C1AFAF}"/>
              </a:ext>
            </a:extLst>
          </p:cNvPr>
          <p:cNvSpPr/>
          <p:nvPr/>
        </p:nvSpPr>
        <p:spPr>
          <a:xfrm>
            <a:off x="1974182" y="4425573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자유형: 도형 420">
            <a:extLst>
              <a:ext uri="{FF2B5EF4-FFF2-40B4-BE49-F238E27FC236}">
                <a16:creationId xmlns:a16="http://schemas.microsoft.com/office/drawing/2014/main" id="{A9245E38-8D62-428C-B98C-8D388DA1F987}"/>
              </a:ext>
            </a:extLst>
          </p:cNvPr>
          <p:cNvSpPr/>
          <p:nvPr/>
        </p:nvSpPr>
        <p:spPr>
          <a:xfrm rot="10800000" flipV="1">
            <a:off x="1796967" y="420681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자유형: 도형 421">
            <a:extLst>
              <a:ext uri="{FF2B5EF4-FFF2-40B4-BE49-F238E27FC236}">
                <a16:creationId xmlns:a16="http://schemas.microsoft.com/office/drawing/2014/main" id="{3BE95F60-CA5D-40DE-BAFF-72D301731C52}"/>
              </a:ext>
            </a:extLst>
          </p:cNvPr>
          <p:cNvSpPr/>
          <p:nvPr/>
        </p:nvSpPr>
        <p:spPr>
          <a:xfrm rot="10800000" flipH="1" flipV="1">
            <a:off x="2842484" y="4206811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56BA7402-A636-4F0D-B0C4-72925F08B960}"/>
              </a:ext>
            </a:extLst>
          </p:cNvPr>
          <p:cNvSpPr/>
          <p:nvPr/>
        </p:nvSpPr>
        <p:spPr>
          <a:xfrm>
            <a:off x="1794316" y="4647892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3034F04F-3515-4B5B-AB94-15C824CB5094}"/>
              </a:ext>
            </a:extLst>
          </p:cNvPr>
          <p:cNvSpPr/>
          <p:nvPr/>
        </p:nvSpPr>
        <p:spPr>
          <a:xfrm>
            <a:off x="1794316" y="1957737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0349165B-42FF-4689-A0AF-0E4EEA2FDCC4}"/>
              </a:ext>
            </a:extLst>
          </p:cNvPr>
          <p:cNvSpPr/>
          <p:nvPr/>
        </p:nvSpPr>
        <p:spPr>
          <a:xfrm>
            <a:off x="5920001" y="2161753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6DDFA5C7-ECCF-4184-A09B-3412C1DF906D}"/>
              </a:ext>
            </a:extLst>
          </p:cNvPr>
          <p:cNvSpPr/>
          <p:nvPr/>
        </p:nvSpPr>
        <p:spPr>
          <a:xfrm>
            <a:off x="5920001" y="3597262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D172E52C-F597-40AA-B51A-3E4C872E165D}"/>
              </a:ext>
            </a:extLst>
          </p:cNvPr>
          <p:cNvSpPr/>
          <p:nvPr/>
        </p:nvSpPr>
        <p:spPr>
          <a:xfrm>
            <a:off x="5919764" y="4149080"/>
            <a:ext cx="1382401" cy="189958"/>
          </a:xfrm>
          <a:custGeom>
            <a:avLst/>
            <a:gdLst>
              <a:gd name="connsiteX0" fmla="*/ 693383 w 1382401"/>
              <a:gd name="connsiteY0" fmla="*/ 0 h 189958"/>
              <a:gd name="connsiteX1" fmla="*/ 694915 w 1382401"/>
              <a:gd name="connsiteY1" fmla="*/ 0 h 189958"/>
              <a:gd name="connsiteX2" fmla="*/ 772397 w 1382401"/>
              <a:gd name="connsiteY2" fmla="*/ 8745 h 189958"/>
              <a:gd name="connsiteX3" fmla="*/ 875397 w 1382401"/>
              <a:gd name="connsiteY3" fmla="*/ 51663 h 189958"/>
              <a:gd name="connsiteX4" fmla="*/ 950025 w 1382401"/>
              <a:gd name="connsiteY4" fmla="*/ 120138 h 189958"/>
              <a:gd name="connsiteX5" fmla="*/ 1096468 w 1382401"/>
              <a:gd name="connsiteY5" fmla="*/ 120138 h 189958"/>
              <a:gd name="connsiteX6" fmla="*/ 1096468 w 1382401"/>
              <a:gd name="connsiteY6" fmla="*/ 25496 h 189958"/>
              <a:gd name="connsiteX7" fmla="*/ 1382401 w 1382401"/>
              <a:gd name="connsiteY7" fmla="*/ 25496 h 189958"/>
              <a:gd name="connsiteX8" fmla="*/ 1382401 w 1382401"/>
              <a:gd name="connsiteY8" fmla="*/ 156243 h 189958"/>
              <a:gd name="connsiteX9" fmla="*/ 1096468 w 1382401"/>
              <a:gd name="connsiteY9" fmla="*/ 156243 h 189958"/>
              <a:gd name="connsiteX10" fmla="*/ 1096468 w 1382401"/>
              <a:gd name="connsiteY10" fmla="*/ 156138 h 189958"/>
              <a:gd name="connsiteX11" fmla="*/ 950268 w 1382401"/>
              <a:gd name="connsiteY11" fmla="*/ 156138 h 189958"/>
              <a:gd name="connsiteX12" fmla="*/ 950268 w 1382401"/>
              <a:gd name="connsiteY12" fmla="*/ 189958 h 189958"/>
              <a:gd name="connsiteX13" fmla="*/ 431213 w 1382401"/>
              <a:gd name="connsiteY13" fmla="*/ 189958 h 189958"/>
              <a:gd name="connsiteX14" fmla="*/ 431213 w 1382401"/>
              <a:gd name="connsiteY14" fmla="*/ 156138 h 189958"/>
              <a:gd name="connsiteX15" fmla="*/ 285933 w 1382401"/>
              <a:gd name="connsiteY15" fmla="*/ 156138 h 189958"/>
              <a:gd name="connsiteX16" fmla="*/ 285933 w 1382401"/>
              <a:gd name="connsiteY16" fmla="*/ 156243 h 189958"/>
              <a:gd name="connsiteX17" fmla="*/ 0 w 1382401"/>
              <a:gd name="connsiteY17" fmla="*/ 156243 h 189958"/>
              <a:gd name="connsiteX18" fmla="*/ 0 w 1382401"/>
              <a:gd name="connsiteY18" fmla="*/ 25496 h 189958"/>
              <a:gd name="connsiteX19" fmla="*/ 285933 w 1382401"/>
              <a:gd name="connsiteY19" fmla="*/ 25496 h 189958"/>
              <a:gd name="connsiteX20" fmla="*/ 285933 w 1382401"/>
              <a:gd name="connsiteY20" fmla="*/ 120138 h 189958"/>
              <a:gd name="connsiteX21" fmla="*/ 438274 w 1382401"/>
              <a:gd name="connsiteY21" fmla="*/ 120138 h 189958"/>
              <a:gd name="connsiteX22" fmla="*/ 512902 w 1382401"/>
              <a:gd name="connsiteY22" fmla="*/ 51663 h 189958"/>
              <a:gd name="connsiteX23" fmla="*/ 615902 w 1382401"/>
              <a:gd name="connsiteY23" fmla="*/ 8745 h 18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2401" h="189958">
                <a:moveTo>
                  <a:pt x="693383" y="0"/>
                </a:moveTo>
                <a:lnTo>
                  <a:pt x="694915" y="0"/>
                </a:lnTo>
                <a:lnTo>
                  <a:pt x="772397" y="8745"/>
                </a:lnTo>
                <a:cubicBezTo>
                  <a:pt x="809912" y="17392"/>
                  <a:pt x="844706" y="32111"/>
                  <a:pt x="875397" y="51663"/>
                </a:cubicBezTo>
                <a:lnTo>
                  <a:pt x="950025" y="120138"/>
                </a:lnTo>
                <a:lnTo>
                  <a:pt x="1096468" y="120138"/>
                </a:lnTo>
                <a:lnTo>
                  <a:pt x="1096468" y="25496"/>
                </a:lnTo>
                <a:lnTo>
                  <a:pt x="1382401" y="25496"/>
                </a:lnTo>
                <a:lnTo>
                  <a:pt x="1382401" y="156243"/>
                </a:lnTo>
                <a:lnTo>
                  <a:pt x="1096468" y="156243"/>
                </a:lnTo>
                <a:lnTo>
                  <a:pt x="1096468" y="156138"/>
                </a:lnTo>
                <a:lnTo>
                  <a:pt x="950268" y="156138"/>
                </a:lnTo>
                <a:lnTo>
                  <a:pt x="950268" y="189958"/>
                </a:lnTo>
                <a:lnTo>
                  <a:pt x="431213" y="189958"/>
                </a:lnTo>
                <a:lnTo>
                  <a:pt x="431213" y="156138"/>
                </a:lnTo>
                <a:lnTo>
                  <a:pt x="285933" y="156138"/>
                </a:lnTo>
                <a:lnTo>
                  <a:pt x="285933" y="156243"/>
                </a:lnTo>
                <a:lnTo>
                  <a:pt x="0" y="156243"/>
                </a:lnTo>
                <a:lnTo>
                  <a:pt x="0" y="25496"/>
                </a:lnTo>
                <a:lnTo>
                  <a:pt x="285933" y="25496"/>
                </a:lnTo>
                <a:lnTo>
                  <a:pt x="285933" y="120138"/>
                </a:lnTo>
                <a:lnTo>
                  <a:pt x="438274" y="120138"/>
                </a:lnTo>
                <a:lnTo>
                  <a:pt x="512902" y="51663"/>
                </a:lnTo>
                <a:cubicBezTo>
                  <a:pt x="543593" y="32111"/>
                  <a:pt x="578387" y="17392"/>
                  <a:pt x="615902" y="8745"/>
                </a:cubicBezTo>
                <a:close/>
              </a:path>
            </a:pathLst>
          </a:custGeom>
          <a:pattFill prst="dashHorz">
            <a:fgClr>
              <a:srgbClr val="7F7F7F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1C31511A-5900-412E-BDC6-AD916F5564A6}"/>
              </a:ext>
            </a:extLst>
          </p:cNvPr>
          <p:cNvSpPr/>
          <p:nvPr/>
        </p:nvSpPr>
        <p:spPr>
          <a:xfrm>
            <a:off x="5919765" y="4305446"/>
            <a:ext cx="1382400" cy="161280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08E7063-A347-4C70-A24D-11C02615A91D}"/>
              </a:ext>
            </a:extLst>
          </p:cNvPr>
          <p:cNvSpPr/>
          <p:nvPr/>
        </p:nvSpPr>
        <p:spPr>
          <a:xfrm rot="10800000">
            <a:off x="6073835" y="4893077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6F797846-5CC2-4CA3-B04D-C8474A5CEAC2}"/>
              </a:ext>
            </a:extLst>
          </p:cNvPr>
          <p:cNvSpPr/>
          <p:nvPr/>
        </p:nvSpPr>
        <p:spPr>
          <a:xfrm>
            <a:off x="6097251" y="44712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A13C87A2-CD2A-4F55-B95C-62879C4DDC2D}"/>
              </a:ext>
            </a:extLst>
          </p:cNvPr>
          <p:cNvSpPr/>
          <p:nvPr/>
        </p:nvSpPr>
        <p:spPr>
          <a:xfrm>
            <a:off x="6097251" y="45000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5B24C1F0-AF8F-4E16-9F35-16426FF729B5}"/>
              </a:ext>
            </a:extLst>
          </p:cNvPr>
          <p:cNvSpPr/>
          <p:nvPr/>
        </p:nvSpPr>
        <p:spPr>
          <a:xfrm>
            <a:off x="6097251" y="453087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B1F1892A-EB25-4059-A1A3-28B25BF99BFA}"/>
              </a:ext>
            </a:extLst>
          </p:cNvPr>
          <p:cNvSpPr/>
          <p:nvPr/>
        </p:nvSpPr>
        <p:spPr>
          <a:xfrm>
            <a:off x="6097251" y="455967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E938B90D-6B04-4EDF-B9C2-5E50F065319E}"/>
              </a:ext>
            </a:extLst>
          </p:cNvPr>
          <p:cNvSpPr/>
          <p:nvPr/>
        </p:nvSpPr>
        <p:spPr>
          <a:xfrm>
            <a:off x="6097251" y="45881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C55C57D-CFE0-4035-AC4B-30F1D06461AB}"/>
              </a:ext>
            </a:extLst>
          </p:cNvPr>
          <p:cNvSpPr/>
          <p:nvPr/>
        </p:nvSpPr>
        <p:spPr>
          <a:xfrm>
            <a:off x="6097251" y="480820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88BAC12-B380-4A89-93A5-6945E640B3A3}"/>
              </a:ext>
            </a:extLst>
          </p:cNvPr>
          <p:cNvSpPr/>
          <p:nvPr/>
        </p:nvSpPr>
        <p:spPr>
          <a:xfrm>
            <a:off x="6097251" y="472245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80799E2D-1C1C-48A4-9CE5-AEE32D06382B}"/>
              </a:ext>
            </a:extLst>
          </p:cNvPr>
          <p:cNvSpPr/>
          <p:nvPr/>
        </p:nvSpPr>
        <p:spPr>
          <a:xfrm>
            <a:off x="6097251" y="475125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C57C89-7607-4BEB-9CB0-4D666BFE92A3}"/>
              </a:ext>
            </a:extLst>
          </p:cNvPr>
          <p:cNvSpPr/>
          <p:nvPr/>
        </p:nvSpPr>
        <p:spPr>
          <a:xfrm>
            <a:off x="6097251" y="477968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07C993FD-1CBE-4D81-91E0-A1FBEBE3E618}"/>
              </a:ext>
            </a:extLst>
          </p:cNvPr>
          <p:cNvSpPr/>
          <p:nvPr/>
        </p:nvSpPr>
        <p:spPr>
          <a:xfrm>
            <a:off x="6097251" y="486513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BBA581F3-D2A0-4FB8-B98E-1755F183FA4A}"/>
              </a:ext>
            </a:extLst>
          </p:cNvPr>
          <p:cNvSpPr/>
          <p:nvPr/>
        </p:nvSpPr>
        <p:spPr>
          <a:xfrm>
            <a:off x="6097251" y="483660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68434B85-47B3-47B6-9469-B93A62E9AADC}"/>
              </a:ext>
            </a:extLst>
          </p:cNvPr>
          <p:cNvSpPr/>
          <p:nvPr/>
        </p:nvSpPr>
        <p:spPr>
          <a:xfrm>
            <a:off x="6096980" y="4686578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자유형: 도형 441">
            <a:extLst>
              <a:ext uri="{FF2B5EF4-FFF2-40B4-BE49-F238E27FC236}">
                <a16:creationId xmlns:a16="http://schemas.microsoft.com/office/drawing/2014/main" id="{35D6229C-E4C9-453E-9700-1D40A3321B00}"/>
              </a:ext>
            </a:extLst>
          </p:cNvPr>
          <p:cNvSpPr/>
          <p:nvPr/>
        </p:nvSpPr>
        <p:spPr>
          <a:xfrm rot="10800000" flipV="1">
            <a:off x="5922940" y="4467816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99978FE7-DDBC-4FDE-8452-A7435888FD32}"/>
              </a:ext>
            </a:extLst>
          </p:cNvPr>
          <p:cNvSpPr/>
          <p:nvPr/>
        </p:nvSpPr>
        <p:spPr>
          <a:xfrm rot="10800000" flipH="1" flipV="1">
            <a:off x="6965282" y="4467816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5990DEF5-3A00-4254-8077-DF9542EF268F}"/>
              </a:ext>
            </a:extLst>
          </p:cNvPr>
          <p:cNvSpPr/>
          <p:nvPr/>
        </p:nvSpPr>
        <p:spPr>
          <a:xfrm>
            <a:off x="5920289" y="4915490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F671F1EB-8669-4540-99BE-7CB87560010A}"/>
              </a:ext>
            </a:extLst>
          </p:cNvPr>
          <p:cNvCxnSpPr>
            <a:cxnSpLocks/>
          </p:cNvCxnSpPr>
          <p:nvPr/>
        </p:nvCxnSpPr>
        <p:spPr>
          <a:xfrm flipH="1">
            <a:off x="2798853" y="1289808"/>
            <a:ext cx="610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88C4C835-0FB5-4AED-AB10-6D6F8CE02E0D}"/>
              </a:ext>
            </a:extLst>
          </p:cNvPr>
          <p:cNvGrpSpPr/>
          <p:nvPr/>
        </p:nvGrpSpPr>
        <p:grpSpPr>
          <a:xfrm>
            <a:off x="1974705" y="4356588"/>
            <a:ext cx="1022400" cy="70013"/>
            <a:chOff x="1217024" y="4003944"/>
            <a:chExt cx="1022400" cy="70013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C5E0A7FE-DA10-48B3-A73A-BED9A7F585F0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30FD9FC3-5946-4622-AB61-77A5F0ED12B8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1708B62B-2089-4DA0-85AC-587C9A910C12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09816842-739A-4071-8421-A37CFCB72568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88444A17-2D2D-468E-A5EF-18E768DDFE74}"/>
              </a:ext>
            </a:extLst>
          </p:cNvPr>
          <p:cNvGrpSpPr/>
          <p:nvPr/>
        </p:nvGrpSpPr>
        <p:grpSpPr>
          <a:xfrm>
            <a:off x="6100533" y="4618033"/>
            <a:ext cx="1022400" cy="70013"/>
            <a:chOff x="1217024" y="4003944"/>
            <a:chExt cx="1022400" cy="70013"/>
          </a:xfrm>
        </p:grpSpPr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96D762BD-89F8-4EE5-B82F-4D89FCAA509A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085850EF-CEE5-4D0F-9E99-4C1A6C2E13A7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8A4E4A61-D935-486A-A55A-737D70721934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DA48E4F7-0FEE-43A3-B229-6BD0B5393C5F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4A67F8E4-3916-4BF9-B4D9-8982A3343B1A}"/>
              </a:ext>
            </a:extLst>
          </p:cNvPr>
          <p:cNvGrpSpPr/>
          <p:nvPr/>
        </p:nvGrpSpPr>
        <p:grpSpPr>
          <a:xfrm>
            <a:off x="6100533" y="3300476"/>
            <a:ext cx="1022400" cy="70013"/>
            <a:chOff x="1217024" y="4003944"/>
            <a:chExt cx="1022400" cy="70013"/>
          </a:xfrm>
        </p:grpSpPr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1A20B9D2-09E6-4CB6-AB81-058129422F12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039E8EF-ADBC-4AA4-84A2-082D2AB2098B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17C7F203-D74B-4CCD-91BB-9AD0B05EC56A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2A6DFDA0-62AC-4629-8D6E-D39589234D7B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40BA50C8-FB05-4B7F-8C40-8171916EC8C1}"/>
              </a:ext>
            </a:extLst>
          </p:cNvPr>
          <p:cNvGrpSpPr/>
          <p:nvPr/>
        </p:nvGrpSpPr>
        <p:grpSpPr>
          <a:xfrm>
            <a:off x="6100533" y="1861479"/>
            <a:ext cx="1022400" cy="70013"/>
            <a:chOff x="1217024" y="4003944"/>
            <a:chExt cx="1022400" cy="70013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B3DFC5A9-1C23-4CE2-B213-FE792256C4BE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FB7E00FC-D6CB-45F7-AD8B-0B6DBC92ACD3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D53A2565-41EB-4156-96B4-434D99687468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4B666E6-49AC-4EDD-8A79-0A54B7777D2B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3FE1404-C2AA-49CD-A9BE-CC14CA9B1E90}"/>
              </a:ext>
            </a:extLst>
          </p:cNvPr>
          <p:cNvGrpSpPr/>
          <p:nvPr/>
        </p:nvGrpSpPr>
        <p:grpSpPr>
          <a:xfrm>
            <a:off x="1974705" y="3138062"/>
            <a:ext cx="1022400" cy="70013"/>
            <a:chOff x="1217024" y="4003944"/>
            <a:chExt cx="1022400" cy="70013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E12EA80E-A31B-4723-B140-AC697A7EA26B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7B493A9A-C1D1-428F-9D1D-CE9AFEC73DFD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7680BD76-EF52-4656-9FD1-0960BB970F76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13EF6049-1701-4205-8594-66200B3D76B2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B9586D62-271B-4081-9D42-BF080FB8D4A0}"/>
              </a:ext>
            </a:extLst>
          </p:cNvPr>
          <p:cNvGrpSpPr/>
          <p:nvPr/>
        </p:nvGrpSpPr>
        <p:grpSpPr>
          <a:xfrm>
            <a:off x="1974705" y="1656792"/>
            <a:ext cx="1022400" cy="70013"/>
            <a:chOff x="1217024" y="4003944"/>
            <a:chExt cx="1022400" cy="70013"/>
          </a:xfrm>
        </p:grpSpPr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8DEEF52B-5153-4A19-8338-D4A21EB94D5B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6CFD7A72-731D-4E65-94C8-F30F2FD7912D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99B1CEBE-162C-41A9-860B-31BCE8BB341D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3FB1A827-5347-4E59-B95F-B8DDD3D3395A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3A1495B4-44AB-4129-90F3-0A57851F2BCC}"/>
              </a:ext>
            </a:extLst>
          </p:cNvPr>
          <p:cNvGrpSpPr/>
          <p:nvPr/>
        </p:nvGrpSpPr>
        <p:grpSpPr>
          <a:xfrm>
            <a:off x="1793968" y="5177374"/>
            <a:ext cx="1382749" cy="858181"/>
            <a:chOff x="2244499" y="5153956"/>
            <a:chExt cx="1382749" cy="858181"/>
          </a:xfrm>
        </p:grpSpPr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5BE596D4-00E8-426B-A1F5-954F8A80C8CB}"/>
                </a:ext>
              </a:extLst>
            </p:cNvPr>
            <p:cNvSpPr/>
            <p:nvPr/>
          </p:nvSpPr>
          <p:spPr>
            <a:xfrm>
              <a:off x="2244849" y="5192447"/>
              <a:ext cx="1382399" cy="190338"/>
            </a:xfrm>
            <a:custGeom>
              <a:avLst/>
              <a:gdLst>
                <a:gd name="connsiteX0" fmla="*/ 0 w 1382399"/>
                <a:gd name="connsiteY0" fmla="*/ 0 h 190338"/>
                <a:gd name="connsiteX1" fmla="*/ 71818 w 1382399"/>
                <a:gd name="connsiteY1" fmla="*/ 0 h 190338"/>
                <a:gd name="connsiteX2" fmla="*/ 156720 w 1382399"/>
                <a:gd name="connsiteY2" fmla="*/ 0 h 190338"/>
                <a:gd name="connsiteX3" fmla="*/ 187649 w 1382399"/>
                <a:gd name="connsiteY3" fmla="*/ 0 h 190338"/>
                <a:gd name="connsiteX4" fmla="*/ 187649 w 1382399"/>
                <a:gd name="connsiteY4" fmla="*/ 380 h 190338"/>
                <a:gd name="connsiteX5" fmla="*/ 281556 w 1382399"/>
                <a:gd name="connsiteY5" fmla="*/ 380 h 190338"/>
                <a:gd name="connsiteX6" fmla="*/ 281556 w 1382399"/>
                <a:gd name="connsiteY6" fmla="*/ 127561 h 190338"/>
                <a:gd name="connsiteX7" fmla="*/ 434990 w 1382399"/>
                <a:gd name="connsiteY7" fmla="*/ 127561 h 190338"/>
                <a:gd name="connsiteX8" fmla="*/ 437174 w 1382399"/>
                <a:gd name="connsiteY8" fmla="*/ 123957 h 190338"/>
                <a:gd name="connsiteX9" fmla="*/ 618550 w 1382399"/>
                <a:gd name="connsiteY9" fmla="*/ 9125 h 190338"/>
                <a:gd name="connsiteX10" fmla="*/ 696031 w 1382399"/>
                <a:gd name="connsiteY10" fmla="*/ 380 h 190338"/>
                <a:gd name="connsiteX11" fmla="*/ 697563 w 1382399"/>
                <a:gd name="connsiteY11" fmla="*/ 380 h 190338"/>
                <a:gd name="connsiteX12" fmla="*/ 775045 w 1382399"/>
                <a:gd name="connsiteY12" fmla="*/ 9125 h 190338"/>
                <a:gd name="connsiteX13" fmla="*/ 956421 w 1382399"/>
                <a:gd name="connsiteY13" fmla="*/ 123957 h 190338"/>
                <a:gd name="connsiteX14" fmla="*/ 958604 w 1382399"/>
                <a:gd name="connsiteY14" fmla="*/ 127561 h 190338"/>
                <a:gd name="connsiteX15" fmla="*/ 1103782 w 1382399"/>
                <a:gd name="connsiteY15" fmla="*/ 127561 h 190338"/>
                <a:gd name="connsiteX16" fmla="*/ 1103782 w 1382399"/>
                <a:gd name="connsiteY16" fmla="*/ 380 h 190338"/>
                <a:gd name="connsiteX17" fmla="*/ 1200463 w 1382399"/>
                <a:gd name="connsiteY17" fmla="*/ 380 h 190338"/>
                <a:gd name="connsiteX18" fmla="*/ 1200463 w 1382399"/>
                <a:gd name="connsiteY18" fmla="*/ 0 h 190338"/>
                <a:gd name="connsiteX19" fmla="*/ 1309390 w 1382399"/>
                <a:gd name="connsiteY19" fmla="*/ 0 h 190338"/>
                <a:gd name="connsiteX20" fmla="*/ 1316294 w 1382399"/>
                <a:gd name="connsiteY20" fmla="*/ 0 h 190338"/>
                <a:gd name="connsiteX21" fmla="*/ 1382399 w 1382399"/>
                <a:gd name="connsiteY21" fmla="*/ 0 h 190338"/>
                <a:gd name="connsiteX22" fmla="*/ 1382399 w 1382399"/>
                <a:gd name="connsiteY22" fmla="*/ 189015 h 190338"/>
                <a:gd name="connsiteX23" fmla="*/ 1316294 w 1382399"/>
                <a:gd name="connsiteY23" fmla="*/ 189015 h 190338"/>
                <a:gd name="connsiteX24" fmla="*/ 1309390 w 1382399"/>
                <a:gd name="connsiteY24" fmla="*/ 189015 h 190338"/>
                <a:gd name="connsiteX25" fmla="*/ 1203601 w 1382399"/>
                <a:gd name="connsiteY25" fmla="*/ 189015 h 190338"/>
                <a:gd name="connsiteX26" fmla="*/ 1203601 w 1382399"/>
                <a:gd name="connsiteY26" fmla="*/ 190338 h 190338"/>
                <a:gd name="connsiteX27" fmla="*/ 181201 w 1382399"/>
                <a:gd name="connsiteY27" fmla="*/ 190338 h 190338"/>
                <a:gd name="connsiteX28" fmla="*/ 181201 w 1382399"/>
                <a:gd name="connsiteY28" fmla="*/ 189015 h 190338"/>
                <a:gd name="connsiteX29" fmla="*/ 156720 w 1382399"/>
                <a:gd name="connsiteY29" fmla="*/ 189015 h 190338"/>
                <a:gd name="connsiteX30" fmla="*/ 156720 w 1382399"/>
                <a:gd name="connsiteY30" fmla="*/ 190338 h 190338"/>
                <a:gd name="connsiteX31" fmla="*/ 0 w 1382399"/>
                <a:gd name="connsiteY31" fmla="*/ 190338 h 19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2399" h="190338">
                  <a:moveTo>
                    <a:pt x="0" y="0"/>
                  </a:moveTo>
                  <a:lnTo>
                    <a:pt x="71818" y="0"/>
                  </a:lnTo>
                  <a:lnTo>
                    <a:pt x="156720" y="0"/>
                  </a:lnTo>
                  <a:lnTo>
                    <a:pt x="187649" y="0"/>
                  </a:lnTo>
                  <a:lnTo>
                    <a:pt x="187649" y="380"/>
                  </a:lnTo>
                  <a:lnTo>
                    <a:pt x="281556" y="380"/>
                  </a:lnTo>
                  <a:lnTo>
                    <a:pt x="281556" y="127561"/>
                  </a:lnTo>
                  <a:lnTo>
                    <a:pt x="434990" y="127561"/>
                  </a:lnTo>
                  <a:lnTo>
                    <a:pt x="437174" y="123957"/>
                  </a:lnTo>
                  <a:cubicBezTo>
                    <a:pt x="479373" y="68001"/>
                    <a:pt x="543520" y="26418"/>
                    <a:pt x="618550" y="9125"/>
                  </a:cubicBezTo>
                  <a:lnTo>
                    <a:pt x="696031" y="380"/>
                  </a:lnTo>
                  <a:lnTo>
                    <a:pt x="697563" y="380"/>
                  </a:lnTo>
                  <a:lnTo>
                    <a:pt x="775045" y="9125"/>
                  </a:lnTo>
                  <a:cubicBezTo>
                    <a:pt x="850075" y="26418"/>
                    <a:pt x="914222" y="68001"/>
                    <a:pt x="956421" y="123957"/>
                  </a:cubicBezTo>
                  <a:lnTo>
                    <a:pt x="958604" y="127561"/>
                  </a:lnTo>
                  <a:lnTo>
                    <a:pt x="1103782" y="127561"/>
                  </a:lnTo>
                  <a:lnTo>
                    <a:pt x="1103782" y="380"/>
                  </a:lnTo>
                  <a:lnTo>
                    <a:pt x="1200463" y="380"/>
                  </a:lnTo>
                  <a:lnTo>
                    <a:pt x="1200463" y="0"/>
                  </a:lnTo>
                  <a:lnTo>
                    <a:pt x="1309390" y="0"/>
                  </a:lnTo>
                  <a:lnTo>
                    <a:pt x="1316294" y="0"/>
                  </a:lnTo>
                  <a:lnTo>
                    <a:pt x="1382399" y="0"/>
                  </a:lnTo>
                  <a:lnTo>
                    <a:pt x="1382399" y="189015"/>
                  </a:lnTo>
                  <a:lnTo>
                    <a:pt x="1316294" y="189015"/>
                  </a:lnTo>
                  <a:lnTo>
                    <a:pt x="1309390" y="189015"/>
                  </a:lnTo>
                  <a:lnTo>
                    <a:pt x="1203601" y="189015"/>
                  </a:lnTo>
                  <a:lnTo>
                    <a:pt x="1203601" y="190338"/>
                  </a:lnTo>
                  <a:lnTo>
                    <a:pt x="181201" y="190338"/>
                  </a:lnTo>
                  <a:lnTo>
                    <a:pt x="181201" y="189015"/>
                  </a:lnTo>
                  <a:lnTo>
                    <a:pt x="156720" y="189015"/>
                  </a:lnTo>
                  <a:lnTo>
                    <a:pt x="156720" y="190338"/>
                  </a:lnTo>
                  <a:lnTo>
                    <a:pt x="0" y="190338"/>
                  </a:lnTo>
                  <a:close/>
                </a:path>
              </a:pathLst>
            </a:custGeom>
            <a:pattFill prst="diagBrick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C2D4898E-09C0-4561-96FA-FB3F38CAFC78}"/>
                </a:ext>
              </a:extLst>
            </p:cNvPr>
            <p:cNvSpPr/>
            <p:nvPr/>
          </p:nvSpPr>
          <p:spPr>
            <a:xfrm rot="10800000">
              <a:off x="2401568" y="5805979"/>
              <a:ext cx="1080000" cy="5345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949EC99B-BA7C-419F-83BE-EBD020343010}"/>
                </a:ext>
              </a:extLst>
            </p:cNvPr>
            <p:cNvSpPr/>
            <p:nvPr/>
          </p:nvSpPr>
          <p:spPr>
            <a:xfrm>
              <a:off x="2424984" y="538417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8F208109-8215-481D-AF5A-421716418CB0}"/>
                </a:ext>
              </a:extLst>
            </p:cNvPr>
            <p:cNvSpPr/>
            <p:nvPr/>
          </p:nvSpPr>
          <p:spPr>
            <a:xfrm>
              <a:off x="2424984" y="541297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7CF3A554-435E-4402-80EE-3FF5FB1EF8D6}"/>
                </a:ext>
              </a:extLst>
            </p:cNvPr>
            <p:cNvSpPr/>
            <p:nvPr/>
          </p:nvSpPr>
          <p:spPr>
            <a:xfrm>
              <a:off x="2424984" y="544377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2C3F766E-13E5-4A1D-8D0D-0F21AD3413ED}"/>
                </a:ext>
              </a:extLst>
            </p:cNvPr>
            <p:cNvSpPr/>
            <p:nvPr/>
          </p:nvSpPr>
          <p:spPr>
            <a:xfrm>
              <a:off x="2424984" y="547257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>
              <a:extLst>
                <a:ext uri="{FF2B5EF4-FFF2-40B4-BE49-F238E27FC236}">
                  <a16:creationId xmlns:a16="http://schemas.microsoft.com/office/drawing/2014/main" id="{D6243835-ABE3-4433-9945-BBBD066309FC}"/>
                </a:ext>
              </a:extLst>
            </p:cNvPr>
            <p:cNvSpPr/>
            <p:nvPr/>
          </p:nvSpPr>
          <p:spPr>
            <a:xfrm>
              <a:off x="2424984" y="5501005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9F2CC43E-CB60-4456-AB99-A7B21740E267}"/>
                </a:ext>
              </a:extLst>
            </p:cNvPr>
            <p:cNvSpPr/>
            <p:nvPr/>
          </p:nvSpPr>
          <p:spPr>
            <a:xfrm>
              <a:off x="2424984" y="572110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79A6118B-1845-45B6-859D-EF1F4D168567}"/>
                </a:ext>
              </a:extLst>
            </p:cNvPr>
            <p:cNvSpPr/>
            <p:nvPr/>
          </p:nvSpPr>
          <p:spPr>
            <a:xfrm>
              <a:off x="2424984" y="563535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2E95CF5B-47F5-452B-A283-A079CE452D86}"/>
                </a:ext>
              </a:extLst>
            </p:cNvPr>
            <p:cNvSpPr/>
            <p:nvPr/>
          </p:nvSpPr>
          <p:spPr>
            <a:xfrm>
              <a:off x="2424984" y="566415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8D54BFEC-28E5-415F-A1AC-4653A4B396FC}"/>
                </a:ext>
              </a:extLst>
            </p:cNvPr>
            <p:cNvSpPr/>
            <p:nvPr/>
          </p:nvSpPr>
          <p:spPr>
            <a:xfrm>
              <a:off x="2424984" y="569258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FC0442F3-A26F-49E8-8205-F3F8433EB031}"/>
                </a:ext>
              </a:extLst>
            </p:cNvPr>
            <p:cNvSpPr/>
            <p:nvPr/>
          </p:nvSpPr>
          <p:spPr>
            <a:xfrm>
              <a:off x="2424984" y="577803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436DF68B-443C-4AE4-86BE-3A678F42D9AD}"/>
                </a:ext>
              </a:extLst>
            </p:cNvPr>
            <p:cNvSpPr/>
            <p:nvPr/>
          </p:nvSpPr>
          <p:spPr>
            <a:xfrm>
              <a:off x="2424984" y="574950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346B633C-0ECC-484D-9F14-FE5A19BE80E7}"/>
                </a:ext>
              </a:extLst>
            </p:cNvPr>
            <p:cNvSpPr/>
            <p:nvPr/>
          </p:nvSpPr>
          <p:spPr>
            <a:xfrm>
              <a:off x="2424713" y="5599480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FC1465B0-6D66-4770-A3DC-34A2AD5406BE}"/>
                </a:ext>
              </a:extLst>
            </p:cNvPr>
            <p:cNvSpPr/>
            <p:nvPr/>
          </p:nvSpPr>
          <p:spPr>
            <a:xfrm rot="10800000" flipV="1">
              <a:off x="2247498" y="538071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1A418A57-485B-48C9-9191-A86D5B51B266}"/>
                </a:ext>
              </a:extLst>
            </p:cNvPr>
            <p:cNvSpPr/>
            <p:nvPr/>
          </p:nvSpPr>
          <p:spPr>
            <a:xfrm rot="10800000" flipH="1" flipV="1">
              <a:off x="3293015" y="538071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6A6874FA-B085-444E-816B-A2829AE0719E}"/>
                </a:ext>
              </a:extLst>
            </p:cNvPr>
            <p:cNvSpPr/>
            <p:nvPr/>
          </p:nvSpPr>
          <p:spPr>
            <a:xfrm>
              <a:off x="2244847" y="5821799"/>
              <a:ext cx="1382400" cy="190338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0F99252E-D3DD-45E0-87FC-ECAC4A8202D4}"/>
                </a:ext>
              </a:extLst>
            </p:cNvPr>
            <p:cNvGrpSpPr/>
            <p:nvPr/>
          </p:nvGrpSpPr>
          <p:grpSpPr>
            <a:xfrm>
              <a:off x="2244499" y="5153956"/>
              <a:ext cx="1382401" cy="36000"/>
              <a:chOff x="3060127" y="5937539"/>
              <a:chExt cx="1382401" cy="36000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D6ECE78C-C8BA-4F51-9640-E712A9B59359}"/>
                  </a:ext>
                </a:extLst>
              </p:cNvPr>
              <p:cNvSpPr/>
              <p:nvPr/>
            </p:nvSpPr>
            <p:spPr>
              <a:xfrm rot="10800000" flipV="1">
                <a:off x="3060127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BFCC0E8D-63DB-4B25-A42A-9D69F21FEFA8}"/>
                  </a:ext>
                </a:extLst>
              </p:cNvPr>
              <p:cNvSpPr/>
              <p:nvPr/>
            </p:nvSpPr>
            <p:spPr>
              <a:xfrm rot="10800000" flipV="1">
                <a:off x="4235600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F2BAE5FC-69AD-40CA-B171-B143E22D2A9B}"/>
                </a:ext>
              </a:extLst>
            </p:cNvPr>
            <p:cNvGrpSpPr/>
            <p:nvPr/>
          </p:nvGrpSpPr>
          <p:grpSpPr>
            <a:xfrm>
              <a:off x="2425236" y="5530495"/>
              <a:ext cx="1022400" cy="70013"/>
              <a:chOff x="1217024" y="4003944"/>
              <a:chExt cx="1022400" cy="70013"/>
            </a:xfrm>
          </p:grpSpPr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8EE21FC4-8441-470E-BBEC-E9F5CBC40953}"/>
                  </a:ext>
                </a:extLst>
              </p:cNvPr>
              <p:cNvSpPr/>
              <p:nvPr/>
            </p:nvSpPr>
            <p:spPr>
              <a:xfrm>
                <a:off x="1563020" y="4032846"/>
                <a:ext cx="360000" cy="3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454A1E5C-D2E5-4579-895B-6D9C9378288B}"/>
                  </a:ext>
                </a:extLst>
              </p:cNvPr>
              <p:cNvSpPr/>
              <p:nvPr/>
            </p:nvSpPr>
            <p:spPr>
              <a:xfrm>
                <a:off x="1217024" y="400394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E73E8CC3-D979-4850-9AE8-1E90E1AE1C48}"/>
                  </a:ext>
                </a:extLst>
              </p:cNvPr>
              <p:cNvSpPr/>
              <p:nvPr/>
            </p:nvSpPr>
            <p:spPr>
              <a:xfrm>
                <a:off x="12170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직사각형 498">
                <a:extLst>
                  <a:ext uri="{FF2B5EF4-FFF2-40B4-BE49-F238E27FC236}">
                    <a16:creationId xmlns:a16="http://schemas.microsoft.com/office/drawing/2014/main" id="{E6CD236F-4229-4F83-8753-B9AC28578959}"/>
                  </a:ext>
                </a:extLst>
              </p:cNvPr>
              <p:cNvSpPr/>
              <p:nvPr/>
            </p:nvSpPr>
            <p:spPr>
              <a:xfrm>
                <a:off x="18434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2" name="TextBox 501">
            <a:extLst>
              <a:ext uri="{FF2B5EF4-FFF2-40B4-BE49-F238E27FC236}">
                <a16:creationId xmlns:a16="http://schemas.microsoft.com/office/drawing/2014/main" id="{DC38A4C0-F3E1-4D07-AE3A-107461C547A7}"/>
              </a:ext>
            </a:extLst>
          </p:cNvPr>
          <p:cNvSpPr txBox="1"/>
          <p:nvPr/>
        </p:nvSpPr>
        <p:spPr>
          <a:xfrm>
            <a:off x="3263655" y="5077140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 deposition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0D1D9463-9BB5-435B-9348-3A89E5686C3D}"/>
              </a:ext>
            </a:extLst>
          </p:cNvPr>
          <p:cNvGrpSpPr/>
          <p:nvPr/>
        </p:nvGrpSpPr>
        <p:grpSpPr>
          <a:xfrm>
            <a:off x="5917312" y="5364401"/>
            <a:ext cx="1385377" cy="969270"/>
            <a:chOff x="6367843" y="5486165"/>
            <a:chExt cx="1385377" cy="969270"/>
          </a:xfrm>
        </p:grpSpPr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7EF956F-892D-4C2D-ACAC-930075120781}"/>
                </a:ext>
              </a:extLst>
            </p:cNvPr>
            <p:cNvSpPr/>
            <p:nvPr/>
          </p:nvSpPr>
          <p:spPr>
            <a:xfrm>
              <a:off x="6370295" y="5498687"/>
              <a:ext cx="1382401" cy="189958"/>
            </a:xfrm>
            <a:custGeom>
              <a:avLst/>
              <a:gdLst>
                <a:gd name="connsiteX0" fmla="*/ 693383 w 1382401"/>
                <a:gd name="connsiteY0" fmla="*/ 0 h 189958"/>
                <a:gd name="connsiteX1" fmla="*/ 694915 w 1382401"/>
                <a:gd name="connsiteY1" fmla="*/ 0 h 189958"/>
                <a:gd name="connsiteX2" fmla="*/ 772397 w 1382401"/>
                <a:gd name="connsiteY2" fmla="*/ 8745 h 189958"/>
                <a:gd name="connsiteX3" fmla="*/ 875397 w 1382401"/>
                <a:gd name="connsiteY3" fmla="*/ 51663 h 189958"/>
                <a:gd name="connsiteX4" fmla="*/ 950025 w 1382401"/>
                <a:gd name="connsiteY4" fmla="*/ 120138 h 189958"/>
                <a:gd name="connsiteX5" fmla="*/ 1096468 w 1382401"/>
                <a:gd name="connsiteY5" fmla="*/ 120138 h 189958"/>
                <a:gd name="connsiteX6" fmla="*/ 1096468 w 1382401"/>
                <a:gd name="connsiteY6" fmla="*/ 25496 h 189958"/>
                <a:gd name="connsiteX7" fmla="*/ 1382401 w 1382401"/>
                <a:gd name="connsiteY7" fmla="*/ 25496 h 189958"/>
                <a:gd name="connsiteX8" fmla="*/ 1382401 w 1382401"/>
                <a:gd name="connsiteY8" fmla="*/ 156243 h 189958"/>
                <a:gd name="connsiteX9" fmla="*/ 1096468 w 1382401"/>
                <a:gd name="connsiteY9" fmla="*/ 156243 h 189958"/>
                <a:gd name="connsiteX10" fmla="*/ 1096468 w 1382401"/>
                <a:gd name="connsiteY10" fmla="*/ 156138 h 189958"/>
                <a:gd name="connsiteX11" fmla="*/ 950268 w 1382401"/>
                <a:gd name="connsiteY11" fmla="*/ 156138 h 189958"/>
                <a:gd name="connsiteX12" fmla="*/ 950268 w 1382401"/>
                <a:gd name="connsiteY12" fmla="*/ 189958 h 189958"/>
                <a:gd name="connsiteX13" fmla="*/ 431213 w 1382401"/>
                <a:gd name="connsiteY13" fmla="*/ 189958 h 189958"/>
                <a:gd name="connsiteX14" fmla="*/ 431213 w 1382401"/>
                <a:gd name="connsiteY14" fmla="*/ 156138 h 189958"/>
                <a:gd name="connsiteX15" fmla="*/ 285933 w 1382401"/>
                <a:gd name="connsiteY15" fmla="*/ 156138 h 189958"/>
                <a:gd name="connsiteX16" fmla="*/ 285933 w 1382401"/>
                <a:gd name="connsiteY16" fmla="*/ 156243 h 189958"/>
                <a:gd name="connsiteX17" fmla="*/ 0 w 1382401"/>
                <a:gd name="connsiteY17" fmla="*/ 156243 h 189958"/>
                <a:gd name="connsiteX18" fmla="*/ 0 w 1382401"/>
                <a:gd name="connsiteY18" fmla="*/ 25496 h 189958"/>
                <a:gd name="connsiteX19" fmla="*/ 285933 w 1382401"/>
                <a:gd name="connsiteY19" fmla="*/ 25496 h 189958"/>
                <a:gd name="connsiteX20" fmla="*/ 285933 w 1382401"/>
                <a:gd name="connsiteY20" fmla="*/ 120138 h 189958"/>
                <a:gd name="connsiteX21" fmla="*/ 438274 w 1382401"/>
                <a:gd name="connsiteY21" fmla="*/ 120138 h 189958"/>
                <a:gd name="connsiteX22" fmla="*/ 512902 w 1382401"/>
                <a:gd name="connsiteY22" fmla="*/ 51663 h 189958"/>
                <a:gd name="connsiteX23" fmla="*/ 615902 w 1382401"/>
                <a:gd name="connsiteY23" fmla="*/ 8745 h 18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2401" h="189958">
                  <a:moveTo>
                    <a:pt x="693383" y="0"/>
                  </a:moveTo>
                  <a:lnTo>
                    <a:pt x="694915" y="0"/>
                  </a:lnTo>
                  <a:lnTo>
                    <a:pt x="772397" y="8745"/>
                  </a:lnTo>
                  <a:cubicBezTo>
                    <a:pt x="809912" y="17392"/>
                    <a:pt x="844706" y="32111"/>
                    <a:pt x="875397" y="51663"/>
                  </a:cubicBezTo>
                  <a:lnTo>
                    <a:pt x="950025" y="120138"/>
                  </a:lnTo>
                  <a:lnTo>
                    <a:pt x="1096468" y="120138"/>
                  </a:lnTo>
                  <a:lnTo>
                    <a:pt x="1096468" y="25496"/>
                  </a:lnTo>
                  <a:lnTo>
                    <a:pt x="1382401" y="25496"/>
                  </a:lnTo>
                  <a:lnTo>
                    <a:pt x="1382401" y="156243"/>
                  </a:lnTo>
                  <a:lnTo>
                    <a:pt x="1096468" y="156243"/>
                  </a:lnTo>
                  <a:lnTo>
                    <a:pt x="1096468" y="156138"/>
                  </a:lnTo>
                  <a:lnTo>
                    <a:pt x="950268" y="156138"/>
                  </a:lnTo>
                  <a:lnTo>
                    <a:pt x="950268" y="189958"/>
                  </a:lnTo>
                  <a:lnTo>
                    <a:pt x="431213" y="189958"/>
                  </a:lnTo>
                  <a:lnTo>
                    <a:pt x="431213" y="156138"/>
                  </a:lnTo>
                  <a:lnTo>
                    <a:pt x="285933" y="156138"/>
                  </a:lnTo>
                  <a:lnTo>
                    <a:pt x="285933" y="156243"/>
                  </a:lnTo>
                  <a:lnTo>
                    <a:pt x="0" y="156243"/>
                  </a:lnTo>
                  <a:lnTo>
                    <a:pt x="0" y="25496"/>
                  </a:lnTo>
                  <a:lnTo>
                    <a:pt x="285933" y="25496"/>
                  </a:lnTo>
                  <a:lnTo>
                    <a:pt x="285933" y="120138"/>
                  </a:lnTo>
                  <a:lnTo>
                    <a:pt x="438274" y="120138"/>
                  </a:lnTo>
                  <a:lnTo>
                    <a:pt x="512902" y="51663"/>
                  </a:lnTo>
                  <a:cubicBezTo>
                    <a:pt x="543593" y="32111"/>
                    <a:pt x="578387" y="17392"/>
                    <a:pt x="615902" y="8745"/>
                  </a:cubicBezTo>
                  <a:close/>
                </a:path>
              </a:pathLst>
            </a:custGeom>
            <a:pattFill prst="dashHorz">
              <a:fgClr>
                <a:srgbClr val="7F7F7F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B9004153-09A8-4B54-BA35-B575DD4B46F4}"/>
                </a:ext>
              </a:extLst>
            </p:cNvPr>
            <p:cNvSpPr/>
            <p:nvPr/>
          </p:nvSpPr>
          <p:spPr>
            <a:xfrm>
              <a:off x="6370296" y="5655053"/>
              <a:ext cx="1382400" cy="161280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AD6ECE20-7C65-471D-A7B0-E2BD4484AA20}"/>
                </a:ext>
              </a:extLst>
            </p:cNvPr>
            <p:cNvSpPr/>
            <p:nvPr/>
          </p:nvSpPr>
          <p:spPr>
            <a:xfrm rot="10800000">
              <a:off x="6524366" y="6242684"/>
              <a:ext cx="1080000" cy="5345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9CA142B5-8BBC-40A0-9090-EB6306671DBF}"/>
                </a:ext>
              </a:extLst>
            </p:cNvPr>
            <p:cNvSpPr/>
            <p:nvPr/>
          </p:nvSpPr>
          <p:spPr>
            <a:xfrm>
              <a:off x="6547782" y="582087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CE614CE2-C977-4E36-A26F-D39145440169}"/>
                </a:ext>
              </a:extLst>
            </p:cNvPr>
            <p:cNvSpPr/>
            <p:nvPr/>
          </p:nvSpPr>
          <p:spPr>
            <a:xfrm>
              <a:off x="6547782" y="584967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5F4A5A40-60D2-4F22-9A36-67C2F64293B5}"/>
                </a:ext>
              </a:extLst>
            </p:cNvPr>
            <p:cNvSpPr/>
            <p:nvPr/>
          </p:nvSpPr>
          <p:spPr>
            <a:xfrm>
              <a:off x="6547782" y="588048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6D9B1F0D-BA45-4E59-AB0A-1F13DE4FAE99}"/>
                </a:ext>
              </a:extLst>
            </p:cNvPr>
            <p:cNvSpPr/>
            <p:nvPr/>
          </p:nvSpPr>
          <p:spPr>
            <a:xfrm>
              <a:off x="6547782" y="590928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9EDDD70C-951F-4910-9CDF-F3589E0EE596}"/>
                </a:ext>
              </a:extLst>
            </p:cNvPr>
            <p:cNvSpPr/>
            <p:nvPr/>
          </p:nvSpPr>
          <p:spPr>
            <a:xfrm>
              <a:off x="6547782" y="5937710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25305D25-FB5D-4317-9D16-6FA922A6265C}"/>
                </a:ext>
              </a:extLst>
            </p:cNvPr>
            <p:cNvSpPr/>
            <p:nvPr/>
          </p:nvSpPr>
          <p:spPr>
            <a:xfrm>
              <a:off x="6547782" y="615781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D1ED9B60-9DE3-4983-BF79-AAF951C9B755}"/>
                </a:ext>
              </a:extLst>
            </p:cNvPr>
            <p:cNvSpPr/>
            <p:nvPr/>
          </p:nvSpPr>
          <p:spPr>
            <a:xfrm>
              <a:off x="6547782" y="607206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5CEBFCE4-20D0-4FCB-885A-685B2838A1D3}"/>
                </a:ext>
              </a:extLst>
            </p:cNvPr>
            <p:cNvSpPr/>
            <p:nvPr/>
          </p:nvSpPr>
          <p:spPr>
            <a:xfrm>
              <a:off x="6547782" y="610086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5404188A-4BD3-448C-B30D-00E4927F1DBF}"/>
                </a:ext>
              </a:extLst>
            </p:cNvPr>
            <p:cNvSpPr/>
            <p:nvPr/>
          </p:nvSpPr>
          <p:spPr>
            <a:xfrm>
              <a:off x="6547782" y="6129288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C52D6827-6CA3-48C4-9632-5E54CF76890F}"/>
                </a:ext>
              </a:extLst>
            </p:cNvPr>
            <p:cNvSpPr/>
            <p:nvPr/>
          </p:nvSpPr>
          <p:spPr>
            <a:xfrm>
              <a:off x="6547782" y="6214738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B58224E8-AFAA-440F-B28C-5F9D281F40F7}"/>
                </a:ext>
              </a:extLst>
            </p:cNvPr>
            <p:cNvSpPr/>
            <p:nvPr/>
          </p:nvSpPr>
          <p:spPr>
            <a:xfrm>
              <a:off x="6547782" y="618621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E43053AD-1FFA-4568-A8D3-EE9411BCE425}"/>
                </a:ext>
              </a:extLst>
            </p:cNvPr>
            <p:cNvSpPr/>
            <p:nvPr/>
          </p:nvSpPr>
          <p:spPr>
            <a:xfrm>
              <a:off x="6547511" y="6036185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5A2EACAF-DC46-4972-B45F-32E65637FC2A}"/>
                </a:ext>
              </a:extLst>
            </p:cNvPr>
            <p:cNvSpPr/>
            <p:nvPr/>
          </p:nvSpPr>
          <p:spPr>
            <a:xfrm rot="10800000" flipV="1">
              <a:off x="6373471" y="5817423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9971FBB6-7EA0-401C-A1F4-702CD0EFDA1F}"/>
                </a:ext>
              </a:extLst>
            </p:cNvPr>
            <p:cNvSpPr/>
            <p:nvPr/>
          </p:nvSpPr>
          <p:spPr>
            <a:xfrm rot="10800000" flipH="1" flipV="1">
              <a:off x="7415813" y="5817423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CE2A48AD-1DD0-4511-A578-645E2204A5F5}"/>
                </a:ext>
              </a:extLst>
            </p:cNvPr>
            <p:cNvSpPr/>
            <p:nvPr/>
          </p:nvSpPr>
          <p:spPr>
            <a:xfrm>
              <a:off x="6370820" y="6265097"/>
              <a:ext cx="1382400" cy="190338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2" name="그룹 521">
              <a:extLst>
                <a:ext uri="{FF2B5EF4-FFF2-40B4-BE49-F238E27FC236}">
                  <a16:creationId xmlns:a16="http://schemas.microsoft.com/office/drawing/2014/main" id="{BB3D6DFA-D451-4AAD-B6DD-A7F992384878}"/>
                </a:ext>
              </a:extLst>
            </p:cNvPr>
            <p:cNvGrpSpPr/>
            <p:nvPr/>
          </p:nvGrpSpPr>
          <p:grpSpPr>
            <a:xfrm>
              <a:off x="6367843" y="5486165"/>
              <a:ext cx="1382401" cy="36000"/>
              <a:chOff x="3060127" y="5937539"/>
              <a:chExt cx="1382401" cy="36000"/>
            </a:xfrm>
          </p:grpSpPr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F58A5E3-0800-42E2-B97E-A23FCD68776F}"/>
                  </a:ext>
                </a:extLst>
              </p:cNvPr>
              <p:cNvSpPr/>
              <p:nvPr/>
            </p:nvSpPr>
            <p:spPr>
              <a:xfrm rot="10800000" flipV="1">
                <a:off x="3060127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8094B081-B412-41DE-B5C7-D0420FF6A0AD}"/>
                  </a:ext>
                </a:extLst>
              </p:cNvPr>
              <p:cNvSpPr/>
              <p:nvPr/>
            </p:nvSpPr>
            <p:spPr>
              <a:xfrm rot="10800000" flipV="1">
                <a:off x="4235600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3" name="그룹 522">
              <a:extLst>
                <a:ext uri="{FF2B5EF4-FFF2-40B4-BE49-F238E27FC236}">
                  <a16:creationId xmlns:a16="http://schemas.microsoft.com/office/drawing/2014/main" id="{3145233A-C692-47AC-AA48-A0ED323E4D0E}"/>
                </a:ext>
              </a:extLst>
            </p:cNvPr>
            <p:cNvGrpSpPr/>
            <p:nvPr/>
          </p:nvGrpSpPr>
          <p:grpSpPr>
            <a:xfrm>
              <a:off x="6551064" y="5967640"/>
              <a:ext cx="1022400" cy="70013"/>
              <a:chOff x="1217024" y="4003944"/>
              <a:chExt cx="1022400" cy="70013"/>
            </a:xfrm>
          </p:grpSpPr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7A83A848-BF3A-4B66-90D3-BBF6784A986F}"/>
                  </a:ext>
                </a:extLst>
              </p:cNvPr>
              <p:cNvSpPr/>
              <p:nvPr/>
            </p:nvSpPr>
            <p:spPr>
              <a:xfrm>
                <a:off x="1563020" y="4032846"/>
                <a:ext cx="360000" cy="3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8FB66C13-9F72-40FF-A1EC-9D455F71CA20}"/>
                  </a:ext>
                </a:extLst>
              </p:cNvPr>
              <p:cNvSpPr/>
              <p:nvPr/>
            </p:nvSpPr>
            <p:spPr>
              <a:xfrm>
                <a:off x="1217024" y="400394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D36FEDC-30E2-404A-B5B9-DB0576E6F7A3}"/>
                  </a:ext>
                </a:extLst>
              </p:cNvPr>
              <p:cNvSpPr/>
              <p:nvPr/>
            </p:nvSpPr>
            <p:spPr>
              <a:xfrm>
                <a:off x="12170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9BC9DAF0-1E2E-4C46-BEE1-A9EEA07000AC}"/>
                  </a:ext>
                </a:extLst>
              </p:cNvPr>
              <p:cNvSpPr/>
              <p:nvPr/>
            </p:nvSpPr>
            <p:spPr>
              <a:xfrm>
                <a:off x="18434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DBA05F7A-C980-4D74-89D0-3E1346DB2F00}"/>
              </a:ext>
            </a:extLst>
          </p:cNvPr>
          <p:cNvSpPr txBox="1"/>
          <p:nvPr/>
        </p:nvSpPr>
        <p:spPr>
          <a:xfrm>
            <a:off x="7331690" y="5311561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 deposition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0147E0E8-7153-4E04-9C32-8D97EAD040EE}"/>
              </a:ext>
            </a:extLst>
          </p:cNvPr>
          <p:cNvSpPr/>
          <p:nvPr/>
        </p:nvSpPr>
        <p:spPr>
          <a:xfrm rot="10800000" flipV="1">
            <a:off x="3570600" y="3717489"/>
            <a:ext cx="270000" cy="54000"/>
          </a:xfrm>
          <a:prstGeom prst="rect">
            <a:avLst/>
          </a:prstGeom>
          <a:solidFill>
            <a:srgbClr val="7F7F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2709927E-9420-4687-8CF3-B1C695505C3A}"/>
              </a:ext>
            </a:extLst>
          </p:cNvPr>
          <p:cNvSpPr/>
          <p:nvPr/>
        </p:nvSpPr>
        <p:spPr>
          <a:xfrm rot="10800000" flipV="1">
            <a:off x="4683000" y="3717489"/>
            <a:ext cx="270000" cy="54000"/>
          </a:xfrm>
          <a:prstGeom prst="rect">
            <a:avLst/>
          </a:prstGeom>
          <a:solidFill>
            <a:srgbClr val="7F7F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44DD694-AC2D-4483-874C-92CEF377D5A7}"/>
              </a:ext>
            </a:extLst>
          </p:cNvPr>
          <p:cNvSpPr/>
          <p:nvPr/>
        </p:nvSpPr>
        <p:spPr>
          <a:xfrm>
            <a:off x="3570600" y="1119119"/>
            <a:ext cx="1381707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81DD9E94-0FB4-480D-AC68-9CA2D9C8FB18}"/>
              </a:ext>
            </a:extLst>
          </p:cNvPr>
          <p:cNvSpPr/>
          <p:nvPr/>
        </p:nvSpPr>
        <p:spPr>
          <a:xfrm>
            <a:off x="6566683" y="3925315"/>
            <a:ext cx="1382400" cy="73220"/>
          </a:xfrm>
          <a:custGeom>
            <a:avLst/>
            <a:gdLst>
              <a:gd name="connsiteX0" fmla="*/ 0 w 1382400"/>
              <a:gd name="connsiteY0" fmla="*/ 0 h 73220"/>
              <a:gd name="connsiteX1" fmla="*/ 11485 w 1382400"/>
              <a:gd name="connsiteY1" fmla="*/ 0 h 73220"/>
              <a:gd name="connsiteX2" fmla="*/ 33379 w 1382400"/>
              <a:gd name="connsiteY2" fmla="*/ 0 h 73220"/>
              <a:gd name="connsiteX3" fmla="*/ 54254 w 1382400"/>
              <a:gd name="connsiteY3" fmla="*/ 0 h 73220"/>
              <a:gd name="connsiteX4" fmla="*/ 76149 w 1382400"/>
              <a:gd name="connsiteY4" fmla="*/ 0 h 73220"/>
              <a:gd name="connsiteX5" fmla="*/ 98359 w 1382400"/>
              <a:gd name="connsiteY5" fmla="*/ 0 h 73220"/>
              <a:gd name="connsiteX6" fmla="*/ 120253 w 1382400"/>
              <a:gd name="connsiteY6" fmla="*/ 0 h 73220"/>
              <a:gd name="connsiteX7" fmla="*/ 141128 w 1382400"/>
              <a:gd name="connsiteY7" fmla="*/ 0 h 73220"/>
              <a:gd name="connsiteX8" fmla="*/ 163022 w 1382400"/>
              <a:gd name="connsiteY8" fmla="*/ 0 h 73220"/>
              <a:gd name="connsiteX9" fmla="*/ 184261 w 1382400"/>
              <a:gd name="connsiteY9" fmla="*/ 0 h 73220"/>
              <a:gd name="connsiteX10" fmla="*/ 206155 w 1382400"/>
              <a:gd name="connsiteY10" fmla="*/ 0 h 73220"/>
              <a:gd name="connsiteX11" fmla="*/ 227030 w 1382400"/>
              <a:gd name="connsiteY11" fmla="*/ 0 h 73220"/>
              <a:gd name="connsiteX12" fmla="*/ 248924 w 1382400"/>
              <a:gd name="connsiteY12" fmla="*/ 0 h 73220"/>
              <a:gd name="connsiteX13" fmla="*/ 271134 w 1382400"/>
              <a:gd name="connsiteY13" fmla="*/ 0 h 73220"/>
              <a:gd name="connsiteX14" fmla="*/ 271867 w 1382400"/>
              <a:gd name="connsiteY14" fmla="*/ 0 h 73220"/>
              <a:gd name="connsiteX15" fmla="*/ 271867 w 1382400"/>
              <a:gd name="connsiteY15" fmla="*/ 1838 h 73220"/>
              <a:gd name="connsiteX16" fmla="*/ 281669 w 1382400"/>
              <a:gd name="connsiteY16" fmla="*/ 26420 h 73220"/>
              <a:gd name="connsiteX17" fmla="*/ 282493 w 1382400"/>
              <a:gd name="connsiteY17" fmla="*/ 26420 h 73220"/>
              <a:gd name="connsiteX18" fmla="*/ 293029 w 1382400"/>
              <a:gd name="connsiteY18" fmla="*/ 0 h 73220"/>
              <a:gd name="connsiteX19" fmla="*/ 303466 w 1382400"/>
              <a:gd name="connsiteY19" fmla="*/ 26173 h 73220"/>
              <a:gd name="connsiteX20" fmla="*/ 313903 w 1382400"/>
              <a:gd name="connsiteY20" fmla="*/ 0 h 73220"/>
              <a:gd name="connsiteX21" fmla="*/ 324438 w 1382400"/>
              <a:gd name="connsiteY21" fmla="*/ 26420 h 73220"/>
              <a:gd name="connsiteX22" fmla="*/ 325262 w 1382400"/>
              <a:gd name="connsiteY22" fmla="*/ 26420 h 73220"/>
              <a:gd name="connsiteX23" fmla="*/ 335798 w 1382400"/>
              <a:gd name="connsiteY23" fmla="*/ 0 h 73220"/>
              <a:gd name="connsiteX24" fmla="*/ 346161 w 1382400"/>
              <a:gd name="connsiteY24" fmla="*/ 25988 h 73220"/>
              <a:gd name="connsiteX25" fmla="*/ 356524 w 1382400"/>
              <a:gd name="connsiteY25" fmla="*/ 0 h 73220"/>
              <a:gd name="connsiteX26" fmla="*/ 367060 w 1382400"/>
              <a:gd name="connsiteY26" fmla="*/ 26420 h 73220"/>
              <a:gd name="connsiteX27" fmla="*/ 367883 w 1382400"/>
              <a:gd name="connsiteY27" fmla="*/ 26420 h 73220"/>
              <a:gd name="connsiteX28" fmla="*/ 378418 w 1382400"/>
              <a:gd name="connsiteY28" fmla="*/ 0 h 73220"/>
              <a:gd name="connsiteX29" fmla="*/ 388855 w 1382400"/>
              <a:gd name="connsiteY29" fmla="*/ 26174 h 73220"/>
              <a:gd name="connsiteX30" fmla="*/ 399293 w 1382400"/>
              <a:gd name="connsiteY30" fmla="*/ 0 h 73220"/>
              <a:gd name="connsiteX31" fmla="*/ 409828 w 1382400"/>
              <a:gd name="connsiteY31" fmla="*/ 26420 h 73220"/>
              <a:gd name="connsiteX32" fmla="*/ 410652 w 1382400"/>
              <a:gd name="connsiteY32" fmla="*/ 26420 h 73220"/>
              <a:gd name="connsiteX33" fmla="*/ 421188 w 1382400"/>
              <a:gd name="connsiteY33" fmla="*/ 0 h 73220"/>
              <a:gd name="connsiteX34" fmla="*/ 431723 w 1382400"/>
              <a:gd name="connsiteY34" fmla="*/ 26420 h 73220"/>
              <a:gd name="connsiteX35" fmla="*/ 432862 w 1382400"/>
              <a:gd name="connsiteY35" fmla="*/ 26420 h 73220"/>
              <a:gd name="connsiteX36" fmla="*/ 443398 w 1382400"/>
              <a:gd name="connsiteY36" fmla="*/ 0 h 73220"/>
              <a:gd name="connsiteX37" fmla="*/ 453933 w 1382400"/>
              <a:gd name="connsiteY37" fmla="*/ 26420 h 73220"/>
              <a:gd name="connsiteX38" fmla="*/ 454756 w 1382400"/>
              <a:gd name="connsiteY38" fmla="*/ 26420 h 73220"/>
              <a:gd name="connsiteX39" fmla="*/ 465292 w 1382400"/>
              <a:gd name="connsiteY39" fmla="*/ 0 h 73220"/>
              <a:gd name="connsiteX40" fmla="*/ 475729 w 1382400"/>
              <a:gd name="connsiteY40" fmla="*/ 26174 h 73220"/>
              <a:gd name="connsiteX41" fmla="*/ 486167 w 1382400"/>
              <a:gd name="connsiteY41" fmla="*/ 0 h 73220"/>
              <a:gd name="connsiteX42" fmla="*/ 496702 w 1382400"/>
              <a:gd name="connsiteY42" fmla="*/ 26420 h 73220"/>
              <a:gd name="connsiteX43" fmla="*/ 497525 w 1382400"/>
              <a:gd name="connsiteY43" fmla="*/ 26420 h 73220"/>
              <a:gd name="connsiteX44" fmla="*/ 508061 w 1382400"/>
              <a:gd name="connsiteY44" fmla="*/ 0 h 73220"/>
              <a:gd name="connsiteX45" fmla="*/ 518596 w 1382400"/>
              <a:gd name="connsiteY45" fmla="*/ 26420 h 73220"/>
              <a:gd name="connsiteX46" fmla="*/ 518764 w 1382400"/>
              <a:gd name="connsiteY46" fmla="*/ 26420 h 73220"/>
              <a:gd name="connsiteX47" fmla="*/ 529300 w 1382400"/>
              <a:gd name="connsiteY47" fmla="*/ 0 h 73220"/>
              <a:gd name="connsiteX48" fmla="*/ 539835 w 1382400"/>
              <a:gd name="connsiteY48" fmla="*/ 26420 h 73220"/>
              <a:gd name="connsiteX49" fmla="*/ 540658 w 1382400"/>
              <a:gd name="connsiteY49" fmla="*/ 26420 h 73220"/>
              <a:gd name="connsiteX50" fmla="*/ 551194 w 1382400"/>
              <a:gd name="connsiteY50" fmla="*/ 0 h 73220"/>
              <a:gd name="connsiteX51" fmla="*/ 561631 w 1382400"/>
              <a:gd name="connsiteY51" fmla="*/ 26174 h 73220"/>
              <a:gd name="connsiteX52" fmla="*/ 572069 w 1382400"/>
              <a:gd name="connsiteY52" fmla="*/ 0 h 73220"/>
              <a:gd name="connsiteX53" fmla="*/ 582604 w 1382400"/>
              <a:gd name="connsiteY53" fmla="*/ 26420 h 73220"/>
              <a:gd name="connsiteX54" fmla="*/ 583427 w 1382400"/>
              <a:gd name="connsiteY54" fmla="*/ 26420 h 73220"/>
              <a:gd name="connsiteX55" fmla="*/ 593963 w 1382400"/>
              <a:gd name="connsiteY55" fmla="*/ 0 h 73220"/>
              <a:gd name="connsiteX56" fmla="*/ 604498 w 1382400"/>
              <a:gd name="connsiteY56" fmla="*/ 26420 h 73220"/>
              <a:gd name="connsiteX57" fmla="*/ 605637 w 1382400"/>
              <a:gd name="connsiteY57" fmla="*/ 26420 h 73220"/>
              <a:gd name="connsiteX58" fmla="*/ 616173 w 1382400"/>
              <a:gd name="connsiteY58" fmla="*/ 0 h 73220"/>
              <a:gd name="connsiteX59" fmla="*/ 626708 w 1382400"/>
              <a:gd name="connsiteY59" fmla="*/ 26420 h 73220"/>
              <a:gd name="connsiteX60" fmla="*/ 627532 w 1382400"/>
              <a:gd name="connsiteY60" fmla="*/ 26420 h 73220"/>
              <a:gd name="connsiteX61" fmla="*/ 638068 w 1382400"/>
              <a:gd name="connsiteY61" fmla="*/ 0 h 73220"/>
              <a:gd name="connsiteX62" fmla="*/ 648505 w 1382400"/>
              <a:gd name="connsiteY62" fmla="*/ 26173 h 73220"/>
              <a:gd name="connsiteX63" fmla="*/ 658942 w 1382400"/>
              <a:gd name="connsiteY63" fmla="*/ 0 h 73220"/>
              <a:gd name="connsiteX64" fmla="*/ 669477 w 1382400"/>
              <a:gd name="connsiteY64" fmla="*/ 26420 h 73220"/>
              <a:gd name="connsiteX65" fmla="*/ 670301 w 1382400"/>
              <a:gd name="connsiteY65" fmla="*/ 26420 h 73220"/>
              <a:gd name="connsiteX66" fmla="*/ 680837 w 1382400"/>
              <a:gd name="connsiteY66" fmla="*/ 0 h 73220"/>
              <a:gd name="connsiteX67" fmla="*/ 691200 w 1382400"/>
              <a:gd name="connsiteY67" fmla="*/ 25989 h 73220"/>
              <a:gd name="connsiteX68" fmla="*/ 701564 w 1382400"/>
              <a:gd name="connsiteY68" fmla="*/ 0 h 73220"/>
              <a:gd name="connsiteX69" fmla="*/ 712099 w 1382400"/>
              <a:gd name="connsiteY69" fmla="*/ 26420 h 73220"/>
              <a:gd name="connsiteX70" fmla="*/ 712922 w 1382400"/>
              <a:gd name="connsiteY70" fmla="*/ 26420 h 73220"/>
              <a:gd name="connsiteX71" fmla="*/ 723458 w 1382400"/>
              <a:gd name="connsiteY71" fmla="*/ 0 h 73220"/>
              <a:gd name="connsiteX72" fmla="*/ 733895 w 1382400"/>
              <a:gd name="connsiteY72" fmla="*/ 26174 h 73220"/>
              <a:gd name="connsiteX73" fmla="*/ 744333 w 1382400"/>
              <a:gd name="connsiteY73" fmla="*/ 0 h 73220"/>
              <a:gd name="connsiteX74" fmla="*/ 754868 w 1382400"/>
              <a:gd name="connsiteY74" fmla="*/ 26420 h 73220"/>
              <a:gd name="connsiteX75" fmla="*/ 755692 w 1382400"/>
              <a:gd name="connsiteY75" fmla="*/ 26420 h 73220"/>
              <a:gd name="connsiteX76" fmla="*/ 766228 w 1382400"/>
              <a:gd name="connsiteY76" fmla="*/ 0 h 73220"/>
              <a:gd name="connsiteX77" fmla="*/ 776763 w 1382400"/>
              <a:gd name="connsiteY77" fmla="*/ 26420 h 73220"/>
              <a:gd name="connsiteX78" fmla="*/ 777902 w 1382400"/>
              <a:gd name="connsiteY78" fmla="*/ 26420 h 73220"/>
              <a:gd name="connsiteX79" fmla="*/ 788438 w 1382400"/>
              <a:gd name="connsiteY79" fmla="*/ 0 h 73220"/>
              <a:gd name="connsiteX80" fmla="*/ 798973 w 1382400"/>
              <a:gd name="connsiteY80" fmla="*/ 26420 h 73220"/>
              <a:gd name="connsiteX81" fmla="*/ 799796 w 1382400"/>
              <a:gd name="connsiteY81" fmla="*/ 26420 h 73220"/>
              <a:gd name="connsiteX82" fmla="*/ 810332 w 1382400"/>
              <a:gd name="connsiteY82" fmla="*/ 0 h 73220"/>
              <a:gd name="connsiteX83" fmla="*/ 820769 w 1382400"/>
              <a:gd name="connsiteY83" fmla="*/ 26174 h 73220"/>
              <a:gd name="connsiteX84" fmla="*/ 831207 w 1382400"/>
              <a:gd name="connsiteY84" fmla="*/ 0 h 73220"/>
              <a:gd name="connsiteX85" fmla="*/ 841742 w 1382400"/>
              <a:gd name="connsiteY85" fmla="*/ 26420 h 73220"/>
              <a:gd name="connsiteX86" fmla="*/ 842565 w 1382400"/>
              <a:gd name="connsiteY86" fmla="*/ 26420 h 73220"/>
              <a:gd name="connsiteX87" fmla="*/ 853101 w 1382400"/>
              <a:gd name="connsiteY87" fmla="*/ 0 h 73220"/>
              <a:gd name="connsiteX88" fmla="*/ 863636 w 1382400"/>
              <a:gd name="connsiteY88" fmla="*/ 26420 h 73220"/>
              <a:gd name="connsiteX89" fmla="*/ 863804 w 1382400"/>
              <a:gd name="connsiteY89" fmla="*/ 26420 h 73220"/>
              <a:gd name="connsiteX90" fmla="*/ 874340 w 1382400"/>
              <a:gd name="connsiteY90" fmla="*/ 0 h 73220"/>
              <a:gd name="connsiteX91" fmla="*/ 884875 w 1382400"/>
              <a:gd name="connsiteY91" fmla="*/ 26420 h 73220"/>
              <a:gd name="connsiteX92" fmla="*/ 885698 w 1382400"/>
              <a:gd name="connsiteY92" fmla="*/ 26420 h 73220"/>
              <a:gd name="connsiteX93" fmla="*/ 896234 w 1382400"/>
              <a:gd name="connsiteY93" fmla="*/ 0 h 73220"/>
              <a:gd name="connsiteX94" fmla="*/ 906671 w 1382400"/>
              <a:gd name="connsiteY94" fmla="*/ 26174 h 73220"/>
              <a:gd name="connsiteX95" fmla="*/ 917109 w 1382400"/>
              <a:gd name="connsiteY95" fmla="*/ 0 h 73220"/>
              <a:gd name="connsiteX96" fmla="*/ 927644 w 1382400"/>
              <a:gd name="connsiteY96" fmla="*/ 26420 h 73220"/>
              <a:gd name="connsiteX97" fmla="*/ 928467 w 1382400"/>
              <a:gd name="connsiteY97" fmla="*/ 26420 h 73220"/>
              <a:gd name="connsiteX98" fmla="*/ 939003 w 1382400"/>
              <a:gd name="connsiteY98" fmla="*/ 0 h 73220"/>
              <a:gd name="connsiteX99" fmla="*/ 949538 w 1382400"/>
              <a:gd name="connsiteY99" fmla="*/ 26420 h 73220"/>
              <a:gd name="connsiteX100" fmla="*/ 950677 w 1382400"/>
              <a:gd name="connsiteY100" fmla="*/ 26420 h 73220"/>
              <a:gd name="connsiteX101" fmla="*/ 961213 w 1382400"/>
              <a:gd name="connsiteY101" fmla="*/ 0 h 73220"/>
              <a:gd name="connsiteX102" fmla="*/ 971748 w 1382400"/>
              <a:gd name="connsiteY102" fmla="*/ 26420 h 73220"/>
              <a:gd name="connsiteX103" fmla="*/ 972572 w 1382400"/>
              <a:gd name="connsiteY103" fmla="*/ 26420 h 73220"/>
              <a:gd name="connsiteX104" fmla="*/ 983108 w 1382400"/>
              <a:gd name="connsiteY104" fmla="*/ 0 h 73220"/>
              <a:gd name="connsiteX105" fmla="*/ 993544 w 1382400"/>
              <a:gd name="connsiteY105" fmla="*/ 26173 h 73220"/>
              <a:gd name="connsiteX106" fmla="*/ 1003982 w 1382400"/>
              <a:gd name="connsiteY106" fmla="*/ 0 h 73220"/>
              <a:gd name="connsiteX107" fmla="*/ 1014517 w 1382400"/>
              <a:gd name="connsiteY107" fmla="*/ 26420 h 73220"/>
              <a:gd name="connsiteX108" fmla="*/ 1015341 w 1382400"/>
              <a:gd name="connsiteY108" fmla="*/ 26420 h 73220"/>
              <a:gd name="connsiteX109" fmla="*/ 1025877 w 1382400"/>
              <a:gd name="connsiteY109" fmla="*/ 0 h 73220"/>
              <a:gd name="connsiteX110" fmla="*/ 1036239 w 1382400"/>
              <a:gd name="connsiteY110" fmla="*/ 25988 h 73220"/>
              <a:gd name="connsiteX111" fmla="*/ 1046603 w 1382400"/>
              <a:gd name="connsiteY111" fmla="*/ 0 h 73220"/>
              <a:gd name="connsiteX112" fmla="*/ 1057138 w 1382400"/>
              <a:gd name="connsiteY112" fmla="*/ 26420 h 73220"/>
              <a:gd name="connsiteX113" fmla="*/ 1057961 w 1382400"/>
              <a:gd name="connsiteY113" fmla="*/ 26420 h 73220"/>
              <a:gd name="connsiteX114" fmla="*/ 1068497 w 1382400"/>
              <a:gd name="connsiteY114" fmla="*/ 0 h 73220"/>
              <a:gd name="connsiteX115" fmla="*/ 1078934 w 1382400"/>
              <a:gd name="connsiteY115" fmla="*/ 26174 h 73220"/>
              <a:gd name="connsiteX116" fmla="*/ 1089372 w 1382400"/>
              <a:gd name="connsiteY116" fmla="*/ 0 h 73220"/>
              <a:gd name="connsiteX117" fmla="*/ 1099907 w 1382400"/>
              <a:gd name="connsiteY117" fmla="*/ 26420 h 73220"/>
              <a:gd name="connsiteX118" fmla="*/ 1100731 w 1382400"/>
              <a:gd name="connsiteY118" fmla="*/ 26420 h 73220"/>
              <a:gd name="connsiteX119" fmla="*/ 1110533 w 1382400"/>
              <a:gd name="connsiteY119" fmla="*/ 1841 h 73220"/>
              <a:gd name="connsiteX120" fmla="*/ 1110533 w 1382400"/>
              <a:gd name="connsiteY120" fmla="*/ 0 h 73220"/>
              <a:gd name="connsiteX121" fmla="*/ 1111267 w 1382400"/>
              <a:gd name="connsiteY121" fmla="*/ 0 h 73220"/>
              <a:gd name="connsiteX122" fmla="*/ 1133477 w 1382400"/>
              <a:gd name="connsiteY122" fmla="*/ 0 h 73220"/>
              <a:gd name="connsiteX123" fmla="*/ 1155371 w 1382400"/>
              <a:gd name="connsiteY123" fmla="*/ 0 h 73220"/>
              <a:gd name="connsiteX124" fmla="*/ 1176246 w 1382400"/>
              <a:gd name="connsiteY124" fmla="*/ 0 h 73220"/>
              <a:gd name="connsiteX125" fmla="*/ 1198140 w 1382400"/>
              <a:gd name="connsiteY125" fmla="*/ 0 h 73220"/>
              <a:gd name="connsiteX126" fmla="*/ 1219379 w 1382400"/>
              <a:gd name="connsiteY126" fmla="*/ 0 h 73220"/>
              <a:gd name="connsiteX127" fmla="*/ 1241273 w 1382400"/>
              <a:gd name="connsiteY127" fmla="*/ 0 h 73220"/>
              <a:gd name="connsiteX128" fmla="*/ 1262148 w 1382400"/>
              <a:gd name="connsiteY128" fmla="*/ 0 h 73220"/>
              <a:gd name="connsiteX129" fmla="*/ 1284042 w 1382400"/>
              <a:gd name="connsiteY129" fmla="*/ 0 h 73220"/>
              <a:gd name="connsiteX130" fmla="*/ 1306252 w 1382400"/>
              <a:gd name="connsiteY130" fmla="*/ 0 h 73220"/>
              <a:gd name="connsiteX131" fmla="*/ 1328147 w 1382400"/>
              <a:gd name="connsiteY131" fmla="*/ 0 h 73220"/>
              <a:gd name="connsiteX132" fmla="*/ 1349021 w 1382400"/>
              <a:gd name="connsiteY132" fmla="*/ 0 h 73220"/>
              <a:gd name="connsiteX133" fmla="*/ 1370916 w 1382400"/>
              <a:gd name="connsiteY133" fmla="*/ 0 h 73220"/>
              <a:gd name="connsiteX134" fmla="*/ 1382400 w 1382400"/>
              <a:gd name="connsiteY134" fmla="*/ 0 h 73220"/>
              <a:gd name="connsiteX135" fmla="*/ 1382400 w 1382400"/>
              <a:gd name="connsiteY135" fmla="*/ 28800 h 73220"/>
              <a:gd name="connsiteX136" fmla="*/ 1382400 w 1382400"/>
              <a:gd name="connsiteY136" fmla="*/ 65919 h 73220"/>
              <a:gd name="connsiteX137" fmla="*/ 1381708 w 1382400"/>
              <a:gd name="connsiteY137" fmla="*/ 65919 h 73220"/>
              <a:gd name="connsiteX138" fmla="*/ 1381708 w 1382400"/>
              <a:gd name="connsiteY138" fmla="*/ 73220 h 73220"/>
              <a:gd name="connsiteX139" fmla="*/ 1 w 1382400"/>
              <a:gd name="connsiteY139" fmla="*/ 73220 h 73220"/>
              <a:gd name="connsiteX140" fmla="*/ 1 w 1382400"/>
              <a:gd name="connsiteY140" fmla="*/ 65919 h 73220"/>
              <a:gd name="connsiteX141" fmla="*/ 0 w 1382400"/>
              <a:gd name="connsiteY141" fmla="*/ 65919 h 73220"/>
              <a:gd name="connsiteX142" fmla="*/ 0 w 1382400"/>
              <a:gd name="connsiteY142" fmla="*/ 28800 h 7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382400" h="73220">
                <a:moveTo>
                  <a:pt x="0" y="0"/>
                </a:moveTo>
                <a:lnTo>
                  <a:pt x="11485" y="0"/>
                </a:lnTo>
                <a:lnTo>
                  <a:pt x="33379" y="0"/>
                </a:lnTo>
                <a:lnTo>
                  <a:pt x="54254" y="0"/>
                </a:lnTo>
                <a:lnTo>
                  <a:pt x="76149" y="0"/>
                </a:lnTo>
                <a:lnTo>
                  <a:pt x="98359" y="0"/>
                </a:lnTo>
                <a:lnTo>
                  <a:pt x="120253" y="0"/>
                </a:lnTo>
                <a:lnTo>
                  <a:pt x="141128" y="0"/>
                </a:lnTo>
                <a:lnTo>
                  <a:pt x="163022" y="0"/>
                </a:lnTo>
                <a:lnTo>
                  <a:pt x="184261" y="0"/>
                </a:lnTo>
                <a:lnTo>
                  <a:pt x="206155" y="0"/>
                </a:lnTo>
                <a:lnTo>
                  <a:pt x="227030" y="0"/>
                </a:lnTo>
                <a:lnTo>
                  <a:pt x="248924" y="0"/>
                </a:lnTo>
                <a:lnTo>
                  <a:pt x="271134" y="0"/>
                </a:lnTo>
                <a:lnTo>
                  <a:pt x="271867" y="0"/>
                </a:lnTo>
                <a:lnTo>
                  <a:pt x="271867" y="1838"/>
                </a:lnTo>
                <a:lnTo>
                  <a:pt x="281669" y="26420"/>
                </a:lnTo>
                <a:lnTo>
                  <a:pt x="282493" y="26420"/>
                </a:lnTo>
                <a:lnTo>
                  <a:pt x="293029" y="0"/>
                </a:lnTo>
                <a:lnTo>
                  <a:pt x="303466" y="26173"/>
                </a:lnTo>
                <a:lnTo>
                  <a:pt x="313903" y="0"/>
                </a:lnTo>
                <a:lnTo>
                  <a:pt x="324438" y="26420"/>
                </a:lnTo>
                <a:lnTo>
                  <a:pt x="325262" y="26420"/>
                </a:lnTo>
                <a:lnTo>
                  <a:pt x="335798" y="0"/>
                </a:lnTo>
                <a:lnTo>
                  <a:pt x="346161" y="25988"/>
                </a:lnTo>
                <a:lnTo>
                  <a:pt x="356524" y="0"/>
                </a:lnTo>
                <a:lnTo>
                  <a:pt x="367060" y="26420"/>
                </a:lnTo>
                <a:lnTo>
                  <a:pt x="367883" y="26420"/>
                </a:lnTo>
                <a:lnTo>
                  <a:pt x="378418" y="0"/>
                </a:lnTo>
                <a:lnTo>
                  <a:pt x="388855" y="26174"/>
                </a:lnTo>
                <a:lnTo>
                  <a:pt x="399293" y="0"/>
                </a:lnTo>
                <a:lnTo>
                  <a:pt x="409828" y="26420"/>
                </a:lnTo>
                <a:lnTo>
                  <a:pt x="410652" y="26420"/>
                </a:lnTo>
                <a:lnTo>
                  <a:pt x="421188" y="0"/>
                </a:lnTo>
                <a:lnTo>
                  <a:pt x="431723" y="26420"/>
                </a:lnTo>
                <a:lnTo>
                  <a:pt x="432862" y="26420"/>
                </a:lnTo>
                <a:lnTo>
                  <a:pt x="443398" y="0"/>
                </a:lnTo>
                <a:lnTo>
                  <a:pt x="453933" y="26420"/>
                </a:lnTo>
                <a:lnTo>
                  <a:pt x="454756" y="26420"/>
                </a:lnTo>
                <a:lnTo>
                  <a:pt x="465292" y="0"/>
                </a:lnTo>
                <a:lnTo>
                  <a:pt x="475729" y="26174"/>
                </a:lnTo>
                <a:lnTo>
                  <a:pt x="486167" y="0"/>
                </a:lnTo>
                <a:lnTo>
                  <a:pt x="496702" y="26420"/>
                </a:lnTo>
                <a:lnTo>
                  <a:pt x="497525" y="26420"/>
                </a:lnTo>
                <a:lnTo>
                  <a:pt x="508061" y="0"/>
                </a:lnTo>
                <a:lnTo>
                  <a:pt x="518596" y="26420"/>
                </a:lnTo>
                <a:lnTo>
                  <a:pt x="518764" y="26420"/>
                </a:lnTo>
                <a:lnTo>
                  <a:pt x="529300" y="0"/>
                </a:lnTo>
                <a:lnTo>
                  <a:pt x="539835" y="26420"/>
                </a:lnTo>
                <a:lnTo>
                  <a:pt x="540658" y="26420"/>
                </a:lnTo>
                <a:lnTo>
                  <a:pt x="551194" y="0"/>
                </a:lnTo>
                <a:lnTo>
                  <a:pt x="561631" y="26174"/>
                </a:lnTo>
                <a:lnTo>
                  <a:pt x="572069" y="0"/>
                </a:lnTo>
                <a:lnTo>
                  <a:pt x="582604" y="26420"/>
                </a:lnTo>
                <a:lnTo>
                  <a:pt x="583427" y="26420"/>
                </a:lnTo>
                <a:lnTo>
                  <a:pt x="593963" y="0"/>
                </a:lnTo>
                <a:lnTo>
                  <a:pt x="604498" y="26420"/>
                </a:lnTo>
                <a:lnTo>
                  <a:pt x="605637" y="26420"/>
                </a:lnTo>
                <a:lnTo>
                  <a:pt x="616173" y="0"/>
                </a:lnTo>
                <a:lnTo>
                  <a:pt x="626708" y="26420"/>
                </a:lnTo>
                <a:lnTo>
                  <a:pt x="627532" y="26420"/>
                </a:lnTo>
                <a:lnTo>
                  <a:pt x="638068" y="0"/>
                </a:lnTo>
                <a:lnTo>
                  <a:pt x="648505" y="26173"/>
                </a:lnTo>
                <a:lnTo>
                  <a:pt x="658942" y="0"/>
                </a:lnTo>
                <a:lnTo>
                  <a:pt x="669477" y="26420"/>
                </a:lnTo>
                <a:lnTo>
                  <a:pt x="670301" y="26420"/>
                </a:lnTo>
                <a:lnTo>
                  <a:pt x="680837" y="0"/>
                </a:lnTo>
                <a:lnTo>
                  <a:pt x="691200" y="25989"/>
                </a:lnTo>
                <a:lnTo>
                  <a:pt x="701564" y="0"/>
                </a:lnTo>
                <a:lnTo>
                  <a:pt x="712099" y="26420"/>
                </a:lnTo>
                <a:lnTo>
                  <a:pt x="712922" y="26420"/>
                </a:lnTo>
                <a:lnTo>
                  <a:pt x="723458" y="0"/>
                </a:lnTo>
                <a:lnTo>
                  <a:pt x="733895" y="26174"/>
                </a:lnTo>
                <a:lnTo>
                  <a:pt x="744333" y="0"/>
                </a:lnTo>
                <a:lnTo>
                  <a:pt x="754868" y="26420"/>
                </a:lnTo>
                <a:lnTo>
                  <a:pt x="755692" y="26420"/>
                </a:lnTo>
                <a:lnTo>
                  <a:pt x="766228" y="0"/>
                </a:lnTo>
                <a:lnTo>
                  <a:pt x="776763" y="26420"/>
                </a:lnTo>
                <a:lnTo>
                  <a:pt x="777902" y="26420"/>
                </a:lnTo>
                <a:lnTo>
                  <a:pt x="788438" y="0"/>
                </a:lnTo>
                <a:lnTo>
                  <a:pt x="798973" y="26420"/>
                </a:lnTo>
                <a:lnTo>
                  <a:pt x="799796" y="26420"/>
                </a:lnTo>
                <a:lnTo>
                  <a:pt x="810332" y="0"/>
                </a:lnTo>
                <a:lnTo>
                  <a:pt x="820769" y="26174"/>
                </a:lnTo>
                <a:lnTo>
                  <a:pt x="831207" y="0"/>
                </a:lnTo>
                <a:lnTo>
                  <a:pt x="841742" y="26420"/>
                </a:lnTo>
                <a:lnTo>
                  <a:pt x="842565" y="26420"/>
                </a:lnTo>
                <a:lnTo>
                  <a:pt x="853101" y="0"/>
                </a:lnTo>
                <a:lnTo>
                  <a:pt x="863636" y="26420"/>
                </a:lnTo>
                <a:lnTo>
                  <a:pt x="863804" y="26420"/>
                </a:lnTo>
                <a:lnTo>
                  <a:pt x="874340" y="0"/>
                </a:lnTo>
                <a:lnTo>
                  <a:pt x="884875" y="26420"/>
                </a:lnTo>
                <a:lnTo>
                  <a:pt x="885698" y="26420"/>
                </a:lnTo>
                <a:lnTo>
                  <a:pt x="896234" y="0"/>
                </a:lnTo>
                <a:lnTo>
                  <a:pt x="906671" y="26174"/>
                </a:lnTo>
                <a:lnTo>
                  <a:pt x="917109" y="0"/>
                </a:lnTo>
                <a:lnTo>
                  <a:pt x="927644" y="26420"/>
                </a:lnTo>
                <a:lnTo>
                  <a:pt x="928467" y="26420"/>
                </a:lnTo>
                <a:lnTo>
                  <a:pt x="939003" y="0"/>
                </a:lnTo>
                <a:lnTo>
                  <a:pt x="949538" y="26420"/>
                </a:lnTo>
                <a:lnTo>
                  <a:pt x="950677" y="26420"/>
                </a:lnTo>
                <a:lnTo>
                  <a:pt x="961213" y="0"/>
                </a:lnTo>
                <a:lnTo>
                  <a:pt x="971748" y="26420"/>
                </a:lnTo>
                <a:lnTo>
                  <a:pt x="972572" y="26420"/>
                </a:lnTo>
                <a:lnTo>
                  <a:pt x="983108" y="0"/>
                </a:lnTo>
                <a:lnTo>
                  <a:pt x="993544" y="26173"/>
                </a:lnTo>
                <a:lnTo>
                  <a:pt x="1003982" y="0"/>
                </a:lnTo>
                <a:lnTo>
                  <a:pt x="1014517" y="26420"/>
                </a:lnTo>
                <a:lnTo>
                  <a:pt x="1015341" y="26420"/>
                </a:lnTo>
                <a:lnTo>
                  <a:pt x="1025877" y="0"/>
                </a:lnTo>
                <a:lnTo>
                  <a:pt x="1036239" y="25988"/>
                </a:lnTo>
                <a:lnTo>
                  <a:pt x="1046603" y="0"/>
                </a:lnTo>
                <a:lnTo>
                  <a:pt x="1057138" y="26420"/>
                </a:lnTo>
                <a:lnTo>
                  <a:pt x="1057961" y="26420"/>
                </a:lnTo>
                <a:lnTo>
                  <a:pt x="1068497" y="0"/>
                </a:lnTo>
                <a:lnTo>
                  <a:pt x="1078934" y="26174"/>
                </a:lnTo>
                <a:lnTo>
                  <a:pt x="1089372" y="0"/>
                </a:lnTo>
                <a:lnTo>
                  <a:pt x="1099907" y="26420"/>
                </a:lnTo>
                <a:lnTo>
                  <a:pt x="1100731" y="26420"/>
                </a:lnTo>
                <a:lnTo>
                  <a:pt x="1110533" y="1841"/>
                </a:lnTo>
                <a:lnTo>
                  <a:pt x="1110533" y="0"/>
                </a:lnTo>
                <a:lnTo>
                  <a:pt x="1111267" y="0"/>
                </a:lnTo>
                <a:lnTo>
                  <a:pt x="1133477" y="0"/>
                </a:lnTo>
                <a:lnTo>
                  <a:pt x="1155371" y="0"/>
                </a:lnTo>
                <a:lnTo>
                  <a:pt x="1176246" y="0"/>
                </a:lnTo>
                <a:lnTo>
                  <a:pt x="1198140" y="0"/>
                </a:lnTo>
                <a:lnTo>
                  <a:pt x="1219379" y="0"/>
                </a:lnTo>
                <a:lnTo>
                  <a:pt x="1241273" y="0"/>
                </a:lnTo>
                <a:lnTo>
                  <a:pt x="1262148" y="0"/>
                </a:lnTo>
                <a:lnTo>
                  <a:pt x="1284042" y="0"/>
                </a:lnTo>
                <a:lnTo>
                  <a:pt x="1306252" y="0"/>
                </a:lnTo>
                <a:lnTo>
                  <a:pt x="1328147" y="0"/>
                </a:lnTo>
                <a:lnTo>
                  <a:pt x="1349021" y="0"/>
                </a:lnTo>
                <a:lnTo>
                  <a:pt x="1370916" y="0"/>
                </a:lnTo>
                <a:lnTo>
                  <a:pt x="1382400" y="0"/>
                </a:lnTo>
                <a:lnTo>
                  <a:pt x="1382400" y="28800"/>
                </a:lnTo>
                <a:lnTo>
                  <a:pt x="1382400" y="65919"/>
                </a:lnTo>
                <a:lnTo>
                  <a:pt x="1381708" y="65919"/>
                </a:lnTo>
                <a:lnTo>
                  <a:pt x="1381708" y="73220"/>
                </a:lnTo>
                <a:lnTo>
                  <a:pt x="1" y="73220"/>
                </a:lnTo>
                <a:lnTo>
                  <a:pt x="1" y="65919"/>
                </a:lnTo>
                <a:lnTo>
                  <a:pt x="0" y="65919"/>
                </a:lnTo>
                <a:lnTo>
                  <a:pt x="0" y="28800"/>
                </a:lnTo>
                <a:close/>
              </a:path>
            </a:pathLst>
          </a:custGeom>
          <a:pattFill prst="dashHorz">
            <a:fgClr>
              <a:srgbClr val="7F7F7F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E736539-782C-4B80-830C-201A2209A06B}"/>
              </a:ext>
            </a:extLst>
          </p:cNvPr>
          <p:cNvSpPr txBox="1"/>
          <p:nvPr/>
        </p:nvSpPr>
        <p:spPr>
          <a:xfrm>
            <a:off x="5014247" y="104364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Polymer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79C485F7-4DD6-49DA-BBB2-FEC933824535}"/>
              </a:ext>
            </a:extLst>
          </p:cNvPr>
          <p:cNvSpPr/>
          <p:nvPr/>
        </p:nvSpPr>
        <p:spPr>
          <a:xfrm rot="10800000">
            <a:off x="3727321" y="1797075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2EC8613-5470-4298-9B02-86ED863FAB85}"/>
              </a:ext>
            </a:extLst>
          </p:cNvPr>
          <p:cNvSpPr/>
          <p:nvPr/>
        </p:nvSpPr>
        <p:spPr>
          <a:xfrm>
            <a:off x="3570600" y="1182784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3C19DC64-79BC-466F-80D0-C4CC505FBCC9}"/>
              </a:ext>
            </a:extLst>
          </p:cNvPr>
          <p:cNvSpPr/>
          <p:nvPr/>
        </p:nvSpPr>
        <p:spPr>
          <a:xfrm>
            <a:off x="3750737" y="13752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3199BA8F-2F3D-41C3-A52D-C70B2DE9CF63}"/>
              </a:ext>
            </a:extLst>
          </p:cNvPr>
          <p:cNvSpPr/>
          <p:nvPr/>
        </p:nvSpPr>
        <p:spPr>
          <a:xfrm>
            <a:off x="3750737" y="14040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6FE86596-5E3D-4015-ABA7-335525AEFE8B}"/>
              </a:ext>
            </a:extLst>
          </p:cNvPr>
          <p:cNvSpPr/>
          <p:nvPr/>
        </p:nvSpPr>
        <p:spPr>
          <a:xfrm>
            <a:off x="3750737" y="143487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B1DE7BBD-E6E0-4AA8-93F1-371A432BABD3}"/>
              </a:ext>
            </a:extLst>
          </p:cNvPr>
          <p:cNvSpPr/>
          <p:nvPr/>
        </p:nvSpPr>
        <p:spPr>
          <a:xfrm>
            <a:off x="3750737" y="146367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F6AAA7E-3402-4AD4-AA0B-8FF94D8A4450}"/>
              </a:ext>
            </a:extLst>
          </p:cNvPr>
          <p:cNvSpPr/>
          <p:nvPr/>
        </p:nvSpPr>
        <p:spPr>
          <a:xfrm>
            <a:off x="3750737" y="149210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869CAC5-A0FB-4251-95B0-37A2CD342525}"/>
              </a:ext>
            </a:extLst>
          </p:cNvPr>
          <p:cNvSpPr/>
          <p:nvPr/>
        </p:nvSpPr>
        <p:spPr>
          <a:xfrm>
            <a:off x="3750737" y="171220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3CB5312B-0C2C-447C-89F6-3BDB6D8D3E3B}"/>
              </a:ext>
            </a:extLst>
          </p:cNvPr>
          <p:cNvSpPr/>
          <p:nvPr/>
        </p:nvSpPr>
        <p:spPr>
          <a:xfrm>
            <a:off x="3750737" y="16264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C01600FA-7F22-4627-BCB4-B8491EE2BE83}"/>
              </a:ext>
            </a:extLst>
          </p:cNvPr>
          <p:cNvSpPr/>
          <p:nvPr/>
        </p:nvSpPr>
        <p:spPr>
          <a:xfrm>
            <a:off x="3750737" y="16552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31BF7F5-D7D9-4FF5-BA93-24494252B9C8}"/>
              </a:ext>
            </a:extLst>
          </p:cNvPr>
          <p:cNvSpPr/>
          <p:nvPr/>
        </p:nvSpPr>
        <p:spPr>
          <a:xfrm>
            <a:off x="3750737" y="168367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29A74F17-49F1-401B-8D77-79E92476531C}"/>
              </a:ext>
            </a:extLst>
          </p:cNvPr>
          <p:cNvSpPr/>
          <p:nvPr/>
        </p:nvSpPr>
        <p:spPr>
          <a:xfrm>
            <a:off x="3750737" y="176912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27F12FF-07D3-4F1E-8359-CB5B5204F7E2}"/>
              </a:ext>
            </a:extLst>
          </p:cNvPr>
          <p:cNvSpPr/>
          <p:nvPr/>
        </p:nvSpPr>
        <p:spPr>
          <a:xfrm>
            <a:off x="3750737" y="17406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9B1033C1-4E65-40D9-9D9C-4646375062FD}"/>
              </a:ext>
            </a:extLst>
          </p:cNvPr>
          <p:cNvSpPr/>
          <p:nvPr/>
        </p:nvSpPr>
        <p:spPr>
          <a:xfrm>
            <a:off x="3750466" y="159057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자유형: 도형 348">
            <a:extLst>
              <a:ext uri="{FF2B5EF4-FFF2-40B4-BE49-F238E27FC236}">
                <a16:creationId xmlns:a16="http://schemas.microsoft.com/office/drawing/2014/main" id="{09D258A3-C027-43E9-953F-972DA30BC4F8}"/>
              </a:ext>
            </a:extLst>
          </p:cNvPr>
          <p:cNvSpPr/>
          <p:nvPr/>
        </p:nvSpPr>
        <p:spPr>
          <a:xfrm rot="10800000" flipV="1">
            <a:off x="3570600" y="137181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0" name="자유형: 도형 349">
            <a:extLst>
              <a:ext uri="{FF2B5EF4-FFF2-40B4-BE49-F238E27FC236}">
                <a16:creationId xmlns:a16="http://schemas.microsoft.com/office/drawing/2014/main" id="{B3E002ED-BF43-47A0-AF7F-1FB77848471C}"/>
              </a:ext>
            </a:extLst>
          </p:cNvPr>
          <p:cNvSpPr/>
          <p:nvPr/>
        </p:nvSpPr>
        <p:spPr>
          <a:xfrm rot="10800000" flipH="1" flipV="1">
            <a:off x="4619461" y="137181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1" name="자유형: 도형 350">
            <a:extLst>
              <a:ext uri="{FF2B5EF4-FFF2-40B4-BE49-F238E27FC236}">
                <a16:creationId xmlns:a16="http://schemas.microsoft.com/office/drawing/2014/main" id="{C13C6D88-34BC-4669-9E63-B9E2EB1E9DD4}"/>
              </a:ext>
            </a:extLst>
          </p:cNvPr>
          <p:cNvSpPr/>
          <p:nvPr/>
        </p:nvSpPr>
        <p:spPr>
          <a:xfrm>
            <a:off x="3570598" y="2461668"/>
            <a:ext cx="1382400" cy="106678"/>
          </a:xfrm>
          <a:custGeom>
            <a:avLst/>
            <a:gdLst>
              <a:gd name="connsiteX0" fmla="*/ 2 w 1382400"/>
              <a:gd name="connsiteY0" fmla="*/ 0 h 106678"/>
              <a:gd name="connsiteX1" fmla="*/ 270344 w 1382400"/>
              <a:gd name="connsiteY1" fmla="*/ 0 h 106678"/>
              <a:gd name="connsiteX2" fmla="*/ 270344 w 1382400"/>
              <a:gd name="connsiteY2" fmla="*/ 33458 h 106678"/>
              <a:gd name="connsiteX3" fmla="*/ 271134 w 1382400"/>
              <a:gd name="connsiteY3" fmla="*/ 33458 h 106678"/>
              <a:gd name="connsiteX4" fmla="*/ 271867 w 1382400"/>
              <a:gd name="connsiteY4" fmla="*/ 33458 h 106678"/>
              <a:gd name="connsiteX5" fmla="*/ 271867 w 1382400"/>
              <a:gd name="connsiteY5" fmla="*/ 35296 h 106678"/>
              <a:gd name="connsiteX6" fmla="*/ 281669 w 1382400"/>
              <a:gd name="connsiteY6" fmla="*/ 59878 h 106678"/>
              <a:gd name="connsiteX7" fmla="*/ 282493 w 1382400"/>
              <a:gd name="connsiteY7" fmla="*/ 59878 h 106678"/>
              <a:gd name="connsiteX8" fmla="*/ 293029 w 1382400"/>
              <a:gd name="connsiteY8" fmla="*/ 33458 h 106678"/>
              <a:gd name="connsiteX9" fmla="*/ 303466 w 1382400"/>
              <a:gd name="connsiteY9" fmla="*/ 59631 h 106678"/>
              <a:gd name="connsiteX10" fmla="*/ 313903 w 1382400"/>
              <a:gd name="connsiteY10" fmla="*/ 33458 h 106678"/>
              <a:gd name="connsiteX11" fmla="*/ 324438 w 1382400"/>
              <a:gd name="connsiteY11" fmla="*/ 59878 h 106678"/>
              <a:gd name="connsiteX12" fmla="*/ 325262 w 1382400"/>
              <a:gd name="connsiteY12" fmla="*/ 59878 h 106678"/>
              <a:gd name="connsiteX13" fmla="*/ 335798 w 1382400"/>
              <a:gd name="connsiteY13" fmla="*/ 33458 h 106678"/>
              <a:gd name="connsiteX14" fmla="*/ 346161 w 1382400"/>
              <a:gd name="connsiteY14" fmla="*/ 59446 h 106678"/>
              <a:gd name="connsiteX15" fmla="*/ 356524 w 1382400"/>
              <a:gd name="connsiteY15" fmla="*/ 33458 h 106678"/>
              <a:gd name="connsiteX16" fmla="*/ 367060 w 1382400"/>
              <a:gd name="connsiteY16" fmla="*/ 59878 h 106678"/>
              <a:gd name="connsiteX17" fmla="*/ 367883 w 1382400"/>
              <a:gd name="connsiteY17" fmla="*/ 59878 h 106678"/>
              <a:gd name="connsiteX18" fmla="*/ 378418 w 1382400"/>
              <a:gd name="connsiteY18" fmla="*/ 33458 h 106678"/>
              <a:gd name="connsiteX19" fmla="*/ 388855 w 1382400"/>
              <a:gd name="connsiteY19" fmla="*/ 59632 h 106678"/>
              <a:gd name="connsiteX20" fmla="*/ 399293 w 1382400"/>
              <a:gd name="connsiteY20" fmla="*/ 33458 h 106678"/>
              <a:gd name="connsiteX21" fmla="*/ 409828 w 1382400"/>
              <a:gd name="connsiteY21" fmla="*/ 59878 h 106678"/>
              <a:gd name="connsiteX22" fmla="*/ 410652 w 1382400"/>
              <a:gd name="connsiteY22" fmla="*/ 59878 h 106678"/>
              <a:gd name="connsiteX23" fmla="*/ 421188 w 1382400"/>
              <a:gd name="connsiteY23" fmla="*/ 33458 h 106678"/>
              <a:gd name="connsiteX24" fmla="*/ 431723 w 1382400"/>
              <a:gd name="connsiteY24" fmla="*/ 59878 h 106678"/>
              <a:gd name="connsiteX25" fmla="*/ 432862 w 1382400"/>
              <a:gd name="connsiteY25" fmla="*/ 59878 h 106678"/>
              <a:gd name="connsiteX26" fmla="*/ 443398 w 1382400"/>
              <a:gd name="connsiteY26" fmla="*/ 33458 h 106678"/>
              <a:gd name="connsiteX27" fmla="*/ 453933 w 1382400"/>
              <a:gd name="connsiteY27" fmla="*/ 59878 h 106678"/>
              <a:gd name="connsiteX28" fmla="*/ 454756 w 1382400"/>
              <a:gd name="connsiteY28" fmla="*/ 59878 h 106678"/>
              <a:gd name="connsiteX29" fmla="*/ 465292 w 1382400"/>
              <a:gd name="connsiteY29" fmla="*/ 33458 h 106678"/>
              <a:gd name="connsiteX30" fmla="*/ 475729 w 1382400"/>
              <a:gd name="connsiteY30" fmla="*/ 59632 h 106678"/>
              <a:gd name="connsiteX31" fmla="*/ 486167 w 1382400"/>
              <a:gd name="connsiteY31" fmla="*/ 33458 h 106678"/>
              <a:gd name="connsiteX32" fmla="*/ 496702 w 1382400"/>
              <a:gd name="connsiteY32" fmla="*/ 59878 h 106678"/>
              <a:gd name="connsiteX33" fmla="*/ 497525 w 1382400"/>
              <a:gd name="connsiteY33" fmla="*/ 59878 h 106678"/>
              <a:gd name="connsiteX34" fmla="*/ 508061 w 1382400"/>
              <a:gd name="connsiteY34" fmla="*/ 33458 h 106678"/>
              <a:gd name="connsiteX35" fmla="*/ 518596 w 1382400"/>
              <a:gd name="connsiteY35" fmla="*/ 59878 h 106678"/>
              <a:gd name="connsiteX36" fmla="*/ 518764 w 1382400"/>
              <a:gd name="connsiteY36" fmla="*/ 59878 h 106678"/>
              <a:gd name="connsiteX37" fmla="*/ 529300 w 1382400"/>
              <a:gd name="connsiteY37" fmla="*/ 33458 h 106678"/>
              <a:gd name="connsiteX38" fmla="*/ 539835 w 1382400"/>
              <a:gd name="connsiteY38" fmla="*/ 59878 h 106678"/>
              <a:gd name="connsiteX39" fmla="*/ 540658 w 1382400"/>
              <a:gd name="connsiteY39" fmla="*/ 59878 h 106678"/>
              <a:gd name="connsiteX40" fmla="*/ 551194 w 1382400"/>
              <a:gd name="connsiteY40" fmla="*/ 33458 h 106678"/>
              <a:gd name="connsiteX41" fmla="*/ 561631 w 1382400"/>
              <a:gd name="connsiteY41" fmla="*/ 59632 h 106678"/>
              <a:gd name="connsiteX42" fmla="*/ 572069 w 1382400"/>
              <a:gd name="connsiteY42" fmla="*/ 33458 h 106678"/>
              <a:gd name="connsiteX43" fmla="*/ 582604 w 1382400"/>
              <a:gd name="connsiteY43" fmla="*/ 59878 h 106678"/>
              <a:gd name="connsiteX44" fmla="*/ 583427 w 1382400"/>
              <a:gd name="connsiteY44" fmla="*/ 59878 h 106678"/>
              <a:gd name="connsiteX45" fmla="*/ 593963 w 1382400"/>
              <a:gd name="connsiteY45" fmla="*/ 33458 h 106678"/>
              <a:gd name="connsiteX46" fmla="*/ 604498 w 1382400"/>
              <a:gd name="connsiteY46" fmla="*/ 59878 h 106678"/>
              <a:gd name="connsiteX47" fmla="*/ 605637 w 1382400"/>
              <a:gd name="connsiteY47" fmla="*/ 59878 h 106678"/>
              <a:gd name="connsiteX48" fmla="*/ 616173 w 1382400"/>
              <a:gd name="connsiteY48" fmla="*/ 33458 h 106678"/>
              <a:gd name="connsiteX49" fmla="*/ 626708 w 1382400"/>
              <a:gd name="connsiteY49" fmla="*/ 59878 h 106678"/>
              <a:gd name="connsiteX50" fmla="*/ 627532 w 1382400"/>
              <a:gd name="connsiteY50" fmla="*/ 59878 h 106678"/>
              <a:gd name="connsiteX51" fmla="*/ 638068 w 1382400"/>
              <a:gd name="connsiteY51" fmla="*/ 33458 h 106678"/>
              <a:gd name="connsiteX52" fmla="*/ 648505 w 1382400"/>
              <a:gd name="connsiteY52" fmla="*/ 59631 h 106678"/>
              <a:gd name="connsiteX53" fmla="*/ 658942 w 1382400"/>
              <a:gd name="connsiteY53" fmla="*/ 33458 h 106678"/>
              <a:gd name="connsiteX54" fmla="*/ 669477 w 1382400"/>
              <a:gd name="connsiteY54" fmla="*/ 59878 h 106678"/>
              <a:gd name="connsiteX55" fmla="*/ 670301 w 1382400"/>
              <a:gd name="connsiteY55" fmla="*/ 59878 h 106678"/>
              <a:gd name="connsiteX56" fmla="*/ 680837 w 1382400"/>
              <a:gd name="connsiteY56" fmla="*/ 33458 h 106678"/>
              <a:gd name="connsiteX57" fmla="*/ 691200 w 1382400"/>
              <a:gd name="connsiteY57" fmla="*/ 59447 h 106678"/>
              <a:gd name="connsiteX58" fmla="*/ 701564 w 1382400"/>
              <a:gd name="connsiteY58" fmla="*/ 33458 h 106678"/>
              <a:gd name="connsiteX59" fmla="*/ 712099 w 1382400"/>
              <a:gd name="connsiteY59" fmla="*/ 59878 h 106678"/>
              <a:gd name="connsiteX60" fmla="*/ 712922 w 1382400"/>
              <a:gd name="connsiteY60" fmla="*/ 59878 h 106678"/>
              <a:gd name="connsiteX61" fmla="*/ 723458 w 1382400"/>
              <a:gd name="connsiteY61" fmla="*/ 33458 h 106678"/>
              <a:gd name="connsiteX62" fmla="*/ 733895 w 1382400"/>
              <a:gd name="connsiteY62" fmla="*/ 59632 h 106678"/>
              <a:gd name="connsiteX63" fmla="*/ 744333 w 1382400"/>
              <a:gd name="connsiteY63" fmla="*/ 33458 h 106678"/>
              <a:gd name="connsiteX64" fmla="*/ 754868 w 1382400"/>
              <a:gd name="connsiteY64" fmla="*/ 59878 h 106678"/>
              <a:gd name="connsiteX65" fmla="*/ 755692 w 1382400"/>
              <a:gd name="connsiteY65" fmla="*/ 59878 h 106678"/>
              <a:gd name="connsiteX66" fmla="*/ 766228 w 1382400"/>
              <a:gd name="connsiteY66" fmla="*/ 33458 h 106678"/>
              <a:gd name="connsiteX67" fmla="*/ 776763 w 1382400"/>
              <a:gd name="connsiteY67" fmla="*/ 59878 h 106678"/>
              <a:gd name="connsiteX68" fmla="*/ 777902 w 1382400"/>
              <a:gd name="connsiteY68" fmla="*/ 59878 h 106678"/>
              <a:gd name="connsiteX69" fmla="*/ 788438 w 1382400"/>
              <a:gd name="connsiteY69" fmla="*/ 33458 h 106678"/>
              <a:gd name="connsiteX70" fmla="*/ 798973 w 1382400"/>
              <a:gd name="connsiteY70" fmla="*/ 59878 h 106678"/>
              <a:gd name="connsiteX71" fmla="*/ 799796 w 1382400"/>
              <a:gd name="connsiteY71" fmla="*/ 59878 h 106678"/>
              <a:gd name="connsiteX72" fmla="*/ 810332 w 1382400"/>
              <a:gd name="connsiteY72" fmla="*/ 33458 h 106678"/>
              <a:gd name="connsiteX73" fmla="*/ 820769 w 1382400"/>
              <a:gd name="connsiteY73" fmla="*/ 59632 h 106678"/>
              <a:gd name="connsiteX74" fmla="*/ 831207 w 1382400"/>
              <a:gd name="connsiteY74" fmla="*/ 33458 h 106678"/>
              <a:gd name="connsiteX75" fmla="*/ 841742 w 1382400"/>
              <a:gd name="connsiteY75" fmla="*/ 59878 h 106678"/>
              <a:gd name="connsiteX76" fmla="*/ 842565 w 1382400"/>
              <a:gd name="connsiteY76" fmla="*/ 59878 h 106678"/>
              <a:gd name="connsiteX77" fmla="*/ 853101 w 1382400"/>
              <a:gd name="connsiteY77" fmla="*/ 33458 h 106678"/>
              <a:gd name="connsiteX78" fmla="*/ 863636 w 1382400"/>
              <a:gd name="connsiteY78" fmla="*/ 59878 h 106678"/>
              <a:gd name="connsiteX79" fmla="*/ 863804 w 1382400"/>
              <a:gd name="connsiteY79" fmla="*/ 59878 h 106678"/>
              <a:gd name="connsiteX80" fmla="*/ 874340 w 1382400"/>
              <a:gd name="connsiteY80" fmla="*/ 33458 h 106678"/>
              <a:gd name="connsiteX81" fmla="*/ 884875 w 1382400"/>
              <a:gd name="connsiteY81" fmla="*/ 59878 h 106678"/>
              <a:gd name="connsiteX82" fmla="*/ 885698 w 1382400"/>
              <a:gd name="connsiteY82" fmla="*/ 59878 h 106678"/>
              <a:gd name="connsiteX83" fmla="*/ 896234 w 1382400"/>
              <a:gd name="connsiteY83" fmla="*/ 33458 h 106678"/>
              <a:gd name="connsiteX84" fmla="*/ 906671 w 1382400"/>
              <a:gd name="connsiteY84" fmla="*/ 59632 h 106678"/>
              <a:gd name="connsiteX85" fmla="*/ 917109 w 1382400"/>
              <a:gd name="connsiteY85" fmla="*/ 33458 h 106678"/>
              <a:gd name="connsiteX86" fmla="*/ 927644 w 1382400"/>
              <a:gd name="connsiteY86" fmla="*/ 59878 h 106678"/>
              <a:gd name="connsiteX87" fmla="*/ 928467 w 1382400"/>
              <a:gd name="connsiteY87" fmla="*/ 59878 h 106678"/>
              <a:gd name="connsiteX88" fmla="*/ 939003 w 1382400"/>
              <a:gd name="connsiteY88" fmla="*/ 33458 h 106678"/>
              <a:gd name="connsiteX89" fmla="*/ 949538 w 1382400"/>
              <a:gd name="connsiteY89" fmla="*/ 59878 h 106678"/>
              <a:gd name="connsiteX90" fmla="*/ 950677 w 1382400"/>
              <a:gd name="connsiteY90" fmla="*/ 59878 h 106678"/>
              <a:gd name="connsiteX91" fmla="*/ 961213 w 1382400"/>
              <a:gd name="connsiteY91" fmla="*/ 33458 h 106678"/>
              <a:gd name="connsiteX92" fmla="*/ 971748 w 1382400"/>
              <a:gd name="connsiteY92" fmla="*/ 59878 h 106678"/>
              <a:gd name="connsiteX93" fmla="*/ 972572 w 1382400"/>
              <a:gd name="connsiteY93" fmla="*/ 59878 h 106678"/>
              <a:gd name="connsiteX94" fmla="*/ 983108 w 1382400"/>
              <a:gd name="connsiteY94" fmla="*/ 33458 h 106678"/>
              <a:gd name="connsiteX95" fmla="*/ 993544 w 1382400"/>
              <a:gd name="connsiteY95" fmla="*/ 59631 h 106678"/>
              <a:gd name="connsiteX96" fmla="*/ 1003982 w 1382400"/>
              <a:gd name="connsiteY96" fmla="*/ 33458 h 106678"/>
              <a:gd name="connsiteX97" fmla="*/ 1014517 w 1382400"/>
              <a:gd name="connsiteY97" fmla="*/ 59878 h 106678"/>
              <a:gd name="connsiteX98" fmla="*/ 1015341 w 1382400"/>
              <a:gd name="connsiteY98" fmla="*/ 59878 h 106678"/>
              <a:gd name="connsiteX99" fmla="*/ 1025877 w 1382400"/>
              <a:gd name="connsiteY99" fmla="*/ 33458 h 106678"/>
              <a:gd name="connsiteX100" fmla="*/ 1036239 w 1382400"/>
              <a:gd name="connsiteY100" fmla="*/ 59446 h 106678"/>
              <a:gd name="connsiteX101" fmla="*/ 1046603 w 1382400"/>
              <a:gd name="connsiteY101" fmla="*/ 33458 h 106678"/>
              <a:gd name="connsiteX102" fmla="*/ 1057138 w 1382400"/>
              <a:gd name="connsiteY102" fmla="*/ 59878 h 106678"/>
              <a:gd name="connsiteX103" fmla="*/ 1057961 w 1382400"/>
              <a:gd name="connsiteY103" fmla="*/ 59878 h 106678"/>
              <a:gd name="connsiteX104" fmla="*/ 1068497 w 1382400"/>
              <a:gd name="connsiteY104" fmla="*/ 33458 h 106678"/>
              <a:gd name="connsiteX105" fmla="*/ 1078934 w 1382400"/>
              <a:gd name="connsiteY105" fmla="*/ 59632 h 106678"/>
              <a:gd name="connsiteX106" fmla="*/ 1089372 w 1382400"/>
              <a:gd name="connsiteY106" fmla="*/ 33458 h 106678"/>
              <a:gd name="connsiteX107" fmla="*/ 1099907 w 1382400"/>
              <a:gd name="connsiteY107" fmla="*/ 59878 h 106678"/>
              <a:gd name="connsiteX108" fmla="*/ 1100731 w 1382400"/>
              <a:gd name="connsiteY108" fmla="*/ 59878 h 106678"/>
              <a:gd name="connsiteX109" fmla="*/ 1110533 w 1382400"/>
              <a:gd name="connsiteY109" fmla="*/ 35299 h 106678"/>
              <a:gd name="connsiteX110" fmla="*/ 1110533 w 1382400"/>
              <a:gd name="connsiteY110" fmla="*/ 33458 h 106678"/>
              <a:gd name="connsiteX111" fmla="*/ 1111267 w 1382400"/>
              <a:gd name="connsiteY111" fmla="*/ 33458 h 106678"/>
              <a:gd name="connsiteX112" fmla="*/ 1112058 w 1382400"/>
              <a:gd name="connsiteY112" fmla="*/ 33458 h 106678"/>
              <a:gd name="connsiteX113" fmla="*/ 1112058 w 1382400"/>
              <a:gd name="connsiteY113" fmla="*/ 0 h 106678"/>
              <a:gd name="connsiteX114" fmla="*/ 1382400 w 1382400"/>
              <a:gd name="connsiteY114" fmla="*/ 0 h 106678"/>
              <a:gd name="connsiteX115" fmla="*/ 1382400 w 1382400"/>
              <a:gd name="connsiteY115" fmla="*/ 33458 h 106678"/>
              <a:gd name="connsiteX116" fmla="*/ 1382400 w 1382400"/>
              <a:gd name="connsiteY116" fmla="*/ 47032 h 106678"/>
              <a:gd name="connsiteX117" fmla="*/ 1382400 w 1382400"/>
              <a:gd name="connsiteY117" fmla="*/ 62258 h 106678"/>
              <a:gd name="connsiteX118" fmla="*/ 1382400 w 1382400"/>
              <a:gd name="connsiteY118" fmla="*/ 99377 h 106678"/>
              <a:gd name="connsiteX119" fmla="*/ 1381708 w 1382400"/>
              <a:gd name="connsiteY119" fmla="*/ 99377 h 106678"/>
              <a:gd name="connsiteX120" fmla="*/ 1381708 w 1382400"/>
              <a:gd name="connsiteY120" fmla="*/ 106678 h 106678"/>
              <a:gd name="connsiteX121" fmla="*/ 1 w 1382400"/>
              <a:gd name="connsiteY121" fmla="*/ 106678 h 106678"/>
              <a:gd name="connsiteX122" fmla="*/ 1 w 1382400"/>
              <a:gd name="connsiteY122" fmla="*/ 99377 h 106678"/>
              <a:gd name="connsiteX123" fmla="*/ 0 w 1382400"/>
              <a:gd name="connsiteY123" fmla="*/ 99377 h 106678"/>
              <a:gd name="connsiteX124" fmla="*/ 0 w 1382400"/>
              <a:gd name="connsiteY124" fmla="*/ 62258 h 106678"/>
              <a:gd name="connsiteX125" fmla="*/ 0 w 1382400"/>
              <a:gd name="connsiteY125" fmla="*/ 33458 h 106678"/>
              <a:gd name="connsiteX126" fmla="*/ 2 w 1382400"/>
              <a:gd name="connsiteY126" fmla="*/ 33458 h 10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382400" h="106678">
                <a:moveTo>
                  <a:pt x="2" y="0"/>
                </a:moveTo>
                <a:lnTo>
                  <a:pt x="270344" y="0"/>
                </a:lnTo>
                <a:lnTo>
                  <a:pt x="270344" y="33458"/>
                </a:lnTo>
                <a:lnTo>
                  <a:pt x="271134" y="33458"/>
                </a:lnTo>
                <a:lnTo>
                  <a:pt x="271867" y="33458"/>
                </a:lnTo>
                <a:lnTo>
                  <a:pt x="271867" y="35296"/>
                </a:lnTo>
                <a:lnTo>
                  <a:pt x="281669" y="59878"/>
                </a:lnTo>
                <a:lnTo>
                  <a:pt x="282493" y="59878"/>
                </a:lnTo>
                <a:lnTo>
                  <a:pt x="293029" y="33458"/>
                </a:lnTo>
                <a:lnTo>
                  <a:pt x="303466" y="59631"/>
                </a:lnTo>
                <a:lnTo>
                  <a:pt x="313903" y="33458"/>
                </a:lnTo>
                <a:lnTo>
                  <a:pt x="324438" y="59878"/>
                </a:lnTo>
                <a:lnTo>
                  <a:pt x="325262" y="59878"/>
                </a:lnTo>
                <a:lnTo>
                  <a:pt x="335798" y="33458"/>
                </a:lnTo>
                <a:lnTo>
                  <a:pt x="346161" y="59446"/>
                </a:lnTo>
                <a:lnTo>
                  <a:pt x="356524" y="33458"/>
                </a:lnTo>
                <a:lnTo>
                  <a:pt x="367060" y="59878"/>
                </a:lnTo>
                <a:lnTo>
                  <a:pt x="367883" y="59878"/>
                </a:lnTo>
                <a:lnTo>
                  <a:pt x="378418" y="33458"/>
                </a:lnTo>
                <a:lnTo>
                  <a:pt x="388855" y="59632"/>
                </a:lnTo>
                <a:lnTo>
                  <a:pt x="399293" y="33458"/>
                </a:lnTo>
                <a:lnTo>
                  <a:pt x="409828" y="59878"/>
                </a:lnTo>
                <a:lnTo>
                  <a:pt x="410652" y="59878"/>
                </a:lnTo>
                <a:lnTo>
                  <a:pt x="421188" y="33458"/>
                </a:lnTo>
                <a:lnTo>
                  <a:pt x="431723" y="59878"/>
                </a:lnTo>
                <a:lnTo>
                  <a:pt x="432862" y="59878"/>
                </a:lnTo>
                <a:lnTo>
                  <a:pt x="443398" y="33458"/>
                </a:lnTo>
                <a:lnTo>
                  <a:pt x="453933" y="59878"/>
                </a:lnTo>
                <a:lnTo>
                  <a:pt x="454756" y="59878"/>
                </a:lnTo>
                <a:lnTo>
                  <a:pt x="465292" y="33458"/>
                </a:lnTo>
                <a:lnTo>
                  <a:pt x="475729" y="59632"/>
                </a:lnTo>
                <a:lnTo>
                  <a:pt x="486167" y="33458"/>
                </a:lnTo>
                <a:lnTo>
                  <a:pt x="496702" y="59878"/>
                </a:lnTo>
                <a:lnTo>
                  <a:pt x="497525" y="59878"/>
                </a:lnTo>
                <a:lnTo>
                  <a:pt x="508061" y="33458"/>
                </a:lnTo>
                <a:lnTo>
                  <a:pt x="518596" y="59878"/>
                </a:lnTo>
                <a:lnTo>
                  <a:pt x="518764" y="59878"/>
                </a:lnTo>
                <a:lnTo>
                  <a:pt x="529300" y="33458"/>
                </a:lnTo>
                <a:lnTo>
                  <a:pt x="539835" y="59878"/>
                </a:lnTo>
                <a:lnTo>
                  <a:pt x="540658" y="59878"/>
                </a:lnTo>
                <a:lnTo>
                  <a:pt x="551194" y="33458"/>
                </a:lnTo>
                <a:lnTo>
                  <a:pt x="561631" y="59632"/>
                </a:lnTo>
                <a:lnTo>
                  <a:pt x="572069" y="33458"/>
                </a:lnTo>
                <a:lnTo>
                  <a:pt x="582604" y="59878"/>
                </a:lnTo>
                <a:lnTo>
                  <a:pt x="583427" y="59878"/>
                </a:lnTo>
                <a:lnTo>
                  <a:pt x="593963" y="33458"/>
                </a:lnTo>
                <a:lnTo>
                  <a:pt x="604498" y="59878"/>
                </a:lnTo>
                <a:lnTo>
                  <a:pt x="605637" y="59878"/>
                </a:lnTo>
                <a:lnTo>
                  <a:pt x="616173" y="33458"/>
                </a:lnTo>
                <a:lnTo>
                  <a:pt x="626708" y="59878"/>
                </a:lnTo>
                <a:lnTo>
                  <a:pt x="627532" y="59878"/>
                </a:lnTo>
                <a:lnTo>
                  <a:pt x="638068" y="33458"/>
                </a:lnTo>
                <a:lnTo>
                  <a:pt x="648505" y="59631"/>
                </a:lnTo>
                <a:lnTo>
                  <a:pt x="658942" y="33458"/>
                </a:lnTo>
                <a:lnTo>
                  <a:pt x="669477" y="59878"/>
                </a:lnTo>
                <a:lnTo>
                  <a:pt x="670301" y="59878"/>
                </a:lnTo>
                <a:lnTo>
                  <a:pt x="680837" y="33458"/>
                </a:lnTo>
                <a:lnTo>
                  <a:pt x="691200" y="59447"/>
                </a:lnTo>
                <a:lnTo>
                  <a:pt x="701564" y="33458"/>
                </a:lnTo>
                <a:lnTo>
                  <a:pt x="712099" y="59878"/>
                </a:lnTo>
                <a:lnTo>
                  <a:pt x="712922" y="59878"/>
                </a:lnTo>
                <a:lnTo>
                  <a:pt x="723458" y="33458"/>
                </a:lnTo>
                <a:lnTo>
                  <a:pt x="733895" y="59632"/>
                </a:lnTo>
                <a:lnTo>
                  <a:pt x="744333" y="33458"/>
                </a:lnTo>
                <a:lnTo>
                  <a:pt x="754868" y="59878"/>
                </a:lnTo>
                <a:lnTo>
                  <a:pt x="755692" y="59878"/>
                </a:lnTo>
                <a:lnTo>
                  <a:pt x="766228" y="33458"/>
                </a:lnTo>
                <a:lnTo>
                  <a:pt x="776763" y="59878"/>
                </a:lnTo>
                <a:lnTo>
                  <a:pt x="777902" y="59878"/>
                </a:lnTo>
                <a:lnTo>
                  <a:pt x="788438" y="33458"/>
                </a:lnTo>
                <a:lnTo>
                  <a:pt x="798973" y="59878"/>
                </a:lnTo>
                <a:lnTo>
                  <a:pt x="799796" y="59878"/>
                </a:lnTo>
                <a:lnTo>
                  <a:pt x="810332" y="33458"/>
                </a:lnTo>
                <a:lnTo>
                  <a:pt x="820769" y="59632"/>
                </a:lnTo>
                <a:lnTo>
                  <a:pt x="831207" y="33458"/>
                </a:lnTo>
                <a:lnTo>
                  <a:pt x="841742" y="59878"/>
                </a:lnTo>
                <a:lnTo>
                  <a:pt x="842565" y="59878"/>
                </a:lnTo>
                <a:lnTo>
                  <a:pt x="853101" y="33458"/>
                </a:lnTo>
                <a:lnTo>
                  <a:pt x="863636" y="59878"/>
                </a:lnTo>
                <a:lnTo>
                  <a:pt x="863804" y="59878"/>
                </a:lnTo>
                <a:lnTo>
                  <a:pt x="874340" y="33458"/>
                </a:lnTo>
                <a:lnTo>
                  <a:pt x="884875" y="59878"/>
                </a:lnTo>
                <a:lnTo>
                  <a:pt x="885698" y="59878"/>
                </a:lnTo>
                <a:lnTo>
                  <a:pt x="896234" y="33458"/>
                </a:lnTo>
                <a:lnTo>
                  <a:pt x="906671" y="59632"/>
                </a:lnTo>
                <a:lnTo>
                  <a:pt x="917109" y="33458"/>
                </a:lnTo>
                <a:lnTo>
                  <a:pt x="927644" y="59878"/>
                </a:lnTo>
                <a:lnTo>
                  <a:pt x="928467" y="59878"/>
                </a:lnTo>
                <a:lnTo>
                  <a:pt x="939003" y="33458"/>
                </a:lnTo>
                <a:lnTo>
                  <a:pt x="949538" y="59878"/>
                </a:lnTo>
                <a:lnTo>
                  <a:pt x="950677" y="59878"/>
                </a:lnTo>
                <a:lnTo>
                  <a:pt x="961213" y="33458"/>
                </a:lnTo>
                <a:lnTo>
                  <a:pt x="971748" y="59878"/>
                </a:lnTo>
                <a:lnTo>
                  <a:pt x="972572" y="59878"/>
                </a:lnTo>
                <a:lnTo>
                  <a:pt x="983108" y="33458"/>
                </a:lnTo>
                <a:lnTo>
                  <a:pt x="993544" y="59631"/>
                </a:lnTo>
                <a:lnTo>
                  <a:pt x="1003982" y="33458"/>
                </a:lnTo>
                <a:lnTo>
                  <a:pt x="1014517" y="59878"/>
                </a:lnTo>
                <a:lnTo>
                  <a:pt x="1015341" y="59878"/>
                </a:lnTo>
                <a:lnTo>
                  <a:pt x="1025877" y="33458"/>
                </a:lnTo>
                <a:lnTo>
                  <a:pt x="1036239" y="59446"/>
                </a:lnTo>
                <a:lnTo>
                  <a:pt x="1046603" y="33458"/>
                </a:lnTo>
                <a:lnTo>
                  <a:pt x="1057138" y="59878"/>
                </a:lnTo>
                <a:lnTo>
                  <a:pt x="1057961" y="59878"/>
                </a:lnTo>
                <a:lnTo>
                  <a:pt x="1068497" y="33458"/>
                </a:lnTo>
                <a:lnTo>
                  <a:pt x="1078934" y="59632"/>
                </a:lnTo>
                <a:lnTo>
                  <a:pt x="1089372" y="33458"/>
                </a:lnTo>
                <a:lnTo>
                  <a:pt x="1099907" y="59878"/>
                </a:lnTo>
                <a:lnTo>
                  <a:pt x="1100731" y="59878"/>
                </a:lnTo>
                <a:lnTo>
                  <a:pt x="1110533" y="35299"/>
                </a:lnTo>
                <a:lnTo>
                  <a:pt x="1110533" y="33458"/>
                </a:lnTo>
                <a:lnTo>
                  <a:pt x="1111267" y="33458"/>
                </a:lnTo>
                <a:lnTo>
                  <a:pt x="1112058" y="33458"/>
                </a:lnTo>
                <a:lnTo>
                  <a:pt x="1112058" y="0"/>
                </a:lnTo>
                <a:lnTo>
                  <a:pt x="1382400" y="0"/>
                </a:lnTo>
                <a:lnTo>
                  <a:pt x="1382400" y="33458"/>
                </a:lnTo>
                <a:lnTo>
                  <a:pt x="1382400" y="47032"/>
                </a:lnTo>
                <a:lnTo>
                  <a:pt x="1382400" y="62258"/>
                </a:lnTo>
                <a:lnTo>
                  <a:pt x="1382400" y="99377"/>
                </a:lnTo>
                <a:lnTo>
                  <a:pt x="1381708" y="99377"/>
                </a:lnTo>
                <a:lnTo>
                  <a:pt x="1381708" y="106678"/>
                </a:lnTo>
                <a:lnTo>
                  <a:pt x="1" y="106678"/>
                </a:lnTo>
                <a:lnTo>
                  <a:pt x="1" y="99377"/>
                </a:lnTo>
                <a:lnTo>
                  <a:pt x="0" y="99377"/>
                </a:lnTo>
                <a:lnTo>
                  <a:pt x="0" y="62258"/>
                </a:lnTo>
                <a:lnTo>
                  <a:pt x="0" y="33458"/>
                </a:lnTo>
                <a:lnTo>
                  <a:pt x="2" y="33458"/>
                </a:lnTo>
                <a:close/>
              </a:path>
            </a:pathLst>
          </a:custGeom>
          <a:solidFill>
            <a:srgbClr val="7F7F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DF4C4E0-BC4D-451B-84FF-C310C527C34E}"/>
              </a:ext>
            </a:extLst>
          </p:cNvPr>
          <p:cNvSpPr txBox="1"/>
          <p:nvPr/>
        </p:nvSpPr>
        <p:spPr>
          <a:xfrm>
            <a:off x="5125377" y="86791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Photomask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7D196F97-8185-435A-B314-B5886562F1CD}"/>
              </a:ext>
            </a:extLst>
          </p:cNvPr>
          <p:cNvCxnSpPr>
            <a:cxnSpLocks/>
          </p:cNvCxnSpPr>
          <p:nvPr/>
        </p:nvCxnSpPr>
        <p:spPr>
          <a:xfrm flipH="1">
            <a:off x="4966187" y="978137"/>
            <a:ext cx="21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58F2E130-8DBE-45D8-8C71-F966D49A0CA3}"/>
              </a:ext>
            </a:extLst>
          </p:cNvPr>
          <p:cNvCxnSpPr>
            <a:cxnSpLocks/>
          </p:cNvCxnSpPr>
          <p:nvPr/>
        </p:nvCxnSpPr>
        <p:spPr>
          <a:xfrm>
            <a:off x="3601731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25A22170-6BC7-485B-B053-CAB5418BD980}"/>
              </a:ext>
            </a:extLst>
          </p:cNvPr>
          <p:cNvCxnSpPr>
            <a:cxnSpLocks/>
          </p:cNvCxnSpPr>
          <p:nvPr/>
        </p:nvCxnSpPr>
        <p:spPr>
          <a:xfrm>
            <a:off x="3764326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A680F72D-8831-4905-A37A-8A237E2D9700}"/>
              </a:ext>
            </a:extLst>
          </p:cNvPr>
          <p:cNvCxnSpPr>
            <a:cxnSpLocks/>
          </p:cNvCxnSpPr>
          <p:nvPr/>
        </p:nvCxnSpPr>
        <p:spPr>
          <a:xfrm>
            <a:off x="3926921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3FED7575-C84B-46AD-AA61-9DA7A0FB2131}"/>
              </a:ext>
            </a:extLst>
          </p:cNvPr>
          <p:cNvCxnSpPr>
            <a:cxnSpLocks/>
          </p:cNvCxnSpPr>
          <p:nvPr/>
        </p:nvCxnSpPr>
        <p:spPr>
          <a:xfrm>
            <a:off x="4089516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A45F7D3E-1209-4B0C-9E91-6C2AC625E901}"/>
              </a:ext>
            </a:extLst>
          </p:cNvPr>
          <p:cNvCxnSpPr>
            <a:cxnSpLocks/>
          </p:cNvCxnSpPr>
          <p:nvPr/>
        </p:nvCxnSpPr>
        <p:spPr>
          <a:xfrm>
            <a:off x="4252111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CE42A8CA-A296-4DFC-975E-B17889138705}"/>
              </a:ext>
            </a:extLst>
          </p:cNvPr>
          <p:cNvCxnSpPr>
            <a:cxnSpLocks/>
          </p:cNvCxnSpPr>
          <p:nvPr/>
        </p:nvCxnSpPr>
        <p:spPr>
          <a:xfrm>
            <a:off x="4414706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2E91ED4E-4A83-4924-8EB0-A67D2DAC620B}"/>
              </a:ext>
            </a:extLst>
          </p:cNvPr>
          <p:cNvCxnSpPr>
            <a:cxnSpLocks/>
          </p:cNvCxnSpPr>
          <p:nvPr/>
        </p:nvCxnSpPr>
        <p:spPr>
          <a:xfrm>
            <a:off x="4577301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65F416CF-3AF7-4C7D-994F-2BE21EA1BD06}"/>
              </a:ext>
            </a:extLst>
          </p:cNvPr>
          <p:cNvCxnSpPr>
            <a:cxnSpLocks/>
          </p:cNvCxnSpPr>
          <p:nvPr/>
        </p:nvCxnSpPr>
        <p:spPr>
          <a:xfrm>
            <a:off x="4739896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9E1D43FF-2A0B-4D43-8D86-7F2025115E88}"/>
              </a:ext>
            </a:extLst>
          </p:cNvPr>
          <p:cNvCxnSpPr>
            <a:cxnSpLocks/>
          </p:cNvCxnSpPr>
          <p:nvPr/>
        </p:nvCxnSpPr>
        <p:spPr>
          <a:xfrm>
            <a:off x="4902493" y="6377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A826CCA6-BBB2-4129-87F9-8DC279D3F736}"/>
              </a:ext>
            </a:extLst>
          </p:cNvPr>
          <p:cNvSpPr txBox="1"/>
          <p:nvPr/>
        </p:nvSpPr>
        <p:spPr>
          <a:xfrm>
            <a:off x="4916797" y="624233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UV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B7E9C08-51ED-4859-B36D-E93BC7DD2980}"/>
              </a:ext>
            </a:extLst>
          </p:cNvPr>
          <p:cNvSpPr/>
          <p:nvPr/>
        </p:nvSpPr>
        <p:spPr>
          <a:xfrm rot="10800000">
            <a:off x="3727321" y="3183144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32C92C04-E145-4352-9CF7-8FFD3F346D85}"/>
              </a:ext>
            </a:extLst>
          </p:cNvPr>
          <p:cNvSpPr/>
          <p:nvPr/>
        </p:nvSpPr>
        <p:spPr>
          <a:xfrm>
            <a:off x="3570600" y="2568853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B97844E-2AE0-45B4-8F9F-7B6909815F6B}"/>
              </a:ext>
            </a:extLst>
          </p:cNvPr>
          <p:cNvSpPr/>
          <p:nvPr/>
        </p:nvSpPr>
        <p:spPr>
          <a:xfrm>
            <a:off x="3750737" y="276133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6851A089-9F47-4B62-A062-1C11CD0EF53B}"/>
              </a:ext>
            </a:extLst>
          </p:cNvPr>
          <p:cNvSpPr/>
          <p:nvPr/>
        </p:nvSpPr>
        <p:spPr>
          <a:xfrm>
            <a:off x="3750737" y="279013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7F72B2A7-417F-45E4-A4F6-BCAE53EA40E1}"/>
              </a:ext>
            </a:extLst>
          </p:cNvPr>
          <p:cNvSpPr/>
          <p:nvPr/>
        </p:nvSpPr>
        <p:spPr>
          <a:xfrm>
            <a:off x="3750737" y="282094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7FC911D6-5E0B-48BC-9E4D-E8A82C7D5BCF}"/>
              </a:ext>
            </a:extLst>
          </p:cNvPr>
          <p:cNvSpPr/>
          <p:nvPr/>
        </p:nvSpPr>
        <p:spPr>
          <a:xfrm>
            <a:off x="3750737" y="284974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578BE365-365F-4A8F-A976-C6C285760011}"/>
              </a:ext>
            </a:extLst>
          </p:cNvPr>
          <p:cNvSpPr/>
          <p:nvPr/>
        </p:nvSpPr>
        <p:spPr>
          <a:xfrm>
            <a:off x="3750737" y="287817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18D67BB-38DC-4974-BD1B-0D8B080C5EE5}"/>
              </a:ext>
            </a:extLst>
          </p:cNvPr>
          <p:cNvSpPr/>
          <p:nvPr/>
        </p:nvSpPr>
        <p:spPr>
          <a:xfrm>
            <a:off x="3750737" y="309827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D0FA2297-47B4-499D-9A7B-1E0C85EED3FB}"/>
              </a:ext>
            </a:extLst>
          </p:cNvPr>
          <p:cNvSpPr/>
          <p:nvPr/>
        </p:nvSpPr>
        <p:spPr>
          <a:xfrm>
            <a:off x="3750737" y="30125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AB256CEE-BCA3-4F67-9F84-DA36578B1F2B}"/>
              </a:ext>
            </a:extLst>
          </p:cNvPr>
          <p:cNvSpPr/>
          <p:nvPr/>
        </p:nvSpPr>
        <p:spPr>
          <a:xfrm>
            <a:off x="3750737" y="30413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9ECC0B1-3066-4818-B457-A289C6E28599}"/>
              </a:ext>
            </a:extLst>
          </p:cNvPr>
          <p:cNvSpPr/>
          <p:nvPr/>
        </p:nvSpPr>
        <p:spPr>
          <a:xfrm>
            <a:off x="3750737" y="306974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4B0061A-FE6E-4110-9A6E-5C0C92694C57}"/>
              </a:ext>
            </a:extLst>
          </p:cNvPr>
          <p:cNvSpPr/>
          <p:nvPr/>
        </p:nvSpPr>
        <p:spPr>
          <a:xfrm>
            <a:off x="3750737" y="315519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B1F3C8A-76EA-40AC-9DDC-ED4D9C8B2022}"/>
              </a:ext>
            </a:extLst>
          </p:cNvPr>
          <p:cNvSpPr/>
          <p:nvPr/>
        </p:nvSpPr>
        <p:spPr>
          <a:xfrm>
            <a:off x="3750737" y="31266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87B0E42D-990B-43AC-8750-BEC9FB78E2B8}"/>
              </a:ext>
            </a:extLst>
          </p:cNvPr>
          <p:cNvSpPr/>
          <p:nvPr/>
        </p:nvSpPr>
        <p:spPr>
          <a:xfrm>
            <a:off x="3750466" y="2976645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CDD96FDC-8856-4306-8901-51DC36606436}"/>
              </a:ext>
            </a:extLst>
          </p:cNvPr>
          <p:cNvSpPr/>
          <p:nvPr/>
        </p:nvSpPr>
        <p:spPr>
          <a:xfrm rot="10800000" flipV="1">
            <a:off x="3570600" y="275788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6D7FD369-9894-4A91-8F65-3BC1BC7EE1D7}"/>
              </a:ext>
            </a:extLst>
          </p:cNvPr>
          <p:cNvSpPr/>
          <p:nvPr/>
        </p:nvSpPr>
        <p:spPr>
          <a:xfrm rot="10800000" flipH="1" flipV="1">
            <a:off x="4618768" y="275788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C41D2970-2ECC-4549-8B09-2DCFBF251151}"/>
              </a:ext>
            </a:extLst>
          </p:cNvPr>
          <p:cNvCxnSpPr>
            <a:cxnSpLocks/>
          </p:cNvCxnSpPr>
          <p:nvPr/>
        </p:nvCxnSpPr>
        <p:spPr>
          <a:xfrm>
            <a:off x="3764326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0281A6CC-B6E6-44CF-AD55-F544CFC995CE}"/>
              </a:ext>
            </a:extLst>
          </p:cNvPr>
          <p:cNvCxnSpPr>
            <a:cxnSpLocks/>
          </p:cNvCxnSpPr>
          <p:nvPr/>
        </p:nvCxnSpPr>
        <p:spPr>
          <a:xfrm>
            <a:off x="3926921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A00AE35-AAB7-4C5C-953C-F1CED91B9133}"/>
              </a:ext>
            </a:extLst>
          </p:cNvPr>
          <p:cNvCxnSpPr>
            <a:cxnSpLocks/>
          </p:cNvCxnSpPr>
          <p:nvPr/>
        </p:nvCxnSpPr>
        <p:spPr>
          <a:xfrm>
            <a:off x="4089516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D1348E20-0B01-4B45-90B4-70E10B897D7B}"/>
              </a:ext>
            </a:extLst>
          </p:cNvPr>
          <p:cNvCxnSpPr>
            <a:cxnSpLocks/>
          </p:cNvCxnSpPr>
          <p:nvPr/>
        </p:nvCxnSpPr>
        <p:spPr>
          <a:xfrm>
            <a:off x="4252111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CDDF2382-586F-4269-843D-E1E8072E80AF}"/>
              </a:ext>
            </a:extLst>
          </p:cNvPr>
          <p:cNvCxnSpPr>
            <a:cxnSpLocks/>
          </p:cNvCxnSpPr>
          <p:nvPr/>
        </p:nvCxnSpPr>
        <p:spPr>
          <a:xfrm>
            <a:off x="4414706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직선 화살표 연결선 384">
            <a:extLst>
              <a:ext uri="{FF2B5EF4-FFF2-40B4-BE49-F238E27FC236}">
                <a16:creationId xmlns:a16="http://schemas.microsoft.com/office/drawing/2014/main" id="{121CC0C3-A65D-472B-915F-02E7501065E9}"/>
              </a:ext>
            </a:extLst>
          </p:cNvPr>
          <p:cNvCxnSpPr>
            <a:cxnSpLocks/>
          </p:cNvCxnSpPr>
          <p:nvPr/>
        </p:nvCxnSpPr>
        <p:spPr>
          <a:xfrm>
            <a:off x="4577301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FDB18A7B-9006-4D93-A634-E5F0531138EC}"/>
              </a:ext>
            </a:extLst>
          </p:cNvPr>
          <p:cNvCxnSpPr>
            <a:cxnSpLocks/>
          </p:cNvCxnSpPr>
          <p:nvPr/>
        </p:nvCxnSpPr>
        <p:spPr>
          <a:xfrm>
            <a:off x="4739896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F69C478F-F042-49E4-A818-1435D632354C}"/>
              </a:ext>
            </a:extLst>
          </p:cNvPr>
          <p:cNvCxnSpPr>
            <a:cxnSpLocks/>
          </p:cNvCxnSpPr>
          <p:nvPr/>
        </p:nvCxnSpPr>
        <p:spPr>
          <a:xfrm>
            <a:off x="4902493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B4B18003-5253-46F0-87E0-16DADDB12752}"/>
              </a:ext>
            </a:extLst>
          </p:cNvPr>
          <p:cNvSpPr txBox="1"/>
          <p:nvPr/>
        </p:nvSpPr>
        <p:spPr>
          <a:xfrm>
            <a:off x="4916797" y="215692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etching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E19F37D-2BA2-44B0-940B-16481230EB08}"/>
              </a:ext>
            </a:extLst>
          </p:cNvPr>
          <p:cNvSpPr txBox="1"/>
          <p:nvPr/>
        </p:nvSpPr>
        <p:spPr>
          <a:xfrm>
            <a:off x="2776654" y="400278"/>
            <a:ext cx="29626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Flip-chip Flood VCSEL with GaAs diffuser - 2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8B4AFE15-823E-487A-BA27-0A178B47E08A}"/>
              </a:ext>
            </a:extLst>
          </p:cNvPr>
          <p:cNvGrpSpPr/>
          <p:nvPr/>
        </p:nvGrpSpPr>
        <p:grpSpPr>
          <a:xfrm>
            <a:off x="3561330" y="944769"/>
            <a:ext cx="1390549" cy="65919"/>
            <a:chOff x="650868" y="1061450"/>
            <a:chExt cx="1364556" cy="65919"/>
          </a:xfrm>
        </p:grpSpPr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46BC2C70-46FF-4FEE-88DF-9DB5E14CA5B3}"/>
                </a:ext>
              </a:extLst>
            </p:cNvPr>
            <p:cNvGrpSpPr/>
            <p:nvPr/>
          </p:nvGrpSpPr>
          <p:grpSpPr>
            <a:xfrm>
              <a:off x="650868" y="1061450"/>
              <a:ext cx="683638" cy="65919"/>
              <a:chOff x="661768" y="1061450"/>
              <a:chExt cx="1445798" cy="65919"/>
            </a:xfrm>
          </p:grpSpPr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2E602958-AA50-4B9A-A6BA-CED310406602}"/>
                  </a:ext>
                </a:extLst>
              </p:cNvPr>
              <p:cNvGrpSpPr/>
              <p:nvPr/>
            </p:nvGrpSpPr>
            <p:grpSpPr>
              <a:xfrm>
                <a:off x="661768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424" name="직사각형 423">
                  <a:extLst>
                    <a:ext uri="{FF2B5EF4-FFF2-40B4-BE49-F238E27FC236}">
                      <a16:creationId xmlns:a16="http://schemas.microsoft.com/office/drawing/2014/main" id="{82298A62-3786-4113-A31F-0A8575065C3C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직사각형 424">
                  <a:extLst>
                    <a:ext uri="{FF2B5EF4-FFF2-40B4-BE49-F238E27FC236}">
                      <a16:creationId xmlns:a16="http://schemas.microsoft.com/office/drawing/2014/main" id="{0E5C8B98-1DE6-426C-8A03-FD7BB0E9414E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직사각형 425">
                  <a:extLst>
                    <a:ext uri="{FF2B5EF4-FFF2-40B4-BE49-F238E27FC236}">
                      <a16:creationId xmlns:a16="http://schemas.microsoft.com/office/drawing/2014/main" id="{635A032A-3EEB-4C1C-85E5-841FC26B6F3A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직사각형 426">
                  <a:extLst>
                    <a:ext uri="{FF2B5EF4-FFF2-40B4-BE49-F238E27FC236}">
                      <a16:creationId xmlns:a16="http://schemas.microsoft.com/office/drawing/2014/main" id="{BDAB0123-C8FB-4BA3-A3A3-F30A3A91F647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직사각형 427">
                  <a:extLst>
                    <a:ext uri="{FF2B5EF4-FFF2-40B4-BE49-F238E27FC236}">
                      <a16:creationId xmlns:a16="http://schemas.microsoft.com/office/drawing/2014/main" id="{E9C5E83E-7E04-4CFC-B60F-0925628AFA46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340D0282-EAE5-4E5E-9969-FA5B2E470764}"/>
                  </a:ext>
                </a:extLst>
              </p:cNvPr>
              <p:cNvGrpSpPr/>
              <p:nvPr/>
            </p:nvGrpSpPr>
            <p:grpSpPr>
              <a:xfrm>
                <a:off x="1143940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419" name="직사각형 418">
                  <a:extLst>
                    <a:ext uri="{FF2B5EF4-FFF2-40B4-BE49-F238E27FC236}">
                      <a16:creationId xmlns:a16="http://schemas.microsoft.com/office/drawing/2014/main" id="{A18B344D-45C3-4816-AF25-018E2D3C45BD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직사각형 419">
                  <a:extLst>
                    <a:ext uri="{FF2B5EF4-FFF2-40B4-BE49-F238E27FC236}">
                      <a16:creationId xmlns:a16="http://schemas.microsoft.com/office/drawing/2014/main" id="{7764FA1B-1194-4712-A5DD-2CC3B4A90893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직사각형 420">
                  <a:extLst>
                    <a:ext uri="{FF2B5EF4-FFF2-40B4-BE49-F238E27FC236}">
                      <a16:creationId xmlns:a16="http://schemas.microsoft.com/office/drawing/2014/main" id="{D45555F0-AB4A-4B64-9845-E5EE5A90C13E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2" name="직사각형 421">
                  <a:extLst>
                    <a:ext uri="{FF2B5EF4-FFF2-40B4-BE49-F238E27FC236}">
                      <a16:creationId xmlns:a16="http://schemas.microsoft.com/office/drawing/2014/main" id="{43DBA314-99E8-4C79-98AC-92ECDBA22A6B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직사각형 422">
                  <a:extLst>
                    <a:ext uri="{FF2B5EF4-FFF2-40B4-BE49-F238E27FC236}">
                      <a16:creationId xmlns:a16="http://schemas.microsoft.com/office/drawing/2014/main" id="{F6567F41-6355-4D6F-8B4F-F16BA8D14CCD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7E400439-CFC7-45B8-87C7-681B2C832829}"/>
                  </a:ext>
                </a:extLst>
              </p:cNvPr>
              <p:cNvGrpSpPr/>
              <p:nvPr/>
            </p:nvGrpSpPr>
            <p:grpSpPr>
              <a:xfrm>
                <a:off x="1625753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414" name="직사각형 413">
                  <a:extLst>
                    <a:ext uri="{FF2B5EF4-FFF2-40B4-BE49-F238E27FC236}">
                      <a16:creationId xmlns:a16="http://schemas.microsoft.com/office/drawing/2014/main" id="{FB765C4A-3F8A-4522-B29C-984C98A788EE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직사각형 414">
                  <a:extLst>
                    <a:ext uri="{FF2B5EF4-FFF2-40B4-BE49-F238E27FC236}">
                      <a16:creationId xmlns:a16="http://schemas.microsoft.com/office/drawing/2014/main" id="{65909B1C-03C8-4CC7-8603-3C421B9AD4CA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직사각형 415">
                  <a:extLst>
                    <a:ext uri="{FF2B5EF4-FFF2-40B4-BE49-F238E27FC236}">
                      <a16:creationId xmlns:a16="http://schemas.microsoft.com/office/drawing/2014/main" id="{27A95E93-7A7D-47B8-97C1-27E3AB856AD1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>
                  <a:extLst>
                    <a:ext uri="{FF2B5EF4-FFF2-40B4-BE49-F238E27FC236}">
                      <a16:creationId xmlns:a16="http://schemas.microsoft.com/office/drawing/2014/main" id="{2D590A4E-AE22-42EB-B87F-6598C54A6183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직사각형 417">
                  <a:extLst>
                    <a:ext uri="{FF2B5EF4-FFF2-40B4-BE49-F238E27FC236}">
                      <a16:creationId xmlns:a16="http://schemas.microsoft.com/office/drawing/2014/main" id="{7C671DF8-4E9C-4582-BFB1-D1ACE11710EF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1100CC7B-5CAD-4101-A556-D946658382AB}"/>
                </a:ext>
              </a:extLst>
            </p:cNvPr>
            <p:cNvGrpSpPr/>
            <p:nvPr/>
          </p:nvGrpSpPr>
          <p:grpSpPr>
            <a:xfrm>
              <a:off x="1331786" y="1061450"/>
              <a:ext cx="683638" cy="65919"/>
              <a:chOff x="661768" y="1061450"/>
              <a:chExt cx="1445798" cy="65919"/>
            </a:xfrm>
          </p:grpSpPr>
          <p:grpSp>
            <p:nvGrpSpPr>
              <p:cNvPr id="393" name="그룹 392">
                <a:extLst>
                  <a:ext uri="{FF2B5EF4-FFF2-40B4-BE49-F238E27FC236}">
                    <a16:creationId xmlns:a16="http://schemas.microsoft.com/office/drawing/2014/main" id="{0D8D24BE-5139-4B44-91E2-AF633F55F27F}"/>
                  </a:ext>
                </a:extLst>
              </p:cNvPr>
              <p:cNvGrpSpPr/>
              <p:nvPr/>
            </p:nvGrpSpPr>
            <p:grpSpPr>
              <a:xfrm>
                <a:off x="661768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406" name="직사각형 405">
                  <a:extLst>
                    <a:ext uri="{FF2B5EF4-FFF2-40B4-BE49-F238E27FC236}">
                      <a16:creationId xmlns:a16="http://schemas.microsoft.com/office/drawing/2014/main" id="{51B77D38-E03E-467C-8C12-68B6CB733A22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2DB281BC-1EEB-46D8-B403-E02F93699D0B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>
                  <a:extLst>
                    <a:ext uri="{FF2B5EF4-FFF2-40B4-BE49-F238E27FC236}">
                      <a16:creationId xmlns:a16="http://schemas.microsoft.com/office/drawing/2014/main" id="{4EEC8F0A-7EE5-41D2-8319-55CFB59D0CF0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>
                  <a:extLst>
                    <a:ext uri="{FF2B5EF4-FFF2-40B4-BE49-F238E27FC236}">
                      <a16:creationId xmlns:a16="http://schemas.microsoft.com/office/drawing/2014/main" id="{6DE09BF3-166B-40FD-824A-43B5079316ED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CB67A72E-A438-40B4-B0B2-6BA1DA729C61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6171748A-105C-471D-B9A7-E74C2803DB88}"/>
                  </a:ext>
                </a:extLst>
              </p:cNvPr>
              <p:cNvGrpSpPr/>
              <p:nvPr/>
            </p:nvGrpSpPr>
            <p:grpSpPr>
              <a:xfrm>
                <a:off x="1143940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401" name="직사각형 400">
                  <a:extLst>
                    <a:ext uri="{FF2B5EF4-FFF2-40B4-BE49-F238E27FC236}">
                      <a16:creationId xmlns:a16="http://schemas.microsoft.com/office/drawing/2014/main" id="{7023F7C2-B4C6-4F4A-9AA4-234A3409F7A7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>
                  <a:extLst>
                    <a:ext uri="{FF2B5EF4-FFF2-40B4-BE49-F238E27FC236}">
                      <a16:creationId xmlns:a16="http://schemas.microsoft.com/office/drawing/2014/main" id="{84C05B0F-7041-479F-B331-9D1EFCDC346A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직사각형 402">
                  <a:extLst>
                    <a:ext uri="{FF2B5EF4-FFF2-40B4-BE49-F238E27FC236}">
                      <a16:creationId xmlns:a16="http://schemas.microsoft.com/office/drawing/2014/main" id="{B6CB4D14-4233-4B7D-A667-121D29A9C6D4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42503A78-1485-41C9-9C04-EBEC65AB8E42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0C6B46C2-3DA0-4D80-B7C2-39549C625459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A12E4502-C517-4710-8A26-F1C22B1A33F6}"/>
                  </a:ext>
                </a:extLst>
              </p:cNvPr>
              <p:cNvGrpSpPr/>
              <p:nvPr/>
            </p:nvGrpSpPr>
            <p:grpSpPr>
              <a:xfrm>
                <a:off x="1625753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396" name="직사각형 395">
                  <a:extLst>
                    <a:ext uri="{FF2B5EF4-FFF2-40B4-BE49-F238E27FC236}">
                      <a16:creationId xmlns:a16="http://schemas.microsoft.com/office/drawing/2014/main" id="{A91F8A45-1B85-430E-B970-FBA525BCB391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>
                  <a:extLst>
                    <a:ext uri="{FF2B5EF4-FFF2-40B4-BE49-F238E27FC236}">
                      <a16:creationId xmlns:a16="http://schemas.microsoft.com/office/drawing/2014/main" id="{DDF681E3-97B2-4F24-9CB7-0B2841A2C27D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>
                  <a:extLst>
                    <a:ext uri="{FF2B5EF4-FFF2-40B4-BE49-F238E27FC236}">
                      <a16:creationId xmlns:a16="http://schemas.microsoft.com/office/drawing/2014/main" id="{C6DCEE4C-D016-428A-89FB-FA59FE62BC64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>
                  <a:extLst>
                    <a:ext uri="{FF2B5EF4-FFF2-40B4-BE49-F238E27FC236}">
                      <a16:creationId xmlns:a16="http://schemas.microsoft.com/office/drawing/2014/main" id="{32E43116-61ED-424C-9AC2-7829594A25AE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B7DD5712-EA34-4054-A37D-93A3471531D0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57D64338-5B64-4282-AF71-EB33E354F4D3}"/>
              </a:ext>
            </a:extLst>
          </p:cNvPr>
          <p:cNvSpPr/>
          <p:nvPr/>
        </p:nvSpPr>
        <p:spPr>
          <a:xfrm rot="10800000">
            <a:off x="3727321" y="4399104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4A96D0D-84A9-4D17-8890-39C9A0DE7782}"/>
              </a:ext>
            </a:extLst>
          </p:cNvPr>
          <p:cNvSpPr/>
          <p:nvPr/>
        </p:nvSpPr>
        <p:spPr>
          <a:xfrm>
            <a:off x="3750737" y="397729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A4AEAC4-A5B6-45AF-9D88-984418BAE4CD}"/>
              </a:ext>
            </a:extLst>
          </p:cNvPr>
          <p:cNvSpPr/>
          <p:nvPr/>
        </p:nvSpPr>
        <p:spPr>
          <a:xfrm>
            <a:off x="3750737" y="400609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E22B86A7-4080-4FB0-820B-008AE0168F17}"/>
              </a:ext>
            </a:extLst>
          </p:cNvPr>
          <p:cNvSpPr/>
          <p:nvPr/>
        </p:nvSpPr>
        <p:spPr>
          <a:xfrm>
            <a:off x="3750737" y="403690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59BADB30-E8B4-42CE-B810-A3D6D92D7EB1}"/>
              </a:ext>
            </a:extLst>
          </p:cNvPr>
          <p:cNvSpPr/>
          <p:nvPr/>
        </p:nvSpPr>
        <p:spPr>
          <a:xfrm>
            <a:off x="3750737" y="406570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DC47571-6163-49D7-9289-BC4E2FE41AD5}"/>
              </a:ext>
            </a:extLst>
          </p:cNvPr>
          <p:cNvSpPr/>
          <p:nvPr/>
        </p:nvSpPr>
        <p:spPr>
          <a:xfrm>
            <a:off x="3750737" y="409413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079B16A6-8E80-4417-B699-54407275F2D2}"/>
              </a:ext>
            </a:extLst>
          </p:cNvPr>
          <p:cNvSpPr/>
          <p:nvPr/>
        </p:nvSpPr>
        <p:spPr>
          <a:xfrm>
            <a:off x="3750737" y="431423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B7C25109-66CE-42B1-97D1-9926F6F9B9C3}"/>
              </a:ext>
            </a:extLst>
          </p:cNvPr>
          <p:cNvSpPr/>
          <p:nvPr/>
        </p:nvSpPr>
        <p:spPr>
          <a:xfrm>
            <a:off x="3750737" y="422848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E914BDC5-B633-40F4-A0D4-5494C64A125A}"/>
              </a:ext>
            </a:extLst>
          </p:cNvPr>
          <p:cNvSpPr/>
          <p:nvPr/>
        </p:nvSpPr>
        <p:spPr>
          <a:xfrm>
            <a:off x="3750737" y="425728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FF114AA0-D8DD-4604-8BCC-E2D576EEADA5}"/>
              </a:ext>
            </a:extLst>
          </p:cNvPr>
          <p:cNvSpPr/>
          <p:nvPr/>
        </p:nvSpPr>
        <p:spPr>
          <a:xfrm>
            <a:off x="3750737" y="428570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D69E2008-99E9-4689-B621-2EF95B7EC2F6}"/>
              </a:ext>
            </a:extLst>
          </p:cNvPr>
          <p:cNvSpPr/>
          <p:nvPr/>
        </p:nvSpPr>
        <p:spPr>
          <a:xfrm>
            <a:off x="3750737" y="437115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779083D9-0D65-4DAB-A120-86C4D8A8033F}"/>
              </a:ext>
            </a:extLst>
          </p:cNvPr>
          <p:cNvSpPr/>
          <p:nvPr/>
        </p:nvSpPr>
        <p:spPr>
          <a:xfrm>
            <a:off x="3750737" y="434263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1062E194-C5CF-4EF5-828E-5306EF84852B}"/>
              </a:ext>
            </a:extLst>
          </p:cNvPr>
          <p:cNvSpPr/>
          <p:nvPr/>
        </p:nvSpPr>
        <p:spPr>
          <a:xfrm>
            <a:off x="3750466" y="4192605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자유형: 도형 441">
            <a:extLst>
              <a:ext uri="{FF2B5EF4-FFF2-40B4-BE49-F238E27FC236}">
                <a16:creationId xmlns:a16="http://schemas.microsoft.com/office/drawing/2014/main" id="{9B3B8478-5CFC-4696-A72F-4776EE781FAE}"/>
              </a:ext>
            </a:extLst>
          </p:cNvPr>
          <p:cNvSpPr/>
          <p:nvPr/>
        </p:nvSpPr>
        <p:spPr>
          <a:xfrm rot="10800000" flipV="1">
            <a:off x="3570600" y="397384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30A11967-FAD7-4DE0-A45B-B272D7102BF5}"/>
              </a:ext>
            </a:extLst>
          </p:cNvPr>
          <p:cNvSpPr/>
          <p:nvPr/>
        </p:nvSpPr>
        <p:spPr>
          <a:xfrm rot="10800000" flipH="1" flipV="1">
            <a:off x="4618768" y="397384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4" name="자유형: 도형 443">
            <a:extLst>
              <a:ext uri="{FF2B5EF4-FFF2-40B4-BE49-F238E27FC236}">
                <a16:creationId xmlns:a16="http://schemas.microsoft.com/office/drawing/2014/main" id="{C8941618-95E9-4656-B4D7-29302D12EE00}"/>
              </a:ext>
            </a:extLst>
          </p:cNvPr>
          <p:cNvSpPr/>
          <p:nvPr/>
        </p:nvSpPr>
        <p:spPr>
          <a:xfrm>
            <a:off x="3570599" y="3770735"/>
            <a:ext cx="1382401" cy="208838"/>
          </a:xfrm>
          <a:custGeom>
            <a:avLst/>
            <a:gdLst>
              <a:gd name="connsiteX0" fmla="*/ 1 w 1382401"/>
              <a:gd name="connsiteY0" fmla="*/ 0 h 208838"/>
              <a:gd name="connsiteX1" fmla="*/ 252001 w 1382401"/>
              <a:gd name="connsiteY1" fmla="*/ 0 h 208838"/>
              <a:gd name="connsiteX2" fmla="*/ 270001 w 1382401"/>
              <a:gd name="connsiteY2" fmla="*/ 0 h 208838"/>
              <a:gd name="connsiteX3" fmla="*/ 270001 w 1382401"/>
              <a:gd name="connsiteY3" fmla="*/ 11372 h 208838"/>
              <a:gd name="connsiteX4" fmla="*/ 271134 w 1382401"/>
              <a:gd name="connsiteY4" fmla="*/ 8531 h 208838"/>
              <a:gd name="connsiteX5" fmla="*/ 282081 w 1382401"/>
              <a:gd name="connsiteY5" fmla="*/ 35984 h 208838"/>
              <a:gd name="connsiteX6" fmla="*/ 293029 w 1382401"/>
              <a:gd name="connsiteY6" fmla="*/ 8531 h 208838"/>
              <a:gd name="connsiteX7" fmla="*/ 303466 w 1382401"/>
              <a:gd name="connsiteY7" fmla="*/ 34704 h 208838"/>
              <a:gd name="connsiteX8" fmla="*/ 313903 w 1382401"/>
              <a:gd name="connsiteY8" fmla="*/ 8531 h 208838"/>
              <a:gd name="connsiteX9" fmla="*/ 324850 w 1382401"/>
              <a:gd name="connsiteY9" fmla="*/ 35984 h 208838"/>
              <a:gd name="connsiteX10" fmla="*/ 335798 w 1382401"/>
              <a:gd name="connsiteY10" fmla="*/ 8531 h 208838"/>
              <a:gd name="connsiteX11" fmla="*/ 346161 w 1382401"/>
              <a:gd name="connsiteY11" fmla="*/ 34519 h 208838"/>
              <a:gd name="connsiteX12" fmla="*/ 356524 w 1382401"/>
              <a:gd name="connsiteY12" fmla="*/ 8531 h 208838"/>
              <a:gd name="connsiteX13" fmla="*/ 367471 w 1382401"/>
              <a:gd name="connsiteY13" fmla="*/ 35983 h 208838"/>
              <a:gd name="connsiteX14" fmla="*/ 378418 w 1382401"/>
              <a:gd name="connsiteY14" fmla="*/ 8531 h 208838"/>
              <a:gd name="connsiteX15" fmla="*/ 388855 w 1382401"/>
              <a:gd name="connsiteY15" fmla="*/ 34705 h 208838"/>
              <a:gd name="connsiteX16" fmla="*/ 399293 w 1382401"/>
              <a:gd name="connsiteY16" fmla="*/ 8531 h 208838"/>
              <a:gd name="connsiteX17" fmla="*/ 410240 w 1382401"/>
              <a:gd name="connsiteY17" fmla="*/ 35984 h 208838"/>
              <a:gd name="connsiteX18" fmla="*/ 421188 w 1382401"/>
              <a:gd name="connsiteY18" fmla="*/ 8531 h 208838"/>
              <a:gd name="connsiteX19" fmla="*/ 432156 w 1382401"/>
              <a:gd name="connsiteY19" fmla="*/ 36038 h 208838"/>
              <a:gd name="connsiteX20" fmla="*/ 432428 w 1382401"/>
              <a:gd name="connsiteY20" fmla="*/ 36038 h 208838"/>
              <a:gd name="connsiteX21" fmla="*/ 443398 w 1382401"/>
              <a:gd name="connsiteY21" fmla="*/ 8531 h 208838"/>
              <a:gd name="connsiteX22" fmla="*/ 454344 w 1382401"/>
              <a:gd name="connsiteY22" fmla="*/ 35983 h 208838"/>
              <a:gd name="connsiteX23" fmla="*/ 465292 w 1382401"/>
              <a:gd name="connsiteY23" fmla="*/ 8531 h 208838"/>
              <a:gd name="connsiteX24" fmla="*/ 475729 w 1382401"/>
              <a:gd name="connsiteY24" fmla="*/ 34705 h 208838"/>
              <a:gd name="connsiteX25" fmla="*/ 486167 w 1382401"/>
              <a:gd name="connsiteY25" fmla="*/ 8531 h 208838"/>
              <a:gd name="connsiteX26" fmla="*/ 497113 w 1382401"/>
              <a:gd name="connsiteY26" fmla="*/ 35983 h 208838"/>
              <a:gd name="connsiteX27" fmla="*/ 508061 w 1382401"/>
              <a:gd name="connsiteY27" fmla="*/ 8531 h 208838"/>
              <a:gd name="connsiteX28" fmla="*/ 518680 w 1382401"/>
              <a:gd name="connsiteY28" fmla="*/ 35162 h 208838"/>
              <a:gd name="connsiteX29" fmla="*/ 529300 w 1382401"/>
              <a:gd name="connsiteY29" fmla="*/ 8531 h 208838"/>
              <a:gd name="connsiteX30" fmla="*/ 540246 w 1382401"/>
              <a:gd name="connsiteY30" fmla="*/ 35983 h 208838"/>
              <a:gd name="connsiteX31" fmla="*/ 551194 w 1382401"/>
              <a:gd name="connsiteY31" fmla="*/ 8531 h 208838"/>
              <a:gd name="connsiteX32" fmla="*/ 561631 w 1382401"/>
              <a:gd name="connsiteY32" fmla="*/ 34705 h 208838"/>
              <a:gd name="connsiteX33" fmla="*/ 572069 w 1382401"/>
              <a:gd name="connsiteY33" fmla="*/ 8531 h 208838"/>
              <a:gd name="connsiteX34" fmla="*/ 583015 w 1382401"/>
              <a:gd name="connsiteY34" fmla="*/ 35983 h 208838"/>
              <a:gd name="connsiteX35" fmla="*/ 593963 w 1382401"/>
              <a:gd name="connsiteY35" fmla="*/ 8531 h 208838"/>
              <a:gd name="connsiteX36" fmla="*/ 604931 w 1382401"/>
              <a:gd name="connsiteY36" fmla="*/ 36038 h 208838"/>
              <a:gd name="connsiteX37" fmla="*/ 605203 w 1382401"/>
              <a:gd name="connsiteY37" fmla="*/ 36038 h 208838"/>
              <a:gd name="connsiteX38" fmla="*/ 616173 w 1382401"/>
              <a:gd name="connsiteY38" fmla="*/ 8531 h 208838"/>
              <a:gd name="connsiteX39" fmla="*/ 627120 w 1382401"/>
              <a:gd name="connsiteY39" fmla="*/ 35984 h 208838"/>
              <a:gd name="connsiteX40" fmla="*/ 638068 w 1382401"/>
              <a:gd name="connsiteY40" fmla="*/ 8531 h 208838"/>
              <a:gd name="connsiteX41" fmla="*/ 648505 w 1382401"/>
              <a:gd name="connsiteY41" fmla="*/ 34704 h 208838"/>
              <a:gd name="connsiteX42" fmla="*/ 658942 w 1382401"/>
              <a:gd name="connsiteY42" fmla="*/ 8531 h 208838"/>
              <a:gd name="connsiteX43" fmla="*/ 669889 w 1382401"/>
              <a:gd name="connsiteY43" fmla="*/ 35984 h 208838"/>
              <a:gd name="connsiteX44" fmla="*/ 680837 w 1382401"/>
              <a:gd name="connsiteY44" fmla="*/ 8531 h 208838"/>
              <a:gd name="connsiteX45" fmla="*/ 691200 w 1382401"/>
              <a:gd name="connsiteY45" fmla="*/ 34520 h 208838"/>
              <a:gd name="connsiteX46" fmla="*/ 701564 w 1382401"/>
              <a:gd name="connsiteY46" fmla="*/ 8531 h 208838"/>
              <a:gd name="connsiteX47" fmla="*/ 712510 w 1382401"/>
              <a:gd name="connsiteY47" fmla="*/ 35983 h 208838"/>
              <a:gd name="connsiteX48" fmla="*/ 723458 w 1382401"/>
              <a:gd name="connsiteY48" fmla="*/ 8531 h 208838"/>
              <a:gd name="connsiteX49" fmla="*/ 733895 w 1382401"/>
              <a:gd name="connsiteY49" fmla="*/ 34705 h 208838"/>
              <a:gd name="connsiteX50" fmla="*/ 744333 w 1382401"/>
              <a:gd name="connsiteY50" fmla="*/ 8531 h 208838"/>
              <a:gd name="connsiteX51" fmla="*/ 755280 w 1382401"/>
              <a:gd name="connsiteY51" fmla="*/ 35984 h 208838"/>
              <a:gd name="connsiteX52" fmla="*/ 766228 w 1382401"/>
              <a:gd name="connsiteY52" fmla="*/ 8531 h 208838"/>
              <a:gd name="connsiteX53" fmla="*/ 777196 w 1382401"/>
              <a:gd name="connsiteY53" fmla="*/ 36038 h 208838"/>
              <a:gd name="connsiteX54" fmla="*/ 777468 w 1382401"/>
              <a:gd name="connsiteY54" fmla="*/ 36038 h 208838"/>
              <a:gd name="connsiteX55" fmla="*/ 788438 w 1382401"/>
              <a:gd name="connsiteY55" fmla="*/ 8531 h 208838"/>
              <a:gd name="connsiteX56" fmla="*/ 799384 w 1382401"/>
              <a:gd name="connsiteY56" fmla="*/ 35983 h 208838"/>
              <a:gd name="connsiteX57" fmla="*/ 810332 w 1382401"/>
              <a:gd name="connsiteY57" fmla="*/ 8531 h 208838"/>
              <a:gd name="connsiteX58" fmla="*/ 820769 w 1382401"/>
              <a:gd name="connsiteY58" fmla="*/ 34705 h 208838"/>
              <a:gd name="connsiteX59" fmla="*/ 831207 w 1382401"/>
              <a:gd name="connsiteY59" fmla="*/ 8531 h 208838"/>
              <a:gd name="connsiteX60" fmla="*/ 842153 w 1382401"/>
              <a:gd name="connsiteY60" fmla="*/ 35983 h 208838"/>
              <a:gd name="connsiteX61" fmla="*/ 853101 w 1382401"/>
              <a:gd name="connsiteY61" fmla="*/ 8531 h 208838"/>
              <a:gd name="connsiteX62" fmla="*/ 863720 w 1382401"/>
              <a:gd name="connsiteY62" fmla="*/ 35162 h 208838"/>
              <a:gd name="connsiteX63" fmla="*/ 874340 w 1382401"/>
              <a:gd name="connsiteY63" fmla="*/ 8531 h 208838"/>
              <a:gd name="connsiteX64" fmla="*/ 885286 w 1382401"/>
              <a:gd name="connsiteY64" fmla="*/ 35983 h 208838"/>
              <a:gd name="connsiteX65" fmla="*/ 896234 w 1382401"/>
              <a:gd name="connsiteY65" fmla="*/ 8531 h 208838"/>
              <a:gd name="connsiteX66" fmla="*/ 906671 w 1382401"/>
              <a:gd name="connsiteY66" fmla="*/ 34705 h 208838"/>
              <a:gd name="connsiteX67" fmla="*/ 917109 w 1382401"/>
              <a:gd name="connsiteY67" fmla="*/ 8531 h 208838"/>
              <a:gd name="connsiteX68" fmla="*/ 928055 w 1382401"/>
              <a:gd name="connsiteY68" fmla="*/ 35983 h 208838"/>
              <a:gd name="connsiteX69" fmla="*/ 939003 w 1382401"/>
              <a:gd name="connsiteY69" fmla="*/ 8531 h 208838"/>
              <a:gd name="connsiteX70" fmla="*/ 949971 w 1382401"/>
              <a:gd name="connsiteY70" fmla="*/ 36038 h 208838"/>
              <a:gd name="connsiteX71" fmla="*/ 950243 w 1382401"/>
              <a:gd name="connsiteY71" fmla="*/ 36038 h 208838"/>
              <a:gd name="connsiteX72" fmla="*/ 961213 w 1382401"/>
              <a:gd name="connsiteY72" fmla="*/ 8531 h 208838"/>
              <a:gd name="connsiteX73" fmla="*/ 972160 w 1382401"/>
              <a:gd name="connsiteY73" fmla="*/ 35984 h 208838"/>
              <a:gd name="connsiteX74" fmla="*/ 983108 w 1382401"/>
              <a:gd name="connsiteY74" fmla="*/ 8531 h 208838"/>
              <a:gd name="connsiteX75" fmla="*/ 993544 w 1382401"/>
              <a:gd name="connsiteY75" fmla="*/ 34704 h 208838"/>
              <a:gd name="connsiteX76" fmla="*/ 1003982 w 1382401"/>
              <a:gd name="connsiteY76" fmla="*/ 8531 h 208838"/>
              <a:gd name="connsiteX77" fmla="*/ 1014929 w 1382401"/>
              <a:gd name="connsiteY77" fmla="*/ 35984 h 208838"/>
              <a:gd name="connsiteX78" fmla="*/ 1025877 w 1382401"/>
              <a:gd name="connsiteY78" fmla="*/ 8531 h 208838"/>
              <a:gd name="connsiteX79" fmla="*/ 1036239 w 1382401"/>
              <a:gd name="connsiteY79" fmla="*/ 34519 h 208838"/>
              <a:gd name="connsiteX80" fmla="*/ 1046603 w 1382401"/>
              <a:gd name="connsiteY80" fmla="*/ 8531 h 208838"/>
              <a:gd name="connsiteX81" fmla="*/ 1057549 w 1382401"/>
              <a:gd name="connsiteY81" fmla="*/ 35983 h 208838"/>
              <a:gd name="connsiteX82" fmla="*/ 1068497 w 1382401"/>
              <a:gd name="connsiteY82" fmla="*/ 8531 h 208838"/>
              <a:gd name="connsiteX83" fmla="*/ 1078934 w 1382401"/>
              <a:gd name="connsiteY83" fmla="*/ 34705 h 208838"/>
              <a:gd name="connsiteX84" fmla="*/ 1089372 w 1382401"/>
              <a:gd name="connsiteY84" fmla="*/ 8531 h 208838"/>
              <a:gd name="connsiteX85" fmla="*/ 1100319 w 1382401"/>
              <a:gd name="connsiteY85" fmla="*/ 35984 h 208838"/>
              <a:gd name="connsiteX86" fmla="*/ 1111267 w 1382401"/>
              <a:gd name="connsiteY86" fmla="*/ 8531 h 208838"/>
              <a:gd name="connsiteX87" fmla="*/ 1112401 w 1382401"/>
              <a:gd name="connsiteY87" fmla="*/ 11375 h 208838"/>
              <a:gd name="connsiteX88" fmla="*/ 1112401 w 1382401"/>
              <a:gd name="connsiteY88" fmla="*/ 0 h 208838"/>
              <a:gd name="connsiteX89" fmla="*/ 1130401 w 1382401"/>
              <a:gd name="connsiteY89" fmla="*/ 0 h 208838"/>
              <a:gd name="connsiteX90" fmla="*/ 1382401 w 1382401"/>
              <a:gd name="connsiteY90" fmla="*/ 0 h 208838"/>
              <a:gd name="connsiteX91" fmla="*/ 1382401 w 1382401"/>
              <a:gd name="connsiteY91" fmla="*/ 36000 h 208838"/>
              <a:gd name="connsiteX92" fmla="*/ 1382401 w 1382401"/>
              <a:gd name="connsiteY92" fmla="*/ 36038 h 208838"/>
              <a:gd name="connsiteX93" fmla="*/ 1382401 w 1382401"/>
              <a:gd name="connsiteY93" fmla="*/ 57287 h 208838"/>
              <a:gd name="connsiteX94" fmla="*/ 1382401 w 1382401"/>
              <a:gd name="connsiteY94" fmla="*/ 208838 h 208838"/>
              <a:gd name="connsiteX95" fmla="*/ 1 w 1382401"/>
              <a:gd name="connsiteY95" fmla="*/ 208838 h 208838"/>
              <a:gd name="connsiteX96" fmla="*/ 1 w 1382401"/>
              <a:gd name="connsiteY96" fmla="*/ 78302 h 208838"/>
              <a:gd name="connsiteX97" fmla="*/ 1 w 1382401"/>
              <a:gd name="connsiteY97" fmla="*/ 37331 h 208838"/>
              <a:gd name="connsiteX98" fmla="*/ 0 w 1382401"/>
              <a:gd name="connsiteY98" fmla="*/ 37331 h 208838"/>
              <a:gd name="connsiteX99" fmla="*/ 1 w 1382401"/>
              <a:gd name="connsiteY99" fmla="*/ 37329 h 208838"/>
              <a:gd name="connsiteX100" fmla="*/ 1 w 1382401"/>
              <a:gd name="connsiteY100" fmla="*/ 36038 h 208838"/>
              <a:gd name="connsiteX101" fmla="*/ 1 w 1382401"/>
              <a:gd name="connsiteY101" fmla="*/ 36000 h 20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82401" h="208838">
                <a:moveTo>
                  <a:pt x="1" y="0"/>
                </a:moveTo>
                <a:lnTo>
                  <a:pt x="252001" y="0"/>
                </a:lnTo>
                <a:lnTo>
                  <a:pt x="270001" y="0"/>
                </a:lnTo>
                <a:lnTo>
                  <a:pt x="270001" y="11372"/>
                </a:lnTo>
                <a:lnTo>
                  <a:pt x="271134" y="8531"/>
                </a:lnTo>
                <a:lnTo>
                  <a:pt x="282081" y="35984"/>
                </a:lnTo>
                <a:lnTo>
                  <a:pt x="293029" y="8531"/>
                </a:lnTo>
                <a:lnTo>
                  <a:pt x="303466" y="34704"/>
                </a:lnTo>
                <a:lnTo>
                  <a:pt x="313903" y="8531"/>
                </a:lnTo>
                <a:lnTo>
                  <a:pt x="324850" y="35984"/>
                </a:lnTo>
                <a:lnTo>
                  <a:pt x="335798" y="8531"/>
                </a:lnTo>
                <a:lnTo>
                  <a:pt x="346161" y="34519"/>
                </a:lnTo>
                <a:lnTo>
                  <a:pt x="356524" y="8531"/>
                </a:lnTo>
                <a:lnTo>
                  <a:pt x="367471" y="35983"/>
                </a:lnTo>
                <a:lnTo>
                  <a:pt x="378418" y="8531"/>
                </a:lnTo>
                <a:lnTo>
                  <a:pt x="388855" y="34705"/>
                </a:lnTo>
                <a:lnTo>
                  <a:pt x="399293" y="8531"/>
                </a:lnTo>
                <a:lnTo>
                  <a:pt x="410240" y="35984"/>
                </a:lnTo>
                <a:lnTo>
                  <a:pt x="421188" y="8531"/>
                </a:lnTo>
                <a:lnTo>
                  <a:pt x="432156" y="36038"/>
                </a:lnTo>
                <a:lnTo>
                  <a:pt x="432428" y="36038"/>
                </a:lnTo>
                <a:lnTo>
                  <a:pt x="443398" y="8531"/>
                </a:lnTo>
                <a:lnTo>
                  <a:pt x="454344" y="35983"/>
                </a:lnTo>
                <a:lnTo>
                  <a:pt x="465292" y="8531"/>
                </a:lnTo>
                <a:lnTo>
                  <a:pt x="475729" y="34705"/>
                </a:lnTo>
                <a:lnTo>
                  <a:pt x="486167" y="8531"/>
                </a:lnTo>
                <a:lnTo>
                  <a:pt x="497113" y="35983"/>
                </a:lnTo>
                <a:lnTo>
                  <a:pt x="508061" y="8531"/>
                </a:lnTo>
                <a:lnTo>
                  <a:pt x="518680" y="35162"/>
                </a:lnTo>
                <a:lnTo>
                  <a:pt x="529300" y="8531"/>
                </a:lnTo>
                <a:lnTo>
                  <a:pt x="540246" y="35983"/>
                </a:lnTo>
                <a:lnTo>
                  <a:pt x="551194" y="8531"/>
                </a:lnTo>
                <a:lnTo>
                  <a:pt x="561631" y="34705"/>
                </a:lnTo>
                <a:lnTo>
                  <a:pt x="572069" y="8531"/>
                </a:lnTo>
                <a:lnTo>
                  <a:pt x="583015" y="35983"/>
                </a:lnTo>
                <a:lnTo>
                  <a:pt x="593963" y="8531"/>
                </a:lnTo>
                <a:lnTo>
                  <a:pt x="604931" y="36038"/>
                </a:lnTo>
                <a:lnTo>
                  <a:pt x="605203" y="36038"/>
                </a:lnTo>
                <a:lnTo>
                  <a:pt x="616173" y="8531"/>
                </a:lnTo>
                <a:lnTo>
                  <a:pt x="627120" y="35984"/>
                </a:lnTo>
                <a:lnTo>
                  <a:pt x="638068" y="8531"/>
                </a:lnTo>
                <a:lnTo>
                  <a:pt x="648505" y="34704"/>
                </a:lnTo>
                <a:lnTo>
                  <a:pt x="658942" y="8531"/>
                </a:lnTo>
                <a:lnTo>
                  <a:pt x="669889" y="35984"/>
                </a:lnTo>
                <a:lnTo>
                  <a:pt x="680837" y="8531"/>
                </a:lnTo>
                <a:lnTo>
                  <a:pt x="691200" y="34520"/>
                </a:lnTo>
                <a:lnTo>
                  <a:pt x="701564" y="8531"/>
                </a:lnTo>
                <a:lnTo>
                  <a:pt x="712510" y="35983"/>
                </a:lnTo>
                <a:lnTo>
                  <a:pt x="723458" y="8531"/>
                </a:lnTo>
                <a:lnTo>
                  <a:pt x="733895" y="34705"/>
                </a:lnTo>
                <a:lnTo>
                  <a:pt x="744333" y="8531"/>
                </a:lnTo>
                <a:lnTo>
                  <a:pt x="755280" y="35984"/>
                </a:lnTo>
                <a:lnTo>
                  <a:pt x="766228" y="8531"/>
                </a:lnTo>
                <a:lnTo>
                  <a:pt x="777196" y="36038"/>
                </a:lnTo>
                <a:lnTo>
                  <a:pt x="777468" y="36038"/>
                </a:lnTo>
                <a:lnTo>
                  <a:pt x="788438" y="8531"/>
                </a:lnTo>
                <a:lnTo>
                  <a:pt x="799384" y="35983"/>
                </a:lnTo>
                <a:lnTo>
                  <a:pt x="810332" y="8531"/>
                </a:lnTo>
                <a:lnTo>
                  <a:pt x="820769" y="34705"/>
                </a:lnTo>
                <a:lnTo>
                  <a:pt x="831207" y="8531"/>
                </a:lnTo>
                <a:lnTo>
                  <a:pt x="842153" y="35983"/>
                </a:lnTo>
                <a:lnTo>
                  <a:pt x="853101" y="8531"/>
                </a:lnTo>
                <a:lnTo>
                  <a:pt x="863720" y="35162"/>
                </a:lnTo>
                <a:lnTo>
                  <a:pt x="874340" y="8531"/>
                </a:lnTo>
                <a:lnTo>
                  <a:pt x="885286" y="35983"/>
                </a:lnTo>
                <a:lnTo>
                  <a:pt x="896234" y="8531"/>
                </a:lnTo>
                <a:lnTo>
                  <a:pt x="906671" y="34705"/>
                </a:lnTo>
                <a:lnTo>
                  <a:pt x="917109" y="8531"/>
                </a:lnTo>
                <a:lnTo>
                  <a:pt x="928055" y="35983"/>
                </a:lnTo>
                <a:lnTo>
                  <a:pt x="939003" y="8531"/>
                </a:lnTo>
                <a:lnTo>
                  <a:pt x="949971" y="36038"/>
                </a:lnTo>
                <a:lnTo>
                  <a:pt x="950243" y="36038"/>
                </a:lnTo>
                <a:lnTo>
                  <a:pt x="961213" y="8531"/>
                </a:lnTo>
                <a:lnTo>
                  <a:pt x="972160" y="35984"/>
                </a:lnTo>
                <a:lnTo>
                  <a:pt x="983108" y="8531"/>
                </a:lnTo>
                <a:lnTo>
                  <a:pt x="993544" y="34704"/>
                </a:lnTo>
                <a:lnTo>
                  <a:pt x="1003982" y="8531"/>
                </a:lnTo>
                <a:lnTo>
                  <a:pt x="1014929" y="35984"/>
                </a:lnTo>
                <a:lnTo>
                  <a:pt x="1025877" y="8531"/>
                </a:lnTo>
                <a:lnTo>
                  <a:pt x="1036239" y="34519"/>
                </a:lnTo>
                <a:lnTo>
                  <a:pt x="1046603" y="8531"/>
                </a:lnTo>
                <a:lnTo>
                  <a:pt x="1057549" y="35983"/>
                </a:lnTo>
                <a:lnTo>
                  <a:pt x="1068497" y="8531"/>
                </a:lnTo>
                <a:lnTo>
                  <a:pt x="1078934" y="34705"/>
                </a:lnTo>
                <a:lnTo>
                  <a:pt x="1089372" y="8531"/>
                </a:lnTo>
                <a:lnTo>
                  <a:pt x="1100319" y="35984"/>
                </a:lnTo>
                <a:lnTo>
                  <a:pt x="1111267" y="8531"/>
                </a:lnTo>
                <a:lnTo>
                  <a:pt x="1112401" y="11375"/>
                </a:lnTo>
                <a:lnTo>
                  <a:pt x="1112401" y="0"/>
                </a:lnTo>
                <a:lnTo>
                  <a:pt x="1130401" y="0"/>
                </a:lnTo>
                <a:lnTo>
                  <a:pt x="1382401" y="0"/>
                </a:lnTo>
                <a:lnTo>
                  <a:pt x="1382401" y="36000"/>
                </a:lnTo>
                <a:lnTo>
                  <a:pt x="1382401" y="36038"/>
                </a:lnTo>
                <a:lnTo>
                  <a:pt x="1382401" y="57287"/>
                </a:lnTo>
                <a:lnTo>
                  <a:pt x="1382401" y="208838"/>
                </a:lnTo>
                <a:lnTo>
                  <a:pt x="1" y="208838"/>
                </a:lnTo>
                <a:lnTo>
                  <a:pt x="1" y="78302"/>
                </a:lnTo>
                <a:lnTo>
                  <a:pt x="1" y="37331"/>
                </a:lnTo>
                <a:lnTo>
                  <a:pt x="0" y="37331"/>
                </a:lnTo>
                <a:lnTo>
                  <a:pt x="1" y="37329"/>
                </a:lnTo>
                <a:lnTo>
                  <a:pt x="1" y="36038"/>
                </a:lnTo>
                <a:lnTo>
                  <a:pt x="1" y="36000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AC59340-E2C0-492D-92BF-62F96826F2EB}"/>
              </a:ext>
            </a:extLst>
          </p:cNvPr>
          <p:cNvSpPr txBox="1"/>
          <p:nvPr/>
        </p:nvSpPr>
        <p:spPr>
          <a:xfrm>
            <a:off x="6004477" y="384598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Flip-chip Dot VCSEL with polymer diffuser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01F7DDEA-EB6C-4DDA-B08D-7D7FEBE71DB1}"/>
              </a:ext>
            </a:extLst>
          </p:cNvPr>
          <p:cNvSpPr/>
          <p:nvPr/>
        </p:nvSpPr>
        <p:spPr>
          <a:xfrm rot="10800000">
            <a:off x="660293" y="2143146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B49DEC7A-73BA-4D42-AD63-CD03676E69F4}"/>
              </a:ext>
            </a:extLst>
          </p:cNvPr>
          <p:cNvSpPr/>
          <p:nvPr/>
        </p:nvSpPr>
        <p:spPr>
          <a:xfrm>
            <a:off x="503572" y="1528855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9E1487FB-5350-48E0-ADB3-BA6504D28D00}"/>
              </a:ext>
            </a:extLst>
          </p:cNvPr>
          <p:cNvSpPr/>
          <p:nvPr/>
        </p:nvSpPr>
        <p:spPr>
          <a:xfrm>
            <a:off x="683709" y="172133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7398BE74-43B6-4A2A-A882-1ECE03381BDB}"/>
              </a:ext>
            </a:extLst>
          </p:cNvPr>
          <p:cNvSpPr/>
          <p:nvPr/>
        </p:nvSpPr>
        <p:spPr>
          <a:xfrm>
            <a:off x="683709" y="175013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DD31A8F1-2008-4FD3-800D-80A536813352}"/>
              </a:ext>
            </a:extLst>
          </p:cNvPr>
          <p:cNvSpPr/>
          <p:nvPr/>
        </p:nvSpPr>
        <p:spPr>
          <a:xfrm>
            <a:off x="683709" y="178094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B3A03337-26A6-4469-8A72-F943B652358B}"/>
              </a:ext>
            </a:extLst>
          </p:cNvPr>
          <p:cNvSpPr/>
          <p:nvPr/>
        </p:nvSpPr>
        <p:spPr>
          <a:xfrm>
            <a:off x="683709" y="180974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A965C8C1-848C-46AF-8ED6-FA2973065D4B}"/>
              </a:ext>
            </a:extLst>
          </p:cNvPr>
          <p:cNvSpPr/>
          <p:nvPr/>
        </p:nvSpPr>
        <p:spPr>
          <a:xfrm>
            <a:off x="683709" y="18381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11C304D-D4CE-47FA-8A78-F35DC3E89659}"/>
              </a:ext>
            </a:extLst>
          </p:cNvPr>
          <p:cNvSpPr/>
          <p:nvPr/>
        </p:nvSpPr>
        <p:spPr>
          <a:xfrm>
            <a:off x="683709" y="205827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B057C5D3-7CF7-4DF5-9AE8-812744A489EB}"/>
              </a:ext>
            </a:extLst>
          </p:cNvPr>
          <p:cNvSpPr/>
          <p:nvPr/>
        </p:nvSpPr>
        <p:spPr>
          <a:xfrm>
            <a:off x="683709" y="197252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1B5173D3-73C0-418C-97D2-3B097A69EDCD}"/>
              </a:ext>
            </a:extLst>
          </p:cNvPr>
          <p:cNvSpPr/>
          <p:nvPr/>
        </p:nvSpPr>
        <p:spPr>
          <a:xfrm>
            <a:off x="683709" y="200132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6EE5B24-3BB9-42B8-A82D-26AFBA93A405}"/>
              </a:ext>
            </a:extLst>
          </p:cNvPr>
          <p:cNvSpPr/>
          <p:nvPr/>
        </p:nvSpPr>
        <p:spPr>
          <a:xfrm>
            <a:off x="683709" y="202975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1706E788-36EE-438C-964C-34957A5CCD94}"/>
              </a:ext>
            </a:extLst>
          </p:cNvPr>
          <p:cNvSpPr/>
          <p:nvPr/>
        </p:nvSpPr>
        <p:spPr>
          <a:xfrm>
            <a:off x="683709" y="211520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CC321953-F45B-4E7E-891B-759349E234C2}"/>
              </a:ext>
            </a:extLst>
          </p:cNvPr>
          <p:cNvSpPr/>
          <p:nvPr/>
        </p:nvSpPr>
        <p:spPr>
          <a:xfrm>
            <a:off x="683709" y="208667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8268F68D-6D48-4D30-9471-50DD10B29EB0}"/>
              </a:ext>
            </a:extLst>
          </p:cNvPr>
          <p:cNvSpPr/>
          <p:nvPr/>
        </p:nvSpPr>
        <p:spPr>
          <a:xfrm>
            <a:off x="683438" y="1936647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자유형: 도형 459">
            <a:extLst>
              <a:ext uri="{FF2B5EF4-FFF2-40B4-BE49-F238E27FC236}">
                <a16:creationId xmlns:a16="http://schemas.microsoft.com/office/drawing/2014/main" id="{E5ACEC86-9BF7-4C03-AB80-03013A8DEEF1}"/>
              </a:ext>
            </a:extLst>
          </p:cNvPr>
          <p:cNvSpPr/>
          <p:nvPr/>
        </p:nvSpPr>
        <p:spPr>
          <a:xfrm rot="10800000" flipV="1">
            <a:off x="503573" y="1717885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1" name="자유형: 도형 460">
            <a:extLst>
              <a:ext uri="{FF2B5EF4-FFF2-40B4-BE49-F238E27FC236}">
                <a16:creationId xmlns:a16="http://schemas.microsoft.com/office/drawing/2014/main" id="{F775A6E7-08C2-4FB4-B541-F60896EA3197}"/>
              </a:ext>
            </a:extLst>
          </p:cNvPr>
          <p:cNvSpPr/>
          <p:nvPr/>
        </p:nvSpPr>
        <p:spPr>
          <a:xfrm rot="10800000" flipH="1" flipV="1">
            <a:off x="1552433" y="1717885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62" name="직선 화살표 연결선 461">
            <a:extLst>
              <a:ext uri="{FF2B5EF4-FFF2-40B4-BE49-F238E27FC236}">
                <a16:creationId xmlns:a16="http://schemas.microsoft.com/office/drawing/2014/main" id="{3350A2D3-63B7-4B62-A36A-870A6F9C3CA7}"/>
              </a:ext>
            </a:extLst>
          </p:cNvPr>
          <p:cNvCxnSpPr>
            <a:cxnSpLocks/>
          </p:cNvCxnSpPr>
          <p:nvPr/>
        </p:nvCxnSpPr>
        <p:spPr>
          <a:xfrm>
            <a:off x="534703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DE5D5BE5-185F-427D-84A3-A508A6391658}"/>
              </a:ext>
            </a:extLst>
          </p:cNvPr>
          <p:cNvCxnSpPr>
            <a:cxnSpLocks/>
          </p:cNvCxnSpPr>
          <p:nvPr/>
        </p:nvCxnSpPr>
        <p:spPr>
          <a:xfrm>
            <a:off x="697298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화살표 연결선 463">
            <a:extLst>
              <a:ext uri="{FF2B5EF4-FFF2-40B4-BE49-F238E27FC236}">
                <a16:creationId xmlns:a16="http://schemas.microsoft.com/office/drawing/2014/main" id="{337CC2BE-7984-44A2-B480-C1238904D4B9}"/>
              </a:ext>
            </a:extLst>
          </p:cNvPr>
          <p:cNvCxnSpPr>
            <a:cxnSpLocks/>
          </p:cNvCxnSpPr>
          <p:nvPr/>
        </p:nvCxnSpPr>
        <p:spPr>
          <a:xfrm>
            <a:off x="859893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BFF673B7-585D-4D85-8E8F-B8097A1BDCA9}"/>
              </a:ext>
            </a:extLst>
          </p:cNvPr>
          <p:cNvCxnSpPr>
            <a:cxnSpLocks/>
          </p:cNvCxnSpPr>
          <p:nvPr/>
        </p:nvCxnSpPr>
        <p:spPr>
          <a:xfrm>
            <a:off x="1022488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7FA430DB-5D85-436A-958A-3DAF3C0281B2}"/>
              </a:ext>
            </a:extLst>
          </p:cNvPr>
          <p:cNvCxnSpPr>
            <a:cxnSpLocks/>
          </p:cNvCxnSpPr>
          <p:nvPr/>
        </p:nvCxnSpPr>
        <p:spPr>
          <a:xfrm>
            <a:off x="1185083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화살표 연결선 466">
            <a:extLst>
              <a:ext uri="{FF2B5EF4-FFF2-40B4-BE49-F238E27FC236}">
                <a16:creationId xmlns:a16="http://schemas.microsoft.com/office/drawing/2014/main" id="{76924C63-CBD3-4CDD-A817-223A2E0CD99D}"/>
              </a:ext>
            </a:extLst>
          </p:cNvPr>
          <p:cNvCxnSpPr>
            <a:cxnSpLocks/>
          </p:cNvCxnSpPr>
          <p:nvPr/>
        </p:nvCxnSpPr>
        <p:spPr>
          <a:xfrm>
            <a:off x="1347678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73E93876-CF04-459D-A5F7-3EEC0DC3DD38}"/>
              </a:ext>
            </a:extLst>
          </p:cNvPr>
          <p:cNvCxnSpPr>
            <a:cxnSpLocks/>
          </p:cNvCxnSpPr>
          <p:nvPr/>
        </p:nvCxnSpPr>
        <p:spPr>
          <a:xfrm>
            <a:off x="1510273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0A5877FC-098D-4F2F-A248-E3784FCD8CAF}"/>
              </a:ext>
            </a:extLst>
          </p:cNvPr>
          <p:cNvCxnSpPr>
            <a:cxnSpLocks/>
          </p:cNvCxnSpPr>
          <p:nvPr/>
        </p:nvCxnSpPr>
        <p:spPr>
          <a:xfrm>
            <a:off x="1672868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화살표 연결선 469">
            <a:extLst>
              <a:ext uri="{FF2B5EF4-FFF2-40B4-BE49-F238E27FC236}">
                <a16:creationId xmlns:a16="http://schemas.microsoft.com/office/drawing/2014/main" id="{79592EC1-85E2-4632-8BFE-538952049731}"/>
              </a:ext>
            </a:extLst>
          </p:cNvPr>
          <p:cNvCxnSpPr>
            <a:cxnSpLocks/>
          </p:cNvCxnSpPr>
          <p:nvPr/>
        </p:nvCxnSpPr>
        <p:spPr>
          <a:xfrm>
            <a:off x="1835465" y="1185186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Box 470">
            <a:extLst>
              <a:ext uri="{FF2B5EF4-FFF2-40B4-BE49-F238E27FC236}">
                <a16:creationId xmlns:a16="http://schemas.microsoft.com/office/drawing/2014/main" id="{84323891-EEEE-458E-8B22-5464BCA47F45}"/>
              </a:ext>
            </a:extLst>
          </p:cNvPr>
          <p:cNvSpPr txBox="1"/>
          <p:nvPr/>
        </p:nvSpPr>
        <p:spPr>
          <a:xfrm>
            <a:off x="1849769" y="115722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 wet etching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using by GaAs etchant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DF7E5A89-5FCF-40B2-BF4C-1B66DB76A82E}"/>
              </a:ext>
            </a:extLst>
          </p:cNvPr>
          <p:cNvSpPr/>
          <p:nvPr/>
        </p:nvSpPr>
        <p:spPr>
          <a:xfrm rot="10800000">
            <a:off x="660293" y="3624465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자유형: 도형 472">
            <a:extLst>
              <a:ext uri="{FF2B5EF4-FFF2-40B4-BE49-F238E27FC236}">
                <a16:creationId xmlns:a16="http://schemas.microsoft.com/office/drawing/2014/main" id="{8D66E035-D872-4ADE-A01A-BE0A283D6CD0}"/>
              </a:ext>
            </a:extLst>
          </p:cNvPr>
          <p:cNvSpPr/>
          <p:nvPr/>
        </p:nvSpPr>
        <p:spPr>
          <a:xfrm>
            <a:off x="503572" y="3007103"/>
            <a:ext cx="1382400" cy="193409"/>
          </a:xfrm>
          <a:custGeom>
            <a:avLst/>
            <a:gdLst>
              <a:gd name="connsiteX0" fmla="*/ 0 w 1382400"/>
              <a:gd name="connsiteY0" fmla="*/ 0 h 193409"/>
              <a:gd name="connsiteX1" fmla="*/ 285933 w 1382400"/>
              <a:gd name="connsiteY1" fmla="*/ 0 h 193409"/>
              <a:gd name="connsiteX2" fmla="*/ 285933 w 1382400"/>
              <a:gd name="connsiteY2" fmla="*/ 26771 h 193409"/>
              <a:gd name="connsiteX3" fmla="*/ 322318 w 1382400"/>
              <a:gd name="connsiteY3" fmla="*/ 43646 h 193409"/>
              <a:gd name="connsiteX4" fmla="*/ 322318 w 1382400"/>
              <a:gd name="connsiteY4" fmla="*/ 7459 h 193409"/>
              <a:gd name="connsiteX5" fmla="*/ 338087 w 1382400"/>
              <a:gd name="connsiteY5" fmla="*/ 13249 h 193409"/>
              <a:gd name="connsiteX6" fmla="*/ 395253 w 1382400"/>
              <a:gd name="connsiteY6" fmla="*/ 49436 h 193409"/>
              <a:gd name="connsiteX7" fmla="*/ 407081 w 1382400"/>
              <a:gd name="connsiteY7" fmla="*/ 20486 h 193409"/>
              <a:gd name="connsiteX8" fmla="*/ 422850 w 1382400"/>
              <a:gd name="connsiteY8" fmla="*/ 29171 h 193409"/>
              <a:gd name="connsiteX9" fmla="*/ 454390 w 1382400"/>
              <a:gd name="connsiteY9" fmla="*/ 46541 h 193409"/>
              <a:gd name="connsiteX10" fmla="*/ 474102 w 1382400"/>
              <a:gd name="connsiteY10" fmla="*/ 14696 h 193409"/>
              <a:gd name="connsiteX11" fmla="*/ 495786 w 1382400"/>
              <a:gd name="connsiteY11" fmla="*/ 17591 h 193409"/>
              <a:gd name="connsiteX12" fmla="*/ 535210 w 1382400"/>
              <a:gd name="connsiteY12" fmla="*/ 42198 h 193409"/>
              <a:gd name="connsiteX13" fmla="*/ 545066 w 1382400"/>
              <a:gd name="connsiteY13" fmla="*/ 17591 h 193409"/>
              <a:gd name="connsiteX14" fmla="*/ 558865 w 1382400"/>
              <a:gd name="connsiteY14" fmla="*/ 26276 h 193409"/>
              <a:gd name="connsiteX15" fmla="*/ 566750 w 1382400"/>
              <a:gd name="connsiteY15" fmla="*/ 29171 h 193409"/>
              <a:gd name="connsiteX16" fmla="*/ 598289 w 1382400"/>
              <a:gd name="connsiteY16" fmla="*/ 53778 h 193409"/>
              <a:gd name="connsiteX17" fmla="*/ 623915 w 1382400"/>
              <a:gd name="connsiteY17" fmla="*/ 24829 h 193409"/>
              <a:gd name="connsiteX18" fmla="*/ 667282 w 1382400"/>
              <a:gd name="connsiteY18" fmla="*/ 68253 h 193409"/>
              <a:gd name="connsiteX19" fmla="*/ 716563 w 1382400"/>
              <a:gd name="connsiteY19" fmla="*/ 24829 h 193409"/>
              <a:gd name="connsiteX20" fmla="*/ 698822 w 1382400"/>
              <a:gd name="connsiteY20" fmla="*/ 53778 h 193409"/>
              <a:gd name="connsiteX21" fmla="*/ 791469 w 1382400"/>
              <a:gd name="connsiteY21" fmla="*/ 42198 h 193409"/>
              <a:gd name="connsiteX22" fmla="*/ 823009 w 1382400"/>
              <a:gd name="connsiteY22" fmla="*/ 29171 h 193409"/>
              <a:gd name="connsiteX23" fmla="*/ 828923 w 1382400"/>
              <a:gd name="connsiteY23" fmla="*/ 40751 h 193409"/>
              <a:gd name="connsiteX24" fmla="*/ 830894 w 1382400"/>
              <a:gd name="connsiteY24" fmla="*/ 46541 h 193409"/>
              <a:gd name="connsiteX25" fmla="*/ 836808 w 1382400"/>
              <a:gd name="connsiteY25" fmla="*/ 52331 h 193409"/>
              <a:gd name="connsiteX26" fmla="*/ 874261 w 1382400"/>
              <a:gd name="connsiteY26" fmla="*/ 27724 h 193409"/>
              <a:gd name="connsiteX27" fmla="*/ 878203 w 1382400"/>
              <a:gd name="connsiteY27" fmla="*/ 40751 h 193409"/>
              <a:gd name="connsiteX28" fmla="*/ 880175 w 1382400"/>
              <a:gd name="connsiteY28" fmla="*/ 47988 h 193409"/>
              <a:gd name="connsiteX29" fmla="*/ 882146 w 1382400"/>
              <a:gd name="connsiteY29" fmla="*/ 53778 h 193409"/>
              <a:gd name="connsiteX30" fmla="*/ 895945 w 1382400"/>
              <a:gd name="connsiteY30" fmla="*/ 52331 h 193409"/>
              <a:gd name="connsiteX31" fmla="*/ 927484 w 1382400"/>
              <a:gd name="connsiteY31" fmla="*/ 43646 h 193409"/>
              <a:gd name="connsiteX32" fmla="*/ 933398 w 1382400"/>
              <a:gd name="connsiteY32" fmla="*/ 34961 h 193409"/>
              <a:gd name="connsiteX33" fmla="*/ 955081 w 1382400"/>
              <a:gd name="connsiteY33" fmla="*/ 19039 h 193409"/>
              <a:gd name="connsiteX34" fmla="*/ 966909 w 1382400"/>
              <a:gd name="connsiteY34" fmla="*/ 29171 h 193409"/>
              <a:gd name="connsiteX35" fmla="*/ 990563 w 1382400"/>
              <a:gd name="connsiteY35" fmla="*/ 46541 h 193409"/>
              <a:gd name="connsiteX36" fmla="*/ 1018161 w 1382400"/>
              <a:gd name="connsiteY36" fmla="*/ 66806 h 193409"/>
              <a:gd name="connsiteX37" fmla="*/ 1039844 w 1382400"/>
              <a:gd name="connsiteY37" fmla="*/ 13249 h 193409"/>
              <a:gd name="connsiteX38" fmla="*/ 1047729 w 1382400"/>
              <a:gd name="connsiteY38" fmla="*/ 24829 h 193409"/>
              <a:gd name="connsiteX39" fmla="*/ 1053643 w 1382400"/>
              <a:gd name="connsiteY39" fmla="*/ 29171 h 193409"/>
              <a:gd name="connsiteX40" fmla="*/ 1055614 w 1382400"/>
              <a:gd name="connsiteY40" fmla="*/ 30619 h 193409"/>
              <a:gd name="connsiteX41" fmla="*/ 1093067 w 1382400"/>
              <a:gd name="connsiteY41" fmla="*/ 52331 h 193409"/>
              <a:gd name="connsiteX42" fmla="*/ 1096467 w 1382400"/>
              <a:gd name="connsiteY42" fmla="*/ 49585 h 193409"/>
              <a:gd name="connsiteX43" fmla="*/ 1096467 w 1382400"/>
              <a:gd name="connsiteY43" fmla="*/ 0 h 193409"/>
              <a:gd name="connsiteX44" fmla="*/ 1382400 w 1382400"/>
              <a:gd name="connsiteY44" fmla="*/ 0 h 193409"/>
              <a:gd name="connsiteX45" fmla="*/ 1382400 w 1382400"/>
              <a:gd name="connsiteY45" fmla="*/ 31923 h 193409"/>
              <a:gd name="connsiteX46" fmla="*/ 1382400 w 1382400"/>
              <a:gd name="connsiteY46" fmla="*/ 113981 h 193409"/>
              <a:gd name="connsiteX47" fmla="*/ 1382400 w 1382400"/>
              <a:gd name="connsiteY47" fmla="*/ 193409 h 193409"/>
              <a:gd name="connsiteX48" fmla="*/ 0 w 1382400"/>
              <a:gd name="connsiteY48" fmla="*/ 193409 h 193409"/>
              <a:gd name="connsiteX49" fmla="*/ 0 w 1382400"/>
              <a:gd name="connsiteY49" fmla="*/ 119677 h 193409"/>
              <a:gd name="connsiteX50" fmla="*/ 0 w 1382400"/>
              <a:gd name="connsiteY50" fmla="*/ 34007 h 19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82400" h="193409">
                <a:moveTo>
                  <a:pt x="0" y="0"/>
                </a:moveTo>
                <a:lnTo>
                  <a:pt x="285933" y="0"/>
                </a:lnTo>
                <a:lnTo>
                  <a:pt x="285933" y="26771"/>
                </a:lnTo>
                <a:lnTo>
                  <a:pt x="322318" y="43646"/>
                </a:lnTo>
                <a:lnTo>
                  <a:pt x="322318" y="7459"/>
                </a:lnTo>
                <a:lnTo>
                  <a:pt x="338087" y="13249"/>
                </a:lnTo>
                <a:lnTo>
                  <a:pt x="395253" y="49436"/>
                </a:lnTo>
                <a:lnTo>
                  <a:pt x="407081" y="20486"/>
                </a:lnTo>
                <a:cubicBezTo>
                  <a:pt x="421635" y="28120"/>
                  <a:pt x="416882" y="24789"/>
                  <a:pt x="422850" y="29171"/>
                </a:cubicBezTo>
                <a:lnTo>
                  <a:pt x="454390" y="46541"/>
                </a:lnTo>
                <a:lnTo>
                  <a:pt x="474102" y="14696"/>
                </a:lnTo>
                <a:lnTo>
                  <a:pt x="495786" y="17591"/>
                </a:lnTo>
                <a:lnTo>
                  <a:pt x="535210" y="42198"/>
                </a:lnTo>
                <a:lnTo>
                  <a:pt x="545066" y="17591"/>
                </a:lnTo>
                <a:cubicBezTo>
                  <a:pt x="549666" y="20486"/>
                  <a:pt x="553965" y="23660"/>
                  <a:pt x="558865" y="26276"/>
                </a:cubicBezTo>
                <a:cubicBezTo>
                  <a:pt x="561241" y="27545"/>
                  <a:pt x="566750" y="29171"/>
                  <a:pt x="566750" y="29171"/>
                </a:cubicBezTo>
                <a:lnTo>
                  <a:pt x="598289" y="53778"/>
                </a:lnTo>
                <a:lnTo>
                  <a:pt x="623915" y="24829"/>
                </a:lnTo>
                <a:lnTo>
                  <a:pt x="667282" y="68253"/>
                </a:lnTo>
                <a:lnTo>
                  <a:pt x="716563" y="24829"/>
                </a:lnTo>
                <a:lnTo>
                  <a:pt x="698822" y="53778"/>
                </a:lnTo>
                <a:lnTo>
                  <a:pt x="791469" y="42198"/>
                </a:lnTo>
                <a:lnTo>
                  <a:pt x="823009" y="29171"/>
                </a:lnTo>
                <a:cubicBezTo>
                  <a:pt x="824980" y="33031"/>
                  <a:pt x="827004" y="36877"/>
                  <a:pt x="828923" y="40751"/>
                </a:cubicBezTo>
                <a:cubicBezTo>
                  <a:pt x="831102" y="45151"/>
                  <a:pt x="830894" y="43694"/>
                  <a:pt x="830894" y="46541"/>
                </a:cubicBezTo>
                <a:lnTo>
                  <a:pt x="836808" y="52331"/>
                </a:lnTo>
                <a:lnTo>
                  <a:pt x="874261" y="27724"/>
                </a:lnTo>
                <a:cubicBezTo>
                  <a:pt x="875575" y="32066"/>
                  <a:pt x="876934" y="36401"/>
                  <a:pt x="878203" y="40751"/>
                </a:cubicBezTo>
                <a:cubicBezTo>
                  <a:pt x="878905" y="43157"/>
                  <a:pt x="879448" y="45587"/>
                  <a:pt x="880175" y="47988"/>
                </a:cubicBezTo>
                <a:cubicBezTo>
                  <a:pt x="880763" y="49931"/>
                  <a:pt x="882146" y="53778"/>
                  <a:pt x="882146" y="53778"/>
                </a:cubicBezTo>
                <a:lnTo>
                  <a:pt x="895945" y="52331"/>
                </a:lnTo>
                <a:cubicBezTo>
                  <a:pt x="910298" y="50415"/>
                  <a:pt x="918461" y="51929"/>
                  <a:pt x="927484" y="43646"/>
                </a:cubicBezTo>
                <a:cubicBezTo>
                  <a:pt x="930238" y="41119"/>
                  <a:pt x="933398" y="34961"/>
                  <a:pt x="933398" y="34961"/>
                </a:cubicBezTo>
                <a:lnTo>
                  <a:pt x="955081" y="19039"/>
                </a:lnTo>
                <a:cubicBezTo>
                  <a:pt x="959024" y="22416"/>
                  <a:pt x="962749" y="25937"/>
                  <a:pt x="966909" y="29171"/>
                </a:cubicBezTo>
                <a:cubicBezTo>
                  <a:pt x="974565" y="35124"/>
                  <a:pt x="982679" y="40751"/>
                  <a:pt x="990563" y="46541"/>
                </a:cubicBezTo>
                <a:lnTo>
                  <a:pt x="1018161" y="66806"/>
                </a:lnTo>
                <a:lnTo>
                  <a:pt x="1039844" y="13249"/>
                </a:lnTo>
                <a:cubicBezTo>
                  <a:pt x="1042472" y="17109"/>
                  <a:pt x="1044574" y="21188"/>
                  <a:pt x="1047729" y="24829"/>
                </a:cubicBezTo>
                <a:cubicBezTo>
                  <a:pt x="1049225" y="26556"/>
                  <a:pt x="1051671" y="27724"/>
                  <a:pt x="1053643" y="29171"/>
                </a:cubicBezTo>
                <a:lnTo>
                  <a:pt x="1055614" y="30619"/>
                </a:lnTo>
                <a:lnTo>
                  <a:pt x="1093067" y="52331"/>
                </a:lnTo>
                <a:lnTo>
                  <a:pt x="1096467" y="49585"/>
                </a:lnTo>
                <a:lnTo>
                  <a:pt x="1096467" y="0"/>
                </a:lnTo>
                <a:lnTo>
                  <a:pt x="1382400" y="0"/>
                </a:lnTo>
                <a:lnTo>
                  <a:pt x="1382400" y="31923"/>
                </a:lnTo>
                <a:lnTo>
                  <a:pt x="1382400" y="113981"/>
                </a:lnTo>
                <a:lnTo>
                  <a:pt x="1382400" y="193409"/>
                </a:lnTo>
                <a:lnTo>
                  <a:pt x="0" y="193409"/>
                </a:lnTo>
                <a:lnTo>
                  <a:pt x="0" y="119677"/>
                </a:lnTo>
                <a:lnTo>
                  <a:pt x="0" y="34007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6FFC44A1-E87F-442D-AF6A-CD0AF73F5AED}"/>
              </a:ext>
            </a:extLst>
          </p:cNvPr>
          <p:cNvSpPr/>
          <p:nvPr/>
        </p:nvSpPr>
        <p:spPr>
          <a:xfrm>
            <a:off x="683709" y="320265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BE81356E-B77A-4258-9829-0BFA00E607A1}"/>
              </a:ext>
            </a:extLst>
          </p:cNvPr>
          <p:cNvSpPr/>
          <p:nvPr/>
        </p:nvSpPr>
        <p:spPr>
          <a:xfrm>
            <a:off x="683709" y="323145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FC051C7C-2E5D-4FE8-BF38-2665269CBBD8}"/>
              </a:ext>
            </a:extLst>
          </p:cNvPr>
          <p:cNvSpPr/>
          <p:nvPr/>
        </p:nvSpPr>
        <p:spPr>
          <a:xfrm>
            <a:off x="683709" y="326226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7C8EA9E0-B28C-4C8F-8F2C-6E08EEAFF78B}"/>
              </a:ext>
            </a:extLst>
          </p:cNvPr>
          <p:cNvSpPr/>
          <p:nvPr/>
        </p:nvSpPr>
        <p:spPr>
          <a:xfrm>
            <a:off x="683709" y="329106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6EFD8114-8EC7-48EA-84A4-6D9EAED61153}"/>
              </a:ext>
            </a:extLst>
          </p:cNvPr>
          <p:cNvSpPr/>
          <p:nvPr/>
        </p:nvSpPr>
        <p:spPr>
          <a:xfrm>
            <a:off x="683709" y="331949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8797FFFE-BE4B-432E-A8AB-434A979CE8C3}"/>
              </a:ext>
            </a:extLst>
          </p:cNvPr>
          <p:cNvSpPr/>
          <p:nvPr/>
        </p:nvSpPr>
        <p:spPr>
          <a:xfrm>
            <a:off x="683709" y="353959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DBA3DF0C-530A-4E62-9B53-5B5503EEFA53}"/>
              </a:ext>
            </a:extLst>
          </p:cNvPr>
          <p:cNvSpPr/>
          <p:nvPr/>
        </p:nvSpPr>
        <p:spPr>
          <a:xfrm>
            <a:off x="683709" y="345384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4D93FB69-6130-4324-B04E-83B32CA93D5F}"/>
              </a:ext>
            </a:extLst>
          </p:cNvPr>
          <p:cNvSpPr/>
          <p:nvPr/>
        </p:nvSpPr>
        <p:spPr>
          <a:xfrm>
            <a:off x="683709" y="348264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6FED0FAA-5AE4-46E5-93D9-118A619FA390}"/>
              </a:ext>
            </a:extLst>
          </p:cNvPr>
          <p:cNvSpPr/>
          <p:nvPr/>
        </p:nvSpPr>
        <p:spPr>
          <a:xfrm>
            <a:off x="683709" y="351106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AA960612-B317-499A-B8E4-50374F9C81D7}"/>
              </a:ext>
            </a:extLst>
          </p:cNvPr>
          <p:cNvSpPr/>
          <p:nvPr/>
        </p:nvSpPr>
        <p:spPr>
          <a:xfrm>
            <a:off x="683709" y="359651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E501554-2C46-4D63-B564-61F88F959A71}"/>
              </a:ext>
            </a:extLst>
          </p:cNvPr>
          <p:cNvSpPr/>
          <p:nvPr/>
        </p:nvSpPr>
        <p:spPr>
          <a:xfrm>
            <a:off x="683709" y="356799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38E73E9B-4C0B-4327-ACBB-1D2A2D763B07}"/>
              </a:ext>
            </a:extLst>
          </p:cNvPr>
          <p:cNvSpPr/>
          <p:nvPr/>
        </p:nvSpPr>
        <p:spPr>
          <a:xfrm>
            <a:off x="683438" y="341796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자유형: 도형 485">
            <a:extLst>
              <a:ext uri="{FF2B5EF4-FFF2-40B4-BE49-F238E27FC236}">
                <a16:creationId xmlns:a16="http://schemas.microsoft.com/office/drawing/2014/main" id="{BB0A04E4-334E-4473-8125-174D53607FF1}"/>
              </a:ext>
            </a:extLst>
          </p:cNvPr>
          <p:cNvSpPr/>
          <p:nvPr/>
        </p:nvSpPr>
        <p:spPr>
          <a:xfrm rot="10800000" flipV="1">
            <a:off x="503572" y="319920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7" name="자유형: 도형 486">
            <a:extLst>
              <a:ext uri="{FF2B5EF4-FFF2-40B4-BE49-F238E27FC236}">
                <a16:creationId xmlns:a16="http://schemas.microsoft.com/office/drawing/2014/main" id="{9477A503-4723-4427-B10F-57E49640EFC2}"/>
              </a:ext>
            </a:extLst>
          </p:cNvPr>
          <p:cNvSpPr/>
          <p:nvPr/>
        </p:nvSpPr>
        <p:spPr>
          <a:xfrm rot="10800000" flipH="1" flipV="1">
            <a:off x="1552433" y="319920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194759E3-2CD3-40A9-B276-65F92BB20F15}"/>
              </a:ext>
            </a:extLst>
          </p:cNvPr>
          <p:cNvSpPr/>
          <p:nvPr/>
        </p:nvSpPr>
        <p:spPr>
          <a:xfrm rot="10800000">
            <a:off x="660293" y="4840425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C224E8F8-984D-4F3A-809A-14020C4E748A}"/>
              </a:ext>
            </a:extLst>
          </p:cNvPr>
          <p:cNvSpPr/>
          <p:nvPr/>
        </p:nvSpPr>
        <p:spPr>
          <a:xfrm>
            <a:off x="683709" y="44186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35A28153-1694-4EB0-837D-03013BD5B41E}"/>
              </a:ext>
            </a:extLst>
          </p:cNvPr>
          <p:cNvSpPr/>
          <p:nvPr/>
        </p:nvSpPr>
        <p:spPr>
          <a:xfrm>
            <a:off x="683709" y="44474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EA336421-8157-425D-A956-464279221977}"/>
              </a:ext>
            </a:extLst>
          </p:cNvPr>
          <p:cNvSpPr/>
          <p:nvPr/>
        </p:nvSpPr>
        <p:spPr>
          <a:xfrm>
            <a:off x="683709" y="447822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31D7FC49-1625-4203-A051-7F83EE22B1EA}"/>
              </a:ext>
            </a:extLst>
          </p:cNvPr>
          <p:cNvSpPr/>
          <p:nvPr/>
        </p:nvSpPr>
        <p:spPr>
          <a:xfrm>
            <a:off x="683709" y="450702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7D66C409-D1E1-41CB-BFEB-73AB51F81D8C}"/>
              </a:ext>
            </a:extLst>
          </p:cNvPr>
          <p:cNvSpPr/>
          <p:nvPr/>
        </p:nvSpPr>
        <p:spPr>
          <a:xfrm>
            <a:off x="683709" y="453545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B0AA4A28-C401-4563-83A2-FCF1B01BFD66}"/>
              </a:ext>
            </a:extLst>
          </p:cNvPr>
          <p:cNvSpPr/>
          <p:nvPr/>
        </p:nvSpPr>
        <p:spPr>
          <a:xfrm>
            <a:off x="683709" y="475555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6D2E7081-74ED-4F0E-8DB4-4664EDBC029E}"/>
              </a:ext>
            </a:extLst>
          </p:cNvPr>
          <p:cNvSpPr/>
          <p:nvPr/>
        </p:nvSpPr>
        <p:spPr>
          <a:xfrm>
            <a:off x="683709" y="46698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F317AF00-06CE-41D8-BAF7-4AA271D6E414}"/>
              </a:ext>
            </a:extLst>
          </p:cNvPr>
          <p:cNvSpPr/>
          <p:nvPr/>
        </p:nvSpPr>
        <p:spPr>
          <a:xfrm>
            <a:off x="683709" y="46986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869D79A0-5631-4BB8-ABD1-C9D09D2573C4}"/>
              </a:ext>
            </a:extLst>
          </p:cNvPr>
          <p:cNvSpPr/>
          <p:nvPr/>
        </p:nvSpPr>
        <p:spPr>
          <a:xfrm>
            <a:off x="683709" y="472702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8A43F908-F684-43CA-8F06-5292CF7EB29A}"/>
              </a:ext>
            </a:extLst>
          </p:cNvPr>
          <p:cNvSpPr/>
          <p:nvPr/>
        </p:nvSpPr>
        <p:spPr>
          <a:xfrm>
            <a:off x="683709" y="481247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4A660E34-6A99-4E87-AA5F-AC1F71A768E7}"/>
              </a:ext>
            </a:extLst>
          </p:cNvPr>
          <p:cNvSpPr/>
          <p:nvPr/>
        </p:nvSpPr>
        <p:spPr>
          <a:xfrm>
            <a:off x="683709" y="47839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C3A5E862-6B9E-4052-BA85-47DB7D071EBC}"/>
              </a:ext>
            </a:extLst>
          </p:cNvPr>
          <p:cNvSpPr/>
          <p:nvPr/>
        </p:nvSpPr>
        <p:spPr>
          <a:xfrm>
            <a:off x="683438" y="463392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자유형: 도형 500">
            <a:extLst>
              <a:ext uri="{FF2B5EF4-FFF2-40B4-BE49-F238E27FC236}">
                <a16:creationId xmlns:a16="http://schemas.microsoft.com/office/drawing/2014/main" id="{947E8A65-E10F-4C36-B952-54E0A5843A21}"/>
              </a:ext>
            </a:extLst>
          </p:cNvPr>
          <p:cNvSpPr/>
          <p:nvPr/>
        </p:nvSpPr>
        <p:spPr>
          <a:xfrm rot="10800000" flipV="1">
            <a:off x="503572" y="441516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190A1339-2CB6-49DD-9551-B95F20B3D27F}"/>
              </a:ext>
            </a:extLst>
          </p:cNvPr>
          <p:cNvSpPr/>
          <p:nvPr/>
        </p:nvSpPr>
        <p:spPr>
          <a:xfrm rot="10800000" flipH="1" flipV="1">
            <a:off x="1552433" y="441516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4381E75-6CE8-4D16-88E9-FE45E5AFE4BD}"/>
              </a:ext>
            </a:extLst>
          </p:cNvPr>
          <p:cNvSpPr txBox="1"/>
          <p:nvPr/>
        </p:nvSpPr>
        <p:spPr>
          <a:xfrm>
            <a:off x="1849769" y="355910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Carrier layer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6946090-B6D9-4206-9FD3-13D5F7280A08}"/>
              </a:ext>
            </a:extLst>
          </p:cNvPr>
          <p:cNvSpPr txBox="1"/>
          <p:nvPr/>
        </p:nvSpPr>
        <p:spPr>
          <a:xfrm>
            <a:off x="39166" y="739263"/>
            <a:ext cx="29626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Flip-chip Flood VCSEL with GaAs diffuser - 1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F6A520C-B508-492F-AA4C-EC56B2B359E1}"/>
              </a:ext>
            </a:extLst>
          </p:cNvPr>
          <p:cNvSpPr txBox="1"/>
          <p:nvPr/>
        </p:nvSpPr>
        <p:spPr>
          <a:xfrm>
            <a:off x="84903" y="6467276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Textured GaAs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fast etch rates occurred at preferred crystal plane orientation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B339D8E6-AB0F-4DA6-8919-AB7E8EEA96BA}"/>
              </a:ext>
            </a:extLst>
          </p:cNvPr>
          <p:cNvCxnSpPr>
            <a:cxnSpLocks/>
          </p:cNvCxnSpPr>
          <p:nvPr/>
        </p:nvCxnSpPr>
        <p:spPr>
          <a:xfrm flipH="1">
            <a:off x="1537814" y="3123849"/>
            <a:ext cx="49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5E727524-EA96-480E-AB35-50D188659E1C}"/>
              </a:ext>
            </a:extLst>
          </p:cNvPr>
          <p:cNvSpPr txBox="1"/>
          <p:nvPr/>
        </p:nvSpPr>
        <p:spPr>
          <a:xfrm>
            <a:off x="1971856" y="3008806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Textured GaAs</a:t>
            </a:r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ko-KR" altLang="en-US" sz="9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7E9C62F2-BC11-4CA7-A0D8-6C3EFD5F1207}"/>
              </a:ext>
            </a:extLst>
          </p:cNvPr>
          <p:cNvSpPr/>
          <p:nvPr/>
        </p:nvSpPr>
        <p:spPr>
          <a:xfrm>
            <a:off x="504659" y="1465630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3A42A12F-D7BF-4D63-95C6-7D94780358DE}"/>
              </a:ext>
            </a:extLst>
          </p:cNvPr>
          <p:cNvSpPr/>
          <p:nvPr/>
        </p:nvSpPr>
        <p:spPr>
          <a:xfrm>
            <a:off x="1600433" y="1465630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4FA3A430-C8D4-4ECC-A901-E52310D1949A}"/>
              </a:ext>
            </a:extLst>
          </p:cNvPr>
          <p:cNvSpPr/>
          <p:nvPr/>
        </p:nvSpPr>
        <p:spPr>
          <a:xfrm>
            <a:off x="503572" y="2943225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32286967-F74A-4596-8263-458626F5F888}"/>
              </a:ext>
            </a:extLst>
          </p:cNvPr>
          <p:cNvSpPr/>
          <p:nvPr/>
        </p:nvSpPr>
        <p:spPr>
          <a:xfrm>
            <a:off x="1600039" y="2943225"/>
            <a:ext cx="285933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" name="자유형: 도형 511">
            <a:extLst>
              <a:ext uri="{FF2B5EF4-FFF2-40B4-BE49-F238E27FC236}">
                <a16:creationId xmlns:a16="http://schemas.microsoft.com/office/drawing/2014/main" id="{6584BDD8-41D5-4D60-9BBF-A9074A90BC8D}"/>
              </a:ext>
            </a:extLst>
          </p:cNvPr>
          <p:cNvSpPr/>
          <p:nvPr/>
        </p:nvSpPr>
        <p:spPr>
          <a:xfrm>
            <a:off x="503572" y="4220319"/>
            <a:ext cx="1382400" cy="193409"/>
          </a:xfrm>
          <a:custGeom>
            <a:avLst/>
            <a:gdLst>
              <a:gd name="connsiteX0" fmla="*/ 0 w 1382400"/>
              <a:gd name="connsiteY0" fmla="*/ 0 h 193409"/>
              <a:gd name="connsiteX1" fmla="*/ 285933 w 1382400"/>
              <a:gd name="connsiteY1" fmla="*/ 0 h 193409"/>
              <a:gd name="connsiteX2" fmla="*/ 285933 w 1382400"/>
              <a:gd name="connsiteY2" fmla="*/ 26771 h 193409"/>
              <a:gd name="connsiteX3" fmla="*/ 322318 w 1382400"/>
              <a:gd name="connsiteY3" fmla="*/ 43646 h 193409"/>
              <a:gd name="connsiteX4" fmla="*/ 322318 w 1382400"/>
              <a:gd name="connsiteY4" fmla="*/ 7459 h 193409"/>
              <a:gd name="connsiteX5" fmla="*/ 338087 w 1382400"/>
              <a:gd name="connsiteY5" fmla="*/ 13249 h 193409"/>
              <a:gd name="connsiteX6" fmla="*/ 395253 w 1382400"/>
              <a:gd name="connsiteY6" fmla="*/ 49436 h 193409"/>
              <a:gd name="connsiteX7" fmla="*/ 407081 w 1382400"/>
              <a:gd name="connsiteY7" fmla="*/ 20486 h 193409"/>
              <a:gd name="connsiteX8" fmla="*/ 422850 w 1382400"/>
              <a:gd name="connsiteY8" fmla="*/ 29171 h 193409"/>
              <a:gd name="connsiteX9" fmla="*/ 454390 w 1382400"/>
              <a:gd name="connsiteY9" fmla="*/ 46541 h 193409"/>
              <a:gd name="connsiteX10" fmla="*/ 474102 w 1382400"/>
              <a:gd name="connsiteY10" fmla="*/ 14696 h 193409"/>
              <a:gd name="connsiteX11" fmla="*/ 495786 w 1382400"/>
              <a:gd name="connsiteY11" fmla="*/ 17591 h 193409"/>
              <a:gd name="connsiteX12" fmla="*/ 535210 w 1382400"/>
              <a:gd name="connsiteY12" fmla="*/ 42198 h 193409"/>
              <a:gd name="connsiteX13" fmla="*/ 545066 w 1382400"/>
              <a:gd name="connsiteY13" fmla="*/ 17591 h 193409"/>
              <a:gd name="connsiteX14" fmla="*/ 558865 w 1382400"/>
              <a:gd name="connsiteY14" fmla="*/ 26276 h 193409"/>
              <a:gd name="connsiteX15" fmla="*/ 566750 w 1382400"/>
              <a:gd name="connsiteY15" fmla="*/ 29171 h 193409"/>
              <a:gd name="connsiteX16" fmla="*/ 598289 w 1382400"/>
              <a:gd name="connsiteY16" fmla="*/ 53778 h 193409"/>
              <a:gd name="connsiteX17" fmla="*/ 623915 w 1382400"/>
              <a:gd name="connsiteY17" fmla="*/ 24829 h 193409"/>
              <a:gd name="connsiteX18" fmla="*/ 667282 w 1382400"/>
              <a:gd name="connsiteY18" fmla="*/ 68253 h 193409"/>
              <a:gd name="connsiteX19" fmla="*/ 716563 w 1382400"/>
              <a:gd name="connsiteY19" fmla="*/ 24829 h 193409"/>
              <a:gd name="connsiteX20" fmla="*/ 698822 w 1382400"/>
              <a:gd name="connsiteY20" fmla="*/ 53778 h 193409"/>
              <a:gd name="connsiteX21" fmla="*/ 791469 w 1382400"/>
              <a:gd name="connsiteY21" fmla="*/ 42198 h 193409"/>
              <a:gd name="connsiteX22" fmla="*/ 823009 w 1382400"/>
              <a:gd name="connsiteY22" fmla="*/ 29171 h 193409"/>
              <a:gd name="connsiteX23" fmla="*/ 828923 w 1382400"/>
              <a:gd name="connsiteY23" fmla="*/ 40751 h 193409"/>
              <a:gd name="connsiteX24" fmla="*/ 830894 w 1382400"/>
              <a:gd name="connsiteY24" fmla="*/ 46541 h 193409"/>
              <a:gd name="connsiteX25" fmla="*/ 836808 w 1382400"/>
              <a:gd name="connsiteY25" fmla="*/ 52331 h 193409"/>
              <a:gd name="connsiteX26" fmla="*/ 874261 w 1382400"/>
              <a:gd name="connsiteY26" fmla="*/ 27724 h 193409"/>
              <a:gd name="connsiteX27" fmla="*/ 878203 w 1382400"/>
              <a:gd name="connsiteY27" fmla="*/ 40751 h 193409"/>
              <a:gd name="connsiteX28" fmla="*/ 880175 w 1382400"/>
              <a:gd name="connsiteY28" fmla="*/ 47988 h 193409"/>
              <a:gd name="connsiteX29" fmla="*/ 882146 w 1382400"/>
              <a:gd name="connsiteY29" fmla="*/ 53778 h 193409"/>
              <a:gd name="connsiteX30" fmla="*/ 895945 w 1382400"/>
              <a:gd name="connsiteY30" fmla="*/ 52331 h 193409"/>
              <a:gd name="connsiteX31" fmla="*/ 927484 w 1382400"/>
              <a:gd name="connsiteY31" fmla="*/ 43646 h 193409"/>
              <a:gd name="connsiteX32" fmla="*/ 933398 w 1382400"/>
              <a:gd name="connsiteY32" fmla="*/ 34961 h 193409"/>
              <a:gd name="connsiteX33" fmla="*/ 955081 w 1382400"/>
              <a:gd name="connsiteY33" fmla="*/ 19039 h 193409"/>
              <a:gd name="connsiteX34" fmla="*/ 966909 w 1382400"/>
              <a:gd name="connsiteY34" fmla="*/ 29171 h 193409"/>
              <a:gd name="connsiteX35" fmla="*/ 990563 w 1382400"/>
              <a:gd name="connsiteY35" fmla="*/ 46541 h 193409"/>
              <a:gd name="connsiteX36" fmla="*/ 1018161 w 1382400"/>
              <a:gd name="connsiteY36" fmla="*/ 66806 h 193409"/>
              <a:gd name="connsiteX37" fmla="*/ 1039844 w 1382400"/>
              <a:gd name="connsiteY37" fmla="*/ 13249 h 193409"/>
              <a:gd name="connsiteX38" fmla="*/ 1047729 w 1382400"/>
              <a:gd name="connsiteY38" fmla="*/ 24829 h 193409"/>
              <a:gd name="connsiteX39" fmla="*/ 1053643 w 1382400"/>
              <a:gd name="connsiteY39" fmla="*/ 29171 h 193409"/>
              <a:gd name="connsiteX40" fmla="*/ 1055614 w 1382400"/>
              <a:gd name="connsiteY40" fmla="*/ 30619 h 193409"/>
              <a:gd name="connsiteX41" fmla="*/ 1093067 w 1382400"/>
              <a:gd name="connsiteY41" fmla="*/ 52331 h 193409"/>
              <a:gd name="connsiteX42" fmla="*/ 1096467 w 1382400"/>
              <a:gd name="connsiteY42" fmla="*/ 49585 h 193409"/>
              <a:gd name="connsiteX43" fmla="*/ 1096467 w 1382400"/>
              <a:gd name="connsiteY43" fmla="*/ 0 h 193409"/>
              <a:gd name="connsiteX44" fmla="*/ 1382400 w 1382400"/>
              <a:gd name="connsiteY44" fmla="*/ 0 h 193409"/>
              <a:gd name="connsiteX45" fmla="*/ 1382400 w 1382400"/>
              <a:gd name="connsiteY45" fmla="*/ 31923 h 193409"/>
              <a:gd name="connsiteX46" fmla="*/ 1382400 w 1382400"/>
              <a:gd name="connsiteY46" fmla="*/ 113981 h 193409"/>
              <a:gd name="connsiteX47" fmla="*/ 1382400 w 1382400"/>
              <a:gd name="connsiteY47" fmla="*/ 193409 h 193409"/>
              <a:gd name="connsiteX48" fmla="*/ 0 w 1382400"/>
              <a:gd name="connsiteY48" fmla="*/ 193409 h 193409"/>
              <a:gd name="connsiteX49" fmla="*/ 0 w 1382400"/>
              <a:gd name="connsiteY49" fmla="*/ 119677 h 193409"/>
              <a:gd name="connsiteX50" fmla="*/ 0 w 1382400"/>
              <a:gd name="connsiteY50" fmla="*/ 34007 h 19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82400" h="193409">
                <a:moveTo>
                  <a:pt x="0" y="0"/>
                </a:moveTo>
                <a:lnTo>
                  <a:pt x="285933" y="0"/>
                </a:lnTo>
                <a:lnTo>
                  <a:pt x="285933" y="26771"/>
                </a:lnTo>
                <a:lnTo>
                  <a:pt x="322318" y="43646"/>
                </a:lnTo>
                <a:lnTo>
                  <a:pt x="322318" y="7459"/>
                </a:lnTo>
                <a:lnTo>
                  <a:pt x="338087" y="13249"/>
                </a:lnTo>
                <a:lnTo>
                  <a:pt x="395253" y="49436"/>
                </a:lnTo>
                <a:lnTo>
                  <a:pt x="407081" y="20486"/>
                </a:lnTo>
                <a:cubicBezTo>
                  <a:pt x="421635" y="28120"/>
                  <a:pt x="416882" y="24789"/>
                  <a:pt x="422850" y="29171"/>
                </a:cubicBezTo>
                <a:lnTo>
                  <a:pt x="454390" y="46541"/>
                </a:lnTo>
                <a:lnTo>
                  <a:pt x="474102" y="14696"/>
                </a:lnTo>
                <a:lnTo>
                  <a:pt x="495786" y="17591"/>
                </a:lnTo>
                <a:lnTo>
                  <a:pt x="535210" y="42198"/>
                </a:lnTo>
                <a:lnTo>
                  <a:pt x="545066" y="17591"/>
                </a:lnTo>
                <a:cubicBezTo>
                  <a:pt x="549666" y="20486"/>
                  <a:pt x="553965" y="23660"/>
                  <a:pt x="558865" y="26276"/>
                </a:cubicBezTo>
                <a:cubicBezTo>
                  <a:pt x="561241" y="27545"/>
                  <a:pt x="566750" y="29171"/>
                  <a:pt x="566750" y="29171"/>
                </a:cubicBezTo>
                <a:lnTo>
                  <a:pt x="598289" y="53778"/>
                </a:lnTo>
                <a:lnTo>
                  <a:pt x="623915" y="24829"/>
                </a:lnTo>
                <a:lnTo>
                  <a:pt x="667282" y="68253"/>
                </a:lnTo>
                <a:lnTo>
                  <a:pt x="716563" y="24829"/>
                </a:lnTo>
                <a:lnTo>
                  <a:pt x="698822" y="53778"/>
                </a:lnTo>
                <a:lnTo>
                  <a:pt x="791469" y="42198"/>
                </a:lnTo>
                <a:lnTo>
                  <a:pt x="823009" y="29171"/>
                </a:lnTo>
                <a:cubicBezTo>
                  <a:pt x="824980" y="33031"/>
                  <a:pt x="827004" y="36877"/>
                  <a:pt x="828923" y="40751"/>
                </a:cubicBezTo>
                <a:cubicBezTo>
                  <a:pt x="831102" y="45151"/>
                  <a:pt x="830894" y="43694"/>
                  <a:pt x="830894" y="46541"/>
                </a:cubicBezTo>
                <a:lnTo>
                  <a:pt x="836808" y="52331"/>
                </a:lnTo>
                <a:lnTo>
                  <a:pt x="874261" y="27724"/>
                </a:lnTo>
                <a:cubicBezTo>
                  <a:pt x="875575" y="32066"/>
                  <a:pt x="876934" y="36401"/>
                  <a:pt x="878203" y="40751"/>
                </a:cubicBezTo>
                <a:cubicBezTo>
                  <a:pt x="878905" y="43157"/>
                  <a:pt x="879448" y="45587"/>
                  <a:pt x="880175" y="47988"/>
                </a:cubicBezTo>
                <a:cubicBezTo>
                  <a:pt x="880763" y="49931"/>
                  <a:pt x="882146" y="53778"/>
                  <a:pt x="882146" y="53778"/>
                </a:cubicBezTo>
                <a:lnTo>
                  <a:pt x="895945" y="52331"/>
                </a:lnTo>
                <a:cubicBezTo>
                  <a:pt x="910298" y="50415"/>
                  <a:pt x="918461" y="51929"/>
                  <a:pt x="927484" y="43646"/>
                </a:cubicBezTo>
                <a:cubicBezTo>
                  <a:pt x="930238" y="41119"/>
                  <a:pt x="933398" y="34961"/>
                  <a:pt x="933398" y="34961"/>
                </a:cubicBezTo>
                <a:lnTo>
                  <a:pt x="955081" y="19039"/>
                </a:lnTo>
                <a:cubicBezTo>
                  <a:pt x="959024" y="22416"/>
                  <a:pt x="962749" y="25937"/>
                  <a:pt x="966909" y="29171"/>
                </a:cubicBezTo>
                <a:cubicBezTo>
                  <a:pt x="974565" y="35124"/>
                  <a:pt x="982679" y="40751"/>
                  <a:pt x="990563" y="46541"/>
                </a:cubicBezTo>
                <a:lnTo>
                  <a:pt x="1018161" y="66806"/>
                </a:lnTo>
                <a:lnTo>
                  <a:pt x="1039844" y="13249"/>
                </a:lnTo>
                <a:cubicBezTo>
                  <a:pt x="1042472" y="17109"/>
                  <a:pt x="1044574" y="21188"/>
                  <a:pt x="1047729" y="24829"/>
                </a:cubicBezTo>
                <a:cubicBezTo>
                  <a:pt x="1049225" y="26556"/>
                  <a:pt x="1051671" y="27724"/>
                  <a:pt x="1053643" y="29171"/>
                </a:cubicBezTo>
                <a:lnTo>
                  <a:pt x="1055614" y="30619"/>
                </a:lnTo>
                <a:lnTo>
                  <a:pt x="1093067" y="52331"/>
                </a:lnTo>
                <a:lnTo>
                  <a:pt x="1096467" y="49585"/>
                </a:lnTo>
                <a:lnTo>
                  <a:pt x="1096467" y="0"/>
                </a:lnTo>
                <a:lnTo>
                  <a:pt x="1382400" y="0"/>
                </a:lnTo>
                <a:lnTo>
                  <a:pt x="1382400" y="31923"/>
                </a:lnTo>
                <a:lnTo>
                  <a:pt x="1382400" y="113981"/>
                </a:lnTo>
                <a:lnTo>
                  <a:pt x="1382400" y="193409"/>
                </a:lnTo>
                <a:lnTo>
                  <a:pt x="0" y="193409"/>
                </a:lnTo>
                <a:lnTo>
                  <a:pt x="0" y="119677"/>
                </a:lnTo>
                <a:lnTo>
                  <a:pt x="0" y="34007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9A30120B-0525-41F5-B92B-BC35E4A3D6F3}"/>
              </a:ext>
            </a:extLst>
          </p:cNvPr>
          <p:cNvSpPr/>
          <p:nvPr/>
        </p:nvSpPr>
        <p:spPr>
          <a:xfrm>
            <a:off x="3561330" y="944769"/>
            <a:ext cx="271867" cy="659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1F135628-EFCA-4ED0-BE6F-4B591A804FEF}"/>
              </a:ext>
            </a:extLst>
          </p:cNvPr>
          <p:cNvSpPr/>
          <p:nvPr/>
        </p:nvSpPr>
        <p:spPr>
          <a:xfrm>
            <a:off x="4680012" y="944769"/>
            <a:ext cx="271867" cy="659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D422F127-F034-4244-ACFD-B08A07C22FB0}"/>
              </a:ext>
            </a:extLst>
          </p:cNvPr>
          <p:cNvCxnSpPr>
            <a:cxnSpLocks/>
          </p:cNvCxnSpPr>
          <p:nvPr/>
        </p:nvCxnSpPr>
        <p:spPr>
          <a:xfrm flipH="1">
            <a:off x="4706218" y="1088782"/>
            <a:ext cx="90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E36B571D-DC8B-4207-BFA9-0890A9605D1C}"/>
              </a:ext>
            </a:extLst>
          </p:cNvPr>
          <p:cNvSpPr txBox="1"/>
          <p:nvPr/>
        </p:nvSpPr>
        <p:spPr>
          <a:xfrm>
            <a:off x="5576364" y="1035284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Photoresist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6B9D675B-48D6-41A7-8F73-9538DA6432E5}"/>
              </a:ext>
            </a:extLst>
          </p:cNvPr>
          <p:cNvSpPr/>
          <p:nvPr/>
        </p:nvSpPr>
        <p:spPr>
          <a:xfrm>
            <a:off x="6566685" y="2715074"/>
            <a:ext cx="1381707" cy="63163"/>
          </a:xfrm>
          <a:prstGeom prst="rect">
            <a:avLst/>
          </a:prstGeom>
          <a:pattFill prst="dashHorz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DADEBE26-D26E-4E6B-A2E4-357D4A4896B4}"/>
              </a:ext>
            </a:extLst>
          </p:cNvPr>
          <p:cNvSpPr txBox="1"/>
          <p:nvPr/>
        </p:nvSpPr>
        <p:spPr>
          <a:xfrm>
            <a:off x="8010332" y="115794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Polymer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93CCAB54-F166-4280-9B11-F1FF1E0DB8DC}"/>
              </a:ext>
            </a:extLst>
          </p:cNvPr>
          <p:cNvSpPr/>
          <p:nvPr/>
        </p:nvSpPr>
        <p:spPr>
          <a:xfrm rot="10800000">
            <a:off x="6723406" y="1911375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512A027E-531C-4894-BB3F-C640C406BDC9}"/>
              </a:ext>
            </a:extLst>
          </p:cNvPr>
          <p:cNvSpPr/>
          <p:nvPr/>
        </p:nvSpPr>
        <p:spPr>
          <a:xfrm>
            <a:off x="6566685" y="1297084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A814E059-5B7B-43C1-9388-62050DA3819F}"/>
              </a:ext>
            </a:extLst>
          </p:cNvPr>
          <p:cNvSpPr/>
          <p:nvPr/>
        </p:nvSpPr>
        <p:spPr>
          <a:xfrm>
            <a:off x="6746822" y="14895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12EF92A6-F2A7-41D5-AE4C-E3C3960233C5}"/>
              </a:ext>
            </a:extLst>
          </p:cNvPr>
          <p:cNvSpPr/>
          <p:nvPr/>
        </p:nvSpPr>
        <p:spPr>
          <a:xfrm>
            <a:off x="6746822" y="15183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1B18EB3D-7B33-43C9-8757-CC1BA97716E9}"/>
              </a:ext>
            </a:extLst>
          </p:cNvPr>
          <p:cNvSpPr/>
          <p:nvPr/>
        </p:nvSpPr>
        <p:spPr>
          <a:xfrm>
            <a:off x="6746822" y="154917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EB72DD69-F6BF-488D-8355-7BCC397656F0}"/>
              </a:ext>
            </a:extLst>
          </p:cNvPr>
          <p:cNvSpPr/>
          <p:nvPr/>
        </p:nvSpPr>
        <p:spPr>
          <a:xfrm>
            <a:off x="6746822" y="157797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40A93540-EC8D-4445-93DC-ED82CE70A4E2}"/>
              </a:ext>
            </a:extLst>
          </p:cNvPr>
          <p:cNvSpPr/>
          <p:nvPr/>
        </p:nvSpPr>
        <p:spPr>
          <a:xfrm>
            <a:off x="6746822" y="1606401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3A70E788-E445-4C8F-8022-F9A33FB28F9E}"/>
              </a:ext>
            </a:extLst>
          </p:cNvPr>
          <p:cNvSpPr/>
          <p:nvPr/>
        </p:nvSpPr>
        <p:spPr>
          <a:xfrm>
            <a:off x="6746822" y="1826505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846D991F-7A75-42FA-9009-FE52212A5DED}"/>
              </a:ext>
            </a:extLst>
          </p:cNvPr>
          <p:cNvSpPr/>
          <p:nvPr/>
        </p:nvSpPr>
        <p:spPr>
          <a:xfrm>
            <a:off x="6746822" y="17407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B9B51BE-E91B-4D10-A3B2-8B3D4D8A2075}"/>
              </a:ext>
            </a:extLst>
          </p:cNvPr>
          <p:cNvSpPr/>
          <p:nvPr/>
        </p:nvSpPr>
        <p:spPr>
          <a:xfrm>
            <a:off x="6746822" y="176955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BB56F1F5-456F-4ADA-943B-F870E761C2F2}"/>
              </a:ext>
            </a:extLst>
          </p:cNvPr>
          <p:cNvSpPr/>
          <p:nvPr/>
        </p:nvSpPr>
        <p:spPr>
          <a:xfrm>
            <a:off x="6746822" y="179797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E915FE50-B272-49C9-A0B8-5CBB07F9341B}"/>
              </a:ext>
            </a:extLst>
          </p:cNvPr>
          <p:cNvSpPr/>
          <p:nvPr/>
        </p:nvSpPr>
        <p:spPr>
          <a:xfrm>
            <a:off x="6746822" y="1883429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E1C08DB6-0E58-44DF-A351-EF7E3A84F471}"/>
              </a:ext>
            </a:extLst>
          </p:cNvPr>
          <p:cNvSpPr/>
          <p:nvPr/>
        </p:nvSpPr>
        <p:spPr>
          <a:xfrm>
            <a:off x="6746822" y="185490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B8656986-6629-4089-B76D-C36C7F874608}"/>
              </a:ext>
            </a:extLst>
          </p:cNvPr>
          <p:cNvSpPr/>
          <p:nvPr/>
        </p:nvSpPr>
        <p:spPr>
          <a:xfrm>
            <a:off x="6746551" y="170487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자유형: 도형 532">
            <a:extLst>
              <a:ext uri="{FF2B5EF4-FFF2-40B4-BE49-F238E27FC236}">
                <a16:creationId xmlns:a16="http://schemas.microsoft.com/office/drawing/2014/main" id="{1D6907CC-A248-4E0E-8CDF-E56D5419FA58}"/>
              </a:ext>
            </a:extLst>
          </p:cNvPr>
          <p:cNvSpPr/>
          <p:nvPr/>
        </p:nvSpPr>
        <p:spPr>
          <a:xfrm rot="10800000" flipV="1">
            <a:off x="6566685" y="148611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4" name="자유형: 도형 533">
            <a:extLst>
              <a:ext uri="{FF2B5EF4-FFF2-40B4-BE49-F238E27FC236}">
                <a16:creationId xmlns:a16="http://schemas.microsoft.com/office/drawing/2014/main" id="{A8B642F9-ED69-424E-8989-95496EEB499C}"/>
              </a:ext>
            </a:extLst>
          </p:cNvPr>
          <p:cNvSpPr/>
          <p:nvPr/>
        </p:nvSpPr>
        <p:spPr>
          <a:xfrm rot="10800000" flipH="1" flipV="1">
            <a:off x="7615546" y="1486114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5" name="자유형: 도형 534">
            <a:extLst>
              <a:ext uri="{FF2B5EF4-FFF2-40B4-BE49-F238E27FC236}">
                <a16:creationId xmlns:a16="http://schemas.microsoft.com/office/drawing/2014/main" id="{58BA1EFD-800D-40A6-BE12-B06D8C169147}"/>
              </a:ext>
            </a:extLst>
          </p:cNvPr>
          <p:cNvSpPr/>
          <p:nvPr/>
        </p:nvSpPr>
        <p:spPr>
          <a:xfrm>
            <a:off x="6566683" y="2642757"/>
            <a:ext cx="1382400" cy="73220"/>
          </a:xfrm>
          <a:custGeom>
            <a:avLst/>
            <a:gdLst>
              <a:gd name="connsiteX0" fmla="*/ 0 w 1382400"/>
              <a:gd name="connsiteY0" fmla="*/ 0 h 73220"/>
              <a:gd name="connsiteX1" fmla="*/ 11485 w 1382400"/>
              <a:gd name="connsiteY1" fmla="*/ 0 h 73220"/>
              <a:gd name="connsiteX2" fmla="*/ 33379 w 1382400"/>
              <a:gd name="connsiteY2" fmla="*/ 0 h 73220"/>
              <a:gd name="connsiteX3" fmla="*/ 54254 w 1382400"/>
              <a:gd name="connsiteY3" fmla="*/ 0 h 73220"/>
              <a:gd name="connsiteX4" fmla="*/ 76149 w 1382400"/>
              <a:gd name="connsiteY4" fmla="*/ 0 h 73220"/>
              <a:gd name="connsiteX5" fmla="*/ 98359 w 1382400"/>
              <a:gd name="connsiteY5" fmla="*/ 0 h 73220"/>
              <a:gd name="connsiteX6" fmla="*/ 120253 w 1382400"/>
              <a:gd name="connsiteY6" fmla="*/ 0 h 73220"/>
              <a:gd name="connsiteX7" fmla="*/ 141128 w 1382400"/>
              <a:gd name="connsiteY7" fmla="*/ 0 h 73220"/>
              <a:gd name="connsiteX8" fmla="*/ 163022 w 1382400"/>
              <a:gd name="connsiteY8" fmla="*/ 0 h 73220"/>
              <a:gd name="connsiteX9" fmla="*/ 184261 w 1382400"/>
              <a:gd name="connsiteY9" fmla="*/ 0 h 73220"/>
              <a:gd name="connsiteX10" fmla="*/ 206155 w 1382400"/>
              <a:gd name="connsiteY10" fmla="*/ 0 h 73220"/>
              <a:gd name="connsiteX11" fmla="*/ 227030 w 1382400"/>
              <a:gd name="connsiteY11" fmla="*/ 0 h 73220"/>
              <a:gd name="connsiteX12" fmla="*/ 248924 w 1382400"/>
              <a:gd name="connsiteY12" fmla="*/ 0 h 73220"/>
              <a:gd name="connsiteX13" fmla="*/ 271134 w 1382400"/>
              <a:gd name="connsiteY13" fmla="*/ 0 h 73220"/>
              <a:gd name="connsiteX14" fmla="*/ 271867 w 1382400"/>
              <a:gd name="connsiteY14" fmla="*/ 0 h 73220"/>
              <a:gd name="connsiteX15" fmla="*/ 271867 w 1382400"/>
              <a:gd name="connsiteY15" fmla="*/ 1838 h 73220"/>
              <a:gd name="connsiteX16" fmla="*/ 281669 w 1382400"/>
              <a:gd name="connsiteY16" fmla="*/ 26420 h 73220"/>
              <a:gd name="connsiteX17" fmla="*/ 282493 w 1382400"/>
              <a:gd name="connsiteY17" fmla="*/ 26420 h 73220"/>
              <a:gd name="connsiteX18" fmla="*/ 293029 w 1382400"/>
              <a:gd name="connsiteY18" fmla="*/ 0 h 73220"/>
              <a:gd name="connsiteX19" fmla="*/ 303466 w 1382400"/>
              <a:gd name="connsiteY19" fmla="*/ 26173 h 73220"/>
              <a:gd name="connsiteX20" fmla="*/ 313903 w 1382400"/>
              <a:gd name="connsiteY20" fmla="*/ 0 h 73220"/>
              <a:gd name="connsiteX21" fmla="*/ 324438 w 1382400"/>
              <a:gd name="connsiteY21" fmla="*/ 26420 h 73220"/>
              <a:gd name="connsiteX22" fmla="*/ 325262 w 1382400"/>
              <a:gd name="connsiteY22" fmla="*/ 26420 h 73220"/>
              <a:gd name="connsiteX23" fmla="*/ 335798 w 1382400"/>
              <a:gd name="connsiteY23" fmla="*/ 0 h 73220"/>
              <a:gd name="connsiteX24" fmla="*/ 346161 w 1382400"/>
              <a:gd name="connsiteY24" fmla="*/ 25988 h 73220"/>
              <a:gd name="connsiteX25" fmla="*/ 356524 w 1382400"/>
              <a:gd name="connsiteY25" fmla="*/ 0 h 73220"/>
              <a:gd name="connsiteX26" fmla="*/ 367060 w 1382400"/>
              <a:gd name="connsiteY26" fmla="*/ 26420 h 73220"/>
              <a:gd name="connsiteX27" fmla="*/ 367883 w 1382400"/>
              <a:gd name="connsiteY27" fmla="*/ 26420 h 73220"/>
              <a:gd name="connsiteX28" fmla="*/ 378418 w 1382400"/>
              <a:gd name="connsiteY28" fmla="*/ 0 h 73220"/>
              <a:gd name="connsiteX29" fmla="*/ 388855 w 1382400"/>
              <a:gd name="connsiteY29" fmla="*/ 26174 h 73220"/>
              <a:gd name="connsiteX30" fmla="*/ 399293 w 1382400"/>
              <a:gd name="connsiteY30" fmla="*/ 0 h 73220"/>
              <a:gd name="connsiteX31" fmla="*/ 409828 w 1382400"/>
              <a:gd name="connsiteY31" fmla="*/ 26420 h 73220"/>
              <a:gd name="connsiteX32" fmla="*/ 410652 w 1382400"/>
              <a:gd name="connsiteY32" fmla="*/ 26420 h 73220"/>
              <a:gd name="connsiteX33" fmla="*/ 421188 w 1382400"/>
              <a:gd name="connsiteY33" fmla="*/ 0 h 73220"/>
              <a:gd name="connsiteX34" fmla="*/ 431723 w 1382400"/>
              <a:gd name="connsiteY34" fmla="*/ 26420 h 73220"/>
              <a:gd name="connsiteX35" fmla="*/ 432862 w 1382400"/>
              <a:gd name="connsiteY35" fmla="*/ 26420 h 73220"/>
              <a:gd name="connsiteX36" fmla="*/ 443398 w 1382400"/>
              <a:gd name="connsiteY36" fmla="*/ 0 h 73220"/>
              <a:gd name="connsiteX37" fmla="*/ 453933 w 1382400"/>
              <a:gd name="connsiteY37" fmla="*/ 26420 h 73220"/>
              <a:gd name="connsiteX38" fmla="*/ 454756 w 1382400"/>
              <a:gd name="connsiteY38" fmla="*/ 26420 h 73220"/>
              <a:gd name="connsiteX39" fmla="*/ 465292 w 1382400"/>
              <a:gd name="connsiteY39" fmla="*/ 0 h 73220"/>
              <a:gd name="connsiteX40" fmla="*/ 475729 w 1382400"/>
              <a:gd name="connsiteY40" fmla="*/ 26174 h 73220"/>
              <a:gd name="connsiteX41" fmla="*/ 486167 w 1382400"/>
              <a:gd name="connsiteY41" fmla="*/ 0 h 73220"/>
              <a:gd name="connsiteX42" fmla="*/ 496702 w 1382400"/>
              <a:gd name="connsiteY42" fmla="*/ 26420 h 73220"/>
              <a:gd name="connsiteX43" fmla="*/ 497525 w 1382400"/>
              <a:gd name="connsiteY43" fmla="*/ 26420 h 73220"/>
              <a:gd name="connsiteX44" fmla="*/ 508061 w 1382400"/>
              <a:gd name="connsiteY44" fmla="*/ 0 h 73220"/>
              <a:gd name="connsiteX45" fmla="*/ 518596 w 1382400"/>
              <a:gd name="connsiteY45" fmla="*/ 26420 h 73220"/>
              <a:gd name="connsiteX46" fmla="*/ 518764 w 1382400"/>
              <a:gd name="connsiteY46" fmla="*/ 26420 h 73220"/>
              <a:gd name="connsiteX47" fmla="*/ 529300 w 1382400"/>
              <a:gd name="connsiteY47" fmla="*/ 0 h 73220"/>
              <a:gd name="connsiteX48" fmla="*/ 539835 w 1382400"/>
              <a:gd name="connsiteY48" fmla="*/ 26420 h 73220"/>
              <a:gd name="connsiteX49" fmla="*/ 540658 w 1382400"/>
              <a:gd name="connsiteY49" fmla="*/ 26420 h 73220"/>
              <a:gd name="connsiteX50" fmla="*/ 551194 w 1382400"/>
              <a:gd name="connsiteY50" fmla="*/ 0 h 73220"/>
              <a:gd name="connsiteX51" fmla="*/ 561631 w 1382400"/>
              <a:gd name="connsiteY51" fmla="*/ 26174 h 73220"/>
              <a:gd name="connsiteX52" fmla="*/ 572069 w 1382400"/>
              <a:gd name="connsiteY52" fmla="*/ 0 h 73220"/>
              <a:gd name="connsiteX53" fmla="*/ 582604 w 1382400"/>
              <a:gd name="connsiteY53" fmla="*/ 26420 h 73220"/>
              <a:gd name="connsiteX54" fmla="*/ 583427 w 1382400"/>
              <a:gd name="connsiteY54" fmla="*/ 26420 h 73220"/>
              <a:gd name="connsiteX55" fmla="*/ 593963 w 1382400"/>
              <a:gd name="connsiteY55" fmla="*/ 0 h 73220"/>
              <a:gd name="connsiteX56" fmla="*/ 604498 w 1382400"/>
              <a:gd name="connsiteY56" fmla="*/ 26420 h 73220"/>
              <a:gd name="connsiteX57" fmla="*/ 605637 w 1382400"/>
              <a:gd name="connsiteY57" fmla="*/ 26420 h 73220"/>
              <a:gd name="connsiteX58" fmla="*/ 616173 w 1382400"/>
              <a:gd name="connsiteY58" fmla="*/ 0 h 73220"/>
              <a:gd name="connsiteX59" fmla="*/ 626708 w 1382400"/>
              <a:gd name="connsiteY59" fmla="*/ 26420 h 73220"/>
              <a:gd name="connsiteX60" fmla="*/ 627532 w 1382400"/>
              <a:gd name="connsiteY60" fmla="*/ 26420 h 73220"/>
              <a:gd name="connsiteX61" fmla="*/ 638068 w 1382400"/>
              <a:gd name="connsiteY61" fmla="*/ 0 h 73220"/>
              <a:gd name="connsiteX62" fmla="*/ 648505 w 1382400"/>
              <a:gd name="connsiteY62" fmla="*/ 26173 h 73220"/>
              <a:gd name="connsiteX63" fmla="*/ 658942 w 1382400"/>
              <a:gd name="connsiteY63" fmla="*/ 0 h 73220"/>
              <a:gd name="connsiteX64" fmla="*/ 669477 w 1382400"/>
              <a:gd name="connsiteY64" fmla="*/ 26420 h 73220"/>
              <a:gd name="connsiteX65" fmla="*/ 670301 w 1382400"/>
              <a:gd name="connsiteY65" fmla="*/ 26420 h 73220"/>
              <a:gd name="connsiteX66" fmla="*/ 680837 w 1382400"/>
              <a:gd name="connsiteY66" fmla="*/ 0 h 73220"/>
              <a:gd name="connsiteX67" fmla="*/ 691200 w 1382400"/>
              <a:gd name="connsiteY67" fmla="*/ 25989 h 73220"/>
              <a:gd name="connsiteX68" fmla="*/ 701564 w 1382400"/>
              <a:gd name="connsiteY68" fmla="*/ 0 h 73220"/>
              <a:gd name="connsiteX69" fmla="*/ 712099 w 1382400"/>
              <a:gd name="connsiteY69" fmla="*/ 26420 h 73220"/>
              <a:gd name="connsiteX70" fmla="*/ 712922 w 1382400"/>
              <a:gd name="connsiteY70" fmla="*/ 26420 h 73220"/>
              <a:gd name="connsiteX71" fmla="*/ 723458 w 1382400"/>
              <a:gd name="connsiteY71" fmla="*/ 0 h 73220"/>
              <a:gd name="connsiteX72" fmla="*/ 733895 w 1382400"/>
              <a:gd name="connsiteY72" fmla="*/ 26174 h 73220"/>
              <a:gd name="connsiteX73" fmla="*/ 744333 w 1382400"/>
              <a:gd name="connsiteY73" fmla="*/ 0 h 73220"/>
              <a:gd name="connsiteX74" fmla="*/ 754868 w 1382400"/>
              <a:gd name="connsiteY74" fmla="*/ 26420 h 73220"/>
              <a:gd name="connsiteX75" fmla="*/ 755692 w 1382400"/>
              <a:gd name="connsiteY75" fmla="*/ 26420 h 73220"/>
              <a:gd name="connsiteX76" fmla="*/ 766228 w 1382400"/>
              <a:gd name="connsiteY76" fmla="*/ 0 h 73220"/>
              <a:gd name="connsiteX77" fmla="*/ 776763 w 1382400"/>
              <a:gd name="connsiteY77" fmla="*/ 26420 h 73220"/>
              <a:gd name="connsiteX78" fmla="*/ 777902 w 1382400"/>
              <a:gd name="connsiteY78" fmla="*/ 26420 h 73220"/>
              <a:gd name="connsiteX79" fmla="*/ 788438 w 1382400"/>
              <a:gd name="connsiteY79" fmla="*/ 0 h 73220"/>
              <a:gd name="connsiteX80" fmla="*/ 798973 w 1382400"/>
              <a:gd name="connsiteY80" fmla="*/ 26420 h 73220"/>
              <a:gd name="connsiteX81" fmla="*/ 799796 w 1382400"/>
              <a:gd name="connsiteY81" fmla="*/ 26420 h 73220"/>
              <a:gd name="connsiteX82" fmla="*/ 810332 w 1382400"/>
              <a:gd name="connsiteY82" fmla="*/ 0 h 73220"/>
              <a:gd name="connsiteX83" fmla="*/ 820769 w 1382400"/>
              <a:gd name="connsiteY83" fmla="*/ 26174 h 73220"/>
              <a:gd name="connsiteX84" fmla="*/ 831207 w 1382400"/>
              <a:gd name="connsiteY84" fmla="*/ 0 h 73220"/>
              <a:gd name="connsiteX85" fmla="*/ 841742 w 1382400"/>
              <a:gd name="connsiteY85" fmla="*/ 26420 h 73220"/>
              <a:gd name="connsiteX86" fmla="*/ 842565 w 1382400"/>
              <a:gd name="connsiteY86" fmla="*/ 26420 h 73220"/>
              <a:gd name="connsiteX87" fmla="*/ 853101 w 1382400"/>
              <a:gd name="connsiteY87" fmla="*/ 0 h 73220"/>
              <a:gd name="connsiteX88" fmla="*/ 863636 w 1382400"/>
              <a:gd name="connsiteY88" fmla="*/ 26420 h 73220"/>
              <a:gd name="connsiteX89" fmla="*/ 863804 w 1382400"/>
              <a:gd name="connsiteY89" fmla="*/ 26420 h 73220"/>
              <a:gd name="connsiteX90" fmla="*/ 874340 w 1382400"/>
              <a:gd name="connsiteY90" fmla="*/ 0 h 73220"/>
              <a:gd name="connsiteX91" fmla="*/ 884875 w 1382400"/>
              <a:gd name="connsiteY91" fmla="*/ 26420 h 73220"/>
              <a:gd name="connsiteX92" fmla="*/ 885698 w 1382400"/>
              <a:gd name="connsiteY92" fmla="*/ 26420 h 73220"/>
              <a:gd name="connsiteX93" fmla="*/ 896234 w 1382400"/>
              <a:gd name="connsiteY93" fmla="*/ 0 h 73220"/>
              <a:gd name="connsiteX94" fmla="*/ 906671 w 1382400"/>
              <a:gd name="connsiteY94" fmla="*/ 26174 h 73220"/>
              <a:gd name="connsiteX95" fmla="*/ 917109 w 1382400"/>
              <a:gd name="connsiteY95" fmla="*/ 0 h 73220"/>
              <a:gd name="connsiteX96" fmla="*/ 927644 w 1382400"/>
              <a:gd name="connsiteY96" fmla="*/ 26420 h 73220"/>
              <a:gd name="connsiteX97" fmla="*/ 928467 w 1382400"/>
              <a:gd name="connsiteY97" fmla="*/ 26420 h 73220"/>
              <a:gd name="connsiteX98" fmla="*/ 939003 w 1382400"/>
              <a:gd name="connsiteY98" fmla="*/ 0 h 73220"/>
              <a:gd name="connsiteX99" fmla="*/ 949538 w 1382400"/>
              <a:gd name="connsiteY99" fmla="*/ 26420 h 73220"/>
              <a:gd name="connsiteX100" fmla="*/ 950677 w 1382400"/>
              <a:gd name="connsiteY100" fmla="*/ 26420 h 73220"/>
              <a:gd name="connsiteX101" fmla="*/ 961213 w 1382400"/>
              <a:gd name="connsiteY101" fmla="*/ 0 h 73220"/>
              <a:gd name="connsiteX102" fmla="*/ 971748 w 1382400"/>
              <a:gd name="connsiteY102" fmla="*/ 26420 h 73220"/>
              <a:gd name="connsiteX103" fmla="*/ 972572 w 1382400"/>
              <a:gd name="connsiteY103" fmla="*/ 26420 h 73220"/>
              <a:gd name="connsiteX104" fmla="*/ 983108 w 1382400"/>
              <a:gd name="connsiteY104" fmla="*/ 0 h 73220"/>
              <a:gd name="connsiteX105" fmla="*/ 993544 w 1382400"/>
              <a:gd name="connsiteY105" fmla="*/ 26173 h 73220"/>
              <a:gd name="connsiteX106" fmla="*/ 1003982 w 1382400"/>
              <a:gd name="connsiteY106" fmla="*/ 0 h 73220"/>
              <a:gd name="connsiteX107" fmla="*/ 1014517 w 1382400"/>
              <a:gd name="connsiteY107" fmla="*/ 26420 h 73220"/>
              <a:gd name="connsiteX108" fmla="*/ 1015341 w 1382400"/>
              <a:gd name="connsiteY108" fmla="*/ 26420 h 73220"/>
              <a:gd name="connsiteX109" fmla="*/ 1025877 w 1382400"/>
              <a:gd name="connsiteY109" fmla="*/ 0 h 73220"/>
              <a:gd name="connsiteX110" fmla="*/ 1036239 w 1382400"/>
              <a:gd name="connsiteY110" fmla="*/ 25988 h 73220"/>
              <a:gd name="connsiteX111" fmla="*/ 1046603 w 1382400"/>
              <a:gd name="connsiteY111" fmla="*/ 0 h 73220"/>
              <a:gd name="connsiteX112" fmla="*/ 1057138 w 1382400"/>
              <a:gd name="connsiteY112" fmla="*/ 26420 h 73220"/>
              <a:gd name="connsiteX113" fmla="*/ 1057961 w 1382400"/>
              <a:gd name="connsiteY113" fmla="*/ 26420 h 73220"/>
              <a:gd name="connsiteX114" fmla="*/ 1068497 w 1382400"/>
              <a:gd name="connsiteY114" fmla="*/ 0 h 73220"/>
              <a:gd name="connsiteX115" fmla="*/ 1078934 w 1382400"/>
              <a:gd name="connsiteY115" fmla="*/ 26174 h 73220"/>
              <a:gd name="connsiteX116" fmla="*/ 1089372 w 1382400"/>
              <a:gd name="connsiteY116" fmla="*/ 0 h 73220"/>
              <a:gd name="connsiteX117" fmla="*/ 1099907 w 1382400"/>
              <a:gd name="connsiteY117" fmla="*/ 26420 h 73220"/>
              <a:gd name="connsiteX118" fmla="*/ 1100731 w 1382400"/>
              <a:gd name="connsiteY118" fmla="*/ 26420 h 73220"/>
              <a:gd name="connsiteX119" fmla="*/ 1110533 w 1382400"/>
              <a:gd name="connsiteY119" fmla="*/ 1841 h 73220"/>
              <a:gd name="connsiteX120" fmla="*/ 1110533 w 1382400"/>
              <a:gd name="connsiteY120" fmla="*/ 0 h 73220"/>
              <a:gd name="connsiteX121" fmla="*/ 1111267 w 1382400"/>
              <a:gd name="connsiteY121" fmla="*/ 0 h 73220"/>
              <a:gd name="connsiteX122" fmla="*/ 1133477 w 1382400"/>
              <a:gd name="connsiteY122" fmla="*/ 0 h 73220"/>
              <a:gd name="connsiteX123" fmla="*/ 1155371 w 1382400"/>
              <a:gd name="connsiteY123" fmla="*/ 0 h 73220"/>
              <a:gd name="connsiteX124" fmla="*/ 1176246 w 1382400"/>
              <a:gd name="connsiteY124" fmla="*/ 0 h 73220"/>
              <a:gd name="connsiteX125" fmla="*/ 1198140 w 1382400"/>
              <a:gd name="connsiteY125" fmla="*/ 0 h 73220"/>
              <a:gd name="connsiteX126" fmla="*/ 1219379 w 1382400"/>
              <a:gd name="connsiteY126" fmla="*/ 0 h 73220"/>
              <a:gd name="connsiteX127" fmla="*/ 1241273 w 1382400"/>
              <a:gd name="connsiteY127" fmla="*/ 0 h 73220"/>
              <a:gd name="connsiteX128" fmla="*/ 1262148 w 1382400"/>
              <a:gd name="connsiteY128" fmla="*/ 0 h 73220"/>
              <a:gd name="connsiteX129" fmla="*/ 1284042 w 1382400"/>
              <a:gd name="connsiteY129" fmla="*/ 0 h 73220"/>
              <a:gd name="connsiteX130" fmla="*/ 1306252 w 1382400"/>
              <a:gd name="connsiteY130" fmla="*/ 0 h 73220"/>
              <a:gd name="connsiteX131" fmla="*/ 1328147 w 1382400"/>
              <a:gd name="connsiteY131" fmla="*/ 0 h 73220"/>
              <a:gd name="connsiteX132" fmla="*/ 1349021 w 1382400"/>
              <a:gd name="connsiteY132" fmla="*/ 0 h 73220"/>
              <a:gd name="connsiteX133" fmla="*/ 1370916 w 1382400"/>
              <a:gd name="connsiteY133" fmla="*/ 0 h 73220"/>
              <a:gd name="connsiteX134" fmla="*/ 1382400 w 1382400"/>
              <a:gd name="connsiteY134" fmla="*/ 0 h 73220"/>
              <a:gd name="connsiteX135" fmla="*/ 1382400 w 1382400"/>
              <a:gd name="connsiteY135" fmla="*/ 28800 h 73220"/>
              <a:gd name="connsiteX136" fmla="*/ 1382400 w 1382400"/>
              <a:gd name="connsiteY136" fmla="*/ 65919 h 73220"/>
              <a:gd name="connsiteX137" fmla="*/ 1381708 w 1382400"/>
              <a:gd name="connsiteY137" fmla="*/ 65919 h 73220"/>
              <a:gd name="connsiteX138" fmla="*/ 1381708 w 1382400"/>
              <a:gd name="connsiteY138" fmla="*/ 73220 h 73220"/>
              <a:gd name="connsiteX139" fmla="*/ 1 w 1382400"/>
              <a:gd name="connsiteY139" fmla="*/ 73220 h 73220"/>
              <a:gd name="connsiteX140" fmla="*/ 1 w 1382400"/>
              <a:gd name="connsiteY140" fmla="*/ 65919 h 73220"/>
              <a:gd name="connsiteX141" fmla="*/ 0 w 1382400"/>
              <a:gd name="connsiteY141" fmla="*/ 65919 h 73220"/>
              <a:gd name="connsiteX142" fmla="*/ 0 w 1382400"/>
              <a:gd name="connsiteY142" fmla="*/ 28800 h 7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382400" h="73220">
                <a:moveTo>
                  <a:pt x="0" y="0"/>
                </a:moveTo>
                <a:lnTo>
                  <a:pt x="11485" y="0"/>
                </a:lnTo>
                <a:lnTo>
                  <a:pt x="33379" y="0"/>
                </a:lnTo>
                <a:lnTo>
                  <a:pt x="54254" y="0"/>
                </a:lnTo>
                <a:lnTo>
                  <a:pt x="76149" y="0"/>
                </a:lnTo>
                <a:lnTo>
                  <a:pt x="98359" y="0"/>
                </a:lnTo>
                <a:lnTo>
                  <a:pt x="120253" y="0"/>
                </a:lnTo>
                <a:lnTo>
                  <a:pt x="141128" y="0"/>
                </a:lnTo>
                <a:lnTo>
                  <a:pt x="163022" y="0"/>
                </a:lnTo>
                <a:lnTo>
                  <a:pt x="184261" y="0"/>
                </a:lnTo>
                <a:lnTo>
                  <a:pt x="206155" y="0"/>
                </a:lnTo>
                <a:lnTo>
                  <a:pt x="227030" y="0"/>
                </a:lnTo>
                <a:lnTo>
                  <a:pt x="248924" y="0"/>
                </a:lnTo>
                <a:lnTo>
                  <a:pt x="271134" y="0"/>
                </a:lnTo>
                <a:lnTo>
                  <a:pt x="271867" y="0"/>
                </a:lnTo>
                <a:lnTo>
                  <a:pt x="271867" y="1838"/>
                </a:lnTo>
                <a:lnTo>
                  <a:pt x="281669" y="26420"/>
                </a:lnTo>
                <a:lnTo>
                  <a:pt x="282493" y="26420"/>
                </a:lnTo>
                <a:lnTo>
                  <a:pt x="293029" y="0"/>
                </a:lnTo>
                <a:lnTo>
                  <a:pt x="303466" y="26173"/>
                </a:lnTo>
                <a:lnTo>
                  <a:pt x="313903" y="0"/>
                </a:lnTo>
                <a:lnTo>
                  <a:pt x="324438" y="26420"/>
                </a:lnTo>
                <a:lnTo>
                  <a:pt x="325262" y="26420"/>
                </a:lnTo>
                <a:lnTo>
                  <a:pt x="335798" y="0"/>
                </a:lnTo>
                <a:lnTo>
                  <a:pt x="346161" y="25988"/>
                </a:lnTo>
                <a:lnTo>
                  <a:pt x="356524" y="0"/>
                </a:lnTo>
                <a:lnTo>
                  <a:pt x="367060" y="26420"/>
                </a:lnTo>
                <a:lnTo>
                  <a:pt x="367883" y="26420"/>
                </a:lnTo>
                <a:lnTo>
                  <a:pt x="378418" y="0"/>
                </a:lnTo>
                <a:lnTo>
                  <a:pt x="388855" y="26174"/>
                </a:lnTo>
                <a:lnTo>
                  <a:pt x="399293" y="0"/>
                </a:lnTo>
                <a:lnTo>
                  <a:pt x="409828" y="26420"/>
                </a:lnTo>
                <a:lnTo>
                  <a:pt x="410652" y="26420"/>
                </a:lnTo>
                <a:lnTo>
                  <a:pt x="421188" y="0"/>
                </a:lnTo>
                <a:lnTo>
                  <a:pt x="431723" y="26420"/>
                </a:lnTo>
                <a:lnTo>
                  <a:pt x="432862" y="26420"/>
                </a:lnTo>
                <a:lnTo>
                  <a:pt x="443398" y="0"/>
                </a:lnTo>
                <a:lnTo>
                  <a:pt x="453933" y="26420"/>
                </a:lnTo>
                <a:lnTo>
                  <a:pt x="454756" y="26420"/>
                </a:lnTo>
                <a:lnTo>
                  <a:pt x="465292" y="0"/>
                </a:lnTo>
                <a:lnTo>
                  <a:pt x="475729" y="26174"/>
                </a:lnTo>
                <a:lnTo>
                  <a:pt x="486167" y="0"/>
                </a:lnTo>
                <a:lnTo>
                  <a:pt x="496702" y="26420"/>
                </a:lnTo>
                <a:lnTo>
                  <a:pt x="497525" y="26420"/>
                </a:lnTo>
                <a:lnTo>
                  <a:pt x="508061" y="0"/>
                </a:lnTo>
                <a:lnTo>
                  <a:pt x="518596" y="26420"/>
                </a:lnTo>
                <a:lnTo>
                  <a:pt x="518764" y="26420"/>
                </a:lnTo>
                <a:lnTo>
                  <a:pt x="529300" y="0"/>
                </a:lnTo>
                <a:lnTo>
                  <a:pt x="539835" y="26420"/>
                </a:lnTo>
                <a:lnTo>
                  <a:pt x="540658" y="26420"/>
                </a:lnTo>
                <a:lnTo>
                  <a:pt x="551194" y="0"/>
                </a:lnTo>
                <a:lnTo>
                  <a:pt x="561631" y="26174"/>
                </a:lnTo>
                <a:lnTo>
                  <a:pt x="572069" y="0"/>
                </a:lnTo>
                <a:lnTo>
                  <a:pt x="582604" y="26420"/>
                </a:lnTo>
                <a:lnTo>
                  <a:pt x="583427" y="26420"/>
                </a:lnTo>
                <a:lnTo>
                  <a:pt x="593963" y="0"/>
                </a:lnTo>
                <a:lnTo>
                  <a:pt x="604498" y="26420"/>
                </a:lnTo>
                <a:lnTo>
                  <a:pt x="605637" y="26420"/>
                </a:lnTo>
                <a:lnTo>
                  <a:pt x="616173" y="0"/>
                </a:lnTo>
                <a:lnTo>
                  <a:pt x="626708" y="26420"/>
                </a:lnTo>
                <a:lnTo>
                  <a:pt x="627532" y="26420"/>
                </a:lnTo>
                <a:lnTo>
                  <a:pt x="638068" y="0"/>
                </a:lnTo>
                <a:lnTo>
                  <a:pt x="648505" y="26173"/>
                </a:lnTo>
                <a:lnTo>
                  <a:pt x="658942" y="0"/>
                </a:lnTo>
                <a:lnTo>
                  <a:pt x="669477" y="26420"/>
                </a:lnTo>
                <a:lnTo>
                  <a:pt x="670301" y="26420"/>
                </a:lnTo>
                <a:lnTo>
                  <a:pt x="680837" y="0"/>
                </a:lnTo>
                <a:lnTo>
                  <a:pt x="691200" y="25989"/>
                </a:lnTo>
                <a:lnTo>
                  <a:pt x="701564" y="0"/>
                </a:lnTo>
                <a:lnTo>
                  <a:pt x="712099" y="26420"/>
                </a:lnTo>
                <a:lnTo>
                  <a:pt x="712922" y="26420"/>
                </a:lnTo>
                <a:lnTo>
                  <a:pt x="723458" y="0"/>
                </a:lnTo>
                <a:lnTo>
                  <a:pt x="733895" y="26174"/>
                </a:lnTo>
                <a:lnTo>
                  <a:pt x="744333" y="0"/>
                </a:lnTo>
                <a:lnTo>
                  <a:pt x="754868" y="26420"/>
                </a:lnTo>
                <a:lnTo>
                  <a:pt x="755692" y="26420"/>
                </a:lnTo>
                <a:lnTo>
                  <a:pt x="766228" y="0"/>
                </a:lnTo>
                <a:lnTo>
                  <a:pt x="776763" y="26420"/>
                </a:lnTo>
                <a:lnTo>
                  <a:pt x="777902" y="26420"/>
                </a:lnTo>
                <a:lnTo>
                  <a:pt x="788438" y="0"/>
                </a:lnTo>
                <a:lnTo>
                  <a:pt x="798973" y="26420"/>
                </a:lnTo>
                <a:lnTo>
                  <a:pt x="799796" y="26420"/>
                </a:lnTo>
                <a:lnTo>
                  <a:pt x="810332" y="0"/>
                </a:lnTo>
                <a:lnTo>
                  <a:pt x="820769" y="26174"/>
                </a:lnTo>
                <a:lnTo>
                  <a:pt x="831207" y="0"/>
                </a:lnTo>
                <a:lnTo>
                  <a:pt x="841742" y="26420"/>
                </a:lnTo>
                <a:lnTo>
                  <a:pt x="842565" y="26420"/>
                </a:lnTo>
                <a:lnTo>
                  <a:pt x="853101" y="0"/>
                </a:lnTo>
                <a:lnTo>
                  <a:pt x="863636" y="26420"/>
                </a:lnTo>
                <a:lnTo>
                  <a:pt x="863804" y="26420"/>
                </a:lnTo>
                <a:lnTo>
                  <a:pt x="874340" y="0"/>
                </a:lnTo>
                <a:lnTo>
                  <a:pt x="884875" y="26420"/>
                </a:lnTo>
                <a:lnTo>
                  <a:pt x="885698" y="26420"/>
                </a:lnTo>
                <a:lnTo>
                  <a:pt x="896234" y="0"/>
                </a:lnTo>
                <a:lnTo>
                  <a:pt x="906671" y="26174"/>
                </a:lnTo>
                <a:lnTo>
                  <a:pt x="917109" y="0"/>
                </a:lnTo>
                <a:lnTo>
                  <a:pt x="927644" y="26420"/>
                </a:lnTo>
                <a:lnTo>
                  <a:pt x="928467" y="26420"/>
                </a:lnTo>
                <a:lnTo>
                  <a:pt x="939003" y="0"/>
                </a:lnTo>
                <a:lnTo>
                  <a:pt x="949538" y="26420"/>
                </a:lnTo>
                <a:lnTo>
                  <a:pt x="950677" y="26420"/>
                </a:lnTo>
                <a:lnTo>
                  <a:pt x="961213" y="0"/>
                </a:lnTo>
                <a:lnTo>
                  <a:pt x="971748" y="26420"/>
                </a:lnTo>
                <a:lnTo>
                  <a:pt x="972572" y="26420"/>
                </a:lnTo>
                <a:lnTo>
                  <a:pt x="983108" y="0"/>
                </a:lnTo>
                <a:lnTo>
                  <a:pt x="993544" y="26173"/>
                </a:lnTo>
                <a:lnTo>
                  <a:pt x="1003982" y="0"/>
                </a:lnTo>
                <a:lnTo>
                  <a:pt x="1014517" y="26420"/>
                </a:lnTo>
                <a:lnTo>
                  <a:pt x="1015341" y="26420"/>
                </a:lnTo>
                <a:lnTo>
                  <a:pt x="1025877" y="0"/>
                </a:lnTo>
                <a:lnTo>
                  <a:pt x="1036239" y="25988"/>
                </a:lnTo>
                <a:lnTo>
                  <a:pt x="1046603" y="0"/>
                </a:lnTo>
                <a:lnTo>
                  <a:pt x="1057138" y="26420"/>
                </a:lnTo>
                <a:lnTo>
                  <a:pt x="1057961" y="26420"/>
                </a:lnTo>
                <a:lnTo>
                  <a:pt x="1068497" y="0"/>
                </a:lnTo>
                <a:lnTo>
                  <a:pt x="1078934" y="26174"/>
                </a:lnTo>
                <a:lnTo>
                  <a:pt x="1089372" y="0"/>
                </a:lnTo>
                <a:lnTo>
                  <a:pt x="1099907" y="26420"/>
                </a:lnTo>
                <a:lnTo>
                  <a:pt x="1100731" y="26420"/>
                </a:lnTo>
                <a:lnTo>
                  <a:pt x="1110533" y="1841"/>
                </a:lnTo>
                <a:lnTo>
                  <a:pt x="1110533" y="0"/>
                </a:lnTo>
                <a:lnTo>
                  <a:pt x="1111267" y="0"/>
                </a:lnTo>
                <a:lnTo>
                  <a:pt x="1133477" y="0"/>
                </a:lnTo>
                <a:lnTo>
                  <a:pt x="1155371" y="0"/>
                </a:lnTo>
                <a:lnTo>
                  <a:pt x="1176246" y="0"/>
                </a:lnTo>
                <a:lnTo>
                  <a:pt x="1198140" y="0"/>
                </a:lnTo>
                <a:lnTo>
                  <a:pt x="1219379" y="0"/>
                </a:lnTo>
                <a:lnTo>
                  <a:pt x="1241273" y="0"/>
                </a:lnTo>
                <a:lnTo>
                  <a:pt x="1262148" y="0"/>
                </a:lnTo>
                <a:lnTo>
                  <a:pt x="1284042" y="0"/>
                </a:lnTo>
                <a:lnTo>
                  <a:pt x="1306252" y="0"/>
                </a:lnTo>
                <a:lnTo>
                  <a:pt x="1328147" y="0"/>
                </a:lnTo>
                <a:lnTo>
                  <a:pt x="1349021" y="0"/>
                </a:lnTo>
                <a:lnTo>
                  <a:pt x="1370916" y="0"/>
                </a:lnTo>
                <a:lnTo>
                  <a:pt x="1382400" y="0"/>
                </a:lnTo>
                <a:lnTo>
                  <a:pt x="1382400" y="28800"/>
                </a:lnTo>
                <a:lnTo>
                  <a:pt x="1382400" y="65919"/>
                </a:lnTo>
                <a:lnTo>
                  <a:pt x="1381708" y="65919"/>
                </a:lnTo>
                <a:lnTo>
                  <a:pt x="1381708" y="73220"/>
                </a:lnTo>
                <a:lnTo>
                  <a:pt x="1" y="73220"/>
                </a:lnTo>
                <a:lnTo>
                  <a:pt x="1" y="65919"/>
                </a:lnTo>
                <a:lnTo>
                  <a:pt x="0" y="65919"/>
                </a:lnTo>
                <a:lnTo>
                  <a:pt x="0" y="28800"/>
                </a:lnTo>
                <a:close/>
              </a:path>
            </a:pathLst>
          </a:custGeom>
          <a:solidFill>
            <a:srgbClr val="7F7F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391C7BD-3BC7-411C-85E0-C625905CCF26}"/>
              </a:ext>
            </a:extLst>
          </p:cNvPr>
          <p:cNvSpPr txBox="1"/>
          <p:nvPr/>
        </p:nvSpPr>
        <p:spPr>
          <a:xfrm>
            <a:off x="8121462" y="98221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Photomask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9FF047EF-7EED-43D7-A03E-6659ACE642A1}"/>
              </a:ext>
            </a:extLst>
          </p:cNvPr>
          <p:cNvCxnSpPr>
            <a:cxnSpLocks/>
          </p:cNvCxnSpPr>
          <p:nvPr/>
        </p:nvCxnSpPr>
        <p:spPr>
          <a:xfrm flipH="1">
            <a:off x="7962272" y="1092437"/>
            <a:ext cx="21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직선 화살표 연결선 537">
            <a:extLst>
              <a:ext uri="{FF2B5EF4-FFF2-40B4-BE49-F238E27FC236}">
                <a16:creationId xmlns:a16="http://schemas.microsoft.com/office/drawing/2014/main" id="{EED8C7F5-7D41-4EBD-B9B3-6674A5FF1F3E}"/>
              </a:ext>
            </a:extLst>
          </p:cNvPr>
          <p:cNvCxnSpPr>
            <a:cxnSpLocks/>
          </p:cNvCxnSpPr>
          <p:nvPr/>
        </p:nvCxnSpPr>
        <p:spPr>
          <a:xfrm>
            <a:off x="6597816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B8244DF5-B986-4350-9925-6DCDEA600AAC}"/>
              </a:ext>
            </a:extLst>
          </p:cNvPr>
          <p:cNvCxnSpPr>
            <a:cxnSpLocks/>
          </p:cNvCxnSpPr>
          <p:nvPr/>
        </p:nvCxnSpPr>
        <p:spPr>
          <a:xfrm>
            <a:off x="6760411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직선 화살표 연결선 539">
            <a:extLst>
              <a:ext uri="{FF2B5EF4-FFF2-40B4-BE49-F238E27FC236}">
                <a16:creationId xmlns:a16="http://schemas.microsoft.com/office/drawing/2014/main" id="{3AAB87BA-8551-43B9-8C5F-268DF76AD1B4}"/>
              </a:ext>
            </a:extLst>
          </p:cNvPr>
          <p:cNvCxnSpPr>
            <a:cxnSpLocks/>
          </p:cNvCxnSpPr>
          <p:nvPr/>
        </p:nvCxnSpPr>
        <p:spPr>
          <a:xfrm>
            <a:off x="6923006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직선 화살표 연결선 540">
            <a:extLst>
              <a:ext uri="{FF2B5EF4-FFF2-40B4-BE49-F238E27FC236}">
                <a16:creationId xmlns:a16="http://schemas.microsoft.com/office/drawing/2014/main" id="{6DC1EE3F-1813-46EB-AB0E-5762159BABEB}"/>
              </a:ext>
            </a:extLst>
          </p:cNvPr>
          <p:cNvCxnSpPr>
            <a:cxnSpLocks/>
          </p:cNvCxnSpPr>
          <p:nvPr/>
        </p:nvCxnSpPr>
        <p:spPr>
          <a:xfrm>
            <a:off x="7085601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직선 화살표 연결선 541">
            <a:extLst>
              <a:ext uri="{FF2B5EF4-FFF2-40B4-BE49-F238E27FC236}">
                <a16:creationId xmlns:a16="http://schemas.microsoft.com/office/drawing/2014/main" id="{D3BD599E-A4FC-479A-B155-10D26D681943}"/>
              </a:ext>
            </a:extLst>
          </p:cNvPr>
          <p:cNvCxnSpPr>
            <a:cxnSpLocks/>
          </p:cNvCxnSpPr>
          <p:nvPr/>
        </p:nvCxnSpPr>
        <p:spPr>
          <a:xfrm>
            <a:off x="7248196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id="{CF4B4CA3-378D-4C13-98C3-FC786B577237}"/>
              </a:ext>
            </a:extLst>
          </p:cNvPr>
          <p:cNvCxnSpPr>
            <a:cxnSpLocks/>
          </p:cNvCxnSpPr>
          <p:nvPr/>
        </p:nvCxnSpPr>
        <p:spPr>
          <a:xfrm>
            <a:off x="7410791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직선 화살표 연결선 543">
            <a:extLst>
              <a:ext uri="{FF2B5EF4-FFF2-40B4-BE49-F238E27FC236}">
                <a16:creationId xmlns:a16="http://schemas.microsoft.com/office/drawing/2014/main" id="{736396BB-BED9-472D-A775-64D7757B50D7}"/>
              </a:ext>
            </a:extLst>
          </p:cNvPr>
          <p:cNvCxnSpPr>
            <a:cxnSpLocks/>
          </p:cNvCxnSpPr>
          <p:nvPr/>
        </p:nvCxnSpPr>
        <p:spPr>
          <a:xfrm>
            <a:off x="7573386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직선 화살표 연결선 544">
            <a:extLst>
              <a:ext uri="{FF2B5EF4-FFF2-40B4-BE49-F238E27FC236}">
                <a16:creationId xmlns:a16="http://schemas.microsoft.com/office/drawing/2014/main" id="{CEEC5644-9D3A-4F21-9564-65C62F13728D}"/>
              </a:ext>
            </a:extLst>
          </p:cNvPr>
          <p:cNvCxnSpPr>
            <a:cxnSpLocks/>
          </p:cNvCxnSpPr>
          <p:nvPr/>
        </p:nvCxnSpPr>
        <p:spPr>
          <a:xfrm>
            <a:off x="7735981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직선 화살표 연결선 545">
            <a:extLst>
              <a:ext uri="{FF2B5EF4-FFF2-40B4-BE49-F238E27FC236}">
                <a16:creationId xmlns:a16="http://schemas.microsoft.com/office/drawing/2014/main" id="{2BDE51D8-0AB6-48CE-87D6-B68CF6AB8102}"/>
              </a:ext>
            </a:extLst>
          </p:cNvPr>
          <p:cNvCxnSpPr>
            <a:cxnSpLocks/>
          </p:cNvCxnSpPr>
          <p:nvPr/>
        </p:nvCxnSpPr>
        <p:spPr>
          <a:xfrm>
            <a:off x="7898578" y="752079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7BB44D10-42D7-444C-A1A0-0D1E59D442CF}"/>
              </a:ext>
            </a:extLst>
          </p:cNvPr>
          <p:cNvSpPr txBox="1"/>
          <p:nvPr/>
        </p:nvSpPr>
        <p:spPr>
          <a:xfrm>
            <a:off x="7912882" y="738533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UV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E94839F4-BCD7-4A4E-B0D8-CE788B2023C3}"/>
              </a:ext>
            </a:extLst>
          </p:cNvPr>
          <p:cNvSpPr/>
          <p:nvPr/>
        </p:nvSpPr>
        <p:spPr>
          <a:xfrm rot="10800000">
            <a:off x="6723406" y="3392694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A4C3996F-33F8-486E-9A1C-D1801FC10551}"/>
              </a:ext>
            </a:extLst>
          </p:cNvPr>
          <p:cNvSpPr/>
          <p:nvPr/>
        </p:nvSpPr>
        <p:spPr>
          <a:xfrm>
            <a:off x="6566685" y="2778403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516322EB-8DFE-4C27-ACA0-5A7E30D35F25}"/>
              </a:ext>
            </a:extLst>
          </p:cNvPr>
          <p:cNvSpPr/>
          <p:nvPr/>
        </p:nvSpPr>
        <p:spPr>
          <a:xfrm>
            <a:off x="6746822" y="29708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EF82042C-1034-403F-9BEE-4C135C79E38B}"/>
              </a:ext>
            </a:extLst>
          </p:cNvPr>
          <p:cNvSpPr/>
          <p:nvPr/>
        </p:nvSpPr>
        <p:spPr>
          <a:xfrm>
            <a:off x="6746822" y="299968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D9A77B34-8AAB-4005-A016-FC8C206EE159}"/>
              </a:ext>
            </a:extLst>
          </p:cNvPr>
          <p:cNvSpPr/>
          <p:nvPr/>
        </p:nvSpPr>
        <p:spPr>
          <a:xfrm>
            <a:off x="6746822" y="303049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AC706258-6101-4868-B7F6-36761A94250F}"/>
              </a:ext>
            </a:extLst>
          </p:cNvPr>
          <p:cNvSpPr/>
          <p:nvPr/>
        </p:nvSpPr>
        <p:spPr>
          <a:xfrm>
            <a:off x="6746822" y="305929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68CDA1B5-9C82-4BBA-8EA2-4159F77343DD}"/>
              </a:ext>
            </a:extLst>
          </p:cNvPr>
          <p:cNvSpPr/>
          <p:nvPr/>
        </p:nvSpPr>
        <p:spPr>
          <a:xfrm>
            <a:off x="6746822" y="308772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B304C65C-E094-4DBF-9C1D-DA326BBDBE64}"/>
              </a:ext>
            </a:extLst>
          </p:cNvPr>
          <p:cNvSpPr/>
          <p:nvPr/>
        </p:nvSpPr>
        <p:spPr>
          <a:xfrm>
            <a:off x="6746822" y="330782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E37C4662-869E-4CC2-BA66-2785B48C0D81}"/>
              </a:ext>
            </a:extLst>
          </p:cNvPr>
          <p:cNvSpPr/>
          <p:nvPr/>
        </p:nvSpPr>
        <p:spPr>
          <a:xfrm>
            <a:off x="6746822" y="32220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736F693F-EBF4-43C4-A3FD-1C2B576A6611}"/>
              </a:ext>
            </a:extLst>
          </p:cNvPr>
          <p:cNvSpPr/>
          <p:nvPr/>
        </p:nvSpPr>
        <p:spPr>
          <a:xfrm>
            <a:off x="6746822" y="325087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10577F39-AC3B-43E4-B043-CAF2A90AAAA3}"/>
              </a:ext>
            </a:extLst>
          </p:cNvPr>
          <p:cNvSpPr/>
          <p:nvPr/>
        </p:nvSpPr>
        <p:spPr>
          <a:xfrm>
            <a:off x="6746822" y="327929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직사각형 558">
            <a:extLst>
              <a:ext uri="{FF2B5EF4-FFF2-40B4-BE49-F238E27FC236}">
                <a16:creationId xmlns:a16="http://schemas.microsoft.com/office/drawing/2014/main" id="{BA7DC262-597D-4A51-9E84-DB3519F9B4F0}"/>
              </a:ext>
            </a:extLst>
          </p:cNvPr>
          <p:cNvSpPr/>
          <p:nvPr/>
        </p:nvSpPr>
        <p:spPr>
          <a:xfrm>
            <a:off x="6746822" y="336474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1375F4FD-78A5-4C03-BF38-E4E37C36CCC0}"/>
              </a:ext>
            </a:extLst>
          </p:cNvPr>
          <p:cNvSpPr/>
          <p:nvPr/>
        </p:nvSpPr>
        <p:spPr>
          <a:xfrm>
            <a:off x="6746822" y="333622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C03CF516-3B50-4DBD-A38B-9E63BBA0ACF6}"/>
              </a:ext>
            </a:extLst>
          </p:cNvPr>
          <p:cNvSpPr/>
          <p:nvPr/>
        </p:nvSpPr>
        <p:spPr>
          <a:xfrm>
            <a:off x="6746551" y="3186195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2" name="자유형: 도형 561">
            <a:extLst>
              <a:ext uri="{FF2B5EF4-FFF2-40B4-BE49-F238E27FC236}">
                <a16:creationId xmlns:a16="http://schemas.microsoft.com/office/drawing/2014/main" id="{CA3208D1-0FD7-4165-8571-24C5FAF65505}"/>
              </a:ext>
            </a:extLst>
          </p:cNvPr>
          <p:cNvSpPr/>
          <p:nvPr/>
        </p:nvSpPr>
        <p:spPr>
          <a:xfrm rot="10800000" flipV="1">
            <a:off x="6569336" y="296743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3" name="자유형: 도형 562">
            <a:extLst>
              <a:ext uri="{FF2B5EF4-FFF2-40B4-BE49-F238E27FC236}">
                <a16:creationId xmlns:a16="http://schemas.microsoft.com/office/drawing/2014/main" id="{2BDC379C-21EA-45BD-B697-0E92A4EB0057}"/>
              </a:ext>
            </a:extLst>
          </p:cNvPr>
          <p:cNvSpPr/>
          <p:nvPr/>
        </p:nvSpPr>
        <p:spPr>
          <a:xfrm rot="10800000" flipH="1" flipV="1">
            <a:off x="7614853" y="296743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CDA7D400-57F4-4F30-86F6-6D102230548C}"/>
              </a:ext>
            </a:extLst>
          </p:cNvPr>
          <p:cNvCxnSpPr>
            <a:cxnSpLocks/>
          </p:cNvCxnSpPr>
          <p:nvPr/>
        </p:nvCxnSpPr>
        <p:spPr>
          <a:xfrm>
            <a:off x="6597816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직선 화살표 연결선 564">
            <a:extLst>
              <a:ext uri="{FF2B5EF4-FFF2-40B4-BE49-F238E27FC236}">
                <a16:creationId xmlns:a16="http://schemas.microsoft.com/office/drawing/2014/main" id="{0B9D21AA-D79B-400E-B46D-D431C60B94B6}"/>
              </a:ext>
            </a:extLst>
          </p:cNvPr>
          <p:cNvCxnSpPr>
            <a:cxnSpLocks/>
          </p:cNvCxnSpPr>
          <p:nvPr/>
        </p:nvCxnSpPr>
        <p:spPr>
          <a:xfrm>
            <a:off x="6760411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3F0B24E4-6DED-4F76-9BF7-E3B0CBC91446}"/>
              </a:ext>
            </a:extLst>
          </p:cNvPr>
          <p:cNvCxnSpPr>
            <a:cxnSpLocks/>
          </p:cNvCxnSpPr>
          <p:nvPr/>
        </p:nvCxnSpPr>
        <p:spPr>
          <a:xfrm>
            <a:off x="6923006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직선 화살표 연결선 566">
            <a:extLst>
              <a:ext uri="{FF2B5EF4-FFF2-40B4-BE49-F238E27FC236}">
                <a16:creationId xmlns:a16="http://schemas.microsoft.com/office/drawing/2014/main" id="{3CE92FF7-707B-4141-9872-9182784C7E30}"/>
              </a:ext>
            </a:extLst>
          </p:cNvPr>
          <p:cNvCxnSpPr>
            <a:cxnSpLocks/>
          </p:cNvCxnSpPr>
          <p:nvPr/>
        </p:nvCxnSpPr>
        <p:spPr>
          <a:xfrm>
            <a:off x="7085601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B4AF6AF1-4878-4C1F-AE36-5ADB32BC2DE5}"/>
              </a:ext>
            </a:extLst>
          </p:cNvPr>
          <p:cNvCxnSpPr>
            <a:cxnSpLocks/>
          </p:cNvCxnSpPr>
          <p:nvPr/>
        </p:nvCxnSpPr>
        <p:spPr>
          <a:xfrm>
            <a:off x="7248196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직선 화살표 연결선 568">
            <a:extLst>
              <a:ext uri="{FF2B5EF4-FFF2-40B4-BE49-F238E27FC236}">
                <a16:creationId xmlns:a16="http://schemas.microsoft.com/office/drawing/2014/main" id="{69631DB5-4154-436D-ABFF-7CF33C86F7F0}"/>
              </a:ext>
            </a:extLst>
          </p:cNvPr>
          <p:cNvCxnSpPr>
            <a:cxnSpLocks/>
          </p:cNvCxnSpPr>
          <p:nvPr/>
        </p:nvCxnSpPr>
        <p:spPr>
          <a:xfrm>
            <a:off x="7410791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직선 화살표 연결선 569">
            <a:extLst>
              <a:ext uri="{FF2B5EF4-FFF2-40B4-BE49-F238E27FC236}">
                <a16:creationId xmlns:a16="http://schemas.microsoft.com/office/drawing/2014/main" id="{59D32F9A-39E3-4D9D-80B5-39EA6BD1D1D8}"/>
              </a:ext>
            </a:extLst>
          </p:cNvPr>
          <p:cNvCxnSpPr>
            <a:cxnSpLocks/>
          </p:cNvCxnSpPr>
          <p:nvPr/>
        </p:nvCxnSpPr>
        <p:spPr>
          <a:xfrm>
            <a:off x="7573386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직선 화살표 연결선 570">
            <a:extLst>
              <a:ext uri="{FF2B5EF4-FFF2-40B4-BE49-F238E27FC236}">
                <a16:creationId xmlns:a16="http://schemas.microsoft.com/office/drawing/2014/main" id="{1FBED198-B294-4C69-8133-38CFD24984E8}"/>
              </a:ext>
            </a:extLst>
          </p:cNvPr>
          <p:cNvCxnSpPr>
            <a:cxnSpLocks/>
          </p:cNvCxnSpPr>
          <p:nvPr/>
        </p:nvCxnSpPr>
        <p:spPr>
          <a:xfrm>
            <a:off x="7735981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직선 화살표 연결선 571">
            <a:extLst>
              <a:ext uri="{FF2B5EF4-FFF2-40B4-BE49-F238E27FC236}">
                <a16:creationId xmlns:a16="http://schemas.microsoft.com/office/drawing/2014/main" id="{B12F370A-8C8F-4664-9A5E-08C3C4A620B8}"/>
              </a:ext>
            </a:extLst>
          </p:cNvPr>
          <p:cNvCxnSpPr>
            <a:cxnSpLocks/>
          </p:cNvCxnSpPr>
          <p:nvPr/>
        </p:nvCxnSpPr>
        <p:spPr>
          <a:xfrm>
            <a:off x="7898578" y="238002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TextBox 572">
            <a:extLst>
              <a:ext uri="{FF2B5EF4-FFF2-40B4-BE49-F238E27FC236}">
                <a16:creationId xmlns:a16="http://schemas.microsoft.com/office/drawing/2014/main" id="{BC0ED78A-2196-4AEA-BC90-F5E82AAF2595}"/>
              </a:ext>
            </a:extLst>
          </p:cNvPr>
          <p:cNvSpPr txBox="1"/>
          <p:nvPr/>
        </p:nvSpPr>
        <p:spPr>
          <a:xfrm>
            <a:off x="7912882" y="236647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Reactive-ion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etching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74" name="그룹 573">
            <a:extLst>
              <a:ext uri="{FF2B5EF4-FFF2-40B4-BE49-F238E27FC236}">
                <a16:creationId xmlns:a16="http://schemas.microsoft.com/office/drawing/2014/main" id="{607822B8-812D-4453-BCBB-F7C90AD18A14}"/>
              </a:ext>
            </a:extLst>
          </p:cNvPr>
          <p:cNvGrpSpPr/>
          <p:nvPr/>
        </p:nvGrpSpPr>
        <p:grpSpPr>
          <a:xfrm>
            <a:off x="6557415" y="1059069"/>
            <a:ext cx="1390549" cy="65919"/>
            <a:chOff x="650868" y="1061450"/>
            <a:chExt cx="1364556" cy="65919"/>
          </a:xfrm>
        </p:grpSpPr>
        <p:grpSp>
          <p:nvGrpSpPr>
            <p:cNvPr id="575" name="그룹 574">
              <a:extLst>
                <a:ext uri="{FF2B5EF4-FFF2-40B4-BE49-F238E27FC236}">
                  <a16:creationId xmlns:a16="http://schemas.microsoft.com/office/drawing/2014/main" id="{CBDC4E13-CAD7-4529-B8B3-80A07589F558}"/>
                </a:ext>
              </a:extLst>
            </p:cNvPr>
            <p:cNvGrpSpPr/>
            <p:nvPr/>
          </p:nvGrpSpPr>
          <p:grpSpPr>
            <a:xfrm>
              <a:off x="650868" y="1061450"/>
              <a:ext cx="683638" cy="65919"/>
              <a:chOff x="661768" y="1061450"/>
              <a:chExt cx="1445798" cy="65919"/>
            </a:xfrm>
          </p:grpSpPr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7E2A7FEB-00D9-4962-AE1E-827E61F2A467}"/>
                  </a:ext>
                </a:extLst>
              </p:cNvPr>
              <p:cNvGrpSpPr/>
              <p:nvPr/>
            </p:nvGrpSpPr>
            <p:grpSpPr>
              <a:xfrm>
                <a:off x="661768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608" name="직사각형 607">
                  <a:extLst>
                    <a:ext uri="{FF2B5EF4-FFF2-40B4-BE49-F238E27FC236}">
                      <a16:creationId xmlns:a16="http://schemas.microsoft.com/office/drawing/2014/main" id="{F07CF469-C72F-4B21-A32B-4E0E5E46721A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직사각형 608">
                  <a:extLst>
                    <a:ext uri="{FF2B5EF4-FFF2-40B4-BE49-F238E27FC236}">
                      <a16:creationId xmlns:a16="http://schemas.microsoft.com/office/drawing/2014/main" id="{404385BF-50E9-428A-B45A-08F4DA4F957A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직사각형 609">
                  <a:extLst>
                    <a:ext uri="{FF2B5EF4-FFF2-40B4-BE49-F238E27FC236}">
                      <a16:creationId xmlns:a16="http://schemas.microsoft.com/office/drawing/2014/main" id="{2B3B0D1D-2C04-48CB-B080-05D6C912F82D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직사각형 610">
                  <a:extLst>
                    <a:ext uri="{FF2B5EF4-FFF2-40B4-BE49-F238E27FC236}">
                      <a16:creationId xmlns:a16="http://schemas.microsoft.com/office/drawing/2014/main" id="{6C3FA3C1-9617-4F98-A5B6-B80E57B31019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직사각형 611">
                  <a:extLst>
                    <a:ext uri="{FF2B5EF4-FFF2-40B4-BE49-F238E27FC236}">
                      <a16:creationId xmlns:a16="http://schemas.microsoft.com/office/drawing/2014/main" id="{DFB76274-E649-46F1-A3F0-F5BFF5F07736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198D655C-2A9C-48D1-9B31-385842BB9D21}"/>
                  </a:ext>
                </a:extLst>
              </p:cNvPr>
              <p:cNvGrpSpPr/>
              <p:nvPr/>
            </p:nvGrpSpPr>
            <p:grpSpPr>
              <a:xfrm>
                <a:off x="1143940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603" name="직사각형 602">
                  <a:extLst>
                    <a:ext uri="{FF2B5EF4-FFF2-40B4-BE49-F238E27FC236}">
                      <a16:creationId xmlns:a16="http://schemas.microsoft.com/office/drawing/2014/main" id="{8A39DB55-B548-4965-B5D6-26F5754402EF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직사각형 603">
                  <a:extLst>
                    <a:ext uri="{FF2B5EF4-FFF2-40B4-BE49-F238E27FC236}">
                      <a16:creationId xmlns:a16="http://schemas.microsoft.com/office/drawing/2014/main" id="{1B695F5B-0C05-49A3-B827-530F419F9C93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직사각형 604">
                  <a:extLst>
                    <a:ext uri="{FF2B5EF4-FFF2-40B4-BE49-F238E27FC236}">
                      <a16:creationId xmlns:a16="http://schemas.microsoft.com/office/drawing/2014/main" id="{D39880DD-45FD-423F-8734-DC8336C6E5AA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6" name="직사각형 605">
                  <a:extLst>
                    <a:ext uri="{FF2B5EF4-FFF2-40B4-BE49-F238E27FC236}">
                      <a16:creationId xmlns:a16="http://schemas.microsoft.com/office/drawing/2014/main" id="{156A90DC-B496-4EAC-9931-5BB8618A3012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직사각형 606">
                  <a:extLst>
                    <a:ext uri="{FF2B5EF4-FFF2-40B4-BE49-F238E27FC236}">
                      <a16:creationId xmlns:a16="http://schemas.microsoft.com/office/drawing/2014/main" id="{ECF3F47F-BD86-44D9-B183-14FD498D5687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F08840DD-9750-447B-A21B-2FFA7022E04C}"/>
                  </a:ext>
                </a:extLst>
              </p:cNvPr>
              <p:cNvGrpSpPr/>
              <p:nvPr/>
            </p:nvGrpSpPr>
            <p:grpSpPr>
              <a:xfrm>
                <a:off x="1625753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598" name="직사각형 597">
                  <a:extLst>
                    <a:ext uri="{FF2B5EF4-FFF2-40B4-BE49-F238E27FC236}">
                      <a16:creationId xmlns:a16="http://schemas.microsoft.com/office/drawing/2014/main" id="{EFFCFC3E-E39C-4662-997D-64CD7D69F702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직사각형 598">
                  <a:extLst>
                    <a:ext uri="{FF2B5EF4-FFF2-40B4-BE49-F238E27FC236}">
                      <a16:creationId xmlns:a16="http://schemas.microsoft.com/office/drawing/2014/main" id="{AA79955E-2775-4198-B478-A1DC40F06F54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F5595EA1-FC3C-4BFD-9914-8B6537891735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DBEF0BB8-0C8F-432A-9792-73935E9AC76A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직사각형 601">
                  <a:extLst>
                    <a:ext uri="{FF2B5EF4-FFF2-40B4-BE49-F238E27FC236}">
                      <a16:creationId xmlns:a16="http://schemas.microsoft.com/office/drawing/2014/main" id="{69BF883C-5374-4C4E-A343-87C08579225C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4763159D-C974-4F59-A7C4-D004746C6C63}"/>
                </a:ext>
              </a:extLst>
            </p:cNvPr>
            <p:cNvGrpSpPr/>
            <p:nvPr/>
          </p:nvGrpSpPr>
          <p:grpSpPr>
            <a:xfrm>
              <a:off x="1331786" y="1061450"/>
              <a:ext cx="683638" cy="65919"/>
              <a:chOff x="661768" y="1061450"/>
              <a:chExt cx="1445798" cy="65919"/>
            </a:xfrm>
          </p:grpSpPr>
          <p:grpSp>
            <p:nvGrpSpPr>
              <p:cNvPr id="577" name="그룹 576">
                <a:extLst>
                  <a:ext uri="{FF2B5EF4-FFF2-40B4-BE49-F238E27FC236}">
                    <a16:creationId xmlns:a16="http://schemas.microsoft.com/office/drawing/2014/main" id="{4C10DFBA-35E4-4DF6-B556-3519C93C76A6}"/>
                  </a:ext>
                </a:extLst>
              </p:cNvPr>
              <p:cNvGrpSpPr/>
              <p:nvPr/>
            </p:nvGrpSpPr>
            <p:grpSpPr>
              <a:xfrm>
                <a:off x="661768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590" name="직사각형 589">
                  <a:extLst>
                    <a:ext uri="{FF2B5EF4-FFF2-40B4-BE49-F238E27FC236}">
                      <a16:creationId xmlns:a16="http://schemas.microsoft.com/office/drawing/2014/main" id="{2E994FD8-9C37-4489-8ABE-9A083CC8F114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직사각형 590">
                  <a:extLst>
                    <a:ext uri="{FF2B5EF4-FFF2-40B4-BE49-F238E27FC236}">
                      <a16:creationId xmlns:a16="http://schemas.microsoft.com/office/drawing/2014/main" id="{C0A33A30-F3F8-4A63-9328-46105B3FE03A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직사각형 591">
                  <a:extLst>
                    <a:ext uri="{FF2B5EF4-FFF2-40B4-BE49-F238E27FC236}">
                      <a16:creationId xmlns:a16="http://schemas.microsoft.com/office/drawing/2014/main" id="{DFC01C5F-5362-4D52-89B0-FFF21AD508C6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직사각형 592">
                  <a:extLst>
                    <a:ext uri="{FF2B5EF4-FFF2-40B4-BE49-F238E27FC236}">
                      <a16:creationId xmlns:a16="http://schemas.microsoft.com/office/drawing/2014/main" id="{1C9C8ECC-88D1-4367-AD76-ABF419D3E94F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직사각형 593">
                  <a:extLst>
                    <a:ext uri="{FF2B5EF4-FFF2-40B4-BE49-F238E27FC236}">
                      <a16:creationId xmlns:a16="http://schemas.microsoft.com/office/drawing/2014/main" id="{F872F4EF-05D0-4A6D-AB29-B0AB403BC5FA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8" name="그룹 577">
                <a:extLst>
                  <a:ext uri="{FF2B5EF4-FFF2-40B4-BE49-F238E27FC236}">
                    <a16:creationId xmlns:a16="http://schemas.microsoft.com/office/drawing/2014/main" id="{710D2506-952C-4070-86DE-2309A34A137F}"/>
                  </a:ext>
                </a:extLst>
              </p:cNvPr>
              <p:cNvGrpSpPr/>
              <p:nvPr/>
            </p:nvGrpSpPr>
            <p:grpSpPr>
              <a:xfrm>
                <a:off x="1143940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585" name="직사각형 584">
                  <a:extLst>
                    <a:ext uri="{FF2B5EF4-FFF2-40B4-BE49-F238E27FC236}">
                      <a16:creationId xmlns:a16="http://schemas.microsoft.com/office/drawing/2014/main" id="{24CD8174-90B5-4A6F-AD88-9D63F607EEC7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직사각형 585">
                  <a:extLst>
                    <a:ext uri="{FF2B5EF4-FFF2-40B4-BE49-F238E27FC236}">
                      <a16:creationId xmlns:a16="http://schemas.microsoft.com/office/drawing/2014/main" id="{438B7944-28CF-4E3A-A232-4B87964FA084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직사각형 586">
                  <a:extLst>
                    <a:ext uri="{FF2B5EF4-FFF2-40B4-BE49-F238E27FC236}">
                      <a16:creationId xmlns:a16="http://schemas.microsoft.com/office/drawing/2014/main" id="{36FE7B51-BEA8-435D-8D47-0820F1C0D3BC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직사각형 587">
                  <a:extLst>
                    <a:ext uri="{FF2B5EF4-FFF2-40B4-BE49-F238E27FC236}">
                      <a16:creationId xmlns:a16="http://schemas.microsoft.com/office/drawing/2014/main" id="{58B8138A-1F29-4FDA-A65B-2A9C69F6303B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직사각형 588">
                  <a:extLst>
                    <a:ext uri="{FF2B5EF4-FFF2-40B4-BE49-F238E27FC236}">
                      <a16:creationId xmlns:a16="http://schemas.microsoft.com/office/drawing/2014/main" id="{50B2D614-8CBA-4A0B-A6F4-B09277299748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9" name="그룹 578">
                <a:extLst>
                  <a:ext uri="{FF2B5EF4-FFF2-40B4-BE49-F238E27FC236}">
                    <a16:creationId xmlns:a16="http://schemas.microsoft.com/office/drawing/2014/main" id="{98C64181-02F1-464C-A269-0410EF894799}"/>
                  </a:ext>
                </a:extLst>
              </p:cNvPr>
              <p:cNvGrpSpPr/>
              <p:nvPr/>
            </p:nvGrpSpPr>
            <p:grpSpPr>
              <a:xfrm>
                <a:off x="1625753" y="1061450"/>
                <a:ext cx="481813" cy="65919"/>
                <a:chOff x="661768" y="1061450"/>
                <a:chExt cx="1174734" cy="65919"/>
              </a:xfrm>
            </p:grpSpPr>
            <p:sp>
              <p:nvSpPr>
                <p:cNvPr id="580" name="직사각형 579">
                  <a:extLst>
                    <a:ext uri="{FF2B5EF4-FFF2-40B4-BE49-F238E27FC236}">
                      <a16:creationId xmlns:a16="http://schemas.microsoft.com/office/drawing/2014/main" id="{B8DAA547-F0C7-4E34-8E95-D787B3888586}"/>
                    </a:ext>
                  </a:extLst>
                </p:cNvPr>
                <p:cNvSpPr/>
                <p:nvPr/>
              </p:nvSpPr>
              <p:spPr>
                <a:xfrm>
                  <a:off x="6617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직사각형 580">
                  <a:extLst>
                    <a:ext uri="{FF2B5EF4-FFF2-40B4-BE49-F238E27FC236}">
                      <a16:creationId xmlns:a16="http://schemas.microsoft.com/office/drawing/2014/main" id="{A075A102-6905-4CBA-BF84-DB3531DA3860}"/>
                    </a:ext>
                  </a:extLst>
                </p:cNvPr>
                <p:cNvSpPr/>
                <p:nvPr/>
              </p:nvSpPr>
              <p:spPr>
                <a:xfrm>
                  <a:off x="892515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직사각형 581">
                  <a:extLst>
                    <a:ext uri="{FF2B5EF4-FFF2-40B4-BE49-F238E27FC236}">
                      <a16:creationId xmlns:a16="http://schemas.microsoft.com/office/drawing/2014/main" id="{8668FBC8-CE6B-4029-9E61-7F0C79100E69}"/>
                    </a:ext>
                  </a:extLst>
                </p:cNvPr>
                <p:cNvSpPr/>
                <p:nvPr/>
              </p:nvSpPr>
              <p:spPr>
                <a:xfrm>
                  <a:off x="1120880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직사각형 582">
                  <a:extLst>
                    <a:ext uri="{FF2B5EF4-FFF2-40B4-BE49-F238E27FC236}">
                      <a16:creationId xmlns:a16="http://schemas.microsoft.com/office/drawing/2014/main" id="{D9510712-6DB9-4715-BD1E-60A971EA8FD3}"/>
                    </a:ext>
                  </a:extLst>
                </p:cNvPr>
                <p:cNvSpPr/>
                <p:nvPr/>
              </p:nvSpPr>
              <p:spPr>
                <a:xfrm>
                  <a:off x="1358034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직사각형 583">
                  <a:extLst>
                    <a:ext uri="{FF2B5EF4-FFF2-40B4-BE49-F238E27FC236}">
                      <a16:creationId xmlns:a16="http://schemas.microsoft.com/office/drawing/2014/main" id="{795F5477-A19F-4EB7-8084-6F7345FB95AC}"/>
                    </a:ext>
                  </a:extLst>
                </p:cNvPr>
                <p:cNvSpPr/>
                <p:nvPr/>
              </p:nvSpPr>
              <p:spPr>
                <a:xfrm>
                  <a:off x="1597268" y="1061450"/>
                  <a:ext cx="239234" cy="65919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  <a:gs pos="50000">
                      <a:schemeClr val="tx1"/>
                    </a:gs>
                  </a:gsLst>
                  <a:lin ang="0" scaled="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510116EC-9AF4-4563-8FC1-77FD8F96D78D}"/>
              </a:ext>
            </a:extLst>
          </p:cNvPr>
          <p:cNvSpPr/>
          <p:nvPr/>
        </p:nvSpPr>
        <p:spPr>
          <a:xfrm>
            <a:off x="6566685" y="1235335"/>
            <a:ext cx="1381707" cy="63163"/>
          </a:xfrm>
          <a:prstGeom prst="rect">
            <a:avLst/>
          </a:prstGeom>
          <a:pattFill prst="dashHorz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9A387067-43A9-4E30-876B-B1A936FFA94D}"/>
              </a:ext>
            </a:extLst>
          </p:cNvPr>
          <p:cNvSpPr/>
          <p:nvPr/>
        </p:nvSpPr>
        <p:spPr>
          <a:xfrm rot="10800000">
            <a:off x="6723406" y="4608654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96532E0-DE4E-4E1F-AB7F-36C9CF764AB8}"/>
              </a:ext>
            </a:extLst>
          </p:cNvPr>
          <p:cNvSpPr/>
          <p:nvPr/>
        </p:nvSpPr>
        <p:spPr>
          <a:xfrm>
            <a:off x="6746822" y="418684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9AF2835D-0110-4B63-9EE9-C651F4BBD813}"/>
              </a:ext>
            </a:extLst>
          </p:cNvPr>
          <p:cNvSpPr/>
          <p:nvPr/>
        </p:nvSpPr>
        <p:spPr>
          <a:xfrm>
            <a:off x="6746822" y="4215647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348C1325-5E5D-47FE-AEDF-A537382FA002}"/>
              </a:ext>
            </a:extLst>
          </p:cNvPr>
          <p:cNvSpPr/>
          <p:nvPr/>
        </p:nvSpPr>
        <p:spPr>
          <a:xfrm>
            <a:off x="6746822" y="424645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4A2F89B-864D-4911-95AF-5E23FDAD1B67}"/>
              </a:ext>
            </a:extLst>
          </p:cNvPr>
          <p:cNvSpPr/>
          <p:nvPr/>
        </p:nvSpPr>
        <p:spPr>
          <a:xfrm>
            <a:off x="6746822" y="427525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541ADFA0-BE35-41BD-8A53-E36B802264AB}"/>
              </a:ext>
            </a:extLst>
          </p:cNvPr>
          <p:cNvSpPr/>
          <p:nvPr/>
        </p:nvSpPr>
        <p:spPr>
          <a:xfrm>
            <a:off x="6746822" y="430368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947CEEB7-0E13-4BF7-90D2-B74BE7DA299C}"/>
              </a:ext>
            </a:extLst>
          </p:cNvPr>
          <p:cNvSpPr/>
          <p:nvPr/>
        </p:nvSpPr>
        <p:spPr>
          <a:xfrm>
            <a:off x="6746822" y="452378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573536D6-299A-49E5-9667-ED72940035E8}"/>
              </a:ext>
            </a:extLst>
          </p:cNvPr>
          <p:cNvSpPr/>
          <p:nvPr/>
        </p:nvSpPr>
        <p:spPr>
          <a:xfrm>
            <a:off x="6746822" y="443803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C98A1B31-A080-4142-A1FC-0CD226B571D4}"/>
              </a:ext>
            </a:extLst>
          </p:cNvPr>
          <p:cNvSpPr/>
          <p:nvPr/>
        </p:nvSpPr>
        <p:spPr>
          <a:xfrm>
            <a:off x="6746822" y="446683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09AF1C7A-02FC-4547-8E88-B22FF4ED887A}"/>
              </a:ext>
            </a:extLst>
          </p:cNvPr>
          <p:cNvSpPr/>
          <p:nvPr/>
        </p:nvSpPr>
        <p:spPr>
          <a:xfrm>
            <a:off x="6746822" y="449525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5D3393F2-F6AB-4712-BD33-B3F7EA70DB36}"/>
              </a:ext>
            </a:extLst>
          </p:cNvPr>
          <p:cNvSpPr/>
          <p:nvPr/>
        </p:nvSpPr>
        <p:spPr>
          <a:xfrm>
            <a:off x="6746822" y="458070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F7A8BA58-89DB-451F-9DB6-D3545FB03EED}"/>
              </a:ext>
            </a:extLst>
          </p:cNvPr>
          <p:cNvSpPr/>
          <p:nvPr/>
        </p:nvSpPr>
        <p:spPr>
          <a:xfrm>
            <a:off x="6746822" y="4552182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F7728E40-439F-453A-B780-8166EF329DA1}"/>
              </a:ext>
            </a:extLst>
          </p:cNvPr>
          <p:cNvSpPr/>
          <p:nvPr/>
        </p:nvSpPr>
        <p:spPr>
          <a:xfrm>
            <a:off x="6746551" y="4402155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자유형: 도형 626">
            <a:extLst>
              <a:ext uri="{FF2B5EF4-FFF2-40B4-BE49-F238E27FC236}">
                <a16:creationId xmlns:a16="http://schemas.microsoft.com/office/drawing/2014/main" id="{79598DCD-6F06-415B-8E58-7823CD2C679E}"/>
              </a:ext>
            </a:extLst>
          </p:cNvPr>
          <p:cNvSpPr/>
          <p:nvPr/>
        </p:nvSpPr>
        <p:spPr>
          <a:xfrm rot="10800000" flipV="1">
            <a:off x="6569336" y="418339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8" name="자유형: 도형 627">
            <a:extLst>
              <a:ext uri="{FF2B5EF4-FFF2-40B4-BE49-F238E27FC236}">
                <a16:creationId xmlns:a16="http://schemas.microsoft.com/office/drawing/2014/main" id="{739AB538-D24D-4F45-85E4-E9E3EC9C8851}"/>
              </a:ext>
            </a:extLst>
          </p:cNvPr>
          <p:cNvSpPr/>
          <p:nvPr/>
        </p:nvSpPr>
        <p:spPr>
          <a:xfrm rot="10800000" flipH="1" flipV="1">
            <a:off x="7614853" y="4183393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E3D4218C-5A22-40CE-9617-1DA48C670F31}"/>
              </a:ext>
            </a:extLst>
          </p:cNvPr>
          <p:cNvSpPr/>
          <p:nvPr/>
        </p:nvSpPr>
        <p:spPr>
          <a:xfrm>
            <a:off x="6557415" y="1059069"/>
            <a:ext cx="271867" cy="659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90B64A6A-5243-4609-8A62-10C193A52816}"/>
              </a:ext>
            </a:extLst>
          </p:cNvPr>
          <p:cNvSpPr/>
          <p:nvPr/>
        </p:nvSpPr>
        <p:spPr>
          <a:xfrm>
            <a:off x="7676097" y="1059069"/>
            <a:ext cx="271867" cy="659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A2E36D60-329E-4BDF-B4E3-65F1E60FEFF5}"/>
              </a:ext>
            </a:extLst>
          </p:cNvPr>
          <p:cNvSpPr/>
          <p:nvPr/>
        </p:nvSpPr>
        <p:spPr>
          <a:xfrm>
            <a:off x="6566685" y="1171501"/>
            <a:ext cx="1381707" cy="6316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468BBFF1-3DD4-4B94-A1A1-A438916F5A4C}"/>
              </a:ext>
            </a:extLst>
          </p:cNvPr>
          <p:cNvSpPr txBox="1"/>
          <p:nvPr/>
        </p:nvSpPr>
        <p:spPr>
          <a:xfrm>
            <a:off x="8553247" y="1119476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Photoresist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0CA9FE2-ADDF-469E-94FA-7C6329212CFB}"/>
              </a:ext>
            </a:extLst>
          </p:cNvPr>
          <p:cNvSpPr/>
          <p:nvPr/>
        </p:nvSpPr>
        <p:spPr>
          <a:xfrm>
            <a:off x="6566685" y="3997274"/>
            <a:ext cx="1382400" cy="190338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EC55249A-445D-493B-845F-BA97471CF6DB}"/>
              </a:ext>
            </a:extLst>
          </p:cNvPr>
          <p:cNvSpPr/>
          <p:nvPr/>
        </p:nvSpPr>
        <p:spPr>
          <a:xfrm rot="10800000">
            <a:off x="3727321" y="5510390"/>
            <a:ext cx="1080000" cy="5345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B5BC253F-C68D-4711-AE0B-0A0527DD4AD5}"/>
              </a:ext>
            </a:extLst>
          </p:cNvPr>
          <p:cNvSpPr/>
          <p:nvPr/>
        </p:nvSpPr>
        <p:spPr>
          <a:xfrm>
            <a:off x="3750737" y="508858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0DAE93F1-D876-448F-88EA-6801AFDECE10}"/>
              </a:ext>
            </a:extLst>
          </p:cNvPr>
          <p:cNvSpPr/>
          <p:nvPr/>
        </p:nvSpPr>
        <p:spPr>
          <a:xfrm>
            <a:off x="3750737" y="5117383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2171DCDE-F190-47EE-BC8E-0BE797939C5B}"/>
              </a:ext>
            </a:extLst>
          </p:cNvPr>
          <p:cNvSpPr/>
          <p:nvPr/>
        </p:nvSpPr>
        <p:spPr>
          <a:xfrm>
            <a:off x="3750737" y="514819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3CAF89EB-3F1F-4003-B686-EF1137A11384}"/>
              </a:ext>
            </a:extLst>
          </p:cNvPr>
          <p:cNvSpPr/>
          <p:nvPr/>
        </p:nvSpPr>
        <p:spPr>
          <a:xfrm>
            <a:off x="3750737" y="517699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AF856762-6DFB-4B64-A54D-3B7DF6DE96E9}"/>
              </a:ext>
            </a:extLst>
          </p:cNvPr>
          <p:cNvSpPr/>
          <p:nvPr/>
        </p:nvSpPr>
        <p:spPr>
          <a:xfrm>
            <a:off x="3750737" y="5205416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29780A80-3B64-4E98-903B-8589C861B49C}"/>
              </a:ext>
            </a:extLst>
          </p:cNvPr>
          <p:cNvSpPr/>
          <p:nvPr/>
        </p:nvSpPr>
        <p:spPr>
          <a:xfrm>
            <a:off x="3750737" y="5425520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37D32722-50AC-4844-B935-8F9FE8641734}"/>
              </a:ext>
            </a:extLst>
          </p:cNvPr>
          <p:cNvSpPr/>
          <p:nvPr/>
        </p:nvSpPr>
        <p:spPr>
          <a:xfrm>
            <a:off x="3750737" y="53397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C2598453-42D2-483D-84D2-DBC4A2F979F6}"/>
              </a:ext>
            </a:extLst>
          </p:cNvPr>
          <p:cNvSpPr/>
          <p:nvPr/>
        </p:nvSpPr>
        <p:spPr>
          <a:xfrm>
            <a:off x="3750737" y="536856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4CC09DCB-A2B6-4822-9E32-DC5251913CFE}"/>
              </a:ext>
            </a:extLst>
          </p:cNvPr>
          <p:cNvSpPr/>
          <p:nvPr/>
        </p:nvSpPr>
        <p:spPr>
          <a:xfrm>
            <a:off x="3750737" y="539699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5BDD0A4-D0C1-4731-B1F5-0BB40931F211}"/>
              </a:ext>
            </a:extLst>
          </p:cNvPr>
          <p:cNvSpPr/>
          <p:nvPr/>
        </p:nvSpPr>
        <p:spPr>
          <a:xfrm>
            <a:off x="3750737" y="5482444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DCBCBA23-EBD9-4DF5-BC0B-7B7B14D7B7BC}"/>
              </a:ext>
            </a:extLst>
          </p:cNvPr>
          <p:cNvSpPr/>
          <p:nvPr/>
        </p:nvSpPr>
        <p:spPr>
          <a:xfrm>
            <a:off x="3750737" y="5453918"/>
            <a:ext cx="1022400" cy="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B8AC50EC-E8CC-452A-9037-94C18317EB0A}"/>
              </a:ext>
            </a:extLst>
          </p:cNvPr>
          <p:cNvSpPr/>
          <p:nvPr/>
        </p:nvSpPr>
        <p:spPr>
          <a:xfrm>
            <a:off x="3750466" y="5303891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7" name="자유형: 도형 646">
            <a:extLst>
              <a:ext uri="{FF2B5EF4-FFF2-40B4-BE49-F238E27FC236}">
                <a16:creationId xmlns:a16="http://schemas.microsoft.com/office/drawing/2014/main" id="{0BF3D2AA-9E34-4301-88F8-B33C9A036BAB}"/>
              </a:ext>
            </a:extLst>
          </p:cNvPr>
          <p:cNvSpPr/>
          <p:nvPr/>
        </p:nvSpPr>
        <p:spPr>
          <a:xfrm rot="10800000" flipV="1">
            <a:off x="3570600" y="5085129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8" name="자유형: 도형 647">
            <a:extLst>
              <a:ext uri="{FF2B5EF4-FFF2-40B4-BE49-F238E27FC236}">
                <a16:creationId xmlns:a16="http://schemas.microsoft.com/office/drawing/2014/main" id="{A6859F2D-FC95-4F06-BCB0-B8A38857EA21}"/>
              </a:ext>
            </a:extLst>
          </p:cNvPr>
          <p:cNvSpPr/>
          <p:nvPr/>
        </p:nvSpPr>
        <p:spPr>
          <a:xfrm rot="10800000" flipH="1" flipV="1">
            <a:off x="4618768" y="5085129"/>
            <a:ext cx="333539" cy="449008"/>
          </a:xfrm>
          <a:custGeom>
            <a:avLst/>
            <a:gdLst>
              <a:gd name="connsiteX0" fmla="*/ 224549 w 224549"/>
              <a:gd name="connsiteY0" fmla="*/ 0 h 482400"/>
              <a:gd name="connsiteX1" fmla="*/ 105337 w 224549"/>
              <a:gd name="connsiteY1" fmla="*/ 0 h 482400"/>
              <a:gd name="connsiteX2" fmla="*/ 105337 w 224549"/>
              <a:gd name="connsiteY2" fmla="*/ 453600 h 482400"/>
              <a:gd name="connsiteX3" fmla="*/ 0 w 224549"/>
              <a:gd name="connsiteY3" fmla="*/ 453600 h 482400"/>
              <a:gd name="connsiteX4" fmla="*/ 0 w 224549"/>
              <a:gd name="connsiteY4" fmla="*/ 482400 h 482400"/>
              <a:gd name="connsiteX5" fmla="*/ 105337 w 224549"/>
              <a:gd name="connsiteY5" fmla="*/ 482400 h 482400"/>
              <a:gd name="connsiteX6" fmla="*/ 108000 w 224549"/>
              <a:gd name="connsiteY6" fmla="*/ 482400 h 482400"/>
              <a:gd name="connsiteX7" fmla="*/ 224549 w 224549"/>
              <a:gd name="connsiteY7" fmla="*/ 482400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549" h="482400">
                <a:moveTo>
                  <a:pt x="224549" y="0"/>
                </a:moveTo>
                <a:lnTo>
                  <a:pt x="105337" y="0"/>
                </a:lnTo>
                <a:lnTo>
                  <a:pt x="105337" y="453600"/>
                </a:lnTo>
                <a:lnTo>
                  <a:pt x="0" y="453600"/>
                </a:lnTo>
                <a:lnTo>
                  <a:pt x="0" y="482400"/>
                </a:lnTo>
                <a:lnTo>
                  <a:pt x="105337" y="482400"/>
                </a:lnTo>
                <a:lnTo>
                  <a:pt x="108000" y="482400"/>
                </a:lnTo>
                <a:lnTo>
                  <a:pt x="224549" y="48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9" name="자유형: 도형 648">
            <a:extLst>
              <a:ext uri="{FF2B5EF4-FFF2-40B4-BE49-F238E27FC236}">
                <a16:creationId xmlns:a16="http://schemas.microsoft.com/office/drawing/2014/main" id="{2E82D6EE-915F-4111-87EA-5CC6D3DFCE03}"/>
              </a:ext>
            </a:extLst>
          </p:cNvPr>
          <p:cNvSpPr/>
          <p:nvPr/>
        </p:nvSpPr>
        <p:spPr>
          <a:xfrm>
            <a:off x="3570599" y="4882021"/>
            <a:ext cx="1382401" cy="208838"/>
          </a:xfrm>
          <a:custGeom>
            <a:avLst/>
            <a:gdLst>
              <a:gd name="connsiteX0" fmla="*/ 1 w 1382401"/>
              <a:gd name="connsiteY0" fmla="*/ 0 h 208838"/>
              <a:gd name="connsiteX1" fmla="*/ 252001 w 1382401"/>
              <a:gd name="connsiteY1" fmla="*/ 0 h 208838"/>
              <a:gd name="connsiteX2" fmla="*/ 270001 w 1382401"/>
              <a:gd name="connsiteY2" fmla="*/ 0 h 208838"/>
              <a:gd name="connsiteX3" fmla="*/ 270001 w 1382401"/>
              <a:gd name="connsiteY3" fmla="*/ 11372 h 208838"/>
              <a:gd name="connsiteX4" fmla="*/ 271134 w 1382401"/>
              <a:gd name="connsiteY4" fmla="*/ 8531 h 208838"/>
              <a:gd name="connsiteX5" fmla="*/ 282081 w 1382401"/>
              <a:gd name="connsiteY5" fmla="*/ 35984 h 208838"/>
              <a:gd name="connsiteX6" fmla="*/ 293029 w 1382401"/>
              <a:gd name="connsiteY6" fmla="*/ 8531 h 208838"/>
              <a:gd name="connsiteX7" fmla="*/ 303466 w 1382401"/>
              <a:gd name="connsiteY7" fmla="*/ 34704 h 208838"/>
              <a:gd name="connsiteX8" fmla="*/ 313903 w 1382401"/>
              <a:gd name="connsiteY8" fmla="*/ 8531 h 208838"/>
              <a:gd name="connsiteX9" fmla="*/ 324850 w 1382401"/>
              <a:gd name="connsiteY9" fmla="*/ 35984 h 208838"/>
              <a:gd name="connsiteX10" fmla="*/ 335798 w 1382401"/>
              <a:gd name="connsiteY10" fmla="*/ 8531 h 208838"/>
              <a:gd name="connsiteX11" fmla="*/ 346161 w 1382401"/>
              <a:gd name="connsiteY11" fmla="*/ 34519 h 208838"/>
              <a:gd name="connsiteX12" fmla="*/ 356524 w 1382401"/>
              <a:gd name="connsiteY12" fmla="*/ 8531 h 208838"/>
              <a:gd name="connsiteX13" fmla="*/ 367471 w 1382401"/>
              <a:gd name="connsiteY13" fmla="*/ 35983 h 208838"/>
              <a:gd name="connsiteX14" fmla="*/ 378418 w 1382401"/>
              <a:gd name="connsiteY14" fmla="*/ 8531 h 208838"/>
              <a:gd name="connsiteX15" fmla="*/ 388855 w 1382401"/>
              <a:gd name="connsiteY15" fmla="*/ 34705 h 208838"/>
              <a:gd name="connsiteX16" fmla="*/ 399293 w 1382401"/>
              <a:gd name="connsiteY16" fmla="*/ 8531 h 208838"/>
              <a:gd name="connsiteX17" fmla="*/ 410240 w 1382401"/>
              <a:gd name="connsiteY17" fmla="*/ 35984 h 208838"/>
              <a:gd name="connsiteX18" fmla="*/ 421188 w 1382401"/>
              <a:gd name="connsiteY18" fmla="*/ 8531 h 208838"/>
              <a:gd name="connsiteX19" fmla="*/ 432156 w 1382401"/>
              <a:gd name="connsiteY19" fmla="*/ 36038 h 208838"/>
              <a:gd name="connsiteX20" fmla="*/ 432428 w 1382401"/>
              <a:gd name="connsiteY20" fmla="*/ 36038 h 208838"/>
              <a:gd name="connsiteX21" fmla="*/ 443398 w 1382401"/>
              <a:gd name="connsiteY21" fmla="*/ 8531 h 208838"/>
              <a:gd name="connsiteX22" fmla="*/ 454344 w 1382401"/>
              <a:gd name="connsiteY22" fmla="*/ 35983 h 208838"/>
              <a:gd name="connsiteX23" fmla="*/ 465292 w 1382401"/>
              <a:gd name="connsiteY23" fmla="*/ 8531 h 208838"/>
              <a:gd name="connsiteX24" fmla="*/ 475729 w 1382401"/>
              <a:gd name="connsiteY24" fmla="*/ 34705 h 208838"/>
              <a:gd name="connsiteX25" fmla="*/ 486167 w 1382401"/>
              <a:gd name="connsiteY25" fmla="*/ 8531 h 208838"/>
              <a:gd name="connsiteX26" fmla="*/ 497113 w 1382401"/>
              <a:gd name="connsiteY26" fmla="*/ 35983 h 208838"/>
              <a:gd name="connsiteX27" fmla="*/ 508061 w 1382401"/>
              <a:gd name="connsiteY27" fmla="*/ 8531 h 208838"/>
              <a:gd name="connsiteX28" fmla="*/ 518680 w 1382401"/>
              <a:gd name="connsiteY28" fmla="*/ 35162 h 208838"/>
              <a:gd name="connsiteX29" fmla="*/ 529300 w 1382401"/>
              <a:gd name="connsiteY29" fmla="*/ 8531 h 208838"/>
              <a:gd name="connsiteX30" fmla="*/ 540246 w 1382401"/>
              <a:gd name="connsiteY30" fmla="*/ 35983 h 208838"/>
              <a:gd name="connsiteX31" fmla="*/ 551194 w 1382401"/>
              <a:gd name="connsiteY31" fmla="*/ 8531 h 208838"/>
              <a:gd name="connsiteX32" fmla="*/ 561631 w 1382401"/>
              <a:gd name="connsiteY32" fmla="*/ 34705 h 208838"/>
              <a:gd name="connsiteX33" fmla="*/ 572069 w 1382401"/>
              <a:gd name="connsiteY33" fmla="*/ 8531 h 208838"/>
              <a:gd name="connsiteX34" fmla="*/ 583015 w 1382401"/>
              <a:gd name="connsiteY34" fmla="*/ 35983 h 208838"/>
              <a:gd name="connsiteX35" fmla="*/ 593963 w 1382401"/>
              <a:gd name="connsiteY35" fmla="*/ 8531 h 208838"/>
              <a:gd name="connsiteX36" fmla="*/ 604931 w 1382401"/>
              <a:gd name="connsiteY36" fmla="*/ 36038 h 208838"/>
              <a:gd name="connsiteX37" fmla="*/ 605203 w 1382401"/>
              <a:gd name="connsiteY37" fmla="*/ 36038 h 208838"/>
              <a:gd name="connsiteX38" fmla="*/ 616173 w 1382401"/>
              <a:gd name="connsiteY38" fmla="*/ 8531 h 208838"/>
              <a:gd name="connsiteX39" fmla="*/ 627120 w 1382401"/>
              <a:gd name="connsiteY39" fmla="*/ 35984 h 208838"/>
              <a:gd name="connsiteX40" fmla="*/ 638068 w 1382401"/>
              <a:gd name="connsiteY40" fmla="*/ 8531 h 208838"/>
              <a:gd name="connsiteX41" fmla="*/ 648505 w 1382401"/>
              <a:gd name="connsiteY41" fmla="*/ 34704 h 208838"/>
              <a:gd name="connsiteX42" fmla="*/ 658942 w 1382401"/>
              <a:gd name="connsiteY42" fmla="*/ 8531 h 208838"/>
              <a:gd name="connsiteX43" fmla="*/ 669889 w 1382401"/>
              <a:gd name="connsiteY43" fmla="*/ 35984 h 208838"/>
              <a:gd name="connsiteX44" fmla="*/ 680837 w 1382401"/>
              <a:gd name="connsiteY44" fmla="*/ 8531 h 208838"/>
              <a:gd name="connsiteX45" fmla="*/ 691200 w 1382401"/>
              <a:gd name="connsiteY45" fmla="*/ 34520 h 208838"/>
              <a:gd name="connsiteX46" fmla="*/ 701564 w 1382401"/>
              <a:gd name="connsiteY46" fmla="*/ 8531 h 208838"/>
              <a:gd name="connsiteX47" fmla="*/ 712510 w 1382401"/>
              <a:gd name="connsiteY47" fmla="*/ 35983 h 208838"/>
              <a:gd name="connsiteX48" fmla="*/ 723458 w 1382401"/>
              <a:gd name="connsiteY48" fmla="*/ 8531 h 208838"/>
              <a:gd name="connsiteX49" fmla="*/ 733895 w 1382401"/>
              <a:gd name="connsiteY49" fmla="*/ 34705 h 208838"/>
              <a:gd name="connsiteX50" fmla="*/ 744333 w 1382401"/>
              <a:gd name="connsiteY50" fmla="*/ 8531 h 208838"/>
              <a:gd name="connsiteX51" fmla="*/ 755280 w 1382401"/>
              <a:gd name="connsiteY51" fmla="*/ 35984 h 208838"/>
              <a:gd name="connsiteX52" fmla="*/ 766228 w 1382401"/>
              <a:gd name="connsiteY52" fmla="*/ 8531 h 208838"/>
              <a:gd name="connsiteX53" fmla="*/ 777196 w 1382401"/>
              <a:gd name="connsiteY53" fmla="*/ 36038 h 208838"/>
              <a:gd name="connsiteX54" fmla="*/ 777468 w 1382401"/>
              <a:gd name="connsiteY54" fmla="*/ 36038 h 208838"/>
              <a:gd name="connsiteX55" fmla="*/ 788438 w 1382401"/>
              <a:gd name="connsiteY55" fmla="*/ 8531 h 208838"/>
              <a:gd name="connsiteX56" fmla="*/ 799384 w 1382401"/>
              <a:gd name="connsiteY56" fmla="*/ 35983 h 208838"/>
              <a:gd name="connsiteX57" fmla="*/ 810332 w 1382401"/>
              <a:gd name="connsiteY57" fmla="*/ 8531 h 208838"/>
              <a:gd name="connsiteX58" fmla="*/ 820769 w 1382401"/>
              <a:gd name="connsiteY58" fmla="*/ 34705 h 208838"/>
              <a:gd name="connsiteX59" fmla="*/ 831207 w 1382401"/>
              <a:gd name="connsiteY59" fmla="*/ 8531 h 208838"/>
              <a:gd name="connsiteX60" fmla="*/ 842153 w 1382401"/>
              <a:gd name="connsiteY60" fmla="*/ 35983 h 208838"/>
              <a:gd name="connsiteX61" fmla="*/ 853101 w 1382401"/>
              <a:gd name="connsiteY61" fmla="*/ 8531 h 208838"/>
              <a:gd name="connsiteX62" fmla="*/ 863720 w 1382401"/>
              <a:gd name="connsiteY62" fmla="*/ 35162 h 208838"/>
              <a:gd name="connsiteX63" fmla="*/ 874340 w 1382401"/>
              <a:gd name="connsiteY63" fmla="*/ 8531 h 208838"/>
              <a:gd name="connsiteX64" fmla="*/ 885286 w 1382401"/>
              <a:gd name="connsiteY64" fmla="*/ 35983 h 208838"/>
              <a:gd name="connsiteX65" fmla="*/ 896234 w 1382401"/>
              <a:gd name="connsiteY65" fmla="*/ 8531 h 208838"/>
              <a:gd name="connsiteX66" fmla="*/ 906671 w 1382401"/>
              <a:gd name="connsiteY66" fmla="*/ 34705 h 208838"/>
              <a:gd name="connsiteX67" fmla="*/ 917109 w 1382401"/>
              <a:gd name="connsiteY67" fmla="*/ 8531 h 208838"/>
              <a:gd name="connsiteX68" fmla="*/ 928055 w 1382401"/>
              <a:gd name="connsiteY68" fmla="*/ 35983 h 208838"/>
              <a:gd name="connsiteX69" fmla="*/ 939003 w 1382401"/>
              <a:gd name="connsiteY69" fmla="*/ 8531 h 208838"/>
              <a:gd name="connsiteX70" fmla="*/ 949971 w 1382401"/>
              <a:gd name="connsiteY70" fmla="*/ 36038 h 208838"/>
              <a:gd name="connsiteX71" fmla="*/ 950243 w 1382401"/>
              <a:gd name="connsiteY71" fmla="*/ 36038 h 208838"/>
              <a:gd name="connsiteX72" fmla="*/ 961213 w 1382401"/>
              <a:gd name="connsiteY72" fmla="*/ 8531 h 208838"/>
              <a:gd name="connsiteX73" fmla="*/ 972160 w 1382401"/>
              <a:gd name="connsiteY73" fmla="*/ 35984 h 208838"/>
              <a:gd name="connsiteX74" fmla="*/ 983108 w 1382401"/>
              <a:gd name="connsiteY74" fmla="*/ 8531 h 208838"/>
              <a:gd name="connsiteX75" fmla="*/ 993544 w 1382401"/>
              <a:gd name="connsiteY75" fmla="*/ 34704 h 208838"/>
              <a:gd name="connsiteX76" fmla="*/ 1003982 w 1382401"/>
              <a:gd name="connsiteY76" fmla="*/ 8531 h 208838"/>
              <a:gd name="connsiteX77" fmla="*/ 1014929 w 1382401"/>
              <a:gd name="connsiteY77" fmla="*/ 35984 h 208838"/>
              <a:gd name="connsiteX78" fmla="*/ 1025877 w 1382401"/>
              <a:gd name="connsiteY78" fmla="*/ 8531 h 208838"/>
              <a:gd name="connsiteX79" fmla="*/ 1036239 w 1382401"/>
              <a:gd name="connsiteY79" fmla="*/ 34519 h 208838"/>
              <a:gd name="connsiteX80" fmla="*/ 1046603 w 1382401"/>
              <a:gd name="connsiteY80" fmla="*/ 8531 h 208838"/>
              <a:gd name="connsiteX81" fmla="*/ 1057549 w 1382401"/>
              <a:gd name="connsiteY81" fmla="*/ 35983 h 208838"/>
              <a:gd name="connsiteX82" fmla="*/ 1068497 w 1382401"/>
              <a:gd name="connsiteY82" fmla="*/ 8531 h 208838"/>
              <a:gd name="connsiteX83" fmla="*/ 1078934 w 1382401"/>
              <a:gd name="connsiteY83" fmla="*/ 34705 h 208838"/>
              <a:gd name="connsiteX84" fmla="*/ 1089372 w 1382401"/>
              <a:gd name="connsiteY84" fmla="*/ 8531 h 208838"/>
              <a:gd name="connsiteX85" fmla="*/ 1100319 w 1382401"/>
              <a:gd name="connsiteY85" fmla="*/ 35984 h 208838"/>
              <a:gd name="connsiteX86" fmla="*/ 1111267 w 1382401"/>
              <a:gd name="connsiteY86" fmla="*/ 8531 h 208838"/>
              <a:gd name="connsiteX87" fmla="*/ 1112401 w 1382401"/>
              <a:gd name="connsiteY87" fmla="*/ 11375 h 208838"/>
              <a:gd name="connsiteX88" fmla="*/ 1112401 w 1382401"/>
              <a:gd name="connsiteY88" fmla="*/ 0 h 208838"/>
              <a:gd name="connsiteX89" fmla="*/ 1130401 w 1382401"/>
              <a:gd name="connsiteY89" fmla="*/ 0 h 208838"/>
              <a:gd name="connsiteX90" fmla="*/ 1382401 w 1382401"/>
              <a:gd name="connsiteY90" fmla="*/ 0 h 208838"/>
              <a:gd name="connsiteX91" fmla="*/ 1382401 w 1382401"/>
              <a:gd name="connsiteY91" fmla="*/ 36000 h 208838"/>
              <a:gd name="connsiteX92" fmla="*/ 1382401 w 1382401"/>
              <a:gd name="connsiteY92" fmla="*/ 36038 h 208838"/>
              <a:gd name="connsiteX93" fmla="*/ 1382401 w 1382401"/>
              <a:gd name="connsiteY93" fmla="*/ 57287 h 208838"/>
              <a:gd name="connsiteX94" fmla="*/ 1382401 w 1382401"/>
              <a:gd name="connsiteY94" fmla="*/ 208838 h 208838"/>
              <a:gd name="connsiteX95" fmla="*/ 1 w 1382401"/>
              <a:gd name="connsiteY95" fmla="*/ 208838 h 208838"/>
              <a:gd name="connsiteX96" fmla="*/ 1 w 1382401"/>
              <a:gd name="connsiteY96" fmla="*/ 78302 h 208838"/>
              <a:gd name="connsiteX97" fmla="*/ 1 w 1382401"/>
              <a:gd name="connsiteY97" fmla="*/ 37331 h 208838"/>
              <a:gd name="connsiteX98" fmla="*/ 0 w 1382401"/>
              <a:gd name="connsiteY98" fmla="*/ 37331 h 208838"/>
              <a:gd name="connsiteX99" fmla="*/ 1 w 1382401"/>
              <a:gd name="connsiteY99" fmla="*/ 37329 h 208838"/>
              <a:gd name="connsiteX100" fmla="*/ 1 w 1382401"/>
              <a:gd name="connsiteY100" fmla="*/ 36038 h 208838"/>
              <a:gd name="connsiteX101" fmla="*/ 1 w 1382401"/>
              <a:gd name="connsiteY101" fmla="*/ 36000 h 20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82401" h="208838">
                <a:moveTo>
                  <a:pt x="1" y="0"/>
                </a:moveTo>
                <a:lnTo>
                  <a:pt x="252001" y="0"/>
                </a:lnTo>
                <a:lnTo>
                  <a:pt x="270001" y="0"/>
                </a:lnTo>
                <a:lnTo>
                  <a:pt x="270001" y="11372"/>
                </a:lnTo>
                <a:lnTo>
                  <a:pt x="271134" y="8531"/>
                </a:lnTo>
                <a:lnTo>
                  <a:pt x="282081" y="35984"/>
                </a:lnTo>
                <a:lnTo>
                  <a:pt x="293029" y="8531"/>
                </a:lnTo>
                <a:lnTo>
                  <a:pt x="303466" y="34704"/>
                </a:lnTo>
                <a:lnTo>
                  <a:pt x="313903" y="8531"/>
                </a:lnTo>
                <a:lnTo>
                  <a:pt x="324850" y="35984"/>
                </a:lnTo>
                <a:lnTo>
                  <a:pt x="335798" y="8531"/>
                </a:lnTo>
                <a:lnTo>
                  <a:pt x="346161" y="34519"/>
                </a:lnTo>
                <a:lnTo>
                  <a:pt x="356524" y="8531"/>
                </a:lnTo>
                <a:lnTo>
                  <a:pt x="367471" y="35983"/>
                </a:lnTo>
                <a:lnTo>
                  <a:pt x="378418" y="8531"/>
                </a:lnTo>
                <a:lnTo>
                  <a:pt x="388855" y="34705"/>
                </a:lnTo>
                <a:lnTo>
                  <a:pt x="399293" y="8531"/>
                </a:lnTo>
                <a:lnTo>
                  <a:pt x="410240" y="35984"/>
                </a:lnTo>
                <a:lnTo>
                  <a:pt x="421188" y="8531"/>
                </a:lnTo>
                <a:lnTo>
                  <a:pt x="432156" y="36038"/>
                </a:lnTo>
                <a:lnTo>
                  <a:pt x="432428" y="36038"/>
                </a:lnTo>
                <a:lnTo>
                  <a:pt x="443398" y="8531"/>
                </a:lnTo>
                <a:lnTo>
                  <a:pt x="454344" y="35983"/>
                </a:lnTo>
                <a:lnTo>
                  <a:pt x="465292" y="8531"/>
                </a:lnTo>
                <a:lnTo>
                  <a:pt x="475729" y="34705"/>
                </a:lnTo>
                <a:lnTo>
                  <a:pt x="486167" y="8531"/>
                </a:lnTo>
                <a:lnTo>
                  <a:pt x="497113" y="35983"/>
                </a:lnTo>
                <a:lnTo>
                  <a:pt x="508061" y="8531"/>
                </a:lnTo>
                <a:lnTo>
                  <a:pt x="518680" y="35162"/>
                </a:lnTo>
                <a:lnTo>
                  <a:pt x="529300" y="8531"/>
                </a:lnTo>
                <a:lnTo>
                  <a:pt x="540246" y="35983"/>
                </a:lnTo>
                <a:lnTo>
                  <a:pt x="551194" y="8531"/>
                </a:lnTo>
                <a:lnTo>
                  <a:pt x="561631" y="34705"/>
                </a:lnTo>
                <a:lnTo>
                  <a:pt x="572069" y="8531"/>
                </a:lnTo>
                <a:lnTo>
                  <a:pt x="583015" y="35983"/>
                </a:lnTo>
                <a:lnTo>
                  <a:pt x="593963" y="8531"/>
                </a:lnTo>
                <a:lnTo>
                  <a:pt x="604931" y="36038"/>
                </a:lnTo>
                <a:lnTo>
                  <a:pt x="605203" y="36038"/>
                </a:lnTo>
                <a:lnTo>
                  <a:pt x="616173" y="8531"/>
                </a:lnTo>
                <a:lnTo>
                  <a:pt x="627120" y="35984"/>
                </a:lnTo>
                <a:lnTo>
                  <a:pt x="638068" y="8531"/>
                </a:lnTo>
                <a:lnTo>
                  <a:pt x="648505" y="34704"/>
                </a:lnTo>
                <a:lnTo>
                  <a:pt x="658942" y="8531"/>
                </a:lnTo>
                <a:lnTo>
                  <a:pt x="669889" y="35984"/>
                </a:lnTo>
                <a:lnTo>
                  <a:pt x="680837" y="8531"/>
                </a:lnTo>
                <a:lnTo>
                  <a:pt x="691200" y="34520"/>
                </a:lnTo>
                <a:lnTo>
                  <a:pt x="701564" y="8531"/>
                </a:lnTo>
                <a:lnTo>
                  <a:pt x="712510" y="35983"/>
                </a:lnTo>
                <a:lnTo>
                  <a:pt x="723458" y="8531"/>
                </a:lnTo>
                <a:lnTo>
                  <a:pt x="733895" y="34705"/>
                </a:lnTo>
                <a:lnTo>
                  <a:pt x="744333" y="8531"/>
                </a:lnTo>
                <a:lnTo>
                  <a:pt x="755280" y="35984"/>
                </a:lnTo>
                <a:lnTo>
                  <a:pt x="766228" y="8531"/>
                </a:lnTo>
                <a:lnTo>
                  <a:pt x="777196" y="36038"/>
                </a:lnTo>
                <a:lnTo>
                  <a:pt x="777468" y="36038"/>
                </a:lnTo>
                <a:lnTo>
                  <a:pt x="788438" y="8531"/>
                </a:lnTo>
                <a:lnTo>
                  <a:pt x="799384" y="35983"/>
                </a:lnTo>
                <a:lnTo>
                  <a:pt x="810332" y="8531"/>
                </a:lnTo>
                <a:lnTo>
                  <a:pt x="820769" y="34705"/>
                </a:lnTo>
                <a:lnTo>
                  <a:pt x="831207" y="8531"/>
                </a:lnTo>
                <a:lnTo>
                  <a:pt x="842153" y="35983"/>
                </a:lnTo>
                <a:lnTo>
                  <a:pt x="853101" y="8531"/>
                </a:lnTo>
                <a:lnTo>
                  <a:pt x="863720" y="35162"/>
                </a:lnTo>
                <a:lnTo>
                  <a:pt x="874340" y="8531"/>
                </a:lnTo>
                <a:lnTo>
                  <a:pt x="885286" y="35983"/>
                </a:lnTo>
                <a:lnTo>
                  <a:pt x="896234" y="8531"/>
                </a:lnTo>
                <a:lnTo>
                  <a:pt x="906671" y="34705"/>
                </a:lnTo>
                <a:lnTo>
                  <a:pt x="917109" y="8531"/>
                </a:lnTo>
                <a:lnTo>
                  <a:pt x="928055" y="35983"/>
                </a:lnTo>
                <a:lnTo>
                  <a:pt x="939003" y="8531"/>
                </a:lnTo>
                <a:lnTo>
                  <a:pt x="949971" y="36038"/>
                </a:lnTo>
                <a:lnTo>
                  <a:pt x="950243" y="36038"/>
                </a:lnTo>
                <a:lnTo>
                  <a:pt x="961213" y="8531"/>
                </a:lnTo>
                <a:lnTo>
                  <a:pt x="972160" y="35984"/>
                </a:lnTo>
                <a:lnTo>
                  <a:pt x="983108" y="8531"/>
                </a:lnTo>
                <a:lnTo>
                  <a:pt x="993544" y="34704"/>
                </a:lnTo>
                <a:lnTo>
                  <a:pt x="1003982" y="8531"/>
                </a:lnTo>
                <a:lnTo>
                  <a:pt x="1014929" y="35984"/>
                </a:lnTo>
                <a:lnTo>
                  <a:pt x="1025877" y="8531"/>
                </a:lnTo>
                <a:lnTo>
                  <a:pt x="1036239" y="34519"/>
                </a:lnTo>
                <a:lnTo>
                  <a:pt x="1046603" y="8531"/>
                </a:lnTo>
                <a:lnTo>
                  <a:pt x="1057549" y="35983"/>
                </a:lnTo>
                <a:lnTo>
                  <a:pt x="1068497" y="8531"/>
                </a:lnTo>
                <a:lnTo>
                  <a:pt x="1078934" y="34705"/>
                </a:lnTo>
                <a:lnTo>
                  <a:pt x="1089372" y="8531"/>
                </a:lnTo>
                <a:lnTo>
                  <a:pt x="1100319" y="35984"/>
                </a:lnTo>
                <a:lnTo>
                  <a:pt x="1111267" y="8531"/>
                </a:lnTo>
                <a:lnTo>
                  <a:pt x="1112401" y="11375"/>
                </a:lnTo>
                <a:lnTo>
                  <a:pt x="1112401" y="0"/>
                </a:lnTo>
                <a:lnTo>
                  <a:pt x="1130401" y="0"/>
                </a:lnTo>
                <a:lnTo>
                  <a:pt x="1382401" y="0"/>
                </a:lnTo>
                <a:lnTo>
                  <a:pt x="1382401" y="36000"/>
                </a:lnTo>
                <a:lnTo>
                  <a:pt x="1382401" y="36038"/>
                </a:lnTo>
                <a:lnTo>
                  <a:pt x="1382401" y="57287"/>
                </a:lnTo>
                <a:lnTo>
                  <a:pt x="1382401" y="208838"/>
                </a:lnTo>
                <a:lnTo>
                  <a:pt x="1" y="208838"/>
                </a:lnTo>
                <a:lnTo>
                  <a:pt x="1" y="78302"/>
                </a:lnTo>
                <a:lnTo>
                  <a:pt x="1" y="37331"/>
                </a:lnTo>
                <a:lnTo>
                  <a:pt x="0" y="37331"/>
                </a:lnTo>
                <a:lnTo>
                  <a:pt x="1" y="37329"/>
                </a:lnTo>
                <a:lnTo>
                  <a:pt x="1" y="36038"/>
                </a:lnTo>
                <a:lnTo>
                  <a:pt x="1" y="36000"/>
                </a:lnTo>
                <a:close/>
              </a:path>
            </a:pathLst>
          </a:custGeom>
          <a:pattFill prst="diagBrick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DD2A88DD-DA99-4B1C-B01F-4EEF2863EEDE}"/>
              </a:ext>
            </a:extLst>
          </p:cNvPr>
          <p:cNvSpPr/>
          <p:nvPr/>
        </p:nvSpPr>
        <p:spPr>
          <a:xfrm>
            <a:off x="503572" y="4863536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ECE9BBF0-D5C7-4A89-9346-A2D79AFAEFAA}"/>
              </a:ext>
            </a:extLst>
          </p:cNvPr>
          <p:cNvSpPr/>
          <p:nvPr/>
        </p:nvSpPr>
        <p:spPr>
          <a:xfrm>
            <a:off x="503572" y="3647409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A3F3E5BD-8632-4855-92F2-50B60ACA829C}"/>
              </a:ext>
            </a:extLst>
          </p:cNvPr>
          <p:cNvSpPr/>
          <p:nvPr/>
        </p:nvSpPr>
        <p:spPr>
          <a:xfrm>
            <a:off x="503572" y="2166090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47F03E84-4E23-472B-AA51-2967B3F1A50C}"/>
              </a:ext>
            </a:extLst>
          </p:cNvPr>
          <p:cNvSpPr/>
          <p:nvPr/>
        </p:nvSpPr>
        <p:spPr>
          <a:xfrm>
            <a:off x="3570600" y="1820019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BEC8BA24-ACD6-4F31-A14C-3E8F30EFECD4}"/>
              </a:ext>
            </a:extLst>
          </p:cNvPr>
          <p:cNvSpPr/>
          <p:nvPr/>
        </p:nvSpPr>
        <p:spPr>
          <a:xfrm>
            <a:off x="3570600" y="3206088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0523793D-9AFC-4D54-A054-241034E646CF}"/>
              </a:ext>
            </a:extLst>
          </p:cNvPr>
          <p:cNvSpPr/>
          <p:nvPr/>
        </p:nvSpPr>
        <p:spPr>
          <a:xfrm>
            <a:off x="3570600" y="4423561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98E7F576-7091-43F6-80CC-A68037885FB9}"/>
              </a:ext>
            </a:extLst>
          </p:cNvPr>
          <p:cNvSpPr/>
          <p:nvPr/>
        </p:nvSpPr>
        <p:spPr>
          <a:xfrm>
            <a:off x="3570600" y="5535171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E66586E5-AB54-47F0-A346-161B77810490}"/>
              </a:ext>
            </a:extLst>
          </p:cNvPr>
          <p:cNvSpPr/>
          <p:nvPr/>
        </p:nvSpPr>
        <p:spPr>
          <a:xfrm>
            <a:off x="6566685" y="1934319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797B4A25-C4B6-4D0F-8F1B-F415578E19F4}"/>
              </a:ext>
            </a:extLst>
          </p:cNvPr>
          <p:cNvCxnSpPr>
            <a:cxnSpLocks/>
          </p:cNvCxnSpPr>
          <p:nvPr/>
        </p:nvCxnSpPr>
        <p:spPr>
          <a:xfrm flipH="1">
            <a:off x="7567773" y="1268159"/>
            <a:ext cx="49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7CF05CEB-573C-4A88-96A9-D5A108BFBDAF}"/>
              </a:ext>
            </a:extLst>
          </p:cNvPr>
          <p:cNvSpPr/>
          <p:nvPr/>
        </p:nvSpPr>
        <p:spPr>
          <a:xfrm>
            <a:off x="6566685" y="3415638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0" name="직사각형 659">
            <a:extLst>
              <a:ext uri="{FF2B5EF4-FFF2-40B4-BE49-F238E27FC236}">
                <a16:creationId xmlns:a16="http://schemas.microsoft.com/office/drawing/2014/main" id="{1BC080F8-CAEE-4D35-9B4D-21B2426A5C64}"/>
              </a:ext>
            </a:extLst>
          </p:cNvPr>
          <p:cNvSpPr/>
          <p:nvPr/>
        </p:nvSpPr>
        <p:spPr>
          <a:xfrm>
            <a:off x="6566685" y="4633449"/>
            <a:ext cx="1382400" cy="190338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A66B6018-7BEA-46F3-8807-5C4AC2D95A36}"/>
              </a:ext>
            </a:extLst>
          </p:cNvPr>
          <p:cNvCxnSpPr>
            <a:cxnSpLocks/>
          </p:cNvCxnSpPr>
          <p:nvPr/>
        </p:nvCxnSpPr>
        <p:spPr>
          <a:xfrm flipH="1">
            <a:off x="4571688" y="1153859"/>
            <a:ext cx="49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화살표 연결선 661">
            <a:extLst>
              <a:ext uri="{FF2B5EF4-FFF2-40B4-BE49-F238E27FC236}">
                <a16:creationId xmlns:a16="http://schemas.microsoft.com/office/drawing/2014/main" id="{6B62D4D2-69CD-4E55-831B-C05CF77FFADD}"/>
              </a:ext>
            </a:extLst>
          </p:cNvPr>
          <p:cNvCxnSpPr>
            <a:cxnSpLocks/>
          </p:cNvCxnSpPr>
          <p:nvPr/>
        </p:nvCxnSpPr>
        <p:spPr>
          <a:xfrm flipH="1">
            <a:off x="7702303" y="1203082"/>
            <a:ext cx="90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3" name="그룹 662">
            <a:extLst>
              <a:ext uri="{FF2B5EF4-FFF2-40B4-BE49-F238E27FC236}">
                <a16:creationId xmlns:a16="http://schemas.microsoft.com/office/drawing/2014/main" id="{3F5DFB26-D57C-438B-89D1-E7F4EBFE1738}"/>
              </a:ext>
            </a:extLst>
          </p:cNvPr>
          <p:cNvGrpSpPr/>
          <p:nvPr/>
        </p:nvGrpSpPr>
        <p:grpSpPr>
          <a:xfrm>
            <a:off x="683438" y="3349222"/>
            <a:ext cx="1022400" cy="70013"/>
            <a:chOff x="1217024" y="4003944"/>
            <a:chExt cx="1022400" cy="70013"/>
          </a:xfrm>
        </p:grpSpPr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BCF65636-507F-44A2-AF05-683BA0417288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98C9AE9E-C68D-44DA-B368-A6B4EBFF3197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3F716C48-0AAF-4649-AF57-3A3AE56D6EBD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9BE517D9-CFEB-4A71-84F1-446A15A7F7D8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B1F65DDA-17DA-4E8A-AE04-BFD8D4615E33}"/>
              </a:ext>
            </a:extLst>
          </p:cNvPr>
          <p:cNvSpPr/>
          <p:nvPr/>
        </p:nvSpPr>
        <p:spPr>
          <a:xfrm>
            <a:off x="683438" y="4633996"/>
            <a:ext cx="1022400" cy="36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9" name="그룹 668">
            <a:extLst>
              <a:ext uri="{FF2B5EF4-FFF2-40B4-BE49-F238E27FC236}">
                <a16:creationId xmlns:a16="http://schemas.microsoft.com/office/drawing/2014/main" id="{E35A8E55-DA19-4E4A-9074-D41A5BBEDA98}"/>
              </a:ext>
            </a:extLst>
          </p:cNvPr>
          <p:cNvGrpSpPr/>
          <p:nvPr/>
        </p:nvGrpSpPr>
        <p:grpSpPr>
          <a:xfrm>
            <a:off x="683438" y="4565252"/>
            <a:ext cx="1022400" cy="70013"/>
            <a:chOff x="1217024" y="4003944"/>
            <a:chExt cx="1022400" cy="70013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CC62437-FE9F-4735-A2AB-B68B09830038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9789011A-A46B-4680-946A-D11D7B888921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BD2E7F8C-C9E5-4201-9DF0-763505385D6B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F211C967-50FC-4CA1-A446-165F9451882C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8C3706B6-94FA-496E-B5F0-0D758B29BB73}"/>
              </a:ext>
            </a:extLst>
          </p:cNvPr>
          <p:cNvGrpSpPr/>
          <p:nvPr/>
        </p:nvGrpSpPr>
        <p:grpSpPr>
          <a:xfrm>
            <a:off x="3749618" y="5234427"/>
            <a:ext cx="1022400" cy="70013"/>
            <a:chOff x="1217024" y="4003944"/>
            <a:chExt cx="1022400" cy="70013"/>
          </a:xfrm>
        </p:grpSpPr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4CE04416-49CC-47B6-9E10-6A377D57BE29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114D682E-8343-43AF-BD57-AA5B9C661C43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35B35D8A-AB75-437D-B59D-0BD6CE263582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B336766C-F622-4F4F-9708-0F855D61503D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9" name="그룹 678">
            <a:extLst>
              <a:ext uri="{FF2B5EF4-FFF2-40B4-BE49-F238E27FC236}">
                <a16:creationId xmlns:a16="http://schemas.microsoft.com/office/drawing/2014/main" id="{C19CD846-9406-4A93-AB61-D5FC7907A72D}"/>
              </a:ext>
            </a:extLst>
          </p:cNvPr>
          <p:cNvGrpSpPr/>
          <p:nvPr/>
        </p:nvGrpSpPr>
        <p:grpSpPr>
          <a:xfrm>
            <a:off x="3749618" y="4122761"/>
            <a:ext cx="1022400" cy="70013"/>
            <a:chOff x="1217024" y="4003944"/>
            <a:chExt cx="1022400" cy="70013"/>
          </a:xfrm>
        </p:grpSpPr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66761B72-8DF6-4F3D-BB7B-E542B9F4AC94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B0932133-596F-4BFD-94E3-9A3B08027D0E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F6E59AA8-1AF0-458D-94B1-C5D90B757590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FE8BF016-4395-4679-94A1-5B0F76FEE145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4" name="그룹 683">
            <a:extLst>
              <a:ext uri="{FF2B5EF4-FFF2-40B4-BE49-F238E27FC236}">
                <a16:creationId xmlns:a16="http://schemas.microsoft.com/office/drawing/2014/main" id="{65CDCC38-4C6C-43FA-BA30-ECFC1DB63C83}"/>
              </a:ext>
            </a:extLst>
          </p:cNvPr>
          <p:cNvGrpSpPr/>
          <p:nvPr/>
        </p:nvGrpSpPr>
        <p:grpSpPr>
          <a:xfrm>
            <a:off x="3749618" y="2906362"/>
            <a:ext cx="1022400" cy="70013"/>
            <a:chOff x="1217024" y="4003944"/>
            <a:chExt cx="1022400" cy="70013"/>
          </a:xfrm>
        </p:grpSpPr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4181912D-B725-4F56-9573-12C613D8722F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10CA97F-B0A6-4AAE-94B8-5431410ED712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531159A2-82C8-4C61-9883-D52DC6868F4B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50D653B0-FC3F-4E9C-AD2F-D417A8EF7449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9" name="그룹 688">
            <a:extLst>
              <a:ext uri="{FF2B5EF4-FFF2-40B4-BE49-F238E27FC236}">
                <a16:creationId xmlns:a16="http://schemas.microsoft.com/office/drawing/2014/main" id="{04884F4A-FA8F-4A17-A172-DFB24282157C}"/>
              </a:ext>
            </a:extLst>
          </p:cNvPr>
          <p:cNvGrpSpPr/>
          <p:nvPr/>
        </p:nvGrpSpPr>
        <p:grpSpPr>
          <a:xfrm>
            <a:off x="3749618" y="1522337"/>
            <a:ext cx="1022400" cy="70013"/>
            <a:chOff x="1217024" y="4003944"/>
            <a:chExt cx="1022400" cy="70013"/>
          </a:xfrm>
        </p:grpSpPr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65129065-69F6-4D9D-BB08-948DD8A76B60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A7384075-5B35-4A62-A0BE-F7943C0C3091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23931B59-7329-4AC1-950D-4D594999DB5F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E7223B96-268A-4430-B438-66415B5D834A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4" name="그룹 693">
            <a:extLst>
              <a:ext uri="{FF2B5EF4-FFF2-40B4-BE49-F238E27FC236}">
                <a16:creationId xmlns:a16="http://schemas.microsoft.com/office/drawing/2014/main" id="{C650DF56-22DB-43BE-8EB0-4103DCF3C563}"/>
              </a:ext>
            </a:extLst>
          </p:cNvPr>
          <p:cNvGrpSpPr/>
          <p:nvPr/>
        </p:nvGrpSpPr>
        <p:grpSpPr>
          <a:xfrm>
            <a:off x="6747133" y="1636898"/>
            <a:ext cx="1022400" cy="70013"/>
            <a:chOff x="1217024" y="4003944"/>
            <a:chExt cx="1022400" cy="70013"/>
          </a:xfrm>
        </p:grpSpPr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0C796F4B-16EB-4DDA-8A01-533267DE07D7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087F1625-69E1-4A18-81F7-737FBEC28F14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789A6173-7CC0-40A8-9E96-0DC3A5F71BAA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612730ED-FBB7-41A3-A91D-9EC338EA168D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9" name="그룹 698">
            <a:extLst>
              <a:ext uri="{FF2B5EF4-FFF2-40B4-BE49-F238E27FC236}">
                <a16:creationId xmlns:a16="http://schemas.microsoft.com/office/drawing/2014/main" id="{AACDA813-EBC5-4BA1-902E-AF6224601756}"/>
              </a:ext>
            </a:extLst>
          </p:cNvPr>
          <p:cNvGrpSpPr/>
          <p:nvPr/>
        </p:nvGrpSpPr>
        <p:grpSpPr>
          <a:xfrm>
            <a:off x="6747133" y="3116169"/>
            <a:ext cx="1022400" cy="70013"/>
            <a:chOff x="1217024" y="4003944"/>
            <a:chExt cx="1022400" cy="70013"/>
          </a:xfrm>
        </p:grpSpPr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50F7A85B-7C59-4129-BCEF-DB46FAA3C663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E6827BD7-A73B-4198-8A86-6CD5DB921449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771C8DB0-3B4C-46DC-A3E6-870629338450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CFE44B39-2CBB-4D71-80AC-2B71C0954F70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4" name="그룹 703">
            <a:extLst>
              <a:ext uri="{FF2B5EF4-FFF2-40B4-BE49-F238E27FC236}">
                <a16:creationId xmlns:a16="http://schemas.microsoft.com/office/drawing/2014/main" id="{08DE13D5-5DB4-4B1E-9777-588FD4CCB10E}"/>
              </a:ext>
            </a:extLst>
          </p:cNvPr>
          <p:cNvGrpSpPr/>
          <p:nvPr/>
        </p:nvGrpSpPr>
        <p:grpSpPr>
          <a:xfrm>
            <a:off x="6747133" y="4331289"/>
            <a:ext cx="1022400" cy="70013"/>
            <a:chOff x="1217024" y="4003944"/>
            <a:chExt cx="1022400" cy="70013"/>
          </a:xfrm>
        </p:grpSpPr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FFE0B932-F51E-4CA1-B211-D2DA05395FD7}"/>
                </a:ext>
              </a:extLst>
            </p:cNvPr>
            <p:cNvSpPr/>
            <p:nvPr/>
          </p:nvSpPr>
          <p:spPr>
            <a:xfrm>
              <a:off x="1563020" y="4032846"/>
              <a:ext cx="360000" cy="3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B54DA740-905B-4540-BFA4-1B02EAFD31D8}"/>
                </a:ext>
              </a:extLst>
            </p:cNvPr>
            <p:cNvSpPr/>
            <p:nvPr/>
          </p:nvSpPr>
          <p:spPr>
            <a:xfrm>
              <a:off x="1217024" y="4003944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4CA35D80-95C4-4777-A77E-DC6FF42DAEFF}"/>
                </a:ext>
              </a:extLst>
            </p:cNvPr>
            <p:cNvSpPr/>
            <p:nvPr/>
          </p:nvSpPr>
          <p:spPr>
            <a:xfrm>
              <a:off x="12170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3C8D4E4C-C181-4914-8BEC-D6F7DECAC278}"/>
                </a:ext>
              </a:extLst>
            </p:cNvPr>
            <p:cNvSpPr/>
            <p:nvPr/>
          </p:nvSpPr>
          <p:spPr>
            <a:xfrm>
              <a:off x="1843424" y="4034357"/>
              <a:ext cx="396000" cy="396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9126D713-0F6C-43FB-B4C0-85646A94153A}"/>
              </a:ext>
            </a:extLst>
          </p:cNvPr>
          <p:cNvGrpSpPr/>
          <p:nvPr/>
        </p:nvGrpSpPr>
        <p:grpSpPr>
          <a:xfrm>
            <a:off x="503571" y="5353832"/>
            <a:ext cx="1382401" cy="869050"/>
            <a:chOff x="1367973" y="5353832"/>
            <a:chExt cx="1382401" cy="869050"/>
          </a:xfrm>
        </p:grpSpPr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104C44EB-EB69-4E41-8BEA-2455BD30735D}"/>
                </a:ext>
              </a:extLst>
            </p:cNvPr>
            <p:cNvSpPr/>
            <p:nvPr/>
          </p:nvSpPr>
          <p:spPr>
            <a:xfrm rot="10800000">
              <a:off x="1524695" y="6009433"/>
              <a:ext cx="1080000" cy="5345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77DF19CF-F651-48B0-BCF9-F338AD95F63E}"/>
                </a:ext>
              </a:extLst>
            </p:cNvPr>
            <p:cNvSpPr/>
            <p:nvPr/>
          </p:nvSpPr>
          <p:spPr>
            <a:xfrm>
              <a:off x="1548111" y="5587626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836B7FC4-4962-4191-8303-466728F04E58}"/>
                </a:ext>
              </a:extLst>
            </p:cNvPr>
            <p:cNvSpPr/>
            <p:nvPr/>
          </p:nvSpPr>
          <p:spPr>
            <a:xfrm>
              <a:off x="1548111" y="5616426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55D5D5BE-A269-4B72-A49E-00E8CA9D6730}"/>
                </a:ext>
              </a:extLst>
            </p:cNvPr>
            <p:cNvSpPr/>
            <p:nvPr/>
          </p:nvSpPr>
          <p:spPr>
            <a:xfrm>
              <a:off x="1548111" y="564723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6A18E36F-DEC0-4E02-B49A-78FAEDE7249F}"/>
                </a:ext>
              </a:extLst>
            </p:cNvPr>
            <p:cNvSpPr/>
            <p:nvPr/>
          </p:nvSpPr>
          <p:spPr>
            <a:xfrm>
              <a:off x="1548111" y="567603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6D8C7798-3C95-4B60-A6C8-62E501BB1099}"/>
                </a:ext>
              </a:extLst>
            </p:cNvPr>
            <p:cNvSpPr/>
            <p:nvPr/>
          </p:nvSpPr>
          <p:spPr>
            <a:xfrm>
              <a:off x="1548111" y="570445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5286BC7F-52AF-4E33-B9F7-3AFE3711C12C}"/>
                </a:ext>
              </a:extLst>
            </p:cNvPr>
            <p:cNvSpPr/>
            <p:nvPr/>
          </p:nvSpPr>
          <p:spPr>
            <a:xfrm>
              <a:off x="1548111" y="592456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975CE4BB-F876-4A51-BB6C-8BF8AB37C9F3}"/>
                </a:ext>
              </a:extLst>
            </p:cNvPr>
            <p:cNvSpPr/>
            <p:nvPr/>
          </p:nvSpPr>
          <p:spPr>
            <a:xfrm>
              <a:off x="1548111" y="5838811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606D5A83-1464-4037-A0EC-B84EF9963E9C}"/>
                </a:ext>
              </a:extLst>
            </p:cNvPr>
            <p:cNvSpPr/>
            <p:nvPr/>
          </p:nvSpPr>
          <p:spPr>
            <a:xfrm>
              <a:off x="1548111" y="5867611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E3E04FCC-1560-4513-B6ED-F74078AE7B4E}"/>
                </a:ext>
              </a:extLst>
            </p:cNvPr>
            <p:cNvSpPr/>
            <p:nvPr/>
          </p:nvSpPr>
          <p:spPr>
            <a:xfrm>
              <a:off x="1548111" y="589603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25C72057-BFB7-4768-8B5D-510D1041E141}"/>
                </a:ext>
              </a:extLst>
            </p:cNvPr>
            <p:cNvSpPr/>
            <p:nvPr/>
          </p:nvSpPr>
          <p:spPr>
            <a:xfrm>
              <a:off x="1548111" y="598148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DF330917-C9D9-49BF-A5D1-6C323320F4D8}"/>
                </a:ext>
              </a:extLst>
            </p:cNvPr>
            <p:cNvSpPr/>
            <p:nvPr/>
          </p:nvSpPr>
          <p:spPr>
            <a:xfrm>
              <a:off x="1548111" y="5952961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0143667E-37F2-480D-94D1-678C9FCC6EDC}"/>
                </a:ext>
              </a:extLst>
            </p:cNvPr>
            <p:cNvSpPr/>
            <p:nvPr/>
          </p:nvSpPr>
          <p:spPr>
            <a:xfrm>
              <a:off x="1547840" y="5802934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자유형: 도형 722">
              <a:extLst>
                <a:ext uri="{FF2B5EF4-FFF2-40B4-BE49-F238E27FC236}">
                  <a16:creationId xmlns:a16="http://schemas.microsoft.com/office/drawing/2014/main" id="{A03161DE-53A2-4446-9958-55CD73748D09}"/>
                </a:ext>
              </a:extLst>
            </p:cNvPr>
            <p:cNvSpPr/>
            <p:nvPr/>
          </p:nvSpPr>
          <p:spPr>
            <a:xfrm rot="10800000" flipV="1">
              <a:off x="1367974" y="5584172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4" name="자유형: 도형 723">
              <a:extLst>
                <a:ext uri="{FF2B5EF4-FFF2-40B4-BE49-F238E27FC236}">
                  <a16:creationId xmlns:a16="http://schemas.microsoft.com/office/drawing/2014/main" id="{DBE20B7C-03B7-4107-9186-786B9849BB1B}"/>
                </a:ext>
              </a:extLst>
            </p:cNvPr>
            <p:cNvSpPr/>
            <p:nvPr/>
          </p:nvSpPr>
          <p:spPr>
            <a:xfrm rot="10800000" flipH="1" flipV="1">
              <a:off x="2416835" y="5584172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5" name="자유형: 도형 724">
              <a:extLst>
                <a:ext uri="{FF2B5EF4-FFF2-40B4-BE49-F238E27FC236}">
                  <a16:creationId xmlns:a16="http://schemas.microsoft.com/office/drawing/2014/main" id="{885E674B-66C0-4CE0-BE0E-27C81FDB49AC}"/>
                </a:ext>
              </a:extLst>
            </p:cNvPr>
            <p:cNvSpPr/>
            <p:nvPr/>
          </p:nvSpPr>
          <p:spPr>
            <a:xfrm>
              <a:off x="1367974" y="5389327"/>
              <a:ext cx="1382400" cy="193409"/>
            </a:xfrm>
            <a:custGeom>
              <a:avLst/>
              <a:gdLst>
                <a:gd name="connsiteX0" fmla="*/ 0 w 1382400"/>
                <a:gd name="connsiteY0" fmla="*/ 0 h 193409"/>
                <a:gd name="connsiteX1" fmla="*/ 285933 w 1382400"/>
                <a:gd name="connsiteY1" fmla="*/ 0 h 193409"/>
                <a:gd name="connsiteX2" fmla="*/ 285933 w 1382400"/>
                <a:gd name="connsiteY2" fmla="*/ 26771 h 193409"/>
                <a:gd name="connsiteX3" fmla="*/ 322318 w 1382400"/>
                <a:gd name="connsiteY3" fmla="*/ 43646 h 193409"/>
                <a:gd name="connsiteX4" fmla="*/ 322318 w 1382400"/>
                <a:gd name="connsiteY4" fmla="*/ 7459 h 193409"/>
                <a:gd name="connsiteX5" fmla="*/ 338087 w 1382400"/>
                <a:gd name="connsiteY5" fmla="*/ 13249 h 193409"/>
                <a:gd name="connsiteX6" fmla="*/ 395253 w 1382400"/>
                <a:gd name="connsiteY6" fmla="*/ 49436 h 193409"/>
                <a:gd name="connsiteX7" fmla="*/ 407081 w 1382400"/>
                <a:gd name="connsiteY7" fmla="*/ 20486 h 193409"/>
                <a:gd name="connsiteX8" fmla="*/ 422850 w 1382400"/>
                <a:gd name="connsiteY8" fmla="*/ 29171 h 193409"/>
                <a:gd name="connsiteX9" fmla="*/ 454390 w 1382400"/>
                <a:gd name="connsiteY9" fmla="*/ 46541 h 193409"/>
                <a:gd name="connsiteX10" fmla="*/ 474102 w 1382400"/>
                <a:gd name="connsiteY10" fmla="*/ 14696 h 193409"/>
                <a:gd name="connsiteX11" fmla="*/ 495786 w 1382400"/>
                <a:gd name="connsiteY11" fmla="*/ 17591 h 193409"/>
                <a:gd name="connsiteX12" fmla="*/ 535210 w 1382400"/>
                <a:gd name="connsiteY12" fmla="*/ 42198 h 193409"/>
                <a:gd name="connsiteX13" fmla="*/ 545066 w 1382400"/>
                <a:gd name="connsiteY13" fmla="*/ 17591 h 193409"/>
                <a:gd name="connsiteX14" fmla="*/ 558865 w 1382400"/>
                <a:gd name="connsiteY14" fmla="*/ 26276 h 193409"/>
                <a:gd name="connsiteX15" fmla="*/ 566750 w 1382400"/>
                <a:gd name="connsiteY15" fmla="*/ 29171 h 193409"/>
                <a:gd name="connsiteX16" fmla="*/ 598289 w 1382400"/>
                <a:gd name="connsiteY16" fmla="*/ 53778 h 193409"/>
                <a:gd name="connsiteX17" fmla="*/ 623915 w 1382400"/>
                <a:gd name="connsiteY17" fmla="*/ 24829 h 193409"/>
                <a:gd name="connsiteX18" fmla="*/ 667282 w 1382400"/>
                <a:gd name="connsiteY18" fmla="*/ 68253 h 193409"/>
                <a:gd name="connsiteX19" fmla="*/ 716563 w 1382400"/>
                <a:gd name="connsiteY19" fmla="*/ 24829 h 193409"/>
                <a:gd name="connsiteX20" fmla="*/ 698822 w 1382400"/>
                <a:gd name="connsiteY20" fmla="*/ 53778 h 193409"/>
                <a:gd name="connsiteX21" fmla="*/ 791469 w 1382400"/>
                <a:gd name="connsiteY21" fmla="*/ 42198 h 193409"/>
                <a:gd name="connsiteX22" fmla="*/ 823009 w 1382400"/>
                <a:gd name="connsiteY22" fmla="*/ 29171 h 193409"/>
                <a:gd name="connsiteX23" fmla="*/ 828923 w 1382400"/>
                <a:gd name="connsiteY23" fmla="*/ 40751 h 193409"/>
                <a:gd name="connsiteX24" fmla="*/ 830894 w 1382400"/>
                <a:gd name="connsiteY24" fmla="*/ 46541 h 193409"/>
                <a:gd name="connsiteX25" fmla="*/ 836808 w 1382400"/>
                <a:gd name="connsiteY25" fmla="*/ 52331 h 193409"/>
                <a:gd name="connsiteX26" fmla="*/ 874261 w 1382400"/>
                <a:gd name="connsiteY26" fmla="*/ 27724 h 193409"/>
                <a:gd name="connsiteX27" fmla="*/ 878203 w 1382400"/>
                <a:gd name="connsiteY27" fmla="*/ 40751 h 193409"/>
                <a:gd name="connsiteX28" fmla="*/ 880175 w 1382400"/>
                <a:gd name="connsiteY28" fmla="*/ 47988 h 193409"/>
                <a:gd name="connsiteX29" fmla="*/ 882146 w 1382400"/>
                <a:gd name="connsiteY29" fmla="*/ 53778 h 193409"/>
                <a:gd name="connsiteX30" fmla="*/ 895945 w 1382400"/>
                <a:gd name="connsiteY30" fmla="*/ 52331 h 193409"/>
                <a:gd name="connsiteX31" fmla="*/ 927484 w 1382400"/>
                <a:gd name="connsiteY31" fmla="*/ 43646 h 193409"/>
                <a:gd name="connsiteX32" fmla="*/ 933398 w 1382400"/>
                <a:gd name="connsiteY32" fmla="*/ 34961 h 193409"/>
                <a:gd name="connsiteX33" fmla="*/ 955081 w 1382400"/>
                <a:gd name="connsiteY33" fmla="*/ 19039 h 193409"/>
                <a:gd name="connsiteX34" fmla="*/ 966909 w 1382400"/>
                <a:gd name="connsiteY34" fmla="*/ 29171 h 193409"/>
                <a:gd name="connsiteX35" fmla="*/ 990563 w 1382400"/>
                <a:gd name="connsiteY35" fmla="*/ 46541 h 193409"/>
                <a:gd name="connsiteX36" fmla="*/ 1018161 w 1382400"/>
                <a:gd name="connsiteY36" fmla="*/ 66806 h 193409"/>
                <a:gd name="connsiteX37" fmla="*/ 1039844 w 1382400"/>
                <a:gd name="connsiteY37" fmla="*/ 13249 h 193409"/>
                <a:gd name="connsiteX38" fmla="*/ 1047729 w 1382400"/>
                <a:gd name="connsiteY38" fmla="*/ 24829 h 193409"/>
                <a:gd name="connsiteX39" fmla="*/ 1053643 w 1382400"/>
                <a:gd name="connsiteY39" fmla="*/ 29171 h 193409"/>
                <a:gd name="connsiteX40" fmla="*/ 1055614 w 1382400"/>
                <a:gd name="connsiteY40" fmla="*/ 30619 h 193409"/>
                <a:gd name="connsiteX41" fmla="*/ 1093067 w 1382400"/>
                <a:gd name="connsiteY41" fmla="*/ 52331 h 193409"/>
                <a:gd name="connsiteX42" fmla="*/ 1096467 w 1382400"/>
                <a:gd name="connsiteY42" fmla="*/ 49585 h 193409"/>
                <a:gd name="connsiteX43" fmla="*/ 1096467 w 1382400"/>
                <a:gd name="connsiteY43" fmla="*/ 0 h 193409"/>
                <a:gd name="connsiteX44" fmla="*/ 1382400 w 1382400"/>
                <a:gd name="connsiteY44" fmla="*/ 0 h 193409"/>
                <a:gd name="connsiteX45" fmla="*/ 1382400 w 1382400"/>
                <a:gd name="connsiteY45" fmla="*/ 31923 h 193409"/>
                <a:gd name="connsiteX46" fmla="*/ 1382400 w 1382400"/>
                <a:gd name="connsiteY46" fmla="*/ 113981 h 193409"/>
                <a:gd name="connsiteX47" fmla="*/ 1382400 w 1382400"/>
                <a:gd name="connsiteY47" fmla="*/ 193409 h 193409"/>
                <a:gd name="connsiteX48" fmla="*/ 0 w 1382400"/>
                <a:gd name="connsiteY48" fmla="*/ 193409 h 193409"/>
                <a:gd name="connsiteX49" fmla="*/ 0 w 1382400"/>
                <a:gd name="connsiteY49" fmla="*/ 119677 h 193409"/>
                <a:gd name="connsiteX50" fmla="*/ 0 w 1382400"/>
                <a:gd name="connsiteY50" fmla="*/ 34007 h 19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2400" h="193409">
                  <a:moveTo>
                    <a:pt x="0" y="0"/>
                  </a:moveTo>
                  <a:lnTo>
                    <a:pt x="285933" y="0"/>
                  </a:lnTo>
                  <a:lnTo>
                    <a:pt x="285933" y="26771"/>
                  </a:lnTo>
                  <a:lnTo>
                    <a:pt x="322318" y="43646"/>
                  </a:lnTo>
                  <a:lnTo>
                    <a:pt x="322318" y="7459"/>
                  </a:lnTo>
                  <a:lnTo>
                    <a:pt x="338087" y="13249"/>
                  </a:lnTo>
                  <a:lnTo>
                    <a:pt x="395253" y="49436"/>
                  </a:lnTo>
                  <a:lnTo>
                    <a:pt x="407081" y="20486"/>
                  </a:lnTo>
                  <a:cubicBezTo>
                    <a:pt x="421635" y="28120"/>
                    <a:pt x="416882" y="24789"/>
                    <a:pt x="422850" y="29171"/>
                  </a:cubicBezTo>
                  <a:lnTo>
                    <a:pt x="454390" y="46541"/>
                  </a:lnTo>
                  <a:lnTo>
                    <a:pt x="474102" y="14696"/>
                  </a:lnTo>
                  <a:lnTo>
                    <a:pt x="495786" y="17591"/>
                  </a:lnTo>
                  <a:lnTo>
                    <a:pt x="535210" y="42198"/>
                  </a:lnTo>
                  <a:lnTo>
                    <a:pt x="545066" y="17591"/>
                  </a:lnTo>
                  <a:cubicBezTo>
                    <a:pt x="549666" y="20486"/>
                    <a:pt x="553965" y="23660"/>
                    <a:pt x="558865" y="26276"/>
                  </a:cubicBezTo>
                  <a:cubicBezTo>
                    <a:pt x="561241" y="27545"/>
                    <a:pt x="566750" y="29171"/>
                    <a:pt x="566750" y="29171"/>
                  </a:cubicBezTo>
                  <a:lnTo>
                    <a:pt x="598289" y="53778"/>
                  </a:lnTo>
                  <a:lnTo>
                    <a:pt x="623915" y="24829"/>
                  </a:lnTo>
                  <a:lnTo>
                    <a:pt x="667282" y="68253"/>
                  </a:lnTo>
                  <a:lnTo>
                    <a:pt x="716563" y="24829"/>
                  </a:lnTo>
                  <a:lnTo>
                    <a:pt x="698822" y="53778"/>
                  </a:lnTo>
                  <a:lnTo>
                    <a:pt x="791469" y="42198"/>
                  </a:lnTo>
                  <a:lnTo>
                    <a:pt x="823009" y="29171"/>
                  </a:lnTo>
                  <a:cubicBezTo>
                    <a:pt x="824980" y="33031"/>
                    <a:pt x="827004" y="36877"/>
                    <a:pt x="828923" y="40751"/>
                  </a:cubicBezTo>
                  <a:cubicBezTo>
                    <a:pt x="831102" y="45151"/>
                    <a:pt x="830894" y="43694"/>
                    <a:pt x="830894" y="46541"/>
                  </a:cubicBezTo>
                  <a:lnTo>
                    <a:pt x="836808" y="52331"/>
                  </a:lnTo>
                  <a:lnTo>
                    <a:pt x="874261" y="27724"/>
                  </a:lnTo>
                  <a:cubicBezTo>
                    <a:pt x="875575" y="32066"/>
                    <a:pt x="876934" y="36401"/>
                    <a:pt x="878203" y="40751"/>
                  </a:cubicBezTo>
                  <a:cubicBezTo>
                    <a:pt x="878905" y="43157"/>
                    <a:pt x="879448" y="45587"/>
                    <a:pt x="880175" y="47988"/>
                  </a:cubicBezTo>
                  <a:cubicBezTo>
                    <a:pt x="880763" y="49931"/>
                    <a:pt x="882146" y="53778"/>
                    <a:pt x="882146" y="53778"/>
                  </a:cubicBezTo>
                  <a:lnTo>
                    <a:pt x="895945" y="52331"/>
                  </a:lnTo>
                  <a:cubicBezTo>
                    <a:pt x="910298" y="50415"/>
                    <a:pt x="918461" y="51929"/>
                    <a:pt x="927484" y="43646"/>
                  </a:cubicBezTo>
                  <a:cubicBezTo>
                    <a:pt x="930238" y="41119"/>
                    <a:pt x="933398" y="34961"/>
                    <a:pt x="933398" y="34961"/>
                  </a:cubicBezTo>
                  <a:lnTo>
                    <a:pt x="955081" y="19039"/>
                  </a:lnTo>
                  <a:cubicBezTo>
                    <a:pt x="959024" y="22416"/>
                    <a:pt x="962749" y="25937"/>
                    <a:pt x="966909" y="29171"/>
                  </a:cubicBezTo>
                  <a:cubicBezTo>
                    <a:pt x="974565" y="35124"/>
                    <a:pt x="982679" y="40751"/>
                    <a:pt x="990563" y="46541"/>
                  </a:cubicBezTo>
                  <a:lnTo>
                    <a:pt x="1018161" y="66806"/>
                  </a:lnTo>
                  <a:lnTo>
                    <a:pt x="1039844" y="13249"/>
                  </a:lnTo>
                  <a:cubicBezTo>
                    <a:pt x="1042472" y="17109"/>
                    <a:pt x="1044574" y="21188"/>
                    <a:pt x="1047729" y="24829"/>
                  </a:cubicBezTo>
                  <a:cubicBezTo>
                    <a:pt x="1049225" y="26556"/>
                    <a:pt x="1051671" y="27724"/>
                    <a:pt x="1053643" y="29171"/>
                  </a:cubicBezTo>
                  <a:lnTo>
                    <a:pt x="1055614" y="30619"/>
                  </a:lnTo>
                  <a:lnTo>
                    <a:pt x="1093067" y="52331"/>
                  </a:lnTo>
                  <a:lnTo>
                    <a:pt x="1096467" y="49585"/>
                  </a:lnTo>
                  <a:lnTo>
                    <a:pt x="1096467" y="0"/>
                  </a:lnTo>
                  <a:lnTo>
                    <a:pt x="1382400" y="0"/>
                  </a:lnTo>
                  <a:lnTo>
                    <a:pt x="1382400" y="31923"/>
                  </a:lnTo>
                  <a:lnTo>
                    <a:pt x="1382400" y="113981"/>
                  </a:lnTo>
                  <a:lnTo>
                    <a:pt x="1382400" y="193409"/>
                  </a:lnTo>
                  <a:lnTo>
                    <a:pt x="0" y="193409"/>
                  </a:lnTo>
                  <a:lnTo>
                    <a:pt x="0" y="119677"/>
                  </a:lnTo>
                  <a:lnTo>
                    <a:pt x="0" y="34007"/>
                  </a:lnTo>
                  <a:close/>
                </a:path>
              </a:pathLst>
            </a:custGeom>
            <a:pattFill prst="diagBrick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0DFF14F2-8876-4E9D-A1AD-781EBC91849B}"/>
                </a:ext>
              </a:extLst>
            </p:cNvPr>
            <p:cNvSpPr/>
            <p:nvPr/>
          </p:nvSpPr>
          <p:spPr>
            <a:xfrm>
              <a:off x="1367974" y="6032544"/>
              <a:ext cx="1382400" cy="190338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7" name="그룹 726">
              <a:extLst>
                <a:ext uri="{FF2B5EF4-FFF2-40B4-BE49-F238E27FC236}">
                  <a16:creationId xmlns:a16="http://schemas.microsoft.com/office/drawing/2014/main" id="{6153277B-7C48-491E-9B50-6D16C5D38FBD}"/>
                </a:ext>
              </a:extLst>
            </p:cNvPr>
            <p:cNvGrpSpPr/>
            <p:nvPr/>
          </p:nvGrpSpPr>
          <p:grpSpPr>
            <a:xfrm>
              <a:off x="1367973" y="5353832"/>
              <a:ext cx="1382401" cy="36000"/>
              <a:chOff x="3060127" y="5937539"/>
              <a:chExt cx="1382401" cy="36000"/>
            </a:xfrm>
          </p:grpSpPr>
          <p:sp>
            <p:nvSpPr>
              <p:cNvPr id="734" name="직사각형 733">
                <a:extLst>
                  <a:ext uri="{FF2B5EF4-FFF2-40B4-BE49-F238E27FC236}">
                    <a16:creationId xmlns:a16="http://schemas.microsoft.com/office/drawing/2014/main" id="{F62E47AB-C72E-4BAF-A88A-893065FD2EF9}"/>
                  </a:ext>
                </a:extLst>
              </p:cNvPr>
              <p:cNvSpPr/>
              <p:nvPr/>
            </p:nvSpPr>
            <p:spPr>
              <a:xfrm rot="10800000" flipV="1">
                <a:off x="3060127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736186E8-970C-4CE4-99DB-294437AF5FEE}"/>
                  </a:ext>
                </a:extLst>
              </p:cNvPr>
              <p:cNvSpPr/>
              <p:nvPr/>
            </p:nvSpPr>
            <p:spPr>
              <a:xfrm rot="10800000" flipV="1">
                <a:off x="4235600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E23B505D-B1F4-45FA-9DE8-B3CA40ADD69F}"/>
                </a:ext>
              </a:extLst>
            </p:cNvPr>
            <p:cNvSpPr/>
            <p:nvPr/>
          </p:nvSpPr>
          <p:spPr>
            <a:xfrm>
              <a:off x="1547840" y="5803004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9" name="그룹 728">
              <a:extLst>
                <a:ext uri="{FF2B5EF4-FFF2-40B4-BE49-F238E27FC236}">
                  <a16:creationId xmlns:a16="http://schemas.microsoft.com/office/drawing/2014/main" id="{BE2C29B3-F47E-450A-A27F-E04D10E74E2E}"/>
                </a:ext>
              </a:extLst>
            </p:cNvPr>
            <p:cNvGrpSpPr/>
            <p:nvPr/>
          </p:nvGrpSpPr>
          <p:grpSpPr>
            <a:xfrm>
              <a:off x="1547840" y="5734260"/>
              <a:ext cx="1022400" cy="70013"/>
              <a:chOff x="1217024" y="4003944"/>
              <a:chExt cx="1022400" cy="70013"/>
            </a:xfrm>
          </p:grpSpPr>
          <p:sp>
            <p:nvSpPr>
              <p:cNvPr id="730" name="직사각형 729">
                <a:extLst>
                  <a:ext uri="{FF2B5EF4-FFF2-40B4-BE49-F238E27FC236}">
                    <a16:creationId xmlns:a16="http://schemas.microsoft.com/office/drawing/2014/main" id="{B7686FF5-CD67-4902-8074-8CE2CFB51CC2}"/>
                  </a:ext>
                </a:extLst>
              </p:cNvPr>
              <p:cNvSpPr/>
              <p:nvPr/>
            </p:nvSpPr>
            <p:spPr>
              <a:xfrm>
                <a:off x="1563020" y="4032846"/>
                <a:ext cx="360000" cy="3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직사각형 730">
                <a:extLst>
                  <a:ext uri="{FF2B5EF4-FFF2-40B4-BE49-F238E27FC236}">
                    <a16:creationId xmlns:a16="http://schemas.microsoft.com/office/drawing/2014/main" id="{9585EC30-1819-46BA-863E-4421D70FC5C0}"/>
                  </a:ext>
                </a:extLst>
              </p:cNvPr>
              <p:cNvSpPr/>
              <p:nvPr/>
            </p:nvSpPr>
            <p:spPr>
              <a:xfrm>
                <a:off x="1217024" y="400394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>
                <a:extLst>
                  <a:ext uri="{FF2B5EF4-FFF2-40B4-BE49-F238E27FC236}">
                    <a16:creationId xmlns:a16="http://schemas.microsoft.com/office/drawing/2014/main" id="{7E5CF66C-A3CE-4621-83F5-682484C87548}"/>
                  </a:ext>
                </a:extLst>
              </p:cNvPr>
              <p:cNvSpPr/>
              <p:nvPr/>
            </p:nvSpPr>
            <p:spPr>
              <a:xfrm>
                <a:off x="12170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>
                <a:extLst>
                  <a:ext uri="{FF2B5EF4-FFF2-40B4-BE49-F238E27FC236}">
                    <a16:creationId xmlns:a16="http://schemas.microsoft.com/office/drawing/2014/main" id="{AEEB5F21-F6EB-4868-B2F5-740A715C618D}"/>
                  </a:ext>
                </a:extLst>
              </p:cNvPr>
              <p:cNvSpPr/>
              <p:nvPr/>
            </p:nvSpPr>
            <p:spPr>
              <a:xfrm>
                <a:off x="18434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61E50414-5404-44DB-903C-1ED45313FD6C}"/>
              </a:ext>
            </a:extLst>
          </p:cNvPr>
          <p:cNvSpPr txBox="1"/>
          <p:nvPr/>
        </p:nvSpPr>
        <p:spPr>
          <a:xfrm>
            <a:off x="1782507" y="5168518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 deposition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37" name="직선 화살표 연결선 736">
            <a:extLst>
              <a:ext uri="{FF2B5EF4-FFF2-40B4-BE49-F238E27FC236}">
                <a16:creationId xmlns:a16="http://schemas.microsoft.com/office/drawing/2014/main" id="{4B0E99DA-AB10-4919-A9CE-777ADE582B31}"/>
              </a:ext>
            </a:extLst>
          </p:cNvPr>
          <p:cNvCxnSpPr>
            <a:cxnSpLocks/>
          </p:cNvCxnSpPr>
          <p:nvPr/>
        </p:nvCxnSpPr>
        <p:spPr>
          <a:xfrm>
            <a:off x="3599702" y="2170472"/>
            <a:ext cx="1" cy="195019"/>
          </a:xfrm>
          <a:prstGeom prst="straightConnector1">
            <a:avLst/>
          </a:prstGeom>
          <a:ln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8" name="그룹 737">
            <a:extLst>
              <a:ext uri="{FF2B5EF4-FFF2-40B4-BE49-F238E27FC236}">
                <a16:creationId xmlns:a16="http://schemas.microsoft.com/office/drawing/2014/main" id="{0ADC1B93-5FFB-4B82-98AE-449697714F9D}"/>
              </a:ext>
            </a:extLst>
          </p:cNvPr>
          <p:cNvGrpSpPr/>
          <p:nvPr/>
        </p:nvGrpSpPr>
        <p:grpSpPr>
          <a:xfrm>
            <a:off x="3570365" y="5876210"/>
            <a:ext cx="1382635" cy="877178"/>
            <a:chOff x="4434767" y="5876210"/>
            <a:chExt cx="1382635" cy="877178"/>
          </a:xfrm>
        </p:grpSpPr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ED0D9FF7-31C9-4888-80B8-2B42861DD6BA}"/>
                </a:ext>
              </a:extLst>
            </p:cNvPr>
            <p:cNvSpPr/>
            <p:nvPr/>
          </p:nvSpPr>
          <p:spPr>
            <a:xfrm rot="10800000">
              <a:off x="4591723" y="6538269"/>
              <a:ext cx="1080000" cy="5345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55A6310A-9A11-4C9C-92D4-73D7D844CAAF}"/>
                </a:ext>
              </a:extLst>
            </p:cNvPr>
            <p:cNvSpPr/>
            <p:nvPr/>
          </p:nvSpPr>
          <p:spPr>
            <a:xfrm>
              <a:off x="4615139" y="611646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967A6B65-F863-458C-BF7B-40D8EC6A7FA9}"/>
                </a:ext>
              </a:extLst>
            </p:cNvPr>
            <p:cNvSpPr/>
            <p:nvPr/>
          </p:nvSpPr>
          <p:spPr>
            <a:xfrm>
              <a:off x="4615139" y="614526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4BDAAEAB-B5D1-455D-A2B3-D6C343BD4A8C}"/>
                </a:ext>
              </a:extLst>
            </p:cNvPr>
            <p:cNvSpPr/>
            <p:nvPr/>
          </p:nvSpPr>
          <p:spPr>
            <a:xfrm>
              <a:off x="4615139" y="617606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3770FCF4-3935-46A6-A407-E22E0392762B}"/>
                </a:ext>
              </a:extLst>
            </p:cNvPr>
            <p:cNvSpPr/>
            <p:nvPr/>
          </p:nvSpPr>
          <p:spPr>
            <a:xfrm>
              <a:off x="4615139" y="620486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AD298EE3-7BD9-4E88-AB62-E8F8D82C3FC1}"/>
                </a:ext>
              </a:extLst>
            </p:cNvPr>
            <p:cNvSpPr/>
            <p:nvPr/>
          </p:nvSpPr>
          <p:spPr>
            <a:xfrm>
              <a:off x="4615139" y="6233295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A38E3369-BA14-4D77-96BA-834C488BBDB5}"/>
                </a:ext>
              </a:extLst>
            </p:cNvPr>
            <p:cNvSpPr/>
            <p:nvPr/>
          </p:nvSpPr>
          <p:spPr>
            <a:xfrm>
              <a:off x="4615139" y="645339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C7A09875-BC9C-41BC-9AEE-0203859AF37C}"/>
                </a:ext>
              </a:extLst>
            </p:cNvPr>
            <p:cNvSpPr/>
            <p:nvPr/>
          </p:nvSpPr>
          <p:spPr>
            <a:xfrm>
              <a:off x="4615139" y="636764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0F38809A-39B2-4470-B302-A23149BAF3A9}"/>
                </a:ext>
              </a:extLst>
            </p:cNvPr>
            <p:cNvSpPr/>
            <p:nvPr/>
          </p:nvSpPr>
          <p:spPr>
            <a:xfrm>
              <a:off x="4615139" y="639644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14148B98-F8BF-4C77-B135-645DD93A9F70}"/>
                </a:ext>
              </a:extLst>
            </p:cNvPr>
            <p:cNvSpPr/>
            <p:nvPr/>
          </p:nvSpPr>
          <p:spPr>
            <a:xfrm>
              <a:off x="4615139" y="642487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F5D28BC0-CFF7-4C92-9B69-A2D06FC2767B}"/>
                </a:ext>
              </a:extLst>
            </p:cNvPr>
            <p:cNvSpPr/>
            <p:nvPr/>
          </p:nvSpPr>
          <p:spPr>
            <a:xfrm>
              <a:off x="4615139" y="651032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02877F41-0545-45DE-92C0-0D433C73B5A0}"/>
                </a:ext>
              </a:extLst>
            </p:cNvPr>
            <p:cNvSpPr/>
            <p:nvPr/>
          </p:nvSpPr>
          <p:spPr>
            <a:xfrm>
              <a:off x="4615139" y="648179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B982DB8D-7511-41A5-A34B-A20FC27D8233}"/>
                </a:ext>
              </a:extLst>
            </p:cNvPr>
            <p:cNvSpPr/>
            <p:nvPr/>
          </p:nvSpPr>
          <p:spPr>
            <a:xfrm>
              <a:off x="4614868" y="6331770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자유형: 도형 751">
              <a:extLst>
                <a:ext uri="{FF2B5EF4-FFF2-40B4-BE49-F238E27FC236}">
                  <a16:creationId xmlns:a16="http://schemas.microsoft.com/office/drawing/2014/main" id="{0736CFBE-2A5E-494F-9074-0A761CA0BE10}"/>
                </a:ext>
              </a:extLst>
            </p:cNvPr>
            <p:cNvSpPr/>
            <p:nvPr/>
          </p:nvSpPr>
          <p:spPr>
            <a:xfrm rot="10800000" flipV="1">
              <a:off x="4435002" y="611300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3" name="자유형: 도형 752">
              <a:extLst>
                <a:ext uri="{FF2B5EF4-FFF2-40B4-BE49-F238E27FC236}">
                  <a16:creationId xmlns:a16="http://schemas.microsoft.com/office/drawing/2014/main" id="{BA7741C6-F357-48E3-87EA-F50E48223CEB}"/>
                </a:ext>
              </a:extLst>
            </p:cNvPr>
            <p:cNvSpPr/>
            <p:nvPr/>
          </p:nvSpPr>
          <p:spPr>
            <a:xfrm rot="10800000" flipH="1" flipV="1">
              <a:off x="5483170" y="611300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4" name="자유형: 도형 753">
              <a:extLst>
                <a:ext uri="{FF2B5EF4-FFF2-40B4-BE49-F238E27FC236}">
                  <a16:creationId xmlns:a16="http://schemas.microsoft.com/office/drawing/2014/main" id="{56E08F2F-C612-4D5C-A6C5-A55BAF51FE33}"/>
                </a:ext>
              </a:extLst>
            </p:cNvPr>
            <p:cNvSpPr/>
            <p:nvPr/>
          </p:nvSpPr>
          <p:spPr>
            <a:xfrm>
              <a:off x="4435001" y="5909900"/>
              <a:ext cx="1382401" cy="208838"/>
            </a:xfrm>
            <a:custGeom>
              <a:avLst/>
              <a:gdLst>
                <a:gd name="connsiteX0" fmla="*/ 1 w 1382401"/>
                <a:gd name="connsiteY0" fmla="*/ 0 h 208838"/>
                <a:gd name="connsiteX1" fmla="*/ 252001 w 1382401"/>
                <a:gd name="connsiteY1" fmla="*/ 0 h 208838"/>
                <a:gd name="connsiteX2" fmla="*/ 270001 w 1382401"/>
                <a:gd name="connsiteY2" fmla="*/ 0 h 208838"/>
                <a:gd name="connsiteX3" fmla="*/ 270001 w 1382401"/>
                <a:gd name="connsiteY3" fmla="*/ 11372 h 208838"/>
                <a:gd name="connsiteX4" fmla="*/ 271134 w 1382401"/>
                <a:gd name="connsiteY4" fmla="*/ 8531 h 208838"/>
                <a:gd name="connsiteX5" fmla="*/ 282081 w 1382401"/>
                <a:gd name="connsiteY5" fmla="*/ 35984 h 208838"/>
                <a:gd name="connsiteX6" fmla="*/ 293029 w 1382401"/>
                <a:gd name="connsiteY6" fmla="*/ 8531 h 208838"/>
                <a:gd name="connsiteX7" fmla="*/ 303466 w 1382401"/>
                <a:gd name="connsiteY7" fmla="*/ 34704 h 208838"/>
                <a:gd name="connsiteX8" fmla="*/ 313903 w 1382401"/>
                <a:gd name="connsiteY8" fmla="*/ 8531 h 208838"/>
                <a:gd name="connsiteX9" fmla="*/ 324850 w 1382401"/>
                <a:gd name="connsiteY9" fmla="*/ 35984 h 208838"/>
                <a:gd name="connsiteX10" fmla="*/ 335798 w 1382401"/>
                <a:gd name="connsiteY10" fmla="*/ 8531 h 208838"/>
                <a:gd name="connsiteX11" fmla="*/ 346161 w 1382401"/>
                <a:gd name="connsiteY11" fmla="*/ 34519 h 208838"/>
                <a:gd name="connsiteX12" fmla="*/ 356524 w 1382401"/>
                <a:gd name="connsiteY12" fmla="*/ 8531 h 208838"/>
                <a:gd name="connsiteX13" fmla="*/ 367471 w 1382401"/>
                <a:gd name="connsiteY13" fmla="*/ 35983 h 208838"/>
                <a:gd name="connsiteX14" fmla="*/ 378418 w 1382401"/>
                <a:gd name="connsiteY14" fmla="*/ 8531 h 208838"/>
                <a:gd name="connsiteX15" fmla="*/ 388855 w 1382401"/>
                <a:gd name="connsiteY15" fmla="*/ 34705 h 208838"/>
                <a:gd name="connsiteX16" fmla="*/ 399293 w 1382401"/>
                <a:gd name="connsiteY16" fmla="*/ 8531 h 208838"/>
                <a:gd name="connsiteX17" fmla="*/ 410240 w 1382401"/>
                <a:gd name="connsiteY17" fmla="*/ 35984 h 208838"/>
                <a:gd name="connsiteX18" fmla="*/ 421188 w 1382401"/>
                <a:gd name="connsiteY18" fmla="*/ 8531 h 208838"/>
                <a:gd name="connsiteX19" fmla="*/ 432156 w 1382401"/>
                <a:gd name="connsiteY19" fmla="*/ 36038 h 208838"/>
                <a:gd name="connsiteX20" fmla="*/ 432428 w 1382401"/>
                <a:gd name="connsiteY20" fmla="*/ 36038 h 208838"/>
                <a:gd name="connsiteX21" fmla="*/ 443398 w 1382401"/>
                <a:gd name="connsiteY21" fmla="*/ 8531 h 208838"/>
                <a:gd name="connsiteX22" fmla="*/ 454344 w 1382401"/>
                <a:gd name="connsiteY22" fmla="*/ 35983 h 208838"/>
                <a:gd name="connsiteX23" fmla="*/ 465292 w 1382401"/>
                <a:gd name="connsiteY23" fmla="*/ 8531 h 208838"/>
                <a:gd name="connsiteX24" fmla="*/ 475729 w 1382401"/>
                <a:gd name="connsiteY24" fmla="*/ 34705 h 208838"/>
                <a:gd name="connsiteX25" fmla="*/ 486167 w 1382401"/>
                <a:gd name="connsiteY25" fmla="*/ 8531 h 208838"/>
                <a:gd name="connsiteX26" fmla="*/ 497113 w 1382401"/>
                <a:gd name="connsiteY26" fmla="*/ 35983 h 208838"/>
                <a:gd name="connsiteX27" fmla="*/ 508061 w 1382401"/>
                <a:gd name="connsiteY27" fmla="*/ 8531 h 208838"/>
                <a:gd name="connsiteX28" fmla="*/ 518680 w 1382401"/>
                <a:gd name="connsiteY28" fmla="*/ 35162 h 208838"/>
                <a:gd name="connsiteX29" fmla="*/ 529300 w 1382401"/>
                <a:gd name="connsiteY29" fmla="*/ 8531 h 208838"/>
                <a:gd name="connsiteX30" fmla="*/ 540246 w 1382401"/>
                <a:gd name="connsiteY30" fmla="*/ 35983 h 208838"/>
                <a:gd name="connsiteX31" fmla="*/ 551194 w 1382401"/>
                <a:gd name="connsiteY31" fmla="*/ 8531 h 208838"/>
                <a:gd name="connsiteX32" fmla="*/ 561631 w 1382401"/>
                <a:gd name="connsiteY32" fmla="*/ 34705 h 208838"/>
                <a:gd name="connsiteX33" fmla="*/ 572069 w 1382401"/>
                <a:gd name="connsiteY33" fmla="*/ 8531 h 208838"/>
                <a:gd name="connsiteX34" fmla="*/ 583015 w 1382401"/>
                <a:gd name="connsiteY34" fmla="*/ 35983 h 208838"/>
                <a:gd name="connsiteX35" fmla="*/ 593963 w 1382401"/>
                <a:gd name="connsiteY35" fmla="*/ 8531 h 208838"/>
                <a:gd name="connsiteX36" fmla="*/ 604931 w 1382401"/>
                <a:gd name="connsiteY36" fmla="*/ 36038 h 208838"/>
                <a:gd name="connsiteX37" fmla="*/ 605203 w 1382401"/>
                <a:gd name="connsiteY37" fmla="*/ 36038 h 208838"/>
                <a:gd name="connsiteX38" fmla="*/ 616173 w 1382401"/>
                <a:gd name="connsiteY38" fmla="*/ 8531 h 208838"/>
                <a:gd name="connsiteX39" fmla="*/ 627120 w 1382401"/>
                <a:gd name="connsiteY39" fmla="*/ 35984 h 208838"/>
                <a:gd name="connsiteX40" fmla="*/ 638068 w 1382401"/>
                <a:gd name="connsiteY40" fmla="*/ 8531 h 208838"/>
                <a:gd name="connsiteX41" fmla="*/ 648505 w 1382401"/>
                <a:gd name="connsiteY41" fmla="*/ 34704 h 208838"/>
                <a:gd name="connsiteX42" fmla="*/ 658942 w 1382401"/>
                <a:gd name="connsiteY42" fmla="*/ 8531 h 208838"/>
                <a:gd name="connsiteX43" fmla="*/ 669889 w 1382401"/>
                <a:gd name="connsiteY43" fmla="*/ 35984 h 208838"/>
                <a:gd name="connsiteX44" fmla="*/ 680837 w 1382401"/>
                <a:gd name="connsiteY44" fmla="*/ 8531 h 208838"/>
                <a:gd name="connsiteX45" fmla="*/ 691200 w 1382401"/>
                <a:gd name="connsiteY45" fmla="*/ 34520 h 208838"/>
                <a:gd name="connsiteX46" fmla="*/ 701564 w 1382401"/>
                <a:gd name="connsiteY46" fmla="*/ 8531 h 208838"/>
                <a:gd name="connsiteX47" fmla="*/ 712510 w 1382401"/>
                <a:gd name="connsiteY47" fmla="*/ 35983 h 208838"/>
                <a:gd name="connsiteX48" fmla="*/ 723458 w 1382401"/>
                <a:gd name="connsiteY48" fmla="*/ 8531 h 208838"/>
                <a:gd name="connsiteX49" fmla="*/ 733895 w 1382401"/>
                <a:gd name="connsiteY49" fmla="*/ 34705 h 208838"/>
                <a:gd name="connsiteX50" fmla="*/ 744333 w 1382401"/>
                <a:gd name="connsiteY50" fmla="*/ 8531 h 208838"/>
                <a:gd name="connsiteX51" fmla="*/ 755280 w 1382401"/>
                <a:gd name="connsiteY51" fmla="*/ 35984 h 208838"/>
                <a:gd name="connsiteX52" fmla="*/ 766228 w 1382401"/>
                <a:gd name="connsiteY52" fmla="*/ 8531 h 208838"/>
                <a:gd name="connsiteX53" fmla="*/ 777196 w 1382401"/>
                <a:gd name="connsiteY53" fmla="*/ 36038 h 208838"/>
                <a:gd name="connsiteX54" fmla="*/ 777468 w 1382401"/>
                <a:gd name="connsiteY54" fmla="*/ 36038 h 208838"/>
                <a:gd name="connsiteX55" fmla="*/ 788438 w 1382401"/>
                <a:gd name="connsiteY55" fmla="*/ 8531 h 208838"/>
                <a:gd name="connsiteX56" fmla="*/ 799384 w 1382401"/>
                <a:gd name="connsiteY56" fmla="*/ 35983 h 208838"/>
                <a:gd name="connsiteX57" fmla="*/ 810332 w 1382401"/>
                <a:gd name="connsiteY57" fmla="*/ 8531 h 208838"/>
                <a:gd name="connsiteX58" fmla="*/ 820769 w 1382401"/>
                <a:gd name="connsiteY58" fmla="*/ 34705 h 208838"/>
                <a:gd name="connsiteX59" fmla="*/ 831207 w 1382401"/>
                <a:gd name="connsiteY59" fmla="*/ 8531 h 208838"/>
                <a:gd name="connsiteX60" fmla="*/ 842153 w 1382401"/>
                <a:gd name="connsiteY60" fmla="*/ 35983 h 208838"/>
                <a:gd name="connsiteX61" fmla="*/ 853101 w 1382401"/>
                <a:gd name="connsiteY61" fmla="*/ 8531 h 208838"/>
                <a:gd name="connsiteX62" fmla="*/ 863720 w 1382401"/>
                <a:gd name="connsiteY62" fmla="*/ 35162 h 208838"/>
                <a:gd name="connsiteX63" fmla="*/ 874340 w 1382401"/>
                <a:gd name="connsiteY63" fmla="*/ 8531 h 208838"/>
                <a:gd name="connsiteX64" fmla="*/ 885286 w 1382401"/>
                <a:gd name="connsiteY64" fmla="*/ 35983 h 208838"/>
                <a:gd name="connsiteX65" fmla="*/ 896234 w 1382401"/>
                <a:gd name="connsiteY65" fmla="*/ 8531 h 208838"/>
                <a:gd name="connsiteX66" fmla="*/ 906671 w 1382401"/>
                <a:gd name="connsiteY66" fmla="*/ 34705 h 208838"/>
                <a:gd name="connsiteX67" fmla="*/ 917109 w 1382401"/>
                <a:gd name="connsiteY67" fmla="*/ 8531 h 208838"/>
                <a:gd name="connsiteX68" fmla="*/ 928055 w 1382401"/>
                <a:gd name="connsiteY68" fmla="*/ 35983 h 208838"/>
                <a:gd name="connsiteX69" fmla="*/ 939003 w 1382401"/>
                <a:gd name="connsiteY69" fmla="*/ 8531 h 208838"/>
                <a:gd name="connsiteX70" fmla="*/ 949971 w 1382401"/>
                <a:gd name="connsiteY70" fmla="*/ 36038 h 208838"/>
                <a:gd name="connsiteX71" fmla="*/ 950243 w 1382401"/>
                <a:gd name="connsiteY71" fmla="*/ 36038 h 208838"/>
                <a:gd name="connsiteX72" fmla="*/ 961213 w 1382401"/>
                <a:gd name="connsiteY72" fmla="*/ 8531 h 208838"/>
                <a:gd name="connsiteX73" fmla="*/ 972160 w 1382401"/>
                <a:gd name="connsiteY73" fmla="*/ 35984 h 208838"/>
                <a:gd name="connsiteX74" fmla="*/ 983108 w 1382401"/>
                <a:gd name="connsiteY74" fmla="*/ 8531 h 208838"/>
                <a:gd name="connsiteX75" fmla="*/ 993544 w 1382401"/>
                <a:gd name="connsiteY75" fmla="*/ 34704 h 208838"/>
                <a:gd name="connsiteX76" fmla="*/ 1003982 w 1382401"/>
                <a:gd name="connsiteY76" fmla="*/ 8531 h 208838"/>
                <a:gd name="connsiteX77" fmla="*/ 1014929 w 1382401"/>
                <a:gd name="connsiteY77" fmla="*/ 35984 h 208838"/>
                <a:gd name="connsiteX78" fmla="*/ 1025877 w 1382401"/>
                <a:gd name="connsiteY78" fmla="*/ 8531 h 208838"/>
                <a:gd name="connsiteX79" fmla="*/ 1036239 w 1382401"/>
                <a:gd name="connsiteY79" fmla="*/ 34519 h 208838"/>
                <a:gd name="connsiteX80" fmla="*/ 1046603 w 1382401"/>
                <a:gd name="connsiteY80" fmla="*/ 8531 h 208838"/>
                <a:gd name="connsiteX81" fmla="*/ 1057549 w 1382401"/>
                <a:gd name="connsiteY81" fmla="*/ 35983 h 208838"/>
                <a:gd name="connsiteX82" fmla="*/ 1068497 w 1382401"/>
                <a:gd name="connsiteY82" fmla="*/ 8531 h 208838"/>
                <a:gd name="connsiteX83" fmla="*/ 1078934 w 1382401"/>
                <a:gd name="connsiteY83" fmla="*/ 34705 h 208838"/>
                <a:gd name="connsiteX84" fmla="*/ 1089372 w 1382401"/>
                <a:gd name="connsiteY84" fmla="*/ 8531 h 208838"/>
                <a:gd name="connsiteX85" fmla="*/ 1100319 w 1382401"/>
                <a:gd name="connsiteY85" fmla="*/ 35984 h 208838"/>
                <a:gd name="connsiteX86" fmla="*/ 1111267 w 1382401"/>
                <a:gd name="connsiteY86" fmla="*/ 8531 h 208838"/>
                <a:gd name="connsiteX87" fmla="*/ 1112401 w 1382401"/>
                <a:gd name="connsiteY87" fmla="*/ 11375 h 208838"/>
                <a:gd name="connsiteX88" fmla="*/ 1112401 w 1382401"/>
                <a:gd name="connsiteY88" fmla="*/ 0 h 208838"/>
                <a:gd name="connsiteX89" fmla="*/ 1130401 w 1382401"/>
                <a:gd name="connsiteY89" fmla="*/ 0 h 208838"/>
                <a:gd name="connsiteX90" fmla="*/ 1382401 w 1382401"/>
                <a:gd name="connsiteY90" fmla="*/ 0 h 208838"/>
                <a:gd name="connsiteX91" fmla="*/ 1382401 w 1382401"/>
                <a:gd name="connsiteY91" fmla="*/ 36000 h 208838"/>
                <a:gd name="connsiteX92" fmla="*/ 1382401 w 1382401"/>
                <a:gd name="connsiteY92" fmla="*/ 36038 h 208838"/>
                <a:gd name="connsiteX93" fmla="*/ 1382401 w 1382401"/>
                <a:gd name="connsiteY93" fmla="*/ 57287 h 208838"/>
                <a:gd name="connsiteX94" fmla="*/ 1382401 w 1382401"/>
                <a:gd name="connsiteY94" fmla="*/ 208838 h 208838"/>
                <a:gd name="connsiteX95" fmla="*/ 1 w 1382401"/>
                <a:gd name="connsiteY95" fmla="*/ 208838 h 208838"/>
                <a:gd name="connsiteX96" fmla="*/ 1 w 1382401"/>
                <a:gd name="connsiteY96" fmla="*/ 78302 h 208838"/>
                <a:gd name="connsiteX97" fmla="*/ 1 w 1382401"/>
                <a:gd name="connsiteY97" fmla="*/ 37331 h 208838"/>
                <a:gd name="connsiteX98" fmla="*/ 0 w 1382401"/>
                <a:gd name="connsiteY98" fmla="*/ 37331 h 208838"/>
                <a:gd name="connsiteX99" fmla="*/ 1 w 1382401"/>
                <a:gd name="connsiteY99" fmla="*/ 37329 h 208838"/>
                <a:gd name="connsiteX100" fmla="*/ 1 w 1382401"/>
                <a:gd name="connsiteY100" fmla="*/ 36038 h 208838"/>
                <a:gd name="connsiteX101" fmla="*/ 1 w 1382401"/>
                <a:gd name="connsiteY101" fmla="*/ 36000 h 20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82401" h="208838">
                  <a:moveTo>
                    <a:pt x="1" y="0"/>
                  </a:moveTo>
                  <a:lnTo>
                    <a:pt x="252001" y="0"/>
                  </a:lnTo>
                  <a:lnTo>
                    <a:pt x="270001" y="0"/>
                  </a:lnTo>
                  <a:lnTo>
                    <a:pt x="270001" y="11372"/>
                  </a:lnTo>
                  <a:lnTo>
                    <a:pt x="271134" y="8531"/>
                  </a:lnTo>
                  <a:lnTo>
                    <a:pt x="282081" y="35984"/>
                  </a:lnTo>
                  <a:lnTo>
                    <a:pt x="293029" y="8531"/>
                  </a:lnTo>
                  <a:lnTo>
                    <a:pt x="303466" y="34704"/>
                  </a:lnTo>
                  <a:lnTo>
                    <a:pt x="313903" y="8531"/>
                  </a:lnTo>
                  <a:lnTo>
                    <a:pt x="324850" y="35984"/>
                  </a:lnTo>
                  <a:lnTo>
                    <a:pt x="335798" y="8531"/>
                  </a:lnTo>
                  <a:lnTo>
                    <a:pt x="346161" y="34519"/>
                  </a:lnTo>
                  <a:lnTo>
                    <a:pt x="356524" y="8531"/>
                  </a:lnTo>
                  <a:lnTo>
                    <a:pt x="367471" y="35983"/>
                  </a:lnTo>
                  <a:lnTo>
                    <a:pt x="378418" y="8531"/>
                  </a:lnTo>
                  <a:lnTo>
                    <a:pt x="388855" y="34705"/>
                  </a:lnTo>
                  <a:lnTo>
                    <a:pt x="399293" y="8531"/>
                  </a:lnTo>
                  <a:lnTo>
                    <a:pt x="410240" y="35984"/>
                  </a:lnTo>
                  <a:lnTo>
                    <a:pt x="421188" y="8531"/>
                  </a:lnTo>
                  <a:lnTo>
                    <a:pt x="432156" y="36038"/>
                  </a:lnTo>
                  <a:lnTo>
                    <a:pt x="432428" y="36038"/>
                  </a:lnTo>
                  <a:lnTo>
                    <a:pt x="443398" y="8531"/>
                  </a:lnTo>
                  <a:lnTo>
                    <a:pt x="454344" y="35983"/>
                  </a:lnTo>
                  <a:lnTo>
                    <a:pt x="465292" y="8531"/>
                  </a:lnTo>
                  <a:lnTo>
                    <a:pt x="475729" y="34705"/>
                  </a:lnTo>
                  <a:lnTo>
                    <a:pt x="486167" y="8531"/>
                  </a:lnTo>
                  <a:lnTo>
                    <a:pt x="497113" y="35983"/>
                  </a:lnTo>
                  <a:lnTo>
                    <a:pt x="508061" y="8531"/>
                  </a:lnTo>
                  <a:lnTo>
                    <a:pt x="518680" y="35162"/>
                  </a:lnTo>
                  <a:lnTo>
                    <a:pt x="529300" y="8531"/>
                  </a:lnTo>
                  <a:lnTo>
                    <a:pt x="540246" y="35983"/>
                  </a:lnTo>
                  <a:lnTo>
                    <a:pt x="551194" y="8531"/>
                  </a:lnTo>
                  <a:lnTo>
                    <a:pt x="561631" y="34705"/>
                  </a:lnTo>
                  <a:lnTo>
                    <a:pt x="572069" y="8531"/>
                  </a:lnTo>
                  <a:lnTo>
                    <a:pt x="583015" y="35983"/>
                  </a:lnTo>
                  <a:lnTo>
                    <a:pt x="593963" y="8531"/>
                  </a:lnTo>
                  <a:lnTo>
                    <a:pt x="604931" y="36038"/>
                  </a:lnTo>
                  <a:lnTo>
                    <a:pt x="605203" y="36038"/>
                  </a:lnTo>
                  <a:lnTo>
                    <a:pt x="616173" y="8531"/>
                  </a:lnTo>
                  <a:lnTo>
                    <a:pt x="627120" y="35984"/>
                  </a:lnTo>
                  <a:lnTo>
                    <a:pt x="638068" y="8531"/>
                  </a:lnTo>
                  <a:lnTo>
                    <a:pt x="648505" y="34704"/>
                  </a:lnTo>
                  <a:lnTo>
                    <a:pt x="658942" y="8531"/>
                  </a:lnTo>
                  <a:lnTo>
                    <a:pt x="669889" y="35984"/>
                  </a:lnTo>
                  <a:lnTo>
                    <a:pt x="680837" y="8531"/>
                  </a:lnTo>
                  <a:lnTo>
                    <a:pt x="691200" y="34520"/>
                  </a:lnTo>
                  <a:lnTo>
                    <a:pt x="701564" y="8531"/>
                  </a:lnTo>
                  <a:lnTo>
                    <a:pt x="712510" y="35983"/>
                  </a:lnTo>
                  <a:lnTo>
                    <a:pt x="723458" y="8531"/>
                  </a:lnTo>
                  <a:lnTo>
                    <a:pt x="733895" y="34705"/>
                  </a:lnTo>
                  <a:lnTo>
                    <a:pt x="744333" y="8531"/>
                  </a:lnTo>
                  <a:lnTo>
                    <a:pt x="755280" y="35984"/>
                  </a:lnTo>
                  <a:lnTo>
                    <a:pt x="766228" y="8531"/>
                  </a:lnTo>
                  <a:lnTo>
                    <a:pt x="777196" y="36038"/>
                  </a:lnTo>
                  <a:lnTo>
                    <a:pt x="777468" y="36038"/>
                  </a:lnTo>
                  <a:lnTo>
                    <a:pt x="788438" y="8531"/>
                  </a:lnTo>
                  <a:lnTo>
                    <a:pt x="799384" y="35983"/>
                  </a:lnTo>
                  <a:lnTo>
                    <a:pt x="810332" y="8531"/>
                  </a:lnTo>
                  <a:lnTo>
                    <a:pt x="820769" y="34705"/>
                  </a:lnTo>
                  <a:lnTo>
                    <a:pt x="831207" y="8531"/>
                  </a:lnTo>
                  <a:lnTo>
                    <a:pt x="842153" y="35983"/>
                  </a:lnTo>
                  <a:lnTo>
                    <a:pt x="853101" y="8531"/>
                  </a:lnTo>
                  <a:lnTo>
                    <a:pt x="863720" y="35162"/>
                  </a:lnTo>
                  <a:lnTo>
                    <a:pt x="874340" y="8531"/>
                  </a:lnTo>
                  <a:lnTo>
                    <a:pt x="885286" y="35983"/>
                  </a:lnTo>
                  <a:lnTo>
                    <a:pt x="896234" y="8531"/>
                  </a:lnTo>
                  <a:lnTo>
                    <a:pt x="906671" y="34705"/>
                  </a:lnTo>
                  <a:lnTo>
                    <a:pt x="917109" y="8531"/>
                  </a:lnTo>
                  <a:lnTo>
                    <a:pt x="928055" y="35983"/>
                  </a:lnTo>
                  <a:lnTo>
                    <a:pt x="939003" y="8531"/>
                  </a:lnTo>
                  <a:lnTo>
                    <a:pt x="949971" y="36038"/>
                  </a:lnTo>
                  <a:lnTo>
                    <a:pt x="950243" y="36038"/>
                  </a:lnTo>
                  <a:lnTo>
                    <a:pt x="961213" y="8531"/>
                  </a:lnTo>
                  <a:lnTo>
                    <a:pt x="972160" y="35984"/>
                  </a:lnTo>
                  <a:lnTo>
                    <a:pt x="983108" y="8531"/>
                  </a:lnTo>
                  <a:lnTo>
                    <a:pt x="993544" y="34704"/>
                  </a:lnTo>
                  <a:lnTo>
                    <a:pt x="1003982" y="8531"/>
                  </a:lnTo>
                  <a:lnTo>
                    <a:pt x="1014929" y="35984"/>
                  </a:lnTo>
                  <a:lnTo>
                    <a:pt x="1025877" y="8531"/>
                  </a:lnTo>
                  <a:lnTo>
                    <a:pt x="1036239" y="34519"/>
                  </a:lnTo>
                  <a:lnTo>
                    <a:pt x="1046603" y="8531"/>
                  </a:lnTo>
                  <a:lnTo>
                    <a:pt x="1057549" y="35983"/>
                  </a:lnTo>
                  <a:lnTo>
                    <a:pt x="1068497" y="8531"/>
                  </a:lnTo>
                  <a:lnTo>
                    <a:pt x="1078934" y="34705"/>
                  </a:lnTo>
                  <a:lnTo>
                    <a:pt x="1089372" y="8531"/>
                  </a:lnTo>
                  <a:lnTo>
                    <a:pt x="1100319" y="35984"/>
                  </a:lnTo>
                  <a:lnTo>
                    <a:pt x="1111267" y="8531"/>
                  </a:lnTo>
                  <a:lnTo>
                    <a:pt x="1112401" y="11375"/>
                  </a:lnTo>
                  <a:lnTo>
                    <a:pt x="1112401" y="0"/>
                  </a:lnTo>
                  <a:lnTo>
                    <a:pt x="1130401" y="0"/>
                  </a:lnTo>
                  <a:lnTo>
                    <a:pt x="1382401" y="0"/>
                  </a:lnTo>
                  <a:lnTo>
                    <a:pt x="1382401" y="36000"/>
                  </a:lnTo>
                  <a:lnTo>
                    <a:pt x="1382401" y="36038"/>
                  </a:lnTo>
                  <a:lnTo>
                    <a:pt x="1382401" y="57287"/>
                  </a:lnTo>
                  <a:lnTo>
                    <a:pt x="1382401" y="208838"/>
                  </a:lnTo>
                  <a:lnTo>
                    <a:pt x="1" y="208838"/>
                  </a:lnTo>
                  <a:lnTo>
                    <a:pt x="1" y="78302"/>
                  </a:lnTo>
                  <a:lnTo>
                    <a:pt x="1" y="37331"/>
                  </a:lnTo>
                  <a:lnTo>
                    <a:pt x="0" y="37331"/>
                  </a:lnTo>
                  <a:lnTo>
                    <a:pt x="1" y="37329"/>
                  </a:lnTo>
                  <a:lnTo>
                    <a:pt x="1" y="36038"/>
                  </a:lnTo>
                  <a:lnTo>
                    <a:pt x="1" y="36000"/>
                  </a:lnTo>
                  <a:close/>
                </a:path>
              </a:pathLst>
            </a:custGeom>
            <a:pattFill prst="diagBrick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CE04DCF2-E08A-4679-AF92-35E45A220D5C}"/>
                </a:ext>
              </a:extLst>
            </p:cNvPr>
            <p:cNvSpPr/>
            <p:nvPr/>
          </p:nvSpPr>
          <p:spPr>
            <a:xfrm>
              <a:off x="4435002" y="6563050"/>
              <a:ext cx="1382400" cy="190338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B6BDBED5-2783-4BB1-B623-A9A9BAC204E3}"/>
                </a:ext>
              </a:extLst>
            </p:cNvPr>
            <p:cNvGrpSpPr/>
            <p:nvPr/>
          </p:nvGrpSpPr>
          <p:grpSpPr>
            <a:xfrm>
              <a:off x="4434767" y="5876210"/>
              <a:ext cx="1382401" cy="36000"/>
              <a:chOff x="3060127" y="5937539"/>
              <a:chExt cx="1382401" cy="36000"/>
            </a:xfrm>
          </p:grpSpPr>
          <p:sp>
            <p:nvSpPr>
              <p:cNvPr id="762" name="직사각형 761">
                <a:extLst>
                  <a:ext uri="{FF2B5EF4-FFF2-40B4-BE49-F238E27FC236}">
                    <a16:creationId xmlns:a16="http://schemas.microsoft.com/office/drawing/2014/main" id="{90B49C7B-65CF-4FFF-8058-14D4E20879EF}"/>
                  </a:ext>
                </a:extLst>
              </p:cNvPr>
              <p:cNvSpPr/>
              <p:nvPr/>
            </p:nvSpPr>
            <p:spPr>
              <a:xfrm rot="10800000" flipV="1">
                <a:off x="3060127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직사각형 762">
                <a:extLst>
                  <a:ext uri="{FF2B5EF4-FFF2-40B4-BE49-F238E27FC236}">
                    <a16:creationId xmlns:a16="http://schemas.microsoft.com/office/drawing/2014/main" id="{4AE2DE1E-5E46-47CA-8A0C-D367D4DF654C}"/>
                  </a:ext>
                </a:extLst>
              </p:cNvPr>
              <p:cNvSpPr/>
              <p:nvPr/>
            </p:nvSpPr>
            <p:spPr>
              <a:xfrm rot="10800000" flipV="1">
                <a:off x="4235600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BB4A7E69-D03B-432A-9BE0-AD608CF3E893}"/>
                </a:ext>
              </a:extLst>
            </p:cNvPr>
            <p:cNvGrpSpPr/>
            <p:nvPr/>
          </p:nvGrpSpPr>
          <p:grpSpPr>
            <a:xfrm>
              <a:off x="4614020" y="6262306"/>
              <a:ext cx="1022400" cy="70013"/>
              <a:chOff x="1217024" y="4003944"/>
              <a:chExt cx="1022400" cy="70013"/>
            </a:xfrm>
          </p:grpSpPr>
          <p:sp>
            <p:nvSpPr>
              <p:cNvPr id="758" name="직사각형 757">
                <a:extLst>
                  <a:ext uri="{FF2B5EF4-FFF2-40B4-BE49-F238E27FC236}">
                    <a16:creationId xmlns:a16="http://schemas.microsoft.com/office/drawing/2014/main" id="{17DE7753-322E-443C-84B9-EAF2D9B407DF}"/>
                  </a:ext>
                </a:extLst>
              </p:cNvPr>
              <p:cNvSpPr/>
              <p:nvPr/>
            </p:nvSpPr>
            <p:spPr>
              <a:xfrm>
                <a:off x="1563020" y="4032846"/>
                <a:ext cx="360000" cy="3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직사각형 758">
                <a:extLst>
                  <a:ext uri="{FF2B5EF4-FFF2-40B4-BE49-F238E27FC236}">
                    <a16:creationId xmlns:a16="http://schemas.microsoft.com/office/drawing/2014/main" id="{93FBC9BF-011C-438D-A883-761FB0B9532A}"/>
                  </a:ext>
                </a:extLst>
              </p:cNvPr>
              <p:cNvSpPr/>
              <p:nvPr/>
            </p:nvSpPr>
            <p:spPr>
              <a:xfrm>
                <a:off x="1217024" y="400394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직사각형 759">
                <a:extLst>
                  <a:ext uri="{FF2B5EF4-FFF2-40B4-BE49-F238E27FC236}">
                    <a16:creationId xmlns:a16="http://schemas.microsoft.com/office/drawing/2014/main" id="{9DC221C5-2C38-4047-83B5-157AB8B1BFD6}"/>
                  </a:ext>
                </a:extLst>
              </p:cNvPr>
              <p:cNvSpPr/>
              <p:nvPr/>
            </p:nvSpPr>
            <p:spPr>
              <a:xfrm>
                <a:off x="12170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직사각형 760">
                <a:extLst>
                  <a:ext uri="{FF2B5EF4-FFF2-40B4-BE49-F238E27FC236}">
                    <a16:creationId xmlns:a16="http://schemas.microsoft.com/office/drawing/2014/main" id="{596A04D7-EE64-45AE-B1B5-398AE6C67AC3}"/>
                  </a:ext>
                </a:extLst>
              </p:cNvPr>
              <p:cNvSpPr/>
              <p:nvPr/>
            </p:nvSpPr>
            <p:spPr>
              <a:xfrm>
                <a:off x="18434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543A0F0F-29F1-45E1-B81F-86769CAB5635}"/>
              </a:ext>
            </a:extLst>
          </p:cNvPr>
          <p:cNvSpPr txBox="1"/>
          <p:nvPr/>
        </p:nvSpPr>
        <p:spPr>
          <a:xfrm>
            <a:off x="4928239" y="5693731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 deposition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65" name="그룹 764">
            <a:extLst>
              <a:ext uri="{FF2B5EF4-FFF2-40B4-BE49-F238E27FC236}">
                <a16:creationId xmlns:a16="http://schemas.microsoft.com/office/drawing/2014/main" id="{AFBA0E1A-008C-4E9A-B0AE-5FB41AF9DB97}"/>
              </a:ext>
            </a:extLst>
          </p:cNvPr>
          <p:cNvGrpSpPr/>
          <p:nvPr/>
        </p:nvGrpSpPr>
        <p:grpSpPr>
          <a:xfrm>
            <a:off x="6566681" y="5275590"/>
            <a:ext cx="1382404" cy="898472"/>
            <a:chOff x="8109729" y="5275590"/>
            <a:chExt cx="1382404" cy="898472"/>
          </a:xfrm>
        </p:grpSpPr>
        <p:sp>
          <p:nvSpPr>
            <p:cNvPr id="766" name="자유형: 도형 765">
              <a:extLst>
                <a:ext uri="{FF2B5EF4-FFF2-40B4-BE49-F238E27FC236}">
                  <a16:creationId xmlns:a16="http://schemas.microsoft.com/office/drawing/2014/main" id="{7413F290-C613-425E-BC50-BEA73A2E4F05}"/>
                </a:ext>
              </a:extLst>
            </p:cNvPr>
            <p:cNvSpPr/>
            <p:nvPr/>
          </p:nvSpPr>
          <p:spPr>
            <a:xfrm>
              <a:off x="8369155" y="5275590"/>
              <a:ext cx="876197" cy="73220"/>
            </a:xfrm>
            <a:custGeom>
              <a:avLst/>
              <a:gdLst>
                <a:gd name="connsiteX0" fmla="*/ 0 w 876197"/>
                <a:gd name="connsiteY0" fmla="*/ 0 h 73220"/>
                <a:gd name="connsiteX1" fmla="*/ 11711 w 876197"/>
                <a:gd name="connsiteY1" fmla="*/ 0 h 73220"/>
                <a:gd name="connsiteX2" fmla="*/ 12444 w 876197"/>
                <a:gd name="connsiteY2" fmla="*/ 0 h 73220"/>
                <a:gd name="connsiteX3" fmla="*/ 12444 w 876197"/>
                <a:gd name="connsiteY3" fmla="*/ 1838 h 73220"/>
                <a:gd name="connsiteX4" fmla="*/ 22246 w 876197"/>
                <a:gd name="connsiteY4" fmla="*/ 26420 h 73220"/>
                <a:gd name="connsiteX5" fmla="*/ 23070 w 876197"/>
                <a:gd name="connsiteY5" fmla="*/ 26420 h 73220"/>
                <a:gd name="connsiteX6" fmla="*/ 33606 w 876197"/>
                <a:gd name="connsiteY6" fmla="*/ 0 h 73220"/>
                <a:gd name="connsiteX7" fmla="*/ 44043 w 876197"/>
                <a:gd name="connsiteY7" fmla="*/ 26173 h 73220"/>
                <a:gd name="connsiteX8" fmla="*/ 54480 w 876197"/>
                <a:gd name="connsiteY8" fmla="*/ 0 h 73220"/>
                <a:gd name="connsiteX9" fmla="*/ 65015 w 876197"/>
                <a:gd name="connsiteY9" fmla="*/ 26420 h 73220"/>
                <a:gd name="connsiteX10" fmla="*/ 65839 w 876197"/>
                <a:gd name="connsiteY10" fmla="*/ 26420 h 73220"/>
                <a:gd name="connsiteX11" fmla="*/ 76375 w 876197"/>
                <a:gd name="connsiteY11" fmla="*/ 0 h 73220"/>
                <a:gd name="connsiteX12" fmla="*/ 86738 w 876197"/>
                <a:gd name="connsiteY12" fmla="*/ 25988 h 73220"/>
                <a:gd name="connsiteX13" fmla="*/ 97101 w 876197"/>
                <a:gd name="connsiteY13" fmla="*/ 0 h 73220"/>
                <a:gd name="connsiteX14" fmla="*/ 107637 w 876197"/>
                <a:gd name="connsiteY14" fmla="*/ 26420 h 73220"/>
                <a:gd name="connsiteX15" fmla="*/ 108460 w 876197"/>
                <a:gd name="connsiteY15" fmla="*/ 26420 h 73220"/>
                <a:gd name="connsiteX16" fmla="*/ 118995 w 876197"/>
                <a:gd name="connsiteY16" fmla="*/ 0 h 73220"/>
                <a:gd name="connsiteX17" fmla="*/ 129432 w 876197"/>
                <a:gd name="connsiteY17" fmla="*/ 26174 h 73220"/>
                <a:gd name="connsiteX18" fmla="*/ 139870 w 876197"/>
                <a:gd name="connsiteY18" fmla="*/ 0 h 73220"/>
                <a:gd name="connsiteX19" fmla="*/ 150405 w 876197"/>
                <a:gd name="connsiteY19" fmla="*/ 26420 h 73220"/>
                <a:gd name="connsiteX20" fmla="*/ 151229 w 876197"/>
                <a:gd name="connsiteY20" fmla="*/ 26420 h 73220"/>
                <a:gd name="connsiteX21" fmla="*/ 161765 w 876197"/>
                <a:gd name="connsiteY21" fmla="*/ 0 h 73220"/>
                <a:gd name="connsiteX22" fmla="*/ 172300 w 876197"/>
                <a:gd name="connsiteY22" fmla="*/ 26420 h 73220"/>
                <a:gd name="connsiteX23" fmla="*/ 173439 w 876197"/>
                <a:gd name="connsiteY23" fmla="*/ 26420 h 73220"/>
                <a:gd name="connsiteX24" fmla="*/ 183975 w 876197"/>
                <a:gd name="connsiteY24" fmla="*/ 0 h 73220"/>
                <a:gd name="connsiteX25" fmla="*/ 194510 w 876197"/>
                <a:gd name="connsiteY25" fmla="*/ 26420 h 73220"/>
                <a:gd name="connsiteX26" fmla="*/ 195333 w 876197"/>
                <a:gd name="connsiteY26" fmla="*/ 26420 h 73220"/>
                <a:gd name="connsiteX27" fmla="*/ 205869 w 876197"/>
                <a:gd name="connsiteY27" fmla="*/ 0 h 73220"/>
                <a:gd name="connsiteX28" fmla="*/ 216306 w 876197"/>
                <a:gd name="connsiteY28" fmla="*/ 26174 h 73220"/>
                <a:gd name="connsiteX29" fmla="*/ 226744 w 876197"/>
                <a:gd name="connsiteY29" fmla="*/ 0 h 73220"/>
                <a:gd name="connsiteX30" fmla="*/ 237279 w 876197"/>
                <a:gd name="connsiteY30" fmla="*/ 26420 h 73220"/>
                <a:gd name="connsiteX31" fmla="*/ 238102 w 876197"/>
                <a:gd name="connsiteY31" fmla="*/ 26420 h 73220"/>
                <a:gd name="connsiteX32" fmla="*/ 248638 w 876197"/>
                <a:gd name="connsiteY32" fmla="*/ 0 h 73220"/>
                <a:gd name="connsiteX33" fmla="*/ 259173 w 876197"/>
                <a:gd name="connsiteY33" fmla="*/ 26420 h 73220"/>
                <a:gd name="connsiteX34" fmla="*/ 259341 w 876197"/>
                <a:gd name="connsiteY34" fmla="*/ 26420 h 73220"/>
                <a:gd name="connsiteX35" fmla="*/ 269877 w 876197"/>
                <a:gd name="connsiteY35" fmla="*/ 0 h 73220"/>
                <a:gd name="connsiteX36" fmla="*/ 280412 w 876197"/>
                <a:gd name="connsiteY36" fmla="*/ 26420 h 73220"/>
                <a:gd name="connsiteX37" fmla="*/ 281235 w 876197"/>
                <a:gd name="connsiteY37" fmla="*/ 26420 h 73220"/>
                <a:gd name="connsiteX38" fmla="*/ 291771 w 876197"/>
                <a:gd name="connsiteY38" fmla="*/ 0 h 73220"/>
                <a:gd name="connsiteX39" fmla="*/ 302208 w 876197"/>
                <a:gd name="connsiteY39" fmla="*/ 26174 h 73220"/>
                <a:gd name="connsiteX40" fmla="*/ 312646 w 876197"/>
                <a:gd name="connsiteY40" fmla="*/ 0 h 73220"/>
                <a:gd name="connsiteX41" fmla="*/ 323181 w 876197"/>
                <a:gd name="connsiteY41" fmla="*/ 26420 h 73220"/>
                <a:gd name="connsiteX42" fmla="*/ 324004 w 876197"/>
                <a:gd name="connsiteY42" fmla="*/ 26420 h 73220"/>
                <a:gd name="connsiteX43" fmla="*/ 334540 w 876197"/>
                <a:gd name="connsiteY43" fmla="*/ 0 h 73220"/>
                <a:gd name="connsiteX44" fmla="*/ 345075 w 876197"/>
                <a:gd name="connsiteY44" fmla="*/ 26420 h 73220"/>
                <a:gd name="connsiteX45" fmla="*/ 346214 w 876197"/>
                <a:gd name="connsiteY45" fmla="*/ 26420 h 73220"/>
                <a:gd name="connsiteX46" fmla="*/ 356750 w 876197"/>
                <a:gd name="connsiteY46" fmla="*/ 0 h 73220"/>
                <a:gd name="connsiteX47" fmla="*/ 367285 w 876197"/>
                <a:gd name="connsiteY47" fmla="*/ 26420 h 73220"/>
                <a:gd name="connsiteX48" fmla="*/ 368109 w 876197"/>
                <a:gd name="connsiteY48" fmla="*/ 26420 h 73220"/>
                <a:gd name="connsiteX49" fmla="*/ 378645 w 876197"/>
                <a:gd name="connsiteY49" fmla="*/ 0 h 73220"/>
                <a:gd name="connsiteX50" fmla="*/ 389082 w 876197"/>
                <a:gd name="connsiteY50" fmla="*/ 26173 h 73220"/>
                <a:gd name="connsiteX51" fmla="*/ 399519 w 876197"/>
                <a:gd name="connsiteY51" fmla="*/ 0 h 73220"/>
                <a:gd name="connsiteX52" fmla="*/ 410054 w 876197"/>
                <a:gd name="connsiteY52" fmla="*/ 26420 h 73220"/>
                <a:gd name="connsiteX53" fmla="*/ 410878 w 876197"/>
                <a:gd name="connsiteY53" fmla="*/ 26420 h 73220"/>
                <a:gd name="connsiteX54" fmla="*/ 421414 w 876197"/>
                <a:gd name="connsiteY54" fmla="*/ 0 h 73220"/>
                <a:gd name="connsiteX55" fmla="*/ 431777 w 876197"/>
                <a:gd name="connsiteY55" fmla="*/ 25989 h 73220"/>
                <a:gd name="connsiteX56" fmla="*/ 442141 w 876197"/>
                <a:gd name="connsiteY56" fmla="*/ 0 h 73220"/>
                <a:gd name="connsiteX57" fmla="*/ 452676 w 876197"/>
                <a:gd name="connsiteY57" fmla="*/ 26420 h 73220"/>
                <a:gd name="connsiteX58" fmla="*/ 453499 w 876197"/>
                <a:gd name="connsiteY58" fmla="*/ 26420 h 73220"/>
                <a:gd name="connsiteX59" fmla="*/ 464035 w 876197"/>
                <a:gd name="connsiteY59" fmla="*/ 0 h 73220"/>
                <a:gd name="connsiteX60" fmla="*/ 474472 w 876197"/>
                <a:gd name="connsiteY60" fmla="*/ 26174 h 73220"/>
                <a:gd name="connsiteX61" fmla="*/ 484910 w 876197"/>
                <a:gd name="connsiteY61" fmla="*/ 0 h 73220"/>
                <a:gd name="connsiteX62" fmla="*/ 495445 w 876197"/>
                <a:gd name="connsiteY62" fmla="*/ 26420 h 73220"/>
                <a:gd name="connsiteX63" fmla="*/ 496269 w 876197"/>
                <a:gd name="connsiteY63" fmla="*/ 26420 h 73220"/>
                <a:gd name="connsiteX64" fmla="*/ 506805 w 876197"/>
                <a:gd name="connsiteY64" fmla="*/ 0 h 73220"/>
                <a:gd name="connsiteX65" fmla="*/ 517340 w 876197"/>
                <a:gd name="connsiteY65" fmla="*/ 26420 h 73220"/>
                <a:gd name="connsiteX66" fmla="*/ 518479 w 876197"/>
                <a:gd name="connsiteY66" fmla="*/ 26420 h 73220"/>
                <a:gd name="connsiteX67" fmla="*/ 529015 w 876197"/>
                <a:gd name="connsiteY67" fmla="*/ 0 h 73220"/>
                <a:gd name="connsiteX68" fmla="*/ 539550 w 876197"/>
                <a:gd name="connsiteY68" fmla="*/ 26420 h 73220"/>
                <a:gd name="connsiteX69" fmla="*/ 540373 w 876197"/>
                <a:gd name="connsiteY69" fmla="*/ 26420 h 73220"/>
                <a:gd name="connsiteX70" fmla="*/ 550909 w 876197"/>
                <a:gd name="connsiteY70" fmla="*/ 0 h 73220"/>
                <a:gd name="connsiteX71" fmla="*/ 561346 w 876197"/>
                <a:gd name="connsiteY71" fmla="*/ 26174 h 73220"/>
                <a:gd name="connsiteX72" fmla="*/ 571784 w 876197"/>
                <a:gd name="connsiteY72" fmla="*/ 0 h 73220"/>
                <a:gd name="connsiteX73" fmla="*/ 582319 w 876197"/>
                <a:gd name="connsiteY73" fmla="*/ 26420 h 73220"/>
                <a:gd name="connsiteX74" fmla="*/ 583142 w 876197"/>
                <a:gd name="connsiteY74" fmla="*/ 26420 h 73220"/>
                <a:gd name="connsiteX75" fmla="*/ 593678 w 876197"/>
                <a:gd name="connsiteY75" fmla="*/ 0 h 73220"/>
                <a:gd name="connsiteX76" fmla="*/ 604213 w 876197"/>
                <a:gd name="connsiteY76" fmla="*/ 26420 h 73220"/>
                <a:gd name="connsiteX77" fmla="*/ 604381 w 876197"/>
                <a:gd name="connsiteY77" fmla="*/ 26420 h 73220"/>
                <a:gd name="connsiteX78" fmla="*/ 614917 w 876197"/>
                <a:gd name="connsiteY78" fmla="*/ 0 h 73220"/>
                <a:gd name="connsiteX79" fmla="*/ 625452 w 876197"/>
                <a:gd name="connsiteY79" fmla="*/ 26420 h 73220"/>
                <a:gd name="connsiteX80" fmla="*/ 626275 w 876197"/>
                <a:gd name="connsiteY80" fmla="*/ 26420 h 73220"/>
                <a:gd name="connsiteX81" fmla="*/ 636811 w 876197"/>
                <a:gd name="connsiteY81" fmla="*/ 0 h 73220"/>
                <a:gd name="connsiteX82" fmla="*/ 647248 w 876197"/>
                <a:gd name="connsiteY82" fmla="*/ 26174 h 73220"/>
                <a:gd name="connsiteX83" fmla="*/ 657686 w 876197"/>
                <a:gd name="connsiteY83" fmla="*/ 0 h 73220"/>
                <a:gd name="connsiteX84" fmla="*/ 668221 w 876197"/>
                <a:gd name="connsiteY84" fmla="*/ 26420 h 73220"/>
                <a:gd name="connsiteX85" fmla="*/ 669044 w 876197"/>
                <a:gd name="connsiteY85" fmla="*/ 26420 h 73220"/>
                <a:gd name="connsiteX86" fmla="*/ 679580 w 876197"/>
                <a:gd name="connsiteY86" fmla="*/ 0 h 73220"/>
                <a:gd name="connsiteX87" fmla="*/ 690115 w 876197"/>
                <a:gd name="connsiteY87" fmla="*/ 26420 h 73220"/>
                <a:gd name="connsiteX88" fmla="*/ 691254 w 876197"/>
                <a:gd name="connsiteY88" fmla="*/ 26420 h 73220"/>
                <a:gd name="connsiteX89" fmla="*/ 701790 w 876197"/>
                <a:gd name="connsiteY89" fmla="*/ 0 h 73220"/>
                <a:gd name="connsiteX90" fmla="*/ 712325 w 876197"/>
                <a:gd name="connsiteY90" fmla="*/ 26420 h 73220"/>
                <a:gd name="connsiteX91" fmla="*/ 713149 w 876197"/>
                <a:gd name="connsiteY91" fmla="*/ 26420 h 73220"/>
                <a:gd name="connsiteX92" fmla="*/ 723685 w 876197"/>
                <a:gd name="connsiteY92" fmla="*/ 0 h 73220"/>
                <a:gd name="connsiteX93" fmla="*/ 734121 w 876197"/>
                <a:gd name="connsiteY93" fmla="*/ 26173 h 73220"/>
                <a:gd name="connsiteX94" fmla="*/ 744559 w 876197"/>
                <a:gd name="connsiteY94" fmla="*/ 0 h 73220"/>
                <a:gd name="connsiteX95" fmla="*/ 755094 w 876197"/>
                <a:gd name="connsiteY95" fmla="*/ 26420 h 73220"/>
                <a:gd name="connsiteX96" fmla="*/ 755918 w 876197"/>
                <a:gd name="connsiteY96" fmla="*/ 26420 h 73220"/>
                <a:gd name="connsiteX97" fmla="*/ 766454 w 876197"/>
                <a:gd name="connsiteY97" fmla="*/ 0 h 73220"/>
                <a:gd name="connsiteX98" fmla="*/ 776816 w 876197"/>
                <a:gd name="connsiteY98" fmla="*/ 25988 h 73220"/>
                <a:gd name="connsiteX99" fmla="*/ 787180 w 876197"/>
                <a:gd name="connsiteY99" fmla="*/ 0 h 73220"/>
                <a:gd name="connsiteX100" fmla="*/ 797715 w 876197"/>
                <a:gd name="connsiteY100" fmla="*/ 26420 h 73220"/>
                <a:gd name="connsiteX101" fmla="*/ 798538 w 876197"/>
                <a:gd name="connsiteY101" fmla="*/ 26420 h 73220"/>
                <a:gd name="connsiteX102" fmla="*/ 809074 w 876197"/>
                <a:gd name="connsiteY102" fmla="*/ 0 h 73220"/>
                <a:gd name="connsiteX103" fmla="*/ 819511 w 876197"/>
                <a:gd name="connsiteY103" fmla="*/ 26174 h 73220"/>
                <a:gd name="connsiteX104" fmla="*/ 829949 w 876197"/>
                <a:gd name="connsiteY104" fmla="*/ 0 h 73220"/>
                <a:gd name="connsiteX105" fmla="*/ 840484 w 876197"/>
                <a:gd name="connsiteY105" fmla="*/ 26420 h 73220"/>
                <a:gd name="connsiteX106" fmla="*/ 841308 w 876197"/>
                <a:gd name="connsiteY106" fmla="*/ 26420 h 73220"/>
                <a:gd name="connsiteX107" fmla="*/ 851110 w 876197"/>
                <a:gd name="connsiteY107" fmla="*/ 1841 h 73220"/>
                <a:gd name="connsiteX108" fmla="*/ 851110 w 876197"/>
                <a:gd name="connsiteY108" fmla="*/ 0 h 73220"/>
                <a:gd name="connsiteX109" fmla="*/ 851844 w 876197"/>
                <a:gd name="connsiteY109" fmla="*/ 0 h 73220"/>
                <a:gd name="connsiteX110" fmla="*/ 874054 w 876197"/>
                <a:gd name="connsiteY110" fmla="*/ 0 h 73220"/>
                <a:gd name="connsiteX111" fmla="*/ 876197 w 876197"/>
                <a:gd name="connsiteY111" fmla="*/ 0 h 73220"/>
                <a:gd name="connsiteX112" fmla="*/ 876197 w 876197"/>
                <a:gd name="connsiteY112" fmla="*/ 73220 h 73220"/>
                <a:gd name="connsiteX113" fmla="*/ 0 w 876197"/>
                <a:gd name="connsiteY113" fmla="*/ 73220 h 7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876197" h="73220">
                  <a:moveTo>
                    <a:pt x="0" y="0"/>
                  </a:moveTo>
                  <a:lnTo>
                    <a:pt x="11711" y="0"/>
                  </a:lnTo>
                  <a:lnTo>
                    <a:pt x="12444" y="0"/>
                  </a:lnTo>
                  <a:lnTo>
                    <a:pt x="12444" y="1838"/>
                  </a:lnTo>
                  <a:lnTo>
                    <a:pt x="22246" y="26420"/>
                  </a:lnTo>
                  <a:lnTo>
                    <a:pt x="23070" y="26420"/>
                  </a:lnTo>
                  <a:lnTo>
                    <a:pt x="33606" y="0"/>
                  </a:lnTo>
                  <a:lnTo>
                    <a:pt x="44043" y="26173"/>
                  </a:lnTo>
                  <a:lnTo>
                    <a:pt x="54480" y="0"/>
                  </a:lnTo>
                  <a:lnTo>
                    <a:pt x="65015" y="26420"/>
                  </a:lnTo>
                  <a:lnTo>
                    <a:pt x="65839" y="26420"/>
                  </a:lnTo>
                  <a:lnTo>
                    <a:pt x="76375" y="0"/>
                  </a:lnTo>
                  <a:lnTo>
                    <a:pt x="86738" y="25988"/>
                  </a:lnTo>
                  <a:lnTo>
                    <a:pt x="97101" y="0"/>
                  </a:lnTo>
                  <a:lnTo>
                    <a:pt x="107637" y="26420"/>
                  </a:lnTo>
                  <a:lnTo>
                    <a:pt x="108460" y="26420"/>
                  </a:lnTo>
                  <a:lnTo>
                    <a:pt x="118995" y="0"/>
                  </a:lnTo>
                  <a:lnTo>
                    <a:pt x="129432" y="26174"/>
                  </a:lnTo>
                  <a:lnTo>
                    <a:pt x="139870" y="0"/>
                  </a:lnTo>
                  <a:lnTo>
                    <a:pt x="150405" y="26420"/>
                  </a:lnTo>
                  <a:lnTo>
                    <a:pt x="151229" y="26420"/>
                  </a:lnTo>
                  <a:lnTo>
                    <a:pt x="161765" y="0"/>
                  </a:lnTo>
                  <a:lnTo>
                    <a:pt x="172300" y="26420"/>
                  </a:lnTo>
                  <a:lnTo>
                    <a:pt x="173439" y="26420"/>
                  </a:lnTo>
                  <a:lnTo>
                    <a:pt x="183975" y="0"/>
                  </a:lnTo>
                  <a:lnTo>
                    <a:pt x="194510" y="26420"/>
                  </a:lnTo>
                  <a:lnTo>
                    <a:pt x="195333" y="26420"/>
                  </a:lnTo>
                  <a:lnTo>
                    <a:pt x="205869" y="0"/>
                  </a:lnTo>
                  <a:lnTo>
                    <a:pt x="216306" y="26174"/>
                  </a:lnTo>
                  <a:lnTo>
                    <a:pt x="226744" y="0"/>
                  </a:lnTo>
                  <a:lnTo>
                    <a:pt x="237279" y="26420"/>
                  </a:lnTo>
                  <a:lnTo>
                    <a:pt x="238102" y="26420"/>
                  </a:lnTo>
                  <a:lnTo>
                    <a:pt x="248638" y="0"/>
                  </a:lnTo>
                  <a:lnTo>
                    <a:pt x="259173" y="26420"/>
                  </a:lnTo>
                  <a:lnTo>
                    <a:pt x="259341" y="26420"/>
                  </a:lnTo>
                  <a:lnTo>
                    <a:pt x="269877" y="0"/>
                  </a:lnTo>
                  <a:lnTo>
                    <a:pt x="280412" y="26420"/>
                  </a:lnTo>
                  <a:lnTo>
                    <a:pt x="281235" y="26420"/>
                  </a:lnTo>
                  <a:lnTo>
                    <a:pt x="291771" y="0"/>
                  </a:lnTo>
                  <a:lnTo>
                    <a:pt x="302208" y="26174"/>
                  </a:lnTo>
                  <a:lnTo>
                    <a:pt x="312646" y="0"/>
                  </a:lnTo>
                  <a:lnTo>
                    <a:pt x="323181" y="26420"/>
                  </a:lnTo>
                  <a:lnTo>
                    <a:pt x="324004" y="26420"/>
                  </a:lnTo>
                  <a:lnTo>
                    <a:pt x="334540" y="0"/>
                  </a:lnTo>
                  <a:lnTo>
                    <a:pt x="345075" y="26420"/>
                  </a:lnTo>
                  <a:lnTo>
                    <a:pt x="346214" y="26420"/>
                  </a:lnTo>
                  <a:lnTo>
                    <a:pt x="356750" y="0"/>
                  </a:lnTo>
                  <a:lnTo>
                    <a:pt x="367285" y="26420"/>
                  </a:lnTo>
                  <a:lnTo>
                    <a:pt x="368109" y="26420"/>
                  </a:lnTo>
                  <a:lnTo>
                    <a:pt x="378645" y="0"/>
                  </a:lnTo>
                  <a:lnTo>
                    <a:pt x="389082" y="26173"/>
                  </a:lnTo>
                  <a:lnTo>
                    <a:pt x="399519" y="0"/>
                  </a:lnTo>
                  <a:lnTo>
                    <a:pt x="410054" y="26420"/>
                  </a:lnTo>
                  <a:lnTo>
                    <a:pt x="410878" y="26420"/>
                  </a:lnTo>
                  <a:lnTo>
                    <a:pt x="421414" y="0"/>
                  </a:lnTo>
                  <a:lnTo>
                    <a:pt x="431777" y="25989"/>
                  </a:lnTo>
                  <a:lnTo>
                    <a:pt x="442141" y="0"/>
                  </a:lnTo>
                  <a:lnTo>
                    <a:pt x="452676" y="26420"/>
                  </a:lnTo>
                  <a:lnTo>
                    <a:pt x="453499" y="26420"/>
                  </a:lnTo>
                  <a:lnTo>
                    <a:pt x="464035" y="0"/>
                  </a:lnTo>
                  <a:lnTo>
                    <a:pt x="474472" y="26174"/>
                  </a:lnTo>
                  <a:lnTo>
                    <a:pt x="484910" y="0"/>
                  </a:lnTo>
                  <a:lnTo>
                    <a:pt x="495445" y="26420"/>
                  </a:lnTo>
                  <a:lnTo>
                    <a:pt x="496269" y="26420"/>
                  </a:lnTo>
                  <a:lnTo>
                    <a:pt x="506805" y="0"/>
                  </a:lnTo>
                  <a:lnTo>
                    <a:pt x="517340" y="26420"/>
                  </a:lnTo>
                  <a:lnTo>
                    <a:pt x="518479" y="26420"/>
                  </a:lnTo>
                  <a:lnTo>
                    <a:pt x="529015" y="0"/>
                  </a:lnTo>
                  <a:lnTo>
                    <a:pt x="539550" y="26420"/>
                  </a:lnTo>
                  <a:lnTo>
                    <a:pt x="540373" y="26420"/>
                  </a:lnTo>
                  <a:lnTo>
                    <a:pt x="550909" y="0"/>
                  </a:lnTo>
                  <a:lnTo>
                    <a:pt x="561346" y="26174"/>
                  </a:lnTo>
                  <a:lnTo>
                    <a:pt x="571784" y="0"/>
                  </a:lnTo>
                  <a:lnTo>
                    <a:pt x="582319" y="26420"/>
                  </a:lnTo>
                  <a:lnTo>
                    <a:pt x="583142" y="26420"/>
                  </a:lnTo>
                  <a:lnTo>
                    <a:pt x="593678" y="0"/>
                  </a:lnTo>
                  <a:lnTo>
                    <a:pt x="604213" y="26420"/>
                  </a:lnTo>
                  <a:lnTo>
                    <a:pt x="604381" y="26420"/>
                  </a:lnTo>
                  <a:lnTo>
                    <a:pt x="614917" y="0"/>
                  </a:lnTo>
                  <a:lnTo>
                    <a:pt x="625452" y="26420"/>
                  </a:lnTo>
                  <a:lnTo>
                    <a:pt x="626275" y="26420"/>
                  </a:lnTo>
                  <a:lnTo>
                    <a:pt x="636811" y="0"/>
                  </a:lnTo>
                  <a:lnTo>
                    <a:pt x="647248" y="26174"/>
                  </a:lnTo>
                  <a:lnTo>
                    <a:pt x="657686" y="0"/>
                  </a:lnTo>
                  <a:lnTo>
                    <a:pt x="668221" y="26420"/>
                  </a:lnTo>
                  <a:lnTo>
                    <a:pt x="669044" y="26420"/>
                  </a:lnTo>
                  <a:lnTo>
                    <a:pt x="679580" y="0"/>
                  </a:lnTo>
                  <a:lnTo>
                    <a:pt x="690115" y="26420"/>
                  </a:lnTo>
                  <a:lnTo>
                    <a:pt x="691254" y="26420"/>
                  </a:lnTo>
                  <a:lnTo>
                    <a:pt x="701790" y="0"/>
                  </a:lnTo>
                  <a:lnTo>
                    <a:pt x="712325" y="26420"/>
                  </a:lnTo>
                  <a:lnTo>
                    <a:pt x="713149" y="26420"/>
                  </a:lnTo>
                  <a:lnTo>
                    <a:pt x="723685" y="0"/>
                  </a:lnTo>
                  <a:lnTo>
                    <a:pt x="734121" y="26173"/>
                  </a:lnTo>
                  <a:lnTo>
                    <a:pt x="744559" y="0"/>
                  </a:lnTo>
                  <a:lnTo>
                    <a:pt x="755094" y="26420"/>
                  </a:lnTo>
                  <a:lnTo>
                    <a:pt x="755918" y="26420"/>
                  </a:lnTo>
                  <a:lnTo>
                    <a:pt x="766454" y="0"/>
                  </a:lnTo>
                  <a:lnTo>
                    <a:pt x="776816" y="25988"/>
                  </a:lnTo>
                  <a:lnTo>
                    <a:pt x="787180" y="0"/>
                  </a:lnTo>
                  <a:lnTo>
                    <a:pt x="797715" y="26420"/>
                  </a:lnTo>
                  <a:lnTo>
                    <a:pt x="798538" y="26420"/>
                  </a:lnTo>
                  <a:lnTo>
                    <a:pt x="809074" y="0"/>
                  </a:lnTo>
                  <a:lnTo>
                    <a:pt x="819511" y="26174"/>
                  </a:lnTo>
                  <a:lnTo>
                    <a:pt x="829949" y="0"/>
                  </a:lnTo>
                  <a:lnTo>
                    <a:pt x="840484" y="26420"/>
                  </a:lnTo>
                  <a:lnTo>
                    <a:pt x="841308" y="26420"/>
                  </a:lnTo>
                  <a:lnTo>
                    <a:pt x="851110" y="1841"/>
                  </a:lnTo>
                  <a:lnTo>
                    <a:pt x="851110" y="0"/>
                  </a:lnTo>
                  <a:lnTo>
                    <a:pt x="851844" y="0"/>
                  </a:lnTo>
                  <a:lnTo>
                    <a:pt x="874054" y="0"/>
                  </a:lnTo>
                  <a:lnTo>
                    <a:pt x="876197" y="0"/>
                  </a:lnTo>
                  <a:lnTo>
                    <a:pt x="876197" y="73220"/>
                  </a:lnTo>
                  <a:lnTo>
                    <a:pt x="0" y="73220"/>
                  </a:lnTo>
                  <a:close/>
                </a:path>
              </a:pathLst>
            </a:custGeom>
            <a:pattFill prst="dashHorz">
              <a:fgClr>
                <a:srgbClr val="7F7F7F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0D61F0C1-FDF9-4D56-82A0-6C92D1E114F4}"/>
                </a:ext>
              </a:extLst>
            </p:cNvPr>
            <p:cNvSpPr/>
            <p:nvPr/>
          </p:nvSpPr>
          <p:spPr>
            <a:xfrm rot="10800000">
              <a:off x="8266454" y="5958929"/>
              <a:ext cx="1080000" cy="53458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F8A34069-2B87-4071-97D8-6763317575ED}"/>
                </a:ext>
              </a:extLst>
            </p:cNvPr>
            <p:cNvSpPr/>
            <p:nvPr/>
          </p:nvSpPr>
          <p:spPr>
            <a:xfrm>
              <a:off x="8289870" y="553712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B1BC89D5-BF5A-40A8-894F-9FD02588E1A8}"/>
                </a:ext>
              </a:extLst>
            </p:cNvPr>
            <p:cNvSpPr/>
            <p:nvPr/>
          </p:nvSpPr>
          <p:spPr>
            <a:xfrm>
              <a:off x="8289870" y="5565922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BB5F45B5-8B8B-42F1-9911-650059CB0585}"/>
                </a:ext>
              </a:extLst>
            </p:cNvPr>
            <p:cNvSpPr/>
            <p:nvPr/>
          </p:nvSpPr>
          <p:spPr>
            <a:xfrm>
              <a:off x="8289870" y="559672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B9A7D0E0-9C1E-4A6C-B220-ACD95454C81A}"/>
                </a:ext>
              </a:extLst>
            </p:cNvPr>
            <p:cNvSpPr/>
            <p:nvPr/>
          </p:nvSpPr>
          <p:spPr>
            <a:xfrm>
              <a:off x="8289870" y="562552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14489DA5-107A-4F61-A6FD-0C1135A20D8C}"/>
                </a:ext>
              </a:extLst>
            </p:cNvPr>
            <p:cNvSpPr/>
            <p:nvPr/>
          </p:nvSpPr>
          <p:spPr>
            <a:xfrm>
              <a:off x="8289870" y="5653955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D22F18D1-25E6-4DF8-ADD3-7C71939DD3AB}"/>
                </a:ext>
              </a:extLst>
            </p:cNvPr>
            <p:cNvSpPr/>
            <p:nvPr/>
          </p:nvSpPr>
          <p:spPr>
            <a:xfrm>
              <a:off x="8289870" y="5874059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29544C0-E55E-4AAC-8438-189CB63EFF8C}"/>
                </a:ext>
              </a:extLst>
            </p:cNvPr>
            <p:cNvSpPr/>
            <p:nvPr/>
          </p:nvSpPr>
          <p:spPr>
            <a:xfrm>
              <a:off x="8289870" y="578830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0F69EFFE-02B1-4669-B66E-7C2CA026D61F}"/>
                </a:ext>
              </a:extLst>
            </p:cNvPr>
            <p:cNvSpPr/>
            <p:nvPr/>
          </p:nvSpPr>
          <p:spPr>
            <a:xfrm>
              <a:off x="8289870" y="581710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914079B5-C5EA-46E2-9E55-9FF9459633C2}"/>
                </a:ext>
              </a:extLst>
            </p:cNvPr>
            <p:cNvSpPr/>
            <p:nvPr/>
          </p:nvSpPr>
          <p:spPr>
            <a:xfrm>
              <a:off x="8289870" y="584553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8106B85A-A218-4D87-9985-83ECF599542E}"/>
                </a:ext>
              </a:extLst>
            </p:cNvPr>
            <p:cNvSpPr/>
            <p:nvPr/>
          </p:nvSpPr>
          <p:spPr>
            <a:xfrm>
              <a:off x="8289870" y="5930983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직사각형 777">
              <a:extLst>
                <a:ext uri="{FF2B5EF4-FFF2-40B4-BE49-F238E27FC236}">
                  <a16:creationId xmlns:a16="http://schemas.microsoft.com/office/drawing/2014/main" id="{1F3AFE93-1C39-4A8B-8F6F-90ABA456C35A}"/>
                </a:ext>
              </a:extLst>
            </p:cNvPr>
            <p:cNvSpPr/>
            <p:nvPr/>
          </p:nvSpPr>
          <p:spPr>
            <a:xfrm>
              <a:off x="8289870" y="5902457"/>
              <a:ext cx="1022400" cy="2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6C44B25A-6762-4E67-BB03-4AE1D48C3595}"/>
                </a:ext>
              </a:extLst>
            </p:cNvPr>
            <p:cNvSpPr/>
            <p:nvPr/>
          </p:nvSpPr>
          <p:spPr>
            <a:xfrm>
              <a:off x="8289599" y="5752430"/>
              <a:ext cx="1022400" cy="3600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자유형: 도형 779">
              <a:extLst>
                <a:ext uri="{FF2B5EF4-FFF2-40B4-BE49-F238E27FC236}">
                  <a16:creationId xmlns:a16="http://schemas.microsoft.com/office/drawing/2014/main" id="{7E0CD56F-865E-4C09-9FCF-55B217FD11FD}"/>
                </a:ext>
              </a:extLst>
            </p:cNvPr>
            <p:cNvSpPr/>
            <p:nvPr/>
          </p:nvSpPr>
          <p:spPr>
            <a:xfrm rot="10800000" flipV="1">
              <a:off x="8112384" y="553366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1" name="자유형: 도형 780">
              <a:extLst>
                <a:ext uri="{FF2B5EF4-FFF2-40B4-BE49-F238E27FC236}">
                  <a16:creationId xmlns:a16="http://schemas.microsoft.com/office/drawing/2014/main" id="{A5F3FC13-662B-43B4-8FB9-16902C1828E4}"/>
                </a:ext>
              </a:extLst>
            </p:cNvPr>
            <p:cNvSpPr/>
            <p:nvPr/>
          </p:nvSpPr>
          <p:spPr>
            <a:xfrm rot="10800000" flipH="1" flipV="1">
              <a:off x="9157901" y="5533668"/>
              <a:ext cx="333539" cy="449008"/>
            </a:xfrm>
            <a:custGeom>
              <a:avLst/>
              <a:gdLst>
                <a:gd name="connsiteX0" fmla="*/ 224549 w 224549"/>
                <a:gd name="connsiteY0" fmla="*/ 0 h 482400"/>
                <a:gd name="connsiteX1" fmla="*/ 105337 w 224549"/>
                <a:gd name="connsiteY1" fmla="*/ 0 h 482400"/>
                <a:gd name="connsiteX2" fmla="*/ 105337 w 224549"/>
                <a:gd name="connsiteY2" fmla="*/ 453600 h 482400"/>
                <a:gd name="connsiteX3" fmla="*/ 0 w 224549"/>
                <a:gd name="connsiteY3" fmla="*/ 453600 h 482400"/>
                <a:gd name="connsiteX4" fmla="*/ 0 w 224549"/>
                <a:gd name="connsiteY4" fmla="*/ 482400 h 482400"/>
                <a:gd name="connsiteX5" fmla="*/ 105337 w 224549"/>
                <a:gd name="connsiteY5" fmla="*/ 482400 h 482400"/>
                <a:gd name="connsiteX6" fmla="*/ 108000 w 224549"/>
                <a:gd name="connsiteY6" fmla="*/ 482400 h 482400"/>
                <a:gd name="connsiteX7" fmla="*/ 224549 w 224549"/>
                <a:gd name="connsiteY7" fmla="*/ 482400 h 4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549" h="482400">
                  <a:moveTo>
                    <a:pt x="224549" y="0"/>
                  </a:moveTo>
                  <a:lnTo>
                    <a:pt x="105337" y="0"/>
                  </a:lnTo>
                  <a:lnTo>
                    <a:pt x="105337" y="453600"/>
                  </a:lnTo>
                  <a:lnTo>
                    <a:pt x="0" y="453600"/>
                  </a:lnTo>
                  <a:lnTo>
                    <a:pt x="0" y="482400"/>
                  </a:lnTo>
                  <a:lnTo>
                    <a:pt x="105337" y="482400"/>
                  </a:lnTo>
                  <a:lnTo>
                    <a:pt x="108000" y="482400"/>
                  </a:lnTo>
                  <a:lnTo>
                    <a:pt x="224549" y="482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72676759-A73A-4877-B93B-208CCEC1AA4E}"/>
                </a:ext>
              </a:extLst>
            </p:cNvPr>
            <p:cNvSpPr/>
            <p:nvPr/>
          </p:nvSpPr>
          <p:spPr>
            <a:xfrm>
              <a:off x="8109733" y="5347549"/>
              <a:ext cx="1382400" cy="190338"/>
            </a:xfrm>
            <a:prstGeom prst="rect">
              <a:avLst/>
            </a:prstGeom>
            <a:pattFill prst="diagBrick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직사각형 782">
              <a:extLst>
                <a:ext uri="{FF2B5EF4-FFF2-40B4-BE49-F238E27FC236}">
                  <a16:creationId xmlns:a16="http://schemas.microsoft.com/office/drawing/2014/main" id="{54DC12E4-AE17-4547-999D-D869A7C5D3A8}"/>
                </a:ext>
              </a:extLst>
            </p:cNvPr>
            <p:cNvSpPr/>
            <p:nvPr/>
          </p:nvSpPr>
          <p:spPr>
            <a:xfrm>
              <a:off x="8109733" y="5983724"/>
              <a:ext cx="1382400" cy="190338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4" name="그룹 783">
              <a:extLst>
                <a:ext uri="{FF2B5EF4-FFF2-40B4-BE49-F238E27FC236}">
                  <a16:creationId xmlns:a16="http://schemas.microsoft.com/office/drawing/2014/main" id="{33563690-6C48-4185-86C3-42FB5580EDEC}"/>
                </a:ext>
              </a:extLst>
            </p:cNvPr>
            <p:cNvGrpSpPr/>
            <p:nvPr/>
          </p:nvGrpSpPr>
          <p:grpSpPr>
            <a:xfrm>
              <a:off x="8109729" y="5311974"/>
              <a:ext cx="1382401" cy="36000"/>
              <a:chOff x="3060127" y="5937539"/>
              <a:chExt cx="1382401" cy="36000"/>
            </a:xfrm>
          </p:grpSpPr>
          <p:sp>
            <p:nvSpPr>
              <p:cNvPr id="790" name="직사각형 789">
                <a:extLst>
                  <a:ext uri="{FF2B5EF4-FFF2-40B4-BE49-F238E27FC236}">
                    <a16:creationId xmlns:a16="http://schemas.microsoft.com/office/drawing/2014/main" id="{37B39686-F586-4CC5-8CE4-0130F1BAC57B}"/>
                  </a:ext>
                </a:extLst>
              </p:cNvPr>
              <p:cNvSpPr/>
              <p:nvPr/>
            </p:nvSpPr>
            <p:spPr>
              <a:xfrm rot="10800000" flipV="1">
                <a:off x="3060127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853BCB56-F1E3-4F64-A5C3-41769AE5A568}"/>
                  </a:ext>
                </a:extLst>
              </p:cNvPr>
              <p:cNvSpPr/>
              <p:nvPr/>
            </p:nvSpPr>
            <p:spPr>
              <a:xfrm rot="10800000" flipV="1">
                <a:off x="4235600" y="5937539"/>
                <a:ext cx="206928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5" name="그룹 784">
              <a:extLst>
                <a:ext uri="{FF2B5EF4-FFF2-40B4-BE49-F238E27FC236}">
                  <a16:creationId xmlns:a16="http://schemas.microsoft.com/office/drawing/2014/main" id="{8416092F-B952-4F7B-BE33-BB488B808675}"/>
                </a:ext>
              </a:extLst>
            </p:cNvPr>
            <p:cNvGrpSpPr/>
            <p:nvPr/>
          </p:nvGrpSpPr>
          <p:grpSpPr>
            <a:xfrm>
              <a:off x="8290181" y="5681564"/>
              <a:ext cx="1022400" cy="70013"/>
              <a:chOff x="1217024" y="4003944"/>
              <a:chExt cx="1022400" cy="70013"/>
            </a:xfrm>
          </p:grpSpPr>
          <p:sp>
            <p:nvSpPr>
              <p:cNvPr id="786" name="직사각형 785">
                <a:extLst>
                  <a:ext uri="{FF2B5EF4-FFF2-40B4-BE49-F238E27FC236}">
                    <a16:creationId xmlns:a16="http://schemas.microsoft.com/office/drawing/2014/main" id="{F41391A8-CA46-4558-A6D8-04C77E59AB20}"/>
                  </a:ext>
                </a:extLst>
              </p:cNvPr>
              <p:cNvSpPr/>
              <p:nvPr/>
            </p:nvSpPr>
            <p:spPr>
              <a:xfrm>
                <a:off x="1563020" y="4032846"/>
                <a:ext cx="360000" cy="3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직사각형 786">
                <a:extLst>
                  <a:ext uri="{FF2B5EF4-FFF2-40B4-BE49-F238E27FC236}">
                    <a16:creationId xmlns:a16="http://schemas.microsoft.com/office/drawing/2014/main" id="{D951CCAB-2E78-4C58-ABBC-F1B09A95CA29}"/>
                  </a:ext>
                </a:extLst>
              </p:cNvPr>
              <p:cNvSpPr/>
              <p:nvPr/>
            </p:nvSpPr>
            <p:spPr>
              <a:xfrm>
                <a:off x="1217024" y="400394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직사각형 787">
                <a:extLst>
                  <a:ext uri="{FF2B5EF4-FFF2-40B4-BE49-F238E27FC236}">
                    <a16:creationId xmlns:a16="http://schemas.microsoft.com/office/drawing/2014/main" id="{54872D9F-1754-4B74-AC50-DE5DBD58EA40}"/>
                  </a:ext>
                </a:extLst>
              </p:cNvPr>
              <p:cNvSpPr/>
              <p:nvPr/>
            </p:nvSpPr>
            <p:spPr>
              <a:xfrm>
                <a:off x="12170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직사각형 788">
                <a:extLst>
                  <a:ext uri="{FF2B5EF4-FFF2-40B4-BE49-F238E27FC236}">
                    <a16:creationId xmlns:a16="http://schemas.microsoft.com/office/drawing/2014/main" id="{5D3C0A28-BC23-41F4-BCD8-D8EC3DD0C90F}"/>
                  </a:ext>
                </a:extLst>
              </p:cNvPr>
              <p:cNvSpPr/>
              <p:nvPr/>
            </p:nvSpPr>
            <p:spPr>
              <a:xfrm>
                <a:off x="1843424" y="4034357"/>
                <a:ext cx="396000" cy="396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92" name="TextBox 791">
            <a:extLst>
              <a:ext uri="{FF2B5EF4-FFF2-40B4-BE49-F238E27FC236}">
                <a16:creationId xmlns:a16="http://schemas.microsoft.com/office/drawing/2014/main" id="{77C94470-C918-4F1E-925E-C1A121E5B95C}"/>
              </a:ext>
            </a:extLst>
          </p:cNvPr>
          <p:cNvSpPr txBox="1"/>
          <p:nvPr/>
        </p:nvSpPr>
        <p:spPr>
          <a:xfrm>
            <a:off x="8071959" y="529777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opening for contact and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n-contact metal deposition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96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A134BB-70FC-45B5-A471-7A13A04C4AFB}"/>
                  </a:ext>
                </a:extLst>
              </p:cNvPr>
              <p:cNvSpPr txBox="1"/>
              <p:nvPr/>
            </p:nvSpPr>
            <p:spPr>
              <a:xfrm>
                <a:off x="272480" y="2996952"/>
                <a:ext cx="5775940" cy="3261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highlight>
                      <a:srgbClr val="FFFF00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*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Auxiliary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layer</a:t>
                </a: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역할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</a:t>
                </a: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1) light extraction efficiency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향상 효과</a:t>
                </a:r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 of the air = 1</a:t>
                </a:r>
                <a:b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 of the GaAs substrate = 3.66 (at 940 nm)</a:t>
                </a:r>
              </a:p>
              <a:p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갖기 때문에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차가 크면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escape cone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angle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작아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즉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critical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angle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작음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빛이 빠져나가지 못함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 </a:t>
                </a: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900" smtClean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ritical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angle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of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GaAs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Air</m:t>
                      </m:r>
                      <m:r>
                        <a:rPr lang="en-US" altLang="ko-KR" sz="900" i="1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 b="0" i="0" smtClean="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900" b="0" i="1" smtClean="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ko-KR" sz="900" i="1">
                                      <a:latin typeface="Cambria Math" panose="02040503050406030204" pitchFamily="18" charset="0"/>
                                      <a:ea typeface="LG스마트체 Regular" panose="020B0600000101010101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900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  <m:t>Air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900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  <m:t>GaAs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900" b="0" i="1" smtClean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=15.86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이에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가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과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3.66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사이의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Auxiliary layer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포함시켜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escape corn angle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높이려 함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. </a:t>
                </a:r>
              </a:p>
              <a:p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예를 들어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 of the polymer = 2.33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라 가정하에 계산하면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</a:t>
                </a: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Critical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angle</m:t>
                      </m:r>
                      <m: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of</m:t>
                      </m:r>
                      <m:r>
                        <a:rPr lang="en-US" altLang="ko-KR" sz="900" b="0" i="0" smtClean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900" i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GaAs</m:t>
                      </m:r>
                      <m:r>
                        <a:rPr lang="en-US" altLang="ko-KR" sz="900" i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900" i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Auxiliary</m:t>
                      </m:r>
                      <m:r>
                        <a:rPr lang="en-US" altLang="ko-KR" sz="900" i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900" i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Air</m:t>
                      </m:r>
                      <m:r>
                        <a:rPr lang="en-US" altLang="ko-KR" sz="900" i="1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900" i="1">
                              <a:latin typeface="Cambria Math" panose="02040503050406030204" pitchFamily="18" charset="0"/>
                              <a:ea typeface="LG스마트체 Regular" panose="020B0600000101010101" pitchFamily="50" charset="-127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900" i="1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900" i="1" smtClean="0">
                                  <a:latin typeface="Cambria Math" panose="02040503050406030204" pitchFamily="18" charset="0"/>
                                  <a:ea typeface="LG스마트체 Regular" panose="020B0600000101010101" pitchFamily="50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900" i="1">
                                      <a:latin typeface="Cambria Math" panose="02040503050406030204" pitchFamily="18" charset="0"/>
                                      <a:ea typeface="LG스마트체 Regular" panose="020B0600000101010101" pitchFamily="50" charset="-127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LG스마트체 Regular" panose="020B0600000101010101" pitchFamily="50" charset="-127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900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  <m:t>Air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900" b="0" i="0" smtClean="0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  <m:t>Auxiliary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ko-KR" sz="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altLang="ko-KR" sz="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9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altLang="ko-KR" sz="9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50" charset="-127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900" i="1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900" i="1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900" b="0" i="0" smtClean="0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  <m:t>Auxiliary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900" i="1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900" i="1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900">
                                                  <a:latin typeface="Cambria Math" panose="02040503050406030204" pitchFamily="18" charset="0"/>
                                                  <a:ea typeface="LG스마트체 Regular" panose="020B0600000101010101" pitchFamily="50" charset="-127"/>
                                                </a:rPr>
                                                <m:t>GaAs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ko-KR" sz="900" i="1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=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23</m:t>
                      </m:r>
                      <m:r>
                        <a:rPr lang="en-US" altLang="ko-KR" sz="900" i="1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.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  <a:ea typeface="LG스마트체 Regular" panose="020B0600000101010101" pitchFamily="50" charset="-127"/>
                        </a:rPr>
                        <m:t>91</m:t>
                      </m:r>
                      <m:r>
                        <a:rPr lang="en-US" altLang="ko-KR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2) GaAs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Air exposure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막아 대기중 수분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산소에서 차단하여 소자의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degradation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막음</a:t>
                </a:r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물질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</a:t>
                </a:r>
              </a:p>
              <a:p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Polymer, insulator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등 절연체이며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refractive index (n)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값이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과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3.66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ko-KR" altLang="en-US" sz="9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중간값을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가질 것</a:t>
                </a:r>
                <a:endPara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증착 후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CMP (chemical-mechanical polishing)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과정을 통해 </a:t>
                </a:r>
                <a:r>
                  <a:rPr lang="en-US" altLang="ko-KR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surface smoothness </a:t>
                </a:r>
                <a:r>
                  <a:rPr lang="ko-KR" altLang="en-US" sz="9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확보 필요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A134BB-70FC-45B5-A471-7A13A04C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2996952"/>
                <a:ext cx="5775940" cy="326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DFA0367-15D5-45AC-ABC7-7986A8D09E87}"/>
              </a:ext>
            </a:extLst>
          </p:cNvPr>
          <p:cNvSpPr txBox="1"/>
          <p:nvPr/>
        </p:nvSpPr>
        <p:spPr>
          <a:xfrm>
            <a:off x="7250715" y="599521"/>
            <a:ext cx="2151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Auxiliary layer</a:t>
            </a:r>
            <a:r>
              <a:rPr lang="en-US" altLang="ko-KR" sz="9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(medium refractive index between the air and the GaAs)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1C9BA6-E53C-4CCC-8E46-48F07C958279}"/>
              </a:ext>
            </a:extLst>
          </p:cNvPr>
          <p:cNvCxnSpPr>
            <a:cxnSpLocks/>
          </p:cNvCxnSpPr>
          <p:nvPr/>
        </p:nvCxnSpPr>
        <p:spPr>
          <a:xfrm>
            <a:off x="7807666" y="4099126"/>
            <a:ext cx="144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E6D91B-F8D4-45CF-BEBC-53033950B2E0}"/>
              </a:ext>
            </a:extLst>
          </p:cNvPr>
          <p:cNvCxnSpPr>
            <a:cxnSpLocks/>
          </p:cNvCxnSpPr>
          <p:nvPr/>
        </p:nvCxnSpPr>
        <p:spPr>
          <a:xfrm>
            <a:off x="7807666" y="3754799"/>
            <a:ext cx="144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EFF7E65-E134-4EAD-9809-2772189673B6}"/>
              </a:ext>
            </a:extLst>
          </p:cNvPr>
          <p:cNvSpPr/>
          <p:nvPr/>
        </p:nvSpPr>
        <p:spPr>
          <a:xfrm>
            <a:off x="8140539" y="3623197"/>
            <a:ext cx="1066800" cy="1042988"/>
          </a:xfrm>
          <a:custGeom>
            <a:avLst/>
            <a:gdLst>
              <a:gd name="connsiteX0" fmla="*/ 0 w 1066800"/>
              <a:gd name="connsiteY0" fmla="*/ 1042988 h 1042988"/>
              <a:gd name="connsiteX1" fmla="*/ 180975 w 1066800"/>
              <a:gd name="connsiteY1" fmla="*/ 476250 h 1042988"/>
              <a:gd name="connsiteX2" fmla="*/ 419100 w 1066800"/>
              <a:gd name="connsiteY2" fmla="*/ 133350 h 1042988"/>
              <a:gd name="connsiteX3" fmla="*/ 1066800 w 1066800"/>
              <a:gd name="connsiteY3" fmla="*/ 0 h 104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042988">
                <a:moveTo>
                  <a:pt x="0" y="1042988"/>
                </a:moveTo>
                <a:lnTo>
                  <a:pt x="180975" y="476250"/>
                </a:lnTo>
                <a:lnTo>
                  <a:pt x="419100" y="133350"/>
                </a:lnTo>
                <a:lnTo>
                  <a:pt x="1066800" y="0"/>
                </a:ln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B8B4-03C0-48AF-BB2B-BBCF76E28BC5}"/>
              </a:ext>
            </a:extLst>
          </p:cNvPr>
          <p:cNvSpPr txBox="1"/>
          <p:nvPr/>
        </p:nvSpPr>
        <p:spPr>
          <a:xfrm>
            <a:off x="7760743" y="4155242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en-US" altLang="ko-KR" sz="900" baseline="-25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D3946-759A-4C3D-A310-8AE69DF66C45}"/>
              </a:ext>
            </a:extLst>
          </p:cNvPr>
          <p:cNvSpPr txBox="1"/>
          <p:nvPr/>
        </p:nvSpPr>
        <p:spPr>
          <a:xfrm>
            <a:off x="7760743" y="378635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en-US" altLang="ko-KR" sz="900" baseline="-25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Auxiliary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CBCEA-A954-4431-A998-882D3F9C30FD}"/>
              </a:ext>
            </a:extLst>
          </p:cNvPr>
          <p:cNvSpPr txBox="1"/>
          <p:nvPr/>
        </p:nvSpPr>
        <p:spPr>
          <a:xfrm>
            <a:off x="7760743" y="3481421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en-US" altLang="ko-KR" sz="900" baseline="-25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625BCB-77CB-4848-BFBD-266C7DDE2A27}"/>
              </a:ext>
            </a:extLst>
          </p:cNvPr>
          <p:cNvCxnSpPr>
            <a:cxnSpLocks/>
          </p:cNvCxnSpPr>
          <p:nvPr/>
        </p:nvCxnSpPr>
        <p:spPr>
          <a:xfrm>
            <a:off x="8331296" y="3245683"/>
            <a:ext cx="0" cy="12205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2651A6-2DE0-4622-BC44-595B3F5B8856}"/>
              </a:ext>
            </a:extLst>
          </p:cNvPr>
          <p:cNvCxnSpPr>
            <a:cxnSpLocks/>
          </p:cNvCxnSpPr>
          <p:nvPr/>
        </p:nvCxnSpPr>
        <p:spPr>
          <a:xfrm>
            <a:off x="8566246" y="3245683"/>
            <a:ext cx="0" cy="12442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8F6B21-46D2-4290-A105-CC73995A5346}"/>
              </a:ext>
            </a:extLst>
          </p:cNvPr>
          <p:cNvCxnSpPr>
            <a:cxnSpLocks/>
          </p:cNvCxnSpPr>
          <p:nvPr/>
        </p:nvCxnSpPr>
        <p:spPr>
          <a:xfrm>
            <a:off x="6199611" y="4099126"/>
            <a:ext cx="144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2773550-C237-45BE-ACC6-F326D500D763}"/>
              </a:ext>
            </a:extLst>
          </p:cNvPr>
          <p:cNvSpPr/>
          <p:nvPr/>
        </p:nvSpPr>
        <p:spPr>
          <a:xfrm>
            <a:off x="6532484" y="4096272"/>
            <a:ext cx="1066800" cy="569913"/>
          </a:xfrm>
          <a:custGeom>
            <a:avLst/>
            <a:gdLst>
              <a:gd name="connsiteX0" fmla="*/ 0 w 1066800"/>
              <a:gd name="connsiteY0" fmla="*/ 1042988 h 1042988"/>
              <a:gd name="connsiteX1" fmla="*/ 180975 w 1066800"/>
              <a:gd name="connsiteY1" fmla="*/ 476250 h 1042988"/>
              <a:gd name="connsiteX2" fmla="*/ 419100 w 1066800"/>
              <a:gd name="connsiteY2" fmla="*/ 133350 h 1042988"/>
              <a:gd name="connsiteX3" fmla="*/ 1066800 w 1066800"/>
              <a:gd name="connsiteY3" fmla="*/ 0 h 1042988"/>
              <a:gd name="connsiteX0" fmla="*/ 0 w 1066800"/>
              <a:gd name="connsiteY0" fmla="*/ 1042988 h 1042988"/>
              <a:gd name="connsiteX1" fmla="*/ 180975 w 1066800"/>
              <a:gd name="connsiteY1" fmla="*/ 476250 h 1042988"/>
              <a:gd name="connsiteX2" fmla="*/ 1066800 w 1066800"/>
              <a:gd name="connsiteY2" fmla="*/ 0 h 1042988"/>
              <a:gd name="connsiteX0" fmla="*/ 0 w 1066800"/>
              <a:gd name="connsiteY0" fmla="*/ 569913 h 569913"/>
              <a:gd name="connsiteX1" fmla="*/ 180975 w 1066800"/>
              <a:gd name="connsiteY1" fmla="*/ 3175 h 569913"/>
              <a:gd name="connsiteX2" fmla="*/ 1066800 w 1066800"/>
              <a:gd name="connsiteY2" fmla="*/ 0 h 5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913">
                <a:moveTo>
                  <a:pt x="0" y="569913"/>
                </a:moveTo>
                <a:lnTo>
                  <a:pt x="180975" y="3175"/>
                </a:lnTo>
                <a:lnTo>
                  <a:pt x="1066800" y="0"/>
                </a:ln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73A88-020E-4FA8-A743-FAE32CD4C1BF}"/>
              </a:ext>
            </a:extLst>
          </p:cNvPr>
          <p:cNvSpPr txBox="1"/>
          <p:nvPr/>
        </p:nvSpPr>
        <p:spPr>
          <a:xfrm>
            <a:off x="6152688" y="4155242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en-US" altLang="ko-KR" sz="900" baseline="-25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GaAs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B2013-8290-4007-9F39-34C0743E10A0}"/>
              </a:ext>
            </a:extLst>
          </p:cNvPr>
          <p:cNvSpPr txBox="1"/>
          <p:nvPr/>
        </p:nvSpPr>
        <p:spPr>
          <a:xfrm>
            <a:off x="6152688" y="3786356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en-US" altLang="ko-KR" sz="900" baseline="-25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FDB1A28-F169-46A1-BECB-AF20174B0239}"/>
              </a:ext>
            </a:extLst>
          </p:cNvPr>
          <p:cNvSpPr/>
          <p:nvPr/>
        </p:nvSpPr>
        <p:spPr>
          <a:xfrm rot="7200000">
            <a:off x="8230641" y="4315417"/>
            <a:ext cx="105024" cy="105024"/>
          </a:xfrm>
          <a:prstGeom prst="arc">
            <a:avLst>
              <a:gd name="adj1" fmla="val 16200000"/>
              <a:gd name="adj2" fmla="val 2006030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E3F033-19E1-4664-9557-4E32DCC5799A}"/>
              </a:ext>
            </a:extLst>
          </p:cNvPr>
          <p:cNvSpPr txBox="1"/>
          <p:nvPr/>
        </p:nvSpPr>
        <p:spPr>
          <a:xfrm>
            <a:off x="8140539" y="4418472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15.86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˚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310224-9D26-412A-A57D-55B4A8D63858}"/>
              </a:ext>
            </a:extLst>
          </p:cNvPr>
          <p:cNvCxnSpPr>
            <a:cxnSpLocks/>
          </p:cNvCxnSpPr>
          <p:nvPr/>
        </p:nvCxnSpPr>
        <p:spPr>
          <a:xfrm>
            <a:off x="6721971" y="3245683"/>
            <a:ext cx="0" cy="12442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FBCC51-DE14-428C-A686-722523DA4D85}"/>
              </a:ext>
            </a:extLst>
          </p:cNvPr>
          <p:cNvSpPr txBox="1"/>
          <p:nvPr/>
        </p:nvSpPr>
        <p:spPr>
          <a:xfrm>
            <a:off x="6532484" y="4418472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15.86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˚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906DD80-44CF-433A-94F6-4FE4349856D1}"/>
              </a:ext>
            </a:extLst>
          </p:cNvPr>
          <p:cNvSpPr/>
          <p:nvPr/>
        </p:nvSpPr>
        <p:spPr>
          <a:xfrm rot="7200000">
            <a:off x="6619774" y="4315417"/>
            <a:ext cx="105024" cy="105024"/>
          </a:xfrm>
          <a:prstGeom prst="arc">
            <a:avLst>
              <a:gd name="adj1" fmla="val 16200000"/>
              <a:gd name="adj2" fmla="val 2006030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E698E2-DDDE-4B56-8316-4023EC458A3C}"/>
              </a:ext>
            </a:extLst>
          </p:cNvPr>
          <p:cNvGrpSpPr/>
          <p:nvPr/>
        </p:nvGrpSpPr>
        <p:grpSpPr>
          <a:xfrm>
            <a:off x="3904645" y="1107352"/>
            <a:ext cx="1385304" cy="1083263"/>
            <a:chOff x="4567244" y="1513230"/>
            <a:chExt cx="1385304" cy="108326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17EECC-1845-44EF-9B7D-7F9CD547F667}"/>
                </a:ext>
              </a:extLst>
            </p:cNvPr>
            <p:cNvSpPr/>
            <p:nvPr/>
          </p:nvSpPr>
          <p:spPr>
            <a:xfrm>
              <a:off x="4570148" y="1513230"/>
              <a:ext cx="1382400" cy="3135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2B88FE2-799A-4299-8943-696451983A2B}"/>
                </a:ext>
              </a:extLst>
            </p:cNvPr>
            <p:cNvGrpSpPr/>
            <p:nvPr/>
          </p:nvGrpSpPr>
          <p:grpSpPr>
            <a:xfrm>
              <a:off x="4567244" y="1727443"/>
              <a:ext cx="1382401" cy="869050"/>
              <a:chOff x="1367973" y="5353832"/>
              <a:chExt cx="1382401" cy="8690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901005C-FD82-45D1-B2BA-55B53905B1A3}"/>
                  </a:ext>
                </a:extLst>
              </p:cNvPr>
              <p:cNvSpPr/>
              <p:nvPr/>
            </p:nvSpPr>
            <p:spPr>
              <a:xfrm rot="10800000">
                <a:off x="1524695" y="6009433"/>
                <a:ext cx="1080000" cy="53458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FD8D4D5-1D11-458D-945B-F548E4F90015}"/>
                  </a:ext>
                </a:extLst>
              </p:cNvPr>
              <p:cNvSpPr/>
              <p:nvPr/>
            </p:nvSpPr>
            <p:spPr>
              <a:xfrm>
                <a:off x="1548111" y="5587626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59B7792-DF4C-4643-8223-C3D982C849AC}"/>
                  </a:ext>
                </a:extLst>
              </p:cNvPr>
              <p:cNvSpPr/>
              <p:nvPr/>
            </p:nvSpPr>
            <p:spPr>
              <a:xfrm>
                <a:off x="1548111" y="5616426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1C3132-771D-421E-A24C-22D75F974A35}"/>
                  </a:ext>
                </a:extLst>
              </p:cNvPr>
              <p:cNvSpPr/>
              <p:nvPr/>
            </p:nvSpPr>
            <p:spPr>
              <a:xfrm>
                <a:off x="1548111" y="564723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467A9B2-80EE-4C40-BC43-B765C1BB5E37}"/>
                  </a:ext>
                </a:extLst>
              </p:cNvPr>
              <p:cNvSpPr/>
              <p:nvPr/>
            </p:nvSpPr>
            <p:spPr>
              <a:xfrm>
                <a:off x="1548111" y="567603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A11AC91-BA30-4A49-9283-3888BC143D4A}"/>
                  </a:ext>
                </a:extLst>
              </p:cNvPr>
              <p:cNvSpPr/>
              <p:nvPr/>
            </p:nvSpPr>
            <p:spPr>
              <a:xfrm>
                <a:off x="1548111" y="570445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91B23C5-7BF4-45A4-BA31-2CD0D8FDC4A2}"/>
                  </a:ext>
                </a:extLst>
              </p:cNvPr>
              <p:cNvSpPr/>
              <p:nvPr/>
            </p:nvSpPr>
            <p:spPr>
              <a:xfrm>
                <a:off x="1548111" y="592456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90F7F80-D9AB-4810-9753-BAAE5E8B9F2D}"/>
                  </a:ext>
                </a:extLst>
              </p:cNvPr>
              <p:cNvSpPr/>
              <p:nvPr/>
            </p:nvSpPr>
            <p:spPr>
              <a:xfrm>
                <a:off x="1548111" y="5838811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44B6D30-F599-4459-A607-777936E0C4A6}"/>
                  </a:ext>
                </a:extLst>
              </p:cNvPr>
              <p:cNvSpPr/>
              <p:nvPr/>
            </p:nvSpPr>
            <p:spPr>
              <a:xfrm>
                <a:off x="1548111" y="5867611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1C4522-8051-4E00-B56A-CE7E1B16DBB4}"/>
                  </a:ext>
                </a:extLst>
              </p:cNvPr>
              <p:cNvSpPr/>
              <p:nvPr/>
            </p:nvSpPr>
            <p:spPr>
              <a:xfrm>
                <a:off x="1548111" y="589603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A67749F-4DCA-427A-85F9-07D6DE767C56}"/>
                  </a:ext>
                </a:extLst>
              </p:cNvPr>
              <p:cNvSpPr/>
              <p:nvPr/>
            </p:nvSpPr>
            <p:spPr>
              <a:xfrm>
                <a:off x="1548111" y="598148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4B054F9-D93F-4916-B839-8C8033F2F6DE}"/>
                  </a:ext>
                </a:extLst>
              </p:cNvPr>
              <p:cNvSpPr/>
              <p:nvPr/>
            </p:nvSpPr>
            <p:spPr>
              <a:xfrm>
                <a:off x="1548111" y="5952961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533A6A4-40F3-4767-8791-9D815D5E2AD3}"/>
                  </a:ext>
                </a:extLst>
              </p:cNvPr>
              <p:cNvSpPr/>
              <p:nvPr/>
            </p:nvSpPr>
            <p:spPr>
              <a:xfrm>
                <a:off x="1547840" y="5802934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18B97A74-85BA-4DBE-8445-DB810D923EFF}"/>
                  </a:ext>
                </a:extLst>
              </p:cNvPr>
              <p:cNvSpPr/>
              <p:nvPr/>
            </p:nvSpPr>
            <p:spPr>
              <a:xfrm rot="10800000" flipV="1">
                <a:off x="1367974" y="5584172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41975B85-A0C5-4641-859E-03C06D0AD90D}"/>
                  </a:ext>
                </a:extLst>
              </p:cNvPr>
              <p:cNvSpPr/>
              <p:nvPr/>
            </p:nvSpPr>
            <p:spPr>
              <a:xfrm rot="10800000" flipH="1" flipV="1">
                <a:off x="2416835" y="5584172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F9B6693-FDAB-465D-BB2E-EE94DA84F1FF}"/>
                  </a:ext>
                </a:extLst>
              </p:cNvPr>
              <p:cNvSpPr/>
              <p:nvPr/>
            </p:nvSpPr>
            <p:spPr>
              <a:xfrm>
                <a:off x="1367974" y="5389327"/>
                <a:ext cx="1382400" cy="193409"/>
              </a:xfrm>
              <a:custGeom>
                <a:avLst/>
                <a:gdLst>
                  <a:gd name="connsiteX0" fmla="*/ 0 w 1382400"/>
                  <a:gd name="connsiteY0" fmla="*/ 0 h 193409"/>
                  <a:gd name="connsiteX1" fmla="*/ 285933 w 1382400"/>
                  <a:gd name="connsiteY1" fmla="*/ 0 h 193409"/>
                  <a:gd name="connsiteX2" fmla="*/ 285933 w 1382400"/>
                  <a:gd name="connsiteY2" fmla="*/ 26771 h 193409"/>
                  <a:gd name="connsiteX3" fmla="*/ 322318 w 1382400"/>
                  <a:gd name="connsiteY3" fmla="*/ 43646 h 193409"/>
                  <a:gd name="connsiteX4" fmla="*/ 322318 w 1382400"/>
                  <a:gd name="connsiteY4" fmla="*/ 7459 h 193409"/>
                  <a:gd name="connsiteX5" fmla="*/ 338087 w 1382400"/>
                  <a:gd name="connsiteY5" fmla="*/ 13249 h 193409"/>
                  <a:gd name="connsiteX6" fmla="*/ 395253 w 1382400"/>
                  <a:gd name="connsiteY6" fmla="*/ 49436 h 193409"/>
                  <a:gd name="connsiteX7" fmla="*/ 407081 w 1382400"/>
                  <a:gd name="connsiteY7" fmla="*/ 20486 h 193409"/>
                  <a:gd name="connsiteX8" fmla="*/ 422850 w 1382400"/>
                  <a:gd name="connsiteY8" fmla="*/ 29171 h 193409"/>
                  <a:gd name="connsiteX9" fmla="*/ 454390 w 1382400"/>
                  <a:gd name="connsiteY9" fmla="*/ 46541 h 193409"/>
                  <a:gd name="connsiteX10" fmla="*/ 474102 w 1382400"/>
                  <a:gd name="connsiteY10" fmla="*/ 14696 h 193409"/>
                  <a:gd name="connsiteX11" fmla="*/ 495786 w 1382400"/>
                  <a:gd name="connsiteY11" fmla="*/ 17591 h 193409"/>
                  <a:gd name="connsiteX12" fmla="*/ 535210 w 1382400"/>
                  <a:gd name="connsiteY12" fmla="*/ 42198 h 193409"/>
                  <a:gd name="connsiteX13" fmla="*/ 545066 w 1382400"/>
                  <a:gd name="connsiteY13" fmla="*/ 17591 h 193409"/>
                  <a:gd name="connsiteX14" fmla="*/ 558865 w 1382400"/>
                  <a:gd name="connsiteY14" fmla="*/ 26276 h 193409"/>
                  <a:gd name="connsiteX15" fmla="*/ 566750 w 1382400"/>
                  <a:gd name="connsiteY15" fmla="*/ 29171 h 193409"/>
                  <a:gd name="connsiteX16" fmla="*/ 598289 w 1382400"/>
                  <a:gd name="connsiteY16" fmla="*/ 53778 h 193409"/>
                  <a:gd name="connsiteX17" fmla="*/ 623915 w 1382400"/>
                  <a:gd name="connsiteY17" fmla="*/ 24829 h 193409"/>
                  <a:gd name="connsiteX18" fmla="*/ 667282 w 1382400"/>
                  <a:gd name="connsiteY18" fmla="*/ 68253 h 193409"/>
                  <a:gd name="connsiteX19" fmla="*/ 716563 w 1382400"/>
                  <a:gd name="connsiteY19" fmla="*/ 24829 h 193409"/>
                  <a:gd name="connsiteX20" fmla="*/ 698822 w 1382400"/>
                  <a:gd name="connsiteY20" fmla="*/ 53778 h 193409"/>
                  <a:gd name="connsiteX21" fmla="*/ 791469 w 1382400"/>
                  <a:gd name="connsiteY21" fmla="*/ 42198 h 193409"/>
                  <a:gd name="connsiteX22" fmla="*/ 823009 w 1382400"/>
                  <a:gd name="connsiteY22" fmla="*/ 29171 h 193409"/>
                  <a:gd name="connsiteX23" fmla="*/ 828923 w 1382400"/>
                  <a:gd name="connsiteY23" fmla="*/ 40751 h 193409"/>
                  <a:gd name="connsiteX24" fmla="*/ 830894 w 1382400"/>
                  <a:gd name="connsiteY24" fmla="*/ 46541 h 193409"/>
                  <a:gd name="connsiteX25" fmla="*/ 836808 w 1382400"/>
                  <a:gd name="connsiteY25" fmla="*/ 52331 h 193409"/>
                  <a:gd name="connsiteX26" fmla="*/ 874261 w 1382400"/>
                  <a:gd name="connsiteY26" fmla="*/ 27724 h 193409"/>
                  <a:gd name="connsiteX27" fmla="*/ 878203 w 1382400"/>
                  <a:gd name="connsiteY27" fmla="*/ 40751 h 193409"/>
                  <a:gd name="connsiteX28" fmla="*/ 880175 w 1382400"/>
                  <a:gd name="connsiteY28" fmla="*/ 47988 h 193409"/>
                  <a:gd name="connsiteX29" fmla="*/ 882146 w 1382400"/>
                  <a:gd name="connsiteY29" fmla="*/ 53778 h 193409"/>
                  <a:gd name="connsiteX30" fmla="*/ 895945 w 1382400"/>
                  <a:gd name="connsiteY30" fmla="*/ 52331 h 193409"/>
                  <a:gd name="connsiteX31" fmla="*/ 927484 w 1382400"/>
                  <a:gd name="connsiteY31" fmla="*/ 43646 h 193409"/>
                  <a:gd name="connsiteX32" fmla="*/ 933398 w 1382400"/>
                  <a:gd name="connsiteY32" fmla="*/ 34961 h 193409"/>
                  <a:gd name="connsiteX33" fmla="*/ 955081 w 1382400"/>
                  <a:gd name="connsiteY33" fmla="*/ 19039 h 193409"/>
                  <a:gd name="connsiteX34" fmla="*/ 966909 w 1382400"/>
                  <a:gd name="connsiteY34" fmla="*/ 29171 h 193409"/>
                  <a:gd name="connsiteX35" fmla="*/ 990563 w 1382400"/>
                  <a:gd name="connsiteY35" fmla="*/ 46541 h 193409"/>
                  <a:gd name="connsiteX36" fmla="*/ 1018161 w 1382400"/>
                  <a:gd name="connsiteY36" fmla="*/ 66806 h 193409"/>
                  <a:gd name="connsiteX37" fmla="*/ 1039844 w 1382400"/>
                  <a:gd name="connsiteY37" fmla="*/ 13249 h 193409"/>
                  <a:gd name="connsiteX38" fmla="*/ 1047729 w 1382400"/>
                  <a:gd name="connsiteY38" fmla="*/ 24829 h 193409"/>
                  <a:gd name="connsiteX39" fmla="*/ 1053643 w 1382400"/>
                  <a:gd name="connsiteY39" fmla="*/ 29171 h 193409"/>
                  <a:gd name="connsiteX40" fmla="*/ 1055614 w 1382400"/>
                  <a:gd name="connsiteY40" fmla="*/ 30619 h 193409"/>
                  <a:gd name="connsiteX41" fmla="*/ 1093067 w 1382400"/>
                  <a:gd name="connsiteY41" fmla="*/ 52331 h 193409"/>
                  <a:gd name="connsiteX42" fmla="*/ 1096467 w 1382400"/>
                  <a:gd name="connsiteY42" fmla="*/ 49585 h 193409"/>
                  <a:gd name="connsiteX43" fmla="*/ 1096467 w 1382400"/>
                  <a:gd name="connsiteY43" fmla="*/ 0 h 193409"/>
                  <a:gd name="connsiteX44" fmla="*/ 1382400 w 1382400"/>
                  <a:gd name="connsiteY44" fmla="*/ 0 h 193409"/>
                  <a:gd name="connsiteX45" fmla="*/ 1382400 w 1382400"/>
                  <a:gd name="connsiteY45" fmla="*/ 31923 h 193409"/>
                  <a:gd name="connsiteX46" fmla="*/ 1382400 w 1382400"/>
                  <a:gd name="connsiteY46" fmla="*/ 113981 h 193409"/>
                  <a:gd name="connsiteX47" fmla="*/ 1382400 w 1382400"/>
                  <a:gd name="connsiteY47" fmla="*/ 193409 h 193409"/>
                  <a:gd name="connsiteX48" fmla="*/ 0 w 1382400"/>
                  <a:gd name="connsiteY48" fmla="*/ 193409 h 193409"/>
                  <a:gd name="connsiteX49" fmla="*/ 0 w 1382400"/>
                  <a:gd name="connsiteY49" fmla="*/ 119677 h 193409"/>
                  <a:gd name="connsiteX50" fmla="*/ 0 w 1382400"/>
                  <a:gd name="connsiteY50" fmla="*/ 34007 h 19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82400" h="193409">
                    <a:moveTo>
                      <a:pt x="0" y="0"/>
                    </a:moveTo>
                    <a:lnTo>
                      <a:pt x="285933" y="0"/>
                    </a:lnTo>
                    <a:lnTo>
                      <a:pt x="285933" y="26771"/>
                    </a:lnTo>
                    <a:lnTo>
                      <a:pt x="322318" y="43646"/>
                    </a:lnTo>
                    <a:lnTo>
                      <a:pt x="322318" y="7459"/>
                    </a:lnTo>
                    <a:lnTo>
                      <a:pt x="338087" y="13249"/>
                    </a:lnTo>
                    <a:lnTo>
                      <a:pt x="395253" y="49436"/>
                    </a:lnTo>
                    <a:lnTo>
                      <a:pt x="407081" y="20486"/>
                    </a:lnTo>
                    <a:cubicBezTo>
                      <a:pt x="421635" y="28120"/>
                      <a:pt x="416882" y="24789"/>
                      <a:pt x="422850" y="29171"/>
                    </a:cubicBezTo>
                    <a:lnTo>
                      <a:pt x="454390" y="46541"/>
                    </a:lnTo>
                    <a:lnTo>
                      <a:pt x="474102" y="14696"/>
                    </a:lnTo>
                    <a:lnTo>
                      <a:pt x="495786" y="17591"/>
                    </a:lnTo>
                    <a:lnTo>
                      <a:pt x="535210" y="42198"/>
                    </a:lnTo>
                    <a:lnTo>
                      <a:pt x="545066" y="17591"/>
                    </a:lnTo>
                    <a:cubicBezTo>
                      <a:pt x="549666" y="20486"/>
                      <a:pt x="553965" y="23660"/>
                      <a:pt x="558865" y="26276"/>
                    </a:cubicBezTo>
                    <a:cubicBezTo>
                      <a:pt x="561241" y="27545"/>
                      <a:pt x="566750" y="29171"/>
                      <a:pt x="566750" y="29171"/>
                    </a:cubicBezTo>
                    <a:lnTo>
                      <a:pt x="598289" y="53778"/>
                    </a:lnTo>
                    <a:lnTo>
                      <a:pt x="623915" y="24829"/>
                    </a:lnTo>
                    <a:lnTo>
                      <a:pt x="667282" y="68253"/>
                    </a:lnTo>
                    <a:lnTo>
                      <a:pt x="716563" y="24829"/>
                    </a:lnTo>
                    <a:lnTo>
                      <a:pt x="698822" y="53778"/>
                    </a:lnTo>
                    <a:lnTo>
                      <a:pt x="791469" y="42198"/>
                    </a:lnTo>
                    <a:lnTo>
                      <a:pt x="823009" y="29171"/>
                    </a:lnTo>
                    <a:cubicBezTo>
                      <a:pt x="824980" y="33031"/>
                      <a:pt x="827004" y="36877"/>
                      <a:pt x="828923" y="40751"/>
                    </a:cubicBezTo>
                    <a:cubicBezTo>
                      <a:pt x="831102" y="45151"/>
                      <a:pt x="830894" y="43694"/>
                      <a:pt x="830894" y="46541"/>
                    </a:cubicBezTo>
                    <a:lnTo>
                      <a:pt x="836808" y="52331"/>
                    </a:lnTo>
                    <a:lnTo>
                      <a:pt x="874261" y="27724"/>
                    </a:lnTo>
                    <a:cubicBezTo>
                      <a:pt x="875575" y="32066"/>
                      <a:pt x="876934" y="36401"/>
                      <a:pt x="878203" y="40751"/>
                    </a:cubicBezTo>
                    <a:cubicBezTo>
                      <a:pt x="878905" y="43157"/>
                      <a:pt x="879448" y="45587"/>
                      <a:pt x="880175" y="47988"/>
                    </a:cubicBezTo>
                    <a:cubicBezTo>
                      <a:pt x="880763" y="49931"/>
                      <a:pt x="882146" y="53778"/>
                      <a:pt x="882146" y="53778"/>
                    </a:cubicBezTo>
                    <a:lnTo>
                      <a:pt x="895945" y="52331"/>
                    </a:lnTo>
                    <a:cubicBezTo>
                      <a:pt x="910298" y="50415"/>
                      <a:pt x="918461" y="51929"/>
                      <a:pt x="927484" y="43646"/>
                    </a:cubicBezTo>
                    <a:cubicBezTo>
                      <a:pt x="930238" y="41119"/>
                      <a:pt x="933398" y="34961"/>
                      <a:pt x="933398" y="34961"/>
                    </a:cubicBezTo>
                    <a:lnTo>
                      <a:pt x="955081" y="19039"/>
                    </a:lnTo>
                    <a:cubicBezTo>
                      <a:pt x="959024" y="22416"/>
                      <a:pt x="962749" y="25937"/>
                      <a:pt x="966909" y="29171"/>
                    </a:cubicBezTo>
                    <a:cubicBezTo>
                      <a:pt x="974565" y="35124"/>
                      <a:pt x="982679" y="40751"/>
                      <a:pt x="990563" y="46541"/>
                    </a:cubicBezTo>
                    <a:lnTo>
                      <a:pt x="1018161" y="66806"/>
                    </a:lnTo>
                    <a:lnTo>
                      <a:pt x="1039844" y="13249"/>
                    </a:lnTo>
                    <a:cubicBezTo>
                      <a:pt x="1042472" y="17109"/>
                      <a:pt x="1044574" y="21188"/>
                      <a:pt x="1047729" y="24829"/>
                    </a:cubicBezTo>
                    <a:cubicBezTo>
                      <a:pt x="1049225" y="26556"/>
                      <a:pt x="1051671" y="27724"/>
                      <a:pt x="1053643" y="29171"/>
                    </a:cubicBezTo>
                    <a:lnTo>
                      <a:pt x="1055614" y="30619"/>
                    </a:lnTo>
                    <a:lnTo>
                      <a:pt x="1093067" y="52331"/>
                    </a:lnTo>
                    <a:lnTo>
                      <a:pt x="1096467" y="49585"/>
                    </a:lnTo>
                    <a:lnTo>
                      <a:pt x="1096467" y="0"/>
                    </a:lnTo>
                    <a:lnTo>
                      <a:pt x="1382400" y="0"/>
                    </a:lnTo>
                    <a:lnTo>
                      <a:pt x="1382400" y="31923"/>
                    </a:lnTo>
                    <a:lnTo>
                      <a:pt x="1382400" y="113981"/>
                    </a:lnTo>
                    <a:lnTo>
                      <a:pt x="1382400" y="193409"/>
                    </a:lnTo>
                    <a:lnTo>
                      <a:pt x="0" y="193409"/>
                    </a:lnTo>
                    <a:lnTo>
                      <a:pt x="0" y="119677"/>
                    </a:lnTo>
                    <a:lnTo>
                      <a:pt x="0" y="34007"/>
                    </a:lnTo>
                    <a:close/>
                  </a:path>
                </a:pathLst>
              </a:cu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243EB29-0402-47C9-AB02-AA75D37292EA}"/>
                  </a:ext>
                </a:extLst>
              </p:cNvPr>
              <p:cNvSpPr/>
              <p:nvPr/>
            </p:nvSpPr>
            <p:spPr>
              <a:xfrm>
                <a:off x="1367974" y="6032544"/>
                <a:ext cx="1382400" cy="190338"/>
              </a:xfrm>
              <a:prstGeom prst="rect">
                <a:avLst/>
              </a:prstGeom>
              <a:pattFill prst="dashVert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EA7832A-8C8F-470C-8C33-B61947343B99}"/>
                  </a:ext>
                </a:extLst>
              </p:cNvPr>
              <p:cNvGrpSpPr/>
              <p:nvPr/>
            </p:nvGrpSpPr>
            <p:grpSpPr>
              <a:xfrm>
                <a:off x="1367973" y="5353832"/>
                <a:ext cx="1382401" cy="36000"/>
                <a:chOff x="3060127" y="5937539"/>
                <a:chExt cx="1382401" cy="360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CCB654A-C52B-44CD-B4AF-E26E59261D36}"/>
                    </a:ext>
                  </a:extLst>
                </p:cNvPr>
                <p:cNvSpPr/>
                <p:nvPr/>
              </p:nvSpPr>
              <p:spPr>
                <a:xfrm rot="10800000" flipV="1">
                  <a:off x="3060127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9993C23-4197-43B0-BC50-1CE0EEE47E34}"/>
                    </a:ext>
                  </a:extLst>
                </p:cNvPr>
                <p:cNvSpPr/>
                <p:nvPr/>
              </p:nvSpPr>
              <p:spPr>
                <a:xfrm rot="10800000" flipV="1">
                  <a:off x="4235600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84A16EC-E995-441C-98A4-2134AE7B4E88}"/>
                  </a:ext>
                </a:extLst>
              </p:cNvPr>
              <p:cNvSpPr/>
              <p:nvPr/>
            </p:nvSpPr>
            <p:spPr>
              <a:xfrm>
                <a:off x="1547840" y="5803004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1D95684-F51E-4900-B79A-7075BAC09294}"/>
                  </a:ext>
                </a:extLst>
              </p:cNvPr>
              <p:cNvGrpSpPr/>
              <p:nvPr/>
            </p:nvGrpSpPr>
            <p:grpSpPr>
              <a:xfrm>
                <a:off x="1547840" y="5734260"/>
                <a:ext cx="1022400" cy="70013"/>
                <a:chOff x="1217024" y="4003944"/>
                <a:chExt cx="1022400" cy="70013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27F47079-2FA6-4B95-980E-04AEDAE7DDC3}"/>
                    </a:ext>
                  </a:extLst>
                </p:cNvPr>
                <p:cNvSpPr/>
                <p:nvPr/>
              </p:nvSpPr>
              <p:spPr>
                <a:xfrm>
                  <a:off x="1563020" y="4032846"/>
                  <a:ext cx="360000" cy="3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086094AB-4798-4F1D-92FF-DFBBAE10E9A5}"/>
                    </a:ext>
                  </a:extLst>
                </p:cNvPr>
                <p:cNvSpPr/>
                <p:nvPr/>
              </p:nvSpPr>
              <p:spPr>
                <a:xfrm>
                  <a:off x="1217024" y="4003944"/>
                  <a:ext cx="1022400" cy="28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646F356F-BA5C-4F15-B98D-82213B26BC17}"/>
                    </a:ext>
                  </a:extLst>
                </p:cNvPr>
                <p:cNvSpPr/>
                <p:nvPr/>
              </p:nvSpPr>
              <p:spPr>
                <a:xfrm>
                  <a:off x="12170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5F2A729-952A-49EE-9095-D825486E995C}"/>
                    </a:ext>
                  </a:extLst>
                </p:cNvPr>
                <p:cNvSpPr/>
                <p:nvPr/>
              </p:nvSpPr>
              <p:spPr>
                <a:xfrm>
                  <a:off x="18434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BD802EF-1E16-420A-9B04-1CDF6773F572}"/>
              </a:ext>
            </a:extLst>
          </p:cNvPr>
          <p:cNvGrpSpPr/>
          <p:nvPr/>
        </p:nvGrpSpPr>
        <p:grpSpPr>
          <a:xfrm>
            <a:off x="5577475" y="1124102"/>
            <a:ext cx="1385715" cy="1066513"/>
            <a:chOff x="6289979" y="1486508"/>
            <a:chExt cx="1385715" cy="10665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BF81D8F-7A03-45D6-B15F-6ACBFBFF0DDE}"/>
                </a:ext>
              </a:extLst>
            </p:cNvPr>
            <p:cNvSpPr/>
            <p:nvPr/>
          </p:nvSpPr>
          <p:spPr>
            <a:xfrm>
              <a:off x="6293294" y="1486508"/>
              <a:ext cx="1382400" cy="3135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F2D394E-4BC9-44B6-AEC0-5F77A944A592}"/>
                </a:ext>
              </a:extLst>
            </p:cNvPr>
            <p:cNvGrpSpPr/>
            <p:nvPr/>
          </p:nvGrpSpPr>
          <p:grpSpPr>
            <a:xfrm>
              <a:off x="6289979" y="1675843"/>
              <a:ext cx="1382635" cy="877178"/>
              <a:chOff x="4434767" y="5876210"/>
              <a:chExt cx="1382635" cy="87717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C9BAF88-C7CE-4A61-8665-03FA0C318BA2}"/>
                  </a:ext>
                </a:extLst>
              </p:cNvPr>
              <p:cNvSpPr/>
              <p:nvPr/>
            </p:nvSpPr>
            <p:spPr>
              <a:xfrm rot="10800000">
                <a:off x="4591723" y="6538269"/>
                <a:ext cx="1080000" cy="53458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7C6CA28-A2B7-415D-9B62-7107BE9C6ED4}"/>
                  </a:ext>
                </a:extLst>
              </p:cNvPr>
              <p:cNvSpPr/>
              <p:nvPr/>
            </p:nvSpPr>
            <p:spPr>
              <a:xfrm>
                <a:off x="4615139" y="611646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DB613E3-348C-4584-99D4-9A55B1AF5FB5}"/>
                  </a:ext>
                </a:extLst>
              </p:cNvPr>
              <p:cNvSpPr/>
              <p:nvPr/>
            </p:nvSpPr>
            <p:spPr>
              <a:xfrm>
                <a:off x="4615139" y="614526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61A34E7-EB54-419D-A146-0F9281F49C23}"/>
                  </a:ext>
                </a:extLst>
              </p:cNvPr>
              <p:cNvSpPr/>
              <p:nvPr/>
            </p:nvSpPr>
            <p:spPr>
              <a:xfrm>
                <a:off x="4615139" y="617606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C3727DB-418E-482E-A4C5-5914411A6B29}"/>
                  </a:ext>
                </a:extLst>
              </p:cNvPr>
              <p:cNvSpPr/>
              <p:nvPr/>
            </p:nvSpPr>
            <p:spPr>
              <a:xfrm>
                <a:off x="4615139" y="620486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5D8458E-11A8-4524-8D7B-B7EAC1933ACB}"/>
                  </a:ext>
                </a:extLst>
              </p:cNvPr>
              <p:cNvSpPr/>
              <p:nvPr/>
            </p:nvSpPr>
            <p:spPr>
              <a:xfrm>
                <a:off x="4615139" y="6233295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3BEFADF-6C27-4083-BAF8-DC0015428CAD}"/>
                  </a:ext>
                </a:extLst>
              </p:cNvPr>
              <p:cNvSpPr/>
              <p:nvPr/>
            </p:nvSpPr>
            <p:spPr>
              <a:xfrm>
                <a:off x="4615139" y="645339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596EA1-025C-45CC-8541-9F66B7644D01}"/>
                  </a:ext>
                </a:extLst>
              </p:cNvPr>
              <p:cNvSpPr/>
              <p:nvPr/>
            </p:nvSpPr>
            <p:spPr>
              <a:xfrm>
                <a:off x="4615139" y="636764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364602-A5B7-4A9A-AEB6-1FED189857C5}"/>
                  </a:ext>
                </a:extLst>
              </p:cNvPr>
              <p:cNvSpPr/>
              <p:nvPr/>
            </p:nvSpPr>
            <p:spPr>
              <a:xfrm>
                <a:off x="4615139" y="639644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46CF475-51FA-4450-8D65-880AB675333E}"/>
                  </a:ext>
                </a:extLst>
              </p:cNvPr>
              <p:cNvSpPr/>
              <p:nvPr/>
            </p:nvSpPr>
            <p:spPr>
              <a:xfrm>
                <a:off x="4615139" y="642487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E770D36-33CF-4039-80C8-9E7DCC678F13}"/>
                  </a:ext>
                </a:extLst>
              </p:cNvPr>
              <p:cNvSpPr/>
              <p:nvPr/>
            </p:nvSpPr>
            <p:spPr>
              <a:xfrm>
                <a:off x="4615139" y="651032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FAD0C5B-6FD5-4DB3-92B6-36C1427E9A23}"/>
                  </a:ext>
                </a:extLst>
              </p:cNvPr>
              <p:cNvSpPr/>
              <p:nvPr/>
            </p:nvSpPr>
            <p:spPr>
              <a:xfrm>
                <a:off x="4615139" y="648179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3063A7A-3CED-4F5A-9D3A-4CACA618F9D1}"/>
                  </a:ext>
                </a:extLst>
              </p:cNvPr>
              <p:cNvSpPr/>
              <p:nvPr/>
            </p:nvSpPr>
            <p:spPr>
              <a:xfrm>
                <a:off x="4614868" y="6331770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EAF8FC9E-7637-4788-8EB8-9C98069BABAE}"/>
                  </a:ext>
                </a:extLst>
              </p:cNvPr>
              <p:cNvSpPr/>
              <p:nvPr/>
            </p:nvSpPr>
            <p:spPr>
              <a:xfrm rot="10800000" flipV="1">
                <a:off x="4435002" y="611300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76A5996B-9F64-4A94-B3F1-C4798AF6D080}"/>
                  </a:ext>
                </a:extLst>
              </p:cNvPr>
              <p:cNvSpPr/>
              <p:nvPr/>
            </p:nvSpPr>
            <p:spPr>
              <a:xfrm rot="10800000" flipH="1" flipV="1">
                <a:off x="5483170" y="611300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8322B410-2285-481C-9DA9-76717299E214}"/>
                  </a:ext>
                </a:extLst>
              </p:cNvPr>
              <p:cNvSpPr/>
              <p:nvPr/>
            </p:nvSpPr>
            <p:spPr>
              <a:xfrm>
                <a:off x="4435001" y="5909900"/>
                <a:ext cx="1382401" cy="208838"/>
              </a:xfrm>
              <a:custGeom>
                <a:avLst/>
                <a:gdLst>
                  <a:gd name="connsiteX0" fmla="*/ 1 w 1382401"/>
                  <a:gd name="connsiteY0" fmla="*/ 0 h 208838"/>
                  <a:gd name="connsiteX1" fmla="*/ 252001 w 1382401"/>
                  <a:gd name="connsiteY1" fmla="*/ 0 h 208838"/>
                  <a:gd name="connsiteX2" fmla="*/ 270001 w 1382401"/>
                  <a:gd name="connsiteY2" fmla="*/ 0 h 208838"/>
                  <a:gd name="connsiteX3" fmla="*/ 270001 w 1382401"/>
                  <a:gd name="connsiteY3" fmla="*/ 11372 h 208838"/>
                  <a:gd name="connsiteX4" fmla="*/ 271134 w 1382401"/>
                  <a:gd name="connsiteY4" fmla="*/ 8531 h 208838"/>
                  <a:gd name="connsiteX5" fmla="*/ 282081 w 1382401"/>
                  <a:gd name="connsiteY5" fmla="*/ 35984 h 208838"/>
                  <a:gd name="connsiteX6" fmla="*/ 293029 w 1382401"/>
                  <a:gd name="connsiteY6" fmla="*/ 8531 h 208838"/>
                  <a:gd name="connsiteX7" fmla="*/ 303466 w 1382401"/>
                  <a:gd name="connsiteY7" fmla="*/ 34704 h 208838"/>
                  <a:gd name="connsiteX8" fmla="*/ 313903 w 1382401"/>
                  <a:gd name="connsiteY8" fmla="*/ 8531 h 208838"/>
                  <a:gd name="connsiteX9" fmla="*/ 324850 w 1382401"/>
                  <a:gd name="connsiteY9" fmla="*/ 35984 h 208838"/>
                  <a:gd name="connsiteX10" fmla="*/ 335798 w 1382401"/>
                  <a:gd name="connsiteY10" fmla="*/ 8531 h 208838"/>
                  <a:gd name="connsiteX11" fmla="*/ 346161 w 1382401"/>
                  <a:gd name="connsiteY11" fmla="*/ 34519 h 208838"/>
                  <a:gd name="connsiteX12" fmla="*/ 356524 w 1382401"/>
                  <a:gd name="connsiteY12" fmla="*/ 8531 h 208838"/>
                  <a:gd name="connsiteX13" fmla="*/ 367471 w 1382401"/>
                  <a:gd name="connsiteY13" fmla="*/ 35983 h 208838"/>
                  <a:gd name="connsiteX14" fmla="*/ 378418 w 1382401"/>
                  <a:gd name="connsiteY14" fmla="*/ 8531 h 208838"/>
                  <a:gd name="connsiteX15" fmla="*/ 388855 w 1382401"/>
                  <a:gd name="connsiteY15" fmla="*/ 34705 h 208838"/>
                  <a:gd name="connsiteX16" fmla="*/ 399293 w 1382401"/>
                  <a:gd name="connsiteY16" fmla="*/ 8531 h 208838"/>
                  <a:gd name="connsiteX17" fmla="*/ 410240 w 1382401"/>
                  <a:gd name="connsiteY17" fmla="*/ 35984 h 208838"/>
                  <a:gd name="connsiteX18" fmla="*/ 421188 w 1382401"/>
                  <a:gd name="connsiteY18" fmla="*/ 8531 h 208838"/>
                  <a:gd name="connsiteX19" fmla="*/ 432156 w 1382401"/>
                  <a:gd name="connsiteY19" fmla="*/ 36038 h 208838"/>
                  <a:gd name="connsiteX20" fmla="*/ 432428 w 1382401"/>
                  <a:gd name="connsiteY20" fmla="*/ 36038 h 208838"/>
                  <a:gd name="connsiteX21" fmla="*/ 443398 w 1382401"/>
                  <a:gd name="connsiteY21" fmla="*/ 8531 h 208838"/>
                  <a:gd name="connsiteX22" fmla="*/ 454344 w 1382401"/>
                  <a:gd name="connsiteY22" fmla="*/ 35983 h 208838"/>
                  <a:gd name="connsiteX23" fmla="*/ 465292 w 1382401"/>
                  <a:gd name="connsiteY23" fmla="*/ 8531 h 208838"/>
                  <a:gd name="connsiteX24" fmla="*/ 475729 w 1382401"/>
                  <a:gd name="connsiteY24" fmla="*/ 34705 h 208838"/>
                  <a:gd name="connsiteX25" fmla="*/ 486167 w 1382401"/>
                  <a:gd name="connsiteY25" fmla="*/ 8531 h 208838"/>
                  <a:gd name="connsiteX26" fmla="*/ 497113 w 1382401"/>
                  <a:gd name="connsiteY26" fmla="*/ 35983 h 208838"/>
                  <a:gd name="connsiteX27" fmla="*/ 508061 w 1382401"/>
                  <a:gd name="connsiteY27" fmla="*/ 8531 h 208838"/>
                  <a:gd name="connsiteX28" fmla="*/ 518680 w 1382401"/>
                  <a:gd name="connsiteY28" fmla="*/ 35162 h 208838"/>
                  <a:gd name="connsiteX29" fmla="*/ 529300 w 1382401"/>
                  <a:gd name="connsiteY29" fmla="*/ 8531 h 208838"/>
                  <a:gd name="connsiteX30" fmla="*/ 540246 w 1382401"/>
                  <a:gd name="connsiteY30" fmla="*/ 35983 h 208838"/>
                  <a:gd name="connsiteX31" fmla="*/ 551194 w 1382401"/>
                  <a:gd name="connsiteY31" fmla="*/ 8531 h 208838"/>
                  <a:gd name="connsiteX32" fmla="*/ 561631 w 1382401"/>
                  <a:gd name="connsiteY32" fmla="*/ 34705 h 208838"/>
                  <a:gd name="connsiteX33" fmla="*/ 572069 w 1382401"/>
                  <a:gd name="connsiteY33" fmla="*/ 8531 h 208838"/>
                  <a:gd name="connsiteX34" fmla="*/ 583015 w 1382401"/>
                  <a:gd name="connsiteY34" fmla="*/ 35983 h 208838"/>
                  <a:gd name="connsiteX35" fmla="*/ 593963 w 1382401"/>
                  <a:gd name="connsiteY35" fmla="*/ 8531 h 208838"/>
                  <a:gd name="connsiteX36" fmla="*/ 604931 w 1382401"/>
                  <a:gd name="connsiteY36" fmla="*/ 36038 h 208838"/>
                  <a:gd name="connsiteX37" fmla="*/ 605203 w 1382401"/>
                  <a:gd name="connsiteY37" fmla="*/ 36038 h 208838"/>
                  <a:gd name="connsiteX38" fmla="*/ 616173 w 1382401"/>
                  <a:gd name="connsiteY38" fmla="*/ 8531 h 208838"/>
                  <a:gd name="connsiteX39" fmla="*/ 627120 w 1382401"/>
                  <a:gd name="connsiteY39" fmla="*/ 35984 h 208838"/>
                  <a:gd name="connsiteX40" fmla="*/ 638068 w 1382401"/>
                  <a:gd name="connsiteY40" fmla="*/ 8531 h 208838"/>
                  <a:gd name="connsiteX41" fmla="*/ 648505 w 1382401"/>
                  <a:gd name="connsiteY41" fmla="*/ 34704 h 208838"/>
                  <a:gd name="connsiteX42" fmla="*/ 658942 w 1382401"/>
                  <a:gd name="connsiteY42" fmla="*/ 8531 h 208838"/>
                  <a:gd name="connsiteX43" fmla="*/ 669889 w 1382401"/>
                  <a:gd name="connsiteY43" fmla="*/ 35984 h 208838"/>
                  <a:gd name="connsiteX44" fmla="*/ 680837 w 1382401"/>
                  <a:gd name="connsiteY44" fmla="*/ 8531 h 208838"/>
                  <a:gd name="connsiteX45" fmla="*/ 691200 w 1382401"/>
                  <a:gd name="connsiteY45" fmla="*/ 34520 h 208838"/>
                  <a:gd name="connsiteX46" fmla="*/ 701564 w 1382401"/>
                  <a:gd name="connsiteY46" fmla="*/ 8531 h 208838"/>
                  <a:gd name="connsiteX47" fmla="*/ 712510 w 1382401"/>
                  <a:gd name="connsiteY47" fmla="*/ 35983 h 208838"/>
                  <a:gd name="connsiteX48" fmla="*/ 723458 w 1382401"/>
                  <a:gd name="connsiteY48" fmla="*/ 8531 h 208838"/>
                  <a:gd name="connsiteX49" fmla="*/ 733895 w 1382401"/>
                  <a:gd name="connsiteY49" fmla="*/ 34705 h 208838"/>
                  <a:gd name="connsiteX50" fmla="*/ 744333 w 1382401"/>
                  <a:gd name="connsiteY50" fmla="*/ 8531 h 208838"/>
                  <a:gd name="connsiteX51" fmla="*/ 755280 w 1382401"/>
                  <a:gd name="connsiteY51" fmla="*/ 35984 h 208838"/>
                  <a:gd name="connsiteX52" fmla="*/ 766228 w 1382401"/>
                  <a:gd name="connsiteY52" fmla="*/ 8531 h 208838"/>
                  <a:gd name="connsiteX53" fmla="*/ 777196 w 1382401"/>
                  <a:gd name="connsiteY53" fmla="*/ 36038 h 208838"/>
                  <a:gd name="connsiteX54" fmla="*/ 777468 w 1382401"/>
                  <a:gd name="connsiteY54" fmla="*/ 36038 h 208838"/>
                  <a:gd name="connsiteX55" fmla="*/ 788438 w 1382401"/>
                  <a:gd name="connsiteY55" fmla="*/ 8531 h 208838"/>
                  <a:gd name="connsiteX56" fmla="*/ 799384 w 1382401"/>
                  <a:gd name="connsiteY56" fmla="*/ 35983 h 208838"/>
                  <a:gd name="connsiteX57" fmla="*/ 810332 w 1382401"/>
                  <a:gd name="connsiteY57" fmla="*/ 8531 h 208838"/>
                  <a:gd name="connsiteX58" fmla="*/ 820769 w 1382401"/>
                  <a:gd name="connsiteY58" fmla="*/ 34705 h 208838"/>
                  <a:gd name="connsiteX59" fmla="*/ 831207 w 1382401"/>
                  <a:gd name="connsiteY59" fmla="*/ 8531 h 208838"/>
                  <a:gd name="connsiteX60" fmla="*/ 842153 w 1382401"/>
                  <a:gd name="connsiteY60" fmla="*/ 35983 h 208838"/>
                  <a:gd name="connsiteX61" fmla="*/ 853101 w 1382401"/>
                  <a:gd name="connsiteY61" fmla="*/ 8531 h 208838"/>
                  <a:gd name="connsiteX62" fmla="*/ 863720 w 1382401"/>
                  <a:gd name="connsiteY62" fmla="*/ 35162 h 208838"/>
                  <a:gd name="connsiteX63" fmla="*/ 874340 w 1382401"/>
                  <a:gd name="connsiteY63" fmla="*/ 8531 h 208838"/>
                  <a:gd name="connsiteX64" fmla="*/ 885286 w 1382401"/>
                  <a:gd name="connsiteY64" fmla="*/ 35983 h 208838"/>
                  <a:gd name="connsiteX65" fmla="*/ 896234 w 1382401"/>
                  <a:gd name="connsiteY65" fmla="*/ 8531 h 208838"/>
                  <a:gd name="connsiteX66" fmla="*/ 906671 w 1382401"/>
                  <a:gd name="connsiteY66" fmla="*/ 34705 h 208838"/>
                  <a:gd name="connsiteX67" fmla="*/ 917109 w 1382401"/>
                  <a:gd name="connsiteY67" fmla="*/ 8531 h 208838"/>
                  <a:gd name="connsiteX68" fmla="*/ 928055 w 1382401"/>
                  <a:gd name="connsiteY68" fmla="*/ 35983 h 208838"/>
                  <a:gd name="connsiteX69" fmla="*/ 939003 w 1382401"/>
                  <a:gd name="connsiteY69" fmla="*/ 8531 h 208838"/>
                  <a:gd name="connsiteX70" fmla="*/ 949971 w 1382401"/>
                  <a:gd name="connsiteY70" fmla="*/ 36038 h 208838"/>
                  <a:gd name="connsiteX71" fmla="*/ 950243 w 1382401"/>
                  <a:gd name="connsiteY71" fmla="*/ 36038 h 208838"/>
                  <a:gd name="connsiteX72" fmla="*/ 961213 w 1382401"/>
                  <a:gd name="connsiteY72" fmla="*/ 8531 h 208838"/>
                  <a:gd name="connsiteX73" fmla="*/ 972160 w 1382401"/>
                  <a:gd name="connsiteY73" fmla="*/ 35984 h 208838"/>
                  <a:gd name="connsiteX74" fmla="*/ 983108 w 1382401"/>
                  <a:gd name="connsiteY74" fmla="*/ 8531 h 208838"/>
                  <a:gd name="connsiteX75" fmla="*/ 993544 w 1382401"/>
                  <a:gd name="connsiteY75" fmla="*/ 34704 h 208838"/>
                  <a:gd name="connsiteX76" fmla="*/ 1003982 w 1382401"/>
                  <a:gd name="connsiteY76" fmla="*/ 8531 h 208838"/>
                  <a:gd name="connsiteX77" fmla="*/ 1014929 w 1382401"/>
                  <a:gd name="connsiteY77" fmla="*/ 35984 h 208838"/>
                  <a:gd name="connsiteX78" fmla="*/ 1025877 w 1382401"/>
                  <a:gd name="connsiteY78" fmla="*/ 8531 h 208838"/>
                  <a:gd name="connsiteX79" fmla="*/ 1036239 w 1382401"/>
                  <a:gd name="connsiteY79" fmla="*/ 34519 h 208838"/>
                  <a:gd name="connsiteX80" fmla="*/ 1046603 w 1382401"/>
                  <a:gd name="connsiteY80" fmla="*/ 8531 h 208838"/>
                  <a:gd name="connsiteX81" fmla="*/ 1057549 w 1382401"/>
                  <a:gd name="connsiteY81" fmla="*/ 35983 h 208838"/>
                  <a:gd name="connsiteX82" fmla="*/ 1068497 w 1382401"/>
                  <a:gd name="connsiteY82" fmla="*/ 8531 h 208838"/>
                  <a:gd name="connsiteX83" fmla="*/ 1078934 w 1382401"/>
                  <a:gd name="connsiteY83" fmla="*/ 34705 h 208838"/>
                  <a:gd name="connsiteX84" fmla="*/ 1089372 w 1382401"/>
                  <a:gd name="connsiteY84" fmla="*/ 8531 h 208838"/>
                  <a:gd name="connsiteX85" fmla="*/ 1100319 w 1382401"/>
                  <a:gd name="connsiteY85" fmla="*/ 35984 h 208838"/>
                  <a:gd name="connsiteX86" fmla="*/ 1111267 w 1382401"/>
                  <a:gd name="connsiteY86" fmla="*/ 8531 h 208838"/>
                  <a:gd name="connsiteX87" fmla="*/ 1112401 w 1382401"/>
                  <a:gd name="connsiteY87" fmla="*/ 11375 h 208838"/>
                  <a:gd name="connsiteX88" fmla="*/ 1112401 w 1382401"/>
                  <a:gd name="connsiteY88" fmla="*/ 0 h 208838"/>
                  <a:gd name="connsiteX89" fmla="*/ 1130401 w 1382401"/>
                  <a:gd name="connsiteY89" fmla="*/ 0 h 208838"/>
                  <a:gd name="connsiteX90" fmla="*/ 1382401 w 1382401"/>
                  <a:gd name="connsiteY90" fmla="*/ 0 h 208838"/>
                  <a:gd name="connsiteX91" fmla="*/ 1382401 w 1382401"/>
                  <a:gd name="connsiteY91" fmla="*/ 36000 h 208838"/>
                  <a:gd name="connsiteX92" fmla="*/ 1382401 w 1382401"/>
                  <a:gd name="connsiteY92" fmla="*/ 36038 h 208838"/>
                  <a:gd name="connsiteX93" fmla="*/ 1382401 w 1382401"/>
                  <a:gd name="connsiteY93" fmla="*/ 57287 h 208838"/>
                  <a:gd name="connsiteX94" fmla="*/ 1382401 w 1382401"/>
                  <a:gd name="connsiteY94" fmla="*/ 208838 h 208838"/>
                  <a:gd name="connsiteX95" fmla="*/ 1 w 1382401"/>
                  <a:gd name="connsiteY95" fmla="*/ 208838 h 208838"/>
                  <a:gd name="connsiteX96" fmla="*/ 1 w 1382401"/>
                  <a:gd name="connsiteY96" fmla="*/ 78302 h 208838"/>
                  <a:gd name="connsiteX97" fmla="*/ 1 w 1382401"/>
                  <a:gd name="connsiteY97" fmla="*/ 37331 h 208838"/>
                  <a:gd name="connsiteX98" fmla="*/ 0 w 1382401"/>
                  <a:gd name="connsiteY98" fmla="*/ 37331 h 208838"/>
                  <a:gd name="connsiteX99" fmla="*/ 1 w 1382401"/>
                  <a:gd name="connsiteY99" fmla="*/ 37329 h 208838"/>
                  <a:gd name="connsiteX100" fmla="*/ 1 w 1382401"/>
                  <a:gd name="connsiteY100" fmla="*/ 36038 h 208838"/>
                  <a:gd name="connsiteX101" fmla="*/ 1 w 1382401"/>
                  <a:gd name="connsiteY101" fmla="*/ 36000 h 20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82401" h="208838">
                    <a:moveTo>
                      <a:pt x="1" y="0"/>
                    </a:moveTo>
                    <a:lnTo>
                      <a:pt x="252001" y="0"/>
                    </a:lnTo>
                    <a:lnTo>
                      <a:pt x="270001" y="0"/>
                    </a:lnTo>
                    <a:lnTo>
                      <a:pt x="270001" y="11372"/>
                    </a:lnTo>
                    <a:lnTo>
                      <a:pt x="271134" y="8531"/>
                    </a:lnTo>
                    <a:lnTo>
                      <a:pt x="282081" y="35984"/>
                    </a:lnTo>
                    <a:lnTo>
                      <a:pt x="293029" y="8531"/>
                    </a:lnTo>
                    <a:lnTo>
                      <a:pt x="303466" y="34704"/>
                    </a:lnTo>
                    <a:lnTo>
                      <a:pt x="313903" y="8531"/>
                    </a:lnTo>
                    <a:lnTo>
                      <a:pt x="324850" y="35984"/>
                    </a:lnTo>
                    <a:lnTo>
                      <a:pt x="335798" y="8531"/>
                    </a:lnTo>
                    <a:lnTo>
                      <a:pt x="346161" y="34519"/>
                    </a:lnTo>
                    <a:lnTo>
                      <a:pt x="356524" y="8531"/>
                    </a:lnTo>
                    <a:lnTo>
                      <a:pt x="367471" y="35983"/>
                    </a:lnTo>
                    <a:lnTo>
                      <a:pt x="378418" y="8531"/>
                    </a:lnTo>
                    <a:lnTo>
                      <a:pt x="388855" y="34705"/>
                    </a:lnTo>
                    <a:lnTo>
                      <a:pt x="399293" y="8531"/>
                    </a:lnTo>
                    <a:lnTo>
                      <a:pt x="410240" y="35984"/>
                    </a:lnTo>
                    <a:lnTo>
                      <a:pt x="421188" y="8531"/>
                    </a:lnTo>
                    <a:lnTo>
                      <a:pt x="432156" y="36038"/>
                    </a:lnTo>
                    <a:lnTo>
                      <a:pt x="432428" y="36038"/>
                    </a:lnTo>
                    <a:lnTo>
                      <a:pt x="443398" y="8531"/>
                    </a:lnTo>
                    <a:lnTo>
                      <a:pt x="454344" y="35983"/>
                    </a:lnTo>
                    <a:lnTo>
                      <a:pt x="465292" y="8531"/>
                    </a:lnTo>
                    <a:lnTo>
                      <a:pt x="475729" y="34705"/>
                    </a:lnTo>
                    <a:lnTo>
                      <a:pt x="486167" y="8531"/>
                    </a:lnTo>
                    <a:lnTo>
                      <a:pt x="497113" y="35983"/>
                    </a:lnTo>
                    <a:lnTo>
                      <a:pt x="508061" y="8531"/>
                    </a:lnTo>
                    <a:lnTo>
                      <a:pt x="518680" y="35162"/>
                    </a:lnTo>
                    <a:lnTo>
                      <a:pt x="529300" y="8531"/>
                    </a:lnTo>
                    <a:lnTo>
                      <a:pt x="540246" y="35983"/>
                    </a:lnTo>
                    <a:lnTo>
                      <a:pt x="551194" y="8531"/>
                    </a:lnTo>
                    <a:lnTo>
                      <a:pt x="561631" y="34705"/>
                    </a:lnTo>
                    <a:lnTo>
                      <a:pt x="572069" y="8531"/>
                    </a:lnTo>
                    <a:lnTo>
                      <a:pt x="583015" y="35983"/>
                    </a:lnTo>
                    <a:lnTo>
                      <a:pt x="593963" y="8531"/>
                    </a:lnTo>
                    <a:lnTo>
                      <a:pt x="604931" y="36038"/>
                    </a:lnTo>
                    <a:lnTo>
                      <a:pt x="605203" y="36038"/>
                    </a:lnTo>
                    <a:lnTo>
                      <a:pt x="616173" y="8531"/>
                    </a:lnTo>
                    <a:lnTo>
                      <a:pt x="627120" y="35984"/>
                    </a:lnTo>
                    <a:lnTo>
                      <a:pt x="638068" y="8531"/>
                    </a:lnTo>
                    <a:lnTo>
                      <a:pt x="648505" y="34704"/>
                    </a:lnTo>
                    <a:lnTo>
                      <a:pt x="658942" y="8531"/>
                    </a:lnTo>
                    <a:lnTo>
                      <a:pt x="669889" y="35984"/>
                    </a:lnTo>
                    <a:lnTo>
                      <a:pt x="680837" y="8531"/>
                    </a:lnTo>
                    <a:lnTo>
                      <a:pt x="691200" y="34520"/>
                    </a:lnTo>
                    <a:lnTo>
                      <a:pt x="701564" y="8531"/>
                    </a:lnTo>
                    <a:lnTo>
                      <a:pt x="712510" y="35983"/>
                    </a:lnTo>
                    <a:lnTo>
                      <a:pt x="723458" y="8531"/>
                    </a:lnTo>
                    <a:lnTo>
                      <a:pt x="733895" y="34705"/>
                    </a:lnTo>
                    <a:lnTo>
                      <a:pt x="744333" y="8531"/>
                    </a:lnTo>
                    <a:lnTo>
                      <a:pt x="755280" y="35984"/>
                    </a:lnTo>
                    <a:lnTo>
                      <a:pt x="766228" y="8531"/>
                    </a:lnTo>
                    <a:lnTo>
                      <a:pt x="777196" y="36038"/>
                    </a:lnTo>
                    <a:lnTo>
                      <a:pt x="777468" y="36038"/>
                    </a:lnTo>
                    <a:lnTo>
                      <a:pt x="788438" y="8531"/>
                    </a:lnTo>
                    <a:lnTo>
                      <a:pt x="799384" y="35983"/>
                    </a:lnTo>
                    <a:lnTo>
                      <a:pt x="810332" y="8531"/>
                    </a:lnTo>
                    <a:lnTo>
                      <a:pt x="820769" y="34705"/>
                    </a:lnTo>
                    <a:lnTo>
                      <a:pt x="831207" y="8531"/>
                    </a:lnTo>
                    <a:lnTo>
                      <a:pt x="842153" y="35983"/>
                    </a:lnTo>
                    <a:lnTo>
                      <a:pt x="853101" y="8531"/>
                    </a:lnTo>
                    <a:lnTo>
                      <a:pt x="863720" y="35162"/>
                    </a:lnTo>
                    <a:lnTo>
                      <a:pt x="874340" y="8531"/>
                    </a:lnTo>
                    <a:lnTo>
                      <a:pt x="885286" y="35983"/>
                    </a:lnTo>
                    <a:lnTo>
                      <a:pt x="896234" y="8531"/>
                    </a:lnTo>
                    <a:lnTo>
                      <a:pt x="906671" y="34705"/>
                    </a:lnTo>
                    <a:lnTo>
                      <a:pt x="917109" y="8531"/>
                    </a:lnTo>
                    <a:lnTo>
                      <a:pt x="928055" y="35983"/>
                    </a:lnTo>
                    <a:lnTo>
                      <a:pt x="939003" y="8531"/>
                    </a:lnTo>
                    <a:lnTo>
                      <a:pt x="949971" y="36038"/>
                    </a:lnTo>
                    <a:lnTo>
                      <a:pt x="950243" y="36038"/>
                    </a:lnTo>
                    <a:lnTo>
                      <a:pt x="961213" y="8531"/>
                    </a:lnTo>
                    <a:lnTo>
                      <a:pt x="972160" y="35984"/>
                    </a:lnTo>
                    <a:lnTo>
                      <a:pt x="983108" y="8531"/>
                    </a:lnTo>
                    <a:lnTo>
                      <a:pt x="993544" y="34704"/>
                    </a:lnTo>
                    <a:lnTo>
                      <a:pt x="1003982" y="8531"/>
                    </a:lnTo>
                    <a:lnTo>
                      <a:pt x="1014929" y="35984"/>
                    </a:lnTo>
                    <a:lnTo>
                      <a:pt x="1025877" y="8531"/>
                    </a:lnTo>
                    <a:lnTo>
                      <a:pt x="1036239" y="34519"/>
                    </a:lnTo>
                    <a:lnTo>
                      <a:pt x="1046603" y="8531"/>
                    </a:lnTo>
                    <a:lnTo>
                      <a:pt x="1057549" y="35983"/>
                    </a:lnTo>
                    <a:lnTo>
                      <a:pt x="1068497" y="8531"/>
                    </a:lnTo>
                    <a:lnTo>
                      <a:pt x="1078934" y="34705"/>
                    </a:lnTo>
                    <a:lnTo>
                      <a:pt x="1089372" y="8531"/>
                    </a:lnTo>
                    <a:lnTo>
                      <a:pt x="1100319" y="35984"/>
                    </a:lnTo>
                    <a:lnTo>
                      <a:pt x="1111267" y="8531"/>
                    </a:lnTo>
                    <a:lnTo>
                      <a:pt x="1112401" y="11375"/>
                    </a:lnTo>
                    <a:lnTo>
                      <a:pt x="1112401" y="0"/>
                    </a:lnTo>
                    <a:lnTo>
                      <a:pt x="1130401" y="0"/>
                    </a:lnTo>
                    <a:lnTo>
                      <a:pt x="1382401" y="0"/>
                    </a:lnTo>
                    <a:lnTo>
                      <a:pt x="1382401" y="36000"/>
                    </a:lnTo>
                    <a:lnTo>
                      <a:pt x="1382401" y="36038"/>
                    </a:lnTo>
                    <a:lnTo>
                      <a:pt x="1382401" y="57287"/>
                    </a:lnTo>
                    <a:lnTo>
                      <a:pt x="1382401" y="208838"/>
                    </a:lnTo>
                    <a:lnTo>
                      <a:pt x="1" y="208838"/>
                    </a:lnTo>
                    <a:lnTo>
                      <a:pt x="1" y="78302"/>
                    </a:lnTo>
                    <a:lnTo>
                      <a:pt x="1" y="37331"/>
                    </a:lnTo>
                    <a:lnTo>
                      <a:pt x="0" y="37331"/>
                    </a:lnTo>
                    <a:lnTo>
                      <a:pt x="1" y="37329"/>
                    </a:lnTo>
                    <a:lnTo>
                      <a:pt x="1" y="36038"/>
                    </a:lnTo>
                    <a:lnTo>
                      <a:pt x="1" y="36000"/>
                    </a:lnTo>
                    <a:close/>
                  </a:path>
                </a:pathLst>
              </a:cu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9894181-7B67-4ADA-BDB2-9B98E0CFE1DA}"/>
                  </a:ext>
                </a:extLst>
              </p:cNvPr>
              <p:cNvSpPr/>
              <p:nvPr/>
            </p:nvSpPr>
            <p:spPr>
              <a:xfrm>
                <a:off x="4435002" y="6563050"/>
                <a:ext cx="1382400" cy="190338"/>
              </a:xfrm>
              <a:prstGeom prst="rect">
                <a:avLst/>
              </a:prstGeom>
              <a:pattFill prst="dashVert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08C14AA-0FFF-4D18-B1D3-C6B7020F41CB}"/>
                  </a:ext>
                </a:extLst>
              </p:cNvPr>
              <p:cNvGrpSpPr/>
              <p:nvPr/>
            </p:nvGrpSpPr>
            <p:grpSpPr>
              <a:xfrm>
                <a:off x="4434767" y="5876210"/>
                <a:ext cx="1382401" cy="36000"/>
                <a:chOff x="3060127" y="5937539"/>
                <a:chExt cx="1382401" cy="3600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3D177B35-6E80-4051-AA9D-98F7DEF9986A}"/>
                    </a:ext>
                  </a:extLst>
                </p:cNvPr>
                <p:cNvSpPr/>
                <p:nvPr/>
              </p:nvSpPr>
              <p:spPr>
                <a:xfrm rot="10800000" flipV="1">
                  <a:off x="3060127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1F853DD-4385-441E-A08C-A0CD0D71D384}"/>
                    </a:ext>
                  </a:extLst>
                </p:cNvPr>
                <p:cNvSpPr/>
                <p:nvPr/>
              </p:nvSpPr>
              <p:spPr>
                <a:xfrm rot="10800000" flipV="1">
                  <a:off x="4235600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724201D-9CCD-4263-98FD-05554CE5BCD4}"/>
                  </a:ext>
                </a:extLst>
              </p:cNvPr>
              <p:cNvGrpSpPr/>
              <p:nvPr/>
            </p:nvGrpSpPr>
            <p:grpSpPr>
              <a:xfrm>
                <a:off x="4614020" y="6262306"/>
                <a:ext cx="1022400" cy="70013"/>
                <a:chOff x="1217024" y="4003944"/>
                <a:chExt cx="1022400" cy="70013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9FF7A057-C83D-4C73-BB00-70B240FCDE22}"/>
                    </a:ext>
                  </a:extLst>
                </p:cNvPr>
                <p:cNvSpPr/>
                <p:nvPr/>
              </p:nvSpPr>
              <p:spPr>
                <a:xfrm>
                  <a:off x="1563020" y="4032846"/>
                  <a:ext cx="360000" cy="3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A98BA880-FB21-44AB-BABF-542824FDD92A}"/>
                    </a:ext>
                  </a:extLst>
                </p:cNvPr>
                <p:cNvSpPr/>
                <p:nvPr/>
              </p:nvSpPr>
              <p:spPr>
                <a:xfrm>
                  <a:off x="1217024" y="4003944"/>
                  <a:ext cx="1022400" cy="28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E09A174-2838-421B-B3BC-11923FD5D5C3}"/>
                    </a:ext>
                  </a:extLst>
                </p:cNvPr>
                <p:cNvSpPr/>
                <p:nvPr/>
              </p:nvSpPr>
              <p:spPr>
                <a:xfrm>
                  <a:off x="12170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12C8DAFC-6EF7-48CC-86B2-5CA2CEFDCC97}"/>
                    </a:ext>
                  </a:extLst>
                </p:cNvPr>
                <p:cNvSpPr/>
                <p:nvPr/>
              </p:nvSpPr>
              <p:spPr>
                <a:xfrm>
                  <a:off x="18434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D12C140-471C-4EA4-B3BD-7392EC6B010C}"/>
              </a:ext>
            </a:extLst>
          </p:cNvPr>
          <p:cNvGrpSpPr/>
          <p:nvPr/>
        </p:nvGrpSpPr>
        <p:grpSpPr>
          <a:xfrm>
            <a:off x="7250715" y="1119676"/>
            <a:ext cx="1385575" cy="1070939"/>
            <a:chOff x="7898525" y="1254683"/>
            <a:chExt cx="1385575" cy="107093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CB12C58-CCC5-4BCB-BA90-D8470586109C}"/>
                </a:ext>
              </a:extLst>
            </p:cNvPr>
            <p:cNvSpPr/>
            <p:nvPr/>
          </p:nvSpPr>
          <p:spPr>
            <a:xfrm>
              <a:off x="7901700" y="1254683"/>
              <a:ext cx="1382400" cy="3135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5F7DBB0-248B-4CA6-93AB-CE16CB6D4EF6}"/>
                </a:ext>
              </a:extLst>
            </p:cNvPr>
            <p:cNvGrpSpPr/>
            <p:nvPr/>
          </p:nvGrpSpPr>
          <p:grpSpPr>
            <a:xfrm>
              <a:off x="7898525" y="1427150"/>
              <a:ext cx="1382404" cy="898472"/>
              <a:chOff x="8109729" y="5275590"/>
              <a:chExt cx="1382404" cy="898472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8A612819-87BA-4C12-93B3-40CC0F124DE1}"/>
                  </a:ext>
                </a:extLst>
              </p:cNvPr>
              <p:cNvSpPr/>
              <p:nvPr/>
            </p:nvSpPr>
            <p:spPr>
              <a:xfrm>
                <a:off x="8369155" y="5275590"/>
                <a:ext cx="876197" cy="73220"/>
              </a:xfrm>
              <a:custGeom>
                <a:avLst/>
                <a:gdLst>
                  <a:gd name="connsiteX0" fmla="*/ 0 w 876197"/>
                  <a:gd name="connsiteY0" fmla="*/ 0 h 73220"/>
                  <a:gd name="connsiteX1" fmla="*/ 11711 w 876197"/>
                  <a:gd name="connsiteY1" fmla="*/ 0 h 73220"/>
                  <a:gd name="connsiteX2" fmla="*/ 12444 w 876197"/>
                  <a:gd name="connsiteY2" fmla="*/ 0 h 73220"/>
                  <a:gd name="connsiteX3" fmla="*/ 12444 w 876197"/>
                  <a:gd name="connsiteY3" fmla="*/ 1838 h 73220"/>
                  <a:gd name="connsiteX4" fmla="*/ 22246 w 876197"/>
                  <a:gd name="connsiteY4" fmla="*/ 26420 h 73220"/>
                  <a:gd name="connsiteX5" fmla="*/ 23070 w 876197"/>
                  <a:gd name="connsiteY5" fmla="*/ 26420 h 73220"/>
                  <a:gd name="connsiteX6" fmla="*/ 33606 w 876197"/>
                  <a:gd name="connsiteY6" fmla="*/ 0 h 73220"/>
                  <a:gd name="connsiteX7" fmla="*/ 44043 w 876197"/>
                  <a:gd name="connsiteY7" fmla="*/ 26173 h 73220"/>
                  <a:gd name="connsiteX8" fmla="*/ 54480 w 876197"/>
                  <a:gd name="connsiteY8" fmla="*/ 0 h 73220"/>
                  <a:gd name="connsiteX9" fmla="*/ 65015 w 876197"/>
                  <a:gd name="connsiteY9" fmla="*/ 26420 h 73220"/>
                  <a:gd name="connsiteX10" fmla="*/ 65839 w 876197"/>
                  <a:gd name="connsiteY10" fmla="*/ 26420 h 73220"/>
                  <a:gd name="connsiteX11" fmla="*/ 76375 w 876197"/>
                  <a:gd name="connsiteY11" fmla="*/ 0 h 73220"/>
                  <a:gd name="connsiteX12" fmla="*/ 86738 w 876197"/>
                  <a:gd name="connsiteY12" fmla="*/ 25988 h 73220"/>
                  <a:gd name="connsiteX13" fmla="*/ 97101 w 876197"/>
                  <a:gd name="connsiteY13" fmla="*/ 0 h 73220"/>
                  <a:gd name="connsiteX14" fmla="*/ 107637 w 876197"/>
                  <a:gd name="connsiteY14" fmla="*/ 26420 h 73220"/>
                  <a:gd name="connsiteX15" fmla="*/ 108460 w 876197"/>
                  <a:gd name="connsiteY15" fmla="*/ 26420 h 73220"/>
                  <a:gd name="connsiteX16" fmla="*/ 118995 w 876197"/>
                  <a:gd name="connsiteY16" fmla="*/ 0 h 73220"/>
                  <a:gd name="connsiteX17" fmla="*/ 129432 w 876197"/>
                  <a:gd name="connsiteY17" fmla="*/ 26174 h 73220"/>
                  <a:gd name="connsiteX18" fmla="*/ 139870 w 876197"/>
                  <a:gd name="connsiteY18" fmla="*/ 0 h 73220"/>
                  <a:gd name="connsiteX19" fmla="*/ 150405 w 876197"/>
                  <a:gd name="connsiteY19" fmla="*/ 26420 h 73220"/>
                  <a:gd name="connsiteX20" fmla="*/ 151229 w 876197"/>
                  <a:gd name="connsiteY20" fmla="*/ 26420 h 73220"/>
                  <a:gd name="connsiteX21" fmla="*/ 161765 w 876197"/>
                  <a:gd name="connsiteY21" fmla="*/ 0 h 73220"/>
                  <a:gd name="connsiteX22" fmla="*/ 172300 w 876197"/>
                  <a:gd name="connsiteY22" fmla="*/ 26420 h 73220"/>
                  <a:gd name="connsiteX23" fmla="*/ 173439 w 876197"/>
                  <a:gd name="connsiteY23" fmla="*/ 26420 h 73220"/>
                  <a:gd name="connsiteX24" fmla="*/ 183975 w 876197"/>
                  <a:gd name="connsiteY24" fmla="*/ 0 h 73220"/>
                  <a:gd name="connsiteX25" fmla="*/ 194510 w 876197"/>
                  <a:gd name="connsiteY25" fmla="*/ 26420 h 73220"/>
                  <a:gd name="connsiteX26" fmla="*/ 195333 w 876197"/>
                  <a:gd name="connsiteY26" fmla="*/ 26420 h 73220"/>
                  <a:gd name="connsiteX27" fmla="*/ 205869 w 876197"/>
                  <a:gd name="connsiteY27" fmla="*/ 0 h 73220"/>
                  <a:gd name="connsiteX28" fmla="*/ 216306 w 876197"/>
                  <a:gd name="connsiteY28" fmla="*/ 26174 h 73220"/>
                  <a:gd name="connsiteX29" fmla="*/ 226744 w 876197"/>
                  <a:gd name="connsiteY29" fmla="*/ 0 h 73220"/>
                  <a:gd name="connsiteX30" fmla="*/ 237279 w 876197"/>
                  <a:gd name="connsiteY30" fmla="*/ 26420 h 73220"/>
                  <a:gd name="connsiteX31" fmla="*/ 238102 w 876197"/>
                  <a:gd name="connsiteY31" fmla="*/ 26420 h 73220"/>
                  <a:gd name="connsiteX32" fmla="*/ 248638 w 876197"/>
                  <a:gd name="connsiteY32" fmla="*/ 0 h 73220"/>
                  <a:gd name="connsiteX33" fmla="*/ 259173 w 876197"/>
                  <a:gd name="connsiteY33" fmla="*/ 26420 h 73220"/>
                  <a:gd name="connsiteX34" fmla="*/ 259341 w 876197"/>
                  <a:gd name="connsiteY34" fmla="*/ 26420 h 73220"/>
                  <a:gd name="connsiteX35" fmla="*/ 269877 w 876197"/>
                  <a:gd name="connsiteY35" fmla="*/ 0 h 73220"/>
                  <a:gd name="connsiteX36" fmla="*/ 280412 w 876197"/>
                  <a:gd name="connsiteY36" fmla="*/ 26420 h 73220"/>
                  <a:gd name="connsiteX37" fmla="*/ 281235 w 876197"/>
                  <a:gd name="connsiteY37" fmla="*/ 26420 h 73220"/>
                  <a:gd name="connsiteX38" fmla="*/ 291771 w 876197"/>
                  <a:gd name="connsiteY38" fmla="*/ 0 h 73220"/>
                  <a:gd name="connsiteX39" fmla="*/ 302208 w 876197"/>
                  <a:gd name="connsiteY39" fmla="*/ 26174 h 73220"/>
                  <a:gd name="connsiteX40" fmla="*/ 312646 w 876197"/>
                  <a:gd name="connsiteY40" fmla="*/ 0 h 73220"/>
                  <a:gd name="connsiteX41" fmla="*/ 323181 w 876197"/>
                  <a:gd name="connsiteY41" fmla="*/ 26420 h 73220"/>
                  <a:gd name="connsiteX42" fmla="*/ 324004 w 876197"/>
                  <a:gd name="connsiteY42" fmla="*/ 26420 h 73220"/>
                  <a:gd name="connsiteX43" fmla="*/ 334540 w 876197"/>
                  <a:gd name="connsiteY43" fmla="*/ 0 h 73220"/>
                  <a:gd name="connsiteX44" fmla="*/ 345075 w 876197"/>
                  <a:gd name="connsiteY44" fmla="*/ 26420 h 73220"/>
                  <a:gd name="connsiteX45" fmla="*/ 346214 w 876197"/>
                  <a:gd name="connsiteY45" fmla="*/ 26420 h 73220"/>
                  <a:gd name="connsiteX46" fmla="*/ 356750 w 876197"/>
                  <a:gd name="connsiteY46" fmla="*/ 0 h 73220"/>
                  <a:gd name="connsiteX47" fmla="*/ 367285 w 876197"/>
                  <a:gd name="connsiteY47" fmla="*/ 26420 h 73220"/>
                  <a:gd name="connsiteX48" fmla="*/ 368109 w 876197"/>
                  <a:gd name="connsiteY48" fmla="*/ 26420 h 73220"/>
                  <a:gd name="connsiteX49" fmla="*/ 378645 w 876197"/>
                  <a:gd name="connsiteY49" fmla="*/ 0 h 73220"/>
                  <a:gd name="connsiteX50" fmla="*/ 389082 w 876197"/>
                  <a:gd name="connsiteY50" fmla="*/ 26173 h 73220"/>
                  <a:gd name="connsiteX51" fmla="*/ 399519 w 876197"/>
                  <a:gd name="connsiteY51" fmla="*/ 0 h 73220"/>
                  <a:gd name="connsiteX52" fmla="*/ 410054 w 876197"/>
                  <a:gd name="connsiteY52" fmla="*/ 26420 h 73220"/>
                  <a:gd name="connsiteX53" fmla="*/ 410878 w 876197"/>
                  <a:gd name="connsiteY53" fmla="*/ 26420 h 73220"/>
                  <a:gd name="connsiteX54" fmla="*/ 421414 w 876197"/>
                  <a:gd name="connsiteY54" fmla="*/ 0 h 73220"/>
                  <a:gd name="connsiteX55" fmla="*/ 431777 w 876197"/>
                  <a:gd name="connsiteY55" fmla="*/ 25989 h 73220"/>
                  <a:gd name="connsiteX56" fmla="*/ 442141 w 876197"/>
                  <a:gd name="connsiteY56" fmla="*/ 0 h 73220"/>
                  <a:gd name="connsiteX57" fmla="*/ 452676 w 876197"/>
                  <a:gd name="connsiteY57" fmla="*/ 26420 h 73220"/>
                  <a:gd name="connsiteX58" fmla="*/ 453499 w 876197"/>
                  <a:gd name="connsiteY58" fmla="*/ 26420 h 73220"/>
                  <a:gd name="connsiteX59" fmla="*/ 464035 w 876197"/>
                  <a:gd name="connsiteY59" fmla="*/ 0 h 73220"/>
                  <a:gd name="connsiteX60" fmla="*/ 474472 w 876197"/>
                  <a:gd name="connsiteY60" fmla="*/ 26174 h 73220"/>
                  <a:gd name="connsiteX61" fmla="*/ 484910 w 876197"/>
                  <a:gd name="connsiteY61" fmla="*/ 0 h 73220"/>
                  <a:gd name="connsiteX62" fmla="*/ 495445 w 876197"/>
                  <a:gd name="connsiteY62" fmla="*/ 26420 h 73220"/>
                  <a:gd name="connsiteX63" fmla="*/ 496269 w 876197"/>
                  <a:gd name="connsiteY63" fmla="*/ 26420 h 73220"/>
                  <a:gd name="connsiteX64" fmla="*/ 506805 w 876197"/>
                  <a:gd name="connsiteY64" fmla="*/ 0 h 73220"/>
                  <a:gd name="connsiteX65" fmla="*/ 517340 w 876197"/>
                  <a:gd name="connsiteY65" fmla="*/ 26420 h 73220"/>
                  <a:gd name="connsiteX66" fmla="*/ 518479 w 876197"/>
                  <a:gd name="connsiteY66" fmla="*/ 26420 h 73220"/>
                  <a:gd name="connsiteX67" fmla="*/ 529015 w 876197"/>
                  <a:gd name="connsiteY67" fmla="*/ 0 h 73220"/>
                  <a:gd name="connsiteX68" fmla="*/ 539550 w 876197"/>
                  <a:gd name="connsiteY68" fmla="*/ 26420 h 73220"/>
                  <a:gd name="connsiteX69" fmla="*/ 540373 w 876197"/>
                  <a:gd name="connsiteY69" fmla="*/ 26420 h 73220"/>
                  <a:gd name="connsiteX70" fmla="*/ 550909 w 876197"/>
                  <a:gd name="connsiteY70" fmla="*/ 0 h 73220"/>
                  <a:gd name="connsiteX71" fmla="*/ 561346 w 876197"/>
                  <a:gd name="connsiteY71" fmla="*/ 26174 h 73220"/>
                  <a:gd name="connsiteX72" fmla="*/ 571784 w 876197"/>
                  <a:gd name="connsiteY72" fmla="*/ 0 h 73220"/>
                  <a:gd name="connsiteX73" fmla="*/ 582319 w 876197"/>
                  <a:gd name="connsiteY73" fmla="*/ 26420 h 73220"/>
                  <a:gd name="connsiteX74" fmla="*/ 583142 w 876197"/>
                  <a:gd name="connsiteY74" fmla="*/ 26420 h 73220"/>
                  <a:gd name="connsiteX75" fmla="*/ 593678 w 876197"/>
                  <a:gd name="connsiteY75" fmla="*/ 0 h 73220"/>
                  <a:gd name="connsiteX76" fmla="*/ 604213 w 876197"/>
                  <a:gd name="connsiteY76" fmla="*/ 26420 h 73220"/>
                  <a:gd name="connsiteX77" fmla="*/ 604381 w 876197"/>
                  <a:gd name="connsiteY77" fmla="*/ 26420 h 73220"/>
                  <a:gd name="connsiteX78" fmla="*/ 614917 w 876197"/>
                  <a:gd name="connsiteY78" fmla="*/ 0 h 73220"/>
                  <a:gd name="connsiteX79" fmla="*/ 625452 w 876197"/>
                  <a:gd name="connsiteY79" fmla="*/ 26420 h 73220"/>
                  <a:gd name="connsiteX80" fmla="*/ 626275 w 876197"/>
                  <a:gd name="connsiteY80" fmla="*/ 26420 h 73220"/>
                  <a:gd name="connsiteX81" fmla="*/ 636811 w 876197"/>
                  <a:gd name="connsiteY81" fmla="*/ 0 h 73220"/>
                  <a:gd name="connsiteX82" fmla="*/ 647248 w 876197"/>
                  <a:gd name="connsiteY82" fmla="*/ 26174 h 73220"/>
                  <a:gd name="connsiteX83" fmla="*/ 657686 w 876197"/>
                  <a:gd name="connsiteY83" fmla="*/ 0 h 73220"/>
                  <a:gd name="connsiteX84" fmla="*/ 668221 w 876197"/>
                  <a:gd name="connsiteY84" fmla="*/ 26420 h 73220"/>
                  <a:gd name="connsiteX85" fmla="*/ 669044 w 876197"/>
                  <a:gd name="connsiteY85" fmla="*/ 26420 h 73220"/>
                  <a:gd name="connsiteX86" fmla="*/ 679580 w 876197"/>
                  <a:gd name="connsiteY86" fmla="*/ 0 h 73220"/>
                  <a:gd name="connsiteX87" fmla="*/ 690115 w 876197"/>
                  <a:gd name="connsiteY87" fmla="*/ 26420 h 73220"/>
                  <a:gd name="connsiteX88" fmla="*/ 691254 w 876197"/>
                  <a:gd name="connsiteY88" fmla="*/ 26420 h 73220"/>
                  <a:gd name="connsiteX89" fmla="*/ 701790 w 876197"/>
                  <a:gd name="connsiteY89" fmla="*/ 0 h 73220"/>
                  <a:gd name="connsiteX90" fmla="*/ 712325 w 876197"/>
                  <a:gd name="connsiteY90" fmla="*/ 26420 h 73220"/>
                  <a:gd name="connsiteX91" fmla="*/ 713149 w 876197"/>
                  <a:gd name="connsiteY91" fmla="*/ 26420 h 73220"/>
                  <a:gd name="connsiteX92" fmla="*/ 723685 w 876197"/>
                  <a:gd name="connsiteY92" fmla="*/ 0 h 73220"/>
                  <a:gd name="connsiteX93" fmla="*/ 734121 w 876197"/>
                  <a:gd name="connsiteY93" fmla="*/ 26173 h 73220"/>
                  <a:gd name="connsiteX94" fmla="*/ 744559 w 876197"/>
                  <a:gd name="connsiteY94" fmla="*/ 0 h 73220"/>
                  <a:gd name="connsiteX95" fmla="*/ 755094 w 876197"/>
                  <a:gd name="connsiteY95" fmla="*/ 26420 h 73220"/>
                  <a:gd name="connsiteX96" fmla="*/ 755918 w 876197"/>
                  <a:gd name="connsiteY96" fmla="*/ 26420 h 73220"/>
                  <a:gd name="connsiteX97" fmla="*/ 766454 w 876197"/>
                  <a:gd name="connsiteY97" fmla="*/ 0 h 73220"/>
                  <a:gd name="connsiteX98" fmla="*/ 776816 w 876197"/>
                  <a:gd name="connsiteY98" fmla="*/ 25988 h 73220"/>
                  <a:gd name="connsiteX99" fmla="*/ 787180 w 876197"/>
                  <a:gd name="connsiteY99" fmla="*/ 0 h 73220"/>
                  <a:gd name="connsiteX100" fmla="*/ 797715 w 876197"/>
                  <a:gd name="connsiteY100" fmla="*/ 26420 h 73220"/>
                  <a:gd name="connsiteX101" fmla="*/ 798538 w 876197"/>
                  <a:gd name="connsiteY101" fmla="*/ 26420 h 73220"/>
                  <a:gd name="connsiteX102" fmla="*/ 809074 w 876197"/>
                  <a:gd name="connsiteY102" fmla="*/ 0 h 73220"/>
                  <a:gd name="connsiteX103" fmla="*/ 819511 w 876197"/>
                  <a:gd name="connsiteY103" fmla="*/ 26174 h 73220"/>
                  <a:gd name="connsiteX104" fmla="*/ 829949 w 876197"/>
                  <a:gd name="connsiteY104" fmla="*/ 0 h 73220"/>
                  <a:gd name="connsiteX105" fmla="*/ 840484 w 876197"/>
                  <a:gd name="connsiteY105" fmla="*/ 26420 h 73220"/>
                  <a:gd name="connsiteX106" fmla="*/ 841308 w 876197"/>
                  <a:gd name="connsiteY106" fmla="*/ 26420 h 73220"/>
                  <a:gd name="connsiteX107" fmla="*/ 851110 w 876197"/>
                  <a:gd name="connsiteY107" fmla="*/ 1841 h 73220"/>
                  <a:gd name="connsiteX108" fmla="*/ 851110 w 876197"/>
                  <a:gd name="connsiteY108" fmla="*/ 0 h 73220"/>
                  <a:gd name="connsiteX109" fmla="*/ 851844 w 876197"/>
                  <a:gd name="connsiteY109" fmla="*/ 0 h 73220"/>
                  <a:gd name="connsiteX110" fmla="*/ 874054 w 876197"/>
                  <a:gd name="connsiteY110" fmla="*/ 0 h 73220"/>
                  <a:gd name="connsiteX111" fmla="*/ 876197 w 876197"/>
                  <a:gd name="connsiteY111" fmla="*/ 0 h 73220"/>
                  <a:gd name="connsiteX112" fmla="*/ 876197 w 876197"/>
                  <a:gd name="connsiteY112" fmla="*/ 73220 h 73220"/>
                  <a:gd name="connsiteX113" fmla="*/ 0 w 876197"/>
                  <a:gd name="connsiteY113" fmla="*/ 73220 h 7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876197" h="73220">
                    <a:moveTo>
                      <a:pt x="0" y="0"/>
                    </a:moveTo>
                    <a:lnTo>
                      <a:pt x="11711" y="0"/>
                    </a:lnTo>
                    <a:lnTo>
                      <a:pt x="12444" y="0"/>
                    </a:lnTo>
                    <a:lnTo>
                      <a:pt x="12444" y="1838"/>
                    </a:lnTo>
                    <a:lnTo>
                      <a:pt x="22246" y="26420"/>
                    </a:lnTo>
                    <a:lnTo>
                      <a:pt x="23070" y="26420"/>
                    </a:lnTo>
                    <a:lnTo>
                      <a:pt x="33606" y="0"/>
                    </a:lnTo>
                    <a:lnTo>
                      <a:pt x="44043" y="26173"/>
                    </a:lnTo>
                    <a:lnTo>
                      <a:pt x="54480" y="0"/>
                    </a:lnTo>
                    <a:lnTo>
                      <a:pt x="65015" y="26420"/>
                    </a:lnTo>
                    <a:lnTo>
                      <a:pt x="65839" y="26420"/>
                    </a:lnTo>
                    <a:lnTo>
                      <a:pt x="76375" y="0"/>
                    </a:lnTo>
                    <a:lnTo>
                      <a:pt x="86738" y="25988"/>
                    </a:lnTo>
                    <a:lnTo>
                      <a:pt x="97101" y="0"/>
                    </a:lnTo>
                    <a:lnTo>
                      <a:pt x="107637" y="26420"/>
                    </a:lnTo>
                    <a:lnTo>
                      <a:pt x="108460" y="26420"/>
                    </a:lnTo>
                    <a:lnTo>
                      <a:pt x="118995" y="0"/>
                    </a:lnTo>
                    <a:lnTo>
                      <a:pt x="129432" y="26174"/>
                    </a:lnTo>
                    <a:lnTo>
                      <a:pt x="139870" y="0"/>
                    </a:lnTo>
                    <a:lnTo>
                      <a:pt x="150405" y="26420"/>
                    </a:lnTo>
                    <a:lnTo>
                      <a:pt x="151229" y="26420"/>
                    </a:lnTo>
                    <a:lnTo>
                      <a:pt x="161765" y="0"/>
                    </a:lnTo>
                    <a:lnTo>
                      <a:pt x="172300" y="26420"/>
                    </a:lnTo>
                    <a:lnTo>
                      <a:pt x="173439" y="26420"/>
                    </a:lnTo>
                    <a:lnTo>
                      <a:pt x="183975" y="0"/>
                    </a:lnTo>
                    <a:lnTo>
                      <a:pt x="194510" y="26420"/>
                    </a:lnTo>
                    <a:lnTo>
                      <a:pt x="195333" y="26420"/>
                    </a:lnTo>
                    <a:lnTo>
                      <a:pt x="205869" y="0"/>
                    </a:lnTo>
                    <a:lnTo>
                      <a:pt x="216306" y="26174"/>
                    </a:lnTo>
                    <a:lnTo>
                      <a:pt x="226744" y="0"/>
                    </a:lnTo>
                    <a:lnTo>
                      <a:pt x="237279" y="26420"/>
                    </a:lnTo>
                    <a:lnTo>
                      <a:pt x="238102" y="26420"/>
                    </a:lnTo>
                    <a:lnTo>
                      <a:pt x="248638" y="0"/>
                    </a:lnTo>
                    <a:lnTo>
                      <a:pt x="259173" y="26420"/>
                    </a:lnTo>
                    <a:lnTo>
                      <a:pt x="259341" y="26420"/>
                    </a:lnTo>
                    <a:lnTo>
                      <a:pt x="269877" y="0"/>
                    </a:lnTo>
                    <a:lnTo>
                      <a:pt x="280412" y="26420"/>
                    </a:lnTo>
                    <a:lnTo>
                      <a:pt x="281235" y="26420"/>
                    </a:lnTo>
                    <a:lnTo>
                      <a:pt x="291771" y="0"/>
                    </a:lnTo>
                    <a:lnTo>
                      <a:pt x="302208" y="26174"/>
                    </a:lnTo>
                    <a:lnTo>
                      <a:pt x="312646" y="0"/>
                    </a:lnTo>
                    <a:lnTo>
                      <a:pt x="323181" y="26420"/>
                    </a:lnTo>
                    <a:lnTo>
                      <a:pt x="324004" y="26420"/>
                    </a:lnTo>
                    <a:lnTo>
                      <a:pt x="334540" y="0"/>
                    </a:lnTo>
                    <a:lnTo>
                      <a:pt x="345075" y="26420"/>
                    </a:lnTo>
                    <a:lnTo>
                      <a:pt x="346214" y="26420"/>
                    </a:lnTo>
                    <a:lnTo>
                      <a:pt x="356750" y="0"/>
                    </a:lnTo>
                    <a:lnTo>
                      <a:pt x="367285" y="26420"/>
                    </a:lnTo>
                    <a:lnTo>
                      <a:pt x="368109" y="26420"/>
                    </a:lnTo>
                    <a:lnTo>
                      <a:pt x="378645" y="0"/>
                    </a:lnTo>
                    <a:lnTo>
                      <a:pt x="389082" y="26173"/>
                    </a:lnTo>
                    <a:lnTo>
                      <a:pt x="399519" y="0"/>
                    </a:lnTo>
                    <a:lnTo>
                      <a:pt x="410054" y="26420"/>
                    </a:lnTo>
                    <a:lnTo>
                      <a:pt x="410878" y="26420"/>
                    </a:lnTo>
                    <a:lnTo>
                      <a:pt x="421414" y="0"/>
                    </a:lnTo>
                    <a:lnTo>
                      <a:pt x="431777" y="25989"/>
                    </a:lnTo>
                    <a:lnTo>
                      <a:pt x="442141" y="0"/>
                    </a:lnTo>
                    <a:lnTo>
                      <a:pt x="452676" y="26420"/>
                    </a:lnTo>
                    <a:lnTo>
                      <a:pt x="453499" y="26420"/>
                    </a:lnTo>
                    <a:lnTo>
                      <a:pt x="464035" y="0"/>
                    </a:lnTo>
                    <a:lnTo>
                      <a:pt x="474472" y="26174"/>
                    </a:lnTo>
                    <a:lnTo>
                      <a:pt x="484910" y="0"/>
                    </a:lnTo>
                    <a:lnTo>
                      <a:pt x="495445" y="26420"/>
                    </a:lnTo>
                    <a:lnTo>
                      <a:pt x="496269" y="26420"/>
                    </a:lnTo>
                    <a:lnTo>
                      <a:pt x="506805" y="0"/>
                    </a:lnTo>
                    <a:lnTo>
                      <a:pt x="517340" y="26420"/>
                    </a:lnTo>
                    <a:lnTo>
                      <a:pt x="518479" y="26420"/>
                    </a:lnTo>
                    <a:lnTo>
                      <a:pt x="529015" y="0"/>
                    </a:lnTo>
                    <a:lnTo>
                      <a:pt x="539550" y="26420"/>
                    </a:lnTo>
                    <a:lnTo>
                      <a:pt x="540373" y="26420"/>
                    </a:lnTo>
                    <a:lnTo>
                      <a:pt x="550909" y="0"/>
                    </a:lnTo>
                    <a:lnTo>
                      <a:pt x="561346" y="26174"/>
                    </a:lnTo>
                    <a:lnTo>
                      <a:pt x="571784" y="0"/>
                    </a:lnTo>
                    <a:lnTo>
                      <a:pt x="582319" y="26420"/>
                    </a:lnTo>
                    <a:lnTo>
                      <a:pt x="583142" y="26420"/>
                    </a:lnTo>
                    <a:lnTo>
                      <a:pt x="593678" y="0"/>
                    </a:lnTo>
                    <a:lnTo>
                      <a:pt x="604213" y="26420"/>
                    </a:lnTo>
                    <a:lnTo>
                      <a:pt x="604381" y="26420"/>
                    </a:lnTo>
                    <a:lnTo>
                      <a:pt x="614917" y="0"/>
                    </a:lnTo>
                    <a:lnTo>
                      <a:pt x="625452" y="26420"/>
                    </a:lnTo>
                    <a:lnTo>
                      <a:pt x="626275" y="26420"/>
                    </a:lnTo>
                    <a:lnTo>
                      <a:pt x="636811" y="0"/>
                    </a:lnTo>
                    <a:lnTo>
                      <a:pt x="647248" y="26174"/>
                    </a:lnTo>
                    <a:lnTo>
                      <a:pt x="657686" y="0"/>
                    </a:lnTo>
                    <a:lnTo>
                      <a:pt x="668221" y="26420"/>
                    </a:lnTo>
                    <a:lnTo>
                      <a:pt x="669044" y="26420"/>
                    </a:lnTo>
                    <a:lnTo>
                      <a:pt x="679580" y="0"/>
                    </a:lnTo>
                    <a:lnTo>
                      <a:pt x="690115" y="26420"/>
                    </a:lnTo>
                    <a:lnTo>
                      <a:pt x="691254" y="26420"/>
                    </a:lnTo>
                    <a:lnTo>
                      <a:pt x="701790" y="0"/>
                    </a:lnTo>
                    <a:lnTo>
                      <a:pt x="712325" y="26420"/>
                    </a:lnTo>
                    <a:lnTo>
                      <a:pt x="713149" y="26420"/>
                    </a:lnTo>
                    <a:lnTo>
                      <a:pt x="723685" y="0"/>
                    </a:lnTo>
                    <a:lnTo>
                      <a:pt x="734121" y="26173"/>
                    </a:lnTo>
                    <a:lnTo>
                      <a:pt x="744559" y="0"/>
                    </a:lnTo>
                    <a:lnTo>
                      <a:pt x="755094" y="26420"/>
                    </a:lnTo>
                    <a:lnTo>
                      <a:pt x="755918" y="26420"/>
                    </a:lnTo>
                    <a:lnTo>
                      <a:pt x="766454" y="0"/>
                    </a:lnTo>
                    <a:lnTo>
                      <a:pt x="776816" y="25988"/>
                    </a:lnTo>
                    <a:lnTo>
                      <a:pt x="787180" y="0"/>
                    </a:lnTo>
                    <a:lnTo>
                      <a:pt x="797715" y="26420"/>
                    </a:lnTo>
                    <a:lnTo>
                      <a:pt x="798538" y="26420"/>
                    </a:lnTo>
                    <a:lnTo>
                      <a:pt x="809074" y="0"/>
                    </a:lnTo>
                    <a:lnTo>
                      <a:pt x="819511" y="26174"/>
                    </a:lnTo>
                    <a:lnTo>
                      <a:pt x="829949" y="0"/>
                    </a:lnTo>
                    <a:lnTo>
                      <a:pt x="840484" y="26420"/>
                    </a:lnTo>
                    <a:lnTo>
                      <a:pt x="841308" y="26420"/>
                    </a:lnTo>
                    <a:lnTo>
                      <a:pt x="851110" y="1841"/>
                    </a:lnTo>
                    <a:lnTo>
                      <a:pt x="851110" y="0"/>
                    </a:lnTo>
                    <a:lnTo>
                      <a:pt x="851844" y="0"/>
                    </a:lnTo>
                    <a:lnTo>
                      <a:pt x="874054" y="0"/>
                    </a:lnTo>
                    <a:lnTo>
                      <a:pt x="876197" y="0"/>
                    </a:lnTo>
                    <a:lnTo>
                      <a:pt x="876197" y="73220"/>
                    </a:lnTo>
                    <a:lnTo>
                      <a:pt x="0" y="73220"/>
                    </a:lnTo>
                    <a:close/>
                  </a:path>
                </a:pathLst>
              </a:custGeom>
              <a:pattFill prst="dashHorz">
                <a:fgClr>
                  <a:srgbClr val="7F7F7F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BB3463E-45AD-4A3A-AA36-1EC4B509E764}"/>
                  </a:ext>
                </a:extLst>
              </p:cNvPr>
              <p:cNvSpPr/>
              <p:nvPr/>
            </p:nvSpPr>
            <p:spPr>
              <a:xfrm rot="10800000">
                <a:off x="8266454" y="5958929"/>
                <a:ext cx="1080000" cy="53458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1FD47D4-6CF9-46D6-A59E-C8849DB1A69F}"/>
                  </a:ext>
                </a:extLst>
              </p:cNvPr>
              <p:cNvSpPr/>
              <p:nvPr/>
            </p:nvSpPr>
            <p:spPr>
              <a:xfrm>
                <a:off x="8289870" y="553712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572877F-A5BE-4522-B734-C55149DA20CC}"/>
                  </a:ext>
                </a:extLst>
              </p:cNvPr>
              <p:cNvSpPr/>
              <p:nvPr/>
            </p:nvSpPr>
            <p:spPr>
              <a:xfrm>
                <a:off x="8289870" y="556592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C2A3059-D5F0-4BC7-B7E2-54C09ACBADE0}"/>
                  </a:ext>
                </a:extLst>
              </p:cNvPr>
              <p:cNvSpPr/>
              <p:nvPr/>
            </p:nvSpPr>
            <p:spPr>
              <a:xfrm>
                <a:off x="8289870" y="559672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9FF51C-04DF-4E48-B0DE-AB74942D5927}"/>
                  </a:ext>
                </a:extLst>
              </p:cNvPr>
              <p:cNvSpPr/>
              <p:nvPr/>
            </p:nvSpPr>
            <p:spPr>
              <a:xfrm>
                <a:off x="8289870" y="562552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CE4DFA5-AF16-4060-B21B-6EE3BAE6D5F0}"/>
                  </a:ext>
                </a:extLst>
              </p:cNvPr>
              <p:cNvSpPr/>
              <p:nvPr/>
            </p:nvSpPr>
            <p:spPr>
              <a:xfrm>
                <a:off x="8289870" y="5653955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D1596C8-EA72-41C4-9787-497B64E77560}"/>
                  </a:ext>
                </a:extLst>
              </p:cNvPr>
              <p:cNvSpPr/>
              <p:nvPr/>
            </p:nvSpPr>
            <p:spPr>
              <a:xfrm>
                <a:off x="8289870" y="587405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9B68E62-2F0A-4274-9868-ADE25983051A}"/>
                  </a:ext>
                </a:extLst>
              </p:cNvPr>
              <p:cNvSpPr/>
              <p:nvPr/>
            </p:nvSpPr>
            <p:spPr>
              <a:xfrm>
                <a:off x="8289870" y="578830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29C9A5A-03EE-4852-B036-B99FF7645B95}"/>
                  </a:ext>
                </a:extLst>
              </p:cNvPr>
              <p:cNvSpPr/>
              <p:nvPr/>
            </p:nvSpPr>
            <p:spPr>
              <a:xfrm>
                <a:off x="8289870" y="581710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69A545D-72EA-4EDD-87FE-77CEE7BCEF7E}"/>
                  </a:ext>
                </a:extLst>
              </p:cNvPr>
              <p:cNvSpPr/>
              <p:nvPr/>
            </p:nvSpPr>
            <p:spPr>
              <a:xfrm>
                <a:off x="8289870" y="584553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25202D3-559B-4338-8FC8-B0AC071FEBAD}"/>
                  </a:ext>
                </a:extLst>
              </p:cNvPr>
              <p:cNvSpPr/>
              <p:nvPr/>
            </p:nvSpPr>
            <p:spPr>
              <a:xfrm>
                <a:off x="8289870" y="593098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9E44581-801B-4BE0-AA26-EF11A3DD1792}"/>
                  </a:ext>
                </a:extLst>
              </p:cNvPr>
              <p:cNvSpPr/>
              <p:nvPr/>
            </p:nvSpPr>
            <p:spPr>
              <a:xfrm>
                <a:off x="8289870" y="590245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5D0D0BD-260D-46FD-889A-83BFDE5008B7}"/>
                  </a:ext>
                </a:extLst>
              </p:cNvPr>
              <p:cNvSpPr/>
              <p:nvPr/>
            </p:nvSpPr>
            <p:spPr>
              <a:xfrm>
                <a:off x="8289599" y="5752430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1BAACC2-0F6F-452E-A55D-3312B533C72C}"/>
                  </a:ext>
                </a:extLst>
              </p:cNvPr>
              <p:cNvSpPr/>
              <p:nvPr/>
            </p:nvSpPr>
            <p:spPr>
              <a:xfrm rot="10800000" flipV="1">
                <a:off x="8112384" y="553366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B6FBC50A-3B8B-4B05-836A-FABB0A2176C6}"/>
                  </a:ext>
                </a:extLst>
              </p:cNvPr>
              <p:cNvSpPr/>
              <p:nvPr/>
            </p:nvSpPr>
            <p:spPr>
              <a:xfrm rot="10800000" flipH="1" flipV="1">
                <a:off x="9157901" y="553366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6403FA0-7C75-479B-88D4-506A13799971}"/>
                  </a:ext>
                </a:extLst>
              </p:cNvPr>
              <p:cNvSpPr/>
              <p:nvPr/>
            </p:nvSpPr>
            <p:spPr>
              <a:xfrm>
                <a:off x="8109733" y="5347549"/>
                <a:ext cx="1382400" cy="190338"/>
              </a:xfrm>
              <a:prstGeom prst="rect">
                <a:avLst/>
              </a:pr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75F7BC0-4358-443B-A5FB-ED73AAB333BA}"/>
                  </a:ext>
                </a:extLst>
              </p:cNvPr>
              <p:cNvSpPr/>
              <p:nvPr/>
            </p:nvSpPr>
            <p:spPr>
              <a:xfrm>
                <a:off x="8109733" y="5983724"/>
                <a:ext cx="1382400" cy="190338"/>
              </a:xfrm>
              <a:prstGeom prst="rect">
                <a:avLst/>
              </a:prstGeom>
              <a:pattFill prst="dashVert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E0DC874D-0FCD-448F-A545-6CC52422C025}"/>
                  </a:ext>
                </a:extLst>
              </p:cNvPr>
              <p:cNvGrpSpPr/>
              <p:nvPr/>
            </p:nvGrpSpPr>
            <p:grpSpPr>
              <a:xfrm>
                <a:off x="8109729" y="5311974"/>
                <a:ext cx="1382401" cy="36000"/>
                <a:chOff x="3060127" y="5937539"/>
                <a:chExt cx="1382401" cy="36000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A20EA9D-BB5E-42C9-A251-481679A396E5}"/>
                    </a:ext>
                  </a:extLst>
                </p:cNvPr>
                <p:cNvSpPr/>
                <p:nvPr/>
              </p:nvSpPr>
              <p:spPr>
                <a:xfrm rot="10800000" flipV="1">
                  <a:off x="3060127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748286DC-746D-428E-8F67-655ACEA9C4F1}"/>
                    </a:ext>
                  </a:extLst>
                </p:cNvPr>
                <p:cNvSpPr/>
                <p:nvPr/>
              </p:nvSpPr>
              <p:spPr>
                <a:xfrm rot="10800000" flipV="1">
                  <a:off x="4235600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AFEACC75-095B-4772-A721-34FF4A348138}"/>
                  </a:ext>
                </a:extLst>
              </p:cNvPr>
              <p:cNvGrpSpPr/>
              <p:nvPr/>
            </p:nvGrpSpPr>
            <p:grpSpPr>
              <a:xfrm>
                <a:off x="8290181" y="5681564"/>
                <a:ext cx="1022400" cy="70013"/>
                <a:chOff x="1217024" y="4003944"/>
                <a:chExt cx="1022400" cy="70013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9D25500-5E91-4875-AC6E-A016A8B6690B}"/>
                    </a:ext>
                  </a:extLst>
                </p:cNvPr>
                <p:cNvSpPr/>
                <p:nvPr/>
              </p:nvSpPr>
              <p:spPr>
                <a:xfrm>
                  <a:off x="1563020" y="4032846"/>
                  <a:ext cx="360000" cy="3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A2C0658C-3391-4EBD-B7F0-C01FF144BFBF}"/>
                    </a:ext>
                  </a:extLst>
                </p:cNvPr>
                <p:cNvSpPr/>
                <p:nvPr/>
              </p:nvSpPr>
              <p:spPr>
                <a:xfrm>
                  <a:off x="1217024" y="4003944"/>
                  <a:ext cx="1022400" cy="28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B674CD2-41D9-431D-832D-C2D72E6AA6B9}"/>
                    </a:ext>
                  </a:extLst>
                </p:cNvPr>
                <p:cNvSpPr/>
                <p:nvPr/>
              </p:nvSpPr>
              <p:spPr>
                <a:xfrm>
                  <a:off x="12170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4F634C5D-867D-41FA-B058-DCA96F9ECDAF}"/>
                    </a:ext>
                  </a:extLst>
                </p:cNvPr>
                <p:cNvSpPr/>
                <p:nvPr/>
              </p:nvSpPr>
              <p:spPr>
                <a:xfrm>
                  <a:off x="18434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B3F4D30-2FD6-497D-B27D-90763125238A}"/>
              </a:ext>
            </a:extLst>
          </p:cNvPr>
          <p:cNvGrpSpPr/>
          <p:nvPr/>
        </p:nvGrpSpPr>
        <p:grpSpPr>
          <a:xfrm>
            <a:off x="561353" y="1207112"/>
            <a:ext cx="1383020" cy="983503"/>
            <a:chOff x="1209163" y="1450024"/>
            <a:chExt cx="1383020" cy="983503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5A4806B-A90F-4963-95D5-A05C0FC6FF3C}"/>
                </a:ext>
              </a:extLst>
            </p:cNvPr>
            <p:cNvSpPr/>
            <p:nvPr/>
          </p:nvSpPr>
          <p:spPr>
            <a:xfrm>
              <a:off x="1209163" y="1450024"/>
              <a:ext cx="1382400" cy="3135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1023E64-5C37-41B7-B2AF-553F02DBEA05}"/>
                </a:ext>
              </a:extLst>
            </p:cNvPr>
            <p:cNvGrpSpPr/>
            <p:nvPr/>
          </p:nvGrpSpPr>
          <p:grpSpPr>
            <a:xfrm>
              <a:off x="1209434" y="1575346"/>
              <a:ext cx="1382749" cy="858181"/>
              <a:chOff x="2244499" y="5153956"/>
              <a:chExt cx="1382749" cy="858181"/>
            </a:xfrm>
          </p:grpSpPr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07D3FBF1-958A-47E4-8A5F-0C8272BEA12D}"/>
                  </a:ext>
                </a:extLst>
              </p:cNvPr>
              <p:cNvSpPr/>
              <p:nvPr/>
            </p:nvSpPr>
            <p:spPr>
              <a:xfrm>
                <a:off x="2244849" y="5192447"/>
                <a:ext cx="1382399" cy="190338"/>
              </a:xfrm>
              <a:custGeom>
                <a:avLst/>
                <a:gdLst>
                  <a:gd name="connsiteX0" fmla="*/ 0 w 1382399"/>
                  <a:gd name="connsiteY0" fmla="*/ 0 h 190338"/>
                  <a:gd name="connsiteX1" fmla="*/ 71818 w 1382399"/>
                  <a:gd name="connsiteY1" fmla="*/ 0 h 190338"/>
                  <a:gd name="connsiteX2" fmla="*/ 156720 w 1382399"/>
                  <a:gd name="connsiteY2" fmla="*/ 0 h 190338"/>
                  <a:gd name="connsiteX3" fmla="*/ 187649 w 1382399"/>
                  <a:gd name="connsiteY3" fmla="*/ 0 h 190338"/>
                  <a:gd name="connsiteX4" fmla="*/ 187649 w 1382399"/>
                  <a:gd name="connsiteY4" fmla="*/ 380 h 190338"/>
                  <a:gd name="connsiteX5" fmla="*/ 281556 w 1382399"/>
                  <a:gd name="connsiteY5" fmla="*/ 380 h 190338"/>
                  <a:gd name="connsiteX6" fmla="*/ 281556 w 1382399"/>
                  <a:gd name="connsiteY6" fmla="*/ 127561 h 190338"/>
                  <a:gd name="connsiteX7" fmla="*/ 434990 w 1382399"/>
                  <a:gd name="connsiteY7" fmla="*/ 127561 h 190338"/>
                  <a:gd name="connsiteX8" fmla="*/ 437174 w 1382399"/>
                  <a:gd name="connsiteY8" fmla="*/ 123957 h 190338"/>
                  <a:gd name="connsiteX9" fmla="*/ 618550 w 1382399"/>
                  <a:gd name="connsiteY9" fmla="*/ 9125 h 190338"/>
                  <a:gd name="connsiteX10" fmla="*/ 696031 w 1382399"/>
                  <a:gd name="connsiteY10" fmla="*/ 380 h 190338"/>
                  <a:gd name="connsiteX11" fmla="*/ 697563 w 1382399"/>
                  <a:gd name="connsiteY11" fmla="*/ 380 h 190338"/>
                  <a:gd name="connsiteX12" fmla="*/ 775045 w 1382399"/>
                  <a:gd name="connsiteY12" fmla="*/ 9125 h 190338"/>
                  <a:gd name="connsiteX13" fmla="*/ 956421 w 1382399"/>
                  <a:gd name="connsiteY13" fmla="*/ 123957 h 190338"/>
                  <a:gd name="connsiteX14" fmla="*/ 958604 w 1382399"/>
                  <a:gd name="connsiteY14" fmla="*/ 127561 h 190338"/>
                  <a:gd name="connsiteX15" fmla="*/ 1103782 w 1382399"/>
                  <a:gd name="connsiteY15" fmla="*/ 127561 h 190338"/>
                  <a:gd name="connsiteX16" fmla="*/ 1103782 w 1382399"/>
                  <a:gd name="connsiteY16" fmla="*/ 380 h 190338"/>
                  <a:gd name="connsiteX17" fmla="*/ 1200463 w 1382399"/>
                  <a:gd name="connsiteY17" fmla="*/ 380 h 190338"/>
                  <a:gd name="connsiteX18" fmla="*/ 1200463 w 1382399"/>
                  <a:gd name="connsiteY18" fmla="*/ 0 h 190338"/>
                  <a:gd name="connsiteX19" fmla="*/ 1309390 w 1382399"/>
                  <a:gd name="connsiteY19" fmla="*/ 0 h 190338"/>
                  <a:gd name="connsiteX20" fmla="*/ 1316294 w 1382399"/>
                  <a:gd name="connsiteY20" fmla="*/ 0 h 190338"/>
                  <a:gd name="connsiteX21" fmla="*/ 1382399 w 1382399"/>
                  <a:gd name="connsiteY21" fmla="*/ 0 h 190338"/>
                  <a:gd name="connsiteX22" fmla="*/ 1382399 w 1382399"/>
                  <a:gd name="connsiteY22" fmla="*/ 189015 h 190338"/>
                  <a:gd name="connsiteX23" fmla="*/ 1316294 w 1382399"/>
                  <a:gd name="connsiteY23" fmla="*/ 189015 h 190338"/>
                  <a:gd name="connsiteX24" fmla="*/ 1309390 w 1382399"/>
                  <a:gd name="connsiteY24" fmla="*/ 189015 h 190338"/>
                  <a:gd name="connsiteX25" fmla="*/ 1203601 w 1382399"/>
                  <a:gd name="connsiteY25" fmla="*/ 189015 h 190338"/>
                  <a:gd name="connsiteX26" fmla="*/ 1203601 w 1382399"/>
                  <a:gd name="connsiteY26" fmla="*/ 190338 h 190338"/>
                  <a:gd name="connsiteX27" fmla="*/ 181201 w 1382399"/>
                  <a:gd name="connsiteY27" fmla="*/ 190338 h 190338"/>
                  <a:gd name="connsiteX28" fmla="*/ 181201 w 1382399"/>
                  <a:gd name="connsiteY28" fmla="*/ 189015 h 190338"/>
                  <a:gd name="connsiteX29" fmla="*/ 156720 w 1382399"/>
                  <a:gd name="connsiteY29" fmla="*/ 189015 h 190338"/>
                  <a:gd name="connsiteX30" fmla="*/ 156720 w 1382399"/>
                  <a:gd name="connsiteY30" fmla="*/ 190338 h 190338"/>
                  <a:gd name="connsiteX31" fmla="*/ 0 w 1382399"/>
                  <a:gd name="connsiteY31" fmla="*/ 190338 h 190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2399" h="190338">
                    <a:moveTo>
                      <a:pt x="0" y="0"/>
                    </a:moveTo>
                    <a:lnTo>
                      <a:pt x="71818" y="0"/>
                    </a:lnTo>
                    <a:lnTo>
                      <a:pt x="156720" y="0"/>
                    </a:lnTo>
                    <a:lnTo>
                      <a:pt x="187649" y="0"/>
                    </a:lnTo>
                    <a:lnTo>
                      <a:pt x="187649" y="380"/>
                    </a:lnTo>
                    <a:lnTo>
                      <a:pt x="281556" y="380"/>
                    </a:lnTo>
                    <a:lnTo>
                      <a:pt x="281556" y="127561"/>
                    </a:lnTo>
                    <a:lnTo>
                      <a:pt x="434990" y="127561"/>
                    </a:lnTo>
                    <a:lnTo>
                      <a:pt x="437174" y="123957"/>
                    </a:lnTo>
                    <a:cubicBezTo>
                      <a:pt x="479373" y="68001"/>
                      <a:pt x="543520" y="26418"/>
                      <a:pt x="618550" y="9125"/>
                    </a:cubicBezTo>
                    <a:lnTo>
                      <a:pt x="696031" y="380"/>
                    </a:lnTo>
                    <a:lnTo>
                      <a:pt x="697563" y="380"/>
                    </a:lnTo>
                    <a:lnTo>
                      <a:pt x="775045" y="9125"/>
                    </a:lnTo>
                    <a:cubicBezTo>
                      <a:pt x="850075" y="26418"/>
                      <a:pt x="914222" y="68001"/>
                      <a:pt x="956421" y="123957"/>
                    </a:cubicBezTo>
                    <a:lnTo>
                      <a:pt x="958604" y="127561"/>
                    </a:lnTo>
                    <a:lnTo>
                      <a:pt x="1103782" y="127561"/>
                    </a:lnTo>
                    <a:lnTo>
                      <a:pt x="1103782" y="380"/>
                    </a:lnTo>
                    <a:lnTo>
                      <a:pt x="1200463" y="380"/>
                    </a:lnTo>
                    <a:lnTo>
                      <a:pt x="1200463" y="0"/>
                    </a:lnTo>
                    <a:lnTo>
                      <a:pt x="1309390" y="0"/>
                    </a:lnTo>
                    <a:lnTo>
                      <a:pt x="1316294" y="0"/>
                    </a:lnTo>
                    <a:lnTo>
                      <a:pt x="1382399" y="0"/>
                    </a:lnTo>
                    <a:lnTo>
                      <a:pt x="1382399" y="189015"/>
                    </a:lnTo>
                    <a:lnTo>
                      <a:pt x="1316294" y="189015"/>
                    </a:lnTo>
                    <a:lnTo>
                      <a:pt x="1309390" y="189015"/>
                    </a:lnTo>
                    <a:lnTo>
                      <a:pt x="1203601" y="189015"/>
                    </a:lnTo>
                    <a:lnTo>
                      <a:pt x="1203601" y="190338"/>
                    </a:lnTo>
                    <a:lnTo>
                      <a:pt x="181201" y="190338"/>
                    </a:lnTo>
                    <a:lnTo>
                      <a:pt x="181201" y="189015"/>
                    </a:lnTo>
                    <a:lnTo>
                      <a:pt x="156720" y="189015"/>
                    </a:lnTo>
                    <a:lnTo>
                      <a:pt x="156720" y="190338"/>
                    </a:lnTo>
                    <a:lnTo>
                      <a:pt x="0" y="190338"/>
                    </a:lnTo>
                    <a:close/>
                  </a:path>
                </a:pathLst>
              </a:cu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8E2C7AF-2C62-4A71-9A06-02EBBB184DAF}"/>
                  </a:ext>
                </a:extLst>
              </p:cNvPr>
              <p:cNvSpPr/>
              <p:nvPr/>
            </p:nvSpPr>
            <p:spPr>
              <a:xfrm rot="10800000">
                <a:off x="2401568" y="5805979"/>
                <a:ext cx="1080000" cy="53458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74C23FC2-F180-4724-BF6F-6E1D0C4EA5B4}"/>
                  </a:ext>
                </a:extLst>
              </p:cNvPr>
              <p:cNvSpPr/>
              <p:nvPr/>
            </p:nvSpPr>
            <p:spPr>
              <a:xfrm>
                <a:off x="2424984" y="538417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74B97767-48B4-48FD-8A54-DC1E0718DC24}"/>
                  </a:ext>
                </a:extLst>
              </p:cNvPr>
              <p:cNvSpPr/>
              <p:nvPr/>
            </p:nvSpPr>
            <p:spPr>
              <a:xfrm>
                <a:off x="2424984" y="541297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6DEEED2-AAF6-4957-A54C-FBA11EFCCA07}"/>
                  </a:ext>
                </a:extLst>
              </p:cNvPr>
              <p:cNvSpPr/>
              <p:nvPr/>
            </p:nvSpPr>
            <p:spPr>
              <a:xfrm>
                <a:off x="2424984" y="544377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68596870-39FF-4740-A6F0-8D99C57419CE}"/>
                  </a:ext>
                </a:extLst>
              </p:cNvPr>
              <p:cNvSpPr/>
              <p:nvPr/>
            </p:nvSpPr>
            <p:spPr>
              <a:xfrm>
                <a:off x="2424984" y="547257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03B92E-00A8-4F9D-9D3B-59FDCE0D055F}"/>
                  </a:ext>
                </a:extLst>
              </p:cNvPr>
              <p:cNvSpPr/>
              <p:nvPr/>
            </p:nvSpPr>
            <p:spPr>
              <a:xfrm>
                <a:off x="2424984" y="5501005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AEBB701-9B76-431E-9819-77496EF559CB}"/>
                  </a:ext>
                </a:extLst>
              </p:cNvPr>
              <p:cNvSpPr/>
              <p:nvPr/>
            </p:nvSpPr>
            <p:spPr>
              <a:xfrm>
                <a:off x="2424984" y="5721109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B4236BE-4796-4F74-8A31-9333408BD959}"/>
                  </a:ext>
                </a:extLst>
              </p:cNvPr>
              <p:cNvSpPr/>
              <p:nvPr/>
            </p:nvSpPr>
            <p:spPr>
              <a:xfrm>
                <a:off x="2424984" y="563535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F41858E-5699-459B-8085-DD86ADAC3B50}"/>
                  </a:ext>
                </a:extLst>
              </p:cNvPr>
              <p:cNvSpPr/>
              <p:nvPr/>
            </p:nvSpPr>
            <p:spPr>
              <a:xfrm>
                <a:off x="2424984" y="566415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3285D5DD-902A-4A1E-919B-F6BF4BF10DC4}"/>
                  </a:ext>
                </a:extLst>
              </p:cNvPr>
              <p:cNvSpPr/>
              <p:nvPr/>
            </p:nvSpPr>
            <p:spPr>
              <a:xfrm>
                <a:off x="2424984" y="569258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C093965-A97F-4169-BDA3-93B1684EC742}"/>
                  </a:ext>
                </a:extLst>
              </p:cNvPr>
              <p:cNvSpPr/>
              <p:nvPr/>
            </p:nvSpPr>
            <p:spPr>
              <a:xfrm>
                <a:off x="2424984" y="5778033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F602C40-C3D5-4131-B6E3-ED262F44E235}"/>
                  </a:ext>
                </a:extLst>
              </p:cNvPr>
              <p:cNvSpPr/>
              <p:nvPr/>
            </p:nvSpPr>
            <p:spPr>
              <a:xfrm>
                <a:off x="2424984" y="574950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C44EE60-149F-40B7-BDE8-E36E2FE841E1}"/>
                  </a:ext>
                </a:extLst>
              </p:cNvPr>
              <p:cNvSpPr/>
              <p:nvPr/>
            </p:nvSpPr>
            <p:spPr>
              <a:xfrm>
                <a:off x="2424713" y="5599480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190A6B5F-3DC6-40D8-B103-C26684D977F9}"/>
                  </a:ext>
                </a:extLst>
              </p:cNvPr>
              <p:cNvSpPr/>
              <p:nvPr/>
            </p:nvSpPr>
            <p:spPr>
              <a:xfrm rot="10800000" flipV="1">
                <a:off x="2247498" y="538071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950261E2-936E-4D99-A4C1-543A9EEFE47B}"/>
                  </a:ext>
                </a:extLst>
              </p:cNvPr>
              <p:cNvSpPr/>
              <p:nvPr/>
            </p:nvSpPr>
            <p:spPr>
              <a:xfrm rot="10800000" flipH="1" flipV="1">
                <a:off x="3293015" y="5380718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BC7F6BA-1792-42C9-A242-2AA5B977FD09}"/>
                  </a:ext>
                </a:extLst>
              </p:cNvPr>
              <p:cNvSpPr/>
              <p:nvPr/>
            </p:nvSpPr>
            <p:spPr>
              <a:xfrm>
                <a:off x="2244847" y="5821799"/>
                <a:ext cx="1382400" cy="190338"/>
              </a:xfrm>
              <a:prstGeom prst="rect">
                <a:avLst/>
              </a:prstGeom>
              <a:pattFill prst="dashVert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C556921C-AAC5-49C0-86F6-220B88D724E6}"/>
                  </a:ext>
                </a:extLst>
              </p:cNvPr>
              <p:cNvGrpSpPr/>
              <p:nvPr/>
            </p:nvGrpSpPr>
            <p:grpSpPr>
              <a:xfrm>
                <a:off x="2244499" y="5153956"/>
                <a:ext cx="1382401" cy="36000"/>
                <a:chOff x="3060127" y="5937539"/>
                <a:chExt cx="1382401" cy="36000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CE3060A5-85FC-442C-B347-2BE20A03DBD0}"/>
                    </a:ext>
                  </a:extLst>
                </p:cNvPr>
                <p:cNvSpPr/>
                <p:nvPr/>
              </p:nvSpPr>
              <p:spPr>
                <a:xfrm rot="10800000" flipV="1">
                  <a:off x="3060127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6BBDCC0E-5999-4E62-978E-0E6F3065A758}"/>
                    </a:ext>
                  </a:extLst>
                </p:cNvPr>
                <p:cNvSpPr/>
                <p:nvPr/>
              </p:nvSpPr>
              <p:spPr>
                <a:xfrm rot="10800000" flipV="1">
                  <a:off x="4235600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A949DF64-DB7A-4760-8CB6-F15C73361B63}"/>
                  </a:ext>
                </a:extLst>
              </p:cNvPr>
              <p:cNvGrpSpPr/>
              <p:nvPr/>
            </p:nvGrpSpPr>
            <p:grpSpPr>
              <a:xfrm>
                <a:off x="2425236" y="5530495"/>
                <a:ext cx="1022400" cy="70013"/>
                <a:chOff x="1217024" y="4003944"/>
                <a:chExt cx="1022400" cy="70013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D2E9BAC4-9300-4FE5-99E1-3972193EB2B9}"/>
                    </a:ext>
                  </a:extLst>
                </p:cNvPr>
                <p:cNvSpPr/>
                <p:nvPr/>
              </p:nvSpPr>
              <p:spPr>
                <a:xfrm>
                  <a:off x="1563020" y="4032846"/>
                  <a:ext cx="360000" cy="3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9947E32E-EC0D-426B-802E-6268305CB0FA}"/>
                    </a:ext>
                  </a:extLst>
                </p:cNvPr>
                <p:cNvSpPr/>
                <p:nvPr/>
              </p:nvSpPr>
              <p:spPr>
                <a:xfrm>
                  <a:off x="1217024" y="4003944"/>
                  <a:ext cx="1022400" cy="28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2E1DD437-D8DF-42CB-AAFE-0A30DB3D5990}"/>
                    </a:ext>
                  </a:extLst>
                </p:cNvPr>
                <p:cNvSpPr/>
                <p:nvPr/>
              </p:nvSpPr>
              <p:spPr>
                <a:xfrm>
                  <a:off x="12170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FEBD3B4F-289A-4BE2-9058-225E784C61F3}"/>
                    </a:ext>
                  </a:extLst>
                </p:cNvPr>
                <p:cNvSpPr/>
                <p:nvPr/>
              </p:nvSpPr>
              <p:spPr>
                <a:xfrm>
                  <a:off x="18434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260BD3C-68B3-48DD-AD05-7DDE278F1596}"/>
              </a:ext>
            </a:extLst>
          </p:cNvPr>
          <p:cNvGrpSpPr/>
          <p:nvPr/>
        </p:nvGrpSpPr>
        <p:grpSpPr>
          <a:xfrm>
            <a:off x="2231899" y="1087802"/>
            <a:ext cx="1385220" cy="1102813"/>
            <a:chOff x="2895757" y="1344142"/>
            <a:chExt cx="1385220" cy="1102813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D615A2-8C2F-4F8C-90A3-CC812B76F77D}"/>
                </a:ext>
              </a:extLst>
            </p:cNvPr>
            <p:cNvSpPr/>
            <p:nvPr/>
          </p:nvSpPr>
          <p:spPr>
            <a:xfrm>
              <a:off x="2898577" y="1344142"/>
              <a:ext cx="1382400" cy="3135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DB1EF4FD-6648-4E3B-AF67-62990C567EB5}"/>
                </a:ext>
              </a:extLst>
            </p:cNvPr>
            <p:cNvGrpSpPr/>
            <p:nvPr/>
          </p:nvGrpSpPr>
          <p:grpSpPr>
            <a:xfrm>
              <a:off x="2895757" y="1477685"/>
              <a:ext cx="1383124" cy="969270"/>
              <a:chOff x="6370295" y="5486165"/>
              <a:chExt cx="1383124" cy="969270"/>
            </a:xfrm>
          </p:grpSpPr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84A2B11D-ABCB-4ABB-92F9-575EED33857C}"/>
                  </a:ext>
                </a:extLst>
              </p:cNvPr>
              <p:cNvSpPr/>
              <p:nvPr/>
            </p:nvSpPr>
            <p:spPr>
              <a:xfrm>
                <a:off x="6370295" y="5498687"/>
                <a:ext cx="1382401" cy="189958"/>
              </a:xfrm>
              <a:custGeom>
                <a:avLst/>
                <a:gdLst>
                  <a:gd name="connsiteX0" fmla="*/ 693383 w 1382401"/>
                  <a:gd name="connsiteY0" fmla="*/ 0 h 189958"/>
                  <a:gd name="connsiteX1" fmla="*/ 694915 w 1382401"/>
                  <a:gd name="connsiteY1" fmla="*/ 0 h 189958"/>
                  <a:gd name="connsiteX2" fmla="*/ 772397 w 1382401"/>
                  <a:gd name="connsiteY2" fmla="*/ 8745 h 189958"/>
                  <a:gd name="connsiteX3" fmla="*/ 875397 w 1382401"/>
                  <a:gd name="connsiteY3" fmla="*/ 51663 h 189958"/>
                  <a:gd name="connsiteX4" fmla="*/ 950025 w 1382401"/>
                  <a:gd name="connsiteY4" fmla="*/ 120138 h 189958"/>
                  <a:gd name="connsiteX5" fmla="*/ 1096468 w 1382401"/>
                  <a:gd name="connsiteY5" fmla="*/ 120138 h 189958"/>
                  <a:gd name="connsiteX6" fmla="*/ 1096468 w 1382401"/>
                  <a:gd name="connsiteY6" fmla="*/ 25496 h 189958"/>
                  <a:gd name="connsiteX7" fmla="*/ 1382401 w 1382401"/>
                  <a:gd name="connsiteY7" fmla="*/ 25496 h 189958"/>
                  <a:gd name="connsiteX8" fmla="*/ 1382401 w 1382401"/>
                  <a:gd name="connsiteY8" fmla="*/ 156243 h 189958"/>
                  <a:gd name="connsiteX9" fmla="*/ 1096468 w 1382401"/>
                  <a:gd name="connsiteY9" fmla="*/ 156243 h 189958"/>
                  <a:gd name="connsiteX10" fmla="*/ 1096468 w 1382401"/>
                  <a:gd name="connsiteY10" fmla="*/ 156138 h 189958"/>
                  <a:gd name="connsiteX11" fmla="*/ 950268 w 1382401"/>
                  <a:gd name="connsiteY11" fmla="*/ 156138 h 189958"/>
                  <a:gd name="connsiteX12" fmla="*/ 950268 w 1382401"/>
                  <a:gd name="connsiteY12" fmla="*/ 189958 h 189958"/>
                  <a:gd name="connsiteX13" fmla="*/ 431213 w 1382401"/>
                  <a:gd name="connsiteY13" fmla="*/ 189958 h 189958"/>
                  <a:gd name="connsiteX14" fmla="*/ 431213 w 1382401"/>
                  <a:gd name="connsiteY14" fmla="*/ 156138 h 189958"/>
                  <a:gd name="connsiteX15" fmla="*/ 285933 w 1382401"/>
                  <a:gd name="connsiteY15" fmla="*/ 156138 h 189958"/>
                  <a:gd name="connsiteX16" fmla="*/ 285933 w 1382401"/>
                  <a:gd name="connsiteY16" fmla="*/ 156243 h 189958"/>
                  <a:gd name="connsiteX17" fmla="*/ 0 w 1382401"/>
                  <a:gd name="connsiteY17" fmla="*/ 156243 h 189958"/>
                  <a:gd name="connsiteX18" fmla="*/ 0 w 1382401"/>
                  <a:gd name="connsiteY18" fmla="*/ 25496 h 189958"/>
                  <a:gd name="connsiteX19" fmla="*/ 285933 w 1382401"/>
                  <a:gd name="connsiteY19" fmla="*/ 25496 h 189958"/>
                  <a:gd name="connsiteX20" fmla="*/ 285933 w 1382401"/>
                  <a:gd name="connsiteY20" fmla="*/ 120138 h 189958"/>
                  <a:gd name="connsiteX21" fmla="*/ 438274 w 1382401"/>
                  <a:gd name="connsiteY21" fmla="*/ 120138 h 189958"/>
                  <a:gd name="connsiteX22" fmla="*/ 512902 w 1382401"/>
                  <a:gd name="connsiteY22" fmla="*/ 51663 h 189958"/>
                  <a:gd name="connsiteX23" fmla="*/ 615902 w 1382401"/>
                  <a:gd name="connsiteY23" fmla="*/ 8745 h 18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82401" h="189958">
                    <a:moveTo>
                      <a:pt x="693383" y="0"/>
                    </a:moveTo>
                    <a:lnTo>
                      <a:pt x="694915" y="0"/>
                    </a:lnTo>
                    <a:lnTo>
                      <a:pt x="772397" y="8745"/>
                    </a:lnTo>
                    <a:cubicBezTo>
                      <a:pt x="809912" y="17392"/>
                      <a:pt x="844706" y="32111"/>
                      <a:pt x="875397" y="51663"/>
                    </a:cubicBezTo>
                    <a:lnTo>
                      <a:pt x="950025" y="120138"/>
                    </a:lnTo>
                    <a:lnTo>
                      <a:pt x="1096468" y="120138"/>
                    </a:lnTo>
                    <a:lnTo>
                      <a:pt x="1096468" y="25496"/>
                    </a:lnTo>
                    <a:lnTo>
                      <a:pt x="1382401" y="25496"/>
                    </a:lnTo>
                    <a:lnTo>
                      <a:pt x="1382401" y="156243"/>
                    </a:lnTo>
                    <a:lnTo>
                      <a:pt x="1096468" y="156243"/>
                    </a:lnTo>
                    <a:lnTo>
                      <a:pt x="1096468" y="156138"/>
                    </a:lnTo>
                    <a:lnTo>
                      <a:pt x="950268" y="156138"/>
                    </a:lnTo>
                    <a:lnTo>
                      <a:pt x="950268" y="189958"/>
                    </a:lnTo>
                    <a:lnTo>
                      <a:pt x="431213" y="189958"/>
                    </a:lnTo>
                    <a:lnTo>
                      <a:pt x="431213" y="156138"/>
                    </a:lnTo>
                    <a:lnTo>
                      <a:pt x="285933" y="156138"/>
                    </a:lnTo>
                    <a:lnTo>
                      <a:pt x="285933" y="156243"/>
                    </a:lnTo>
                    <a:lnTo>
                      <a:pt x="0" y="156243"/>
                    </a:lnTo>
                    <a:lnTo>
                      <a:pt x="0" y="25496"/>
                    </a:lnTo>
                    <a:lnTo>
                      <a:pt x="285933" y="25496"/>
                    </a:lnTo>
                    <a:lnTo>
                      <a:pt x="285933" y="120138"/>
                    </a:lnTo>
                    <a:lnTo>
                      <a:pt x="438274" y="120138"/>
                    </a:lnTo>
                    <a:lnTo>
                      <a:pt x="512902" y="51663"/>
                    </a:lnTo>
                    <a:cubicBezTo>
                      <a:pt x="543593" y="32111"/>
                      <a:pt x="578387" y="17392"/>
                      <a:pt x="615902" y="8745"/>
                    </a:cubicBezTo>
                    <a:close/>
                  </a:path>
                </a:pathLst>
              </a:custGeom>
              <a:pattFill prst="dashHorz">
                <a:fgClr>
                  <a:srgbClr val="7F7F7F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FE5115A3-A3FD-4759-9316-D51D16939902}"/>
                  </a:ext>
                </a:extLst>
              </p:cNvPr>
              <p:cNvSpPr/>
              <p:nvPr/>
            </p:nvSpPr>
            <p:spPr>
              <a:xfrm>
                <a:off x="6370296" y="5655053"/>
                <a:ext cx="1382400" cy="161280"/>
              </a:xfrm>
              <a:prstGeom prst="rect">
                <a:avLst/>
              </a:prstGeom>
              <a:pattFill prst="diagBrick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AD7CE5F2-0F63-4F8E-B1BD-19E18466B9F3}"/>
                  </a:ext>
                </a:extLst>
              </p:cNvPr>
              <p:cNvSpPr/>
              <p:nvPr/>
            </p:nvSpPr>
            <p:spPr>
              <a:xfrm rot="10800000">
                <a:off x="6524366" y="6242684"/>
                <a:ext cx="1080000" cy="53458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D3B71FB-CDD7-4C0A-A75D-EC8537661253}"/>
                  </a:ext>
                </a:extLst>
              </p:cNvPr>
              <p:cNvSpPr/>
              <p:nvPr/>
            </p:nvSpPr>
            <p:spPr>
              <a:xfrm>
                <a:off x="6547782" y="582087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5749FF1-08BD-4E68-8D82-500B3BF22FAB}"/>
                  </a:ext>
                </a:extLst>
              </p:cNvPr>
              <p:cNvSpPr/>
              <p:nvPr/>
            </p:nvSpPr>
            <p:spPr>
              <a:xfrm>
                <a:off x="6547782" y="5849677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D02A4EC9-69A9-4A83-A4B0-C6DC6D8E38E8}"/>
                  </a:ext>
                </a:extLst>
              </p:cNvPr>
              <p:cNvSpPr/>
              <p:nvPr/>
            </p:nvSpPr>
            <p:spPr>
              <a:xfrm>
                <a:off x="6547782" y="588048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12017A-B6B1-46C7-8A67-D695D84C9135}"/>
                  </a:ext>
                </a:extLst>
              </p:cNvPr>
              <p:cNvSpPr/>
              <p:nvPr/>
            </p:nvSpPr>
            <p:spPr>
              <a:xfrm>
                <a:off x="6547782" y="590928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0FD2AEE-E81A-4621-806E-26295E97556B}"/>
                  </a:ext>
                </a:extLst>
              </p:cNvPr>
              <p:cNvSpPr/>
              <p:nvPr/>
            </p:nvSpPr>
            <p:spPr>
              <a:xfrm>
                <a:off x="6547782" y="5937710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A5DC9B0-1AF9-4401-B4AB-7FAB35EDB1FE}"/>
                  </a:ext>
                </a:extLst>
              </p:cNvPr>
              <p:cNvSpPr/>
              <p:nvPr/>
            </p:nvSpPr>
            <p:spPr>
              <a:xfrm>
                <a:off x="6547782" y="6157814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8A8D7E1-C14A-463F-918B-C65A54BC1FC5}"/>
                  </a:ext>
                </a:extLst>
              </p:cNvPr>
              <p:cNvSpPr/>
              <p:nvPr/>
            </p:nvSpPr>
            <p:spPr>
              <a:xfrm>
                <a:off x="6547782" y="607206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ECBAFBA-9AA0-485F-A138-4775FEDA0B29}"/>
                  </a:ext>
                </a:extLst>
              </p:cNvPr>
              <p:cNvSpPr/>
              <p:nvPr/>
            </p:nvSpPr>
            <p:spPr>
              <a:xfrm>
                <a:off x="6547782" y="610086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5B6A923-11EB-441F-A718-B55FE63196B7}"/>
                  </a:ext>
                </a:extLst>
              </p:cNvPr>
              <p:cNvSpPr/>
              <p:nvPr/>
            </p:nvSpPr>
            <p:spPr>
              <a:xfrm>
                <a:off x="6547782" y="6129288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5A7EC36-CC7C-49F1-9EFA-8D6E60EC7A82}"/>
                  </a:ext>
                </a:extLst>
              </p:cNvPr>
              <p:cNvSpPr/>
              <p:nvPr/>
            </p:nvSpPr>
            <p:spPr>
              <a:xfrm>
                <a:off x="6547782" y="6214738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6CDCCB-EF28-4DC6-90BE-F9AC9658F308}"/>
                  </a:ext>
                </a:extLst>
              </p:cNvPr>
              <p:cNvSpPr/>
              <p:nvPr/>
            </p:nvSpPr>
            <p:spPr>
              <a:xfrm>
                <a:off x="6547782" y="6186212"/>
                <a:ext cx="1022400" cy="28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64F58BF6-C161-4B4B-87AE-02FEFBEDB3D2}"/>
                  </a:ext>
                </a:extLst>
              </p:cNvPr>
              <p:cNvSpPr/>
              <p:nvPr/>
            </p:nvSpPr>
            <p:spPr>
              <a:xfrm>
                <a:off x="6547511" y="6036185"/>
                <a:ext cx="1022400" cy="36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13C48ABB-5D57-4108-8CEB-D1E7C2ABEFEB}"/>
                  </a:ext>
                </a:extLst>
              </p:cNvPr>
              <p:cNvSpPr/>
              <p:nvPr/>
            </p:nvSpPr>
            <p:spPr>
              <a:xfrm rot="10800000" flipV="1">
                <a:off x="6373471" y="5817423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14FCDB9D-E36D-4042-9D50-FBCBDF05B4C7}"/>
                  </a:ext>
                </a:extLst>
              </p:cNvPr>
              <p:cNvSpPr/>
              <p:nvPr/>
            </p:nvSpPr>
            <p:spPr>
              <a:xfrm rot="10800000" flipH="1" flipV="1">
                <a:off x="7415813" y="5817423"/>
                <a:ext cx="333539" cy="449008"/>
              </a:xfrm>
              <a:custGeom>
                <a:avLst/>
                <a:gdLst>
                  <a:gd name="connsiteX0" fmla="*/ 224549 w 224549"/>
                  <a:gd name="connsiteY0" fmla="*/ 0 h 482400"/>
                  <a:gd name="connsiteX1" fmla="*/ 105337 w 224549"/>
                  <a:gd name="connsiteY1" fmla="*/ 0 h 482400"/>
                  <a:gd name="connsiteX2" fmla="*/ 105337 w 224549"/>
                  <a:gd name="connsiteY2" fmla="*/ 453600 h 482400"/>
                  <a:gd name="connsiteX3" fmla="*/ 0 w 224549"/>
                  <a:gd name="connsiteY3" fmla="*/ 453600 h 482400"/>
                  <a:gd name="connsiteX4" fmla="*/ 0 w 224549"/>
                  <a:gd name="connsiteY4" fmla="*/ 482400 h 482400"/>
                  <a:gd name="connsiteX5" fmla="*/ 105337 w 224549"/>
                  <a:gd name="connsiteY5" fmla="*/ 482400 h 482400"/>
                  <a:gd name="connsiteX6" fmla="*/ 108000 w 224549"/>
                  <a:gd name="connsiteY6" fmla="*/ 482400 h 482400"/>
                  <a:gd name="connsiteX7" fmla="*/ 224549 w 224549"/>
                  <a:gd name="connsiteY7" fmla="*/ 482400 h 48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549" h="482400">
                    <a:moveTo>
                      <a:pt x="224549" y="0"/>
                    </a:moveTo>
                    <a:lnTo>
                      <a:pt x="105337" y="0"/>
                    </a:lnTo>
                    <a:lnTo>
                      <a:pt x="105337" y="453600"/>
                    </a:lnTo>
                    <a:lnTo>
                      <a:pt x="0" y="453600"/>
                    </a:lnTo>
                    <a:lnTo>
                      <a:pt x="0" y="482400"/>
                    </a:lnTo>
                    <a:lnTo>
                      <a:pt x="105337" y="482400"/>
                    </a:lnTo>
                    <a:lnTo>
                      <a:pt x="108000" y="482400"/>
                    </a:lnTo>
                    <a:lnTo>
                      <a:pt x="224549" y="4824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2E2723B2-816E-42BD-9AAE-B6335F3E5010}"/>
                  </a:ext>
                </a:extLst>
              </p:cNvPr>
              <p:cNvSpPr/>
              <p:nvPr/>
            </p:nvSpPr>
            <p:spPr>
              <a:xfrm>
                <a:off x="6370820" y="6265097"/>
                <a:ext cx="1382400" cy="190338"/>
              </a:xfrm>
              <a:prstGeom prst="rect">
                <a:avLst/>
              </a:prstGeom>
              <a:pattFill prst="dashVert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FAFDF66C-A2A5-4678-937D-6E9D662199D8}"/>
                  </a:ext>
                </a:extLst>
              </p:cNvPr>
              <p:cNvGrpSpPr/>
              <p:nvPr/>
            </p:nvGrpSpPr>
            <p:grpSpPr>
              <a:xfrm>
                <a:off x="6371018" y="5486165"/>
                <a:ext cx="1382401" cy="36000"/>
                <a:chOff x="3063302" y="5937539"/>
                <a:chExt cx="1382401" cy="36000"/>
              </a:xfrm>
            </p:grpSpPr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A90C885E-C6C9-4FF0-8A14-FDBCEB495F44}"/>
                    </a:ext>
                  </a:extLst>
                </p:cNvPr>
                <p:cNvSpPr/>
                <p:nvPr/>
              </p:nvSpPr>
              <p:spPr>
                <a:xfrm rot="10800000" flipV="1">
                  <a:off x="3063302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829A6796-0727-4824-867F-D5322F2BF83E}"/>
                    </a:ext>
                  </a:extLst>
                </p:cNvPr>
                <p:cNvSpPr/>
                <p:nvPr/>
              </p:nvSpPr>
              <p:spPr>
                <a:xfrm rot="10800000" flipV="1">
                  <a:off x="4238775" y="5937539"/>
                  <a:ext cx="206928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01651150-EB47-4E75-BEA7-778693518D52}"/>
                  </a:ext>
                </a:extLst>
              </p:cNvPr>
              <p:cNvGrpSpPr/>
              <p:nvPr/>
            </p:nvGrpSpPr>
            <p:grpSpPr>
              <a:xfrm>
                <a:off x="6551064" y="5967640"/>
                <a:ext cx="1022400" cy="70013"/>
                <a:chOff x="1217024" y="4003944"/>
                <a:chExt cx="1022400" cy="70013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E6281E03-C93B-4BBE-87C7-EF9E486AD511}"/>
                    </a:ext>
                  </a:extLst>
                </p:cNvPr>
                <p:cNvSpPr/>
                <p:nvPr/>
              </p:nvSpPr>
              <p:spPr>
                <a:xfrm>
                  <a:off x="1563020" y="4032846"/>
                  <a:ext cx="360000" cy="39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4BF74C87-0499-445B-AA4A-E4801D2CC652}"/>
                    </a:ext>
                  </a:extLst>
                </p:cNvPr>
                <p:cNvSpPr/>
                <p:nvPr/>
              </p:nvSpPr>
              <p:spPr>
                <a:xfrm>
                  <a:off x="1217024" y="4003944"/>
                  <a:ext cx="1022400" cy="28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129D821D-40D4-43DC-B332-974051FE5B25}"/>
                    </a:ext>
                  </a:extLst>
                </p:cNvPr>
                <p:cNvSpPr/>
                <p:nvPr/>
              </p:nvSpPr>
              <p:spPr>
                <a:xfrm>
                  <a:off x="12170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999616C4-8795-483B-B50A-A822321B59DA}"/>
                    </a:ext>
                  </a:extLst>
                </p:cNvPr>
                <p:cNvSpPr/>
                <p:nvPr/>
              </p:nvSpPr>
              <p:spPr>
                <a:xfrm>
                  <a:off x="1843424" y="4034357"/>
                  <a:ext cx="396000" cy="396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5CF13E-A033-421F-B116-E19497B18E0D}"/>
              </a:ext>
            </a:extLst>
          </p:cNvPr>
          <p:cNvCxnSpPr>
            <a:cxnSpLocks/>
          </p:cNvCxnSpPr>
          <p:nvPr/>
        </p:nvCxnSpPr>
        <p:spPr>
          <a:xfrm flipH="1">
            <a:off x="8553400" y="1009184"/>
            <a:ext cx="10985" cy="21211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B906-EF85-46DE-BAE9-1B5607D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광학계 특허 초안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FCD282-6D8C-4679-8024-BCB6E5693F61}"/>
              </a:ext>
            </a:extLst>
          </p:cNvPr>
          <p:cNvSpPr/>
          <p:nvPr/>
        </p:nvSpPr>
        <p:spPr>
          <a:xfrm>
            <a:off x="1628487" y="3287238"/>
            <a:ext cx="228601" cy="665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928E02-1524-4C27-8626-9C46231DB2D5}"/>
              </a:ext>
            </a:extLst>
          </p:cNvPr>
          <p:cNvSpPr/>
          <p:nvPr/>
        </p:nvSpPr>
        <p:spPr>
          <a:xfrm>
            <a:off x="2217131" y="3155898"/>
            <a:ext cx="121921" cy="9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E80B5E-A03E-42F3-AFFA-8D1B9392D6B9}"/>
              </a:ext>
            </a:extLst>
          </p:cNvPr>
          <p:cNvSpPr/>
          <p:nvPr/>
        </p:nvSpPr>
        <p:spPr>
          <a:xfrm>
            <a:off x="3007707" y="1791678"/>
            <a:ext cx="390526" cy="358636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373B467-114B-4E00-9831-05D09A9D2BE4}"/>
              </a:ext>
            </a:extLst>
          </p:cNvPr>
          <p:cNvSpPr/>
          <p:nvPr/>
        </p:nvSpPr>
        <p:spPr>
          <a:xfrm>
            <a:off x="3172026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313DBD-10F8-417F-BDC9-5F56D05B81DA}"/>
              </a:ext>
            </a:extLst>
          </p:cNvPr>
          <p:cNvSpPr/>
          <p:nvPr/>
        </p:nvSpPr>
        <p:spPr>
          <a:xfrm>
            <a:off x="3270988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FBC337-B426-4265-98F1-EDEEC50F69F2}"/>
              </a:ext>
            </a:extLst>
          </p:cNvPr>
          <p:cNvSpPr/>
          <p:nvPr/>
        </p:nvSpPr>
        <p:spPr>
          <a:xfrm>
            <a:off x="3073064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8EE020-CF27-4C96-84BF-F70981AE8A5D}"/>
              </a:ext>
            </a:extLst>
          </p:cNvPr>
          <p:cNvSpPr/>
          <p:nvPr/>
        </p:nvSpPr>
        <p:spPr>
          <a:xfrm>
            <a:off x="3172026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A90785-78B3-4A3F-A815-F08BE4974824}"/>
              </a:ext>
            </a:extLst>
          </p:cNvPr>
          <p:cNvSpPr/>
          <p:nvPr/>
        </p:nvSpPr>
        <p:spPr>
          <a:xfrm>
            <a:off x="3270988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23178C1-E37D-4CC3-BAC3-984D35794A65}"/>
              </a:ext>
            </a:extLst>
          </p:cNvPr>
          <p:cNvSpPr/>
          <p:nvPr/>
        </p:nvSpPr>
        <p:spPr>
          <a:xfrm>
            <a:off x="3073064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9306FE-D695-41D3-A3EF-817097A8FCDF}"/>
              </a:ext>
            </a:extLst>
          </p:cNvPr>
          <p:cNvSpPr/>
          <p:nvPr/>
        </p:nvSpPr>
        <p:spPr>
          <a:xfrm>
            <a:off x="3172026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64E3BC-41EE-4C5B-BB82-B32B84FCB385}"/>
              </a:ext>
            </a:extLst>
          </p:cNvPr>
          <p:cNvSpPr/>
          <p:nvPr/>
        </p:nvSpPr>
        <p:spPr>
          <a:xfrm>
            <a:off x="3270988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CAE392-994E-4B4B-BE69-2CD6FA9E170F}"/>
              </a:ext>
            </a:extLst>
          </p:cNvPr>
          <p:cNvSpPr/>
          <p:nvPr/>
        </p:nvSpPr>
        <p:spPr>
          <a:xfrm>
            <a:off x="3073064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D91ACD-0FA7-45FC-A01C-693F7D5E9398}"/>
              </a:ext>
            </a:extLst>
          </p:cNvPr>
          <p:cNvSpPr/>
          <p:nvPr/>
        </p:nvSpPr>
        <p:spPr>
          <a:xfrm>
            <a:off x="3172026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DD9035-54C4-4738-8989-CB671943177E}"/>
              </a:ext>
            </a:extLst>
          </p:cNvPr>
          <p:cNvSpPr/>
          <p:nvPr/>
        </p:nvSpPr>
        <p:spPr>
          <a:xfrm>
            <a:off x="3270988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04011F-43C7-4F17-AD04-A6EDDA895A0E}"/>
              </a:ext>
            </a:extLst>
          </p:cNvPr>
          <p:cNvSpPr/>
          <p:nvPr/>
        </p:nvSpPr>
        <p:spPr>
          <a:xfrm>
            <a:off x="3073064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174CAC-52F9-4C8E-84E7-65715F834821}"/>
              </a:ext>
            </a:extLst>
          </p:cNvPr>
          <p:cNvSpPr/>
          <p:nvPr/>
        </p:nvSpPr>
        <p:spPr>
          <a:xfrm>
            <a:off x="3172026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D35688D-54FF-483F-87DF-7722A8BE2646}"/>
              </a:ext>
            </a:extLst>
          </p:cNvPr>
          <p:cNvSpPr/>
          <p:nvPr/>
        </p:nvSpPr>
        <p:spPr>
          <a:xfrm>
            <a:off x="3270988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802A791-AF20-4977-B40B-3D09930AA55B}"/>
              </a:ext>
            </a:extLst>
          </p:cNvPr>
          <p:cNvSpPr/>
          <p:nvPr/>
        </p:nvSpPr>
        <p:spPr>
          <a:xfrm>
            <a:off x="3073064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13AD04-0976-4B56-A024-794144CDA48E}"/>
              </a:ext>
            </a:extLst>
          </p:cNvPr>
          <p:cNvSpPr/>
          <p:nvPr/>
        </p:nvSpPr>
        <p:spPr>
          <a:xfrm>
            <a:off x="3172026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711282-B75F-42D4-99E3-94B803E23C9E}"/>
              </a:ext>
            </a:extLst>
          </p:cNvPr>
          <p:cNvSpPr/>
          <p:nvPr/>
        </p:nvSpPr>
        <p:spPr>
          <a:xfrm>
            <a:off x="3270988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A282C8-DDF7-450C-8E00-30A19862130A}"/>
              </a:ext>
            </a:extLst>
          </p:cNvPr>
          <p:cNvSpPr/>
          <p:nvPr/>
        </p:nvSpPr>
        <p:spPr>
          <a:xfrm>
            <a:off x="3073064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C7A3B7-CE80-4E54-959B-A47568236BA1}"/>
              </a:ext>
            </a:extLst>
          </p:cNvPr>
          <p:cNvSpPr/>
          <p:nvPr/>
        </p:nvSpPr>
        <p:spPr>
          <a:xfrm>
            <a:off x="3172026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6FDE3D-92B2-4465-85CF-ACD0C526B308}"/>
              </a:ext>
            </a:extLst>
          </p:cNvPr>
          <p:cNvSpPr/>
          <p:nvPr/>
        </p:nvSpPr>
        <p:spPr>
          <a:xfrm>
            <a:off x="3270988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45A722E-6A1E-4AA9-A246-6238E3A3473D}"/>
              </a:ext>
            </a:extLst>
          </p:cNvPr>
          <p:cNvSpPr/>
          <p:nvPr/>
        </p:nvSpPr>
        <p:spPr>
          <a:xfrm>
            <a:off x="3073064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7D1D9DC-A829-44D7-9AD3-4EFD4B77E9C6}"/>
              </a:ext>
            </a:extLst>
          </p:cNvPr>
          <p:cNvSpPr/>
          <p:nvPr/>
        </p:nvSpPr>
        <p:spPr>
          <a:xfrm>
            <a:off x="3172026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AB7C661-F6C0-481E-9297-FFC794A781DB}"/>
              </a:ext>
            </a:extLst>
          </p:cNvPr>
          <p:cNvSpPr/>
          <p:nvPr/>
        </p:nvSpPr>
        <p:spPr>
          <a:xfrm>
            <a:off x="3270988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071A34-E36F-4BFF-B636-3B69812F85A3}"/>
              </a:ext>
            </a:extLst>
          </p:cNvPr>
          <p:cNvSpPr/>
          <p:nvPr/>
        </p:nvSpPr>
        <p:spPr>
          <a:xfrm>
            <a:off x="3073064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BFE1635-A53D-44AB-8B34-7D4F475D730A}"/>
              </a:ext>
            </a:extLst>
          </p:cNvPr>
          <p:cNvSpPr/>
          <p:nvPr/>
        </p:nvSpPr>
        <p:spPr>
          <a:xfrm>
            <a:off x="3172026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108FED-7297-4868-8EC7-435295D6C10B}"/>
              </a:ext>
            </a:extLst>
          </p:cNvPr>
          <p:cNvSpPr/>
          <p:nvPr/>
        </p:nvSpPr>
        <p:spPr>
          <a:xfrm>
            <a:off x="3270988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20AF6F-46C4-4F74-AAD3-B678EC4531C7}"/>
              </a:ext>
            </a:extLst>
          </p:cNvPr>
          <p:cNvSpPr/>
          <p:nvPr/>
        </p:nvSpPr>
        <p:spPr>
          <a:xfrm>
            <a:off x="3073064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C3933-D5F5-4BE3-8117-1FCF65CB81EE}"/>
              </a:ext>
            </a:extLst>
          </p:cNvPr>
          <p:cNvSpPr/>
          <p:nvPr/>
        </p:nvSpPr>
        <p:spPr>
          <a:xfrm>
            <a:off x="3172026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60FB67-8C50-4685-804D-3AA2B111E43C}"/>
              </a:ext>
            </a:extLst>
          </p:cNvPr>
          <p:cNvSpPr/>
          <p:nvPr/>
        </p:nvSpPr>
        <p:spPr>
          <a:xfrm>
            <a:off x="3270988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B8B492-48B3-497B-AC30-B593B30A258C}"/>
              </a:ext>
            </a:extLst>
          </p:cNvPr>
          <p:cNvSpPr/>
          <p:nvPr/>
        </p:nvSpPr>
        <p:spPr>
          <a:xfrm>
            <a:off x="3073064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A7BB258-2D6B-42E4-9CF7-199171D27B5F}"/>
              </a:ext>
            </a:extLst>
          </p:cNvPr>
          <p:cNvSpPr/>
          <p:nvPr/>
        </p:nvSpPr>
        <p:spPr>
          <a:xfrm>
            <a:off x="3172026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35D383-C14E-43D1-B1A3-012110A6A883}"/>
              </a:ext>
            </a:extLst>
          </p:cNvPr>
          <p:cNvSpPr/>
          <p:nvPr/>
        </p:nvSpPr>
        <p:spPr>
          <a:xfrm>
            <a:off x="3270988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3A7D6A-833C-4CA8-B297-7EF243A18804}"/>
              </a:ext>
            </a:extLst>
          </p:cNvPr>
          <p:cNvSpPr/>
          <p:nvPr/>
        </p:nvSpPr>
        <p:spPr>
          <a:xfrm>
            <a:off x="3073064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5043760-6B91-4ED6-8468-727C795113CF}"/>
              </a:ext>
            </a:extLst>
          </p:cNvPr>
          <p:cNvSpPr/>
          <p:nvPr/>
        </p:nvSpPr>
        <p:spPr>
          <a:xfrm>
            <a:off x="3172026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23D7E8-A747-4113-BFF5-B1163D5B7528}"/>
              </a:ext>
            </a:extLst>
          </p:cNvPr>
          <p:cNvSpPr/>
          <p:nvPr/>
        </p:nvSpPr>
        <p:spPr>
          <a:xfrm>
            <a:off x="3270988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722D852-F309-4F59-B21D-00483B1394DE}"/>
              </a:ext>
            </a:extLst>
          </p:cNvPr>
          <p:cNvSpPr/>
          <p:nvPr/>
        </p:nvSpPr>
        <p:spPr>
          <a:xfrm>
            <a:off x="3073064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7BE1954-8330-495B-A0B6-230BC9B3E332}"/>
              </a:ext>
            </a:extLst>
          </p:cNvPr>
          <p:cNvSpPr/>
          <p:nvPr/>
        </p:nvSpPr>
        <p:spPr>
          <a:xfrm>
            <a:off x="3172026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A40F597-9F78-4C64-8862-1B5C649A2C60}"/>
              </a:ext>
            </a:extLst>
          </p:cNvPr>
          <p:cNvSpPr/>
          <p:nvPr/>
        </p:nvSpPr>
        <p:spPr>
          <a:xfrm>
            <a:off x="3270988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5DD938-A161-4687-A8C4-07EC7061EE5E}"/>
              </a:ext>
            </a:extLst>
          </p:cNvPr>
          <p:cNvSpPr/>
          <p:nvPr/>
        </p:nvSpPr>
        <p:spPr>
          <a:xfrm>
            <a:off x="3073064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ED795CA-3B73-4FBB-A393-DEDDE209D3A8}"/>
              </a:ext>
            </a:extLst>
          </p:cNvPr>
          <p:cNvSpPr/>
          <p:nvPr/>
        </p:nvSpPr>
        <p:spPr>
          <a:xfrm>
            <a:off x="3172026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C14D8E-D57F-49CA-84D6-6FA74A49BF89}"/>
              </a:ext>
            </a:extLst>
          </p:cNvPr>
          <p:cNvSpPr/>
          <p:nvPr/>
        </p:nvSpPr>
        <p:spPr>
          <a:xfrm>
            <a:off x="3270988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4D7C93-CDDB-49B2-A8D0-FBE0CFC5B30F}"/>
              </a:ext>
            </a:extLst>
          </p:cNvPr>
          <p:cNvSpPr/>
          <p:nvPr/>
        </p:nvSpPr>
        <p:spPr>
          <a:xfrm>
            <a:off x="3073064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67DC73-1368-4D93-8654-2EAF959821B8}"/>
              </a:ext>
            </a:extLst>
          </p:cNvPr>
          <p:cNvSpPr/>
          <p:nvPr/>
        </p:nvSpPr>
        <p:spPr>
          <a:xfrm>
            <a:off x="3172026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8062B29-2225-47FC-B432-C709B2D44F1E}"/>
              </a:ext>
            </a:extLst>
          </p:cNvPr>
          <p:cNvSpPr/>
          <p:nvPr/>
        </p:nvSpPr>
        <p:spPr>
          <a:xfrm>
            <a:off x="3270988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6DB098-3514-4BA1-A0A6-864D536CB326}"/>
              </a:ext>
            </a:extLst>
          </p:cNvPr>
          <p:cNvSpPr/>
          <p:nvPr/>
        </p:nvSpPr>
        <p:spPr>
          <a:xfrm>
            <a:off x="3073064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D6B40B-D648-4305-8BB0-5F041CB9602F}"/>
              </a:ext>
            </a:extLst>
          </p:cNvPr>
          <p:cNvSpPr/>
          <p:nvPr/>
        </p:nvSpPr>
        <p:spPr>
          <a:xfrm>
            <a:off x="3172026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E07499-78F3-41BA-A992-89FECB0B977B}"/>
              </a:ext>
            </a:extLst>
          </p:cNvPr>
          <p:cNvSpPr/>
          <p:nvPr/>
        </p:nvSpPr>
        <p:spPr>
          <a:xfrm>
            <a:off x="3270988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0ED2ED2-179F-413B-A8A0-BDCED4A6E050}"/>
              </a:ext>
            </a:extLst>
          </p:cNvPr>
          <p:cNvSpPr/>
          <p:nvPr/>
        </p:nvSpPr>
        <p:spPr>
          <a:xfrm>
            <a:off x="3073064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7FC4CB6-BFAA-4691-9989-FF627873AF99}"/>
              </a:ext>
            </a:extLst>
          </p:cNvPr>
          <p:cNvSpPr/>
          <p:nvPr/>
        </p:nvSpPr>
        <p:spPr>
          <a:xfrm>
            <a:off x="3172026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4ACFC78-D088-4B10-89D3-EB3C4D454BDD}"/>
              </a:ext>
            </a:extLst>
          </p:cNvPr>
          <p:cNvSpPr/>
          <p:nvPr/>
        </p:nvSpPr>
        <p:spPr>
          <a:xfrm>
            <a:off x="3270988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C7C5BF-E124-4EB4-A0B3-69B1A464C722}"/>
              </a:ext>
            </a:extLst>
          </p:cNvPr>
          <p:cNvSpPr/>
          <p:nvPr/>
        </p:nvSpPr>
        <p:spPr>
          <a:xfrm>
            <a:off x="3073064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F72C592-AF6D-40CF-8870-5EFCB0C40154}"/>
              </a:ext>
            </a:extLst>
          </p:cNvPr>
          <p:cNvSpPr/>
          <p:nvPr/>
        </p:nvSpPr>
        <p:spPr>
          <a:xfrm>
            <a:off x="3172026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08846E5-6E63-4D49-BD86-92BA60DDC91F}"/>
              </a:ext>
            </a:extLst>
          </p:cNvPr>
          <p:cNvSpPr/>
          <p:nvPr/>
        </p:nvSpPr>
        <p:spPr>
          <a:xfrm>
            <a:off x="3270988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5DF78B-5749-438B-BAF6-B8E302005EED}"/>
              </a:ext>
            </a:extLst>
          </p:cNvPr>
          <p:cNvSpPr/>
          <p:nvPr/>
        </p:nvSpPr>
        <p:spPr>
          <a:xfrm>
            <a:off x="3073064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E4E52AC-E888-4B38-B2E0-8DFD132C1A8E}"/>
              </a:ext>
            </a:extLst>
          </p:cNvPr>
          <p:cNvSpPr/>
          <p:nvPr/>
        </p:nvSpPr>
        <p:spPr>
          <a:xfrm>
            <a:off x="3172026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4EBE9A8-CC4A-4CB6-815D-965169283B4F}"/>
              </a:ext>
            </a:extLst>
          </p:cNvPr>
          <p:cNvSpPr/>
          <p:nvPr/>
        </p:nvSpPr>
        <p:spPr>
          <a:xfrm>
            <a:off x="3270988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3CACDC-BF8D-4138-A899-F0C62BBE85EC}"/>
              </a:ext>
            </a:extLst>
          </p:cNvPr>
          <p:cNvSpPr/>
          <p:nvPr/>
        </p:nvSpPr>
        <p:spPr>
          <a:xfrm>
            <a:off x="3073064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A51D2A7-E7E3-46AF-BC11-F10612587B55}"/>
              </a:ext>
            </a:extLst>
          </p:cNvPr>
          <p:cNvSpPr/>
          <p:nvPr/>
        </p:nvSpPr>
        <p:spPr>
          <a:xfrm>
            <a:off x="3172026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CA04241-1F9A-457D-B61B-50D05BD0F8FE}"/>
              </a:ext>
            </a:extLst>
          </p:cNvPr>
          <p:cNvSpPr/>
          <p:nvPr/>
        </p:nvSpPr>
        <p:spPr>
          <a:xfrm>
            <a:off x="3270988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9356F7-F2D1-4433-BBB6-3F728DA786F7}"/>
              </a:ext>
            </a:extLst>
          </p:cNvPr>
          <p:cNvSpPr/>
          <p:nvPr/>
        </p:nvSpPr>
        <p:spPr>
          <a:xfrm>
            <a:off x="3073064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F1F2A45-7457-4D6C-AF9C-7619E0254A39}"/>
              </a:ext>
            </a:extLst>
          </p:cNvPr>
          <p:cNvSpPr/>
          <p:nvPr/>
        </p:nvSpPr>
        <p:spPr>
          <a:xfrm>
            <a:off x="3172026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7B80BC-ABA0-4086-92E5-BF4BCE6BAB57}"/>
              </a:ext>
            </a:extLst>
          </p:cNvPr>
          <p:cNvSpPr/>
          <p:nvPr/>
        </p:nvSpPr>
        <p:spPr>
          <a:xfrm>
            <a:off x="3270988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7A00B8C-74DB-43DD-923F-D43B7CB8736D}"/>
              </a:ext>
            </a:extLst>
          </p:cNvPr>
          <p:cNvSpPr/>
          <p:nvPr/>
        </p:nvSpPr>
        <p:spPr>
          <a:xfrm>
            <a:off x="3073064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60696BF-EF50-45FF-AF6C-84C68D108964}"/>
              </a:ext>
            </a:extLst>
          </p:cNvPr>
          <p:cNvSpPr/>
          <p:nvPr/>
        </p:nvSpPr>
        <p:spPr>
          <a:xfrm>
            <a:off x="3172026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6052B2C-2B59-4663-92ED-0D42DDE8DF4C}"/>
              </a:ext>
            </a:extLst>
          </p:cNvPr>
          <p:cNvSpPr/>
          <p:nvPr/>
        </p:nvSpPr>
        <p:spPr>
          <a:xfrm>
            <a:off x="3270988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A17EDD-6ABA-42ED-8B96-26EC333BF469}"/>
              </a:ext>
            </a:extLst>
          </p:cNvPr>
          <p:cNvSpPr/>
          <p:nvPr/>
        </p:nvSpPr>
        <p:spPr>
          <a:xfrm>
            <a:off x="3073064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9D88ED7-6E49-4CFE-BCA5-4775C52F956E}"/>
              </a:ext>
            </a:extLst>
          </p:cNvPr>
          <p:cNvSpPr/>
          <p:nvPr/>
        </p:nvSpPr>
        <p:spPr>
          <a:xfrm>
            <a:off x="3172026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A110888-1306-487D-AB49-6B373019CDC3}"/>
              </a:ext>
            </a:extLst>
          </p:cNvPr>
          <p:cNvSpPr/>
          <p:nvPr/>
        </p:nvSpPr>
        <p:spPr>
          <a:xfrm>
            <a:off x="3270988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18F3891-72CA-43AA-AA5B-0103C81628ED}"/>
              </a:ext>
            </a:extLst>
          </p:cNvPr>
          <p:cNvSpPr/>
          <p:nvPr/>
        </p:nvSpPr>
        <p:spPr>
          <a:xfrm>
            <a:off x="3073064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A5C507-12DE-48FE-A2C8-006D9F826916}"/>
              </a:ext>
            </a:extLst>
          </p:cNvPr>
          <p:cNvSpPr/>
          <p:nvPr/>
        </p:nvSpPr>
        <p:spPr>
          <a:xfrm>
            <a:off x="3172026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51DC377-DEFC-4366-A873-8FCEE3438434}"/>
              </a:ext>
            </a:extLst>
          </p:cNvPr>
          <p:cNvSpPr/>
          <p:nvPr/>
        </p:nvSpPr>
        <p:spPr>
          <a:xfrm>
            <a:off x="3270988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391355A-0476-4FBC-9F7E-25C98FFBC5CF}"/>
              </a:ext>
            </a:extLst>
          </p:cNvPr>
          <p:cNvSpPr/>
          <p:nvPr/>
        </p:nvSpPr>
        <p:spPr>
          <a:xfrm>
            <a:off x="3073064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A97D708-3F85-4467-ADD3-862E084B93C7}"/>
              </a:ext>
            </a:extLst>
          </p:cNvPr>
          <p:cNvSpPr/>
          <p:nvPr/>
        </p:nvSpPr>
        <p:spPr>
          <a:xfrm>
            <a:off x="3172026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D901891-07D0-4922-BBF2-841A930B0FE5}"/>
              </a:ext>
            </a:extLst>
          </p:cNvPr>
          <p:cNvSpPr/>
          <p:nvPr/>
        </p:nvSpPr>
        <p:spPr>
          <a:xfrm>
            <a:off x="3270988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273B215-B328-41CF-BE23-8D7EA3A2FE12}"/>
              </a:ext>
            </a:extLst>
          </p:cNvPr>
          <p:cNvSpPr/>
          <p:nvPr/>
        </p:nvSpPr>
        <p:spPr>
          <a:xfrm>
            <a:off x="3073064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8F4E0C5-5BF9-45C7-A159-4C540A7A495F}"/>
              </a:ext>
            </a:extLst>
          </p:cNvPr>
          <p:cNvSpPr/>
          <p:nvPr/>
        </p:nvSpPr>
        <p:spPr>
          <a:xfrm>
            <a:off x="3172026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3A13F8F-9985-4A06-A72B-587EAEDDF70C}"/>
              </a:ext>
            </a:extLst>
          </p:cNvPr>
          <p:cNvSpPr/>
          <p:nvPr/>
        </p:nvSpPr>
        <p:spPr>
          <a:xfrm>
            <a:off x="3270988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B369F3C-E4B3-40E2-8E08-A106954BEBFE}"/>
              </a:ext>
            </a:extLst>
          </p:cNvPr>
          <p:cNvSpPr/>
          <p:nvPr/>
        </p:nvSpPr>
        <p:spPr>
          <a:xfrm>
            <a:off x="3073064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71B3F68-FDB7-4348-B42A-D048FA7A705A}"/>
              </a:ext>
            </a:extLst>
          </p:cNvPr>
          <p:cNvSpPr/>
          <p:nvPr/>
        </p:nvSpPr>
        <p:spPr>
          <a:xfrm>
            <a:off x="3172026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BE816D6-0C53-4E58-8C6A-469D8EEC3110}"/>
              </a:ext>
            </a:extLst>
          </p:cNvPr>
          <p:cNvSpPr/>
          <p:nvPr/>
        </p:nvSpPr>
        <p:spPr>
          <a:xfrm>
            <a:off x="3270988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4599AF4-5162-4317-9FF3-0035EB6C14FD}"/>
              </a:ext>
            </a:extLst>
          </p:cNvPr>
          <p:cNvSpPr/>
          <p:nvPr/>
        </p:nvSpPr>
        <p:spPr>
          <a:xfrm>
            <a:off x="3073064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437A36A-0E5A-48A5-905B-F5CFC4952D73}"/>
              </a:ext>
            </a:extLst>
          </p:cNvPr>
          <p:cNvSpPr/>
          <p:nvPr/>
        </p:nvSpPr>
        <p:spPr>
          <a:xfrm>
            <a:off x="3172026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C120263-EB15-45E4-8618-03D0A79DEF73}"/>
              </a:ext>
            </a:extLst>
          </p:cNvPr>
          <p:cNvSpPr/>
          <p:nvPr/>
        </p:nvSpPr>
        <p:spPr>
          <a:xfrm>
            <a:off x="3270988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6FE256C-6751-488A-B917-BBF3DB87516D}"/>
              </a:ext>
            </a:extLst>
          </p:cNvPr>
          <p:cNvSpPr/>
          <p:nvPr/>
        </p:nvSpPr>
        <p:spPr>
          <a:xfrm>
            <a:off x="3073064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E8EC61-BA68-445B-93C8-606B8372241E}"/>
              </a:ext>
            </a:extLst>
          </p:cNvPr>
          <p:cNvSpPr/>
          <p:nvPr/>
        </p:nvSpPr>
        <p:spPr>
          <a:xfrm>
            <a:off x="3172026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8819FD1-DF89-4E31-A25F-B2AC9DD04665}"/>
              </a:ext>
            </a:extLst>
          </p:cNvPr>
          <p:cNvSpPr/>
          <p:nvPr/>
        </p:nvSpPr>
        <p:spPr>
          <a:xfrm>
            <a:off x="3270988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B78A4A4-6225-44B0-9540-8BB81C1DF3A2}"/>
              </a:ext>
            </a:extLst>
          </p:cNvPr>
          <p:cNvSpPr/>
          <p:nvPr/>
        </p:nvSpPr>
        <p:spPr>
          <a:xfrm>
            <a:off x="3073064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28CA76B-DB93-413E-BC31-CDCE2C702766}"/>
              </a:ext>
            </a:extLst>
          </p:cNvPr>
          <p:cNvSpPr/>
          <p:nvPr/>
        </p:nvSpPr>
        <p:spPr>
          <a:xfrm>
            <a:off x="3172026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0D5CC3A-F19E-4C9E-919E-00A8925EB6A2}"/>
              </a:ext>
            </a:extLst>
          </p:cNvPr>
          <p:cNvSpPr/>
          <p:nvPr/>
        </p:nvSpPr>
        <p:spPr>
          <a:xfrm>
            <a:off x="3270988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F7B33A5-CAE3-488A-A778-7A52C1B9330E}"/>
              </a:ext>
            </a:extLst>
          </p:cNvPr>
          <p:cNvSpPr/>
          <p:nvPr/>
        </p:nvSpPr>
        <p:spPr>
          <a:xfrm>
            <a:off x="3073064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1BE324-F200-4D03-825C-F4797E11C997}"/>
              </a:ext>
            </a:extLst>
          </p:cNvPr>
          <p:cNvCxnSpPr>
            <a:cxnSpLocks/>
          </p:cNvCxnSpPr>
          <p:nvPr/>
        </p:nvCxnSpPr>
        <p:spPr>
          <a:xfrm>
            <a:off x="1857131" y="3410482"/>
            <a:ext cx="360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E15C802-4098-41DE-ADDC-3C747920CA45}"/>
              </a:ext>
            </a:extLst>
          </p:cNvPr>
          <p:cNvCxnSpPr>
            <a:cxnSpLocks/>
          </p:cNvCxnSpPr>
          <p:nvPr/>
        </p:nvCxnSpPr>
        <p:spPr>
          <a:xfrm>
            <a:off x="1857131" y="3551039"/>
            <a:ext cx="360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319D2B6-EF55-4065-A42C-60624D0EC5F9}"/>
              </a:ext>
            </a:extLst>
          </p:cNvPr>
          <p:cNvCxnSpPr>
            <a:cxnSpLocks/>
          </p:cNvCxnSpPr>
          <p:nvPr/>
        </p:nvCxnSpPr>
        <p:spPr>
          <a:xfrm>
            <a:off x="1857131" y="3691596"/>
            <a:ext cx="360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7BB9B3D-940D-4103-8E2D-F42AB6C5881F}"/>
              </a:ext>
            </a:extLst>
          </p:cNvPr>
          <p:cNvCxnSpPr>
            <a:cxnSpLocks/>
          </p:cNvCxnSpPr>
          <p:nvPr/>
        </p:nvCxnSpPr>
        <p:spPr>
          <a:xfrm>
            <a:off x="1857131" y="3832154"/>
            <a:ext cx="360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291185-D218-4346-9745-B25FCE95BE5A}"/>
              </a:ext>
            </a:extLst>
          </p:cNvPr>
          <p:cNvCxnSpPr>
            <a:cxnSpLocks/>
          </p:cNvCxnSpPr>
          <p:nvPr/>
        </p:nvCxnSpPr>
        <p:spPr>
          <a:xfrm>
            <a:off x="2923887" y="1869673"/>
            <a:ext cx="0" cy="3456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A52210A-6766-49FA-B907-95AE672108C9}"/>
              </a:ext>
            </a:extLst>
          </p:cNvPr>
          <p:cNvCxnSpPr>
            <a:cxnSpLocks/>
          </p:cNvCxnSpPr>
          <p:nvPr/>
        </p:nvCxnSpPr>
        <p:spPr>
          <a:xfrm flipV="1">
            <a:off x="2339052" y="1869674"/>
            <a:ext cx="584835" cy="14307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7C7316-7B38-4B24-AE59-8C148D2F6EEC}"/>
              </a:ext>
            </a:extLst>
          </p:cNvPr>
          <p:cNvCxnSpPr>
            <a:cxnSpLocks/>
          </p:cNvCxnSpPr>
          <p:nvPr/>
        </p:nvCxnSpPr>
        <p:spPr>
          <a:xfrm>
            <a:off x="2339052" y="4002591"/>
            <a:ext cx="579118" cy="132308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9C52710-B491-434E-836A-939514C2D6E9}"/>
              </a:ext>
            </a:extLst>
          </p:cNvPr>
          <p:cNvCxnSpPr>
            <a:cxnSpLocks/>
          </p:cNvCxnSpPr>
          <p:nvPr/>
        </p:nvCxnSpPr>
        <p:spPr>
          <a:xfrm>
            <a:off x="2339052" y="3662122"/>
            <a:ext cx="579118" cy="10624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BB77A6C-D00B-4D6A-8252-CC290CF91E54}"/>
              </a:ext>
            </a:extLst>
          </p:cNvPr>
          <p:cNvCxnSpPr>
            <a:cxnSpLocks/>
          </p:cNvCxnSpPr>
          <p:nvPr/>
        </p:nvCxnSpPr>
        <p:spPr>
          <a:xfrm>
            <a:off x="2339052" y="3732207"/>
            <a:ext cx="579118" cy="26881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EDE40D6-E202-4748-A808-B0DEF3296F87}"/>
              </a:ext>
            </a:extLst>
          </p:cNvPr>
          <p:cNvCxnSpPr>
            <a:cxnSpLocks/>
          </p:cNvCxnSpPr>
          <p:nvPr/>
        </p:nvCxnSpPr>
        <p:spPr>
          <a:xfrm flipV="1">
            <a:off x="2339052" y="2497071"/>
            <a:ext cx="579118" cy="89188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4426F76-12E6-4D70-B35E-20DEE470AAAD}"/>
              </a:ext>
            </a:extLst>
          </p:cNvPr>
          <p:cNvCxnSpPr>
            <a:cxnSpLocks/>
          </p:cNvCxnSpPr>
          <p:nvPr/>
        </p:nvCxnSpPr>
        <p:spPr>
          <a:xfrm flipV="1">
            <a:off x="2339052" y="3267989"/>
            <a:ext cx="579118" cy="25733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F3A37E8-7FFB-4723-B9EC-7DFD21FFDCC3}"/>
              </a:ext>
            </a:extLst>
          </p:cNvPr>
          <p:cNvCxnSpPr>
            <a:cxnSpLocks/>
          </p:cNvCxnSpPr>
          <p:nvPr/>
        </p:nvCxnSpPr>
        <p:spPr>
          <a:xfrm flipV="1">
            <a:off x="2339052" y="2907319"/>
            <a:ext cx="579118" cy="54516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AC25A28-D040-41B2-B254-63A3372310E6}"/>
              </a:ext>
            </a:extLst>
          </p:cNvPr>
          <p:cNvCxnSpPr>
            <a:cxnSpLocks/>
          </p:cNvCxnSpPr>
          <p:nvPr/>
        </p:nvCxnSpPr>
        <p:spPr>
          <a:xfrm>
            <a:off x="2339052" y="3825154"/>
            <a:ext cx="579118" cy="43253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0D9CFFC-522B-4190-B7A2-E079663A4029}"/>
              </a:ext>
            </a:extLst>
          </p:cNvPr>
          <p:cNvCxnSpPr>
            <a:cxnSpLocks/>
          </p:cNvCxnSpPr>
          <p:nvPr/>
        </p:nvCxnSpPr>
        <p:spPr>
          <a:xfrm>
            <a:off x="2339052" y="3902967"/>
            <a:ext cx="579118" cy="84925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BB8FF4E-F313-4C5E-AA39-AF177503FDAE}"/>
              </a:ext>
            </a:extLst>
          </p:cNvPr>
          <p:cNvCxnSpPr>
            <a:cxnSpLocks/>
          </p:cNvCxnSpPr>
          <p:nvPr/>
        </p:nvCxnSpPr>
        <p:spPr>
          <a:xfrm flipV="1">
            <a:off x="2339052" y="3524377"/>
            <a:ext cx="579118" cy="7625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30B7F85-C53E-4F0C-BDEA-8D8924F8CF0E}"/>
              </a:ext>
            </a:extLst>
          </p:cNvPr>
          <p:cNvCxnSpPr>
            <a:cxnSpLocks/>
          </p:cNvCxnSpPr>
          <p:nvPr/>
        </p:nvCxnSpPr>
        <p:spPr>
          <a:xfrm>
            <a:off x="1628031" y="3042232"/>
            <a:ext cx="47412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1E284C0-FAF1-4AE3-AFA3-87A5D5401FB3}"/>
              </a:ext>
            </a:extLst>
          </p:cNvPr>
          <p:cNvSpPr txBox="1"/>
          <p:nvPr/>
        </p:nvSpPr>
        <p:spPr>
          <a:xfrm>
            <a:off x="1217307" y="282858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VCSEL die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641DC4-7D0F-4545-A88E-C08087CEBE09}"/>
              </a:ext>
            </a:extLst>
          </p:cNvPr>
          <p:cNvSpPr txBox="1"/>
          <p:nvPr/>
        </p:nvSpPr>
        <p:spPr>
          <a:xfrm>
            <a:off x="1578302" y="2188822"/>
            <a:ext cx="95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Diffractive optical element (DOE)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67E0160-33C4-4B8D-8B2E-96DC7BE5B9AD}"/>
              </a:ext>
            </a:extLst>
          </p:cNvPr>
          <p:cNvCxnSpPr>
            <a:cxnSpLocks/>
          </p:cNvCxnSpPr>
          <p:nvPr/>
        </p:nvCxnSpPr>
        <p:spPr>
          <a:xfrm>
            <a:off x="2255233" y="2721294"/>
            <a:ext cx="22858" cy="4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6D06786-25F8-4E19-ABE4-717D935F6E0D}"/>
              </a:ext>
            </a:extLst>
          </p:cNvPr>
          <p:cNvSpPr/>
          <p:nvPr/>
        </p:nvSpPr>
        <p:spPr>
          <a:xfrm>
            <a:off x="4178329" y="3287238"/>
            <a:ext cx="228601" cy="665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6CDFB31-A67D-4B1C-95C0-156979E52F29}"/>
              </a:ext>
            </a:extLst>
          </p:cNvPr>
          <p:cNvSpPr/>
          <p:nvPr/>
        </p:nvSpPr>
        <p:spPr>
          <a:xfrm>
            <a:off x="4766973" y="3155898"/>
            <a:ext cx="121921" cy="9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9329062-FC66-476A-A474-098AB5225F94}"/>
              </a:ext>
            </a:extLst>
          </p:cNvPr>
          <p:cNvSpPr/>
          <p:nvPr/>
        </p:nvSpPr>
        <p:spPr>
          <a:xfrm>
            <a:off x="5557549" y="1791678"/>
            <a:ext cx="390526" cy="358636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FE84B49-A13E-4A6D-A5EE-C29620D32C20}"/>
              </a:ext>
            </a:extLst>
          </p:cNvPr>
          <p:cNvCxnSpPr>
            <a:cxnSpLocks/>
          </p:cNvCxnSpPr>
          <p:nvPr/>
        </p:nvCxnSpPr>
        <p:spPr>
          <a:xfrm flipV="1">
            <a:off x="4406930" y="3287238"/>
            <a:ext cx="360000" cy="12324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60782DB-C90C-436F-8798-E021D1EBEDA0}"/>
              </a:ext>
            </a:extLst>
          </p:cNvPr>
          <p:cNvCxnSpPr>
            <a:cxnSpLocks/>
          </p:cNvCxnSpPr>
          <p:nvPr/>
        </p:nvCxnSpPr>
        <p:spPr>
          <a:xfrm>
            <a:off x="5473729" y="1869673"/>
            <a:ext cx="0" cy="3456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9199F85-0D4F-450E-9CB1-7BDB3E6BB99A}"/>
              </a:ext>
            </a:extLst>
          </p:cNvPr>
          <p:cNvCxnSpPr>
            <a:cxnSpLocks/>
          </p:cNvCxnSpPr>
          <p:nvPr/>
        </p:nvCxnSpPr>
        <p:spPr>
          <a:xfrm flipV="1">
            <a:off x="4888894" y="1869674"/>
            <a:ext cx="584835" cy="14307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48EF46E-2B98-4128-8960-E261F5AD5F24}"/>
              </a:ext>
            </a:extLst>
          </p:cNvPr>
          <p:cNvCxnSpPr>
            <a:cxnSpLocks/>
          </p:cNvCxnSpPr>
          <p:nvPr/>
        </p:nvCxnSpPr>
        <p:spPr>
          <a:xfrm>
            <a:off x="4888894" y="4002591"/>
            <a:ext cx="579118" cy="132308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BBED46-7F7C-494B-8567-3C0902CF017D}"/>
              </a:ext>
            </a:extLst>
          </p:cNvPr>
          <p:cNvCxnSpPr>
            <a:cxnSpLocks/>
          </p:cNvCxnSpPr>
          <p:nvPr/>
        </p:nvCxnSpPr>
        <p:spPr>
          <a:xfrm>
            <a:off x="4177873" y="3042232"/>
            <a:ext cx="47412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EE6DBAE-23E8-4AB6-9BE7-91F153DD4E3A}"/>
              </a:ext>
            </a:extLst>
          </p:cNvPr>
          <p:cNvSpPr txBox="1"/>
          <p:nvPr/>
        </p:nvSpPr>
        <p:spPr>
          <a:xfrm>
            <a:off x="3767149" y="2828583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 VCSEL die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E18D52-D513-42C6-A495-B747C387E6E8}"/>
              </a:ext>
            </a:extLst>
          </p:cNvPr>
          <p:cNvSpPr txBox="1"/>
          <p:nvPr/>
        </p:nvSpPr>
        <p:spPr>
          <a:xfrm>
            <a:off x="4128144" y="2188822"/>
            <a:ext cx="95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Diffractive optical element (DOE)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4214919-DD81-458C-9FB4-9494FF737A18}"/>
              </a:ext>
            </a:extLst>
          </p:cNvPr>
          <p:cNvCxnSpPr>
            <a:cxnSpLocks/>
          </p:cNvCxnSpPr>
          <p:nvPr/>
        </p:nvCxnSpPr>
        <p:spPr>
          <a:xfrm>
            <a:off x="4805075" y="2721294"/>
            <a:ext cx="22858" cy="4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D239F2E-A949-4C12-8782-EBF30CAFB3F3}"/>
              </a:ext>
            </a:extLst>
          </p:cNvPr>
          <p:cNvCxnSpPr>
            <a:cxnSpLocks/>
          </p:cNvCxnSpPr>
          <p:nvPr/>
        </p:nvCxnSpPr>
        <p:spPr>
          <a:xfrm>
            <a:off x="4406973" y="3832154"/>
            <a:ext cx="360000" cy="12324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1980EE-4DBF-4644-A89A-168FD96AC4C8}"/>
              </a:ext>
            </a:extLst>
          </p:cNvPr>
          <p:cNvCxnSpPr>
            <a:cxnSpLocks/>
          </p:cNvCxnSpPr>
          <p:nvPr/>
        </p:nvCxnSpPr>
        <p:spPr>
          <a:xfrm>
            <a:off x="2782650" y="1568043"/>
            <a:ext cx="344414" cy="1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B7289E3-8F3C-4605-95CF-8CDA7E721D1C}"/>
              </a:ext>
            </a:extLst>
          </p:cNvPr>
          <p:cNvSpPr txBox="1"/>
          <p:nvPr/>
        </p:nvSpPr>
        <p:spPr>
          <a:xfrm>
            <a:off x="1962791" y="1340768"/>
            <a:ext cx="95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Structured light pattern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E5D1DE6-00BB-48C7-97B9-FDA66FD5C9E2}"/>
              </a:ext>
            </a:extLst>
          </p:cNvPr>
          <p:cNvCxnSpPr>
            <a:cxnSpLocks/>
          </p:cNvCxnSpPr>
          <p:nvPr/>
        </p:nvCxnSpPr>
        <p:spPr>
          <a:xfrm>
            <a:off x="5295805" y="1568043"/>
            <a:ext cx="344414" cy="1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267589A-D94A-4754-A876-EDEE75B371B5}"/>
              </a:ext>
            </a:extLst>
          </p:cNvPr>
          <p:cNvSpPr txBox="1"/>
          <p:nvPr/>
        </p:nvSpPr>
        <p:spPr>
          <a:xfrm>
            <a:off x="4475946" y="1340768"/>
            <a:ext cx="95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Flood illumination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6773D4D-3DC4-4990-883C-142E8F409CEF}"/>
              </a:ext>
            </a:extLst>
          </p:cNvPr>
          <p:cNvSpPr/>
          <p:nvPr/>
        </p:nvSpPr>
        <p:spPr>
          <a:xfrm>
            <a:off x="6595778" y="3287238"/>
            <a:ext cx="228601" cy="665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8DEE52F-2166-4B5F-848C-7B04DA4E7DEE}"/>
              </a:ext>
            </a:extLst>
          </p:cNvPr>
          <p:cNvSpPr/>
          <p:nvPr/>
        </p:nvSpPr>
        <p:spPr>
          <a:xfrm>
            <a:off x="7184422" y="3155898"/>
            <a:ext cx="121921" cy="9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D44227-75CD-4FB8-AEDC-0E433F47A4A4}"/>
              </a:ext>
            </a:extLst>
          </p:cNvPr>
          <p:cNvSpPr/>
          <p:nvPr/>
        </p:nvSpPr>
        <p:spPr>
          <a:xfrm>
            <a:off x="7974998" y="1791678"/>
            <a:ext cx="390526" cy="358636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B8568-B9D6-4B77-8FAD-8B379D49C684}"/>
              </a:ext>
            </a:extLst>
          </p:cNvPr>
          <p:cNvCxnSpPr>
            <a:cxnSpLocks/>
          </p:cNvCxnSpPr>
          <p:nvPr/>
        </p:nvCxnSpPr>
        <p:spPr>
          <a:xfrm flipV="1">
            <a:off x="6824379" y="3287238"/>
            <a:ext cx="360000" cy="12324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B5D0363-5E4C-40A4-A49B-55AF6072F8A1}"/>
              </a:ext>
            </a:extLst>
          </p:cNvPr>
          <p:cNvCxnSpPr>
            <a:cxnSpLocks/>
          </p:cNvCxnSpPr>
          <p:nvPr/>
        </p:nvCxnSpPr>
        <p:spPr>
          <a:xfrm>
            <a:off x="7891178" y="1869673"/>
            <a:ext cx="0" cy="3456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C8CF350-B9FA-4498-A1AC-F220F8417AB8}"/>
              </a:ext>
            </a:extLst>
          </p:cNvPr>
          <p:cNvCxnSpPr>
            <a:cxnSpLocks/>
          </p:cNvCxnSpPr>
          <p:nvPr/>
        </p:nvCxnSpPr>
        <p:spPr>
          <a:xfrm flipV="1">
            <a:off x="7306343" y="1869674"/>
            <a:ext cx="584835" cy="14307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A8A057F-5825-459E-B35C-435D8897B828}"/>
              </a:ext>
            </a:extLst>
          </p:cNvPr>
          <p:cNvCxnSpPr>
            <a:cxnSpLocks/>
          </p:cNvCxnSpPr>
          <p:nvPr/>
        </p:nvCxnSpPr>
        <p:spPr>
          <a:xfrm>
            <a:off x="7306343" y="4002591"/>
            <a:ext cx="579118" cy="132308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115207F-3B7C-4086-BFB7-872D21E9C763}"/>
              </a:ext>
            </a:extLst>
          </p:cNvPr>
          <p:cNvCxnSpPr>
            <a:cxnSpLocks/>
          </p:cNvCxnSpPr>
          <p:nvPr/>
        </p:nvCxnSpPr>
        <p:spPr>
          <a:xfrm>
            <a:off x="6595322" y="3042232"/>
            <a:ext cx="47412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BAE7A4D-41E0-4BFC-8900-6DAA521130A9}"/>
              </a:ext>
            </a:extLst>
          </p:cNvPr>
          <p:cNvSpPr txBox="1"/>
          <p:nvPr/>
        </p:nvSpPr>
        <p:spPr>
          <a:xfrm>
            <a:off x="6272831" y="2717216"/>
            <a:ext cx="8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+ Flood VCSEL die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0CF429-93C7-457E-B3B8-40EF7DE2BB76}"/>
              </a:ext>
            </a:extLst>
          </p:cNvPr>
          <p:cNvSpPr txBox="1"/>
          <p:nvPr/>
        </p:nvSpPr>
        <p:spPr>
          <a:xfrm>
            <a:off x="6545593" y="2188822"/>
            <a:ext cx="95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Diffractive optical element (DOE)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EFA378-BB75-4907-82EC-A6830D4774BB}"/>
              </a:ext>
            </a:extLst>
          </p:cNvPr>
          <p:cNvCxnSpPr>
            <a:cxnSpLocks/>
          </p:cNvCxnSpPr>
          <p:nvPr/>
        </p:nvCxnSpPr>
        <p:spPr>
          <a:xfrm>
            <a:off x="7222524" y="2721294"/>
            <a:ext cx="22858" cy="4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C09CF84-9550-45C0-AD8D-876E88814D1B}"/>
              </a:ext>
            </a:extLst>
          </p:cNvPr>
          <p:cNvCxnSpPr>
            <a:cxnSpLocks/>
          </p:cNvCxnSpPr>
          <p:nvPr/>
        </p:nvCxnSpPr>
        <p:spPr>
          <a:xfrm>
            <a:off x="6824422" y="3832154"/>
            <a:ext cx="360000" cy="12324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3CC7777-5E44-4B22-B17D-AFC2CA99F814}"/>
              </a:ext>
            </a:extLst>
          </p:cNvPr>
          <p:cNvCxnSpPr>
            <a:cxnSpLocks/>
          </p:cNvCxnSpPr>
          <p:nvPr/>
        </p:nvCxnSpPr>
        <p:spPr>
          <a:xfrm>
            <a:off x="7713254" y="1568043"/>
            <a:ext cx="344414" cy="1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24BACFF-054D-4C2F-9A43-5005E53C31C7}"/>
              </a:ext>
            </a:extLst>
          </p:cNvPr>
          <p:cNvSpPr txBox="1"/>
          <p:nvPr/>
        </p:nvSpPr>
        <p:spPr>
          <a:xfrm>
            <a:off x="6893395" y="1340768"/>
            <a:ext cx="95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 ant flood illumination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2F8B324E-9DE2-402A-9869-599C448C84A3}"/>
              </a:ext>
            </a:extLst>
          </p:cNvPr>
          <p:cNvSpPr/>
          <p:nvPr/>
        </p:nvSpPr>
        <p:spPr>
          <a:xfrm>
            <a:off x="8150976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53CB8AD-1C0E-4814-B915-93875379BBA4}"/>
              </a:ext>
            </a:extLst>
          </p:cNvPr>
          <p:cNvSpPr/>
          <p:nvPr/>
        </p:nvSpPr>
        <p:spPr>
          <a:xfrm>
            <a:off x="8249938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57D25F2-A9CB-43AA-86FB-92F508C470F2}"/>
              </a:ext>
            </a:extLst>
          </p:cNvPr>
          <p:cNvSpPr/>
          <p:nvPr/>
        </p:nvSpPr>
        <p:spPr>
          <a:xfrm>
            <a:off x="8052014" y="187125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BB88356-4AFD-4813-8142-F97E552BBED9}"/>
              </a:ext>
            </a:extLst>
          </p:cNvPr>
          <p:cNvSpPr/>
          <p:nvPr/>
        </p:nvSpPr>
        <p:spPr>
          <a:xfrm>
            <a:off x="8150976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96DB0C4-EFEB-4790-BFD6-7B2C3B353E4C}"/>
              </a:ext>
            </a:extLst>
          </p:cNvPr>
          <p:cNvSpPr/>
          <p:nvPr/>
        </p:nvSpPr>
        <p:spPr>
          <a:xfrm>
            <a:off x="8249938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454C9CD-EBFA-40C3-97B5-BCA1868518FE}"/>
              </a:ext>
            </a:extLst>
          </p:cNvPr>
          <p:cNvSpPr/>
          <p:nvPr/>
        </p:nvSpPr>
        <p:spPr>
          <a:xfrm>
            <a:off x="8052014" y="198682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93F1BDC-3E8E-474F-8E10-A2DC12E68C56}"/>
              </a:ext>
            </a:extLst>
          </p:cNvPr>
          <p:cNvSpPr/>
          <p:nvPr/>
        </p:nvSpPr>
        <p:spPr>
          <a:xfrm>
            <a:off x="8150976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EBE4837-272D-4F91-86B0-E7AD5C30770E}"/>
              </a:ext>
            </a:extLst>
          </p:cNvPr>
          <p:cNvSpPr/>
          <p:nvPr/>
        </p:nvSpPr>
        <p:spPr>
          <a:xfrm>
            <a:off x="8249938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2BF6915-330C-427C-B035-1F530233A87C}"/>
              </a:ext>
            </a:extLst>
          </p:cNvPr>
          <p:cNvSpPr/>
          <p:nvPr/>
        </p:nvSpPr>
        <p:spPr>
          <a:xfrm>
            <a:off x="8052014" y="210240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A4F1218-38F6-4238-83C5-FCDA682F6B36}"/>
              </a:ext>
            </a:extLst>
          </p:cNvPr>
          <p:cNvSpPr/>
          <p:nvPr/>
        </p:nvSpPr>
        <p:spPr>
          <a:xfrm>
            <a:off x="8150976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004B805-0B1F-4795-A410-AE440E41D04E}"/>
              </a:ext>
            </a:extLst>
          </p:cNvPr>
          <p:cNvSpPr/>
          <p:nvPr/>
        </p:nvSpPr>
        <p:spPr>
          <a:xfrm>
            <a:off x="8249938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2C9F420-C89E-4981-8839-CAB171988AE7}"/>
              </a:ext>
            </a:extLst>
          </p:cNvPr>
          <p:cNvSpPr/>
          <p:nvPr/>
        </p:nvSpPr>
        <p:spPr>
          <a:xfrm>
            <a:off x="8052014" y="221797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752BE01-5F35-447A-AAE9-A2F989E12B0B}"/>
              </a:ext>
            </a:extLst>
          </p:cNvPr>
          <p:cNvSpPr/>
          <p:nvPr/>
        </p:nvSpPr>
        <p:spPr>
          <a:xfrm>
            <a:off x="8150976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0FB3535-2FFA-4D14-AC51-B4E69141045E}"/>
              </a:ext>
            </a:extLst>
          </p:cNvPr>
          <p:cNvSpPr/>
          <p:nvPr/>
        </p:nvSpPr>
        <p:spPr>
          <a:xfrm>
            <a:off x="8249938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555F7CD-AA94-4FCC-85A6-7CD9E2706412}"/>
              </a:ext>
            </a:extLst>
          </p:cNvPr>
          <p:cNvSpPr/>
          <p:nvPr/>
        </p:nvSpPr>
        <p:spPr>
          <a:xfrm>
            <a:off x="8052014" y="234878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8FF215F-D9C7-4F61-BAD6-32A5BD8C7116}"/>
              </a:ext>
            </a:extLst>
          </p:cNvPr>
          <p:cNvSpPr/>
          <p:nvPr/>
        </p:nvSpPr>
        <p:spPr>
          <a:xfrm>
            <a:off x="8150976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DF39BAA-106A-4219-9B56-208D0A752BB3}"/>
              </a:ext>
            </a:extLst>
          </p:cNvPr>
          <p:cNvSpPr/>
          <p:nvPr/>
        </p:nvSpPr>
        <p:spPr>
          <a:xfrm>
            <a:off x="8249938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C007D976-D8B8-4428-951C-E825B3C49D27}"/>
              </a:ext>
            </a:extLst>
          </p:cNvPr>
          <p:cNvSpPr/>
          <p:nvPr/>
        </p:nvSpPr>
        <p:spPr>
          <a:xfrm>
            <a:off x="8052014" y="246436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DD96649-D2DC-40E8-9B25-80E24E0B19E5}"/>
              </a:ext>
            </a:extLst>
          </p:cNvPr>
          <p:cNvSpPr/>
          <p:nvPr/>
        </p:nvSpPr>
        <p:spPr>
          <a:xfrm>
            <a:off x="8150976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3CF7D446-5CC3-473E-BA86-6BAF182DA496}"/>
              </a:ext>
            </a:extLst>
          </p:cNvPr>
          <p:cNvSpPr/>
          <p:nvPr/>
        </p:nvSpPr>
        <p:spPr>
          <a:xfrm>
            <a:off x="8249938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84C1538D-B129-4B57-9647-A309BDCA5FAA}"/>
              </a:ext>
            </a:extLst>
          </p:cNvPr>
          <p:cNvSpPr/>
          <p:nvPr/>
        </p:nvSpPr>
        <p:spPr>
          <a:xfrm>
            <a:off x="8052014" y="257993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18614565-718C-40CE-A08E-3D14A959D979}"/>
              </a:ext>
            </a:extLst>
          </p:cNvPr>
          <p:cNvSpPr/>
          <p:nvPr/>
        </p:nvSpPr>
        <p:spPr>
          <a:xfrm>
            <a:off x="8150976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811C668-16E5-4422-9978-C6729A165DB7}"/>
              </a:ext>
            </a:extLst>
          </p:cNvPr>
          <p:cNvSpPr/>
          <p:nvPr/>
        </p:nvSpPr>
        <p:spPr>
          <a:xfrm>
            <a:off x="8249938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226E331-CD64-4761-8163-27F500360F7E}"/>
              </a:ext>
            </a:extLst>
          </p:cNvPr>
          <p:cNvSpPr/>
          <p:nvPr/>
        </p:nvSpPr>
        <p:spPr>
          <a:xfrm>
            <a:off x="8052014" y="269551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78F806DC-D61B-499B-88B2-AAA29A0F5F8A}"/>
              </a:ext>
            </a:extLst>
          </p:cNvPr>
          <p:cNvSpPr/>
          <p:nvPr/>
        </p:nvSpPr>
        <p:spPr>
          <a:xfrm>
            <a:off x="8150976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F096895-D9B8-462D-83B0-C1F874DA443D}"/>
              </a:ext>
            </a:extLst>
          </p:cNvPr>
          <p:cNvSpPr/>
          <p:nvPr/>
        </p:nvSpPr>
        <p:spPr>
          <a:xfrm>
            <a:off x="8249938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5DE1FC3-578C-48F5-81C8-0F624E1CCAD5}"/>
              </a:ext>
            </a:extLst>
          </p:cNvPr>
          <p:cNvSpPr/>
          <p:nvPr/>
        </p:nvSpPr>
        <p:spPr>
          <a:xfrm>
            <a:off x="8052014" y="281108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95CC1438-D78C-4C9A-AA38-1394016D5E45}"/>
              </a:ext>
            </a:extLst>
          </p:cNvPr>
          <p:cNvSpPr/>
          <p:nvPr/>
        </p:nvSpPr>
        <p:spPr>
          <a:xfrm>
            <a:off x="8150976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0BEEDD0-96B3-4303-8EAF-03EFE7D945E0}"/>
              </a:ext>
            </a:extLst>
          </p:cNvPr>
          <p:cNvSpPr/>
          <p:nvPr/>
        </p:nvSpPr>
        <p:spPr>
          <a:xfrm>
            <a:off x="8249938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B0402AD-C3B4-46E0-9A07-D6E410F9E079}"/>
              </a:ext>
            </a:extLst>
          </p:cNvPr>
          <p:cNvSpPr/>
          <p:nvPr/>
        </p:nvSpPr>
        <p:spPr>
          <a:xfrm>
            <a:off x="8052014" y="292665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1469A45-9497-4FCC-8F11-78CA37226092}"/>
              </a:ext>
            </a:extLst>
          </p:cNvPr>
          <p:cNvSpPr/>
          <p:nvPr/>
        </p:nvSpPr>
        <p:spPr>
          <a:xfrm>
            <a:off x="8150976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720E8B6-9A56-443D-89F5-9D4CD28AE392}"/>
              </a:ext>
            </a:extLst>
          </p:cNvPr>
          <p:cNvSpPr/>
          <p:nvPr/>
        </p:nvSpPr>
        <p:spPr>
          <a:xfrm>
            <a:off x="8249938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7DB4E1-FF65-4465-AB6A-1B6A93D3FB77}"/>
              </a:ext>
            </a:extLst>
          </p:cNvPr>
          <p:cNvSpPr/>
          <p:nvPr/>
        </p:nvSpPr>
        <p:spPr>
          <a:xfrm>
            <a:off x="8052014" y="304223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781376FE-A6F9-43C6-890C-BA636833FC5E}"/>
              </a:ext>
            </a:extLst>
          </p:cNvPr>
          <p:cNvSpPr/>
          <p:nvPr/>
        </p:nvSpPr>
        <p:spPr>
          <a:xfrm>
            <a:off x="8150976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5E5B684-D166-42AC-8494-BDA5B46CEBD1}"/>
              </a:ext>
            </a:extLst>
          </p:cNvPr>
          <p:cNvSpPr/>
          <p:nvPr/>
        </p:nvSpPr>
        <p:spPr>
          <a:xfrm>
            <a:off x="8249938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9A32BDD8-7722-4173-ADAE-DCE805170CC1}"/>
              </a:ext>
            </a:extLst>
          </p:cNvPr>
          <p:cNvSpPr/>
          <p:nvPr/>
        </p:nvSpPr>
        <p:spPr>
          <a:xfrm>
            <a:off x="8052014" y="315780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199C6487-0BC3-4C38-9A3D-8F3A5FEE2273}"/>
              </a:ext>
            </a:extLst>
          </p:cNvPr>
          <p:cNvSpPr/>
          <p:nvPr/>
        </p:nvSpPr>
        <p:spPr>
          <a:xfrm>
            <a:off x="8150976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7D58E80-C767-46AC-A23C-77CC79E5DACF}"/>
              </a:ext>
            </a:extLst>
          </p:cNvPr>
          <p:cNvSpPr/>
          <p:nvPr/>
        </p:nvSpPr>
        <p:spPr>
          <a:xfrm>
            <a:off x="8249938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6E3E5F5-0F30-4623-87E9-F6907ECC3855}"/>
              </a:ext>
            </a:extLst>
          </p:cNvPr>
          <p:cNvSpPr/>
          <p:nvPr/>
        </p:nvSpPr>
        <p:spPr>
          <a:xfrm>
            <a:off x="8052014" y="327338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D1A3DA-65AF-4F54-81C3-398AE9F677EC}"/>
              </a:ext>
            </a:extLst>
          </p:cNvPr>
          <p:cNvSpPr/>
          <p:nvPr/>
        </p:nvSpPr>
        <p:spPr>
          <a:xfrm>
            <a:off x="8150976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1BEE6E0-F341-4780-B43F-1A5597F9EE14}"/>
              </a:ext>
            </a:extLst>
          </p:cNvPr>
          <p:cNvSpPr/>
          <p:nvPr/>
        </p:nvSpPr>
        <p:spPr>
          <a:xfrm>
            <a:off x="8249938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B0FD8CC-550E-45BF-A84B-1357D008ACA9}"/>
              </a:ext>
            </a:extLst>
          </p:cNvPr>
          <p:cNvSpPr/>
          <p:nvPr/>
        </p:nvSpPr>
        <p:spPr>
          <a:xfrm>
            <a:off x="8052014" y="338895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EA3C9BB-B361-49B6-A6CD-6C93B295894E}"/>
              </a:ext>
            </a:extLst>
          </p:cNvPr>
          <p:cNvSpPr/>
          <p:nvPr/>
        </p:nvSpPr>
        <p:spPr>
          <a:xfrm>
            <a:off x="8150976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90EBFE6-3A8D-450F-88C8-2525B0057552}"/>
              </a:ext>
            </a:extLst>
          </p:cNvPr>
          <p:cNvSpPr/>
          <p:nvPr/>
        </p:nvSpPr>
        <p:spPr>
          <a:xfrm>
            <a:off x="8249938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8E2913E-8319-444B-974C-7FEF10D75711}"/>
              </a:ext>
            </a:extLst>
          </p:cNvPr>
          <p:cNvSpPr/>
          <p:nvPr/>
        </p:nvSpPr>
        <p:spPr>
          <a:xfrm>
            <a:off x="8052014" y="350452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AA2A90BA-7D4A-4F03-9E27-ECADD7D41BC0}"/>
              </a:ext>
            </a:extLst>
          </p:cNvPr>
          <p:cNvSpPr/>
          <p:nvPr/>
        </p:nvSpPr>
        <p:spPr>
          <a:xfrm>
            <a:off x="8150976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A740C5C-006C-4B97-A733-50F9FBF1A663}"/>
              </a:ext>
            </a:extLst>
          </p:cNvPr>
          <p:cNvSpPr/>
          <p:nvPr/>
        </p:nvSpPr>
        <p:spPr>
          <a:xfrm>
            <a:off x="8249938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C7C23F3-3042-40F2-9F29-0323F1EF8BBF}"/>
              </a:ext>
            </a:extLst>
          </p:cNvPr>
          <p:cNvSpPr/>
          <p:nvPr/>
        </p:nvSpPr>
        <p:spPr>
          <a:xfrm>
            <a:off x="8052014" y="362010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A214FE5-1921-403C-AEB4-252F882F8567}"/>
              </a:ext>
            </a:extLst>
          </p:cNvPr>
          <p:cNvSpPr/>
          <p:nvPr/>
        </p:nvSpPr>
        <p:spPr>
          <a:xfrm>
            <a:off x="8150976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23F4C087-33F4-4FE3-B83A-AF301471BE64}"/>
              </a:ext>
            </a:extLst>
          </p:cNvPr>
          <p:cNvSpPr/>
          <p:nvPr/>
        </p:nvSpPr>
        <p:spPr>
          <a:xfrm>
            <a:off x="8249938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A15FE7-2C05-46C5-9FBB-99D4AD27489C}"/>
              </a:ext>
            </a:extLst>
          </p:cNvPr>
          <p:cNvSpPr/>
          <p:nvPr/>
        </p:nvSpPr>
        <p:spPr>
          <a:xfrm>
            <a:off x="8052014" y="375091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415632A5-3DF8-4DEB-9C4F-2F40E0AC95C2}"/>
              </a:ext>
            </a:extLst>
          </p:cNvPr>
          <p:cNvSpPr/>
          <p:nvPr/>
        </p:nvSpPr>
        <p:spPr>
          <a:xfrm>
            <a:off x="8150976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9984C7E-C972-40C1-B05E-1B704B8FF5D5}"/>
              </a:ext>
            </a:extLst>
          </p:cNvPr>
          <p:cNvSpPr/>
          <p:nvPr/>
        </p:nvSpPr>
        <p:spPr>
          <a:xfrm>
            <a:off x="8249938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016E66B4-83D0-4457-900C-1BFBFD52D2F3}"/>
              </a:ext>
            </a:extLst>
          </p:cNvPr>
          <p:cNvSpPr/>
          <p:nvPr/>
        </p:nvSpPr>
        <p:spPr>
          <a:xfrm>
            <a:off x="8052014" y="386649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0DA3EBD-08C0-4C6F-BBAE-B534F5BCF89A}"/>
              </a:ext>
            </a:extLst>
          </p:cNvPr>
          <p:cNvSpPr/>
          <p:nvPr/>
        </p:nvSpPr>
        <p:spPr>
          <a:xfrm>
            <a:off x="8150976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A14C44E-7929-4D09-BA5A-DC0E254F3246}"/>
              </a:ext>
            </a:extLst>
          </p:cNvPr>
          <p:cNvSpPr/>
          <p:nvPr/>
        </p:nvSpPr>
        <p:spPr>
          <a:xfrm>
            <a:off x="8249938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8AE30D4-50B5-4DE1-9781-8D9C88FC4195}"/>
              </a:ext>
            </a:extLst>
          </p:cNvPr>
          <p:cNvSpPr/>
          <p:nvPr/>
        </p:nvSpPr>
        <p:spPr>
          <a:xfrm>
            <a:off x="8052014" y="398206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4B3C6756-8C5D-4FB4-9152-CA25D1889A9E}"/>
              </a:ext>
            </a:extLst>
          </p:cNvPr>
          <p:cNvSpPr/>
          <p:nvPr/>
        </p:nvSpPr>
        <p:spPr>
          <a:xfrm>
            <a:off x="8150976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6D68B630-E9DD-4A14-8E4D-CFB93897B1D2}"/>
              </a:ext>
            </a:extLst>
          </p:cNvPr>
          <p:cNvSpPr/>
          <p:nvPr/>
        </p:nvSpPr>
        <p:spPr>
          <a:xfrm>
            <a:off x="8249938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BD82075-85B2-4406-B8A9-33CCDAE651BE}"/>
              </a:ext>
            </a:extLst>
          </p:cNvPr>
          <p:cNvSpPr/>
          <p:nvPr/>
        </p:nvSpPr>
        <p:spPr>
          <a:xfrm>
            <a:off x="8052014" y="4097638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C896D2F-1BA3-4C61-A927-0846C65814A5}"/>
              </a:ext>
            </a:extLst>
          </p:cNvPr>
          <p:cNvSpPr/>
          <p:nvPr/>
        </p:nvSpPr>
        <p:spPr>
          <a:xfrm>
            <a:off x="8150976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A7EFCEF-E044-406E-B7A1-FCEC318DB6B4}"/>
              </a:ext>
            </a:extLst>
          </p:cNvPr>
          <p:cNvSpPr/>
          <p:nvPr/>
        </p:nvSpPr>
        <p:spPr>
          <a:xfrm>
            <a:off x="8249938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C11018DA-176A-418E-A449-92547A037E34}"/>
              </a:ext>
            </a:extLst>
          </p:cNvPr>
          <p:cNvSpPr/>
          <p:nvPr/>
        </p:nvSpPr>
        <p:spPr>
          <a:xfrm>
            <a:off x="8052014" y="4213212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C930A40-67AD-4D84-AC7C-0C038D081B32}"/>
              </a:ext>
            </a:extLst>
          </p:cNvPr>
          <p:cNvSpPr/>
          <p:nvPr/>
        </p:nvSpPr>
        <p:spPr>
          <a:xfrm>
            <a:off x="8150976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60F15A56-3FA2-4FCA-9B38-7AF1D00D3956}"/>
              </a:ext>
            </a:extLst>
          </p:cNvPr>
          <p:cNvSpPr/>
          <p:nvPr/>
        </p:nvSpPr>
        <p:spPr>
          <a:xfrm>
            <a:off x="8249938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8BEC2B08-EEDC-4A46-8BB2-145EE6C12D59}"/>
              </a:ext>
            </a:extLst>
          </p:cNvPr>
          <p:cNvSpPr/>
          <p:nvPr/>
        </p:nvSpPr>
        <p:spPr>
          <a:xfrm>
            <a:off x="8052014" y="4328786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E7D5D25-157B-455C-B848-FDC2EAA60B2F}"/>
              </a:ext>
            </a:extLst>
          </p:cNvPr>
          <p:cNvSpPr/>
          <p:nvPr/>
        </p:nvSpPr>
        <p:spPr>
          <a:xfrm>
            <a:off x="8150976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0150AD3-D339-40E5-9D8F-F782F6C0FA2A}"/>
              </a:ext>
            </a:extLst>
          </p:cNvPr>
          <p:cNvSpPr/>
          <p:nvPr/>
        </p:nvSpPr>
        <p:spPr>
          <a:xfrm>
            <a:off x="8249938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7367525C-EB9F-4C85-ACAC-5577DBBDD093}"/>
              </a:ext>
            </a:extLst>
          </p:cNvPr>
          <p:cNvSpPr/>
          <p:nvPr/>
        </p:nvSpPr>
        <p:spPr>
          <a:xfrm>
            <a:off x="8052014" y="4444360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7A5B2A0D-A55C-4B1C-A3D9-F53843314A5A}"/>
              </a:ext>
            </a:extLst>
          </p:cNvPr>
          <p:cNvSpPr/>
          <p:nvPr/>
        </p:nvSpPr>
        <p:spPr>
          <a:xfrm>
            <a:off x="8150976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F88CEBE-7E15-4ECE-BA00-F7DD59396F87}"/>
              </a:ext>
            </a:extLst>
          </p:cNvPr>
          <p:cNvSpPr/>
          <p:nvPr/>
        </p:nvSpPr>
        <p:spPr>
          <a:xfrm>
            <a:off x="8249938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7244DDB-9BAE-4F83-A8F5-FE280E6442A7}"/>
              </a:ext>
            </a:extLst>
          </p:cNvPr>
          <p:cNvSpPr/>
          <p:nvPr/>
        </p:nvSpPr>
        <p:spPr>
          <a:xfrm>
            <a:off x="8052014" y="4559934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B83C402-4FDC-4F7A-AE31-E5DDFEF517BD}"/>
              </a:ext>
            </a:extLst>
          </p:cNvPr>
          <p:cNvSpPr/>
          <p:nvPr/>
        </p:nvSpPr>
        <p:spPr>
          <a:xfrm>
            <a:off x="8150976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A8BA39B8-EFF3-44C8-B627-0CD07142C431}"/>
              </a:ext>
            </a:extLst>
          </p:cNvPr>
          <p:cNvSpPr/>
          <p:nvPr/>
        </p:nvSpPr>
        <p:spPr>
          <a:xfrm>
            <a:off x="8249938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36FFDCC-BB30-4CBE-AFC2-E6B152FA310C}"/>
              </a:ext>
            </a:extLst>
          </p:cNvPr>
          <p:cNvSpPr/>
          <p:nvPr/>
        </p:nvSpPr>
        <p:spPr>
          <a:xfrm>
            <a:off x="8052014" y="468393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616D47E-3C99-4998-ACBA-F371651778B2}"/>
              </a:ext>
            </a:extLst>
          </p:cNvPr>
          <p:cNvSpPr/>
          <p:nvPr/>
        </p:nvSpPr>
        <p:spPr>
          <a:xfrm>
            <a:off x="8150976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A4ADE67-198D-46A3-A3C7-9021D721CE66}"/>
              </a:ext>
            </a:extLst>
          </p:cNvPr>
          <p:cNvSpPr/>
          <p:nvPr/>
        </p:nvSpPr>
        <p:spPr>
          <a:xfrm>
            <a:off x="8249938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2612488-60E2-44BD-A54C-C6C0E90EAD85}"/>
              </a:ext>
            </a:extLst>
          </p:cNvPr>
          <p:cNvSpPr/>
          <p:nvPr/>
        </p:nvSpPr>
        <p:spPr>
          <a:xfrm>
            <a:off x="8052014" y="4799505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5BDECC2-9848-4CE8-825F-EE770C62E27A}"/>
              </a:ext>
            </a:extLst>
          </p:cNvPr>
          <p:cNvSpPr/>
          <p:nvPr/>
        </p:nvSpPr>
        <p:spPr>
          <a:xfrm>
            <a:off x="8150976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E994296A-03F3-4D22-AB46-74582482B153}"/>
              </a:ext>
            </a:extLst>
          </p:cNvPr>
          <p:cNvSpPr/>
          <p:nvPr/>
        </p:nvSpPr>
        <p:spPr>
          <a:xfrm>
            <a:off x="8249938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57F374A4-CCE1-43EF-BABB-9AB7792D699E}"/>
              </a:ext>
            </a:extLst>
          </p:cNvPr>
          <p:cNvSpPr/>
          <p:nvPr/>
        </p:nvSpPr>
        <p:spPr>
          <a:xfrm>
            <a:off x="8052014" y="4915079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42AFD2B8-FA3D-4ED1-8AA7-A65D2547BB88}"/>
              </a:ext>
            </a:extLst>
          </p:cNvPr>
          <p:cNvSpPr/>
          <p:nvPr/>
        </p:nvSpPr>
        <p:spPr>
          <a:xfrm>
            <a:off x="8150976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2169E27C-D6DC-46C6-8547-D32A1FA4AB36}"/>
              </a:ext>
            </a:extLst>
          </p:cNvPr>
          <p:cNvSpPr/>
          <p:nvPr/>
        </p:nvSpPr>
        <p:spPr>
          <a:xfrm>
            <a:off x="8249938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A634D619-D759-491C-9F05-5E3C6FFC080D}"/>
              </a:ext>
            </a:extLst>
          </p:cNvPr>
          <p:cNvSpPr/>
          <p:nvPr/>
        </p:nvSpPr>
        <p:spPr>
          <a:xfrm>
            <a:off x="8052014" y="5030653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F810417-6D1F-4C9C-B5EC-4A591C861ADA}"/>
              </a:ext>
            </a:extLst>
          </p:cNvPr>
          <p:cNvSpPr/>
          <p:nvPr/>
        </p:nvSpPr>
        <p:spPr>
          <a:xfrm>
            <a:off x="8150976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35E91F4-0363-4EA9-9A76-1736B1E0CA21}"/>
              </a:ext>
            </a:extLst>
          </p:cNvPr>
          <p:cNvSpPr/>
          <p:nvPr/>
        </p:nvSpPr>
        <p:spPr>
          <a:xfrm>
            <a:off x="8249938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8C72B8E1-8DA1-435B-9D85-D4B475175E46}"/>
              </a:ext>
            </a:extLst>
          </p:cNvPr>
          <p:cNvSpPr/>
          <p:nvPr/>
        </p:nvSpPr>
        <p:spPr>
          <a:xfrm>
            <a:off x="8052014" y="5161467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FDA9546-99A2-4A92-A3E5-C3636E94A94E}"/>
              </a:ext>
            </a:extLst>
          </p:cNvPr>
          <p:cNvSpPr/>
          <p:nvPr/>
        </p:nvSpPr>
        <p:spPr>
          <a:xfrm>
            <a:off x="8150976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C830C0-00BA-4115-A25F-31C3C909F49D}"/>
              </a:ext>
            </a:extLst>
          </p:cNvPr>
          <p:cNvSpPr/>
          <p:nvPr/>
        </p:nvSpPr>
        <p:spPr>
          <a:xfrm>
            <a:off x="8249938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536E16D-2E9D-4C86-8D3A-E6C70DA15751}"/>
              </a:ext>
            </a:extLst>
          </p:cNvPr>
          <p:cNvSpPr/>
          <p:nvPr/>
        </p:nvSpPr>
        <p:spPr>
          <a:xfrm>
            <a:off x="8052014" y="5277041"/>
            <a:ext cx="54000" cy="54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6CC6437C-E970-4B9A-8129-11DAA858A2AE}"/>
              </a:ext>
            </a:extLst>
          </p:cNvPr>
          <p:cNvCxnSpPr>
            <a:cxnSpLocks/>
          </p:cNvCxnSpPr>
          <p:nvPr/>
        </p:nvCxnSpPr>
        <p:spPr>
          <a:xfrm flipV="1">
            <a:off x="4205055" y="3949898"/>
            <a:ext cx="359988" cy="4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FC2E94B-6974-4EA9-A482-509ED49171AA}"/>
              </a:ext>
            </a:extLst>
          </p:cNvPr>
          <p:cNvSpPr txBox="1"/>
          <p:nvPr/>
        </p:nvSpPr>
        <p:spPr>
          <a:xfrm>
            <a:off x="1245647" y="4260155"/>
            <a:ext cx="95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Collimated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36045F-0DF8-4A3E-B4FD-70A818D481D3}"/>
              </a:ext>
            </a:extLst>
          </p:cNvPr>
          <p:cNvSpPr txBox="1"/>
          <p:nvPr/>
        </p:nvSpPr>
        <p:spPr>
          <a:xfrm>
            <a:off x="3764503" y="4382786"/>
            <a:ext cx="954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Diffused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EE8D3B9-F584-408A-8F63-A862DD10C5D4}"/>
              </a:ext>
            </a:extLst>
          </p:cNvPr>
          <p:cNvSpPr txBox="1"/>
          <p:nvPr/>
        </p:nvSpPr>
        <p:spPr>
          <a:xfrm>
            <a:off x="6184660" y="4350927"/>
            <a:ext cx="95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Collimated + Diffused light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02BB1742-161E-42D2-AF8E-8162D0B0438C}"/>
              </a:ext>
            </a:extLst>
          </p:cNvPr>
          <p:cNvCxnSpPr>
            <a:cxnSpLocks/>
          </p:cNvCxnSpPr>
          <p:nvPr/>
        </p:nvCxnSpPr>
        <p:spPr>
          <a:xfrm flipV="1">
            <a:off x="6566301" y="3949898"/>
            <a:ext cx="359988" cy="4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64955BA9-2DDF-4CF3-BB42-CC79C630D49D}"/>
              </a:ext>
            </a:extLst>
          </p:cNvPr>
          <p:cNvCxnSpPr>
            <a:cxnSpLocks/>
          </p:cNvCxnSpPr>
          <p:nvPr/>
        </p:nvCxnSpPr>
        <p:spPr>
          <a:xfrm flipV="1">
            <a:off x="1690566" y="3901351"/>
            <a:ext cx="359988" cy="4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F9F2FBD1-79E7-4B38-8CB1-064C1805CC71}"/>
              </a:ext>
            </a:extLst>
          </p:cNvPr>
          <p:cNvSpPr txBox="1"/>
          <p:nvPr/>
        </p:nvSpPr>
        <p:spPr>
          <a:xfrm>
            <a:off x="1606328" y="5899210"/>
            <a:ext cx="71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제작된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VoS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addressable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때문에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Dot, Flood, </a:t>
            </a:r>
            <a:r>
              <a:rPr lang="en-US" altLang="ko-KR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Dot+Flood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 가지 모드를 선택적으로 켤 수 있다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Diffractive optical element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이용해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나온 빛을 복사한다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25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778AE-00C2-457F-B82E-CB0EBA26A54B}"/>
</file>

<file path=customXml/itemProps2.xml><?xml version="1.0" encoding="utf-8"?>
<ds:datastoreItem xmlns:ds="http://schemas.openxmlformats.org/officeDocument/2006/customXml" ds:itemID="{27B4446B-9860-4408-8660-CE039CF6CDF1}">
  <ds:schemaRefs>
    <ds:schemaRef ds:uri="http://purl.org/dc/dcmitype/"/>
    <ds:schemaRef ds:uri="http://purl.org/dc/terms/"/>
    <ds:schemaRef ds:uri="http://schemas.openxmlformats.org/package/2006/metadata/core-properties"/>
    <ds:schemaRef ds:uri="345c0310-5f6a-4163-af51-f88ea6aa846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6F97AA-B3B6-490A-9A45-BA5BBFB8C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52887</TotalTime>
  <Words>1143</Words>
  <Application>Microsoft Office PowerPoint</Application>
  <PresentationFormat>A4 용지(210x297mm)</PresentationFormat>
  <Paragraphs>232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LG스마트체 Bold</vt:lpstr>
      <vt:lpstr>LG스마트체 Regular</vt:lpstr>
      <vt:lpstr>굴림</vt:lpstr>
      <vt:lpstr>맑은 고딕</vt:lpstr>
      <vt:lpstr>Arial</vt:lpstr>
      <vt:lpstr>Cambria Math</vt:lpstr>
      <vt:lpstr>Wingdings</vt:lpstr>
      <vt:lpstr>Office 테마</vt:lpstr>
      <vt:lpstr>디자인 사용자 지정</vt:lpstr>
      <vt:lpstr>PowerPoint 프레젠테이션</vt:lpstr>
      <vt:lpstr>PowerPoint 프레젠테이션</vt:lpstr>
      <vt:lpstr>광학계 특허 초안 1</vt:lpstr>
      <vt:lpstr>광학계 특허 초안 1</vt:lpstr>
      <vt:lpstr>광학계 특허 초안 1</vt:lpstr>
      <vt:lpstr>광학계 특허 초안 1</vt:lpstr>
      <vt:lpstr>광학계 특허 초안 1</vt:lpstr>
      <vt:lpstr>광학계 특허 초안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Aaron Lee(이태주)</cp:lastModifiedBy>
  <cp:revision>925</cp:revision>
  <cp:lastPrinted>2019-10-21T04:57:44Z</cp:lastPrinted>
  <dcterms:created xsi:type="dcterms:W3CDTF">2019-09-09T06:27:34Z</dcterms:created>
  <dcterms:modified xsi:type="dcterms:W3CDTF">2022-12-21T07:40:25Z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2021-03-22T12:29:29Z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4870c38b-2eb9-4031-b56c-04162c838ad1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</Properties>
</file>