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D6FA5-7DE2-4416-BCF3-0248836957A0}" v="36" dt="2022-04-05T05:03:14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F7D6FA5-7DE2-4416-BCF3-0248836957A0}"/>
    <pc:docChg chg="custSel addSld modSld sldOrd">
      <pc:chgData name="이동건" userId="4ad090f6-dadd-4301-b5d0-883b88f508af" providerId="ADAL" clId="{6F7D6FA5-7DE2-4416-BCF3-0248836957A0}" dt="2022-04-05T06:39:31.987" v="289" actId="20577"/>
      <pc:docMkLst>
        <pc:docMk/>
      </pc:docMkLst>
      <pc:sldChg chg="modSp">
        <pc:chgData name="이동건" userId="4ad090f6-dadd-4301-b5d0-883b88f508af" providerId="ADAL" clId="{6F7D6FA5-7DE2-4416-BCF3-0248836957A0}" dt="2022-04-05T03:21:24.081" v="217"/>
        <pc:sldMkLst>
          <pc:docMk/>
          <pc:sldMk cId="3419996363" sldId="256"/>
        </pc:sldMkLst>
        <pc:spChg chg="mod">
          <ac:chgData name="이동건" userId="4ad090f6-dadd-4301-b5d0-883b88f508af" providerId="ADAL" clId="{6F7D6FA5-7DE2-4416-BCF3-0248836957A0}" dt="2022-04-05T03:21:24.081" v="21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">
        <pc:chgData name="이동건" userId="4ad090f6-dadd-4301-b5d0-883b88f508af" providerId="ADAL" clId="{6F7D6FA5-7DE2-4416-BCF3-0248836957A0}" dt="2022-04-05T06:39:31.987" v="289" actId="20577"/>
        <pc:sldMkLst>
          <pc:docMk/>
          <pc:sldMk cId="763205629" sldId="257"/>
        </pc:sldMkLst>
        <pc:spChg chg="mod">
          <ac:chgData name="이동건" userId="4ad090f6-dadd-4301-b5d0-883b88f508af" providerId="ADAL" clId="{6F7D6FA5-7DE2-4416-BCF3-0248836957A0}" dt="2022-04-05T03:20:33.364" v="151"/>
          <ac:spMkLst>
            <pc:docMk/>
            <pc:sldMk cId="763205629" sldId="257"/>
            <ac:spMk id="4" creationId="{18507B9F-6865-49C6-AEFE-0AF6E237C549}"/>
          </ac:spMkLst>
        </pc:spChg>
        <pc:spChg chg="add del mod">
          <ac:chgData name="이동건" userId="4ad090f6-dadd-4301-b5d0-883b88f508af" providerId="ADAL" clId="{6F7D6FA5-7DE2-4416-BCF3-0248836957A0}" dt="2022-04-05T03:25:17.594" v="221"/>
          <ac:spMkLst>
            <pc:docMk/>
            <pc:sldMk cId="763205629" sldId="257"/>
            <ac:spMk id="6" creationId="{704A54F1-D3E3-4BAB-B609-64A0FB5EAD2A}"/>
          </ac:spMkLst>
        </pc:spChg>
        <pc:graphicFrameChg chg="del">
          <ac:chgData name="이동건" userId="4ad090f6-dadd-4301-b5d0-883b88f508af" providerId="ADAL" clId="{6F7D6FA5-7DE2-4416-BCF3-0248836957A0}" dt="2022-04-05T03:20:36.334" v="152" actId="478"/>
          <ac:graphicFrameMkLst>
            <pc:docMk/>
            <pc:sldMk cId="763205629" sldId="257"/>
            <ac:graphicFrameMk id="2" creationId="{37314D25-E7C6-4DB6-838E-376F8583C1B9}"/>
          </ac:graphicFrameMkLst>
        </pc:graphicFrameChg>
        <pc:graphicFrameChg chg="add mod modGraphic">
          <ac:chgData name="이동건" userId="4ad090f6-dadd-4301-b5d0-883b88f508af" providerId="ADAL" clId="{6F7D6FA5-7DE2-4416-BCF3-0248836957A0}" dt="2022-04-05T06:39:31.987" v="289" actId="20577"/>
          <ac:graphicFrameMkLst>
            <pc:docMk/>
            <pc:sldMk cId="763205629" sldId="257"/>
            <ac:graphicFrameMk id="7" creationId="{9F3F0B57-8202-4E55-87E1-51CB717A9EE3}"/>
          </ac:graphicFrameMkLst>
        </pc:graphicFrameChg>
        <pc:picChg chg="add mod">
          <ac:chgData name="이동건" userId="4ad090f6-dadd-4301-b5d0-883b88f508af" providerId="ADAL" clId="{6F7D6FA5-7DE2-4416-BCF3-0248836957A0}" dt="2022-04-05T05:03:23.151" v="276" actId="1076"/>
          <ac:picMkLst>
            <pc:docMk/>
            <pc:sldMk cId="763205629" sldId="257"/>
            <ac:picMk id="9" creationId="{08C31B3A-253B-4619-82A5-7768F91D4C8B}"/>
          </ac:picMkLst>
        </pc:picChg>
      </pc:sldChg>
      <pc:sldChg chg="add ord">
        <pc:chgData name="이동건" userId="4ad090f6-dadd-4301-b5d0-883b88f508af" providerId="ADAL" clId="{6F7D6FA5-7DE2-4416-BCF3-0248836957A0}" dt="2022-04-05T03:21:29.396" v="218"/>
        <pc:sldMkLst>
          <pc:docMk/>
          <pc:sldMk cId="91892983" sldId="261"/>
        </pc:sldMkLst>
      </pc:sldChg>
      <pc:sldChg chg="add">
        <pc:chgData name="이동건" userId="4ad090f6-dadd-4301-b5d0-883b88f508af" providerId="ADAL" clId="{6F7D6FA5-7DE2-4416-BCF3-0248836957A0}" dt="2022-04-05T03:20:01.305" v="99"/>
        <pc:sldMkLst>
          <pc:docMk/>
          <pc:sldMk cId="3979471892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dToF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LiDAR Cal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방법 조사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Small-space </a:t>
            </a:r>
            <a:r>
              <a:rPr lang="en-US" altLang="ko-KR" sz="2400" dirty="0" err="1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dToF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LiDAR Cal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방식들의 특징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89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ko-KR" altLang="en-US" dirty="0"/>
              <a:t>각 제조사 별 </a:t>
            </a:r>
            <a:r>
              <a:rPr lang="en-US" altLang="ko-KR" dirty="0" err="1"/>
              <a:t>dToF</a:t>
            </a:r>
            <a:r>
              <a:rPr lang="en-US" altLang="ko-KR" dirty="0"/>
              <a:t> Cal </a:t>
            </a:r>
            <a:r>
              <a:rPr lang="ko-KR" altLang="en-US" dirty="0"/>
              <a:t>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F3F0B57-8202-4E55-87E1-51CB717A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53096"/>
              </p:ext>
            </p:extLst>
          </p:nvPr>
        </p:nvGraphicFramePr>
        <p:xfrm>
          <a:off x="211015" y="893559"/>
          <a:ext cx="9360000" cy="545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817032488"/>
                    </a:ext>
                  </a:extLst>
                </a:gridCol>
                <a:gridCol w="7920000">
                  <a:extLst>
                    <a:ext uri="{9D8B030D-6E8A-4147-A177-3AD203B41FA5}">
                      <a16:colId xmlns:a16="http://schemas.microsoft.com/office/drawing/2014/main" val="425517143"/>
                    </a:ext>
                  </a:extLst>
                </a:gridCol>
              </a:tblGrid>
              <a:tr h="1818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Argo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426568"/>
                  </a:ext>
                </a:extLst>
              </a:tr>
              <a:tr h="1818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Jasper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477887"/>
                  </a:ext>
                </a:extLst>
              </a:tr>
              <a:tr h="1818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6952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08C31B3A-253B-4619-82A5-7768F91D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69" y="1114410"/>
            <a:ext cx="2543146" cy="15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Various circumvents for the Small-space LiDAR Cal.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314D25-E7C6-4DB6-838E-376F8583C1B9}"/>
              </a:ext>
            </a:extLst>
          </p:cNvPr>
          <p:cNvGraphicFramePr>
            <a:graphicFrameLocks noGrp="1"/>
          </p:cNvGraphicFramePr>
          <p:nvPr/>
        </p:nvGraphicFramePr>
        <p:xfrm>
          <a:off x="453000" y="729000"/>
          <a:ext cx="90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00121709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3737427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93387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597787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710557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 배수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릴레이 렌즈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 delay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Optical Fiber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Mirror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21486"/>
                  </a:ext>
                </a:extLst>
              </a:tr>
              <a:tr h="46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16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4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1F0BA811-73BE-41E7-B7DB-01706BB4A5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43711291-2DEF-4B7C-8E8B-8303332C1F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AEB5D9-291A-463F-9A05-6500902DBE47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itchFamily="18" charset="0"/>
              </a:rPr>
              <a:t>Title</a:t>
            </a:r>
            <a:endParaRPr lang="ko-KR" altLang="en-US" sz="2400" b="1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8E449A30-7DBF-4D79-8EE9-8EC7A45FE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9FCD9A-EA3B-4C60-B7E6-877DAA6685CC}"/>
              </a:ext>
            </a:extLst>
          </p:cNvPr>
          <p:cNvGrpSpPr/>
          <p:nvPr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5C20697C-33D7-4B9F-A544-AD1302D8B736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7FA919-FD85-4A64-954C-CAD4665B1CA4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49B79F-4EB4-4A77-B2E0-2FB74F42B209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3F579C-CA55-487A-84FF-DDE4983181CD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9027B2E0-76D8-47E6-B37A-09449DB0E032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9EB19B84-0C05-4091-BC93-5925E0378AB7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88742C-E184-4713-B623-28AF4E1FA75C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B00DD033-9B71-4337-BEA8-FD5DBE41316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BB72DA-BCF1-4D9E-BFBF-F7ACAC75366E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97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4B9775BE-2FC9-4450-84D8-1CD1E8AB96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C8854267-71E9-46F1-837D-4F78A6530A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F02A4F-81D9-44D8-8AC7-1FAC03DC637D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itchFamily="18" charset="0"/>
              </a:rPr>
              <a:t>Title</a:t>
            </a:r>
            <a:endParaRPr lang="ko-KR" altLang="en-US" sz="2400" b="1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9E23AFD4-6AFC-4DC5-9563-A41D7648E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61D955-FC3E-4A4E-B2AC-AE6DA449923F}"/>
              </a:ext>
            </a:extLst>
          </p:cNvPr>
          <p:cNvGrpSpPr/>
          <p:nvPr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84B937B-9DAC-4E73-9A98-2C9FEBFBA5DD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D11AB6-BC0D-48C6-97AB-B156504E0EDE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3F384F-D572-4289-A57E-097D4AFFBF6A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BF32E4-A098-4085-A4F0-5B3BCBFB987D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ADCB4436-51E6-40BB-94A0-6D30E589C5E3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FD78A397-D1EF-4ABE-83F2-9AA0907AEED3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1237C1-AD88-42CA-A04B-7F754FE76865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4C70C31-AE37-43DA-8D0C-A93DB1B2A6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4538B6-3D57-47C0-841C-2A8D7D351271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23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E2EB7A58-DEFA-4CD3-9622-DC2A094ECA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C11D86F7-1972-471C-918C-697631A442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6911F2-FF70-4A2D-ACCD-FE39512B62CA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itchFamily="18" charset="0"/>
              </a:rPr>
              <a:t>Title</a:t>
            </a:r>
            <a:endParaRPr lang="ko-KR" altLang="en-US" sz="2400" b="1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5F53C8DD-6013-4ED6-996A-B28C43E7E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27DB491-58B6-40BF-B96A-1D79B0B4D2DF}"/>
              </a:ext>
            </a:extLst>
          </p:cNvPr>
          <p:cNvGrpSpPr/>
          <p:nvPr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633F7AD2-4789-4CBD-8159-4BD82BB22C71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AB78D7-7403-41C0-8D0D-AB08E732A1BE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F3A14-7FC8-47EC-86B5-5A1EACBE0DD0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556CED-C84F-46DD-82FB-161582987E63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2EFA74BA-E604-40D5-8265-EC2B4D86D700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45118032-9997-4A31-9625-D25D5ADD14CD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C89043-8A6E-4ABA-BCCA-A6A0DA496612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EDEDE21-B79F-4319-8116-A3AB85AF06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E1ACF0-B25B-4928-AD97-0F242B33E61D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13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79A85-B502-4BDC-9FC3-661E88485D58}"/>
</file>

<file path=customXml/itemProps2.xml><?xml version="1.0" encoding="utf-8"?>
<ds:datastoreItem xmlns:ds="http://schemas.openxmlformats.org/officeDocument/2006/customXml" ds:itemID="{C5952C71-36DF-40DF-A612-2D3ED174A79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113</Words>
  <Application>Microsoft Office PowerPoint</Application>
  <PresentationFormat>A4 용지(210x297mm)</PresentationFormat>
  <Paragraphs>38</Paragraphs>
  <Slides>7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SemiBold</vt:lpstr>
      <vt:lpstr>굴림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각 제조사 별 dToF Cal 방식</vt:lpstr>
      <vt:lpstr>Various circumvents for the Small-space LiDAR Cal.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10</cp:revision>
  <dcterms:created xsi:type="dcterms:W3CDTF">2021-03-24T07:02:47Z</dcterms:created>
  <dcterms:modified xsi:type="dcterms:W3CDTF">2022-04-05T06:39:33Z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2021-12-20T10:44:27Z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</Properties>
</file>