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346" r:id="rId4"/>
    <p:sldId id="409" r:id="rId5"/>
    <p:sldId id="410" r:id="rId6"/>
    <p:sldId id="411" r:id="rId7"/>
    <p:sldId id="414" r:id="rId8"/>
    <p:sldId id="418" r:id="rId9"/>
    <p:sldId id="416" r:id="rId10"/>
    <p:sldId id="413" r:id="rId11"/>
    <p:sldId id="417" r:id="rId12"/>
    <p:sldId id="403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E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6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5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6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B7AA-2997-4AB6-9359-2403AFEED7ED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D2E923-80C2-41F5-BDCC-E59642908CD3}"/>
              </a:ext>
            </a:extLst>
          </p:cNvPr>
          <p:cNvSpPr txBox="1">
            <a:spLocks/>
          </p:cNvSpPr>
          <p:nvPr/>
        </p:nvSpPr>
        <p:spPr bwMode="auto">
          <a:xfrm>
            <a:off x="2017347" y="916113"/>
            <a:ext cx="6709505" cy="145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5F5F6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9pPr>
          </a:lstStyle>
          <a:p>
            <a:pPr defTabSz="914400" eaLnBrk="1" hangingPunct="1"/>
            <a:r>
              <a:rPr lang="en-US" altLang="ko-KR" sz="4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Jung Sung ENG</a:t>
            </a:r>
          </a:p>
          <a:p>
            <a:pPr defTabSz="914400" eaLnBrk="1" hangingPunct="1"/>
            <a:r>
              <a:rPr lang="en-US" altLang="ko-KR" sz="2400" b="0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The Best Choice</a:t>
            </a:r>
            <a:endParaRPr lang="en-US" altLang="ko-KR" sz="2000" b="0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defTabSz="914400" eaLnBrk="1" hangingPunct="1"/>
            <a:endParaRPr lang="en-US" altLang="ko-KR" sz="3200" b="0" dirty="0">
              <a:solidFill>
                <a:srgbClr val="0070C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BFA1A29-EC3F-463B-9DFA-20B93DBF9979}"/>
              </a:ext>
            </a:extLst>
          </p:cNvPr>
          <p:cNvSpPr txBox="1">
            <a:spLocks/>
          </p:cNvSpPr>
          <p:nvPr/>
        </p:nvSpPr>
        <p:spPr bwMode="auto">
          <a:xfrm>
            <a:off x="538204" y="2481185"/>
            <a:ext cx="7239000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5F5F6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9pPr>
          </a:lstStyle>
          <a:p>
            <a:pPr defTabSz="914400" eaLnBrk="1" hangingPunct="1"/>
            <a:r>
              <a:rPr lang="en-US" altLang="ko-KR" sz="2800" b="0" dirty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LiDAR Cal. </a:t>
            </a:r>
            <a:r>
              <a:rPr lang="ko-KR" altLang="en-US" sz="2800" b="0" dirty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장비제작</a:t>
            </a:r>
            <a:endParaRPr lang="en-US" altLang="ko-KR" sz="2800" b="0" dirty="0">
              <a:solidFill>
                <a:schemeClr val="tx2">
                  <a:lumMod val="7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defTabSz="914400" eaLnBrk="1" hangingPunct="1"/>
            <a:r>
              <a:rPr lang="en-US" altLang="ko-KR" sz="2800" b="0" dirty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Concept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5AA22DB-C5B9-40E4-A11E-F179078A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9" y="190503"/>
            <a:ext cx="1642578" cy="18207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5AF7F1-4DFC-4618-B3C4-3C782A93F9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021" y="3986459"/>
            <a:ext cx="5793579" cy="1955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499260-9013-4F60-A3AE-70C6E353CD1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5A1152-5F3D-48F4-BA5E-827ED3B6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7" y="1949276"/>
            <a:ext cx="8428334" cy="36448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반사경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023E9CF-528F-4185-A22A-14E9DB27686C}"/>
              </a:ext>
            </a:extLst>
          </p:cNvPr>
          <p:cNvCxnSpPr>
            <a:cxnSpLocks/>
          </p:cNvCxnSpPr>
          <p:nvPr/>
        </p:nvCxnSpPr>
        <p:spPr>
          <a:xfrm flipV="1">
            <a:off x="1057474" y="2410988"/>
            <a:ext cx="7132320" cy="3495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D17704-21AA-45CF-853B-48B3D3944093}"/>
              </a:ext>
            </a:extLst>
          </p:cNvPr>
          <p:cNvCxnSpPr>
            <a:cxnSpLocks/>
          </p:cNvCxnSpPr>
          <p:nvPr/>
        </p:nvCxnSpPr>
        <p:spPr>
          <a:xfrm>
            <a:off x="933450" y="3049608"/>
            <a:ext cx="72771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78A46F-B882-48DF-9E3A-CDBA74CE9CA0}"/>
              </a:ext>
            </a:extLst>
          </p:cNvPr>
          <p:cNvCxnSpPr>
            <a:cxnSpLocks/>
          </p:cNvCxnSpPr>
          <p:nvPr/>
        </p:nvCxnSpPr>
        <p:spPr>
          <a:xfrm>
            <a:off x="933450" y="3728551"/>
            <a:ext cx="72771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E38B7E-8767-4155-A8ED-FC4B0FF2A2F6}"/>
              </a:ext>
            </a:extLst>
          </p:cNvPr>
          <p:cNvCxnSpPr>
            <a:cxnSpLocks/>
          </p:cNvCxnSpPr>
          <p:nvPr/>
        </p:nvCxnSpPr>
        <p:spPr>
          <a:xfrm>
            <a:off x="933450" y="4406731"/>
            <a:ext cx="72771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17E14C-796D-4751-804D-F6C99B3C38CF}"/>
              </a:ext>
            </a:extLst>
          </p:cNvPr>
          <p:cNvCxnSpPr>
            <a:cxnSpLocks/>
          </p:cNvCxnSpPr>
          <p:nvPr/>
        </p:nvCxnSpPr>
        <p:spPr>
          <a:xfrm>
            <a:off x="933450" y="5077291"/>
            <a:ext cx="72771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120C6EF-A076-4E68-8CAA-9A206D4D6136}"/>
              </a:ext>
            </a:extLst>
          </p:cNvPr>
          <p:cNvSpPr/>
          <p:nvPr/>
        </p:nvSpPr>
        <p:spPr>
          <a:xfrm>
            <a:off x="8522202" y="2209175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0BD28E5-B1EE-40B9-8A1D-5120FE6E4594}"/>
              </a:ext>
            </a:extLst>
          </p:cNvPr>
          <p:cNvSpPr/>
          <p:nvPr/>
        </p:nvSpPr>
        <p:spPr>
          <a:xfrm>
            <a:off x="8522202" y="2857081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965AC3-B89C-4FD5-92ED-069AAF785A84}"/>
              </a:ext>
            </a:extLst>
          </p:cNvPr>
          <p:cNvSpPr/>
          <p:nvPr/>
        </p:nvSpPr>
        <p:spPr>
          <a:xfrm>
            <a:off x="8522202" y="3569897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A660555-2B58-4076-8BEC-05D8DEB8EDB9}"/>
              </a:ext>
            </a:extLst>
          </p:cNvPr>
          <p:cNvSpPr/>
          <p:nvPr/>
        </p:nvSpPr>
        <p:spPr>
          <a:xfrm>
            <a:off x="8522202" y="4229923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F445222-435F-451A-8FAE-ED566D5DFE8D}"/>
              </a:ext>
            </a:extLst>
          </p:cNvPr>
          <p:cNvSpPr/>
          <p:nvPr/>
        </p:nvSpPr>
        <p:spPr>
          <a:xfrm>
            <a:off x="8522202" y="4912033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2BEA3B8-B730-475B-AAAF-8E3521E12306}"/>
              </a:ext>
            </a:extLst>
          </p:cNvPr>
          <p:cNvSpPr/>
          <p:nvPr/>
        </p:nvSpPr>
        <p:spPr>
          <a:xfrm>
            <a:off x="189470" y="2857081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31B212-6088-4ED0-8D97-1FA8BAC98970}"/>
              </a:ext>
            </a:extLst>
          </p:cNvPr>
          <p:cNvSpPr/>
          <p:nvPr/>
        </p:nvSpPr>
        <p:spPr>
          <a:xfrm>
            <a:off x="189470" y="3526738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89C83E-ED41-4B45-9BF3-C2A77C525517}"/>
              </a:ext>
            </a:extLst>
          </p:cNvPr>
          <p:cNvSpPr/>
          <p:nvPr/>
        </p:nvSpPr>
        <p:spPr>
          <a:xfrm>
            <a:off x="189470" y="4204918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878D7BA-9153-4304-B6A1-583A38EAC941}"/>
              </a:ext>
            </a:extLst>
          </p:cNvPr>
          <p:cNvSpPr/>
          <p:nvPr/>
        </p:nvSpPr>
        <p:spPr>
          <a:xfrm>
            <a:off x="189470" y="4883098"/>
            <a:ext cx="432328" cy="403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E65F358-C482-4101-ABAD-5B40EEF1D56B}"/>
              </a:ext>
            </a:extLst>
          </p:cNvPr>
          <p:cNvCxnSpPr>
            <a:cxnSpLocks/>
          </p:cNvCxnSpPr>
          <p:nvPr/>
        </p:nvCxnSpPr>
        <p:spPr>
          <a:xfrm flipV="1">
            <a:off x="933450" y="2401702"/>
            <a:ext cx="7256344" cy="657192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9E0E5B-9328-49DC-AC9D-4098463FBE78}"/>
              </a:ext>
            </a:extLst>
          </p:cNvPr>
          <p:cNvCxnSpPr>
            <a:cxnSpLocks/>
          </p:cNvCxnSpPr>
          <p:nvPr/>
        </p:nvCxnSpPr>
        <p:spPr>
          <a:xfrm flipV="1">
            <a:off x="954206" y="3049608"/>
            <a:ext cx="7256344" cy="704574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617255-BE10-4E18-AD9B-2270316E0F91}"/>
              </a:ext>
            </a:extLst>
          </p:cNvPr>
          <p:cNvCxnSpPr>
            <a:cxnSpLocks/>
          </p:cNvCxnSpPr>
          <p:nvPr/>
        </p:nvCxnSpPr>
        <p:spPr>
          <a:xfrm flipV="1">
            <a:off x="954206" y="3720168"/>
            <a:ext cx="7256344" cy="704573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166B4E5-CA8E-4C2D-990C-20AA33BB2FFE}"/>
              </a:ext>
            </a:extLst>
          </p:cNvPr>
          <p:cNvCxnSpPr>
            <a:cxnSpLocks/>
          </p:cNvCxnSpPr>
          <p:nvPr/>
        </p:nvCxnSpPr>
        <p:spPr>
          <a:xfrm flipV="1">
            <a:off x="954206" y="4402088"/>
            <a:ext cx="7256344" cy="693212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12">
            <a:extLst>
              <a:ext uri="{FF2B5EF4-FFF2-40B4-BE49-F238E27FC236}">
                <a16:creationId xmlns:a16="http://schemas.microsoft.com/office/drawing/2014/main" id="{D0FACC69-923B-4EA5-A69D-03138C4F8C65}"/>
              </a:ext>
            </a:extLst>
          </p:cNvPr>
          <p:cNvSpPr/>
          <p:nvPr/>
        </p:nvSpPr>
        <p:spPr>
          <a:xfrm>
            <a:off x="580007" y="1724091"/>
            <a:ext cx="706886" cy="1867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301DFBE9-7621-4471-85F2-CF995FBD7CA9}"/>
              </a:ext>
            </a:extLst>
          </p:cNvPr>
          <p:cNvSpPr/>
          <p:nvPr/>
        </p:nvSpPr>
        <p:spPr>
          <a:xfrm>
            <a:off x="728153" y="1920547"/>
            <a:ext cx="410593" cy="360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7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반사경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0858" y="119266"/>
            <a:ext cx="3901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1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61" y="2740523"/>
            <a:ext cx="1329593" cy="147384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8EBD546-D217-44EB-A80D-64E080A8B663}"/>
              </a:ext>
            </a:extLst>
          </p:cNvPr>
          <p:cNvSpPr/>
          <p:nvPr/>
        </p:nvSpPr>
        <p:spPr>
          <a:xfrm>
            <a:off x="2912739" y="3049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4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702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48">
            <a:extLst>
              <a:ext uri="{FF2B5EF4-FFF2-40B4-BE49-F238E27FC236}">
                <a16:creationId xmlns:a16="http://schemas.microsoft.com/office/drawing/2014/main" id="{F56A10B7-8128-4DA5-8874-3830E5CD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893" y="665163"/>
            <a:ext cx="26727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1pPr>
            <a:lvl2pPr marL="4572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2pPr>
            <a:lvl3pPr marL="9144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3pPr>
            <a:lvl4pPr marL="13716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4pPr>
            <a:lvl5pPr marL="18288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24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Rectangle 1055">
            <a:extLst>
              <a:ext uri="{FF2B5EF4-FFF2-40B4-BE49-F238E27FC236}">
                <a16:creationId xmlns:a16="http://schemas.microsoft.com/office/drawing/2014/main" id="{3BDD6651-FE5E-4C35-A483-E4592E2E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311" y="2084301"/>
            <a:ext cx="4832350" cy="25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1pPr>
            <a:lvl2pPr marL="4572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2pPr>
            <a:lvl3pPr marL="9144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3pPr>
            <a:lvl4pPr marL="13716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4pPr>
            <a:lvl5pPr marL="18288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9pPr>
          </a:lstStyle>
          <a:p>
            <a:pPr marL="457200" indent="-457200" algn="just" eaLnBrk="1" fontAlgn="base" hangingPunct="1">
              <a:spcBef>
                <a:spcPct val="0"/>
              </a:spcBef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XY(Geometric) Cal.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도면 및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차트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</a:p>
          <a:p>
            <a:pPr marL="457200" indent="-457200" algn="just" eaLnBrk="1" fontAlgn="base" hangingPunct="1">
              <a:spcBef>
                <a:spcPct val="0"/>
              </a:spcBef>
              <a:buAutoNum type="arabicPeriod"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Z(Ranging) Cal.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도면 및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반사경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</a:p>
          <a:p>
            <a:pPr algn="just" fontAlgn="base">
              <a:spcBef>
                <a:spcPct val="0"/>
              </a:spcBef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9" y="324402"/>
            <a:ext cx="1329593" cy="1473841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CDB92B99-337B-4416-80D1-1A0919162B26}"/>
              </a:ext>
            </a:extLst>
          </p:cNvPr>
          <p:cNvSpPr txBox="1">
            <a:spLocks/>
          </p:cNvSpPr>
          <p:nvPr/>
        </p:nvSpPr>
        <p:spPr>
          <a:xfrm>
            <a:off x="3615950" y="89099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INDEX</a:t>
            </a:r>
            <a:endParaRPr lang="ko-KR" altLang="en-US" sz="60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>
            <a:off x="3441700" y="1897341"/>
            <a:ext cx="63500" cy="3751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4E0A9D-0F4F-449A-BFCB-D5DCCF154A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C8A6568-0982-4B5C-A0A5-A7AF5750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02" y="1227871"/>
            <a:ext cx="6223232" cy="48792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35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FAFAD9-2E0D-476D-BC0D-2032F3D4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0" y="938870"/>
            <a:ext cx="8430936" cy="53830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도면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4711612" y="3376341"/>
            <a:ext cx="1068986" cy="5783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1000x1000 Frame :4ea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</p:cNvCxnSpPr>
          <p:nvPr/>
        </p:nvCxnSpPr>
        <p:spPr>
          <a:xfrm flipV="1">
            <a:off x="5319423" y="2671640"/>
            <a:ext cx="858740" cy="699713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1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91" y="1472369"/>
            <a:ext cx="5762814" cy="4738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242979" y="3400195"/>
            <a:ext cx="1229763" cy="5783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사용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472742" y="3369213"/>
            <a:ext cx="1652121" cy="32013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99965AFE-57D2-4532-9E3F-F9F20B3BD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16" y="1448202"/>
            <a:ext cx="3419620" cy="147384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92E459-12D9-48B7-A0B8-5B3033F0285C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7278252" y="2544031"/>
            <a:ext cx="538869" cy="104855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4EAF3BBD-73AC-4C64-9AD7-13A06A395A0C}"/>
              </a:ext>
            </a:extLst>
          </p:cNvPr>
          <p:cNvSpPr/>
          <p:nvPr/>
        </p:nvSpPr>
        <p:spPr>
          <a:xfrm>
            <a:off x="7230005" y="3592583"/>
            <a:ext cx="1174231" cy="49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확대도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3EA871CF-ED58-4994-A1F4-85AB5E87D576}"/>
              </a:ext>
            </a:extLst>
          </p:cNvPr>
          <p:cNvSpPr/>
          <p:nvPr/>
        </p:nvSpPr>
        <p:spPr>
          <a:xfrm>
            <a:off x="735530" y="2399012"/>
            <a:ext cx="737212" cy="290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EE72AA-3C71-4EF1-AE6C-1DABF45D289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2742" y="2544032"/>
            <a:ext cx="1405630" cy="26152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671C85-4CEB-4F57-B692-A1F230D7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02" y="1574821"/>
            <a:ext cx="4135149" cy="41038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빽라이트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차트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1074978" y="3561435"/>
            <a:ext cx="1238647" cy="465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SWIR LED </a:t>
            </a:r>
            <a:r>
              <a:rPr lang="ko-KR" alt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백라이트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차트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313625" y="3794053"/>
            <a:ext cx="1471468" cy="9005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92E459-12D9-48B7-A0B8-5B3033F0285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222819" y="1996580"/>
            <a:ext cx="1678062" cy="56713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A4954AC2-C3C5-4C97-8AA8-1FE58DF9E6A2}"/>
              </a:ext>
            </a:extLst>
          </p:cNvPr>
          <p:cNvSpPr/>
          <p:nvPr/>
        </p:nvSpPr>
        <p:spPr>
          <a:xfrm>
            <a:off x="1156694" y="2336664"/>
            <a:ext cx="1066125" cy="454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차트 조절 브라켓</a:t>
            </a:r>
          </a:p>
        </p:txBody>
      </p:sp>
      <p:sp>
        <p:nvSpPr>
          <p:cNvPr id="14" name="모서리가 둥근 직사각형 154">
            <a:extLst>
              <a:ext uri="{FF2B5EF4-FFF2-40B4-BE49-F238E27FC236}">
                <a16:creationId xmlns:a16="http://schemas.microsoft.com/office/drawing/2014/main" id="{2769F0C0-EB73-49F1-BA17-D6EE2BAF0B2F}"/>
              </a:ext>
            </a:extLst>
          </p:cNvPr>
          <p:cNvSpPr/>
          <p:nvPr/>
        </p:nvSpPr>
        <p:spPr>
          <a:xfrm>
            <a:off x="911479" y="5019972"/>
            <a:ext cx="1847624" cy="6377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</a:t>
            </a:r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광학센서 구매 일정   미정으로 인하여 </a:t>
            </a:r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</a:t>
            </a:r>
            <a:r>
              <a:rPr lang="ko-KR" altLang="en-US" sz="1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빽라이트</a:t>
            </a:r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제작 미정</a:t>
            </a:r>
          </a:p>
        </p:txBody>
      </p:sp>
    </p:spTree>
    <p:extLst>
      <p:ext uri="{BB962C8B-B14F-4D97-AF65-F5344CB8AC3E}">
        <p14:creationId xmlns:p14="http://schemas.microsoft.com/office/powerpoint/2010/main" val="322759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도면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85" y="1356116"/>
            <a:ext cx="7394713" cy="4600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91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A38668-593D-427C-AD25-4C93FBD8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866"/>
            <a:ext cx="8909050" cy="47939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도면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5268207" y="3495608"/>
            <a:ext cx="1068986" cy="5783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1000x1250 Frame :6ea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</p:cNvCxnSpPr>
          <p:nvPr/>
        </p:nvCxnSpPr>
        <p:spPr>
          <a:xfrm flipV="1">
            <a:off x="5876018" y="2926080"/>
            <a:ext cx="604295" cy="564541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3" y="1350727"/>
            <a:ext cx="6347400" cy="4163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모서리가 둥근 직사각형 12">
            <a:extLst>
              <a:ext uri="{FF2B5EF4-FFF2-40B4-BE49-F238E27FC236}">
                <a16:creationId xmlns:a16="http://schemas.microsoft.com/office/drawing/2014/main" id="{39AF0F43-E0D7-4FAF-A5EE-5C14EB528514}"/>
              </a:ext>
            </a:extLst>
          </p:cNvPr>
          <p:cNvSpPr/>
          <p:nvPr/>
        </p:nvSpPr>
        <p:spPr>
          <a:xfrm>
            <a:off x="299449" y="5245373"/>
            <a:ext cx="1083878" cy="454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반사경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59DE7B-6E84-4A1B-9D9B-76080230622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383327" y="4748388"/>
            <a:ext cx="838845" cy="724037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12">
            <a:extLst>
              <a:ext uri="{FF2B5EF4-FFF2-40B4-BE49-F238E27FC236}">
                <a16:creationId xmlns:a16="http://schemas.microsoft.com/office/drawing/2014/main" id="{57F51667-6A2C-4788-96F7-B72304448E7F}"/>
              </a:ext>
            </a:extLst>
          </p:cNvPr>
          <p:cNvSpPr/>
          <p:nvPr/>
        </p:nvSpPr>
        <p:spPr>
          <a:xfrm>
            <a:off x="4135245" y="5857704"/>
            <a:ext cx="1174231" cy="49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확대도</a:t>
            </a:r>
          </a:p>
        </p:txBody>
      </p:sp>
      <p:sp>
        <p:nvSpPr>
          <p:cNvPr id="53" name="모서리가 둥근 직사각형 12">
            <a:extLst>
              <a:ext uri="{FF2B5EF4-FFF2-40B4-BE49-F238E27FC236}">
                <a16:creationId xmlns:a16="http://schemas.microsoft.com/office/drawing/2014/main" id="{941D49AC-8EDB-4DEF-8423-B8C924530053}"/>
              </a:ext>
            </a:extLst>
          </p:cNvPr>
          <p:cNvSpPr/>
          <p:nvPr/>
        </p:nvSpPr>
        <p:spPr>
          <a:xfrm>
            <a:off x="695502" y="3053593"/>
            <a:ext cx="688681" cy="235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E99E11C-ABA5-4130-8E82-3E4FE0C1F4F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039843" y="3289048"/>
            <a:ext cx="761719" cy="73431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001A6F9E-145A-487E-BFC6-DC1F1E758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079" y="4263159"/>
            <a:ext cx="3355792" cy="1702302"/>
          </a:xfrm>
          <a:prstGeom prst="rect">
            <a:avLst/>
          </a:prstGeom>
          <a:effectLst>
            <a:softEdge rad="292100"/>
          </a:effectLst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1584CE3-065A-4602-A055-2B1C3E58A2CA}"/>
              </a:ext>
            </a:extLst>
          </p:cNvPr>
          <p:cNvCxnSpPr>
            <a:cxnSpLocks/>
          </p:cNvCxnSpPr>
          <p:nvPr/>
        </p:nvCxnSpPr>
        <p:spPr>
          <a:xfrm flipV="1">
            <a:off x="4702223" y="5368019"/>
            <a:ext cx="607253" cy="489685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1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CC356D-28ED-4C3C-92EF-27937D37CB42}"/>
</file>

<file path=customXml/itemProps2.xml><?xml version="1.0" encoding="utf-8"?>
<ds:datastoreItem xmlns:ds="http://schemas.openxmlformats.org/officeDocument/2006/customXml" ds:itemID="{7A61388F-7383-4D9B-9000-91D26DD58C2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147</Words>
  <Application>Microsoft Office PowerPoint</Application>
  <PresentationFormat>화면 슬라이드 쇼(4:3)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HY견고딕</vt:lpstr>
      <vt:lpstr>한컴 고딕</vt:lpstr>
      <vt:lpstr>휴먼둥근헤드라인</vt:lpstr>
      <vt:lpstr>휴먼옛체</vt:lpstr>
      <vt:lpstr>휴먼편지체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Luke Kim(김명섭)</cp:lastModifiedBy>
  <cp:revision>70</cp:revision>
  <cp:lastPrinted>2020-11-07T10:47:01Z</cp:lastPrinted>
  <dcterms:created xsi:type="dcterms:W3CDTF">2020-11-07T03:53:31Z</dcterms:created>
  <dcterms:modified xsi:type="dcterms:W3CDTF">2022-04-06T04:31:53Z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2022-04-06T04:31:51Z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4a151752-4262-4bd1-aac7-312b13ecaaf3</vt:lpwstr>
  </property>
  <property fmtid="{D5CDD505-2E9C-101B-9397-08002B2CF9AE}" pid="8" name="MSIP_Label_d456ec4f-41b4-4f73-af44-e5c120342660_ContentBits">
    <vt:lpwstr>0</vt:lpwstr>
  </property>
</Properties>
</file>