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815" r:id="rId5"/>
  </p:sldMasterIdLst>
  <p:notesMasterIdLst>
    <p:notesMasterId r:id="rId7"/>
  </p:notesMasterIdLst>
  <p:handoutMasterIdLst>
    <p:handoutMasterId r:id="rId8"/>
  </p:handoutMasterIdLst>
  <p:sldIdLst>
    <p:sldId id="1651" r:id="rId6"/>
  </p:sldIdLst>
  <p:sldSz cx="107997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6394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현" initials="김" lastIdx="1" clrIdx="0">
    <p:extLst>
      <p:ext uri="{19B8F6BF-5375-455C-9EA6-DF929625EA0E}">
        <p15:presenceInfo xmlns:p15="http://schemas.microsoft.com/office/powerpoint/2012/main" userId="S::shkim4480@lginnotek.com::1d4534a4-c831-4e0c-9a22-446376b874ed" providerId="AD"/>
      </p:ext>
    </p:extLst>
  </p:cmAuthor>
  <p:cmAuthor id="2" name="Sungha(Steve) Jang (장성하)" initials="SJ(" lastIdx="1" clrIdx="1">
    <p:extLst>
      <p:ext uri="{19B8F6BF-5375-455C-9EA6-DF929625EA0E}">
        <p15:presenceInfo xmlns:p15="http://schemas.microsoft.com/office/powerpoint/2012/main" userId="S::jangseongha@lginnotek.com::cfd4003b-58d2-4b50-9f34-360649e241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000FF"/>
    <a:srgbClr val="44546A"/>
    <a:srgbClr val="FFFFCC"/>
    <a:srgbClr val="E1721F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C28A4-6AC0-4964-A21A-07E9201197B7}" v="370" dt="2022-03-29T04:29:0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22" y="108"/>
      </p:cViewPr>
      <p:guideLst>
        <p:guide orient="horz" pos="300"/>
        <p:guide pos="6394"/>
        <p:guide orient="horz" pos="3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Lee(이종섭)" userId="36cfa76a-0c9a-4c1e-b4be-d6f6bdfb81be" providerId="ADAL" clId="{72710128-EDB0-4D27-A791-44E8AE3BAE80}"/>
    <pc:docChg chg="undo custSel addSld delSld modSld">
      <pc:chgData name="James Lee(이종섭)" userId="36cfa76a-0c9a-4c1e-b4be-d6f6bdfb81be" providerId="ADAL" clId="{72710128-EDB0-4D27-A791-44E8AE3BAE80}" dt="2022-01-20T04:15:54.130" v="6416" actId="20577"/>
      <pc:docMkLst>
        <pc:docMk/>
      </pc:docMkLst>
      <pc:sldChg chg="addSp delSp modSp">
        <pc:chgData name="James Lee(이종섭)" userId="36cfa76a-0c9a-4c1e-b4be-d6f6bdfb81be" providerId="ADAL" clId="{72710128-EDB0-4D27-A791-44E8AE3BAE80}" dt="2022-01-20T04:15:54.130" v="6416" actId="20577"/>
        <pc:sldMkLst>
          <pc:docMk/>
          <pc:sldMk cId="1788654369" sldId="1626"/>
        </pc:sldMkLst>
        <pc:spChg chg="add mod">
          <ac:chgData name="James Lee(이종섭)" userId="36cfa76a-0c9a-4c1e-b4be-d6f6bdfb81be" providerId="ADAL" clId="{72710128-EDB0-4D27-A791-44E8AE3BAE80}" dt="2022-01-20T03:50:34.407" v="6374" actId="20577"/>
          <ac:spMkLst>
            <pc:docMk/>
            <pc:sldMk cId="1788654369" sldId="1626"/>
            <ac:spMk id="3" creationId="{68637CD6-4A0E-4190-A50A-1116683E4ADB}"/>
          </ac:spMkLst>
        </pc:spChg>
        <pc:spChg chg="add mod">
          <ac:chgData name="James Lee(이종섭)" userId="36cfa76a-0c9a-4c1e-b4be-d6f6bdfb81be" providerId="ADAL" clId="{72710128-EDB0-4D27-A791-44E8AE3BAE80}" dt="2022-01-19T08:00:35.894" v="3685" actId="20577"/>
          <ac:spMkLst>
            <pc:docMk/>
            <pc:sldMk cId="1788654369" sldId="1626"/>
            <ac:spMk id="5" creationId="{BD27A5D7-5A91-4103-9CED-BD07E336C994}"/>
          </ac:spMkLst>
        </pc:spChg>
        <pc:spChg chg="add">
          <ac:chgData name="James Lee(이종섭)" userId="36cfa76a-0c9a-4c1e-b4be-d6f6bdfb81be" providerId="ADAL" clId="{72710128-EDB0-4D27-A791-44E8AE3BAE80}" dt="2022-01-19T05:59:24.842" v="1"/>
          <ac:spMkLst>
            <pc:docMk/>
            <pc:sldMk cId="1788654369" sldId="1626"/>
            <ac:spMk id="6" creationId="{04D6FB8F-1D84-4E38-A35E-EB36F11FB866}"/>
          </ac:spMkLst>
        </pc:spChg>
        <pc:spChg chg="add mod">
          <ac:chgData name="James Lee(이종섭)" userId="36cfa76a-0c9a-4c1e-b4be-d6f6bdfb81be" providerId="ADAL" clId="{72710128-EDB0-4D27-A791-44E8AE3BAE80}" dt="2022-01-20T00:56:43.857" v="6160"/>
          <ac:spMkLst>
            <pc:docMk/>
            <pc:sldMk cId="1788654369" sldId="1626"/>
            <ac:spMk id="7" creationId="{21C63AAE-B884-48E2-8B0A-96AE9C760722}"/>
          </ac:spMkLst>
        </pc:spChg>
        <pc:spChg chg="add mod">
          <ac:chgData name="James Lee(이종섭)" userId="36cfa76a-0c9a-4c1e-b4be-d6f6bdfb81be" providerId="ADAL" clId="{72710128-EDB0-4D27-A791-44E8AE3BAE80}" dt="2022-01-19T08:47:19.802" v="5734" actId="1035"/>
          <ac:spMkLst>
            <pc:docMk/>
            <pc:sldMk cId="1788654369" sldId="1626"/>
            <ac:spMk id="8" creationId="{8BB13A29-07AF-40CC-9DE6-7F79E080C894}"/>
          </ac:spMkLst>
        </pc:spChg>
        <pc:spChg chg="add mod">
          <ac:chgData name="James Lee(이종섭)" userId="36cfa76a-0c9a-4c1e-b4be-d6f6bdfb81be" providerId="ADAL" clId="{72710128-EDB0-4D27-A791-44E8AE3BAE80}" dt="2022-01-20T03:08:32.093" v="6162" actId="14100"/>
          <ac:spMkLst>
            <pc:docMk/>
            <pc:sldMk cId="1788654369" sldId="1626"/>
            <ac:spMk id="9" creationId="{7D21A4B2-DD82-4034-9CE6-B0FF4155145A}"/>
          </ac:spMkLst>
        </pc:spChg>
        <pc:spChg chg="add mod">
          <ac:chgData name="James Lee(이종섭)" userId="36cfa76a-0c9a-4c1e-b4be-d6f6bdfb81be" providerId="ADAL" clId="{72710128-EDB0-4D27-A791-44E8AE3BAE80}" dt="2022-01-19T08:47:17.265" v="5730" actId="1036"/>
          <ac:spMkLst>
            <pc:docMk/>
            <pc:sldMk cId="1788654369" sldId="1626"/>
            <ac:spMk id="10" creationId="{E52C731A-8259-4C7C-86FE-F77D0861C573}"/>
          </ac:spMkLst>
        </pc:spChg>
        <pc:spChg chg="add mod">
          <ac:chgData name="James Lee(이종섭)" userId="36cfa76a-0c9a-4c1e-b4be-d6f6bdfb81be" providerId="ADAL" clId="{72710128-EDB0-4D27-A791-44E8AE3BAE80}" dt="2022-01-19T07:54:00.545" v="3629" actId="20577"/>
          <ac:spMkLst>
            <pc:docMk/>
            <pc:sldMk cId="1788654369" sldId="1626"/>
            <ac:spMk id="11" creationId="{9C10E7EE-4B97-43F6-8E37-52EAD0B00519}"/>
          </ac:spMkLst>
        </pc:spChg>
        <pc:spChg chg="add mod">
          <ac:chgData name="James Lee(이종섭)" userId="36cfa76a-0c9a-4c1e-b4be-d6f6bdfb81be" providerId="ADAL" clId="{72710128-EDB0-4D27-A791-44E8AE3BAE80}" dt="2022-01-19T08:01:51.850" v="3726"/>
          <ac:spMkLst>
            <pc:docMk/>
            <pc:sldMk cId="1788654369" sldId="1626"/>
            <ac:spMk id="12" creationId="{D9062F9A-FA1C-491A-A5E2-9BBCE70BEFDA}"/>
          </ac:spMkLst>
        </pc:spChg>
        <pc:spChg chg="add mod">
          <ac:chgData name="James Lee(이종섭)" userId="36cfa76a-0c9a-4c1e-b4be-d6f6bdfb81be" providerId="ADAL" clId="{72710128-EDB0-4D27-A791-44E8AE3BAE80}" dt="2022-01-19T08:47:05.406" v="5710" actId="1035"/>
          <ac:spMkLst>
            <pc:docMk/>
            <pc:sldMk cId="1788654369" sldId="1626"/>
            <ac:spMk id="13" creationId="{8AB659C0-3058-477C-A16F-1AB0178F5E28}"/>
          </ac:spMkLst>
        </pc:spChg>
        <pc:spChg chg="add">
          <ac:chgData name="James Lee(이종섭)" userId="36cfa76a-0c9a-4c1e-b4be-d6f6bdfb81be" providerId="ADAL" clId="{72710128-EDB0-4D27-A791-44E8AE3BAE80}" dt="2022-01-19T05:59:24.842" v="1"/>
          <ac:spMkLst>
            <pc:docMk/>
            <pc:sldMk cId="1788654369" sldId="1626"/>
            <ac:spMk id="14" creationId="{9957C0F8-A561-4EF4-98D3-AB2C424B437E}"/>
          </ac:spMkLst>
        </pc:spChg>
        <pc:spChg chg="add del">
          <ac:chgData name="James Lee(이종섭)" userId="36cfa76a-0c9a-4c1e-b4be-d6f6bdfb81be" providerId="ADAL" clId="{72710128-EDB0-4D27-A791-44E8AE3BAE80}" dt="2022-01-19T05:59:38.643" v="28" actId="478"/>
          <ac:spMkLst>
            <pc:docMk/>
            <pc:sldMk cId="1788654369" sldId="1626"/>
            <ac:spMk id="15" creationId="{3BFCB525-AD2C-4CBE-91ED-C43047E4E70F}"/>
          </ac:spMkLst>
        </pc:spChg>
        <pc:spChg chg="add mod">
          <ac:chgData name="James Lee(이종섭)" userId="36cfa76a-0c9a-4c1e-b4be-d6f6bdfb81be" providerId="ADAL" clId="{72710128-EDB0-4D27-A791-44E8AE3BAE80}" dt="2022-01-19T08:47:10.418" v="5725" actId="1036"/>
          <ac:spMkLst>
            <pc:docMk/>
            <pc:sldMk cId="1788654369" sldId="1626"/>
            <ac:spMk id="16" creationId="{41C39564-C1FB-44D3-9DC3-27437ABA2CDD}"/>
          </ac:spMkLst>
        </pc:spChg>
        <pc:spChg chg="add mod">
          <ac:chgData name="James Lee(이종섭)" userId="36cfa76a-0c9a-4c1e-b4be-d6f6bdfb81be" providerId="ADAL" clId="{72710128-EDB0-4D27-A791-44E8AE3BAE80}" dt="2022-01-20T04:15:54.130" v="6416" actId="20577"/>
          <ac:spMkLst>
            <pc:docMk/>
            <pc:sldMk cId="1788654369" sldId="1626"/>
            <ac:spMk id="17" creationId="{3CFF8AE0-54F3-4369-80FB-3A9EE57F81CF}"/>
          </ac:spMkLst>
        </pc:spChg>
        <pc:spChg chg="add mod">
          <ac:chgData name="James Lee(이종섭)" userId="36cfa76a-0c9a-4c1e-b4be-d6f6bdfb81be" providerId="ADAL" clId="{72710128-EDB0-4D27-A791-44E8AE3BAE80}" dt="2022-01-20T03:48:49.359" v="6360" actId="20577"/>
          <ac:spMkLst>
            <pc:docMk/>
            <pc:sldMk cId="1788654369" sldId="1626"/>
            <ac:spMk id="19" creationId="{BB13FDA4-516B-4EFF-AA2C-866DE246CC04}"/>
          </ac:spMkLst>
        </pc:spChg>
        <pc:spChg chg="add del mod">
          <ac:chgData name="James Lee(이종섭)" userId="36cfa76a-0c9a-4c1e-b4be-d6f6bdfb81be" providerId="ADAL" clId="{72710128-EDB0-4D27-A791-44E8AE3BAE80}" dt="2022-01-19T08:06:15.557" v="3912" actId="478"/>
          <ac:spMkLst>
            <pc:docMk/>
            <pc:sldMk cId="1788654369" sldId="1626"/>
            <ac:spMk id="20" creationId="{E99B1C2D-C53D-4A1C-9E8B-3F9BA7FBCDA4}"/>
          </ac:spMkLst>
        </pc:spChg>
        <pc:spChg chg="add mod">
          <ac:chgData name="James Lee(이종섭)" userId="36cfa76a-0c9a-4c1e-b4be-d6f6bdfb81be" providerId="ADAL" clId="{72710128-EDB0-4D27-A791-44E8AE3BAE80}" dt="2022-01-20T03:48:40.687" v="6359" actId="1037"/>
          <ac:spMkLst>
            <pc:docMk/>
            <pc:sldMk cId="1788654369" sldId="1626"/>
            <ac:spMk id="21" creationId="{3329D5E3-4897-4F52-855F-4D9524D012D2}"/>
          </ac:spMkLst>
        </pc:spChg>
        <pc:spChg chg="add del mod">
          <ac:chgData name="James Lee(이종섭)" userId="36cfa76a-0c9a-4c1e-b4be-d6f6bdfb81be" providerId="ADAL" clId="{72710128-EDB0-4D27-A791-44E8AE3BAE80}" dt="2022-01-19T08:37:05.696" v="5392" actId="478"/>
          <ac:spMkLst>
            <pc:docMk/>
            <pc:sldMk cId="1788654369" sldId="1626"/>
            <ac:spMk id="21" creationId="{82556684-775B-45A4-A285-92AE808B8D98}"/>
          </ac:spMkLst>
        </pc:spChg>
        <pc:spChg chg="del">
          <ac:chgData name="James Lee(이종섭)" userId="36cfa76a-0c9a-4c1e-b4be-d6f6bdfb81be" providerId="ADAL" clId="{72710128-EDB0-4D27-A791-44E8AE3BAE80}" dt="2022-01-19T05:59:24.514" v="0" actId="478"/>
          <ac:spMkLst>
            <pc:docMk/>
            <pc:sldMk cId="1788654369" sldId="1626"/>
            <ac:spMk id="31" creationId="{A9F7FB6C-CC20-4D7C-9320-2C4832F2E663}"/>
          </ac:spMkLst>
        </pc:spChg>
        <pc:graphicFrameChg chg="add mod modGraphic">
          <ac:chgData name="James Lee(이종섭)" userId="36cfa76a-0c9a-4c1e-b4be-d6f6bdfb81be" providerId="ADAL" clId="{72710128-EDB0-4D27-A791-44E8AE3BAE80}" dt="2022-01-19T08:47:10.418" v="5725" actId="1036"/>
          <ac:graphicFrameMkLst>
            <pc:docMk/>
            <pc:sldMk cId="1788654369" sldId="1626"/>
            <ac:graphicFrameMk id="18" creationId="{2B9F61AF-9D4F-49D4-91DD-5DE7835E2F34}"/>
          </ac:graphicFrameMkLst>
        </pc:graphicFrameChg>
        <pc:cxnChg chg="add del">
          <ac:chgData name="James Lee(이종섭)" userId="36cfa76a-0c9a-4c1e-b4be-d6f6bdfb81be" providerId="ADAL" clId="{72710128-EDB0-4D27-A791-44E8AE3BAE80}" dt="2022-01-19T05:59:28.397" v="2" actId="478"/>
          <ac:cxnSpMkLst>
            <pc:docMk/>
            <pc:sldMk cId="1788654369" sldId="1626"/>
            <ac:cxnSpMk id="4" creationId="{E3862AA4-3251-4F56-8353-3C31136556C9}"/>
          </ac:cxnSpMkLst>
        </pc:cxnChg>
      </pc:sldChg>
      <pc:sldChg chg="addSp delSp modSp add">
        <pc:chgData name="James Lee(이종섭)" userId="36cfa76a-0c9a-4c1e-b4be-d6f6bdfb81be" providerId="ADAL" clId="{72710128-EDB0-4D27-A791-44E8AE3BAE80}" dt="2022-01-20T03:59:47.665" v="6408" actId="20577"/>
        <pc:sldMkLst>
          <pc:docMk/>
          <pc:sldMk cId="2060474581" sldId="1627"/>
        </pc:sldMkLst>
        <pc:spChg chg="add mod">
          <ac:chgData name="James Lee(이종섭)" userId="36cfa76a-0c9a-4c1e-b4be-d6f6bdfb81be" providerId="ADAL" clId="{72710128-EDB0-4D27-A791-44E8AE3BAE80}" dt="2022-01-20T03:10:05.803" v="6200" actId="1076"/>
          <ac:spMkLst>
            <pc:docMk/>
            <pc:sldMk cId="2060474581" sldId="1627"/>
            <ac:spMk id="2" creationId="{5BBF90FB-FC14-4422-9597-955C047C025D}"/>
          </ac:spMkLst>
        </pc:spChg>
        <pc:spChg chg="mod">
          <ac:chgData name="James Lee(이종섭)" userId="36cfa76a-0c9a-4c1e-b4be-d6f6bdfb81be" providerId="ADAL" clId="{72710128-EDB0-4D27-A791-44E8AE3BAE80}" dt="2022-01-20T03:50:47.094" v="6390" actId="20577"/>
          <ac:spMkLst>
            <pc:docMk/>
            <pc:sldMk cId="2060474581" sldId="1627"/>
            <ac:spMk id="3" creationId="{68637CD6-4A0E-4190-A50A-1116683E4ADB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5" creationId="{BD27A5D7-5A91-4103-9CED-BD07E336C994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6" creationId="{04D6FB8F-1D84-4E38-A35E-EB36F11FB866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7" creationId="{21C63AAE-B884-48E2-8B0A-96AE9C760722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8" creationId="{8BB13A29-07AF-40CC-9DE6-7F79E080C894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9" creationId="{7D21A4B2-DD82-4034-9CE6-B0FF4155145A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0" creationId="{E52C731A-8259-4C7C-86FE-F77D0861C573}"/>
          </ac:spMkLst>
        </pc:spChg>
        <pc:spChg chg="mod">
          <ac:chgData name="James Lee(이종섭)" userId="36cfa76a-0c9a-4c1e-b4be-d6f6bdfb81be" providerId="ADAL" clId="{72710128-EDB0-4D27-A791-44E8AE3BAE80}" dt="2022-01-19T07:54:05.391" v="3636" actId="20577"/>
          <ac:spMkLst>
            <pc:docMk/>
            <pc:sldMk cId="2060474581" sldId="1627"/>
            <ac:spMk id="11" creationId="{9C10E7EE-4B97-43F6-8E37-52EAD0B00519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2" creationId="{D9062F9A-FA1C-491A-A5E2-9BBCE70BEFDA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3" creationId="{8AB659C0-3058-477C-A16F-1AB0178F5E28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4" creationId="{9957C0F8-A561-4EF4-98D3-AB2C424B437E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6" creationId="{41C39564-C1FB-44D3-9DC3-27437ABA2CDD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7" creationId="{3CFF8AE0-54F3-4369-80FB-3A9EE57F81CF}"/>
          </ac:spMkLst>
        </pc:spChg>
        <pc:spChg chg="del">
          <ac:chgData name="James Lee(이종섭)" userId="36cfa76a-0c9a-4c1e-b4be-d6f6bdfb81be" providerId="ADAL" clId="{72710128-EDB0-4D27-A791-44E8AE3BAE80}" dt="2022-01-19T06:00:01.104" v="30" actId="478"/>
          <ac:spMkLst>
            <pc:docMk/>
            <pc:sldMk cId="2060474581" sldId="1627"/>
            <ac:spMk id="19" creationId="{BB13FDA4-516B-4EFF-AA2C-866DE246CC04}"/>
          </ac:spMkLst>
        </pc:spChg>
        <pc:spChg chg="mod">
          <ac:chgData name="James Lee(이종섭)" userId="36cfa76a-0c9a-4c1e-b4be-d6f6bdfb81be" providerId="ADAL" clId="{72710128-EDB0-4D27-A791-44E8AE3BAE80}" dt="2022-01-19T06:05:18.645" v="333"/>
          <ac:spMkLst>
            <pc:docMk/>
            <pc:sldMk cId="2060474581" sldId="1627"/>
            <ac:spMk id="22" creationId="{32E7C02E-0110-43F8-8978-079785F488E6}"/>
          </ac:spMkLst>
        </pc:spChg>
        <pc:spChg chg="mod">
          <ac:chgData name="James Lee(이종섭)" userId="36cfa76a-0c9a-4c1e-b4be-d6f6bdfb81be" providerId="ADAL" clId="{72710128-EDB0-4D27-A791-44E8AE3BAE80}" dt="2022-01-19T06:38:10.947" v="535" actId="6549"/>
          <ac:spMkLst>
            <pc:docMk/>
            <pc:sldMk cId="2060474581" sldId="1627"/>
            <ac:spMk id="28" creationId="{970DEB5E-6497-4ACA-BBA0-521879448E9D}"/>
          </ac:spMkLst>
        </pc:spChg>
        <pc:spChg chg="add mod">
          <ac:chgData name="James Lee(이종섭)" userId="36cfa76a-0c9a-4c1e-b4be-d6f6bdfb81be" providerId="ADAL" clId="{72710128-EDB0-4D27-A791-44E8AE3BAE80}" dt="2022-01-19T08:14:33.755" v="4267" actId="207"/>
          <ac:spMkLst>
            <pc:docMk/>
            <pc:sldMk cId="2060474581" sldId="1627"/>
            <ac:spMk id="29" creationId="{6BD55E88-C76A-4F57-A379-86772575E979}"/>
          </ac:spMkLst>
        </pc:spChg>
        <pc:spChg chg="add del mod">
          <ac:chgData name="James Lee(이종섭)" userId="36cfa76a-0c9a-4c1e-b4be-d6f6bdfb81be" providerId="ADAL" clId="{72710128-EDB0-4D27-A791-44E8AE3BAE80}" dt="2022-01-19T06:42:36.520" v="842" actId="478"/>
          <ac:spMkLst>
            <pc:docMk/>
            <pc:sldMk cId="2060474581" sldId="1627"/>
            <ac:spMk id="30" creationId="{3F7A9EEB-D325-408A-9FAE-D0AFBC2EB416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31" creationId="{FFD3882D-E28E-4B67-9477-86ED534AEC9C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32" creationId="{5E6F0965-3C84-446E-BE05-FF10F2A3E874}"/>
          </ac:spMkLst>
        </pc:spChg>
        <pc:spChg chg="add del mod">
          <ac:chgData name="James Lee(이종섭)" userId="36cfa76a-0c9a-4c1e-b4be-d6f6bdfb81be" providerId="ADAL" clId="{72710128-EDB0-4D27-A791-44E8AE3BAE80}" dt="2022-01-19T06:43:02.174" v="907" actId="478"/>
          <ac:spMkLst>
            <pc:docMk/>
            <pc:sldMk cId="2060474581" sldId="1627"/>
            <ac:spMk id="33" creationId="{ADB5439B-FC44-44D9-BBA6-6C6038F70F31}"/>
          </ac:spMkLst>
        </pc:spChg>
        <pc:spChg chg="add del mod">
          <ac:chgData name="James Lee(이종섭)" userId="36cfa76a-0c9a-4c1e-b4be-d6f6bdfb81be" providerId="ADAL" clId="{72710128-EDB0-4D27-A791-44E8AE3BAE80}" dt="2022-01-19T06:42:37.782" v="843" actId="478"/>
          <ac:spMkLst>
            <pc:docMk/>
            <pc:sldMk cId="2060474581" sldId="1627"/>
            <ac:spMk id="34" creationId="{B7A2F6BE-7481-4DB5-A30A-106B78E00327}"/>
          </ac:spMkLst>
        </pc:spChg>
        <pc:spChg chg="add mod">
          <ac:chgData name="James Lee(이종섭)" userId="36cfa76a-0c9a-4c1e-b4be-d6f6bdfb81be" providerId="ADAL" clId="{72710128-EDB0-4D27-A791-44E8AE3BAE80}" dt="2022-01-20T03:59:47.665" v="6408" actId="20577"/>
          <ac:spMkLst>
            <pc:docMk/>
            <pc:sldMk cId="2060474581" sldId="1627"/>
            <ac:spMk id="35" creationId="{7C1A20C4-413E-429A-B691-9FDFF84C1611}"/>
          </ac:spMkLst>
        </pc:spChg>
        <pc:spChg chg="add del mod">
          <ac:chgData name="James Lee(이종섭)" userId="36cfa76a-0c9a-4c1e-b4be-d6f6bdfb81be" providerId="ADAL" clId="{72710128-EDB0-4D27-A791-44E8AE3BAE80}" dt="2022-01-19T06:44:26.253" v="1067" actId="478"/>
          <ac:spMkLst>
            <pc:docMk/>
            <pc:sldMk cId="2060474581" sldId="1627"/>
            <ac:spMk id="36" creationId="{8E87A34F-CE80-4244-AE55-4F7B9FA31365}"/>
          </ac:spMkLst>
        </pc:spChg>
        <pc:spChg chg="add del mod">
          <ac:chgData name="James Lee(이종섭)" userId="36cfa76a-0c9a-4c1e-b4be-d6f6bdfb81be" providerId="ADAL" clId="{72710128-EDB0-4D27-A791-44E8AE3BAE80}" dt="2022-01-19T06:42:39.486" v="844" actId="478"/>
          <ac:spMkLst>
            <pc:docMk/>
            <pc:sldMk cId="2060474581" sldId="1627"/>
            <ac:spMk id="37" creationId="{D315EE47-DDD5-4DB1-B094-93471EC217D2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38" creationId="{19640FA3-26CC-4394-9CFA-CB0E0EA40934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39" creationId="{840470E3-0DEA-4B37-9BD6-53133945C6A3}"/>
          </ac:spMkLst>
        </pc:spChg>
        <pc:spChg chg="add mod">
          <ac:chgData name="James Lee(이종섭)" userId="36cfa76a-0c9a-4c1e-b4be-d6f6bdfb81be" providerId="ADAL" clId="{72710128-EDB0-4D27-A791-44E8AE3BAE80}" dt="2022-01-20T03:09:55.085" v="6197" actId="1076"/>
          <ac:spMkLst>
            <pc:docMk/>
            <pc:sldMk cId="2060474581" sldId="1627"/>
            <ac:spMk id="41" creationId="{52F5D06F-9B15-49B3-8310-56AF30433AB2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42" creationId="{1BA41965-9E62-4BBC-B9CB-A9C2EE1CED64}"/>
          </ac:spMkLst>
        </pc:spChg>
        <pc:spChg chg="add del mod">
          <ac:chgData name="James Lee(이종섭)" userId="36cfa76a-0c9a-4c1e-b4be-d6f6bdfb81be" providerId="ADAL" clId="{72710128-EDB0-4D27-A791-44E8AE3BAE80}" dt="2022-01-19T06:06:30.860" v="413" actId="478"/>
          <ac:spMkLst>
            <pc:docMk/>
            <pc:sldMk cId="2060474581" sldId="1627"/>
            <ac:spMk id="43" creationId="{DF3AAE6C-0087-485E-A56D-3F6F34561B67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45" creationId="{24761D2C-BA5D-453B-9FDE-1F24DB31AC4F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54" creationId="{126CA994-93E0-4117-958B-38EDB1C973AE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59" creationId="{F39B68BB-D9B9-45B3-8B6B-30908DEE8680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0" creationId="{FCB55E69-CE2C-4E50-983F-CA70EDF838A8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1" creationId="{251D6547-8A83-4913-8B85-106E9F43C527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4" creationId="{CED4BF48-E284-456A-8071-EB06750E5FDF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6" creationId="{40CD03B9-AC6A-405F-BF1A-24F078B96686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8" creationId="{FEC36A34-F14D-42BD-95E8-BCCFA6C36948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69" creationId="{58B4263D-CAA1-443E-AD31-7FEA1BDF2C63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71" creationId="{55433115-FF46-458D-89D6-017540BDA3C9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73" creationId="{C0C8E312-CB64-41C0-9B7B-6CA09D41B96E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75" creationId="{49A39DDA-166F-45E8-A2BB-A24F13AAFBED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77" creationId="{CE4DCB1A-03E3-4361-89B8-F8F6615F5167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78" creationId="{BC306171-A13D-475B-BC32-ED60FBA1E89E}"/>
          </ac:spMkLst>
        </pc:spChg>
        <pc:spChg chg="add del mod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80" creationId="{18700816-8BC8-4118-9DF9-4E49AC24BD11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81" creationId="{EEB2D82D-52A8-461C-9619-550B266CDCCC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83" creationId="{BB6A2387-41CB-4163-B19F-32C984A3BFC9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85" creationId="{029BC185-F044-40DE-AB77-660511B3C0B0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87" creationId="{25C1C7F3-85CD-4C88-9BAD-547F92D211F6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88" creationId="{F783AE53-41F8-4830-8F7E-3AFF723200C5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90" creationId="{3686FA5B-5925-499D-A5F2-F3FD310F6131}"/>
          </ac:spMkLst>
        </pc:spChg>
        <pc:spChg chg="add del mod">
          <ac:chgData name="James Lee(이종섭)" userId="36cfa76a-0c9a-4c1e-b4be-d6f6bdfb81be" providerId="ADAL" clId="{72710128-EDB0-4D27-A791-44E8AE3BAE80}" dt="2022-01-19T06:04:29.364" v="219"/>
          <ac:spMkLst>
            <pc:docMk/>
            <pc:sldMk cId="2060474581" sldId="1627"/>
            <ac:spMk id="91" creationId="{3FB8F788-DAA7-4C5D-B169-E311DD39BEC3}"/>
          </ac:spMkLst>
        </pc:spChg>
        <pc:spChg chg="add mod">
          <ac:chgData name="James Lee(이종섭)" userId="36cfa76a-0c9a-4c1e-b4be-d6f6bdfb81be" providerId="ADAL" clId="{72710128-EDB0-4D27-A791-44E8AE3BAE80}" dt="2022-01-20T03:10:23.785" v="6224" actId="1076"/>
          <ac:spMkLst>
            <pc:docMk/>
            <pc:sldMk cId="2060474581" sldId="1627"/>
            <ac:spMk id="110" creationId="{B4ED875A-EB9D-43BB-9E4D-E7790581183A}"/>
          </ac:spMkLst>
        </pc:spChg>
        <pc:spChg chg="add mod">
          <ac:chgData name="James Lee(이종섭)" userId="36cfa76a-0c9a-4c1e-b4be-d6f6bdfb81be" providerId="ADAL" clId="{72710128-EDB0-4D27-A791-44E8AE3BAE80}" dt="2022-01-20T03:11:26.350" v="6310"/>
          <ac:spMkLst>
            <pc:docMk/>
            <pc:sldMk cId="2060474581" sldId="1627"/>
            <ac:spMk id="111" creationId="{8EA38CF1-5C6F-4995-ABB3-9945590F9394}"/>
          </ac:spMkLst>
        </pc:spChg>
        <pc:spChg chg="add mod">
          <ac:chgData name="James Lee(이종섭)" userId="36cfa76a-0c9a-4c1e-b4be-d6f6bdfb81be" providerId="ADAL" clId="{72710128-EDB0-4D27-A791-44E8AE3BAE80}" dt="2022-01-20T03:11:17.512" v="6283" actId="122"/>
          <ac:spMkLst>
            <pc:docMk/>
            <pc:sldMk cId="2060474581" sldId="1627"/>
            <ac:spMk id="112" creationId="{2AF2F384-8269-4B7C-904C-F4441B4DEE5F}"/>
          </ac:spMkLst>
        </pc:spChg>
        <pc:spChg chg="add mod">
          <ac:chgData name="James Lee(이종섭)" userId="36cfa76a-0c9a-4c1e-b4be-d6f6bdfb81be" providerId="ADAL" clId="{72710128-EDB0-4D27-A791-44E8AE3BAE80}" dt="2022-01-20T03:11:06.430" v="6263" actId="122"/>
          <ac:spMkLst>
            <pc:docMk/>
            <pc:sldMk cId="2060474581" sldId="1627"/>
            <ac:spMk id="113" creationId="{33A1C7E7-06E8-4D4D-B4AD-D33C7FBF172F}"/>
          </ac:spMkLst>
        </pc:spChg>
        <pc:spChg chg="add mod">
          <ac:chgData name="James Lee(이종섭)" userId="36cfa76a-0c9a-4c1e-b4be-d6f6bdfb81be" providerId="ADAL" clId="{72710128-EDB0-4D27-A791-44E8AE3BAE80}" dt="2022-01-20T03:10:58.002" v="6244"/>
          <ac:spMkLst>
            <pc:docMk/>
            <pc:sldMk cId="2060474581" sldId="1627"/>
            <ac:spMk id="114" creationId="{59BBB0EF-E170-4E0C-91DB-D26C3305B7BC}"/>
          </ac:spMkLst>
        </pc:spChg>
        <pc:spChg chg="add del mod">
          <ac:chgData name="James Lee(이종섭)" userId="36cfa76a-0c9a-4c1e-b4be-d6f6bdfb81be" providerId="ADAL" clId="{72710128-EDB0-4D27-A791-44E8AE3BAE80}" dt="2022-01-19T06:59:34.200" v="1424" actId="478"/>
          <ac:spMkLst>
            <pc:docMk/>
            <pc:sldMk cId="2060474581" sldId="1627"/>
            <ac:spMk id="115" creationId="{06E60621-201F-4FF9-9FD7-19F9235AFAF1}"/>
          </ac:spMkLst>
        </pc:spChg>
        <pc:spChg chg="add mod">
          <ac:chgData name="James Lee(이종섭)" userId="36cfa76a-0c9a-4c1e-b4be-d6f6bdfb81be" providerId="ADAL" clId="{72710128-EDB0-4D27-A791-44E8AE3BAE80}" dt="2022-01-20T03:10:45.625" v="6231" actId="122"/>
          <ac:spMkLst>
            <pc:docMk/>
            <pc:sldMk cId="2060474581" sldId="1627"/>
            <ac:spMk id="115" creationId="{2801B190-0C65-49C4-A45D-B854FA95A39F}"/>
          </ac:spMkLst>
        </pc:spChg>
        <pc:spChg chg="add del mod">
          <ac:chgData name="James Lee(이종섭)" userId="36cfa76a-0c9a-4c1e-b4be-d6f6bdfb81be" providerId="ADAL" clId="{72710128-EDB0-4D27-A791-44E8AE3BAE80}" dt="2022-01-19T06:59:38.193" v="1425" actId="478"/>
          <ac:spMkLst>
            <pc:docMk/>
            <pc:sldMk cId="2060474581" sldId="1627"/>
            <ac:spMk id="123" creationId="{25358BC8-ED9D-49D8-965F-D6F678ED7538}"/>
          </ac:spMkLst>
        </pc:spChg>
        <pc:spChg chg="add del">
          <ac:chgData name="James Lee(이종섭)" userId="36cfa76a-0c9a-4c1e-b4be-d6f6bdfb81be" providerId="ADAL" clId="{72710128-EDB0-4D27-A791-44E8AE3BAE80}" dt="2022-01-19T06:03:41.519" v="130" actId="478"/>
          <ac:spMkLst>
            <pc:docMk/>
            <pc:sldMk cId="2060474581" sldId="1627"/>
            <ac:spMk id="124" creationId="{40B1F92D-B6EA-495D-B209-367952696938}"/>
          </ac:spMkLst>
        </pc:spChg>
        <pc:spChg chg="add mod">
          <ac:chgData name="James Lee(이종섭)" userId="36cfa76a-0c9a-4c1e-b4be-d6f6bdfb81be" providerId="ADAL" clId="{72710128-EDB0-4D27-A791-44E8AE3BAE80}" dt="2022-01-19T08:14:57.233" v="4304" actId="20577"/>
          <ac:spMkLst>
            <pc:docMk/>
            <pc:sldMk cId="2060474581" sldId="1627"/>
            <ac:spMk id="129" creationId="{74627734-EF9F-4222-BC69-30E35331104B}"/>
          </ac:spMkLst>
        </pc:spChg>
        <pc:spChg chg="add del mod">
          <ac:chgData name="James Lee(이종섭)" userId="36cfa76a-0c9a-4c1e-b4be-d6f6bdfb81be" providerId="ADAL" clId="{72710128-EDB0-4D27-A791-44E8AE3BAE80}" dt="2022-01-19T07:20:54.366" v="2732" actId="478"/>
          <ac:spMkLst>
            <pc:docMk/>
            <pc:sldMk cId="2060474581" sldId="1627"/>
            <ac:spMk id="134" creationId="{81D572CC-4C9D-4E61-837D-1442152BE939}"/>
          </ac:spMkLst>
        </pc:spChg>
        <pc:spChg chg="add del mod">
          <ac:chgData name="James Lee(이종섭)" userId="36cfa76a-0c9a-4c1e-b4be-d6f6bdfb81be" providerId="ADAL" clId="{72710128-EDB0-4D27-A791-44E8AE3BAE80}" dt="2022-01-19T07:20:54.366" v="2732" actId="478"/>
          <ac:spMkLst>
            <pc:docMk/>
            <pc:sldMk cId="2060474581" sldId="1627"/>
            <ac:spMk id="143" creationId="{45252C0E-FF8D-40C2-AD43-E1D418262AAA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149" creationId="{BDF6DCEA-9AD7-41B6-948F-0C8DABD06203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151" creationId="{789D337E-5444-440F-83B8-F5EF2B4DB0E0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153" creationId="{AFE80C0D-951B-499D-BBFF-EE346E4970B6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155" creationId="{86D935E1-2B2C-41C2-9698-383CB67E9BEE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156" creationId="{733E3A95-179B-4AC7-BB31-A4B5E84B7412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57" creationId="{0163AA13-C6C2-4371-9771-9854EB988CCF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59" creationId="{6CAD0EE3-21D6-47C4-945A-F4F2362517D5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61" creationId="{5F58BF80-FBF7-4966-9362-D2B10A86E869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63" creationId="{D6414E12-F254-4E51-A4B6-4DAC50B1E54C}"/>
          </ac:spMkLst>
        </pc:spChg>
        <pc:spChg chg="add del mod">
          <ac:chgData name="James Lee(이종섭)" userId="36cfa76a-0c9a-4c1e-b4be-d6f6bdfb81be" providerId="ADAL" clId="{72710128-EDB0-4D27-A791-44E8AE3BAE80}" dt="2022-01-19T07:15:44.455" v="2345" actId="478"/>
          <ac:spMkLst>
            <pc:docMk/>
            <pc:sldMk cId="2060474581" sldId="1627"/>
            <ac:spMk id="164" creationId="{89BF2D15-34D4-46EC-9150-D07744B9E9F4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66" creationId="{ED10750B-1590-4170-8AD5-EC437637B888}"/>
          </ac:spMkLst>
        </pc:spChg>
        <pc:spChg chg="add del mod">
          <ac:chgData name="James Lee(이종섭)" userId="36cfa76a-0c9a-4c1e-b4be-d6f6bdfb81be" providerId="ADAL" clId="{72710128-EDB0-4D27-A791-44E8AE3BAE80}" dt="2022-01-19T07:15:39.566" v="2343" actId="478"/>
          <ac:spMkLst>
            <pc:docMk/>
            <pc:sldMk cId="2060474581" sldId="1627"/>
            <ac:spMk id="167" creationId="{EE41E93B-1D5C-4E9F-8DEA-6D9512EF4951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198" creationId="{9213DB2D-73BA-44C0-9E78-27B49695794B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199" creationId="{A2C07704-7823-48BE-8325-808610D818CE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200" creationId="{A0074B16-9EE4-4BB0-A5AE-1C1CA054A9EF}"/>
          </ac:spMkLst>
        </pc:spChg>
        <pc:spChg chg="add mod">
          <ac:chgData name="James Lee(이종섭)" userId="36cfa76a-0c9a-4c1e-b4be-d6f6bdfb81be" providerId="ADAL" clId="{72710128-EDB0-4D27-A791-44E8AE3BAE80}" dt="2022-01-19T08:12:53.203" v="4211" actId="20577"/>
          <ac:spMkLst>
            <pc:docMk/>
            <pc:sldMk cId="2060474581" sldId="1627"/>
            <ac:spMk id="201" creationId="{BE474053-576B-44FE-B507-D480D61DA01C}"/>
          </ac:spMkLst>
        </pc:spChg>
        <pc:spChg chg="add mod">
          <ac:chgData name="James Lee(이종섭)" userId="36cfa76a-0c9a-4c1e-b4be-d6f6bdfb81be" providerId="ADAL" clId="{72710128-EDB0-4D27-A791-44E8AE3BAE80}" dt="2022-01-19T08:13:49.626" v="4254" actId="20577"/>
          <ac:spMkLst>
            <pc:docMk/>
            <pc:sldMk cId="2060474581" sldId="1627"/>
            <ac:spMk id="202" creationId="{237D718A-1E19-4D0D-B4D3-538D5B673FDE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03" creationId="{393E1A16-46EC-45A4-8366-4AAFE1582A34}"/>
          </ac:spMkLst>
        </pc:spChg>
        <pc:spChg chg="add mod">
          <ac:chgData name="James Lee(이종섭)" userId="36cfa76a-0c9a-4c1e-b4be-d6f6bdfb81be" providerId="ADAL" clId="{72710128-EDB0-4D27-A791-44E8AE3BAE80}" dt="2022-01-19T08:14:24.377" v="4264" actId="207"/>
          <ac:spMkLst>
            <pc:docMk/>
            <pc:sldMk cId="2060474581" sldId="1627"/>
            <ac:spMk id="204" creationId="{98BDEE72-B12A-4CB5-80F8-87957C97692F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05" creationId="{EC09DCAC-4C07-444C-9F4A-1DB73A343013}"/>
          </ac:spMkLst>
        </pc:spChg>
        <pc:spChg chg="add mod">
          <ac:chgData name="James Lee(이종섭)" userId="36cfa76a-0c9a-4c1e-b4be-d6f6bdfb81be" providerId="ADAL" clId="{72710128-EDB0-4D27-A791-44E8AE3BAE80}" dt="2022-01-19T07:56:10.434" v="3641" actId="1076"/>
          <ac:spMkLst>
            <pc:docMk/>
            <pc:sldMk cId="2060474581" sldId="1627"/>
            <ac:spMk id="206" creationId="{322A8F9B-BACD-49E6-99B2-C386F0EDD070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07" creationId="{75B4E56E-8DB2-4F38-9E0D-752259627F68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08" creationId="{00F6C0CF-A50D-47B9-AF4E-4A2CCDAF54D0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09" creationId="{003A1BE7-DBD8-4C72-A6D2-A46A797CCE6E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210" creationId="{CC44CD1E-45E7-485E-92A1-5259C1788CAC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11" creationId="{608F6523-30D5-42D9-8BEB-1CE40FD67E39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13" creationId="{BAEC70AD-E1CF-4E87-B9C1-A0003E86048F}"/>
          </ac:spMkLst>
        </pc:spChg>
        <pc:spChg chg="add del mod">
          <ac:chgData name="James Lee(이종섭)" userId="36cfa76a-0c9a-4c1e-b4be-d6f6bdfb81be" providerId="ADAL" clId="{72710128-EDB0-4D27-A791-44E8AE3BAE80}" dt="2022-01-19T07:47:49.337" v="3597" actId="478"/>
          <ac:spMkLst>
            <pc:docMk/>
            <pc:sldMk cId="2060474581" sldId="1627"/>
            <ac:spMk id="215" creationId="{E0DF01C7-1454-4975-AFA9-C831D758C88F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17" creationId="{F8E51527-173D-45F1-B28D-78CA1E952E52}"/>
          </ac:spMkLst>
        </pc:spChg>
        <pc:spChg chg="add del mod">
          <ac:chgData name="James Lee(이종섭)" userId="36cfa76a-0c9a-4c1e-b4be-d6f6bdfb81be" providerId="ADAL" clId="{72710128-EDB0-4D27-A791-44E8AE3BAE80}" dt="2022-01-19T07:47:48.018" v="3596" actId="478"/>
          <ac:spMkLst>
            <pc:docMk/>
            <pc:sldMk cId="2060474581" sldId="1627"/>
            <ac:spMk id="219" creationId="{B907793E-7C38-4F94-BC1C-4777035BFADB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20" creationId="{5E8C58F7-5DE8-4FE7-8F78-B2E7678B66B3}"/>
          </ac:spMkLst>
        </pc:spChg>
        <pc:spChg chg="add del mod">
          <ac:chgData name="James Lee(이종섭)" userId="36cfa76a-0c9a-4c1e-b4be-d6f6bdfb81be" providerId="ADAL" clId="{72710128-EDB0-4D27-A791-44E8AE3BAE80}" dt="2022-01-19T07:19:31.989" v="2720" actId="478"/>
          <ac:spMkLst>
            <pc:docMk/>
            <pc:sldMk cId="2060474581" sldId="1627"/>
            <ac:spMk id="222" creationId="{B658FB93-6F55-4EC3-A338-E2A48C002C92}"/>
          </ac:spMkLst>
        </pc:spChg>
        <pc:spChg chg="add del mod">
          <ac:chgData name="James Lee(이종섭)" userId="36cfa76a-0c9a-4c1e-b4be-d6f6bdfb81be" providerId="ADAL" clId="{72710128-EDB0-4D27-A791-44E8AE3BAE80}" dt="2022-01-19T07:19:31.989" v="2720" actId="478"/>
          <ac:spMkLst>
            <pc:docMk/>
            <pc:sldMk cId="2060474581" sldId="1627"/>
            <ac:spMk id="224" creationId="{A1524C2E-EB88-4810-8BDC-48101D1AF3A4}"/>
          </ac:spMkLst>
        </pc:spChg>
        <pc:spChg chg="add del mod">
          <ac:chgData name="James Lee(이종섭)" userId="36cfa76a-0c9a-4c1e-b4be-d6f6bdfb81be" providerId="ADAL" clId="{72710128-EDB0-4D27-A791-44E8AE3BAE80}" dt="2022-01-19T07:19:31.989" v="2720" actId="478"/>
          <ac:spMkLst>
            <pc:docMk/>
            <pc:sldMk cId="2060474581" sldId="1627"/>
            <ac:spMk id="226" creationId="{02FB8F74-52C7-42D0-825A-493DB4F363AF}"/>
          </ac:spMkLst>
        </pc:spChg>
        <pc:spChg chg="add del mod">
          <ac:chgData name="James Lee(이종섭)" userId="36cfa76a-0c9a-4c1e-b4be-d6f6bdfb81be" providerId="ADAL" clId="{72710128-EDB0-4D27-A791-44E8AE3BAE80}" dt="2022-01-19T07:19:31.989" v="2720" actId="478"/>
          <ac:spMkLst>
            <pc:docMk/>
            <pc:sldMk cId="2060474581" sldId="1627"/>
            <ac:spMk id="228" creationId="{669CD9B4-6AAA-418C-B6D1-F9A8039F288F}"/>
          </ac:spMkLst>
        </pc:spChg>
        <pc:spChg chg="add del mod">
          <ac:chgData name="James Lee(이종섭)" userId="36cfa76a-0c9a-4c1e-b4be-d6f6bdfb81be" providerId="ADAL" clId="{72710128-EDB0-4D27-A791-44E8AE3BAE80}" dt="2022-01-19T07:19:31.989" v="2720" actId="478"/>
          <ac:spMkLst>
            <pc:docMk/>
            <pc:sldMk cId="2060474581" sldId="1627"/>
            <ac:spMk id="229" creationId="{47E0959A-2663-4CDB-BF89-D92E61302819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31" creationId="{89787537-DFC3-4154-8A0B-793763E23840}"/>
          </ac:spMkLst>
        </pc:spChg>
        <pc:spChg chg="add del mod">
          <ac:chgData name="James Lee(이종섭)" userId="36cfa76a-0c9a-4c1e-b4be-d6f6bdfb81be" providerId="ADAL" clId="{72710128-EDB0-4D27-A791-44E8AE3BAE80}" dt="2022-01-19T07:47:51.722" v="3599" actId="478"/>
          <ac:spMkLst>
            <pc:docMk/>
            <pc:sldMk cId="2060474581" sldId="1627"/>
            <ac:spMk id="233" creationId="{6D9E4329-257E-4361-927C-00C800205BA8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35" creationId="{D7B046C3-9B10-424D-8083-1019F00180CC}"/>
          </ac:spMkLst>
        </pc:spChg>
        <pc:spChg chg="add del mod">
          <ac:chgData name="James Lee(이종섭)" userId="36cfa76a-0c9a-4c1e-b4be-d6f6bdfb81be" providerId="ADAL" clId="{72710128-EDB0-4D27-A791-44E8AE3BAE80}" dt="2022-01-19T07:47:52.706" v="3600" actId="478"/>
          <ac:spMkLst>
            <pc:docMk/>
            <pc:sldMk cId="2060474581" sldId="1627"/>
            <ac:spMk id="237" creationId="{CB655634-0FC4-4AE8-9287-E0DEF64A44D2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38" creationId="{6FA70CCC-CB33-40E0-89BD-A5EC7BB6BDFD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39" creationId="{F6AA5829-57B4-46C5-A860-F12C948542D9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41" creationId="{D026DE58-4E12-41BE-A30F-9D4683A66478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43" creationId="{5FF46FB7-E46F-4F47-9872-B174AC926C21}"/>
          </ac:spMkLst>
        </pc:spChg>
        <pc:spChg chg="add del mod">
          <ac:chgData name="James Lee(이종섭)" userId="36cfa76a-0c9a-4c1e-b4be-d6f6bdfb81be" providerId="ADAL" clId="{72710128-EDB0-4D27-A791-44E8AE3BAE80}" dt="2022-01-19T07:47:54.649" v="3602" actId="478"/>
          <ac:spMkLst>
            <pc:docMk/>
            <pc:sldMk cId="2060474581" sldId="1627"/>
            <ac:spMk id="245" creationId="{A4C46F8D-5166-488B-B7A2-FAAE535C7E52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47" creationId="{1858ABFA-F95D-491E-8119-F871792ECA61}"/>
          </ac:spMkLst>
        </pc:spChg>
        <pc:spChg chg="add del mod">
          <ac:chgData name="James Lee(이종섭)" userId="36cfa76a-0c9a-4c1e-b4be-d6f6bdfb81be" providerId="ADAL" clId="{72710128-EDB0-4D27-A791-44E8AE3BAE80}" dt="2022-01-19T07:47:55.379" v="3603" actId="478"/>
          <ac:spMkLst>
            <pc:docMk/>
            <pc:sldMk cId="2060474581" sldId="1627"/>
            <ac:spMk id="249" creationId="{4BC2780B-D8D9-46AE-9F0F-4D0B5C1058C2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50" creationId="{F9F5B9F3-6680-4A6E-B5FC-10C9E0CED7BB}"/>
          </ac:spMkLst>
        </pc:spChg>
        <pc:spChg chg="add del mod">
          <ac:chgData name="James Lee(이종섭)" userId="36cfa76a-0c9a-4c1e-b4be-d6f6bdfb81be" providerId="ADAL" clId="{72710128-EDB0-4D27-A791-44E8AE3BAE80}" dt="2022-01-19T07:18:53.773" v="2633" actId="478"/>
          <ac:spMkLst>
            <pc:docMk/>
            <pc:sldMk cId="2060474581" sldId="1627"/>
            <ac:spMk id="251" creationId="{518255CE-F0E0-43ED-ADE2-7AD4D47A5154}"/>
          </ac:spMkLst>
        </pc:spChg>
        <pc:spChg chg="add del mod">
          <ac:chgData name="James Lee(이종섭)" userId="36cfa76a-0c9a-4c1e-b4be-d6f6bdfb81be" providerId="ADAL" clId="{72710128-EDB0-4D27-A791-44E8AE3BAE80}" dt="2022-01-19T07:18:52.150" v="2632" actId="478"/>
          <ac:spMkLst>
            <pc:docMk/>
            <pc:sldMk cId="2060474581" sldId="1627"/>
            <ac:spMk id="253" creationId="{34C17BF8-6D10-4403-8440-14EBF66FC4D3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55" creationId="{7B9A8D05-72C3-4780-8030-CE59928E48AB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57" creationId="{7E64D027-7866-43AD-83CA-DE0157C0B453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59" creationId="{14A2F578-6049-40CA-A110-AC073A65B5A4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61" creationId="{6119DF22-6547-4AE5-B10A-F34E4F64F279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63" creationId="{8FE5BA8D-CBA1-49D2-BCD1-29E7343DE0DA}"/>
          </ac:spMkLst>
        </pc:spChg>
        <pc:spChg chg="add del mod">
          <ac:chgData name="James Lee(이종섭)" userId="36cfa76a-0c9a-4c1e-b4be-d6f6bdfb81be" providerId="ADAL" clId="{72710128-EDB0-4D27-A791-44E8AE3BAE80}" dt="2022-01-19T07:47:57.066" v="3605" actId="478"/>
          <ac:spMkLst>
            <pc:docMk/>
            <pc:sldMk cId="2060474581" sldId="1627"/>
            <ac:spMk id="265" creationId="{B97948D9-5074-480B-8D32-2AAE6CEE82D9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67" creationId="{2E12AE55-0CCC-4D43-80AD-820A1FF7B99D}"/>
          </ac:spMkLst>
        </pc:spChg>
        <pc:spChg chg="add del mod">
          <ac:chgData name="James Lee(이종섭)" userId="36cfa76a-0c9a-4c1e-b4be-d6f6bdfb81be" providerId="ADAL" clId="{72710128-EDB0-4D27-A791-44E8AE3BAE80}" dt="2022-01-19T07:47:57.754" v="3606" actId="478"/>
          <ac:spMkLst>
            <pc:docMk/>
            <pc:sldMk cId="2060474581" sldId="1627"/>
            <ac:spMk id="269" creationId="{5ACADF31-F1EB-4F46-84B3-585C438F94BF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70" creationId="{DFA7AB35-BB8A-4A8D-8C58-55B200DDF401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71" creationId="{9E8A21B9-3E29-48E5-B582-71E0AED4017D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72" creationId="{B6BA0780-E684-412D-B77F-AD9740FDFE8F}"/>
          </ac:spMkLst>
        </pc:spChg>
        <pc:spChg chg="add mod">
          <ac:chgData name="James Lee(이종섭)" userId="36cfa76a-0c9a-4c1e-b4be-d6f6bdfb81be" providerId="ADAL" clId="{72710128-EDB0-4D27-A791-44E8AE3BAE80}" dt="2022-01-19T07:58:23.662" v="3647" actId="1035"/>
          <ac:spMkLst>
            <pc:docMk/>
            <pc:sldMk cId="2060474581" sldId="1627"/>
            <ac:spMk id="273" creationId="{F5658D53-02EB-4185-AB4A-9DA1E28ACADF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75" creationId="{3157EAE7-5444-4921-9CA1-E701451A0B9B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77" creationId="{AACAE46A-DC21-478F-AB22-3795C23EC978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79" creationId="{F22EDB9E-6E73-47E6-A41B-A09D278DEBEC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81" creationId="{46C5B9E5-FAC1-4AFD-A36A-0C794028E53C}"/>
          </ac:spMkLst>
        </pc:spChg>
        <pc:spChg chg="add mod">
          <ac:chgData name="James Lee(이종섭)" userId="36cfa76a-0c9a-4c1e-b4be-d6f6bdfb81be" providerId="ADAL" clId="{72710128-EDB0-4D27-A791-44E8AE3BAE80}" dt="2022-01-19T09:15:26.138" v="5969" actId="1037"/>
          <ac:spMkLst>
            <pc:docMk/>
            <pc:sldMk cId="2060474581" sldId="1627"/>
            <ac:spMk id="282" creationId="{EB379149-EDF9-450B-8429-F1DEDEF86EFA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83" creationId="{432ECD81-0B7A-426D-A550-50C77302D6C1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86" creationId="{7CE04BA9-C4B1-496F-8077-CB68EAA51C6C}"/>
          </ac:spMkLst>
        </pc:spChg>
        <pc:spChg chg="add del mod">
          <ac:chgData name="James Lee(이종섭)" userId="36cfa76a-0c9a-4c1e-b4be-d6f6bdfb81be" providerId="ADAL" clId="{72710128-EDB0-4D27-A791-44E8AE3BAE80}" dt="2022-01-19T07:27:19.606" v="2921" actId="478"/>
          <ac:spMkLst>
            <pc:docMk/>
            <pc:sldMk cId="2060474581" sldId="1627"/>
            <ac:spMk id="288" creationId="{B4AE8C39-A6EB-464C-ABD9-A66AA281834D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90" creationId="{2810CCEC-7DD8-4F08-8B1C-170C67DB6B42}"/>
          </ac:spMkLst>
        </pc:spChg>
        <pc:spChg chg="add del mod">
          <ac:chgData name="James Lee(이종섭)" userId="36cfa76a-0c9a-4c1e-b4be-d6f6bdfb81be" providerId="ADAL" clId="{72710128-EDB0-4D27-A791-44E8AE3BAE80}" dt="2022-01-19T07:27:14.645" v="2920" actId="478"/>
          <ac:spMkLst>
            <pc:docMk/>
            <pc:sldMk cId="2060474581" sldId="1627"/>
            <ac:spMk id="292" creationId="{34751678-0A5B-45DC-A0D6-2EEC544B0631}"/>
          </ac:spMkLst>
        </pc:spChg>
        <pc:spChg chg="add mod">
          <ac:chgData name="James Lee(이종섭)" userId="36cfa76a-0c9a-4c1e-b4be-d6f6bdfb81be" providerId="ADAL" clId="{72710128-EDB0-4D27-A791-44E8AE3BAE80}" dt="2022-01-19T09:17:00.272" v="6024"/>
          <ac:spMkLst>
            <pc:docMk/>
            <pc:sldMk cId="2060474581" sldId="1627"/>
            <ac:spMk id="293" creationId="{5314D80A-2D6D-4781-8893-65B88C8B6611}"/>
          </ac:spMkLst>
        </pc:spChg>
        <pc:spChg chg="add del mod">
          <ac:chgData name="James Lee(이종섭)" userId="36cfa76a-0c9a-4c1e-b4be-d6f6bdfb81be" providerId="ADAL" clId="{72710128-EDB0-4D27-A791-44E8AE3BAE80}" dt="2022-01-19T07:26:43.998" v="2887" actId="478"/>
          <ac:spMkLst>
            <pc:docMk/>
            <pc:sldMk cId="2060474581" sldId="1627"/>
            <ac:spMk id="294" creationId="{0FB41E05-3587-4F9D-83B5-C8FDECEFF4A0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296" creationId="{0F42A2BE-B139-409F-BD34-DF38E0A39818}"/>
          </ac:spMkLst>
        </pc:spChg>
        <pc:spChg chg="add del mod">
          <ac:chgData name="James Lee(이종섭)" userId="36cfa76a-0c9a-4c1e-b4be-d6f6bdfb81be" providerId="ADAL" clId="{72710128-EDB0-4D27-A791-44E8AE3BAE80}" dt="2022-01-19T07:27:39.093" v="2929" actId="478"/>
          <ac:spMkLst>
            <pc:docMk/>
            <pc:sldMk cId="2060474581" sldId="1627"/>
            <ac:spMk id="298" creationId="{6FB9119F-D725-4C9B-B9FF-1A142500587E}"/>
          </ac:spMkLst>
        </pc:spChg>
        <pc:spChg chg="add mod">
          <ac:chgData name="James Lee(이종섭)" userId="36cfa76a-0c9a-4c1e-b4be-d6f6bdfb81be" providerId="ADAL" clId="{72710128-EDB0-4D27-A791-44E8AE3BAE80}" dt="2022-01-19T07:48:09.902" v="3622" actId="1036"/>
          <ac:spMkLst>
            <pc:docMk/>
            <pc:sldMk cId="2060474581" sldId="1627"/>
            <ac:spMk id="300" creationId="{BCC578C5-B3B8-4E69-AB3B-250B95DD98D4}"/>
          </ac:spMkLst>
        </pc:spChg>
        <pc:spChg chg="add del mod">
          <ac:chgData name="James Lee(이종섭)" userId="36cfa76a-0c9a-4c1e-b4be-d6f6bdfb81be" providerId="ADAL" clId="{72710128-EDB0-4D27-A791-44E8AE3BAE80}" dt="2022-01-19T07:27:36.903" v="2928" actId="478"/>
          <ac:spMkLst>
            <pc:docMk/>
            <pc:sldMk cId="2060474581" sldId="1627"/>
            <ac:spMk id="302" creationId="{052762F6-C781-4CCC-B77B-474D83EFC9C7}"/>
          </ac:spMkLst>
        </pc:spChg>
        <pc:spChg chg="add mod">
          <ac:chgData name="James Lee(이종섭)" userId="36cfa76a-0c9a-4c1e-b4be-d6f6bdfb81be" providerId="ADAL" clId="{72710128-EDB0-4D27-A791-44E8AE3BAE80}" dt="2022-01-19T09:17:55.785" v="6056" actId="20577"/>
          <ac:spMkLst>
            <pc:docMk/>
            <pc:sldMk cId="2060474581" sldId="1627"/>
            <ac:spMk id="303" creationId="{B33AF69E-07D1-4844-B715-009CB0A01CE0}"/>
          </ac:spMkLst>
        </pc:spChg>
        <pc:spChg chg="add del mod">
          <ac:chgData name="James Lee(이종섭)" userId="36cfa76a-0c9a-4c1e-b4be-d6f6bdfb81be" providerId="ADAL" clId="{72710128-EDB0-4D27-A791-44E8AE3BAE80}" dt="2022-01-19T07:27:35.558" v="2927" actId="478"/>
          <ac:spMkLst>
            <pc:docMk/>
            <pc:sldMk cId="2060474581" sldId="1627"/>
            <ac:spMk id="304" creationId="{FEA498BB-B000-443B-A9D4-C0E651DF3DB9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306" creationId="{47F942EB-BC06-432F-AF03-78E3C4F398CB}"/>
          </ac:spMkLst>
        </pc:spChg>
        <pc:spChg chg="add del mod">
          <ac:chgData name="James Lee(이종섭)" userId="36cfa76a-0c9a-4c1e-b4be-d6f6bdfb81be" providerId="ADAL" clId="{72710128-EDB0-4D27-A791-44E8AE3BAE80}" dt="2022-01-19T07:46:07.076" v="3572" actId="478"/>
          <ac:spMkLst>
            <pc:docMk/>
            <pc:sldMk cId="2060474581" sldId="1627"/>
            <ac:spMk id="308" creationId="{0CCAA6E7-03C1-47CE-93DE-4A6B0364EFC8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310" creationId="{A98AF21E-B03E-4CCF-9073-543F72FF4797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312" creationId="{82073C75-7FFF-4824-999A-0796C4F7EBBB}"/>
          </ac:spMkLst>
        </pc:spChg>
        <pc:spChg chg="add del mod">
          <ac:chgData name="James Lee(이종섭)" userId="36cfa76a-0c9a-4c1e-b4be-d6f6bdfb81be" providerId="ADAL" clId="{72710128-EDB0-4D27-A791-44E8AE3BAE80}" dt="2022-01-19T07:47:39.298" v="3578" actId="478"/>
          <ac:spMkLst>
            <pc:docMk/>
            <pc:sldMk cId="2060474581" sldId="1627"/>
            <ac:spMk id="313" creationId="{C34303FE-59D1-46EB-8FAE-908F5FDD4235}"/>
          </ac:spMkLst>
        </pc:spChg>
        <pc:spChg chg="add del mod">
          <ac:chgData name="James Lee(이종섭)" userId="36cfa76a-0c9a-4c1e-b4be-d6f6bdfb81be" providerId="ADAL" clId="{72710128-EDB0-4D27-A791-44E8AE3BAE80}" dt="2022-01-19T07:46:05.549" v="3571" actId="478"/>
          <ac:spMkLst>
            <pc:docMk/>
            <pc:sldMk cId="2060474581" sldId="1627"/>
            <ac:spMk id="314" creationId="{F1676907-684E-439A-8DC8-327C853FE059}"/>
          </ac:spMkLst>
        </pc:spChg>
        <pc:spChg chg="add mod">
          <ac:chgData name="James Lee(이종섭)" userId="36cfa76a-0c9a-4c1e-b4be-d6f6bdfb81be" providerId="ADAL" clId="{72710128-EDB0-4D27-A791-44E8AE3BAE80}" dt="2022-01-20T00:57:15.249" v="6161" actId="1076"/>
          <ac:spMkLst>
            <pc:docMk/>
            <pc:sldMk cId="2060474581" sldId="1627"/>
            <ac:spMk id="315" creationId="{9DFADF4E-4AED-43CC-B18F-E36D55A163C7}"/>
          </ac:spMkLst>
        </pc:spChg>
        <pc:spChg chg="add mod">
          <ac:chgData name="James Lee(이종섭)" userId="36cfa76a-0c9a-4c1e-b4be-d6f6bdfb81be" providerId="ADAL" clId="{72710128-EDB0-4D27-A791-44E8AE3BAE80}" dt="2022-01-19T09:18:54.995" v="6134" actId="571"/>
          <ac:spMkLst>
            <pc:docMk/>
            <pc:sldMk cId="2060474581" sldId="1627"/>
            <ac:spMk id="316" creationId="{760E26B3-77E0-43AF-A14E-54E7F3C05BB9}"/>
          </ac:spMkLst>
        </pc:spChg>
        <pc:grpChg chg="add mod">
          <ac:chgData name="James Lee(이종섭)" userId="36cfa76a-0c9a-4c1e-b4be-d6f6bdfb81be" providerId="ADAL" clId="{72710128-EDB0-4D27-A791-44E8AE3BAE80}" dt="2022-01-19T07:13:28.118" v="2233" actId="1036"/>
          <ac:grpSpMkLst>
            <pc:docMk/>
            <pc:sldMk cId="2060474581" sldId="1627"/>
            <ac:grpSpMk id="20" creationId="{0E976081-D81D-4BA5-A5EE-3999E70A533C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23" creationId="{C838062E-569C-42E3-A579-58F8FAE98037}"/>
          </ac:grpSpMkLst>
        </pc:grpChg>
        <pc:grpChg chg="add mod">
          <ac:chgData name="James Lee(이종섭)" userId="36cfa76a-0c9a-4c1e-b4be-d6f6bdfb81be" providerId="ADAL" clId="{72710128-EDB0-4D27-A791-44E8AE3BAE80}" dt="2022-01-19T07:13:28.118" v="2233" actId="1036"/>
          <ac:grpSpMkLst>
            <pc:docMk/>
            <pc:sldMk cId="2060474581" sldId="1627"/>
            <ac:grpSpMk id="26" creationId="{A25CDFE8-C70E-47D6-98F9-B81F25C5A427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47" creationId="{CFB9225C-3DE0-41D4-B574-1A3633209BAB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50" creationId="{05B539FA-904D-496E-BBDD-246E3226A0FD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55" creationId="{959D7FAC-0C0C-4E99-A27A-C76E25189D81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93" creationId="{C690D1B5-E91E-4EF0-810F-D1481AEFDF57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103" creationId="{BE6B008E-67E7-4EE5-B146-F6F70324392A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117" creationId="{4D14C5AD-A476-4E76-AC1C-46EBEA23CE8B}"/>
          </ac:grpSpMkLst>
        </pc:grpChg>
        <pc:grpChg chg="add del mod">
          <ac:chgData name="James Lee(이종섭)" userId="36cfa76a-0c9a-4c1e-b4be-d6f6bdfb81be" providerId="ADAL" clId="{72710128-EDB0-4D27-A791-44E8AE3BAE80}" dt="2022-01-19T06:04:29.364" v="219"/>
          <ac:grpSpMkLst>
            <pc:docMk/>
            <pc:sldMk cId="2060474581" sldId="1627"/>
            <ac:grpSpMk id="120" creationId="{97F1C6B1-3EE6-4103-962F-4D88FB6514EC}"/>
          </ac:grpSpMkLst>
        </pc:grpChg>
        <pc:grpChg chg="add del">
          <ac:chgData name="James Lee(이종섭)" userId="36cfa76a-0c9a-4c1e-b4be-d6f6bdfb81be" providerId="ADAL" clId="{72710128-EDB0-4D27-A791-44E8AE3BAE80}" dt="2022-01-19T06:03:41.519" v="130" actId="478"/>
          <ac:grpSpMkLst>
            <pc:docMk/>
            <pc:sldMk cId="2060474581" sldId="1627"/>
            <ac:grpSpMk id="126" creationId="{86858444-68D1-4089-9A59-994D017BE5E4}"/>
          </ac:grpSpMkLst>
        </pc:grpChg>
        <pc:grpChg chg="add mod">
          <ac:chgData name="James Lee(이종섭)" userId="36cfa76a-0c9a-4c1e-b4be-d6f6bdfb81be" providerId="ADAL" clId="{72710128-EDB0-4D27-A791-44E8AE3BAE80}" dt="2022-01-19T07:13:28.118" v="2233" actId="1036"/>
          <ac:grpSpMkLst>
            <pc:docMk/>
            <pc:sldMk cId="2060474581" sldId="1627"/>
            <ac:grpSpMk id="130" creationId="{344C1B4F-CA93-4303-B108-7A04A216DAA3}"/>
          </ac:grpSpMkLst>
        </pc:grpChg>
        <pc:grpChg chg="add del mod">
          <ac:chgData name="James Lee(이종섭)" userId="36cfa76a-0c9a-4c1e-b4be-d6f6bdfb81be" providerId="ADAL" clId="{72710128-EDB0-4D27-A791-44E8AE3BAE80}" dt="2022-01-19T07:20:54.366" v="2732" actId="478"/>
          <ac:grpSpMkLst>
            <pc:docMk/>
            <pc:sldMk cId="2060474581" sldId="1627"/>
            <ac:grpSpMk id="136" creationId="{D9E2DFE5-73E5-4806-95A5-907C7F811EE2}"/>
          </ac:grpSpMkLst>
        </pc:grpChg>
        <pc:grpChg chg="add del mod">
          <ac:chgData name="James Lee(이종섭)" userId="36cfa76a-0c9a-4c1e-b4be-d6f6bdfb81be" providerId="ADAL" clId="{72710128-EDB0-4D27-A791-44E8AE3BAE80}" dt="2022-01-19T07:20:54.366" v="2732" actId="478"/>
          <ac:grpSpMkLst>
            <pc:docMk/>
            <pc:sldMk cId="2060474581" sldId="1627"/>
            <ac:grpSpMk id="139" creationId="{7DCF001F-4F4B-4652-850C-FF4A024F6DE9}"/>
          </ac:grpSpMkLst>
        </pc:grpChg>
        <pc:grpChg chg="add del mod">
          <ac:chgData name="James Lee(이종섭)" userId="36cfa76a-0c9a-4c1e-b4be-d6f6bdfb81be" providerId="ADAL" clId="{72710128-EDB0-4D27-A791-44E8AE3BAE80}" dt="2022-01-19T07:20:54.366" v="2732" actId="478"/>
          <ac:grpSpMkLst>
            <pc:docMk/>
            <pc:sldMk cId="2060474581" sldId="1627"/>
            <ac:grpSpMk id="144" creationId="{FD0A39A9-DBF0-4D89-9086-34ACC515DADE}"/>
          </ac:grpSpMkLst>
        </pc:grpChg>
        <pc:grpChg chg="add del mod">
          <ac:chgData name="James Lee(이종섭)" userId="36cfa76a-0c9a-4c1e-b4be-d6f6bdfb81be" providerId="ADAL" clId="{72710128-EDB0-4D27-A791-44E8AE3BAE80}" dt="2022-01-19T07:15:42.382" v="2344" actId="478"/>
          <ac:grpSpMkLst>
            <pc:docMk/>
            <pc:sldMk cId="2060474581" sldId="1627"/>
            <ac:grpSpMk id="169" creationId="{F76DA47C-0781-4586-A2BF-6C793D0C5495}"/>
          </ac:grpSpMkLst>
        </pc:grpChg>
        <pc:grpChg chg="add del mod">
          <ac:chgData name="James Lee(이종섭)" userId="36cfa76a-0c9a-4c1e-b4be-d6f6bdfb81be" providerId="ADAL" clId="{72710128-EDB0-4D27-A791-44E8AE3BAE80}" dt="2022-01-19T07:15:42.382" v="2344" actId="478"/>
          <ac:grpSpMkLst>
            <pc:docMk/>
            <pc:sldMk cId="2060474581" sldId="1627"/>
            <ac:grpSpMk id="179" creationId="{AA9C9C6F-4B7C-442B-A43B-15271D382A5E}"/>
          </ac:grpSpMkLst>
        </pc:grpChg>
        <pc:grpChg chg="add del mod">
          <ac:chgData name="James Lee(이종섭)" userId="36cfa76a-0c9a-4c1e-b4be-d6f6bdfb81be" providerId="ADAL" clId="{72710128-EDB0-4D27-A791-44E8AE3BAE80}" dt="2022-01-19T07:15:42.382" v="2344" actId="478"/>
          <ac:grpSpMkLst>
            <pc:docMk/>
            <pc:sldMk cId="2060474581" sldId="1627"/>
            <ac:grpSpMk id="192" creationId="{88DE91C4-88A7-42AF-9086-A99B45D8DFD4}"/>
          </ac:grpSpMkLst>
        </pc:grpChg>
        <pc:grpChg chg="add del mod">
          <ac:chgData name="James Lee(이종섭)" userId="36cfa76a-0c9a-4c1e-b4be-d6f6bdfb81be" providerId="ADAL" clId="{72710128-EDB0-4D27-A791-44E8AE3BAE80}" dt="2022-01-19T07:15:39.566" v="2343" actId="478"/>
          <ac:grpSpMkLst>
            <pc:docMk/>
            <pc:sldMk cId="2060474581" sldId="1627"/>
            <ac:grpSpMk id="195" creationId="{A0F0F206-913B-4624-AC6F-B123DC45EDA7}"/>
          </ac:grpSpMkLst>
        </pc:grpChg>
        <pc:graphicFrameChg chg="del">
          <ac:chgData name="James Lee(이종섭)" userId="36cfa76a-0c9a-4c1e-b4be-d6f6bdfb81be" providerId="ADAL" clId="{72710128-EDB0-4D27-A791-44E8AE3BAE80}" dt="2022-01-19T06:00:01.104" v="30" actId="478"/>
          <ac:graphicFrameMkLst>
            <pc:docMk/>
            <pc:sldMk cId="2060474581" sldId="1627"/>
            <ac:graphicFrameMk id="18" creationId="{2B9F61AF-9D4F-49D4-91DD-5DE7835E2F34}"/>
          </ac:graphicFrameMkLst>
        </pc:graphicFrameChg>
        <pc:cxnChg chg="add del mod">
          <ac:chgData name="James Lee(이종섭)" userId="36cfa76a-0c9a-4c1e-b4be-d6f6bdfb81be" providerId="ADAL" clId="{72710128-EDB0-4D27-A791-44E8AE3BAE80}" dt="2022-01-19T07:24:58.669" v="2846" actId="478"/>
          <ac:cxnSpMkLst>
            <pc:docMk/>
            <pc:sldMk cId="2060474581" sldId="1627"/>
            <ac:cxnSpMk id="15" creationId="{BBD46414-B041-467B-A011-4A49D41A3539}"/>
          </ac:cxnSpMkLst>
        </pc:cxnChg>
        <pc:cxnChg chg="add del mod">
          <ac:chgData name="James Lee(이종섭)" userId="36cfa76a-0c9a-4c1e-b4be-d6f6bdfb81be" providerId="ADAL" clId="{72710128-EDB0-4D27-A791-44E8AE3BAE80}" dt="2022-01-19T07:47:43.987" v="3595" actId="1035"/>
          <ac:cxnSpMkLst>
            <pc:docMk/>
            <pc:sldMk cId="2060474581" sldId="1627"/>
            <ac:cxnSpMk id="40" creationId="{84BBC454-AD95-4559-90F2-945E7DB8BB1D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44" creationId="{9AB8E339-45A4-4F6E-8B3E-901795E87037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46" creationId="{E30228EA-58D1-4C77-9B34-E40903C323A1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62" creationId="{90A8727B-DF59-45B9-9C14-8347B68ED962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63" creationId="{04341757-552A-4A4E-8971-F41FE36D143E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65" creationId="{0110B91B-F643-4DFF-8B2E-5468C2C9CE79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67" creationId="{3BE89024-11AF-45AE-A166-0879749B7449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70" creationId="{73EFD098-4082-462F-8636-CFCEB0EAFBD6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72" creationId="{BDA8E534-E829-4E4C-8E5E-92A2C94A3EB7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74" creationId="{1BE9AA40-5091-450A-9842-B13453BDB67C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76" creationId="{40A4FFC6-A87A-40BA-9D57-B4EFD3108067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79" creationId="{88E7629C-D83B-4808-A3DE-3DCFFD907192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82" creationId="{601E0C60-FD2D-4EB2-BD22-4542BF359BB3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84" creationId="{21280BFC-63DC-4BBA-A9E2-5A013041E2B5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86" creationId="{A83B3864-BEA3-480C-8784-16046ACA8337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89" creationId="{C6209029-C684-472A-9B27-3AD40619C7BC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92" creationId="{FFB40928-0D2F-4800-A68A-DF81A22E639E}"/>
          </ac:cxnSpMkLst>
        </pc:cxnChg>
        <pc:cxnChg chg="add del mod">
          <ac:chgData name="James Lee(이종섭)" userId="36cfa76a-0c9a-4c1e-b4be-d6f6bdfb81be" providerId="ADAL" clId="{72710128-EDB0-4D27-A791-44E8AE3BAE80}" dt="2022-01-19T06:04:29.364" v="219"/>
          <ac:cxnSpMkLst>
            <pc:docMk/>
            <pc:sldMk cId="2060474581" sldId="1627"/>
            <ac:cxnSpMk id="116" creationId="{BC78CD18-244D-4883-B1B2-120811E328F4}"/>
          </ac:cxnSpMkLst>
        </pc:cxnChg>
        <pc:cxnChg chg="add del">
          <ac:chgData name="James Lee(이종섭)" userId="36cfa76a-0c9a-4c1e-b4be-d6f6bdfb81be" providerId="ADAL" clId="{72710128-EDB0-4D27-A791-44E8AE3BAE80}" dt="2022-01-19T06:03:41.519" v="130" actId="478"/>
          <ac:cxnSpMkLst>
            <pc:docMk/>
            <pc:sldMk cId="2060474581" sldId="1627"/>
            <ac:cxnSpMk id="125" creationId="{3E8B8413-2C19-44A4-A940-20942EED71F4}"/>
          </ac:cxnSpMkLst>
        </pc:cxnChg>
        <pc:cxnChg chg="add del mod">
          <ac:chgData name="James Lee(이종섭)" userId="36cfa76a-0c9a-4c1e-b4be-d6f6bdfb81be" providerId="ADAL" clId="{72710128-EDB0-4D27-A791-44E8AE3BAE80}" dt="2022-01-19T07:20:54.366" v="2732" actId="478"/>
          <ac:cxnSpMkLst>
            <pc:docMk/>
            <pc:sldMk cId="2060474581" sldId="1627"/>
            <ac:cxnSpMk id="133" creationId="{D5E3A809-A264-4E1E-85D3-CF1604391144}"/>
          </ac:cxnSpMkLst>
        </pc:cxnChg>
        <pc:cxnChg chg="add del mod">
          <ac:chgData name="James Lee(이종섭)" userId="36cfa76a-0c9a-4c1e-b4be-d6f6bdfb81be" providerId="ADAL" clId="{72710128-EDB0-4D27-A791-44E8AE3BAE80}" dt="2022-01-19T07:20:54.366" v="2732" actId="478"/>
          <ac:cxnSpMkLst>
            <pc:docMk/>
            <pc:sldMk cId="2060474581" sldId="1627"/>
            <ac:cxnSpMk id="135" creationId="{62558E4C-79E2-488F-9766-1AA585D58BD8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148" creationId="{4941447A-4534-436F-8074-8F89211AF901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150" creationId="{CBBA8782-AC85-4EC3-9C9F-BD534E56F1CF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152" creationId="{F681CB3C-AC53-4FDD-8B12-6916000A7AC9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154" creationId="{4FEF11AE-3BA2-4E9C-A67A-CB68D3C82544}"/>
          </ac:cxnSpMkLst>
        </pc:cxnChg>
        <pc:cxnChg chg="add del mod">
          <ac:chgData name="James Lee(이종섭)" userId="36cfa76a-0c9a-4c1e-b4be-d6f6bdfb81be" providerId="ADAL" clId="{72710128-EDB0-4D27-A791-44E8AE3BAE80}" dt="2022-01-19T07:15:39.566" v="2343" actId="478"/>
          <ac:cxnSpMkLst>
            <pc:docMk/>
            <pc:sldMk cId="2060474581" sldId="1627"/>
            <ac:cxnSpMk id="158" creationId="{DA4BC92F-1B41-4EC8-961C-2528E0E41A12}"/>
          </ac:cxnSpMkLst>
        </pc:cxnChg>
        <pc:cxnChg chg="add del mod">
          <ac:chgData name="James Lee(이종섭)" userId="36cfa76a-0c9a-4c1e-b4be-d6f6bdfb81be" providerId="ADAL" clId="{72710128-EDB0-4D27-A791-44E8AE3BAE80}" dt="2022-01-19T07:15:39.566" v="2343" actId="478"/>
          <ac:cxnSpMkLst>
            <pc:docMk/>
            <pc:sldMk cId="2060474581" sldId="1627"/>
            <ac:cxnSpMk id="160" creationId="{4B4EF34B-35F9-4928-A83A-73F7561DA76C}"/>
          </ac:cxnSpMkLst>
        </pc:cxnChg>
        <pc:cxnChg chg="add del mod">
          <ac:chgData name="James Lee(이종섭)" userId="36cfa76a-0c9a-4c1e-b4be-d6f6bdfb81be" providerId="ADAL" clId="{72710128-EDB0-4D27-A791-44E8AE3BAE80}" dt="2022-01-19T07:15:39.566" v="2343" actId="478"/>
          <ac:cxnSpMkLst>
            <pc:docMk/>
            <pc:sldMk cId="2060474581" sldId="1627"/>
            <ac:cxnSpMk id="162" creationId="{ACB3009E-046D-43A2-9430-1280DF9D9DA6}"/>
          </ac:cxnSpMkLst>
        </pc:cxnChg>
        <pc:cxnChg chg="add del mod">
          <ac:chgData name="James Lee(이종섭)" userId="36cfa76a-0c9a-4c1e-b4be-d6f6bdfb81be" providerId="ADAL" clId="{72710128-EDB0-4D27-A791-44E8AE3BAE80}" dt="2022-01-19T07:15:39.566" v="2343" actId="478"/>
          <ac:cxnSpMkLst>
            <pc:docMk/>
            <pc:sldMk cId="2060474581" sldId="1627"/>
            <ac:cxnSpMk id="165" creationId="{8790D4F0-51EF-4D7D-B5CC-1D85C3C39CA2}"/>
          </ac:cxnSpMkLst>
        </pc:cxnChg>
        <pc:cxnChg chg="add del mod">
          <ac:chgData name="James Lee(이종섭)" userId="36cfa76a-0c9a-4c1e-b4be-d6f6bdfb81be" providerId="ADAL" clId="{72710128-EDB0-4D27-A791-44E8AE3BAE80}" dt="2022-01-19T07:15:39.566" v="2343" actId="478"/>
          <ac:cxnSpMkLst>
            <pc:docMk/>
            <pc:sldMk cId="2060474581" sldId="1627"/>
            <ac:cxnSpMk id="168" creationId="{BBA77D49-0C9C-404E-AB13-B485061A3775}"/>
          </ac:cxnSpMkLst>
        </pc:cxnChg>
        <pc:cxnChg chg="add del mod">
          <ac:chgData name="James Lee(이종섭)" userId="36cfa76a-0c9a-4c1e-b4be-d6f6bdfb81be" providerId="ADAL" clId="{72710128-EDB0-4D27-A791-44E8AE3BAE80}" dt="2022-01-19T07:15:42.382" v="2344" actId="478"/>
          <ac:cxnSpMkLst>
            <pc:docMk/>
            <pc:sldMk cId="2060474581" sldId="1627"/>
            <ac:cxnSpMk id="191" creationId="{485CE3A7-0C84-47A1-AA80-57E092BA41C6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12" creationId="{CC778D6A-A191-482A-BFCC-E05F0AF95DD8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14" creationId="{DEB52B5D-3CC8-4CEA-97A9-4CCD44E20A0D}"/>
          </ac:cxnSpMkLst>
        </pc:cxnChg>
        <pc:cxnChg chg="add del mod">
          <ac:chgData name="James Lee(이종섭)" userId="36cfa76a-0c9a-4c1e-b4be-d6f6bdfb81be" providerId="ADAL" clId="{72710128-EDB0-4D27-A791-44E8AE3BAE80}" dt="2022-01-19T07:47:50.601" v="3598" actId="478"/>
          <ac:cxnSpMkLst>
            <pc:docMk/>
            <pc:sldMk cId="2060474581" sldId="1627"/>
            <ac:cxnSpMk id="216" creationId="{4D4B6B83-8A78-4FE1-B359-DC09961A601E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18" creationId="{A52CFB7C-386D-4D93-A540-BF1E90733E50}"/>
          </ac:cxnSpMkLst>
        </pc:cxnChg>
        <pc:cxnChg chg="add del mod">
          <ac:chgData name="James Lee(이종섭)" userId="36cfa76a-0c9a-4c1e-b4be-d6f6bdfb81be" providerId="ADAL" clId="{72710128-EDB0-4D27-A791-44E8AE3BAE80}" dt="2022-01-19T07:19:31.989" v="2720" actId="478"/>
          <ac:cxnSpMkLst>
            <pc:docMk/>
            <pc:sldMk cId="2060474581" sldId="1627"/>
            <ac:cxnSpMk id="221" creationId="{0B69B255-8A4A-4355-BBF2-6C496C025447}"/>
          </ac:cxnSpMkLst>
        </pc:cxnChg>
        <pc:cxnChg chg="add del mod">
          <ac:chgData name="James Lee(이종섭)" userId="36cfa76a-0c9a-4c1e-b4be-d6f6bdfb81be" providerId="ADAL" clId="{72710128-EDB0-4D27-A791-44E8AE3BAE80}" dt="2022-01-19T07:19:31.989" v="2720" actId="478"/>
          <ac:cxnSpMkLst>
            <pc:docMk/>
            <pc:sldMk cId="2060474581" sldId="1627"/>
            <ac:cxnSpMk id="223" creationId="{A3053A19-4F15-4D2B-B984-ABD0E0879C0F}"/>
          </ac:cxnSpMkLst>
        </pc:cxnChg>
        <pc:cxnChg chg="add del mod">
          <ac:chgData name="James Lee(이종섭)" userId="36cfa76a-0c9a-4c1e-b4be-d6f6bdfb81be" providerId="ADAL" clId="{72710128-EDB0-4D27-A791-44E8AE3BAE80}" dt="2022-01-19T07:19:31.989" v="2720" actId="478"/>
          <ac:cxnSpMkLst>
            <pc:docMk/>
            <pc:sldMk cId="2060474581" sldId="1627"/>
            <ac:cxnSpMk id="225" creationId="{C326931C-817B-4672-8F7E-2A9DDB0CBE8E}"/>
          </ac:cxnSpMkLst>
        </pc:cxnChg>
        <pc:cxnChg chg="add del mod">
          <ac:chgData name="James Lee(이종섭)" userId="36cfa76a-0c9a-4c1e-b4be-d6f6bdfb81be" providerId="ADAL" clId="{72710128-EDB0-4D27-A791-44E8AE3BAE80}" dt="2022-01-19T07:19:31.989" v="2720" actId="478"/>
          <ac:cxnSpMkLst>
            <pc:docMk/>
            <pc:sldMk cId="2060474581" sldId="1627"/>
            <ac:cxnSpMk id="227" creationId="{9C048525-C90C-47A8-A121-16876F7EA223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30" creationId="{0222405C-73A0-47D4-AC5D-6FE6D58D1445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32" creationId="{A302B42E-1751-430B-B79B-35E8156EB740}"/>
          </ac:cxnSpMkLst>
        </pc:cxnChg>
        <pc:cxnChg chg="add del mod">
          <ac:chgData name="James Lee(이종섭)" userId="36cfa76a-0c9a-4c1e-b4be-d6f6bdfb81be" providerId="ADAL" clId="{72710128-EDB0-4D27-A791-44E8AE3BAE80}" dt="2022-01-19T07:47:53.465" v="3601" actId="478"/>
          <ac:cxnSpMkLst>
            <pc:docMk/>
            <pc:sldMk cId="2060474581" sldId="1627"/>
            <ac:cxnSpMk id="234" creationId="{DBE05E2F-6A18-43AE-8A53-9D645B6FAA30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36" creationId="{AEB04BA8-6F9A-401E-A0E6-1AD1A8AFDBD8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40" creationId="{DDB983C3-776B-4E31-B9E7-F9B552E2A904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42" creationId="{49C0641B-0CEF-409C-9958-CE399D88E97B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44" creationId="{06E51A7B-09F6-4802-9CF1-C31C7ED27329}"/>
          </ac:cxnSpMkLst>
        </pc:cxnChg>
        <pc:cxnChg chg="add del mod">
          <ac:chgData name="James Lee(이종섭)" userId="36cfa76a-0c9a-4c1e-b4be-d6f6bdfb81be" providerId="ADAL" clId="{72710128-EDB0-4D27-A791-44E8AE3BAE80}" dt="2022-01-19T07:47:56.080" v="3604" actId="478"/>
          <ac:cxnSpMkLst>
            <pc:docMk/>
            <pc:sldMk cId="2060474581" sldId="1627"/>
            <ac:cxnSpMk id="246" creationId="{55DD7B31-11C4-48B4-AEC5-6C9DFE4D849F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48" creationId="{429694F9-2FF5-4B29-AD09-6AE54E742C32}"/>
          </ac:cxnSpMkLst>
        </pc:cxnChg>
        <pc:cxnChg chg="add del mod">
          <ac:chgData name="James Lee(이종섭)" userId="36cfa76a-0c9a-4c1e-b4be-d6f6bdfb81be" providerId="ADAL" clId="{72710128-EDB0-4D27-A791-44E8AE3BAE80}" dt="2022-01-19T07:18:52.150" v="2632" actId="478"/>
          <ac:cxnSpMkLst>
            <pc:docMk/>
            <pc:sldMk cId="2060474581" sldId="1627"/>
            <ac:cxnSpMk id="252" creationId="{6CE116F0-B16A-40BA-BA0A-FE5CD8D558C2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54" creationId="{5DB7C2A9-5FD7-4034-8446-3E45E9190276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56" creationId="{67850912-72D4-443E-8366-54730A0209BA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58" creationId="{32FD50FC-A767-4C81-BC80-77CE767FA503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60" creationId="{9DF6AB78-B212-40F7-867B-D6D0A7022765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62" creationId="{F49C6DFA-E2D8-49C1-8148-CA6D50F342EB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64" creationId="{A27C9EB2-DE6D-452A-83DF-909115335B5E}"/>
          </ac:cxnSpMkLst>
        </pc:cxnChg>
        <pc:cxnChg chg="add del mod">
          <ac:chgData name="James Lee(이종섭)" userId="36cfa76a-0c9a-4c1e-b4be-d6f6bdfb81be" providerId="ADAL" clId="{72710128-EDB0-4D27-A791-44E8AE3BAE80}" dt="2022-01-19T07:47:58.409" v="3607" actId="478"/>
          <ac:cxnSpMkLst>
            <pc:docMk/>
            <pc:sldMk cId="2060474581" sldId="1627"/>
            <ac:cxnSpMk id="266" creationId="{47BE43A0-E37F-4CF0-8403-3F45D7C57BF7}"/>
          </ac:cxnSpMkLst>
        </pc:cxnChg>
        <pc:cxnChg chg="add mod">
          <ac:chgData name="James Lee(이종섭)" userId="36cfa76a-0c9a-4c1e-b4be-d6f6bdfb81be" providerId="ADAL" clId="{72710128-EDB0-4D27-A791-44E8AE3BAE80}" dt="2022-01-19T07:58:23.662" v="3647" actId="1035"/>
          <ac:cxnSpMkLst>
            <pc:docMk/>
            <pc:sldMk cId="2060474581" sldId="1627"/>
            <ac:cxnSpMk id="268" creationId="{6DD98AEB-B810-4CAD-A5C7-51F1E5F88EC9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74" creationId="{4D6878B0-C8F6-46F6-A155-71822D4C4B2A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76" creationId="{C52247AF-5987-4BA7-A05E-1AEB5A16DCFD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78" creationId="{0EB1F8B5-6FB2-4805-9037-282A3FC85250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80" creationId="{6F2240F6-EA8F-4127-BBC2-BF4793635411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85" creationId="{0067DFEB-F94F-4202-A0AF-9747C5918EFC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87" creationId="{49BF11CA-F876-4520-87A9-B1A110D14F1D}"/>
          </ac:cxnSpMkLst>
        </pc:cxnChg>
        <pc:cxnChg chg="add del mod">
          <ac:chgData name="James Lee(이종섭)" userId="36cfa76a-0c9a-4c1e-b4be-d6f6bdfb81be" providerId="ADAL" clId="{72710128-EDB0-4D27-A791-44E8AE3BAE80}" dt="2022-01-19T07:27:23.381" v="2922" actId="478"/>
          <ac:cxnSpMkLst>
            <pc:docMk/>
            <pc:sldMk cId="2060474581" sldId="1627"/>
            <ac:cxnSpMk id="289" creationId="{D0D22A0F-FD4F-48A5-929A-7E6F230871B3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91" creationId="{E5FF624C-15F9-489A-ABF1-DCCA667B80C7}"/>
          </ac:cxnSpMkLst>
        </pc:cxnChg>
        <pc:cxnChg chg="add del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95" creationId="{DFC4BEFA-E5A9-4E2D-936E-908B15F8E2C4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297" creationId="{3C986F16-D1D0-4383-ADE7-38704413E9D5}"/>
          </ac:cxnSpMkLst>
        </pc:cxnChg>
        <pc:cxnChg chg="add del mod">
          <ac:chgData name="James Lee(이종섭)" userId="36cfa76a-0c9a-4c1e-b4be-d6f6bdfb81be" providerId="ADAL" clId="{72710128-EDB0-4D27-A791-44E8AE3BAE80}" dt="2022-01-19T07:27:40.270" v="2930" actId="478"/>
          <ac:cxnSpMkLst>
            <pc:docMk/>
            <pc:sldMk cId="2060474581" sldId="1627"/>
            <ac:cxnSpMk id="299" creationId="{BD22F1F9-F9C2-434A-B11A-4877A40FEB12}"/>
          </ac:cxnSpMkLst>
        </pc:cxnChg>
        <pc:cxnChg chg="add mod">
          <ac:chgData name="James Lee(이종섭)" userId="36cfa76a-0c9a-4c1e-b4be-d6f6bdfb81be" providerId="ADAL" clId="{72710128-EDB0-4D27-A791-44E8AE3BAE80}" dt="2022-01-19T07:48:09.902" v="3622" actId="1036"/>
          <ac:cxnSpMkLst>
            <pc:docMk/>
            <pc:sldMk cId="2060474581" sldId="1627"/>
            <ac:cxnSpMk id="301" creationId="{293CA9FF-889F-4196-8D0A-B038D312A8B5}"/>
          </ac:cxnSpMkLst>
        </pc:cxnChg>
        <pc:cxnChg chg="add del mod">
          <ac:chgData name="James Lee(이종섭)" userId="36cfa76a-0c9a-4c1e-b4be-d6f6bdfb81be" providerId="ADAL" clId="{72710128-EDB0-4D27-A791-44E8AE3BAE80}" dt="2022-01-19T07:47:39.298" v="3578" actId="478"/>
          <ac:cxnSpMkLst>
            <pc:docMk/>
            <pc:sldMk cId="2060474581" sldId="1627"/>
            <ac:cxnSpMk id="305" creationId="{48A56926-3EB5-4F8A-8B7F-43ACEAD35802}"/>
          </ac:cxnSpMkLst>
        </pc:cxnChg>
        <pc:cxnChg chg="add del mod">
          <ac:chgData name="James Lee(이종섭)" userId="36cfa76a-0c9a-4c1e-b4be-d6f6bdfb81be" providerId="ADAL" clId="{72710128-EDB0-4D27-A791-44E8AE3BAE80}" dt="2022-01-19T07:47:39.298" v="3578" actId="478"/>
          <ac:cxnSpMkLst>
            <pc:docMk/>
            <pc:sldMk cId="2060474581" sldId="1627"/>
            <ac:cxnSpMk id="307" creationId="{DF9D9F30-7269-4FC4-A0D9-92F770D9628A}"/>
          </ac:cxnSpMkLst>
        </pc:cxnChg>
        <pc:cxnChg chg="add del mod">
          <ac:chgData name="James Lee(이종섭)" userId="36cfa76a-0c9a-4c1e-b4be-d6f6bdfb81be" providerId="ADAL" clId="{72710128-EDB0-4D27-A791-44E8AE3BAE80}" dt="2022-01-19T07:47:39.298" v="3578" actId="478"/>
          <ac:cxnSpMkLst>
            <pc:docMk/>
            <pc:sldMk cId="2060474581" sldId="1627"/>
            <ac:cxnSpMk id="309" creationId="{5F05C107-5126-4177-9534-7CA9C273FF6B}"/>
          </ac:cxnSpMkLst>
        </pc:cxnChg>
        <pc:cxnChg chg="add del mod">
          <ac:chgData name="James Lee(이종섭)" userId="36cfa76a-0c9a-4c1e-b4be-d6f6bdfb81be" providerId="ADAL" clId="{72710128-EDB0-4D27-A791-44E8AE3BAE80}" dt="2022-01-19T07:47:39.298" v="3578" actId="478"/>
          <ac:cxnSpMkLst>
            <pc:docMk/>
            <pc:sldMk cId="2060474581" sldId="1627"/>
            <ac:cxnSpMk id="311" creationId="{D8A006ED-13C2-4D8E-8FE7-A5D20B9940E4}"/>
          </ac:cxnSpMkLst>
        </pc:cxnChg>
      </pc:sldChg>
      <pc:sldChg chg="addSp delSp modSp add del">
        <pc:chgData name="James Lee(이종섭)" userId="36cfa76a-0c9a-4c1e-b4be-d6f6bdfb81be" providerId="ADAL" clId="{72710128-EDB0-4D27-A791-44E8AE3BAE80}" dt="2022-01-19T06:46:01.712" v="1161" actId="2696"/>
        <pc:sldMkLst>
          <pc:docMk/>
          <pc:sldMk cId="588910253" sldId="1628"/>
        </pc:sldMkLst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29" creationId="{6BD55E88-C76A-4F57-A379-86772575E979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0" creationId="{3F7A9EEB-D325-408A-9FAE-D0AFBC2EB416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1" creationId="{FFD3882D-E28E-4B67-9477-86ED534AEC9C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2" creationId="{5E6F0965-3C84-446E-BE05-FF10F2A3E874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3" creationId="{ADB5439B-FC44-44D9-BBA6-6C6038F70F31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4" creationId="{B7A2F6BE-7481-4DB5-A30A-106B78E00327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5" creationId="{7C1A20C4-413E-429A-B691-9FDFF84C1611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6" creationId="{8E87A34F-CE80-4244-AE55-4F7B9FA31365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7" creationId="{D315EE47-DDD5-4DB1-B094-93471EC217D2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8" creationId="{19640FA3-26CC-4394-9CFA-CB0E0EA40934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39" creationId="{840470E3-0DEA-4B37-9BD6-53133945C6A3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41" creationId="{52F5D06F-9B15-49B3-8310-56AF30433AB2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42" creationId="{1BA41965-9E62-4BBC-B9CB-A9C2EE1CED64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43" creationId="{DF3AAE6C-0087-485E-A56D-3F6F34561B67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45" creationId="{24761D2C-BA5D-453B-9FDE-1F24DB31AC4F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54" creationId="{126CA994-93E0-4117-958B-38EDB1C973AE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59" creationId="{F39B68BB-D9B9-45B3-8B6B-30908DEE8680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0" creationId="{FCB55E69-CE2C-4E50-983F-CA70EDF838A8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1" creationId="{251D6547-8A83-4913-8B85-106E9F43C527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4" creationId="{CED4BF48-E284-456A-8071-EB06750E5FDF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6" creationId="{40CD03B9-AC6A-405F-BF1A-24F078B96686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8" creationId="{FEC36A34-F14D-42BD-95E8-BCCFA6C36948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69" creationId="{58B4263D-CAA1-443E-AD31-7FEA1BDF2C63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71" creationId="{55433115-FF46-458D-89D6-017540BDA3C9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73" creationId="{C0C8E312-CB64-41C0-9B7B-6CA09D41B96E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75" creationId="{49A39DDA-166F-45E8-A2BB-A24F13AAFBED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77" creationId="{CE4DCB1A-03E3-4361-89B8-F8F6615F5167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78" creationId="{BC306171-A13D-475B-BC32-ED60FBA1E89E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0" creationId="{18700816-8BC8-4118-9DF9-4E49AC24BD11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1" creationId="{EEB2D82D-52A8-461C-9619-550B266CDCCC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3" creationId="{BB6A2387-41CB-4163-B19F-32C984A3BFC9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5" creationId="{029BC185-F044-40DE-AB77-660511B3C0B0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7" creationId="{25C1C7F3-85CD-4C88-9BAD-547F92D211F6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88" creationId="{F783AE53-41F8-4830-8F7E-3AFF723200C5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90" creationId="{3686FA5B-5925-499D-A5F2-F3FD310F6131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91" creationId="{3FB8F788-DAA7-4C5D-B169-E311DD39BEC3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115" creationId="{06E60621-201F-4FF9-9FD7-19F9235AFAF1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123" creationId="{25358BC8-ED9D-49D8-965F-D6F678ED7538}"/>
          </ac:spMkLst>
        </pc:spChg>
        <pc:spChg chg="del">
          <ac:chgData name="James Lee(이종섭)" userId="36cfa76a-0c9a-4c1e-b4be-d6f6bdfb81be" providerId="ADAL" clId="{72710128-EDB0-4D27-A791-44E8AE3BAE80}" dt="2022-01-19T06:00:09.078" v="33" actId="478"/>
          <ac:spMkLst>
            <pc:docMk/>
            <pc:sldMk cId="588910253" sldId="1628"/>
            <ac:spMk id="124" creationId="{40B1F92D-B6EA-495D-B209-367952696938}"/>
          </ac:spMkLst>
        </pc:s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20" creationId="{0E976081-D81D-4BA5-A5EE-3999E70A533C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23" creationId="{C838062E-569C-42E3-A579-58F8FAE98037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26" creationId="{A25CDFE8-C70E-47D6-98F9-B81F25C5A427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47" creationId="{CFB9225C-3DE0-41D4-B574-1A3633209BAB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50" creationId="{05B539FA-904D-496E-BBDD-246E3226A0FD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55" creationId="{959D7FAC-0C0C-4E99-A27A-C76E25189D81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93" creationId="{C690D1B5-E91E-4EF0-810F-D1481AEFDF57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103" creationId="{BE6B008E-67E7-4EE5-B146-F6F70324392A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117" creationId="{4D14C5AD-A476-4E76-AC1C-46EBEA23CE8B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120" creationId="{97F1C6B1-3EE6-4103-962F-4D88FB6514EC}"/>
          </ac:grpSpMkLst>
        </pc:grpChg>
        <pc:grpChg chg="del">
          <ac:chgData name="James Lee(이종섭)" userId="36cfa76a-0c9a-4c1e-b4be-d6f6bdfb81be" providerId="ADAL" clId="{72710128-EDB0-4D27-A791-44E8AE3BAE80}" dt="2022-01-19T06:00:09.078" v="33" actId="478"/>
          <ac:grpSpMkLst>
            <pc:docMk/>
            <pc:sldMk cId="588910253" sldId="1628"/>
            <ac:grpSpMk id="126" creationId="{86858444-68D1-4089-9A59-994D017BE5E4}"/>
          </ac:grpSpMkLst>
        </pc:grpChg>
        <pc:graphicFrameChg chg="add mod">
          <ac:chgData name="James Lee(이종섭)" userId="36cfa76a-0c9a-4c1e-b4be-d6f6bdfb81be" providerId="ADAL" clId="{72710128-EDB0-4D27-A791-44E8AE3BAE80}" dt="2022-01-19T06:00:16.700" v="35" actId="1076"/>
          <ac:graphicFrameMkLst>
            <pc:docMk/>
            <pc:sldMk cId="588910253" sldId="1628"/>
            <ac:graphicFrameMk id="129" creationId="{AF3E53AA-4CB5-405D-ABD2-E159E8C4F2BF}"/>
          </ac:graphicFrameMkLst>
        </pc:graphicFrame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40" creationId="{84BBC454-AD95-4559-90F2-945E7DB8BB1D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44" creationId="{9AB8E339-45A4-4F6E-8B3E-901795E87037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46" creationId="{E30228EA-58D1-4C77-9B34-E40903C323A1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62" creationId="{90A8727B-DF59-45B9-9C14-8347B68ED962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63" creationId="{04341757-552A-4A4E-8971-F41FE36D143E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65" creationId="{0110B91B-F643-4DFF-8B2E-5468C2C9CE79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67" creationId="{3BE89024-11AF-45AE-A166-0879749B7449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70" creationId="{73EFD098-4082-462F-8636-CFCEB0EAFBD6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72" creationId="{BDA8E534-E829-4E4C-8E5E-92A2C94A3EB7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74" creationId="{1BE9AA40-5091-450A-9842-B13453BDB67C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76" creationId="{40A4FFC6-A87A-40BA-9D57-B4EFD3108067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79" creationId="{88E7629C-D83B-4808-A3DE-3DCFFD907192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82" creationId="{601E0C60-FD2D-4EB2-BD22-4542BF359BB3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84" creationId="{21280BFC-63DC-4BBA-A9E2-5A013041E2B5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86" creationId="{A83B3864-BEA3-480C-8784-16046ACA8337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89" creationId="{C6209029-C684-472A-9B27-3AD40619C7BC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92" creationId="{FFB40928-0D2F-4800-A68A-DF81A22E639E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116" creationId="{BC78CD18-244D-4883-B1B2-120811E328F4}"/>
          </ac:cxnSpMkLst>
        </pc:cxnChg>
        <pc:cxnChg chg="del">
          <ac:chgData name="James Lee(이종섭)" userId="36cfa76a-0c9a-4c1e-b4be-d6f6bdfb81be" providerId="ADAL" clId="{72710128-EDB0-4D27-A791-44E8AE3BAE80}" dt="2022-01-19T06:00:09.078" v="33" actId="478"/>
          <ac:cxnSpMkLst>
            <pc:docMk/>
            <pc:sldMk cId="588910253" sldId="1628"/>
            <ac:cxnSpMk id="125" creationId="{3E8B8413-2C19-44A4-A940-20942EED71F4}"/>
          </ac:cxnSpMkLst>
        </pc:cxnChg>
      </pc:sldChg>
      <pc:sldChg chg="addSp delSp modSp">
        <pc:chgData name="James Lee(이종섭)" userId="36cfa76a-0c9a-4c1e-b4be-d6f6bdfb81be" providerId="ADAL" clId="{72710128-EDB0-4D27-A791-44E8AE3BAE80}" dt="2022-01-20T03:57:38.134" v="6404" actId="20577"/>
        <pc:sldMkLst>
          <pc:docMk/>
          <pc:sldMk cId="3036867889" sldId="1628"/>
        </pc:sldMkLst>
        <pc:spChg chg="mod">
          <ac:chgData name="James Lee(이종섭)" userId="36cfa76a-0c9a-4c1e-b4be-d6f6bdfb81be" providerId="ADAL" clId="{72710128-EDB0-4D27-A791-44E8AE3BAE80}" dt="2022-01-20T03:57:38.134" v="6404" actId="20577"/>
          <ac:spMkLst>
            <pc:docMk/>
            <pc:sldMk cId="3036867889" sldId="1628"/>
            <ac:spMk id="3" creationId="{68637CD6-4A0E-4190-A50A-1116683E4ADB}"/>
          </ac:spMkLst>
        </pc:spChg>
        <pc:spChg chg="del">
          <ac:chgData name="James Lee(이종섭)" userId="36cfa76a-0c9a-4c1e-b4be-d6f6bdfb81be" providerId="ADAL" clId="{72710128-EDB0-4D27-A791-44E8AE3BAE80}" dt="2022-01-20T03:13:12" v="6311" actId="478"/>
          <ac:spMkLst>
            <pc:docMk/>
            <pc:sldMk cId="3036867889" sldId="1628"/>
            <ac:spMk id="109" creationId="{9C10E7EE-4B97-43F6-8E37-52EAD0B00519}"/>
          </ac:spMkLst>
        </pc:spChg>
        <pc:picChg chg="add mod">
          <ac:chgData name="James Lee(이종섭)" userId="36cfa76a-0c9a-4c1e-b4be-d6f6bdfb81be" providerId="ADAL" clId="{72710128-EDB0-4D27-A791-44E8AE3BAE80}" dt="2022-01-20T03:13:22.915" v="6318" actId="1076"/>
          <ac:picMkLst>
            <pc:docMk/>
            <pc:sldMk cId="3036867889" sldId="1628"/>
            <ac:picMk id="2" creationId="{B4224BE6-27B1-4A42-9FA1-407F3C5232A5}"/>
          </ac:picMkLst>
        </pc:picChg>
      </pc:sldChg>
    </pc:docChg>
  </pc:docChgLst>
  <pc:docChgLst>
    <pc:chgData name="James Lee(이종섭)" userId="36cfa76a-0c9a-4c1e-b4be-d6f6bdfb81be" providerId="ADAL" clId="{6906B3C7-33FF-4E35-A416-1265FEF07103}"/>
    <pc:docChg chg="undo custSel addSld delSld modSld">
      <pc:chgData name="James Lee(이종섭)" userId="36cfa76a-0c9a-4c1e-b4be-d6f6bdfb81be" providerId="ADAL" clId="{6906B3C7-33FF-4E35-A416-1265FEF07103}" dt="2022-01-26T09:30:49.587" v="4815" actId="20577"/>
      <pc:docMkLst>
        <pc:docMk/>
      </pc:docMkLst>
      <pc:sldChg chg="addSp delSp modSp">
        <pc:chgData name="James Lee(이종섭)" userId="36cfa76a-0c9a-4c1e-b4be-d6f6bdfb81be" providerId="ADAL" clId="{6906B3C7-33FF-4E35-A416-1265FEF07103}" dt="2022-01-26T05:26:08.812" v="4605" actId="20577"/>
        <pc:sldMkLst>
          <pc:docMk/>
          <pc:sldMk cId="1788654369" sldId="1626"/>
        </pc:sldMkLst>
        <pc:spChg chg="add del mod">
          <ac:chgData name="James Lee(이종섭)" userId="36cfa76a-0c9a-4c1e-b4be-d6f6bdfb81be" providerId="ADAL" clId="{6906B3C7-33FF-4E35-A416-1265FEF07103}" dt="2022-01-26T02:46:48.585" v="2511" actId="478"/>
          <ac:spMkLst>
            <pc:docMk/>
            <pc:sldMk cId="1788654369" sldId="1626"/>
            <ac:spMk id="2" creationId="{C26FF784-49BB-4E2A-95A5-93F00BB3BAA6}"/>
          </ac:spMkLst>
        </pc:spChg>
        <pc:spChg chg="mod">
          <ac:chgData name="James Lee(이종섭)" userId="36cfa76a-0c9a-4c1e-b4be-d6f6bdfb81be" providerId="ADAL" clId="{6906B3C7-33FF-4E35-A416-1265FEF07103}" dt="2022-01-25T08:00:17.329" v="477"/>
          <ac:spMkLst>
            <pc:docMk/>
            <pc:sldMk cId="1788654369" sldId="1626"/>
            <ac:spMk id="9" creationId="{7D21A4B2-DD82-4034-9CE6-B0FF4155145A}"/>
          </ac:spMkLst>
        </pc:spChg>
        <pc:spChg chg="mod">
          <ac:chgData name="James Lee(이종섭)" userId="36cfa76a-0c9a-4c1e-b4be-d6f6bdfb81be" providerId="ADAL" clId="{6906B3C7-33FF-4E35-A416-1265FEF07103}" dt="2022-01-26T04:58:27.519" v="4502" actId="20577"/>
          <ac:spMkLst>
            <pc:docMk/>
            <pc:sldMk cId="1788654369" sldId="1626"/>
            <ac:spMk id="11" creationId="{9C10E7EE-4B97-43F6-8E37-52EAD0B00519}"/>
          </ac:spMkLst>
        </pc:spChg>
        <pc:spChg chg="add mod">
          <ac:chgData name="James Lee(이종섭)" userId="36cfa76a-0c9a-4c1e-b4be-d6f6bdfb81be" providerId="ADAL" clId="{6906B3C7-33FF-4E35-A416-1265FEF07103}" dt="2022-01-26T05:26:08.812" v="4605" actId="20577"/>
          <ac:spMkLst>
            <pc:docMk/>
            <pc:sldMk cId="1788654369" sldId="1626"/>
            <ac:spMk id="22" creationId="{3C3CFDBE-27DA-4E5C-8428-CF1395926D6E}"/>
          </ac:spMkLst>
        </pc:spChg>
      </pc:sldChg>
      <pc:sldChg chg="addSp delSp modSp">
        <pc:chgData name="James Lee(이종섭)" userId="36cfa76a-0c9a-4c1e-b4be-d6f6bdfb81be" providerId="ADAL" clId="{6906B3C7-33FF-4E35-A416-1265FEF07103}" dt="2022-01-26T09:30:49.587" v="4815" actId="20577"/>
        <pc:sldMkLst>
          <pc:docMk/>
          <pc:sldMk cId="2060474581" sldId="1627"/>
        </pc:sldMkLst>
        <pc:spChg chg="mod">
          <ac:chgData name="James Lee(이종섭)" userId="36cfa76a-0c9a-4c1e-b4be-d6f6bdfb81be" providerId="ADAL" clId="{6906B3C7-33FF-4E35-A416-1265FEF07103}" dt="2022-01-26T04:58:42.354" v="4507" actId="20577"/>
          <ac:spMkLst>
            <pc:docMk/>
            <pc:sldMk cId="2060474581" sldId="1627"/>
            <ac:spMk id="3" creationId="{68637CD6-4A0E-4190-A50A-1116683E4ADB}"/>
          </ac:spMkLst>
        </pc:spChg>
        <pc:spChg chg="add del mod">
          <ac:chgData name="James Lee(이종섭)" userId="36cfa76a-0c9a-4c1e-b4be-d6f6bdfb81be" providerId="ADAL" clId="{6906B3C7-33FF-4E35-A416-1265FEF07103}" dt="2022-01-26T04:55:29.658" v="4424" actId="478"/>
          <ac:spMkLst>
            <pc:docMk/>
            <pc:sldMk cId="2060474581" sldId="1627"/>
            <ac:spMk id="4" creationId="{D46B3EF6-E8DD-4104-B850-86514AB9735F}"/>
          </ac:spMkLst>
        </pc:spChg>
        <pc:spChg chg="add del mod">
          <ac:chgData name="James Lee(이종섭)" userId="36cfa76a-0c9a-4c1e-b4be-d6f6bdfb81be" providerId="ADAL" clId="{6906B3C7-33FF-4E35-A416-1265FEF07103}" dt="2022-01-26T04:50:39.124" v="4240" actId="478"/>
          <ac:spMkLst>
            <pc:docMk/>
            <pc:sldMk cId="2060474581" sldId="1627"/>
            <ac:spMk id="5" creationId="{317C1DC6-BBF7-4FD3-8992-64A66E4EB9D6}"/>
          </ac:spMkLst>
        </pc:spChg>
        <pc:spChg chg="mod">
          <ac:chgData name="James Lee(이종섭)" userId="36cfa76a-0c9a-4c1e-b4be-d6f6bdfb81be" providerId="ADAL" clId="{6906B3C7-33FF-4E35-A416-1265FEF07103}" dt="2022-01-26T04:58:21.985" v="4496" actId="20577"/>
          <ac:spMkLst>
            <pc:docMk/>
            <pc:sldMk cId="2060474581" sldId="1627"/>
            <ac:spMk id="11" creationId="{9C10E7EE-4B97-43F6-8E37-52EAD0B00519}"/>
          </ac:spMkLst>
        </pc:spChg>
        <pc:spChg chg="mod">
          <ac:chgData name="James Lee(이종섭)" userId="36cfa76a-0c9a-4c1e-b4be-d6f6bdfb81be" providerId="ADAL" clId="{6906B3C7-33FF-4E35-A416-1265FEF07103}" dt="2022-01-26T04:52:57.863" v="4349" actId="20577"/>
          <ac:spMkLst>
            <pc:docMk/>
            <pc:sldMk cId="2060474581" sldId="1627"/>
            <ac:spMk id="31" creationId="{FFD3882D-E28E-4B67-9477-86ED534AEC9C}"/>
          </ac:spMkLst>
        </pc:spChg>
        <pc:spChg chg="mod">
          <ac:chgData name="James Lee(이종섭)" userId="36cfa76a-0c9a-4c1e-b4be-d6f6bdfb81be" providerId="ADAL" clId="{6906B3C7-33FF-4E35-A416-1265FEF07103}" dt="2022-01-26T04:57:31.069" v="4463" actId="1036"/>
          <ac:spMkLst>
            <pc:docMk/>
            <pc:sldMk cId="2060474581" sldId="1627"/>
            <ac:spMk id="35" creationId="{7C1A20C4-413E-429A-B691-9FDFF84C1611}"/>
          </ac:spMkLst>
        </pc:spChg>
        <pc:spChg chg="mod">
          <ac:chgData name="James Lee(이종섭)" userId="36cfa76a-0c9a-4c1e-b4be-d6f6bdfb81be" providerId="ADAL" clId="{6906B3C7-33FF-4E35-A416-1265FEF07103}" dt="2022-01-26T04:45:32.183" v="4072" actId="404"/>
          <ac:spMkLst>
            <pc:docMk/>
            <pc:sldMk cId="2060474581" sldId="1627"/>
            <ac:spMk id="38" creationId="{19640FA3-26CC-4394-9CFA-CB0E0EA40934}"/>
          </ac:spMkLst>
        </pc:spChg>
        <pc:spChg chg="mod">
          <ac:chgData name="James Lee(이종섭)" userId="36cfa76a-0c9a-4c1e-b4be-d6f6bdfb81be" providerId="ADAL" clId="{6906B3C7-33FF-4E35-A416-1265FEF07103}" dt="2022-01-26T04:40:37.190" v="3776" actId="108"/>
          <ac:spMkLst>
            <pc:docMk/>
            <pc:sldMk cId="2060474581" sldId="1627"/>
            <ac:spMk id="41" creationId="{52F5D06F-9B15-49B3-8310-56AF30433AB2}"/>
          </ac:spMkLst>
        </pc:spChg>
        <pc:spChg chg="mod">
          <ac:chgData name="James Lee(이종섭)" userId="36cfa76a-0c9a-4c1e-b4be-d6f6bdfb81be" providerId="ADAL" clId="{6906B3C7-33FF-4E35-A416-1265FEF07103}" dt="2022-01-26T09:30:49.587" v="4815" actId="20577"/>
          <ac:spMkLst>
            <pc:docMk/>
            <pc:sldMk cId="2060474581" sldId="1627"/>
            <ac:spMk id="129" creationId="{74627734-EF9F-4222-BC69-30E35331104B}"/>
          </ac:spMkLst>
        </pc:spChg>
        <pc:spChg chg="mod">
          <ac:chgData name="James Lee(이종섭)" userId="36cfa76a-0c9a-4c1e-b4be-d6f6bdfb81be" providerId="ADAL" clId="{6906B3C7-33FF-4E35-A416-1265FEF07103}" dt="2022-01-26T04:55:27.819" v="4423"/>
          <ac:spMkLst>
            <pc:docMk/>
            <pc:sldMk cId="2060474581" sldId="1627"/>
            <ac:spMk id="206" creationId="{322A8F9B-BACD-49E6-99B2-C386F0EDD070}"/>
          </ac:spMkLst>
        </pc:spChg>
        <pc:spChg chg="mod">
          <ac:chgData name="James Lee(이종섭)" userId="36cfa76a-0c9a-4c1e-b4be-d6f6bdfb81be" providerId="ADAL" clId="{6906B3C7-33FF-4E35-A416-1265FEF07103}" dt="2022-01-26T04:45:38.410" v="4084" actId="1035"/>
          <ac:spMkLst>
            <pc:docMk/>
            <pc:sldMk cId="2060474581" sldId="1627"/>
            <ac:spMk id="207" creationId="{75B4E56E-8DB2-4F38-9E0D-752259627F68}"/>
          </ac:spMkLst>
        </pc:spChg>
        <pc:spChg chg="mod">
          <ac:chgData name="James Lee(이종섭)" userId="36cfa76a-0c9a-4c1e-b4be-d6f6bdfb81be" providerId="ADAL" clId="{6906B3C7-33FF-4E35-A416-1265FEF07103}" dt="2022-01-26T04:46:02.981" v="4106" actId="20577"/>
          <ac:spMkLst>
            <pc:docMk/>
            <pc:sldMk cId="2060474581" sldId="1627"/>
            <ac:spMk id="208" creationId="{00F6C0CF-A50D-47B9-AF4E-4A2CCDAF54D0}"/>
          </ac:spMkLst>
        </pc:spChg>
        <pc:spChg chg="mod">
          <ac:chgData name="James Lee(이종섭)" userId="36cfa76a-0c9a-4c1e-b4be-d6f6bdfb81be" providerId="ADAL" clId="{6906B3C7-33FF-4E35-A416-1265FEF07103}" dt="2022-01-26T04:47:59.015" v="4129" actId="1036"/>
          <ac:spMkLst>
            <pc:docMk/>
            <pc:sldMk cId="2060474581" sldId="1627"/>
            <ac:spMk id="209" creationId="{003A1BE7-DBD8-4C72-A6D2-A46A797CCE6E}"/>
          </ac:spMkLst>
        </pc:spChg>
        <pc:spChg chg="mod">
          <ac:chgData name="James Lee(이종섭)" userId="36cfa76a-0c9a-4c1e-b4be-d6f6bdfb81be" providerId="ADAL" clId="{6906B3C7-33FF-4E35-A416-1265FEF07103}" dt="2022-01-26T04:56:46.336" v="4455"/>
          <ac:spMkLst>
            <pc:docMk/>
            <pc:sldMk cId="2060474581" sldId="1627"/>
            <ac:spMk id="211" creationId="{608F6523-30D5-42D9-8BEB-1CE40FD67E39}"/>
          </ac:spMkLst>
        </pc:spChg>
        <pc:spChg chg="mod">
          <ac:chgData name="James Lee(이종섭)" userId="36cfa76a-0c9a-4c1e-b4be-d6f6bdfb81be" providerId="ADAL" clId="{6906B3C7-33FF-4E35-A416-1265FEF07103}" dt="2022-01-26T04:53:59.648" v="4377" actId="1076"/>
          <ac:spMkLst>
            <pc:docMk/>
            <pc:sldMk cId="2060474581" sldId="1627"/>
            <ac:spMk id="315" creationId="{9DFADF4E-4AED-43CC-B18F-E36D55A163C7}"/>
          </ac:spMkLst>
        </pc:spChg>
        <pc:spChg chg="mod">
          <ac:chgData name="James Lee(이종섭)" userId="36cfa76a-0c9a-4c1e-b4be-d6f6bdfb81be" providerId="ADAL" clId="{6906B3C7-33FF-4E35-A416-1265FEF07103}" dt="2022-01-26T04:54:02.858" v="4378" actId="1076"/>
          <ac:spMkLst>
            <pc:docMk/>
            <pc:sldMk cId="2060474581" sldId="1627"/>
            <ac:spMk id="316" creationId="{760E26B3-77E0-43AF-A14E-54E7F3C05BB9}"/>
          </ac:spMkLst>
        </pc:spChg>
      </pc:sldChg>
      <pc:sldChg chg="addSp delSp modSp del">
        <pc:chgData name="James Lee(이종섭)" userId="36cfa76a-0c9a-4c1e-b4be-d6f6bdfb81be" providerId="ADAL" clId="{6906B3C7-33FF-4E35-A416-1265FEF07103}" dt="2022-01-25T05:34:49.888" v="103" actId="2696"/>
        <pc:sldMkLst>
          <pc:docMk/>
          <pc:sldMk cId="3036867889" sldId="1628"/>
        </pc:sldMkLst>
        <pc:picChg chg="del">
          <ac:chgData name="James Lee(이종섭)" userId="36cfa76a-0c9a-4c1e-b4be-d6f6bdfb81be" providerId="ADAL" clId="{6906B3C7-33FF-4E35-A416-1265FEF07103}" dt="2022-01-25T05:30:50.728" v="69" actId="478"/>
          <ac:picMkLst>
            <pc:docMk/>
            <pc:sldMk cId="3036867889" sldId="1628"/>
            <ac:picMk id="2" creationId="{B4224BE6-27B1-4A42-9FA1-407F3C5232A5}"/>
          </ac:picMkLst>
        </pc:picChg>
        <pc:picChg chg="add mod">
          <ac:chgData name="James Lee(이종섭)" userId="36cfa76a-0c9a-4c1e-b4be-d6f6bdfb81be" providerId="ADAL" clId="{6906B3C7-33FF-4E35-A416-1265FEF07103}" dt="2022-01-25T05:31:00.469" v="74" actId="1076"/>
          <ac:picMkLst>
            <pc:docMk/>
            <pc:sldMk cId="3036867889" sldId="1628"/>
            <ac:picMk id="4" creationId="{4043C604-3C7F-46E4-AA2E-800F10E558A4}"/>
          </ac:picMkLst>
        </pc:picChg>
      </pc:sldChg>
      <pc:sldChg chg="addSp delSp modSp">
        <pc:chgData name="James Lee(이종섭)" userId="36cfa76a-0c9a-4c1e-b4be-d6f6bdfb81be" providerId="ADAL" clId="{6906B3C7-33FF-4E35-A416-1265FEF07103}" dt="2022-01-26T09:29:40.553" v="4773" actId="1076"/>
        <pc:sldMkLst>
          <pc:docMk/>
          <pc:sldMk cId="3507743841" sldId="1629"/>
        </pc:sldMkLst>
        <pc:spChg chg="del">
          <ac:chgData name="James Lee(이종섭)" userId="36cfa76a-0c9a-4c1e-b4be-d6f6bdfb81be" providerId="ADAL" clId="{6906B3C7-33FF-4E35-A416-1265FEF07103}" dt="2022-01-25T08:13:36.102" v="743" actId="478"/>
          <ac:spMkLst>
            <pc:docMk/>
            <pc:sldMk cId="3507743841" sldId="1629"/>
            <ac:spMk id="2" creationId="{7D38E0DD-6E09-4A9B-A4B8-3E00821D0071}"/>
          </ac:spMkLst>
        </pc:spChg>
        <pc:spChg chg="del mod">
          <ac:chgData name="James Lee(이종섭)" userId="36cfa76a-0c9a-4c1e-b4be-d6f6bdfb81be" providerId="ADAL" clId="{6906B3C7-33FF-4E35-A416-1265FEF07103}" dt="2022-01-26T02:39:23.176" v="2455" actId="478"/>
          <ac:spMkLst>
            <pc:docMk/>
            <pc:sldMk cId="3507743841" sldId="1629"/>
            <ac:spMk id="3" creationId="{A84331E0-708B-4DA4-BEE8-A61AD975FA9F}"/>
          </ac:spMkLst>
        </pc:spChg>
        <pc:spChg chg="add mod">
          <ac:chgData name="James Lee(이종섭)" userId="36cfa76a-0c9a-4c1e-b4be-d6f6bdfb81be" providerId="ADAL" clId="{6906B3C7-33FF-4E35-A416-1265FEF07103}" dt="2022-01-26T02:19:38.009" v="2029" actId="20577"/>
          <ac:spMkLst>
            <pc:docMk/>
            <pc:sldMk cId="3507743841" sldId="1629"/>
            <ac:spMk id="4" creationId="{C4B3D4D2-5785-432C-B529-B3993CBD092D}"/>
          </ac:spMkLst>
        </pc:spChg>
        <pc:spChg chg="add del mod">
          <ac:chgData name="James Lee(이종섭)" userId="36cfa76a-0c9a-4c1e-b4be-d6f6bdfb81be" providerId="ADAL" clId="{6906B3C7-33FF-4E35-A416-1265FEF07103}" dt="2022-01-26T02:23:24.591" v="2090" actId="478"/>
          <ac:spMkLst>
            <pc:docMk/>
            <pc:sldMk cId="3507743841" sldId="1629"/>
            <ac:spMk id="7" creationId="{AA2E934D-1A1E-4B23-BDBD-9C1A5DBB9A30}"/>
          </ac:spMkLst>
        </pc:spChg>
        <pc:spChg chg="add mod">
          <ac:chgData name="James Lee(이종섭)" userId="36cfa76a-0c9a-4c1e-b4be-d6f6bdfb81be" providerId="ADAL" clId="{6906B3C7-33FF-4E35-A416-1265FEF07103}" dt="2022-01-26T05:23:16.600" v="4557" actId="20577"/>
          <ac:spMkLst>
            <pc:docMk/>
            <pc:sldMk cId="3507743841" sldId="1629"/>
            <ac:spMk id="8" creationId="{EA1ED734-DAB2-4DD4-AFB5-EBB773535DBC}"/>
          </ac:spMkLst>
        </pc:spChg>
        <pc:spChg chg="add mod">
          <ac:chgData name="James Lee(이종섭)" userId="36cfa76a-0c9a-4c1e-b4be-d6f6bdfb81be" providerId="ADAL" clId="{6906B3C7-33FF-4E35-A416-1265FEF07103}" dt="2022-01-26T05:28:18.890" v="4627" actId="20577"/>
          <ac:spMkLst>
            <pc:docMk/>
            <pc:sldMk cId="3507743841" sldId="1629"/>
            <ac:spMk id="9" creationId="{F9E4D844-963F-4BDA-A903-6CF8DC44B03F}"/>
          </ac:spMkLst>
        </pc:spChg>
        <pc:spChg chg="add mod">
          <ac:chgData name="James Lee(이종섭)" userId="36cfa76a-0c9a-4c1e-b4be-d6f6bdfb81be" providerId="ADAL" clId="{6906B3C7-33FF-4E35-A416-1265FEF07103}" dt="2022-01-26T04:58:13.793" v="4486" actId="1035"/>
          <ac:spMkLst>
            <pc:docMk/>
            <pc:sldMk cId="3507743841" sldId="1629"/>
            <ac:spMk id="10" creationId="{0F10BDB9-EBF1-40EA-A6B3-F53A34AB57D8}"/>
          </ac:spMkLst>
        </pc:spChg>
        <pc:spChg chg="add mod">
          <ac:chgData name="James Lee(이종섭)" userId="36cfa76a-0c9a-4c1e-b4be-d6f6bdfb81be" providerId="ADAL" clId="{6906B3C7-33FF-4E35-A416-1265FEF07103}" dt="2022-01-26T04:58:13.793" v="4486" actId="1035"/>
          <ac:spMkLst>
            <pc:docMk/>
            <pc:sldMk cId="3507743841" sldId="1629"/>
            <ac:spMk id="11" creationId="{6ED2CE65-C340-499B-B544-902CE9665CCD}"/>
          </ac:spMkLst>
        </pc:spChg>
        <pc:spChg chg="add mod">
          <ac:chgData name="James Lee(이종섭)" userId="36cfa76a-0c9a-4c1e-b4be-d6f6bdfb81be" providerId="ADAL" clId="{6906B3C7-33FF-4E35-A416-1265FEF07103}" dt="2022-01-26T04:58:37.060" v="4505" actId="20577"/>
          <ac:spMkLst>
            <pc:docMk/>
            <pc:sldMk cId="3507743841" sldId="1629"/>
            <ac:spMk id="12" creationId="{8E7CFDA4-C3B4-4492-AB9A-35FFE759895A}"/>
          </ac:spMkLst>
        </pc:spChg>
        <pc:spChg chg="add mod">
          <ac:chgData name="James Lee(이종섭)" userId="36cfa76a-0c9a-4c1e-b4be-d6f6bdfb81be" providerId="ADAL" clId="{6906B3C7-33FF-4E35-A416-1265FEF07103}" dt="2022-01-26T09:29:40.553" v="4773" actId="1076"/>
          <ac:spMkLst>
            <pc:docMk/>
            <pc:sldMk cId="3507743841" sldId="1629"/>
            <ac:spMk id="13" creationId="{54301F64-3E9B-41F7-947F-004CE2E5355A}"/>
          </ac:spMkLst>
        </pc:spChg>
        <pc:graphicFrameChg chg="add mod modGraphic">
          <ac:chgData name="James Lee(이종섭)" userId="36cfa76a-0c9a-4c1e-b4be-d6f6bdfb81be" providerId="ADAL" clId="{6906B3C7-33FF-4E35-A416-1265FEF07103}" dt="2022-01-26T05:19:19.159" v="4539" actId="20577"/>
          <ac:graphicFrameMkLst>
            <pc:docMk/>
            <pc:sldMk cId="3507743841" sldId="1629"/>
            <ac:graphicFrameMk id="5" creationId="{42AFF1B2-DB7A-439E-B573-CDC5DE8C87B3}"/>
          </ac:graphicFrameMkLst>
        </pc:graphicFrameChg>
      </pc:sldChg>
      <pc:sldChg chg="addSp delSp modSp add del">
        <pc:chgData name="James Lee(이종섭)" userId="36cfa76a-0c9a-4c1e-b4be-d6f6bdfb81be" providerId="ADAL" clId="{6906B3C7-33FF-4E35-A416-1265FEF07103}" dt="2022-01-25T05:34:07.127" v="100" actId="2696"/>
        <pc:sldMkLst>
          <pc:docMk/>
          <pc:sldMk cId="2528317190" sldId="1630"/>
        </pc:sldMkLst>
        <pc:picChg chg="add mod">
          <ac:chgData name="James Lee(이종섭)" userId="36cfa76a-0c9a-4c1e-b4be-d6f6bdfb81be" providerId="ADAL" clId="{6906B3C7-33FF-4E35-A416-1265FEF07103}" dt="2022-01-25T05:32:00.719" v="84" actId="1076"/>
          <ac:picMkLst>
            <pc:docMk/>
            <pc:sldMk cId="2528317190" sldId="1630"/>
            <ac:picMk id="2" creationId="{75E647EA-1813-479F-B25A-62FE0A82349D}"/>
          </ac:picMkLst>
        </pc:picChg>
        <pc:picChg chg="del">
          <ac:chgData name="James Lee(이종섭)" userId="36cfa76a-0c9a-4c1e-b4be-d6f6bdfb81be" providerId="ADAL" clId="{6906B3C7-33FF-4E35-A416-1265FEF07103}" dt="2022-01-25T05:31:06.743" v="76" actId="478"/>
          <ac:picMkLst>
            <pc:docMk/>
            <pc:sldMk cId="2528317190" sldId="1630"/>
            <ac:picMk id="4" creationId="{4043C604-3C7F-46E4-AA2E-800F10E558A4}"/>
          </ac:picMkLst>
        </pc:picChg>
      </pc:sldChg>
      <pc:sldChg chg="addSp delSp modSp add">
        <pc:chgData name="James Lee(이종섭)" userId="36cfa76a-0c9a-4c1e-b4be-d6f6bdfb81be" providerId="ADAL" clId="{6906B3C7-33FF-4E35-A416-1265FEF07103}" dt="2022-01-26T04:58:53.194" v="4511" actId="20577"/>
        <pc:sldMkLst>
          <pc:docMk/>
          <pc:sldMk cId="4207088377" sldId="1631"/>
        </pc:sldMkLst>
        <pc:spChg chg="mod">
          <ac:chgData name="James Lee(이종섭)" userId="36cfa76a-0c9a-4c1e-b4be-d6f6bdfb81be" providerId="ADAL" clId="{6906B3C7-33FF-4E35-A416-1265FEF07103}" dt="2022-01-26T04:58:53.194" v="4511" actId="20577"/>
          <ac:spMkLst>
            <pc:docMk/>
            <pc:sldMk cId="4207088377" sldId="1631"/>
            <ac:spMk id="3" creationId="{68637CD6-4A0E-4190-A50A-1116683E4ADB}"/>
          </ac:spMkLst>
        </pc:spChg>
        <pc:spChg chg="add mod">
          <ac:chgData name="James Lee(이종섭)" userId="36cfa76a-0c9a-4c1e-b4be-d6f6bdfb81be" providerId="ADAL" clId="{6906B3C7-33FF-4E35-A416-1265FEF07103}" dt="2022-01-25T08:01:19.880" v="534" actId="20577"/>
          <ac:spMkLst>
            <pc:docMk/>
            <pc:sldMk cId="4207088377" sldId="1631"/>
            <ac:spMk id="7" creationId="{0D32471C-57FA-4D57-9786-73BF09A9D0CF}"/>
          </ac:spMkLst>
        </pc:spChg>
        <pc:spChg chg="add">
          <ac:chgData name="James Lee(이종섭)" userId="36cfa76a-0c9a-4c1e-b4be-d6f6bdfb81be" providerId="ADAL" clId="{6906B3C7-33FF-4E35-A416-1265FEF07103}" dt="2022-01-25T08:03:46.639" v="601"/>
          <ac:spMkLst>
            <pc:docMk/>
            <pc:sldMk cId="4207088377" sldId="1631"/>
            <ac:spMk id="8" creationId="{2CC42842-BDC1-43D4-AB6B-9C48F8D61BDE}"/>
          </ac:spMkLst>
        </pc:spChg>
        <pc:picChg chg="del">
          <ac:chgData name="James Lee(이종섭)" userId="36cfa76a-0c9a-4c1e-b4be-d6f6bdfb81be" providerId="ADAL" clId="{6906B3C7-33FF-4E35-A416-1265FEF07103}" dt="2022-01-25T05:32:05.223" v="86" actId="478"/>
          <ac:picMkLst>
            <pc:docMk/>
            <pc:sldMk cId="4207088377" sldId="1631"/>
            <ac:picMk id="2" creationId="{75E647EA-1813-479F-B25A-62FE0A82349D}"/>
          </ac:picMkLst>
        </pc:picChg>
        <pc:picChg chg="add del mod">
          <ac:chgData name="James Lee(이종섭)" userId="36cfa76a-0c9a-4c1e-b4be-d6f6bdfb81be" providerId="ADAL" clId="{6906B3C7-33FF-4E35-A416-1265FEF07103}" dt="2022-01-25T05:33:48.020" v="95" actId="478"/>
          <ac:picMkLst>
            <pc:docMk/>
            <pc:sldMk cId="4207088377" sldId="1631"/>
            <ac:picMk id="4" creationId="{3C92FABA-9B3C-4532-A087-EC0EA6CF8CFD}"/>
          </ac:picMkLst>
        </pc:picChg>
        <pc:picChg chg="add mod">
          <ac:chgData name="James Lee(이종섭)" userId="36cfa76a-0c9a-4c1e-b4be-d6f6bdfb81be" providerId="ADAL" clId="{6906B3C7-33FF-4E35-A416-1265FEF07103}" dt="2022-01-25T06:09:47.527" v="438" actId="14100"/>
          <ac:picMkLst>
            <pc:docMk/>
            <pc:sldMk cId="4207088377" sldId="1631"/>
            <ac:picMk id="5" creationId="{3B436A4A-2ECC-4192-A30A-6F2BF7DF757E}"/>
          </ac:picMkLst>
        </pc:picChg>
      </pc:sldChg>
      <pc:sldChg chg="addSp delSp modSp add">
        <pc:chgData name="James Lee(이종섭)" userId="36cfa76a-0c9a-4c1e-b4be-d6f6bdfb81be" providerId="ADAL" clId="{6906B3C7-33FF-4E35-A416-1265FEF07103}" dt="2022-01-26T04:58:57.751" v="4513" actId="20577"/>
        <pc:sldMkLst>
          <pc:docMk/>
          <pc:sldMk cId="2073836892" sldId="1632"/>
        </pc:sldMkLst>
        <pc:spChg chg="mod">
          <ac:chgData name="James Lee(이종섭)" userId="36cfa76a-0c9a-4c1e-b4be-d6f6bdfb81be" providerId="ADAL" clId="{6906B3C7-33FF-4E35-A416-1265FEF07103}" dt="2022-01-26T04:58:57.751" v="4513" actId="20577"/>
          <ac:spMkLst>
            <pc:docMk/>
            <pc:sldMk cId="2073836892" sldId="1632"/>
            <ac:spMk id="3" creationId="{68637CD6-4A0E-4190-A50A-1116683E4ADB}"/>
          </ac:spMkLst>
        </pc:spChg>
        <pc:spChg chg="add mod">
          <ac:chgData name="James Lee(이종섭)" userId="36cfa76a-0c9a-4c1e-b4be-d6f6bdfb81be" providerId="ADAL" clId="{6906B3C7-33FF-4E35-A416-1265FEF07103}" dt="2022-01-25T08:01:33.224" v="559" actId="20577"/>
          <ac:spMkLst>
            <pc:docMk/>
            <pc:sldMk cId="2073836892" sldId="1632"/>
            <ac:spMk id="6" creationId="{3C316E9F-44E4-47B4-AEC6-AD6D05D8895A}"/>
          </ac:spMkLst>
        </pc:spChg>
        <pc:spChg chg="add">
          <ac:chgData name="James Lee(이종섭)" userId="36cfa76a-0c9a-4c1e-b4be-d6f6bdfb81be" providerId="ADAL" clId="{6906B3C7-33FF-4E35-A416-1265FEF07103}" dt="2022-01-25T08:03:47.897" v="602"/>
          <ac:spMkLst>
            <pc:docMk/>
            <pc:sldMk cId="2073836892" sldId="1632"/>
            <ac:spMk id="7" creationId="{FFED15F1-94DC-47B1-879A-5DE7AA4AEAFB}"/>
          </ac:spMkLst>
        </pc:spChg>
        <pc:picChg chg="add mod">
          <ac:chgData name="James Lee(이종섭)" userId="36cfa76a-0c9a-4c1e-b4be-d6f6bdfb81be" providerId="ADAL" clId="{6906B3C7-33FF-4E35-A416-1265FEF07103}" dt="2022-01-25T06:10:05.988" v="443" actId="1036"/>
          <ac:picMkLst>
            <pc:docMk/>
            <pc:sldMk cId="2073836892" sldId="1632"/>
            <ac:picMk id="2" creationId="{ABB16664-4381-4ADD-A45E-2BE2707890A6}"/>
          </ac:picMkLst>
        </pc:picChg>
        <pc:picChg chg="del">
          <ac:chgData name="James Lee(이종섭)" userId="36cfa76a-0c9a-4c1e-b4be-d6f6bdfb81be" providerId="ADAL" clId="{6906B3C7-33FF-4E35-A416-1265FEF07103}" dt="2022-01-25T05:32:42.875" v="91" actId="478"/>
          <ac:picMkLst>
            <pc:docMk/>
            <pc:sldMk cId="2073836892" sldId="1632"/>
            <ac:picMk id="4" creationId="{3C92FABA-9B3C-4532-A087-EC0EA6CF8CFD}"/>
          </ac:picMkLst>
        </pc:picChg>
      </pc:sldChg>
      <pc:sldChg chg="addSp delSp modSp add">
        <pc:chgData name="James Lee(이종섭)" userId="36cfa76a-0c9a-4c1e-b4be-d6f6bdfb81be" providerId="ADAL" clId="{6906B3C7-33FF-4E35-A416-1265FEF07103}" dt="2022-01-26T04:58:48.107" v="4509" actId="20577"/>
        <pc:sldMkLst>
          <pc:docMk/>
          <pc:sldMk cId="2303294535" sldId="1633"/>
        </pc:sldMkLst>
        <pc:spChg chg="mod">
          <ac:chgData name="James Lee(이종섭)" userId="36cfa76a-0c9a-4c1e-b4be-d6f6bdfb81be" providerId="ADAL" clId="{6906B3C7-33FF-4E35-A416-1265FEF07103}" dt="2022-01-26T04:58:48.107" v="4509" actId="20577"/>
          <ac:spMkLst>
            <pc:docMk/>
            <pc:sldMk cId="2303294535" sldId="1633"/>
            <ac:spMk id="3" creationId="{68637CD6-4A0E-4190-A50A-1116683E4ADB}"/>
          </ac:spMkLst>
        </pc:spChg>
        <pc:spChg chg="add mod">
          <ac:chgData name="James Lee(이종섭)" userId="36cfa76a-0c9a-4c1e-b4be-d6f6bdfb81be" providerId="ADAL" clId="{6906B3C7-33FF-4E35-A416-1265FEF07103}" dt="2022-01-25T08:00:55.828" v="487" actId="20577"/>
          <ac:spMkLst>
            <pc:docMk/>
            <pc:sldMk cId="2303294535" sldId="1633"/>
            <ac:spMk id="6" creationId="{2247570F-3CBD-4441-89D3-FD650D0AA4CB}"/>
          </ac:spMkLst>
        </pc:spChg>
        <pc:spChg chg="add mod">
          <ac:chgData name="James Lee(이종섭)" userId="36cfa76a-0c9a-4c1e-b4be-d6f6bdfb81be" providerId="ADAL" clId="{6906B3C7-33FF-4E35-A416-1265FEF07103}" dt="2022-01-25T08:03:41.136" v="600" actId="1076"/>
          <ac:spMkLst>
            <pc:docMk/>
            <pc:sldMk cId="2303294535" sldId="1633"/>
            <ac:spMk id="7" creationId="{F70DE718-348B-4701-A7A1-B43250802D4F}"/>
          </ac:spMkLst>
        </pc:spChg>
        <pc:spChg chg="add del mod">
          <ac:chgData name="James Lee(이종섭)" userId="36cfa76a-0c9a-4c1e-b4be-d6f6bdfb81be" providerId="ADAL" clId="{6906B3C7-33FF-4E35-A416-1265FEF07103}" dt="2022-01-26T02:50:42.327" v="2583" actId="478"/>
          <ac:spMkLst>
            <pc:docMk/>
            <pc:sldMk cId="2303294535" sldId="1633"/>
            <ac:spMk id="8" creationId="{964D3B20-D2EF-44E0-844C-9457F7AD7C47}"/>
          </ac:spMkLst>
        </pc:spChg>
        <pc:picChg chg="add mod">
          <ac:chgData name="James Lee(이종섭)" userId="36cfa76a-0c9a-4c1e-b4be-d6f6bdfb81be" providerId="ADAL" clId="{6906B3C7-33FF-4E35-A416-1265FEF07103}" dt="2022-01-25T06:09:37.374" v="437" actId="14100"/>
          <ac:picMkLst>
            <pc:docMk/>
            <pc:sldMk cId="2303294535" sldId="1633"/>
            <ac:picMk id="2" creationId="{B93C3BE5-DA92-4FAB-A847-71D2D48C60E9}"/>
          </ac:picMkLst>
        </pc:picChg>
        <pc:picChg chg="del">
          <ac:chgData name="James Lee(이종섭)" userId="36cfa76a-0c9a-4c1e-b4be-d6f6bdfb81be" providerId="ADAL" clId="{6906B3C7-33FF-4E35-A416-1265FEF07103}" dt="2022-01-25T05:34:12.963" v="102" actId="478"/>
          <ac:picMkLst>
            <pc:docMk/>
            <pc:sldMk cId="2303294535" sldId="1633"/>
            <ac:picMk id="4" creationId="{4043C604-3C7F-46E4-AA2E-800F10E558A4}"/>
          </ac:picMkLst>
        </pc:picChg>
      </pc:sldChg>
      <pc:sldChg chg="addSp delSp modSp add">
        <pc:chgData name="James Lee(이종섭)" userId="36cfa76a-0c9a-4c1e-b4be-d6f6bdfb81be" providerId="ADAL" clId="{6906B3C7-33FF-4E35-A416-1265FEF07103}" dt="2022-01-26T04:59:02.853" v="4515" actId="20577"/>
        <pc:sldMkLst>
          <pc:docMk/>
          <pc:sldMk cId="2543778049" sldId="1634"/>
        </pc:sldMkLst>
        <pc:spChg chg="mod">
          <ac:chgData name="James Lee(이종섭)" userId="36cfa76a-0c9a-4c1e-b4be-d6f6bdfb81be" providerId="ADAL" clId="{6906B3C7-33FF-4E35-A416-1265FEF07103}" dt="2022-01-26T04:59:02.853" v="4515" actId="20577"/>
          <ac:spMkLst>
            <pc:docMk/>
            <pc:sldMk cId="2543778049" sldId="1634"/>
            <ac:spMk id="3" creationId="{68637CD6-4A0E-4190-A50A-1116683E4ADB}"/>
          </ac:spMkLst>
        </pc:spChg>
        <pc:spChg chg="add mod">
          <ac:chgData name="James Lee(이종섭)" userId="36cfa76a-0c9a-4c1e-b4be-d6f6bdfb81be" providerId="ADAL" clId="{6906B3C7-33FF-4E35-A416-1265FEF07103}" dt="2022-01-26T04:34:26.094" v="3625" actId="20577"/>
          <ac:spMkLst>
            <pc:docMk/>
            <pc:sldMk cId="2543778049" sldId="1634"/>
            <ac:spMk id="5" creationId="{AA60F334-6299-4435-B4E8-503B34466402}"/>
          </ac:spMkLst>
        </pc:spChg>
        <pc:spChg chg="add mod">
          <ac:chgData name="James Lee(이종섭)" userId="36cfa76a-0c9a-4c1e-b4be-d6f6bdfb81be" providerId="ADAL" clId="{6906B3C7-33FF-4E35-A416-1265FEF07103}" dt="2022-01-25T08:08:07.246" v="626" actId="1038"/>
          <ac:spMkLst>
            <pc:docMk/>
            <pc:sldMk cId="2543778049" sldId="1634"/>
            <ac:spMk id="6" creationId="{DE70BCEE-D353-4E8F-B402-25EA89A8429E}"/>
          </ac:spMkLst>
        </pc:spChg>
        <pc:spChg chg="add mod">
          <ac:chgData name="James Lee(이종섭)" userId="36cfa76a-0c9a-4c1e-b4be-d6f6bdfb81be" providerId="ADAL" clId="{6906B3C7-33FF-4E35-A416-1265FEF07103}" dt="2022-01-25T08:03:52.878" v="604" actId="1076"/>
          <ac:spMkLst>
            <pc:docMk/>
            <pc:sldMk cId="2543778049" sldId="1634"/>
            <ac:spMk id="7" creationId="{6F96E250-50F5-4EC8-9F59-AEE62AFB3E41}"/>
          </ac:spMkLst>
        </pc:spChg>
        <pc:picChg chg="del">
          <ac:chgData name="James Lee(이종섭)" userId="36cfa76a-0c9a-4c1e-b4be-d6f6bdfb81be" providerId="ADAL" clId="{6906B3C7-33FF-4E35-A416-1265FEF07103}" dt="2022-01-25T05:35:14.950" v="111" actId="478"/>
          <ac:picMkLst>
            <pc:docMk/>
            <pc:sldMk cId="2543778049" sldId="1634"/>
            <ac:picMk id="2" creationId="{ABB16664-4381-4ADD-A45E-2BE2707890A6}"/>
          </ac:picMkLst>
        </pc:picChg>
        <pc:picChg chg="add mod">
          <ac:chgData name="James Lee(이종섭)" userId="36cfa76a-0c9a-4c1e-b4be-d6f6bdfb81be" providerId="ADAL" clId="{6906B3C7-33FF-4E35-A416-1265FEF07103}" dt="2022-01-25T06:08:01.051" v="361" actId="14100"/>
          <ac:picMkLst>
            <pc:docMk/>
            <pc:sldMk cId="2543778049" sldId="1634"/>
            <ac:picMk id="4" creationId="{47CEEEDA-BAA1-4F83-B7C6-6B6620AB5FB0}"/>
          </ac:picMkLst>
        </pc:picChg>
      </pc:sldChg>
    </pc:docChg>
  </pc:docChgLst>
  <pc:docChgLst>
    <pc:chgData name="DW Seo(서덕원)" userId="b6d95f00-a11f-434e-a52f-79a34155e736" providerId="ADAL" clId="{BE5E0BA0-6DB3-4E56-9D07-B5DF9CE8D21A}"/>
    <pc:docChg chg="modSld">
      <pc:chgData name="DW Seo(서덕원)" userId="b6d95f00-a11f-434e-a52f-79a34155e736" providerId="ADAL" clId="{BE5E0BA0-6DB3-4E56-9D07-B5DF9CE8D21A}" dt="2022-01-20T04:20:42.790" v="2" actId="1076"/>
      <pc:docMkLst>
        <pc:docMk/>
      </pc:docMkLst>
      <pc:sldChg chg="modSp mod">
        <pc:chgData name="DW Seo(서덕원)" userId="b6d95f00-a11f-434e-a52f-79a34155e736" providerId="ADAL" clId="{BE5E0BA0-6DB3-4E56-9D07-B5DF9CE8D21A}" dt="2022-01-20T04:20:42.790" v="2" actId="1076"/>
        <pc:sldMkLst>
          <pc:docMk/>
          <pc:sldMk cId="3036867889" sldId="1628"/>
        </pc:sldMkLst>
        <pc:picChg chg="mod">
          <ac:chgData name="DW Seo(서덕원)" userId="b6d95f00-a11f-434e-a52f-79a34155e736" providerId="ADAL" clId="{BE5E0BA0-6DB3-4E56-9D07-B5DF9CE8D21A}" dt="2022-01-20T04:20:42.790" v="2" actId="1076"/>
          <ac:picMkLst>
            <pc:docMk/>
            <pc:sldMk cId="3036867889" sldId="1628"/>
            <ac:picMk id="2" creationId="{B4224BE6-27B1-4A42-9FA1-407F3C5232A5}"/>
          </ac:picMkLst>
        </pc:picChg>
      </pc:sldChg>
    </pc:docChg>
  </pc:docChgLst>
  <pc:docChgLst>
    <pc:chgData name="이중훈" userId="04023a56-58a4-4de8-817d-16c84807d58f" providerId="ADAL" clId="{FE0C3CE1-3DE6-4E3F-9026-2276976B9CC8}"/>
    <pc:docChg chg="undo modSld">
      <pc:chgData name="이중훈" userId="04023a56-58a4-4de8-817d-16c84807d58f" providerId="ADAL" clId="{FE0C3CE1-3DE6-4E3F-9026-2276976B9CC8}" dt="2022-03-17T05:05:49.465" v="9" actId="20577"/>
      <pc:docMkLst>
        <pc:docMk/>
      </pc:docMkLst>
      <pc:sldChg chg="modSp">
        <pc:chgData name="이중훈" userId="04023a56-58a4-4de8-817d-16c84807d58f" providerId="ADAL" clId="{FE0C3CE1-3DE6-4E3F-9026-2276976B9CC8}" dt="2022-03-17T04:58:41.198" v="0"/>
        <pc:sldMkLst>
          <pc:docMk/>
          <pc:sldMk cId="3411866598" sldId="1653"/>
        </pc:sldMkLst>
        <pc:graphicFrameChg chg="mod">
          <ac:chgData name="이중훈" userId="04023a56-58a4-4de8-817d-16c84807d58f" providerId="ADAL" clId="{FE0C3CE1-3DE6-4E3F-9026-2276976B9CC8}" dt="2022-03-17T04:58:41.198" v="0"/>
          <ac:graphicFrameMkLst>
            <pc:docMk/>
            <pc:sldMk cId="3411866598" sldId="1653"/>
            <ac:graphicFrameMk id="42" creationId="{1E1E13AE-92A3-4C72-8F5F-B01500DAD2DF}"/>
          </ac:graphicFrameMkLst>
        </pc:graphicFrameChg>
      </pc:sldChg>
      <pc:sldChg chg="modSp">
        <pc:chgData name="이중훈" userId="04023a56-58a4-4de8-817d-16c84807d58f" providerId="ADAL" clId="{FE0C3CE1-3DE6-4E3F-9026-2276976B9CC8}" dt="2022-03-17T04:59:50.850" v="4" actId="1076"/>
        <pc:sldMkLst>
          <pc:docMk/>
          <pc:sldMk cId="1479124858" sldId="1655"/>
        </pc:sldMkLst>
        <pc:spChg chg="mod">
          <ac:chgData name="이중훈" userId="04023a56-58a4-4de8-817d-16c84807d58f" providerId="ADAL" clId="{FE0C3CE1-3DE6-4E3F-9026-2276976B9CC8}" dt="2022-03-17T04:59:14.967" v="2" actId="1076"/>
          <ac:spMkLst>
            <pc:docMk/>
            <pc:sldMk cId="1479124858" sldId="1655"/>
            <ac:spMk id="20" creationId="{91134B4B-D809-4183-8035-B908923A3735}"/>
          </ac:spMkLst>
        </pc:spChg>
        <pc:graphicFrameChg chg="mod">
          <ac:chgData name="이중훈" userId="04023a56-58a4-4de8-817d-16c84807d58f" providerId="ADAL" clId="{FE0C3CE1-3DE6-4E3F-9026-2276976B9CC8}" dt="2022-03-17T04:59:50.850" v="4" actId="1076"/>
          <ac:graphicFrameMkLst>
            <pc:docMk/>
            <pc:sldMk cId="1479124858" sldId="1655"/>
            <ac:graphicFrameMk id="18" creationId="{FFD11F33-8F44-4A0F-9227-922E595409B1}"/>
          </ac:graphicFrameMkLst>
        </pc:graphicFrameChg>
      </pc:sldChg>
      <pc:sldChg chg="modSp">
        <pc:chgData name="이중훈" userId="04023a56-58a4-4de8-817d-16c84807d58f" providerId="ADAL" clId="{FE0C3CE1-3DE6-4E3F-9026-2276976B9CC8}" dt="2022-03-17T05:05:49.465" v="9" actId="20577"/>
        <pc:sldMkLst>
          <pc:docMk/>
          <pc:sldMk cId="569357826" sldId="1656"/>
        </pc:sldMkLst>
        <pc:spChg chg="mod">
          <ac:chgData name="이중훈" userId="04023a56-58a4-4de8-817d-16c84807d58f" providerId="ADAL" clId="{FE0C3CE1-3DE6-4E3F-9026-2276976B9CC8}" dt="2022-03-17T05:05:49.465" v="9" actId="20577"/>
          <ac:spMkLst>
            <pc:docMk/>
            <pc:sldMk cId="569357826" sldId="1656"/>
            <ac:spMk id="39" creationId="{99A78372-1CB6-442B-8462-2262C51DECB6}"/>
          </ac:spMkLst>
        </pc:spChg>
      </pc:sldChg>
    </pc:docChg>
  </pc:docChgLst>
  <pc:docChgLst>
    <pc:chgData name="James Lee(이종섭)" userId="36cfa76a-0c9a-4c1e-b4be-d6f6bdfb81be" providerId="ADAL" clId="{AE1FABA5-95F3-4CF1-9EE9-F163CFBC6775}"/>
    <pc:docChg chg="undo custSel modSld">
      <pc:chgData name="James Lee(이종섭)" userId="36cfa76a-0c9a-4c1e-b4be-d6f6bdfb81be" providerId="ADAL" clId="{AE1FABA5-95F3-4CF1-9EE9-F163CFBC6775}" dt="2022-01-27T02:03:48.070" v="944"/>
      <pc:docMkLst>
        <pc:docMk/>
      </pc:docMkLst>
      <pc:sldChg chg="addSp delSp modSp">
        <pc:chgData name="James Lee(이종섭)" userId="36cfa76a-0c9a-4c1e-b4be-d6f6bdfb81be" providerId="ADAL" clId="{AE1FABA5-95F3-4CF1-9EE9-F163CFBC6775}" dt="2022-01-27T02:02:44.425" v="920" actId="20577"/>
        <pc:sldMkLst>
          <pc:docMk/>
          <pc:sldMk cId="1788654369" sldId="1626"/>
        </pc:sldMkLst>
        <pc:spChg chg="mod">
          <ac:chgData name="James Lee(이종섭)" userId="36cfa76a-0c9a-4c1e-b4be-d6f6bdfb81be" providerId="ADAL" clId="{AE1FABA5-95F3-4CF1-9EE9-F163CFBC6775}" dt="2022-01-27T02:02:44.425" v="920" actId="20577"/>
          <ac:spMkLst>
            <pc:docMk/>
            <pc:sldMk cId="1788654369" sldId="1626"/>
            <ac:spMk id="3" creationId="{68637CD6-4A0E-4190-A50A-1116683E4ADB}"/>
          </ac:spMkLst>
        </pc:spChg>
        <pc:spChg chg="mod">
          <ac:chgData name="James Lee(이종섭)" userId="36cfa76a-0c9a-4c1e-b4be-d6f6bdfb81be" providerId="ADAL" clId="{AE1FABA5-95F3-4CF1-9EE9-F163CFBC6775}" dt="2022-01-27T01:55:59.876" v="745" actId="20577"/>
          <ac:spMkLst>
            <pc:docMk/>
            <pc:sldMk cId="1788654369" sldId="1626"/>
            <ac:spMk id="7" creationId="{21C63AAE-B884-48E2-8B0A-96AE9C760722}"/>
          </ac:spMkLst>
        </pc:spChg>
        <pc:spChg chg="mod">
          <ac:chgData name="James Lee(이종섭)" userId="36cfa76a-0c9a-4c1e-b4be-d6f6bdfb81be" providerId="ADAL" clId="{AE1FABA5-95F3-4CF1-9EE9-F163CFBC6775}" dt="2022-01-27T02:01:56.549" v="918"/>
          <ac:spMkLst>
            <pc:docMk/>
            <pc:sldMk cId="1788654369" sldId="1626"/>
            <ac:spMk id="9" creationId="{7D21A4B2-DD82-4034-9CE6-B0FF4155145A}"/>
          </ac:spMkLst>
        </pc:spChg>
        <pc:spChg chg="del">
          <ac:chgData name="James Lee(이종섭)" userId="36cfa76a-0c9a-4c1e-b4be-d6f6bdfb81be" providerId="ADAL" clId="{AE1FABA5-95F3-4CF1-9EE9-F163CFBC6775}" dt="2022-01-27T01:59:26.539" v="851" actId="478"/>
          <ac:spMkLst>
            <pc:docMk/>
            <pc:sldMk cId="1788654369" sldId="1626"/>
            <ac:spMk id="22" creationId="{3C3CFDBE-27DA-4E5C-8428-CF1395926D6E}"/>
          </ac:spMkLst>
        </pc:spChg>
        <pc:picChg chg="add del mod">
          <ac:chgData name="James Lee(이종섭)" userId="36cfa76a-0c9a-4c1e-b4be-d6f6bdfb81be" providerId="ADAL" clId="{AE1FABA5-95F3-4CF1-9EE9-F163CFBC6775}" dt="2022-01-27T01:59:22.491" v="850" actId="478"/>
          <ac:picMkLst>
            <pc:docMk/>
            <pc:sldMk cId="1788654369" sldId="1626"/>
            <ac:picMk id="2" creationId="{7EE13E0D-892C-42DF-8E79-F4BABA8CF668}"/>
          </ac:picMkLst>
        </pc:picChg>
      </pc:sldChg>
      <pc:sldChg chg="modSp">
        <pc:chgData name="James Lee(이종섭)" userId="36cfa76a-0c9a-4c1e-b4be-d6f6bdfb81be" providerId="ADAL" clId="{AE1FABA5-95F3-4CF1-9EE9-F163CFBC6775}" dt="2022-01-27T02:02:50.985" v="924" actId="20577"/>
        <pc:sldMkLst>
          <pc:docMk/>
          <pc:sldMk cId="2060474581" sldId="1627"/>
        </pc:sldMkLst>
        <pc:spChg chg="mod">
          <ac:chgData name="James Lee(이종섭)" userId="36cfa76a-0c9a-4c1e-b4be-d6f6bdfb81be" providerId="ADAL" clId="{AE1FABA5-95F3-4CF1-9EE9-F163CFBC6775}" dt="2022-01-27T02:02:50.985" v="924" actId="20577"/>
          <ac:spMkLst>
            <pc:docMk/>
            <pc:sldMk cId="2060474581" sldId="1627"/>
            <ac:spMk id="3" creationId="{68637CD6-4A0E-4190-A50A-1116683E4ADB}"/>
          </ac:spMkLst>
        </pc:spChg>
        <pc:spChg chg="mod">
          <ac:chgData name="James Lee(이종섭)" userId="36cfa76a-0c9a-4c1e-b4be-d6f6bdfb81be" providerId="ADAL" clId="{AE1FABA5-95F3-4CF1-9EE9-F163CFBC6775}" dt="2022-01-27T01:53:15.891" v="650" actId="14100"/>
          <ac:spMkLst>
            <pc:docMk/>
            <pc:sldMk cId="2060474581" sldId="1627"/>
            <ac:spMk id="11" creationId="{9C10E7EE-4B97-43F6-8E37-52EAD0B00519}"/>
          </ac:spMkLst>
        </pc:spChg>
        <pc:spChg chg="mod">
          <ac:chgData name="James Lee(이종섭)" userId="36cfa76a-0c9a-4c1e-b4be-d6f6bdfb81be" providerId="ADAL" clId="{AE1FABA5-95F3-4CF1-9EE9-F163CFBC6775}" dt="2022-01-27T01:54:06.112" v="697" actId="20577"/>
          <ac:spMkLst>
            <pc:docMk/>
            <pc:sldMk cId="2060474581" sldId="1627"/>
            <ac:spMk id="31" creationId="{FFD3882D-E28E-4B67-9477-86ED534AEC9C}"/>
          </ac:spMkLst>
        </pc:spChg>
        <pc:spChg chg="mod">
          <ac:chgData name="James Lee(이종섭)" userId="36cfa76a-0c9a-4c1e-b4be-d6f6bdfb81be" providerId="ADAL" clId="{AE1FABA5-95F3-4CF1-9EE9-F163CFBC6775}" dt="2022-01-27T01:49:36.751" v="560" actId="20577"/>
          <ac:spMkLst>
            <pc:docMk/>
            <pc:sldMk cId="2060474581" sldId="1627"/>
            <ac:spMk id="35" creationId="{7C1A20C4-413E-429A-B691-9FDFF84C1611}"/>
          </ac:spMkLst>
        </pc:spChg>
        <pc:spChg chg="mod">
          <ac:chgData name="James Lee(이종섭)" userId="36cfa76a-0c9a-4c1e-b4be-d6f6bdfb81be" providerId="ADAL" clId="{AE1FABA5-95F3-4CF1-9EE9-F163CFBC6775}" dt="2022-01-27T01:52:57.353" v="649" actId="20577"/>
          <ac:spMkLst>
            <pc:docMk/>
            <pc:sldMk cId="2060474581" sldId="1627"/>
            <ac:spMk id="38" creationId="{19640FA3-26CC-4394-9CFA-CB0E0EA40934}"/>
          </ac:spMkLst>
        </pc:spChg>
        <pc:spChg chg="mod">
          <ac:chgData name="James Lee(이종섭)" userId="36cfa76a-0c9a-4c1e-b4be-d6f6bdfb81be" providerId="ADAL" clId="{AE1FABA5-95F3-4CF1-9EE9-F163CFBC6775}" dt="2022-01-27T01:45:27.125" v="387" actId="20577"/>
          <ac:spMkLst>
            <pc:docMk/>
            <pc:sldMk cId="2060474581" sldId="1627"/>
            <ac:spMk id="41" creationId="{52F5D06F-9B15-49B3-8310-56AF30433AB2}"/>
          </ac:spMkLst>
        </pc:spChg>
        <pc:spChg chg="mod">
          <ac:chgData name="James Lee(이종섭)" userId="36cfa76a-0c9a-4c1e-b4be-d6f6bdfb81be" providerId="ADAL" clId="{AE1FABA5-95F3-4CF1-9EE9-F163CFBC6775}" dt="2022-01-27T02:01:39.346" v="903" actId="20577"/>
          <ac:spMkLst>
            <pc:docMk/>
            <pc:sldMk cId="2060474581" sldId="1627"/>
            <ac:spMk id="129" creationId="{74627734-EF9F-4222-BC69-30E35331104B}"/>
          </ac:spMkLst>
        </pc:spChg>
        <pc:spChg chg="mod">
          <ac:chgData name="James Lee(이종섭)" userId="36cfa76a-0c9a-4c1e-b4be-d6f6bdfb81be" providerId="ADAL" clId="{AE1FABA5-95F3-4CF1-9EE9-F163CFBC6775}" dt="2022-01-27T01:48:36.598" v="497"/>
          <ac:spMkLst>
            <pc:docMk/>
            <pc:sldMk cId="2060474581" sldId="1627"/>
            <ac:spMk id="207" creationId="{75B4E56E-8DB2-4F38-9E0D-752259627F68}"/>
          </ac:spMkLst>
        </pc:spChg>
        <pc:spChg chg="mod">
          <ac:chgData name="James Lee(이종섭)" userId="36cfa76a-0c9a-4c1e-b4be-d6f6bdfb81be" providerId="ADAL" clId="{AE1FABA5-95F3-4CF1-9EE9-F163CFBC6775}" dt="2022-01-27T01:47:41.889" v="475" actId="20577"/>
          <ac:spMkLst>
            <pc:docMk/>
            <pc:sldMk cId="2060474581" sldId="1627"/>
            <ac:spMk id="208" creationId="{00F6C0CF-A50D-47B9-AF4E-4A2CCDAF54D0}"/>
          </ac:spMkLst>
        </pc:spChg>
        <pc:spChg chg="mod">
          <ac:chgData name="James Lee(이종섭)" userId="36cfa76a-0c9a-4c1e-b4be-d6f6bdfb81be" providerId="ADAL" clId="{AE1FABA5-95F3-4CF1-9EE9-F163CFBC6775}" dt="2022-01-27T01:46:48.064" v="454" actId="20577"/>
          <ac:spMkLst>
            <pc:docMk/>
            <pc:sldMk cId="2060474581" sldId="1627"/>
            <ac:spMk id="209" creationId="{003A1BE7-DBD8-4C72-A6D2-A46A797CCE6E}"/>
          </ac:spMkLst>
        </pc:spChg>
        <pc:spChg chg="mod">
          <ac:chgData name="James Lee(이종섭)" userId="36cfa76a-0c9a-4c1e-b4be-d6f6bdfb81be" providerId="ADAL" clId="{AE1FABA5-95F3-4CF1-9EE9-F163CFBC6775}" dt="2022-01-27T01:45:09.053" v="380" actId="20577"/>
          <ac:spMkLst>
            <pc:docMk/>
            <pc:sldMk cId="2060474581" sldId="1627"/>
            <ac:spMk id="211" creationId="{608F6523-30D5-42D9-8BEB-1CE40FD67E39}"/>
          </ac:spMkLst>
        </pc:spChg>
      </pc:sldChg>
      <pc:sldChg chg="delSp modSp">
        <pc:chgData name="James Lee(이종섭)" userId="36cfa76a-0c9a-4c1e-b4be-d6f6bdfb81be" providerId="ADAL" clId="{AE1FABA5-95F3-4CF1-9EE9-F163CFBC6775}" dt="2022-01-27T02:03:48.070" v="944"/>
        <pc:sldMkLst>
          <pc:docMk/>
          <pc:sldMk cId="3507743841" sldId="1629"/>
        </pc:sldMkLst>
        <pc:spChg chg="mod">
          <ac:chgData name="James Lee(이종섭)" userId="36cfa76a-0c9a-4c1e-b4be-d6f6bdfb81be" providerId="ADAL" clId="{AE1FABA5-95F3-4CF1-9EE9-F163CFBC6775}" dt="2022-01-27T01:40:18.279" v="178" actId="20577"/>
          <ac:spMkLst>
            <pc:docMk/>
            <pc:sldMk cId="3507743841" sldId="1629"/>
            <ac:spMk id="8" creationId="{EA1ED734-DAB2-4DD4-AFB5-EBB773535DBC}"/>
          </ac:spMkLst>
        </pc:spChg>
        <pc:spChg chg="mod">
          <ac:chgData name="James Lee(이종섭)" userId="36cfa76a-0c9a-4c1e-b4be-d6f6bdfb81be" providerId="ADAL" clId="{AE1FABA5-95F3-4CF1-9EE9-F163CFBC6775}" dt="2022-01-27T01:37:45.966" v="102" actId="20577"/>
          <ac:spMkLst>
            <pc:docMk/>
            <pc:sldMk cId="3507743841" sldId="1629"/>
            <ac:spMk id="9" creationId="{F9E4D844-963F-4BDA-A903-6CF8DC44B03F}"/>
          </ac:spMkLst>
        </pc:spChg>
        <pc:spChg chg="mod">
          <ac:chgData name="James Lee(이종섭)" userId="36cfa76a-0c9a-4c1e-b4be-d6f6bdfb81be" providerId="ADAL" clId="{AE1FABA5-95F3-4CF1-9EE9-F163CFBC6775}" dt="2022-01-27T02:02:47.808" v="922" actId="20577"/>
          <ac:spMkLst>
            <pc:docMk/>
            <pc:sldMk cId="3507743841" sldId="1629"/>
            <ac:spMk id="12" creationId="{8E7CFDA4-C3B4-4492-AB9A-35FFE759895A}"/>
          </ac:spMkLst>
        </pc:spChg>
        <pc:spChg chg="del">
          <ac:chgData name="James Lee(이종섭)" userId="36cfa76a-0c9a-4c1e-b4be-d6f6bdfb81be" providerId="ADAL" clId="{AE1FABA5-95F3-4CF1-9EE9-F163CFBC6775}" dt="2022-01-27T01:44:38.375" v="373" actId="478"/>
          <ac:spMkLst>
            <pc:docMk/>
            <pc:sldMk cId="3507743841" sldId="1629"/>
            <ac:spMk id="13" creationId="{54301F64-3E9B-41F7-947F-004CE2E5355A}"/>
          </ac:spMkLst>
        </pc:spChg>
        <pc:graphicFrameChg chg="mod modGraphic">
          <ac:chgData name="James Lee(이종섭)" userId="36cfa76a-0c9a-4c1e-b4be-d6f6bdfb81be" providerId="ADAL" clId="{AE1FABA5-95F3-4CF1-9EE9-F163CFBC6775}" dt="2022-01-27T02:03:48.070" v="944"/>
          <ac:graphicFrameMkLst>
            <pc:docMk/>
            <pc:sldMk cId="3507743841" sldId="1629"/>
            <ac:graphicFrameMk id="5" creationId="{42AFF1B2-DB7A-439E-B573-CDC5DE8C87B3}"/>
          </ac:graphicFrameMkLst>
        </pc:graphicFrameChg>
      </pc:sldChg>
      <pc:sldChg chg="modSp">
        <pc:chgData name="James Lee(이종섭)" userId="36cfa76a-0c9a-4c1e-b4be-d6f6bdfb81be" providerId="ADAL" clId="{AE1FABA5-95F3-4CF1-9EE9-F163CFBC6775}" dt="2022-01-27T02:02:59.248" v="928" actId="20577"/>
        <pc:sldMkLst>
          <pc:docMk/>
          <pc:sldMk cId="4207088377" sldId="1631"/>
        </pc:sldMkLst>
        <pc:spChg chg="mod">
          <ac:chgData name="James Lee(이종섭)" userId="36cfa76a-0c9a-4c1e-b4be-d6f6bdfb81be" providerId="ADAL" clId="{AE1FABA5-95F3-4CF1-9EE9-F163CFBC6775}" dt="2022-01-27T02:02:59.248" v="928" actId="20577"/>
          <ac:spMkLst>
            <pc:docMk/>
            <pc:sldMk cId="4207088377" sldId="1631"/>
            <ac:spMk id="3" creationId="{68637CD6-4A0E-4190-A50A-1116683E4ADB}"/>
          </ac:spMkLst>
        </pc:spChg>
      </pc:sldChg>
      <pc:sldChg chg="modSp">
        <pc:chgData name="James Lee(이종섭)" userId="36cfa76a-0c9a-4c1e-b4be-d6f6bdfb81be" providerId="ADAL" clId="{AE1FABA5-95F3-4CF1-9EE9-F163CFBC6775}" dt="2022-01-27T02:03:02.985" v="930" actId="20577"/>
        <pc:sldMkLst>
          <pc:docMk/>
          <pc:sldMk cId="2073836892" sldId="1632"/>
        </pc:sldMkLst>
        <pc:spChg chg="mod">
          <ac:chgData name="James Lee(이종섭)" userId="36cfa76a-0c9a-4c1e-b4be-d6f6bdfb81be" providerId="ADAL" clId="{AE1FABA5-95F3-4CF1-9EE9-F163CFBC6775}" dt="2022-01-27T02:03:02.985" v="930" actId="20577"/>
          <ac:spMkLst>
            <pc:docMk/>
            <pc:sldMk cId="2073836892" sldId="1632"/>
            <ac:spMk id="3" creationId="{68637CD6-4A0E-4190-A50A-1116683E4ADB}"/>
          </ac:spMkLst>
        </pc:spChg>
      </pc:sldChg>
      <pc:sldChg chg="modSp">
        <pc:chgData name="James Lee(이종섭)" userId="36cfa76a-0c9a-4c1e-b4be-d6f6bdfb81be" providerId="ADAL" clId="{AE1FABA5-95F3-4CF1-9EE9-F163CFBC6775}" dt="2022-01-27T02:02:54.720" v="926" actId="20577"/>
        <pc:sldMkLst>
          <pc:docMk/>
          <pc:sldMk cId="2303294535" sldId="1633"/>
        </pc:sldMkLst>
        <pc:spChg chg="mod">
          <ac:chgData name="James Lee(이종섭)" userId="36cfa76a-0c9a-4c1e-b4be-d6f6bdfb81be" providerId="ADAL" clId="{AE1FABA5-95F3-4CF1-9EE9-F163CFBC6775}" dt="2022-01-27T02:02:54.720" v="926" actId="20577"/>
          <ac:spMkLst>
            <pc:docMk/>
            <pc:sldMk cId="2303294535" sldId="1633"/>
            <ac:spMk id="3" creationId="{68637CD6-4A0E-4190-A50A-1116683E4ADB}"/>
          </ac:spMkLst>
        </pc:spChg>
      </pc:sldChg>
      <pc:sldChg chg="modSp">
        <pc:chgData name="James Lee(이종섭)" userId="36cfa76a-0c9a-4c1e-b4be-d6f6bdfb81be" providerId="ADAL" clId="{AE1FABA5-95F3-4CF1-9EE9-F163CFBC6775}" dt="2022-01-27T02:03:07.157" v="932" actId="20577"/>
        <pc:sldMkLst>
          <pc:docMk/>
          <pc:sldMk cId="2543778049" sldId="1634"/>
        </pc:sldMkLst>
        <pc:spChg chg="mod">
          <ac:chgData name="James Lee(이종섭)" userId="36cfa76a-0c9a-4c1e-b4be-d6f6bdfb81be" providerId="ADAL" clId="{AE1FABA5-95F3-4CF1-9EE9-F163CFBC6775}" dt="2022-01-27T02:03:07.157" v="932" actId="20577"/>
          <ac:spMkLst>
            <pc:docMk/>
            <pc:sldMk cId="2543778049" sldId="1634"/>
            <ac:spMk id="3" creationId="{68637CD6-4A0E-4190-A50A-1116683E4ADB}"/>
          </ac:spMkLst>
        </pc:spChg>
      </pc:sldChg>
    </pc:docChg>
  </pc:docChgLst>
  <pc:docChgLst>
    <pc:chgData name="James Lee(이종섭)" userId="36cfa76a-0c9a-4c1e-b4be-d6f6bdfb81be" providerId="ADAL" clId="{E5C1E04A-18AE-4636-8AEC-931B81B380EC}"/>
    <pc:docChg chg="custSel modSld">
      <pc:chgData name="James Lee(이종섭)" userId="36cfa76a-0c9a-4c1e-b4be-d6f6bdfb81be" providerId="ADAL" clId="{E5C1E04A-18AE-4636-8AEC-931B81B380EC}" dt="2022-01-20T04:40:27.883" v="19" actId="1038"/>
      <pc:docMkLst>
        <pc:docMk/>
      </pc:docMkLst>
      <pc:sldChg chg="modSp">
        <pc:chgData name="James Lee(이종섭)" userId="36cfa76a-0c9a-4c1e-b4be-d6f6bdfb81be" providerId="ADAL" clId="{E5C1E04A-18AE-4636-8AEC-931B81B380EC}" dt="2022-01-20T04:39:40.562" v="16" actId="14100"/>
        <pc:sldMkLst>
          <pc:docMk/>
          <pc:sldMk cId="1788654369" sldId="1626"/>
        </pc:sldMkLst>
        <pc:graphicFrameChg chg="mod modGraphic">
          <ac:chgData name="James Lee(이종섭)" userId="36cfa76a-0c9a-4c1e-b4be-d6f6bdfb81be" providerId="ADAL" clId="{E5C1E04A-18AE-4636-8AEC-931B81B380EC}" dt="2022-01-20T04:39:40.562" v="16" actId="14100"/>
          <ac:graphicFrameMkLst>
            <pc:docMk/>
            <pc:sldMk cId="1788654369" sldId="1626"/>
            <ac:graphicFrameMk id="18" creationId="{2B9F61AF-9D4F-49D4-91DD-5DE7835E2F34}"/>
          </ac:graphicFrameMkLst>
        </pc:graphicFrameChg>
      </pc:sldChg>
      <pc:sldChg chg="modSp">
        <pc:chgData name="James Lee(이종섭)" userId="36cfa76a-0c9a-4c1e-b4be-d6f6bdfb81be" providerId="ADAL" clId="{E5C1E04A-18AE-4636-8AEC-931B81B380EC}" dt="2022-01-20T04:40:27.883" v="19" actId="1038"/>
        <pc:sldMkLst>
          <pc:docMk/>
          <pc:sldMk cId="2060474581" sldId="1627"/>
        </pc:sldMkLst>
        <pc:spChg chg="mod">
          <ac:chgData name="James Lee(이종섭)" userId="36cfa76a-0c9a-4c1e-b4be-d6f6bdfb81be" providerId="ADAL" clId="{E5C1E04A-18AE-4636-8AEC-931B81B380EC}" dt="2022-01-20T04:40:27.883" v="19" actId="1038"/>
          <ac:spMkLst>
            <pc:docMk/>
            <pc:sldMk cId="2060474581" sldId="1627"/>
            <ac:spMk id="220" creationId="{5E8C58F7-5DE8-4FE7-8F78-B2E7678B66B3}"/>
          </ac:spMkLst>
        </pc:spChg>
        <pc:spChg chg="mod">
          <ac:chgData name="James Lee(이종섭)" userId="36cfa76a-0c9a-4c1e-b4be-d6f6bdfb81be" providerId="ADAL" clId="{E5C1E04A-18AE-4636-8AEC-931B81B380EC}" dt="2022-01-20T04:31:17.416" v="13" actId="1037"/>
          <ac:spMkLst>
            <pc:docMk/>
            <pc:sldMk cId="2060474581" sldId="1627"/>
            <ac:spMk id="263" creationId="{8FE5BA8D-CBA1-49D2-BCD1-29E7343DE0DA}"/>
          </ac:spMkLst>
        </pc:spChg>
        <pc:spChg chg="mod">
          <ac:chgData name="James Lee(이종섭)" userId="36cfa76a-0c9a-4c1e-b4be-d6f6bdfb81be" providerId="ADAL" clId="{E5C1E04A-18AE-4636-8AEC-931B81B380EC}" dt="2022-01-20T04:31:11.380" v="8" actId="1038"/>
          <ac:spMkLst>
            <pc:docMk/>
            <pc:sldMk cId="2060474581" sldId="1627"/>
            <ac:spMk id="270" creationId="{DFA7AB35-BB8A-4A8D-8C58-55B200DDF401}"/>
          </ac:spMkLst>
        </pc:spChg>
        <pc:cxnChg chg="mod">
          <ac:chgData name="James Lee(이종섭)" userId="36cfa76a-0c9a-4c1e-b4be-d6f6bdfb81be" providerId="ADAL" clId="{E5C1E04A-18AE-4636-8AEC-931B81B380EC}" dt="2022-01-20T04:31:15.875" v="11" actId="1037"/>
          <ac:cxnSpMkLst>
            <pc:docMk/>
            <pc:sldMk cId="2060474581" sldId="1627"/>
            <ac:cxnSpMk id="264" creationId="{A27C9EB2-DE6D-452A-83DF-909115335B5E}"/>
          </ac:cxnSpMkLst>
        </pc:cxnChg>
      </pc:sldChg>
    </pc:docChg>
  </pc:docChgLst>
  <pc:docChgLst>
    <pc:chgData name="James Lee(이종섭)" userId="36cfa76a-0c9a-4c1e-b4be-d6f6bdfb81be" providerId="ADAL" clId="{403CA4ED-A8D4-443A-A06E-0542282EA464}"/>
    <pc:docChg chg="addSld modSld">
      <pc:chgData name="James Lee(이종섭)" userId="36cfa76a-0c9a-4c1e-b4be-d6f6bdfb81be" providerId="ADAL" clId="{403CA4ED-A8D4-443A-A06E-0542282EA464}" dt="2022-01-24T08:50:33.504" v="61" actId="20577"/>
      <pc:docMkLst>
        <pc:docMk/>
      </pc:docMkLst>
      <pc:sldChg chg="modSp">
        <pc:chgData name="James Lee(이종섭)" userId="36cfa76a-0c9a-4c1e-b4be-d6f6bdfb81be" providerId="ADAL" clId="{403CA4ED-A8D4-443A-A06E-0542282EA464}" dt="2022-01-24T08:50:33.504" v="61" actId="20577"/>
        <pc:sldMkLst>
          <pc:docMk/>
          <pc:sldMk cId="2060474581" sldId="1627"/>
        </pc:sldMkLst>
        <pc:spChg chg="mod">
          <ac:chgData name="James Lee(이종섭)" userId="36cfa76a-0c9a-4c1e-b4be-d6f6bdfb81be" providerId="ADAL" clId="{403CA4ED-A8D4-443A-A06E-0542282EA464}" dt="2022-01-24T08:50:33.504" v="61" actId="20577"/>
          <ac:spMkLst>
            <pc:docMk/>
            <pc:sldMk cId="2060474581" sldId="1627"/>
            <ac:spMk id="208" creationId="{00F6C0CF-A50D-47B9-AF4E-4A2CCDAF54D0}"/>
          </ac:spMkLst>
        </pc:spChg>
      </pc:sldChg>
      <pc:sldChg chg="addSp modSp add">
        <pc:chgData name="James Lee(이종섭)" userId="36cfa76a-0c9a-4c1e-b4be-d6f6bdfb81be" providerId="ADAL" clId="{403CA4ED-A8D4-443A-A06E-0542282EA464}" dt="2022-01-24T08:49:44.181" v="25" actId="20577"/>
        <pc:sldMkLst>
          <pc:docMk/>
          <pc:sldMk cId="3507743841" sldId="1629"/>
        </pc:sldMkLst>
        <pc:spChg chg="add mod">
          <ac:chgData name="James Lee(이종섭)" userId="36cfa76a-0c9a-4c1e-b4be-d6f6bdfb81be" providerId="ADAL" clId="{403CA4ED-A8D4-443A-A06E-0542282EA464}" dt="2022-01-24T08:49:41.413" v="23" actId="1076"/>
          <ac:spMkLst>
            <pc:docMk/>
            <pc:sldMk cId="3507743841" sldId="1629"/>
            <ac:spMk id="2" creationId="{7D38E0DD-6E09-4A9B-A4B8-3E00821D0071}"/>
          </ac:spMkLst>
        </pc:spChg>
        <pc:spChg chg="add mod">
          <ac:chgData name="James Lee(이종섭)" userId="36cfa76a-0c9a-4c1e-b4be-d6f6bdfb81be" providerId="ADAL" clId="{403CA4ED-A8D4-443A-A06E-0542282EA464}" dt="2022-01-24T08:49:44.181" v="25" actId="20577"/>
          <ac:spMkLst>
            <pc:docMk/>
            <pc:sldMk cId="3507743841" sldId="1629"/>
            <ac:spMk id="3" creationId="{A84331E0-708B-4DA4-BEE8-A61AD975FA9F}"/>
          </ac:spMkLst>
        </pc:spChg>
      </pc:sldChg>
    </pc:docChg>
  </pc:docChgLst>
  <pc:docChgLst>
    <pc:chgData name="James Lee(이종섭)" userId="36cfa76a-0c9a-4c1e-b4be-d6f6bdfb81be" providerId="ADAL" clId="{4C0CAB7A-CDFE-47E8-B1B3-7ED1CF30B1D9}"/>
    <pc:docChg chg="undo custSel addSld delSld modSld sldOrd modMainMaster">
      <pc:chgData name="James Lee(이종섭)" userId="36cfa76a-0c9a-4c1e-b4be-d6f6bdfb81be" providerId="ADAL" clId="{4C0CAB7A-CDFE-47E8-B1B3-7ED1CF30B1D9}" dt="2022-02-24T01:05:48.398" v="1903" actId="2711"/>
      <pc:docMkLst>
        <pc:docMk/>
      </pc:docMkLst>
      <pc:sldChg chg="add del">
        <pc:chgData name="James Lee(이종섭)" userId="36cfa76a-0c9a-4c1e-b4be-d6f6bdfb81be" providerId="ADAL" clId="{4C0CAB7A-CDFE-47E8-B1B3-7ED1CF30B1D9}" dt="2022-02-23T09:33:50.569" v="1787" actId="2696"/>
        <pc:sldMkLst>
          <pc:docMk/>
          <pc:sldMk cId="3419996363" sldId="256"/>
        </pc:sldMkLst>
      </pc:sldChg>
      <pc:sldChg chg="modSp add del">
        <pc:chgData name="James Lee(이종섭)" userId="36cfa76a-0c9a-4c1e-b4be-d6f6bdfb81be" providerId="ADAL" clId="{4C0CAB7A-CDFE-47E8-B1B3-7ED1CF30B1D9}" dt="2022-02-23T09:33:50.594" v="1788" actId="2696"/>
        <pc:sldMkLst>
          <pc:docMk/>
          <pc:sldMk cId="763205629" sldId="257"/>
        </pc:sldMkLst>
        <pc:spChg chg="mod">
          <ac:chgData name="James Lee(이종섭)" userId="36cfa76a-0c9a-4c1e-b4be-d6f6bdfb81be" providerId="ADAL" clId="{4C0CAB7A-CDFE-47E8-B1B3-7ED1CF30B1D9}" dt="2022-02-23T06:36:46.454" v="863" actId="14100"/>
          <ac:spMkLst>
            <pc:docMk/>
            <pc:sldMk cId="763205629" sldId="257"/>
            <ac:spMk id="43" creationId="{7FEEAF54-4CE3-4ABB-B2BA-B142D4266734}"/>
          </ac:spMkLst>
        </pc:spChg>
      </pc:sldChg>
      <pc:sldChg chg="add del">
        <pc:chgData name="James Lee(이종섭)" userId="36cfa76a-0c9a-4c1e-b4be-d6f6bdfb81be" providerId="ADAL" clId="{4C0CAB7A-CDFE-47E8-B1B3-7ED1CF30B1D9}" dt="2022-02-23T09:33:50.635" v="1789" actId="2696"/>
        <pc:sldMkLst>
          <pc:docMk/>
          <pc:sldMk cId="2398271650" sldId="258"/>
        </pc:sldMkLst>
      </pc:sldChg>
      <pc:sldChg chg="add del">
        <pc:chgData name="James Lee(이종섭)" userId="36cfa76a-0c9a-4c1e-b4be-d6f6bdfb81be" providerId="ADAL" clId="{4C0CAB7A-CDFE-47E8-B1B3-7ED1CF30B1D9}" dt="2022-02-23T09:33:50.700" v="1790" actId="2696"/>
        <pc:sldMkLst>
          <pc:docMk/>
          <pc:sldMk cId="2496563202" sldId="259"/>
        </pc:sldMkLst>
      </pc:sldChg>
      <pc:sldChg chg="add del">
        <pc:chgData name="James Lee(이종섭)" userId="36cfa76a-0c9a-4c1e-b4be-d6f6bdfb81be" providerId="ADAL" clId="{4C0CAB7A-CDFE-47E8-B1B3-7ED1CF30B1D9}" dt="2022-02-23T09:33:50.871" v="1792" actId="2696"/>
        <pc:sldMkLst>
          <pc:docMk/>
          <pc:sldMk cId="976742210" sldId="260"/>
        </pc:sldMkLst>
      </pc:sldChg>
      <pc:sldChg chg="add del">
        <pc:chgData name="James Lee(이종섭)" userId="36cfa76a-0c9a-4c1e-b4be-d6f6bdfb81be" providerId="ADAL" clId="{4C0CAB7A-CDFE-47E8-B1B3-7ED1CF30B1D9}" dt="2022-02-23T09:33:50.948" v="1793" actId="2696"/>
        <pc:sldMkLst>
          <pc:docMk/>
          <pc:sldMk cId="4129925842" sldId="262"/>
        </pc:sldMkLst>
      </pc:sldChg>
      <pc:sldChg chg="modSp add del">
        <pc:chgData name="James Lee(이종섭)" userId="36cfa76a-0c9a-4c1e-b4be-d6f6bdfb81be" providerId="ADAL" clId="{4C0CAB7A-CDFE-47E8-B1B3-7ED1CF30B1D9}" dt="2022-02-24T00:59:35.691" v="1875" actId="20577"/>
        <pc:sldMkLst>
          <pc:docMk/>
          <pc:sldMk cId="1138957867" sldId="263"/>
        </pc:sldMkLst>
        <pc:spChg chg="mod">
          <ac:chgData name="James Lee(이종섭)" userId="36cfa76a-0c9a-4c1e-b4be-d6f6bdfb81be" providerId="ADAL" clId="{4C0CAB7A-CDFE-47E8-B1B3-7ED1CF30B1D9}" dt="2022-02-24T00:59:35.691" v="1875" actId="20577"/>
          <ac:spMkLst>
            <pc:docMk/>
            <pc:sldMk cId="1138957867" sldId="263"/>
            <ac:spMk id="3" creationId="{E621840E-1B08-4B7D-BCF6-986B716B04B5}"/>
          </ac:spMkLst>
        </pc:spChg>
      </pc:sldChg>
      <pc:sldChg chg="add del">
        <pc:chgData name="James Lee(이종섭)" userId="36cfa76a-0c9a-4c1e-b4be-d6f6bdfb81be" providerId="ADAL" clId="{4C0CAB7A-CDFE-47E8-B1B3-7ED1CF30B1D9}" dt="2022-02-23T09:33:51.052" v="1794" actId="2696"/>
        <pc:sldMkLst>
          <pc:docMk/>
          <pc:sldMk cId="2434716755" sldId="263"/>
        </pc:sldMkLst>
      </pc:sldChg>
      <pc:sldChg chg="add del">
        <pc:chgData name="James Lee(이종섭)" userId="36cfa76a-0c9a-4c1e-b4be-d6f6bdfb81be" providerId="ADAL" clId="{4C0CAB7A-CDFE-47E8-B1B3-7ED1CF30B1D9}" dt="2022-02-23T09:33:51.082" v="1795" actId="2696"/>
        <pc:sldMkLst>
          <pc:docMk/>
          <pc:sldMk cId="3589385088" sldId="264"/>
        </pc:sldMkLst>
      </pc:sldChg>
      <pc:sldChg chg="add">
        <pc:chgData name="James Lee(이종섭)" userId="36cfa76a-0c9a-4c1e-b4be-d6f6bdfb81be" providerId="ADAL" clId="{4C0CAB7A-CDFE-47E8-B1B3-7ED1CF30B1D9}" dt="2022-02-24T00:58:32.467" v="1843"/>
        <pc:sldMkLst>
          <pc:docMk/>
          <pc:sldMk cId="1158409160" sldId="265"/>
        </pc:sldMkLst>
      </pc:sldChg>
      <pc:sldChg chg="add del">
        <pc:chgData name="James Lee(이종섭)" userId="36cfa76a-0c9a-4c1e-b4be-d6f6bdfb81be" providerId="ADAL" clId="{4C0CAB7A-CDFE-47E8-B1B3-7ED1CF30B1D9}" dt="2022-02-23T09:33:50.730" v="1791" actId="2696"/>
        <pc:sldMkLst>
          <pc:docMk/>
          <pc:sldMk cId="4245740663" sldId="265"/>
        </pc:sldMkLst>
      </pc:sldChg>
      <pc:sldChg chg="delSp modSp add del">
        <pc:chgData name="James Lee(이종섭)" userId="36cfa76a-0c9a-4c1e-b4be-d6f6bdfb81be" providerId="ADAL" clId="{4C0CAB7A-CDFE-47E8-B1B3-7ED1CF30B1D9}" dt="2022-02-24T01:01:05.957" v="1886" actId="1076"/>
        <pc:sldMkLst>
          <pc:docMk/>
          <pc:sldMk cId="3427310161" sldId="268"/>
        </pc:sldMkLst>
        <pc:spChg chg="mod">
          <ac:chgData name="James Lee(이종섭)" userId="36cfa76a-0c9a-4c1e-b4be-d6f6bdfb81be" providerId="ADAL" clId="{4C0CAB7A-CDFE-47E8-B1B3-7ED1CF30B1D9}" dt="2022-02-24T01:01:05.957" v="1886" actId="1076"/>
          <ac:spMkLst>
            <pc:docMk/>
            <pc:sldMk cId="3427310161" sldId="268"/>
            <ac:spMk id="2" creationId="{1EBF75C9-2807-450E-AF2A-BA062FFD27CB}"/>
          </ac:spMkLst>
        </pc:spChg>
        <pc:spChg chg="del">
          <ac:chgData name="James Lee(이종섭)" userId="36cfa76a-0c9a-4c1e-b4be-d6f6bdfb81be" providerId="ADAL" clId="{4C0CAB7A-CDFE-47E8-B1B3-7ED1CF30B1D9}" dt="2022-02-24T00:59:44.850" v="1876" actId="478"/>
          <ac:spMkLst>
            <pc:docMk/>
            <pc:sldMk cId="3427310161" sldId="268"/>
            <ac:spMk id="6" creationId="{3C0CD934-01C9-4527-9110-F9BB8A52B50C}"/>
          </ac:spMkLst>
        </pc:spChg>
      </pc:sldChg>
      <pc:sldChg chg="add del">
        <pc:chgData name="James Lee(이종섭)" userId="36cfa76a-0c9a-4c1e-b4be-d6f6bdfb81be" providerId="ADAL" clId="{4C0CAB7A-CDFE-47E8-B1B3-7ED1CF30B1D9}" dt="2022-02-24T00:58:32.467" v="1843"/>
        <pc:sldMkLst>
          <pc:docMk/>
          <pc:sldMk cId="370778783" sldId="269"/>
        </pc:sldMkLst>
      </pc:sldChg>
      <pc:sldChg chg="add del">
        <pc:chgData name="James Lee(이종섭)" userId="36cfa76a-0c9a-4c1e-b4be-d6f6bdfb81be" providerId="ADAL" clId="{4C0CAB7A-CDFE-47E8-B1B3-7ED1CF30B1D9}" dt="2022-02-24T00:58:32.467" v="1843"/>
        <pc:sldMkLst>
          <pc:docMk/>
          <pc:sldMk cId="441918256" sldId="270"/>
        </pc:sldMkLst>
      </pc:sldChg>
      <pc:sldChg chg="add del">
        <pc:chgData name="James Lee(이종섭)" userId="36cfa76a-0c9a-4c1e-b4be-d6f6bdfb81be" providerId="ADAL" clId="{4C0CAB7A-CDFE-47E8-B1B3-7ED1CF30B1D9}" dt="2022-02-23T23:51:41.685" v="1818" actId="2696"/>
        <pc:sldMkLst>
          <pc:docMk/>
          <pc:sldMk cId="1747666666" sldId="271"/>
        </pc:sldMkLst>
      </pc:sldChg>
      <pc:sldChg chg="add del">
        <pc:chgData name="James Lee(이종섭)" userId="36cfa76a-0c9a-4c1e-b4be-d6f6bdfb81be" providerId="ADAL" clId="{4C0CAB7A-CDFE-47E8-B1B3-7ED1CF30B1D9}" dt="2022-02-24T00:58:32.467" v="1843"/>
        <pc:sldMkLst>
          <pc:docMk/>
          <pc:sldMk cId="3464620105" sldId="272"/>
        </pc:sldMkLst>
      </pc:sldChg>
      <pc:sldChg chg="add del">
        <pc:chgData name="James Lee(이종섭)" userId="36cfa76a-0c9a-4c1e-b4be-d6f6bdfb81be" providerId="ADAL" clId="{4C0CAB7A-CDFE-47E8-B1B3-7ED1CF30B1D9}" dt="2022-02-24T00:58:32.467" v="1843"/>
        <pc:sldMkLst>
          <pc:docMk/>
          <pc:sldMk cId="262093037" sldId="275"/>
        </pc:sldMkLst>
      </pc:sldChg>
      <pc:sldChg chg="modSp add del">
        <pc:chgData name="James Lee(이종섭)" userId="36cfa76a-0c9a-4c1e-b4be-d6f6bdfb81be" providerId="ADAL" clId="{4C0CAB7A-CDFE-47E8-B1B3-7ED1CF30B1D9}" dt="2022-02-24T01:05:48.398" v="1903" actId="2711"/>
        <pc:sldMkLst>
          <pc:docMk/>
          <pc:sldMk cId="492332818" sldId="276"/>
        </pc:sldMkLst>
        <pc:spChg chg="mod">
          <ac:chgData name="James Lee(이종섭)" userId="36cfa76a-0c9a-4c1e-b4be-d6f6bdfb81be" providerId="ADAL" clId="{4C0CAB7A-CDFE-47E8-B1B3-7ED1CF30B1D9}" dt="2022-02-24T01:00:54.446" v="1884" actId="1076"/>
          <ac:spMkLst>
            <pc:docMk/>
            <pc:sldMk cId="492332818" sldId="276"/>
            <ac:spMk id="2" creationId="{DFC36C41-67CD-411F-BD87-5BDF29E69620}"/>
          </ac:spMkLst>
        </pc:spChg>
        <pc:spChg chg="mod">
          <ac:chgData name="James Lee(이종섭)" userId="36cfa76a-0c9a-4c1e-b4be-d6f6bdfb81be" providerId="ADAL" clId="{4C0CAB7A-CDFE-47E8-B1B3-7ED1CF30B1D9}" dt="2022-02-24T01:05:48.398" v="1903" actId="2711"/>
          <ac:spMkLst>
            <pc:docMk/>
            <pc:sldMk cId="492332818" sldId="276"/>
            <ac:spMk id="4" creationId="{0BC330EA-6DBB-407D-94AC-841E601E269D}"/>
          </ac:spMkLst>
        </pc:spChg>
      </pc:sldChg>
      <pc:sldChg chg="modSp add del">
        <pc:chgData name="James Lee(이종섭)" userId="36cfa76a-0c9a-4c1e-b4be-d6f6bdfb81be" providerId="ADAL" clId="{4C0CAB7A-CDFE-47E8-B1B3-7ED1CF30B1D9}" dt="2022-02-24T01:01:58.580" v="1894" actId="2696"/>
        <pc:sldMkLst>
          <pc:docMk/>
          <pc:sldMk cId="3022277525" sldId="277"/>
        </pc:sldMkLst>
        <pc:spChg chg="mod">
          <ac:chgData name="James Lee(이종섭)" userId="36cfa76a-0c9a-4c1e-b4be-d6f6bdfb81be" providerId="ADAL" clId="{4C0CAB7A-CDFE-47E8-B1B3-7ED1CF30B1D9}" dt="2022-02-24T01:01:01.028" v="1885" actId="1076"/>
          <ac:spMkLst>
            <pc:docMk/>
            <pc:sldMk cId="3022277525" sldId="277"/>
            <ac:spMk id="2" creationId="{4575C1C0-47DC-46C7-92E7-2FFC316DE11C}"/>
          </ac:spMkLst>
        </pc:spChg>
      </pc:sldChg>
      <pc:sldChg chg="add del">
        <pc:chgData name="James Lee(이종섭)" userId="36cfa76a-0c9a-4c1e-b4be-d6f6bdfb81be" providerId="ADAL" clId="{4C0CAB7A-CDFE-47E8-B1B3-7ED1CF30B1D9}" dt="2022-02-24T00:58:32.467" v="1843"/>
        <pc:sldMkLst>
          <pc:docMk/>
          <pc:sldMk cId="1327128505" sldId="278"/>
        </pc:sldMkLst>
      </pc:sldChg>
      <pc:sldChg chg="add del">
        <pc:chgData name="James Lee(이종섭)" userId="36cfa76a-0c9a-4c1e-b4be-d6f6bdfb81be" providerId="ADAL" clId="{4C0CAB7A-CDFE-47E8-B1B3-7ED1CF30B1D9}" dt="2022-02-24T01:00:15.748" v="1877" actId="2696"/>
        <pc:sldMkLst>
          <pc:docMk/>
          <pc:sldMk cId="757565010" sldId="279"/>
        </pc:sldMkLst>
      </pc:sldChg>
      <pc:sldChg chg="del">
        <pc:chgData name="James Lee(이종섭)" userId="36cfa76a-0c9a-4c1e-b4be-d6f6bdfb81be" providerId="ADAL" clId="{4C0CAB7A-CDFE-47E8-B1B3-7ED1CF30B1D9}" dt="2022-02-23T06:16:00.147" v="22" actId="2696"/>
        <pc:sldMkLst>
          <pc:docMk/>
          <pc:sldMk cId="1788654369" sldId="1626"/>
        </pc:sldMkLst>
      </pc:sldChg>
      <pc:sldChg chg="del">
        <pc:chgData name="James Lee(이종섭)" userId="36cfa76a-0c9a-4c1e-b4be-d6f6bdfb81be" providerId="ADAL" clId="{4C0CAB7A-CDFE-47E8-B1B3-7ED1CF30B1D9}" dt="2022-02-23T06:16:00.160" v="23" actId="2696"/>
        <pc:sldMkLst>
          <pc:docMk/>
          <pc:sldMk cId="2060474581" sldId="1627"/>
        </pc:sldMkLst>
      </pc:sldChg>
      <pc:sldChg chg="del">
        <pc:chgData name="James Lee(이종섭)" userId="36cfa76a-0c9a-4c1e-b4be-d6f6bdfb81be" providerId="ADAL" clId="{4C0CAB7A-CDFE-47E8-B1B3-7ED1CF30B1D9}" dt="2022-02-23T06:09:51.392" v="3" actId="2696"/>
        <pc:sldMkLst>
          <pc:docMk/>
          <pc:sldMk cId="3507743841" sldId="1629"/>
        </pc:sldMkLst>
      </pc:sldChg>
      <pc:sldChg chg="del">
        <pc:chgData name="James Lee(이종섭)" userId="36cfa76a-0c9a-4c1e-b4be-d6f6bdfb81be" providerId="ADAL" clId="{4C0CAB7A-CDFE-47E8-B1B3-7ED1CF30B1D9}" dt="2022-02-23T06:09:17.574" v="1" actId="2696"/>
        <pc:sldMkLst>
          <pc:docMk/>
          <pc:sldMk cId="4207088377" sldId="1631"/>
        </pc:sldMkLst>
      </pc:sldChg>
      <pc:sldChg chg="del">
        <pc:chgData name="James Lee(이종섭)" userId="36cfa76a-0c9a-4c1e-b4be-d6f6bdfb81be" providerId="ADAL" clId="{4C0CAB7A-CDFE-47E8-B1B3-7ED1CF30B1D9}" dt="2022-02-23T06:09:19.406" v="2" actId="2696"/>
        <pc:sldMkLst>
          <pc:docMk/>
          <pc:sldMk cId="2073836892" sldId="1632"/>
        </pc:sldMkLst>
      </pc:sldChg>
      <pc:sldChg chg="del">
        <pc:chgData name="James Lee(이종섭)" userId="36cfa76a-0c9a-4c1e-b4be-d6f6bdfb81be" providerId="ADAL" clId="{4C0CAB7A-CDFE-47E8-B1B3-7ED1CF30B1D9}" dt="2022-02-23T06:09:16.071" v="0" actId="2696"/>
        <pc:sldMkLst>
          <pc:docMk/>
          <pc:sldMk cId="2303294535" sldId="1633"/>
        </pc:sldMkLst>
      </pc:sldChg>
      <pc:sldChg chg="del">
        <pc:chgData name="James Lee(이종섭)" userId="36cfa76a-0c9a-4c1e-b4be-d6f6bdfb81be" providerId="ADAL" clId="{4C0CAB7A-CDFE-47E8-B1B3-7ED1CF30B1D9}" dt="2022-02-23T06:16:00.066" v="21" actId="2696"/>
        <pc:sldMkLst>
          <pc:docMk/>
          <pc:sldMk cId="2543778049" sldId="1634"/>
        </pc:sldMkLst>
      </pc:sldChg>
      <pc:sldChg chg="add del">
        <pc:chgData name="James Lee(이종섭)" userId="36cfa76a-0c9a-4c1e-b4be-d6f6bdfb81be" providerId="ADAL" clId="{4C0CAB7A-CDFE-47E8-B1B3-7ED1CF30B1D9}" dt="2022-02-23T09:33:51.120" v="1796" actId="2696"/>
        <pc:sldMkLst>
          <pc:docMk/>
          <pc:sldMk cId="3939110506" sldId="1635"/>
        </pc:sldMkLst>
      </pc:sldChg>
      <pc:sldChg chg="add del">
        <pc:chgData name="James Lee(이종섭)" userId="36cfa76a-0c9a-4c1e-b4be-d6f6bdfb81be" providerId="ADAL" clId="{4C0CAB7A-CDFE-47E8-B1B3-7ED1CF30B1D9}" dt="2022-02-23T09:33:51.152" v="1798" actId="2696"/>
        <pc:sldMkLst>
          <pc:docMk/>
          <pc:sldMk cId="3842429374" sldId="1636"/>
        </pc:sldMkLst>
      </pc:sldChg>
      <pc:sldChg chg="add del">
        <pc:chgData name="James Lee(이종섭)" userId="36cfa76a-0c9a-4c1e-b4be-d6f6bdfb81be" providerId="ADAL" clId="{4C0CAB7A-CDFE-47E8-B1B3-7ED1CF30B1D9}" dt="2022-02-23T09:33:51.167" v="1799" actId="2696"/>
        <pc:sldMkLst>
          <pc:docMk/>
          <pc:sldMk cId="2196091984" sldId="1637"/>
        </pc:sldMkLst>
      </pc:sldChg>
      <pc:sldChg chg="add del">
        <pc:chgData name="James Lee(이종섭)" userId="36cfa76a-0c9a-4c1e-b4be-d6f6bdfb81be" providerId="ADAL" clId="{4C0CAB7A-CDFE-47E8-B1B3-7ED1CF30B1D9}" dt="2022-02-23T09:33:51.176" v="1800" actId="2696"/>
        <pc:sldMkLst>
          <pc:docMk/>
          <pc:sldMk cId="4247888732" sldId="1638"/>
        </pc:sldMkLst>
      </pc:sldChg>
      <pc:sldChg chg="addSp delSp modSp add del">
        <pc:chgData name="James Lee(이종섭)" userId="36cfa76a-0c9a-4c1e-b4be-d6f6bdfb81be" providerId="ADAL" clId="{4C0CAB7A-CDFE-47E8-B1B3-7ED1CF30B1D9}" dt="2022-02-23T06:24:39.913" v="317" actId="2696"/>
        <pc:sldMkLst>
          <pc:docMk/>
          <pc:sldMk cId="1170936862" sldId="1639"/>
        </pc:sldMkLst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8" creationId="{7A5D3610-B981-42C7-8A20-C5CB4DF5629C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9" creationId="{450AB5D8-9692-4BDA-981E-7EAF09089A82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0" creationId="{8F86BA74-124C-42F9-84F6-39D38D5111A3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1" creationId="{4F53D55E-1FC7-459C-AC38-0538E8BE7AAE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2" creationId="{34B662ED-CB60-46F4-AEF1-25DB0206E20D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3" creationId="{F712E1EF-9D79-4CBD-9DBE-928545FE77CD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4" creationId="{04E1558F-D086-4C55-ACDB-C529DC85BF71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6" creationId="{841F6463-96C4-4115-86E7-762A78958F47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7" creationId="{5229B024-BF21-4ABF-A5A2-1E31CCCD1BC9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18" creationId="{69AE67F2-BC0B-492F-83B1-9D4D6894B0BD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29" creationId="{48F00AA7-3284-4050-8106-000E75A38EF1}"/>
          </ac:spMkLst>
        </pc:spChg>
        <pc:spChg chg="add del">
          <ac:chgData name="James Lee(이종섭)" userId="36cfa76a-0c9a-4c1e-b4be-d6f6bdfb81be" providerId="ADAL" clId="{4C0CAB7A-CDFE-47E8-B1B3-7ED1CF30B1D9}" dt="2022-02-23T06:15:47.339" v="18" actId="478"/>
          <ac:spMkLst>
            <pc:docMk/>
            <pc:sldMk cId="1170936862" sldId="1639"/>
            <ac:spMk id="31" creationId="{7C56D154-F25E-4D4D-A6BD-46BD0875CA8D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34" creationId="{AE105207-E383-461E-AE87-22544024B6C3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35" creationId="{F75F5F37-C63C-4654-A1F2-84E8E6ADA850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36" creationId="{B233BE18-CEE0-4375-AAAB-321A85DE3D50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37" creationId="{69F4AF97-7ECF-450C-868C-5858775FCA28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0" creationId="{BB768135-C86D-4D08-A192-609C2ABF019F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1" creationId="{D46799EA-3BE2-4372-8279-85C39C32F444}"/>
          </ac:spMkLst>
        </pc:spChg>
        <pc:spChg chg="del">
          <ac:chgData name="James Lee(이종섭)" userId="36cfa76a-0c9a-4c1e-b4be-d6f6bdfb81be" providerId="ADAL" clId="{4C0CAB7A-CDFE-47E8-B1B3-7ED1CF30B1D9}" dt="2022-02-23T06:15:18.022" v="12" actId="478"/>
          <ac:spMkLst>
            <pc:docMk/>
            <pc:sldMk cId="1170936862" sldId="1639"/>
            <ac:spMk id="43" creationId="{7FEEAF54-4CE3-4ABB-B2BA-B142D4266734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6" creationId="{08C48DFC-045C-4AE8-AB54-4517BD8E98A0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7" creationId="{1F1F3CB1-4A50-4B4C-BB19-A97D94581325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8" creationId="{B553F4B8-699F-4341-A121-B1D1760429FB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49" creationId="{06EA6D69-FC58-4E00-A9E4-C4C47153B665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50" creationId="{D1BED729-2CD7-4439-B350-493C51B6C941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51" creationId="{160E0B36-78A7-4614-A4C6-87A43DA3D2CF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53" creationId="{43478446-BF3F-4C09-B837-82DA05DA6DCE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54" creationId="{4E537438-C4B5-4167-AB8A-2A2C62A1C97B}"/>
          </ac:spMkLst>
        </pc:spChg>
        <pc:spChg chg="add">
          <ac:chgData name="James Lee(이종섭)" userId="36cfa76a-0c9a-4c1e-b4be-d6f6bdfb81be" providerId="ADAL" clId="{4C0CAB7A-CDFE-47E8-B1B3-7ED1CF30B1D9}" dt="2022-02-23T06:15:29.337" v="15"/>
          <ac:spMkLst>
            <pc:docMk/>
            <pc:sldMk cId="1170936862" sldId="1639"/>
            <ac:spMk id="55" creationId="{F0D7C238-3F58-4B4D-B2B9-CD260D9219EF}"/>
          </ac:spMkLst>
        </pc:spChg>
        <pc:grpChg chg="del">
          <ac:chgData name="James Lee(이종섭)" userId="36cfa76a-0c9a-4c1e-b4be-d6f6bdfb81be" providerId="ADAL" clId="{4C0CAB7A-CDFE-47E8-B1B3-7ED1CF30B1D9}" dt="2022-02-23T06:15:18.022" v="12" actId="478"/>
          <ac:grpSpMkLst>
            <pc:docMk/>
            <pc:sldMk cId="1170936862" sldId="1639"/>
            <ac:grpSpMk id="33" creationId="{CD2C0C90-49FF-4526-8715-E65EFCAB895C}"/>
          </ac:grpSpMkLst>
        </pc:grpChg>
        <pc:graphicFrameChg chg="add">
          <ac:chgData name="James Lee(이종섭)" userId="36cfa76a-0c9a-4c1e-b4be-d6f6bdfb81be" providerId="ADAL" clId="{4C0CAB7A-CDFE-47E8-B1B3-7ED1CF30B1D9}" dt="2022-02-23T06:15:29.337" v="15"/>
          <ac:graphicFrameMkLst>
            <pc:docMk/>
            <pc:sldMk cId="1170936862" sldId="1639"/>
            <ac:graphicFrameMk id="52" creationId="{655E78CF-B971-43BC-93B9-5115FCBABB57}"/>
          </ac:graphicFrameMkLst>
        </pc:graphicFrameChg>
        <pc:cxnChg chg="mod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4" creationId="{3467483F-FD34-4692-8CD5-A611BF1769AB}"/>
          </ac:cxnSpMkLst>
        </pc:cxnChg>
        <pc:cxnChg chg="del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25" creationId="{6CD6F642-7B3D-47E5-B433-E173A63B9B80}"/>
          </ac:cxnSpMkLst>
        </pc:cxnChg>
        <pc:cxnChg chg="del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26" creationId="{23DFBF4D-0A73-4640-B83E-C9988F49961E}"/>
          </ac:cxnSpMkLst>
        </pc:cxnChg>
        <pc:cxnChg chg="del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27" creationId="{32066B92-E45A-4581-9AC4-F129061E6836}"/>
          </ac:cxnSpMkLst>
        </pc:cxnChg>
        <pc:cxnChg chg="mod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28" creationId="{1CE2277E-88FF-4E2A-85A0-03630D0606DD}"/>
          </ac:cxnSpMkLst>
        </pc:cxnChg>
        <pc:cxnChg chg="mod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32" creationId="{2E3FE102-0ACA-49FF-8031-F00137F40169}"/>
          </ac:cxnSpMkLst>
        </pc:cxnChg>
        <pc:cxnChg chg="mod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42" creationId="{84350FEB-13EE-48D6-8D95-F9BC46772284}"/>
          </ac:cxnSpMkLst>
        </pc:cxnChg>
        <pc:cxnChg chg="del">
          <ac:chgData name="James Lee(이종섭)" userId="36cfa76a-0c9a-4c1e-b4be-d6f6bdfb81be" providerId="ADAL" clId="{4C0CAB7A-CDFE-47E8-B1B3-7ED1CF30B1D9}" dt="2022-02-23T06:15:18.022" v="12" actId="478"/>
          <ac:cxnSpMkLst>
            <pc:docMk/>
            <pc:sldMk cId="1170936862" sldId="1639"/>
            <ac:cxnSpMk id="44" creationId="{5D58AF64-2286-4606-B101-3B54521D8CC8}"/>
          </ac:cxnSpMkLst>
        </pc:cxnChg>
      </pc:sldChg>
      <pc:sldChg chg="addSp delSp modSp add del">
        <pc:chgData name="James Lee(이종섭)" userId="36cfa76a-0c9a-4c1e-b4be-d6f6bdfb81be" providerId="ADAL" clId="{4C0CAB7A-CDFE-47E8-B1B3-7ED1CF30B1D9}" dt="2022-02-23T07:13:12.195" v="894" actId="2696"/>
        <pc:sldMkLst>
          <pc:docMk/>
          <pc:sldMk cId="2427188438" sldId="1640"/>
        </pc:sldMkLst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8" creationId="{7A5D3610-B981-42C7-8A20-C5CB4DF5629C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9" creationId="{450AB5D8-9692-4BDA-981E-7EAF09089A82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0" creationId="{8F86BA74-124C-42F9-84F6-39D38D5111A3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1" creationId="{4F53D55E-1FC7-459C-AC38-0538E8BE7AAE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2" creationId="{34B662ED-CB60-46F4-AEF1-25DB0206E20D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3" creationId="{F712E1EF-9D79-4CBD-9DBE-928545FE77CD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4" creationId="{04E1558F-D086-4C55-ACDB-C529DC85BF71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6" creationId="{841F6463-96C4-4115-86E7-762A78958F47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7" creationId="{5229B024-BF21-4ABF-A5A2-1E31CCCD1BC9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18" creationId="{69AE67F2-BC0B-492F-83B1-9D4D6894B0BD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29" creationId="{48F00AA7-3284-4050-8106-000E75A38EF1}"/>
          </ac:spMkLst>
        </pc:spChg>
        <pc:spChg chg="add del">
          <ac:chgData name="James Lee(이종섭)" userId="36cfa76a-0c9a-4c1e-b4be-d6f6bdfb81be" providerId="ADAL" clId="{4C0CAB7A-CDFE-47E8-B1B3-7ED1CF30B1D9}" dt="2022-02-23T06:15:39.776" v="17" actId="478"/>
          <ac:spMkLst>
            <pc:docMk/>
            <pc:sldMk cId="2427188438" sldId="1640"/>
            <ac:spMk id="31" creationId="{4013AA78-E838-4E36-BCC3-57277944AF71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34" creationId="{DC1345BA-95B0-48A0-B0A2-DC81C3A63B20}"/>
          </ac:spMkLst>
        </pc:spChg>
        <pc:spChg chg="del">
          <ac:chgData name="James Lee(이종섭)" userId="36cfa76a-0c9a-4c1e-b4be-d6f6bdfb81be" providerId="ADAL" clId="{4C0CAB7A-CDFE-47E8-B1B3-7ED1CF30B1D9}" dt="2022-02-23T06:15:20.350" v="13" actId="478"/>
          <ac:spMkLst>
            <pc:docMk/>
            <pc:sldMk cId="2427188438" sldId="1640"/>
            <ac:spMk id="43" creationId="{7FEEAF54-4CE3-4ABB-B2BA-B142D426673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47" creationId="{7233D6A9-63CE-4C67-B007-DAD0367754C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48" creationId="{AB8EACAF-9012-447A-AE47-C3D3C139B79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49" creationId="{A1625425-07EE-4A4F-B765-B349CC1E48E9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0" creationId="{20EA01EA-C772-49B8-95B4-0D6CF432EAF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1" creationId="{B6F3B52C-0D44-4923-B58E-EFCB6D03E6B8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2" creationId="{FD3EFDC6-F0C3-4AE0-A31B-157CD7679E7B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4" creationId="{3D7DCAAB-6D2C-437E-AD13-301B0B799DFE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5" creationId="{8AC0B9D0-A94A-4B0B-B317-AEFB575EA1AA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56" creationId="{D32D0CF9-893C-4702-BA87-CD6DE4E04F97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1" creationId="{0F474AB8-ACCC-4075-ACCA-B46D3CDF11D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3" creationId="{4B1FA074-0A97-497B-A70E-0D753B8C9CF5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5" creationId="{29087179-D213-42A5-ADF7-E0B3F8CFBA73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7" creationId="{83DE486E-AF3E-48B7-B038-D65D2827E6D6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8" creationId="{D969255A-5789-4098-B8A2-0451079ECB7A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69" creationId="{49EE4411-F23C-4AF7-B91D-195845F2F292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0" creationId="{80AE0E7C-3E41-409A-9E02-9C281D405FD6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1" creationId="{5CD0BEDE-24BD-451C-A8FE-E5F4175BA7BA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2" creationId="{77FD1A59-283C-4B12-940B-EC76980048B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3" creationId="{51539F0D-5EAD-4A30-B7AE-D3CBAB8C192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4" creationId="{D321461F-F51A-4A09-85E4-CD3E354572D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5" creationId="{D89F9383-D3E8-41F1-A04F-81A44AC66AF1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6" creationId="{C69F368A-92A7-47EC-95EB-9D834A83C671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7" creationId="{A348000A-61ED-4869-BEB7-D4E01C07E059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8" creationId="{127581A6-51A7-4CA1-B250-27583AF11EB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79" creationId="{25A27F73-BC43-40BB-90E0-1325CACD7796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80" creationId="{E82DD29F-A1E5-4D04-A229-705150E81793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82" creationId="{38AB53F8-55C5-429A-81E6-07AA71A9D1C9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84" creationId="{198D8D81-45C8-4F0A-A7A1-961772E1B648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86" creationId="{FF3C6886-7F38-4B93-82C8-DBD822D82EE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88" creationId="{60E10DFD-FBD4-42F5-BCAA-938E1C5B9F9A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0" creationId="{B2D23488-AF1A-4FF3-BFF0-C816B6EB63D9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2" creationId="{187E4388-D93C-454B-842A-049632955F52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3" creationId="{2DA340A8-2617-4068-9180-C4CB0306C2A7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5" creationId="{5B131EB4-63C7-4B3F-8DD4-0434A456775B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7" creationId="{90113649-8257-495E-BD17-EC24EC9FE2B5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99" creationId="{B3313A5F-DF07-42E5-A769-91C9FE819C5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01" creationId="{46427606-AD0A-4191-9228-ABEF56DC54F2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03" creationId="{CB495926-63B2-4C5B-A383-08B6E9C53A09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05" creationId="{7D278F7A-0406-4CE4-9340-00E97772643C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07" creationId="{54CC140B-F063-466B-9435-AEDE110B26CC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09" creationId="{87C39CB5-1083-49AC-B9E8-78AFBEAA2722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1" creationId="{38A6EE18-9F5E-422F-B2FA-12FE9BCE6058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3" creationId="{CB847C8B-E420-4BB5-88C7-BE54142DF351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5" creationId="{69EA9CF3-D6FE-4044-8B34-AF6F19937801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6" creationId="{725579F7-BAE6-457B-9DFF-8FCECF8AD74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7" creationId="{6D435843-9474-4FD2-BA4C-2CEA1832ACE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18" creationId="{D285B876-1CB8-4E40-B201-20AAF857C34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0" creationId="{CDBCA32A-59B2-4F50-B24E-338A97FDDB9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2" creationId="{3014BF91-C8A7-492D-AF2C-9057B6D06C5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4" creationId="{A408EC80-3538-4389-9092-0AFEACBDB49B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6" creationId="{99D70BA9-1F12-4276-A020-6F77DE55DB0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7" creationId="{F4D45B3A-18F9-418F-A4B9-7F1A921ECDA6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28" creationId="{A0693DD9-F6D6-4D53-B2A9-2CC72E4FA716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30" creationId="{3FD39A11-C285-42A1-8321-3418F3DF435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32" creationId="{8D173FB6-1B0F-40B6-BD0C-88DEF5A61CE8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34" creationId="{F6591C0E-9279-450C-BF87-4A2F75800D7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36" creationId="{5741E13E-120A-4838-9633-8F1392BB9B5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38" creationId="{7CE47F61-3336-4920-B642-099C3C7516DA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0" creationId="{61D74126-16A7-4D3D-817D-200655470A05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1" creationId="{D9EF185F-A8D9-439B-B5D8-BC00D64C413F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2" creationId="{78D01049-1145-4A5B-8920-805B9BA429E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6" creationId="{1569B998-FD7C-40FF-BF66-F57267E0FD9C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7" creationId="{9ECFAC0A-2E0E-454B-9FD7-F8608FD38A0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8" creationId="{0E2F7E18-A156-4367-8FF4-B3B0A534119D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49" creationId="{B81E12BD-036E-4426-9828-284B75F2E8A4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50" creationId="{7F94452C-F50C-40D0-AC76-247A8A42CFD0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51" creationId="{8630F444-8D9B-4CA1-8340-E963864C69A8}"/>
          </ac:spMkLst>
        </pc:spChg>
        <pc:spChg chg="add">
          <ac:chgData name="James Lee(이종섭)" userId="36cfa76a-0c9a-4c1e-b4be-d6f6bdfb81be" providerId="ADAL" clId="{4C0CAB7A-CDFE-47E8-B1B3-7ED1CF30B1D9}" dt="2022-02-23T06:15:36.243" v="16"/>
          <ac:spMkLst>
            <pc:docMk/>
            <pc:sldMk cId="2427188438" sldId="1640"/>
            <ac:spMk id="152" creationId="{BA141BA6-6945-4AF3-8F3E-6F3987BB362F}"/>
          </ac:spMkLst>
        </pc:spChg>
        <pc:grpChg chg="del">
          <ac:chgData name="James Lee(이종섭)" userId="36cfa76a-0c9a-4c1e-b4be-d6f6bdfb81be" providerId="ADAL" clId="{4C0CAB7A-CDFE-47E8-B1B3-7ED1CF30B1D9}" dt="2022-02-23T06:15:20.350" v="13" actId="478"/>
          <ac:grpSpMkLst>
            <pc:docMk/>
            <pc:sldMk cId="2427188438" sldId="1640"/>
            <ac:grpSpMk id="33" creationId="{CD2C0C90-49FF-4526-8715-E65EFCAB895C}"/>
          </ac:grpSpMkLst>
        </pc:grpChg>
        <pc:grpChg chg="add">
          <ac:chgData name="James Lee(이종섭)" userId="36cfa76a-0c9a-4c1e-b4be-d6f6bdfb81be" providerId="ADAL" clId="{4C0CAB7A-CDFE-47E8-B1B3-7ED1CF30B1D9}" dt="2022-02-23T06:15:36.243" v="16"/>
          <ac:grpSpMkLst>
            <pc:docMk/>
            <pc:sldMk cId="2427188438" sldId="1640"/>
            <ac:grpSpMk id="35" creationId="{28B87C8B-9061-4442-9F6F-FBE9A29B9DD8}"/>
          </ac:grpSpMkLst>
        </pc:grpChg>
        <pc:grpChg chg="add">
          <ac:chgData name="James Lee(이종섭)" userId="36cfa76a-0c9a-4c1e-b4be-d6f6bdfb81be" providerId="ADAL" clId="{4C0CAB7A-CDFE-47E8-B1B3-7ED1CF30B1D9}" dt="2022-02-23T06:15:36.243" v="16"/>
          <ac:grpSpMkLst>
            <pc:docMk/>
            <pc:sldMk cId="2427188438" sldId="1640"/>
            <ac:grpSpMk id="40" creationId="{A1D7EBD7-6B88-4319-9F54-CEB5942CE2A9}"/>
          </ac:grpSpMkLst>
        </pc:grpChg>
        <pc:grpChg chg="add">
          <ac:chgData name="James Lee(이종섭)" userId="36cfa76a-0c9a-4c1e-b4be-d6f6bdfb81be" providerId="ADAL" clId="{4C0CAB7A-CDFE-47E8-B1B3-7ED1CF30B1D9}" dt="2022-02-23T06:15:36.243" v="16"/>
          <ac:grpSpMkLst>
            <pc:docMk/>
            <pc:sldMk cId="2427188438" sldId="1640"/>
            <ac:grpSpMk id="57" creationId="{693E677D-D2A1-435D-9452-74EE3C5A85C4}"/>
          </ac:grpSpMkLst>
        </pc:grpChg>
        <pc:grpChg chg="add">
          <ac:chgData name="James Lee(이종섭)" userId="36cfa76a-0c9a-4c1e-b4be-d6f6bdfb81be" providerId="ADAL" clId="{4C0CAB7A-CDFE-47E8-B1B3-7ED1CF30B1D9}" dt="2022-02-23T06:15:36.243" v="16"/>
          <ac:grpSpMkLst>
            <pc:docMk/>
            <pc:sldMk cId="2427188438" sldId="1640"/>
            <ac:grpSpMk id="143" creationId="{0A97DAB9-7DC6-4175-9877-DF62CED0922F}"/>
          </ac:grpSpMkLst>
        </pc:grpChg>
        <pc:cxnChg chg="mod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4" creationId="{3467483F-FD34-4692-8CD5-A611BF1769AB}"/>
          </ac:cxnSpMkLst>
        </pc:cxnChg>
        <pc:cxnChg chg="del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25" creationId="{6CD6F642-7B3D-47E5-B433-E173A63B9B80}"/>
          </ac:cxnSpMkLst>
        </pc:cxnChg>
        <pc:cxnChg chg="del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26" creationId="{23DFBF4D-0A73-4640-B83E-C9988F49961E}"/>
          </ac:cxnSpMkLst>
        </pc:cxnChg>
        <pc:cxnChg chg="del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27" creationId="{32066B92-E45A-4581-9AC4-F129061E6836}"/>
          </ac:cxnSpMkLst>
        </pc:cxnChg>
        <pc:cxnChg chg="mod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28" creationId="{1CE2277E-88FF-4E2A-85A0-03630D0606DD}"/>
          </ac:cxnSpMkLst>
        </pc:cxnChg>
        <pc:cxnChg chg="mod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32" creationId="{2E3FE102-0ACA-49FF-8031-F00137F40169}"/>
          </ac:cxnSpMkLst>
        </pc:cxnChg>
        <pc:cxnChg chg="mod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42" creationId="{84350FEB-13EE-48D6-8D95-F9BC46772284}"/>
          </ac:cxnSpMkLst>
        </pc:cxnChg>
        <pc:cxnChg chg="del">
          <ac:chgData name="James Lee(이종섭)" userId="36cfa76a-0c9a-4c1e-b4be-d6f6bdfb81be" providerId="ADAL" clId="{4C0CAB7A-CDFE-47E8-B1B3-7ED1CF30B1D9}" dt="2022-02-23T06:15:20.350" v="13" actId="478"/>
          <ac:cxnSpMkLst>
            <pc:docMk/>
            <pc:sldMk cId="2427188438" sldId="1640"/>
            <ac:cxnSpMk id="44" creationId="{5D58AF64-2286-4606-B101-3B54521D8CC8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53" creationId="{30882EB7-47CD-4B7F-9285-CDD755B325B4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60" creationId="{3D04473B-9F7D-4FA1-A511-2E112E8D6CCE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62" creationId="{C00C8019-B2FB-44E8-ACF3-EE94693E6BBD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64" creationId="{37794D75-04FE-4862-8DEF-1F77CB56F0BC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66" creationId="{64EAF60F-6F92-405E-8F9B-BCED94EC6F0C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81" creationId="{D2419E0C-149E-44B6-895A-7BDC01AECC2D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83" creationId="{D74C4832-2105-42B8-9972-E95E643F4845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85" creationId="{C9BD4866-406B-4660-BB63-AC6E858F499F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87" creationId="{200F87BE-D5D3-408E-8FBE-D9818A2DE02F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89" creationId="{A43B0BB7-2DA8-4A60-83AD-6884D42FB1B7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91" creationId="{0233693C-FCEE-4550-827B-7D6CFA8BAE6C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94" creationId="{29B74E16-BF82-49A0-82C3-E24398D42FF1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96" creationId="{B45EA169-6A31-451F-9641-CDA8399607C6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98" creationId="{E0560BD2-B4D8-4FE0-A9E3-66F8432064B2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00" creationId="{A783E748-5B89-4762-8F50-37771335AFFF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02" creationId="{C127651D-2771-46D8-8F03-5F25D1CC3D7C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04" creationId="{88EF5E54-F1D7-46B4-A7DB-8E18B3D68C7F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06" creationId="{602C42EF-1C5D-42AD-BCFE-4D22EAA9CD2B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08" creationId="{B7C40B5F-7DAB-4ACD-838E-E6804AC3B6FE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10" creationId="{F22A444F-8404-413A-8807-F3ACD644E62A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12" creationId="{F02B6B37-0A9F-49A9-8A3A-112F79A46BE1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14" creationId="{ACD7F37C-5E61-4DFD-98F1-2399062D2514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19" creationId="{F8C3FBEF-CCDF-499C-90CA-9278DD772035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21" creationId="{6D49C83B-DABD-4E76-B833-189E368477F2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23" creationId="{7403C495-773E-4DCE-B91F-C25FA314BE6D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25" creationId="{5BA0648B-D5D5-43DE-A684-AD1FD789DB18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29" creationId="{B4728ACC-72BA-42E4-B03C-4EDFFB567B7A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31" creationId="{9F979C22-F721-4016-96A3-FC8278449B27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33" creationId="{9EAB9793-9E86-4689-B99D-890ED067A25F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35" creationId="{7AB559EF-4D18-4CEE-B66D-14F487C9CFE0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37" creationId="{88517DDB-01DE-4E1B-AE57-5C374B1B8861}"/>
          </ac:cxnSpMkLst>
        </pc:cxnChg>
        <pc:cxnChg chg="add">
          <ac:chgData name="James Lee(이종섭)" userId="36cfa76a-0c9a-4c1e-b4be-d6f6bdfb81be" providerId="ADAL" clId="{4C0CAB7A-CDFE-47E8-B1B3-7ED1CF30B1D9}" dt="2022-02-23T06:15:36.243" v="16"/>
          <ac:cxnSpMkLst>
            <pc:docMk/>
            <pc:sldMk cId="2427188438" sldId="1640"/>
            <ac:cxnSpMk id="139" creationId="{D6F13332-6E00-4968-A213-1A66A70164D2}"/>
          </ac:cxnSpMkLst>
        </pc:cxnChg>
      </pc:sldChg>
      <pc:sldChg chg="addSp delSp modSp add ord">
        <pc:chgData name="James Lee(이종섭)" userId="36cfa76a-0c9a-4c1e-b4be-d6f6bdfb81be" providerId="ADAL" clId="{4C0CAB7A-CDFE-47E8-B1B3-7ED1CF30B1D9}" dt="2022-02-24T00:53:42.194" v="1830"/>
        <pc:sldMkLst>
          <pc:docMk/>
          <pc:sldMk cId="276845099" sldId="1641"/>
        </pc:sldMkLst>
        <pc:spChg chg="add mod">
          <ac:chgData name="James Lee(이종섭)" userId="36cfa76a-0c9a-4c1e-b4be-d6f6bdfb81be" providerId="ADAL" clId="{4C0CAB7A-CDFE-47E8-B1B3-7ED1CF30B1D9}" dt="2022-02-23T08:14:19.567" v="1496" actId="1076"/>
          <ac:spMkLst>
            <pc:docMk/>
            <pc:sldMk cId="276845099" sldId="1641"/>
            <ac:spMk id="5" creationId="{EF14D2D5-BB76-4E83-95D2-DBBD0AE2B11D}"/>
          </ac:spMkLst>
        </pc:spChg>
        <pc:spChg chg="add mod ord">
          <ac:chgData name="James Lee(이종섭)" userId="36cfa76a-0c9a-4c1e-b4be-d6f6bdfb81be" providerId="ADAL" clId="{4C0CAB7A-CDFE-47E8-B1B3-7ED1CF30B1D9}" dt="2022-02-23T09:17:34.922" v="1599" actId="1038"/>
          <ac:spMkLst>
            <pc:docMk/>
            <pc:sldMk cId="276845099" sldId="1641"/>
            <ac:spMk id="6" creationId="{15BED880-10C5-4B9F-BAF0-A276DC5FB6E2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8" creationId="{7A5D3610-B981-42C7-8A20-C5CB4DF5629C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9" creationId="{450AB5D8-9692-4BDA-981E-7EAF09089A82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0" creationId="{8F86BA74-124C-42F9-84F6-39D38D5111A3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1" creationId="{4F53D55E-1FC7-459C-AC38-0538E8BE7AAE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2" creationId="{34B662ED-CB60-46F4-AEF1-25DB0206E20D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3" creationId="{F712E1EF-9D79-4CBD-9DBE-928545FE77CD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4" creationId="{04E1558F-D086-4C55-ACDB-C529DC85BF71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6" creationId="{841F6463-96C4-4115-86E7-762A78958F47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7" creationId="{5229B024-BF21-4ABF-A5A2-1E31CCCD1BC9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18" creationId="{69AE67F2-BC0B-492F-83B1-9D4D6894B0BD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29" creationId="{48F00AA7-3284-4050-8106-000E75A38EF1}"/>
          </ac:spMkLst>
        </pc:spChg>
        <pc:spChg chg="add del">
          <ac:chgData name="James Lee(이종섭)" userId="36cfa76a-0c9a-4c1e-b4be-d6f6bdfb81be" providerId="ADAL" clId="{4C0CAB7A-CDFE-47E8-B1B3-7ED1CF30B1D9}" dt="2022-02-23T06:15:56.420" v="20" actId="478"/>
          <ac:spMkLst>
            <pc:docMk/>
            <pc:sldMk cId="276845099" sldId="1641"/>
            <ac:spMk id="31" creationId="{9BAE82C4-AAAF-4FB7-8ECA-761D1B73247F}"/>
          </ac:spMkLst>
        </pc:spChg>
        <pc:spChg chg="add del mod">
          <ac:chgData name="James Lee(이종섭)" userId="36cfa76a-0c9a-4c1e-b4be-d6f6bdfb81be" providerId="ADAL" clId="{4C0CAB7A-CDFE-47E8-B1B3-7ED1CF30B1D9}" dt="2022-02-23T07:13:27.853" v="901" actId="478"/>
          <ac:spMkLst>
            <pc:docMk/>
            <pc:sldMk cId="276845099" sldId="1641"/>
            <ac:spMk id="34" creationId="{2C59658B-6A85-431B-ACE8-DC40F3EE7843}"/>
          </ac:spMkLst>
        </pc:spChg>
        <pc:spChg chg="add del mod">
          <ac:chgData name="James Lee(이종섭)" userId="36cfa76a-0c9a-4c1e-b4be-d6f6bdfb81be" providerId="ADAL" clId="{4C0CAB7A-CDFE-47E8-B1B3-7ED1CF30B1D9}" dt="2022-02-23T07:15:45.890" v="1067" actId="478"/>
          <ac:spMkLst>
            <pc:docMk/>
            <pc:sldMk cId="276845099" sldId="1641"/>
            <ac:spMk id="36" creationId="{45DA2573-568F-445C-B55B-90545B1E8AAC}"/>
          </ac:spMkLst>
        </pc:spChg>
        <pc:spChg chg="add mod">
          <ac:chgData name="James Lee(이종섭)" userId="36cfa76a-0c9a-4c1e-b4be-d6f6bdfb81be" providerId="ADAL" clId="{4C0CAB7A-CDFE-47E8-B1B3-7ED1CF30B1D9}" dt="2022-02-23T08:14:19.567" v="1496" actId="1076"/>
          <ac:spMkLst>
            <pc:docMk/>
            <pc:sldMk cId="276845099" sldId="1641"/>
            <ac:spMk id="37" creationId="{9D4DF1F2-E18A-4314-B9A2-0A5FF9FF242E}"/>
          </ac:spMkLst>
        </pc:spChg>
        <pc:spChg chg="add del">
          <ac:chgData name="James Lee(이종섭)" userId="36cfa76a-0c9a-4c1e-b4be-d6f6bdfb81be" providerId="ADAL" clId="{4C0CAB7A-CDFE-47E8-B1B3-7ED1CF30B1D9}" dt="2022-02-23T07:57:10.140" v="1218" actId="478"/>
          <ac:spMkLst>
            <pc:docMk/>
            <pc:sldMk cId="276845099" sldId="1641"/>
            <ac:spMk id="40" creationId="{C0B99F88-20A3-499E-B240-9785587D014D}"/>
          </ac:spMkLst>
        </pc:spChg>
        <pc:spChg chg="add">
          <ac:chgData name="James Lee(이종섭)" userId="36cfa76a-0c9a-4c1e-b4be-d6f6bdfb81be" providerId="ADAL" clId="{4C0CAB7A-CDFE-47E8-B1B3-7ED1CF30B1D9}" dt="2022-02-23T07:13:28.051" v="902"/>
          <ac:spMkLst>
            <pc:docMk/>
            <pc:sldMk cId="276845099" sldId="1641"/>
            <ac:spMk id="41" creationId="{06BDEE46-A9EC-4419-8A9A-AB7B79085227}"/>
          </ac:spMkLst>
        </pc:spChg>
        <pc:spChg chg="del">
          <ac:chgData name="James Lee(이종섭)" userId="36cfa76a-0c9a-4c1e-b4be-d6f6bdfb81be" providerId="ADAL" clId="{4C0CAB7A-CDFE-47E8-B1B3-7ED1CF30B1D9}" dt="2022-02-23T06:15:22.629" v="14" actId="478"/>
          <ac:spMkLst>
            <pc:docMk/>
            <pc:sldMk cId="276845099" sldId="1641"/>
            <ac:spMk id="43" creationId="{7FEEAF54-4CE3-4ABB-B2BA-B142D4266734}"/>
          </ac:spMkLst>
        </pc:spChg>
        <pc:spChg chg="add mod">
          <ac:chgData name="James Lee(이종섭)" userId="36cfa76a-0c9a-4c1e-b4be-d6f6bdfb81be" providerId="ADAL" clId="{4C0CAB7A-CDFE-47E8-B1B3-7ED1CF30B1D9}" dt="2022-02-24T00:53:42.194" v="1830"/>
          <ac:spMkLst>
            <pc:docMk/>
            <pc:sldMk cId="276845099" sldId="1641"/>
            <ac:spMk id="46" creationId="{D5660170-434A-4549-969A-E68D344241BF}"/>
          </ac:spMkLst>
        </pc:spChg>
        <pc:grpChg chg="del">
          <ac:chgData name="James Lee(이종섭)" userId="36cfa76a-0c9a-4c1e-b4be-d6f6bdfb81be" providerId="ADAL" clId="{4C0CAB7A-CDFE-47E8-B1B3-7ED1CF30B1D9}" dt="2022-02-23T06:15:22.629" v="14" actId="478"/>
          <ac:grpSpMkLst>
            <pc:docMk/>
            <pc:sldMk cId="276845099" sldId="1641"/>
            <ac:grpSpMk id="33" creationId="{CD2C0C90-49FF-4526-8715-E65EFCAB895C}"/>
          </ac:grpSpMkLst>
        </pc:grpChg>
        <pc:picChg chg="add del mod ord">
          <ac:chgData name="James Lee(이종섭)" userId="36cfa76a-0c9a-4c1e-b4be-d6f6bdfb81be" providerId="ADAL" clId="{4C0CAB7A-CDFE-47E8-B1B3-7ED1CF30B1D9}" dt="2022-02-23T09:14:17.308" v="1589" actId="478"/>
          <ac:picMkLst>
            <pc:docMk/>
            <pc:sldMk cId="276845099" sldId="1641"/>
            <ac:picMk id="2" creationId="{374645C9-B240-4D07-B6CA-BC73526CB028}"/>
          </ac:picMkLst>
        </pc:picChg>
        <pc:picChg chg="add mod">
          <ac:chgData name="James Lee(이종섭)" userId="36cfa76a-0c9a-4c1e-b4be-d6f6bdfb81be" providerId="ADAL" clId="{4C0CAB7A-CDFE-47E8-B1B3-7ED1CF30B1D9}" dt="2022-02-23T09:17:14.894" v="1593" actId="1076"/>
          <ac:picMkLst>
            <pc:docMk/>
            <pc:sldMk cId="276845099" sldId="1641"/>
            <ac:picMk id="3" creationId="{27A2BA87-5675-45F3-9DB0-E184FFCF2100}"/>
          </ac:picMkLst>
        </pc:picChg>
        <pc:picChg chg="add del mod">
          <ac:chgData name="James Lee(이종섭)" userId="36cfa76a-0c9a-4c1e-b4be-d6f6bdfb81be" providerId="ADAL" clId="{4C0CAB7A-CDFE-47E8-B1B3-7ED1CF30B1D9}" dt="2022-02-23T07:56:49.440" v="1213" actId="478"/>
          <ac:picMkLst>
            <pc:docMk/>
            <pc:sldMk cId="276845099" sldId="1641"/>
            <ac:picMk id="3" creationId="{87E72F04-BD5B-41EA-97CB-55C5943C781E}"/>
          </ac:picMkLst>
        </pc:picChg>
        <pc:picChg chg="add del mod ord">
          <ac:chgData name="James Lee(이종섭)" userId="36cfa76a-0c9a-4c1e-b4be-d6f6bdfb81be" providerId="ADAL" clId="{4C0CAB7A-CDFE-47E8-B1B3-7ED1CF30B1D9}" dt="2022-02-23T08:19:06.099" v="1566" actId="478"/>
          <ac:picMkLst>
            <pc:docMk/>
            <pc:sldMk cId="276845099" sldId="1641"/>
            <ac:picMk id="7" creationId="{35C2A4C4-B2CF-4FAC-86D7-F9C3575D1236}"/>
          </ac:picMkLst>
        </pc:picChg>
        <pc:picChg chg="add del mod">
          <ac:chgData name="James Lee(이종섭)" userId="36cfa76a-0c9a-4c1e-b4be-d6f6bdfb81be" providerId="ADAL" clId="{4C0CAB7A-CDFE-47E8-B1B3-7ED1CF30B1D9}" dt="2022-02-23T07:52:47.330" v="1119" actId="478"/>
          <ac:picMkLst>
            <pc:docMk/>
            <pc:sldMk cId="276845099" sldId="1641"/>
            <ac:picMk id="35" creationId="{4F237773-C7E7-444B-9607-63E4D2BA2C26}"/>
          </ac:picMkLst>
        </pc:picChg>
        <pc:cxnChg chg="mod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4" creationId="{3467483F-FD34-4692-8CD5-A611BF1769AB}"/>
          </ac:cxnSpMkLst>
        </pc:cxnChg>
        <pc:cxnChg chg="del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25" creationId="{6CD6F642-7B3D-47E5-B433-E173A63B9B80}"/>
          </ac:cxnSpMkLst>
        </pc:cxnChg>
        <pc:cxnChg chg="del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26" creationId="{23DFBF4D-0A73-4640-B83E-C9988F49961E}"/>
          </ac:cxnSpMkLst>
        </pc:cxnChg>
        <pc:cxnChg chg="del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27" creationId="{32066B92-E45A-4581-9AC4-F129061E6836}"/>
          </ac:cxnSpMkLst>
        </pc:cxnChg>
        <pc:cxnChg chg="mod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28" creationId="{1CE2277E-88FF-4E2A-85A0-03630D0606DD}"/>
          </ac:cxnSpMkLst>
        </pc:cxnChg>
        <pc:cxnChg chg="mod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32" creationId="{2E3FE102-0ACA-49FF-8031-F00137F40169}"/>
          </ac:cxnSpMkLst>
        </pc:cxnChg>
        <pc:cxnChg chg="mod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42" creationId="{84350FEB-13EE-48D6-8D95-F9BC46772284}"/>
          </ac:cxnSpMkLst>
        </pc:cxnChg>
        <pc:cxnChg chg="del">
          <ac:chgData name="James Lee(이종섭)" userId="36cfa76a-0c9a-4c1e-b4be-d6f6bdfb81be" providerId="ADAL" clId="{4C0CAB7A-CDFE-47E8-B1B3-7ED1CF30B1D9}" dt="2022-02-23T06:15:22.629" v="14" actId="478"/>
          <ac:cxnSpMkLst>
            <pc:docMk/>
            <pc:sldMk cId="276845099" sldId="1641"/>
            <ac:cxnSpMk id="44" creationId="{5D58AF64-2286-4606-B101-3B54521D8CC8}"/>
          </ac:cxnSpMkLst>
        </pc:cxnChg>
      </pc:sldChg>
      <pc:sldChg chg="addSp delSp modSp add">
        <pc:chgData name="James Lee(이종섭)" userId="36cfa76a-0c9a-4c1e-b4be-d6f6bdfb81be" providerId="ADAL" clId="{4C0CAB7A-CDFE-47E8-B1B3-7ED1CF30B1D9}" dt="2022-02-24T01:02:15.922" v="1902" actId="20577"/>
        <pc:sldMkLst>
          <pc:docMk/>
          <pc:sldMk cId="3122916635" sldId="1642"/>
        </pc:sldMkLst>
        <pc:spChg chg="add mod">
          <ac:chgData name="James Lee(이종섭)" userId="36cfa76a-0c9a-4c1e-b4be-d6f6bdfb81be" providerId="ADAL" clId="{4C0CAB7A-CDFE-47E8-B1B3-7ED1CF30B1D9}" dt="2022-02-23T06:45:09.449" v="871" actId="2711"/>
          <ac:spMkLst>
            <pc:docMk/>
            <pc:sldMk cId="3122916635" sldId="1642"/>
            <ac:spMk id="2" creationId="{41F0F507-1172-4167-A624-B79D28662DB6}"/>
          </ac:spMkLst>
        </pc:spChg>
        <pc:spChg chg="add mod">
          <ac:chgData name="James Lee(이종섭)" userId="36cfa76a-0c9a-4c1e-b4be-d6f6bdfb81be" providerId="ADAL" clId="{4C0CAB7A-CDFE-47E8-B1B3-7ED1CF30B1D9}" dt="2022-02-23T06:45:09.449" v="871" actId="2711"/>
          <ac:spMkLst>
            <pc:docMk/>
            <pc:sldMk cId="3122916635" sldId="1642"/>
            <ac:spMk id="3" creationId="{5B2DC362-F4C2-43B1-ADC1-E5306F4A8B82}"/>
          </ac:spMkLst>
        </pc:spChg>
        <pc:spChg chg="add mod">
          <ac:chgData name="James Lee(이종섭)" userId="36cfa76a-0c9a-4c1e-b4be-d6f6bdfb81be" providerId="ADAL" clId="{4C0CAB7A-CDFE-47E8-B1B3-7ED1CF30B1D9}" dt="2022-02-24T01:02:15.922" v="1902" actId="20577"/>
          <ac:spMkLst>
            <pc:docMk/>
            <pc:sldMk cId="3122916635" sldId="1642"/>
            <ac:spMk id="4" creationId="{8EBE780C-36B8-4FF0-AB14-3275A7F09CFA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34" creationId="{AE105207-E383-461E-AE87-22544024B6C3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35" creationId="{F75F5F37-C63C-4654-A1F2-84E8E6ADA850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36" creationId="{B233BE18-CEE0-4375-AAAB-321A85DE3D50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37" creationId="{69F4AF97-7ECF-450C-868C-5858775FCA28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40" creationId="{BB768135-C86D-4D08-A192-609C2ABF019F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41" creationId="{D46799EA-3BE2-4372-8279-85C39C32F444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47" creationId="{1F1F3CB1-4A50-4B4C-BB19-A97D94581325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48" creationId="{B553F4B8-699F-4341-A121-B1D1760429FB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49" creationId="{06EA6D69-FC58-4E00-A9E4-C4C47153B665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50" creationId="{D1BED729-2CD7-4439-B350-493C51B6C941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51" creationId="{160E0B36-78A7-4614-A4C6-87A43DA3D2CF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53" creationId="{43478446-BF3F-4C09-B837-82DA05DA6DCE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54" creationId="{4E537438-C4B5-4167-AB8A-2A2C62A1C97B}"/>
          </ac:spMkLst>
        </pc:spChg>
        <pc:spChg chg="del">
          <ac:chgData name="James Lee(이종섭)" userId="36cfa76a-0c9a-4c1e-b4be-d6f6bdfb81be" providerId="ADAL" clId="{4C0CAB7A-CDFE-47E8-B1B3-7ED1CF30B1D9}" dt="2022-02-23T06:16:28.773" v="26" actId="478"/>
          <ac:spMkLst>
            <pc:docMk/>
            <pc:sldMk cId="3122916635" sldId="1642"/>
            <ac:spMk id="55" creationId="{F0D7C238-3F58-4B4D-B2B9-CD260D9219EF}"/>
          </ac:spMkLst>
        </pc:spChg>
        <pc:graphicFrameChg chg="del">
          <ac:chgData name="James Lee(이종섭)" userId="36cfa76a-0c9a-4c1e-b4be-d6f6bdfb81be" providerId="ADAL" clId="{4C0CAB7A-CDFE-47E8-B1B3-7ED1CF30B1D9}" dt="2022-02-23T06:16:28.773" v="26" actId="478"/>
          <ac:graphicFrameMkLst>
            <pc:docMk/>
            <pc:sldMk cId="3122916635" sldId="1642"/>
            <ac:graphicFrameMk id="52" creationId="{655E78CF-B971-43BC-93B9-5115FCBABB57}"/>
          </ac:graphicFrameMkLst>
        </pc:graphicFrameChg>
      </pc:sldChg>
      <pc:sldChg chg="addSp delSp modSp add ord">
        <pc:chgData name="James Lee(이종섭)" userId="36cfa76a-0c9a-4c1e-b4be-d6f6bdfb81be" providerId="ADAL" clId="{4C0CAB7A-CDFE-47E8-B1B3-7ED1CF30B1D9}" dt="2022-02-24T00:55:40.116" v="1842"/>
        <pc:sldMkLst>
          <pc:docMk/>
          <pc:sldMk cId="2628571244" sldId="1643"/>
        </pc:sldMkLst>
        <pc:spChg chg="del">
          <ac:chgData name="James Lee(이종섭)" userId="36cfa76a-0c9a-4c1e-b4be-d6f6bdfb81be" providerId="ADAL" clId="{4C0CAB7A-CDFE-47E8-B1B3-7ED1CF30B1D9}" dt="2022-02-23T06:25:02.729" v="320" actId="478"/>
          <ac:spMkLst>
            <pc:docMk/>
            <pc:sldMk cId="2628571244" sldId="1643"/>
            <ac:spMk id="2" creationId="{BC12523E-962D-4D7B-BA73-53F04E6CEA70}"/>
          </ac:spMkLst>
        </pc:spChg>
        <pc:spChg chg="del">
          <ac:chgData name="James Lee(이종섭)" userId="36cfa76a-0c9a-4c1e-b4be-d6f6bdfb81be" providerId="ADAL" clId="{4C0CAB7A-CDFE-47E8-B1B3-7ED1CF30B1D9}" dt="2022-02-23T06:25:04.209" v="321" actId="478"/>
          <ac:spMkLst>
            <pc:docMk/>
            <pc:sldMk cId="2628571244" sldId="1643"/>
            <ac:spMk id="3" creationId="{6A07BCBA-CBE2-4990-848D-2752BEE09734}"/>
          </ac:spMkLst>
        </pc:spChg>
        <pc:spChg chg="add mod">
          <ac:chgData name="James Lee(이종섭)" userId="36cfa76a-0c9a-4c1e-b4be-d6f6bdfb81be" providerId="ADAL" clId="{4C0CAB7A-CDFE-47E8-B1B3-7ED1CF30B1D9}" dt="2022-02-24T00:55:40.116" v="1842"/>
          <ac:spMkLst>
            <pc:docMk/>
            <pc:sldMk cId="2628571244" sldId="1643"/>
            <ac:spMk id="4" creationId="{46FF21A9-DFF8-4258-A20E-6570DC029F40}"/>
          </ac:spMkLst>
        </pc:spChg>
        <pc:spChg chg="add mod">
          <ac:chgData name="James Lee(이종섭)" userId="36cfa76a-0c9a-4c1e-b4be-d6f6bdfb81be" providerId="ADAL" clId="{4C0CAB7A-CDFE-47E8-B1B3-7ED1CF30B1D9}" dt="2022-02-23T06:44:27.979" v="870" actId="1076"/>
          <ac:spMkLst>
            <pc:docMk/>
            <pc:sldMk cId="2628571244" sldId="1643"/>
            <ac:spMk id="7" creationId="{5B6D4995-BBED-4FA2-8D7D-B776680FD26E}"/>
          </ac:spMkLst>
        </pc:spChg>
        <pc:spChg chg="add mod">
          <ac:chgData name="James Lee(이종섭)" userId="36cfa76a-0c9a-4c1e-b4be-d6f6bdfb81be" providerId="ADAL" clId="{4C0CAB7A-CDFE-47E8-B1B3-7ED1CF30B1D9}" dt="2022-02-23T06:44:27.979" v="870" actId="1076"/>
          <ac:spMkLst>
            <pc:docMk/>
            <pc:sldMk cId="2628571244" sldId="1643"/>
            <ac:spMk id="8" creationId="{02025E97-6485-4F09-90AE-69F36A9E0AF2}"/>
          </ac:spMkLst>
        </pc:spChg>
        <pc:spChg chg="add mod">
          <ac:chgData name="James Lee(이종섭)" userId="36cfa76a-0c9a-4c1e-b4be-d6f6bdfb81be" providerId="ADAL" clId="{4C0CAB7A-CDFE-47E8-B1B3-7ED1CF30B1D9}" dt="2022-02-23T06:44:27.979" v="870" actId="1076"/>
          <ac:spMkLst>
            <pc:docMk/>
            <pc:sldMk cId="2628571244" sldId="1643"/>
            <ac:spMk id="9" creationId="{4D037D89-3A68-4525-B62F-40505F29DC9F}"/>
          </ac:spMkLst>
        </pc:spChg>
        <pc:spChg chg="add mod">
          <ac:chgData name="James Lee(이종섭)" userId="36cfa76a-0c9a-4c1e-b4be-d6f6bdfb81be" providerId="ADAL" clId="{4C0CAB7A-CDFE-47E8-B1B3-7ED1CF30B1D9}" dt="2022-02-23T06:44:27.979" v="870" actId="1076"/>
          <ac:spMkLst>
            <pc:docMk/>
            <pc:sldMk cId="2628571244" sldId="1643"/>
            <ac:spMk id="10" creationId="{5A073C69-DF1B-4B8E-AA98-5329A8F150C2}"/>
          </ac:spMkLst>
        </pc:spChg>
        <pc:spChg chg="add">
          <ac:chgData name="James Lee(이종섭)" userId="36cfa76a-0c9a-4c1e-b4be-d6f6bdfb81be" providerId="ADAL" clId="{4C0CAB7A-CDFE-47E8-B1B3-7ED1CF30B1D9}" dt="2022-02-23T06:36:19.941" v="860"/>
          <ac:spMkLst>
            <pc:docMk/>
            <pc:sldMk cId="2628571244" sldId="1643"/>
            <ac:spMk id="11" creationId="{2F108426-72FC-48F6-8614-DDC5EC187D0E}"/>
          </ac:spMkLst>
        </pc:spChg>
        <pc:picChg chg="add mod">
          <ac:chgData name="James Lee(이종섭)" userId="36cfa76a-0c9a-4c1e-b4be-d6f6bdfb81be" providerId="ADAL" clId="{4C0CAB7A-CDFE-47E8-B1B3-7ED1CF30B1D9}" dt="2022-02-23T06:44:27.979" v="870" actId="1076"/>
          <ac:picMkLst>
            <pc:docMk/>
            <pc:sldMk cId="2628571244" sldId="1643"/>
            <ac:picMk id="5" creationId="{BF793EA4-47A7-4D3C-BF40-C594BDFC48D9}"/>
          </ac:picMkLst>
        </pc:picChg>
        <pc:picChg chg="add mod">
          <ac:chgData name="James Lee(이종섭)" userId="36cfa76a-0c9a-4c1e-b4be-d6f6bdfb81be" providerId="ADAL" clId="{4C0CAB7A-CDFE-47E8-B1B3-7ED1CF30B1D9}" dt="2022-02-23T06:44:27.979" v="870" actId="1076"/>
          <ac:picMkLst>
            <pc:docMk/>
            <pc:sldMk cId="2628571244" sldId="1643"/>
            <ac:picMk id="6" creationId="{023FDAB5-9CAD-46FE-A6FB-F6CEF66AF50A}"/>
          </ac:picMkLst>
        </pc:picChg>
      </pc:sldChg>
      <pc:sldChg chg="addSp delSp modSp add">
        <pc:chgData name="James Lee(이종섭)" userId="36cfa76a-0c9a-4c1e-b4be-d6f6bdfb81be" providerId="ADAL" clId="{4C0CAB7A-CDFE-47E8-B1B3-7ED1CF30B1D9}" dt="2022-02-24T01:01:55.744" v="1893"/>
        <pc:sldMkLst>
          <pc:docMk/>
          <pc:sldMk cId="2517362382" sldId="1644"/>
        </pc:sldMkLst>
        <pc:spChg chg="del">
          <ac:chgData name="James Lee(이종섭)" userId="36cfa76a-0c9a-4c1e-b4be-d6f6bdfb81be" providerId="ADAL" clId="{4C0CAB7A-CDFE-47E8-B1B3-7ED1CF30B1D9}" dt="2022-02-24T01:01:43.733" v="1890" actId="478"/>
          <ac:spMkLst>
            <pc:docMk/>
            <pc:sldMk cId="2517362382" sldId="1644"/>
            <ac:spMk id="2" creationId="{1EBF75C9-2807-450E-AF2A-BA062FFD27CB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3" creationId="{C8D4F692-0D5E-4E07-BD6B-E5AC406B4FC8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4" creationId="{E4ED4421-BBFA-4D21-8150-B5A51B8E90BA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5" creationId="{963EBD76-6AC4-4172-9D20-669BE5EAF0F9}"/>
          </ac:spMkLst>
        </pc:spChg>
        <pc:spChg chg="add mod">
          <ac:chgData name="James Lee(이종섭)" userId="36cfa76a-0c9a-4c1e-b4be-d6f6bdfb81be" providerId="ADAL" clId="{4C0CAB7A-CDFE-47E8-B1B3-7ED1CF30B1D9}" dt="2022-02-24T01:01:55.744" v="1893"/>
          <ac:spMkLst>
            <pc:docMk/>
            <pc:sldMk cId="2517362382" sldId="1644"/>
            <ac:spMk id="8" creationId="{4E0AE803-7D5A-4D0D-967E-26D26C53EBBC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8" creationId="{727CDC93-8A48-4F9F-8B68-C7E74D757F12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9" creationId="{5F3D34C8-D402-4936-B500-2AEAEDF00246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20" creationId="{CD1767E4-1BC8-47A2-9695-53869D1BF3CE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21" creationId="{644E3511-4CB9-4952-BFDC-101C5E6155E4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22" creationId="{6FE64D33-4AEE-4353-9ECF-66CCEDD37A90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23" creationId="{CDBC75A6-C239-4085-BE73-BAE79D250C4A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28" creationId="{A3B803D6-E60C-4F04-86D5-4EC55A93AA94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34" creationId="{1E69A7CB-D60B-4B58-9F6C-672DB637E384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35" creationId="{93C1C878-F688-4B01-A397-9C8FC9970592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43" creationId="{5A8056AC-ED48-4B8C-90E2-0ABBC6474EBF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45" creationId="{C3D98F39-2EA0-4E81-9B9C-414867DBECE8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78" creationId="{3C9BF8F8-2C50-4C99-B24D-BBB4D30CDA1C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79" creationId="{1E41723E-6B55-49A6-8F38-2AA1BFFE4A78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0" creationId="{8D3EE622-DEDF-4EBD-AFBC-F96EBDED39A3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1" creationId="{5BF39B82-0AA7-40AC-A7B5-ECADE72E9DD3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2" creationId="{6FCB7803-85F0-4F20-BA8B-7E96589838CA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3" creationId="{B64C3D16-2162-42CE-A60B-50B49C77AE18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4" creationId="{DB4435B0-5403-4DF0-96F4-A3D6A45D63F9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5" creationId="{50187A87-2545-4D8F-920A-6CE93EC98553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6" creationId="{71657F5E-48BF-4F43-BA3A-6573D429B4AE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87" creationId="{6CA8801F-6D7F-4821-A510-79819B2A2BD2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98" creationId="{6BD9B9D7-7A7C-43F4-AC2A-489BE34910F0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99" creationId="{B43BC8F0-DBC0-4102-88DF-DB643DFCBA84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0" creationId="{F3C4F5F9-33D0-402F-8EB2-4ED5B980279F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1" creationId="{5D149656-CAF9-48AF-B61F-B30B7725260D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6" creationId="{A95D3B43-9CCD-4E82-9240-8238AE1751BE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7" creationId="{CC0CF225-0994-4AC0-8A08-38FD2A02BB6F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8" creationId="{D0A30B42-2159-4150-8B2D-71D9DD2A4772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09" creationId="{624CC366-CECE-4EC9-8C68-E75FFD334BEB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10" creationId="{46064ACA-D70B-4964-B3A8-4B46B243C396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11" creationId="{008B97E9-2E6E-4B99-BF14-4D986D68EBAC}"/>
          </ac:spMkLst>
        </pc:spChg>
        <pc:spChg chg="del">
          <ac:chgData name="James Lee(이종섭)" userId="36cfa76a-0c9a-4c1e-b4be-d6f6bdfb81be" providerId="ADAL" clId="{4C0CAB7A-CDFE-47E8-B1B3-7ED1CF30B1D9}" dt="2022-02-24T01:01:27.963" v="1888" actId="478"/>
          <ac:spMkLst>
            <pc:docMk/>
            <pc:sldMk cId="2517362382" sldId="1644"/>
            <ac:spMk id="112" creationId="{CAE64121-C9DE-41C8-8255-54113329C186}"/>
          </ac:spMkLst>
        </pc:spChg>
        <pc:spChg chg="add">
          <ac:chgData name="James Lee(이종섭)" userId="36cfa76a-0c9a-4c1e-b4be-d6f6bdfb81be" providerId="ADAL" clId="{4C0CAB7A-CDFE-47E8-B1B3-7ED1CF30B1D9}" dt="2022-02-24T01:01:34.539" v="1889"/>
          <ac:spMkLst>
            <pc:docMk/>
            <pc:sldMk cId="2517362382" sldId="1644"/>
            <ac:spMk id="164" creationId="{ECDEBD7A-929F-433E-9563-F1EABB9F1109}"/>
          </ac:spMkLst>
        </pc:spChg>
        <pc:spChg chg="add">
          <ac:chgData name="James Lee(이종섭)" userId="36cfa76a-0c9a-4c1e-b4be-d6f6bdfb81be" providerId="ADAL" clId="{4C0CAB7A-CDFE-47E8-B1B3-7ED1CF30B1D9}" dt="2022-02-24T01:01:34.539" v="1889"/>
          <ac:spMkLst>
            <pc:docMk/>
            <pc:sldMk cId="2517362382" sldId="1644"/>
            <ac:spMk id="169" creationId="{FA9D7A59-06EB-45F1-9C04-D923A917AD88}"/>
          </ac:spMkLst>
        </pc:spChg>
        <pc:spChg chg="add del">
          <ac:chgData name="James Lee(이종섭)" userId="36cfa76a-0c9a-4c1e-b4be-d6f6bdfb81be" providerId="ADAL" clId="{4C0CAB7A-CDFE-47E8-B1B3-7ED1CF30B1D9}" dt="2022-02-24T01:01:49.178" v="1892"/>
          <ac:spMkLst>
            <pc:docMk/>
            <pc:sldMk cId="2517362382" sldId="1644"/>
            <ac:spMk id="170" creationId="{165302C1-857C-4319-8084-8CAA5223D412}"/>
          </ac:spMkLst>
        </pc:spChg>
        <pc:grpChg chg="add">
          <ac:chgData name="James Lee(이종섭)" userId="36cfa76a-0c9a-4c1e-b4be-d6f6bdfb81be" providerId="ADAL" clId="{4C0CAB7A-CDFE-47E8-B1B3-7ED1CF30B1D9}" dt="2022-02-24T01:01:34.539" v="1889"/>
          <ac:grpSpMkLst>
            <pc:docMk/>
            <pc:sldMk cId="2517362382" sldId="1644"/>
            <ac:grpSpMk id="46" creationId="{1A82DFF6-36CD-4C93-A451-B46BCEA54673}"/>
          </ac:grpSpMkLst>
        </pc:grpChg>
        <pc:grpChg chg="add">
          <ac:chgData name="James Lee(이종섭)" userId="36cfa76a-0c9a-4c1e-b4be-d6f6bdfb81be" providerId="ADAL" clId="{4C0CAB7A-CDFE-47E8-B1B3-7ED1CF30B1D9}" dt="2022-02-24T01:01:34.539" v="1889"/>
          <ac:grpSpMkLst>
            <pc:docMk/>
            <pc:sldMk cId="2517362382" sldId="1644"/>
            <ac:grpSpMk id="115" creationId="{3B4DAE59-FC41-41E3-9A52-CE569DC2429E}"/>
          </ac:grpSpMkLst>
        </pc:grpChg>
        <pc:grpChg chg="add">
          <ac:chgData name="James Lee(이종섭)" userId="36cfa76a-0c9a-4c1e-b4be-d6f6bdfb81be" providerId="ADAL" clId="{4C0CAB7A-CDFE-47E8-B1B3-7ED1CF30B1D9}" dt="2022-02-24T01:01:34.539" v="1889"/>
          <ac:grpSpMkLst>
            <pc:docMk/>
            <pc:sldMk cId="2517362382" sldId="1644"/>
            <ac:grpSpMk id="165" creationId="{18F9B3A5-F4B1-4A66-9D4A-B1FDEA2381E3}"/>
          </ac:grpSpMkLst>
        </pc:grp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7" creationId="{5C2EDB02-C0B6-4BA0-ABBA-CC43DA932406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11" creationId="{235D5124-73FD-4244-A70D-634DE4EED62D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17" creationId="{371F8C1E-04D8-482A-BA90-D61F98D27364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49" creationId="{221B069B-756C-47DA-B4F3-4C8D5956EEC9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76" creationId="{6CFAF6BE-5811-4DA3-A809-B4027FC8BF44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91" creationId="{6281E668-D675-457D-8E26-819A2A4C4902}"/>
          </ac:cxnSpMkLst>
        </pc:cxnChg>
        <pc:cxnChg chg="del">
          <ac:chgData name="James Lee(이종섭)" userId="36cfa76a-0c9a-4c1e-b4be-d6f6bdfb81be" providerId="ADAL" clId="{4C0CAB7A-CDFE-47E8-B1B3-7ED1CF30B1D9}" dt="2022-02-24T01:01:27.963" v="1888" actId="478"/>
          <ac:cxnSpMkLst>
            <pc:docMk/>
            <pc:sldMk cId="2517362382" sldId="1644"/>
            <ac:cxnSpMk id="105" creationId="{BB23A68B-254C-4DC5-ADDA-EE5F0A64BE54}"/>
          </ac:cxnSpMkLst>
        </pc:cxnChg>
      </pc:sldChg>
      <pc:sldChg chg="addSp delSp modSp add del">
        <pc:chgData name="James Lee(이종섭)" userId="36cfa76a-0c9a-4c1e-b4be-d6f6bdfb81be" providerId="ADAL" clId="{4C0CAB7A-CDFE-47E8-B1B3-7ED1CF30B1D9}" dt="2022-02-24T01:00:19.224" v="1878" actId="2696"/>
        <pc:sldMkLst>
          <pc:docMk/>
          <pc:sldMk cId="3504345440" sldId="1644"/>
        </pc:sldMkLst>
        <pc:spChg chg="add mod">
          <ac:chgData name="James Lee(이종섭)" userId="36cfa76a-0c9a-4c1e-b4be-d6f6bdfb81be" providerId="ADAL" clId="{4C0CAB7A-CDFE-47E8-B1B3-7ED1CF30B1D9}" dt="2022-02-23T08:16:30.066" v="1565" actId="20577"/>
          <ac:spMkLst>
            <pc:docMk/>
            <pc:sldMk cId="3504345440" sldId="1644"/>
            <ac:spMk id="2" creationId="{4D81FF4C-9FAB-44BB-AF7E-1E95006D21FD}"/>
          </ac:spMkLst>
        </pc:spChg>
        <pc:spChg chg="del">
          <ac:chgData name="James Lee(이종섭)" userId="36cfa76a-0c9a-4c1e-b4be-d6f6bdfb81be" providerId="ADAL" clId="{4C0CAB7A-CDFE-47E8-B1B3-7ED1CF30B1D9}" dt="2022-02-23T07:21:31.822" v="1083" actId="478"/>
          <ac:spMkLst>
            <pc:docMk/>
            <pc:sldMk cId="3504345440" sldId="1644"/>
            <ac:spMk id="4" creationId="{46FF21A9-DFF8-4258-A20E-6570DC029F40}"/>
          </ac:spMkLst>
        </pc:spChg>
        <pc:spChg chg="del">
          <ac:chgData name="James Lee(이종섭)" userId="36cfa76a-0c9a-4c1e-b4be-d6f6bdfb81be" providerId="ADAL" clId="{4C0CAB7A-CDFE-47E8-B1B3-7ED1CF30B1D9}" dt="2022-02-23T07:21:31.822" v="1083" actId="478"/>
          <ac:spMkLst>
            <pc:docMk/>
            <pc:sldMk cId="3504345440" sldId="1644"/>
            <ac:spMk id="7" creationId="{5B6D4995-BBED-4FA2-8D7D-B776680FD26E}"/>
          </ac:spMkLst>
        </pc:spChg>
        <pc:spChg chg="del">
          <ac:chgData name="James Lee(이종섭)" userId="36cfa76a-0c9a-4c1e-b4be-d6f6bdfb81be" providerId="ADAL" clId="{4C0CAB7A-CDFE-47E8-B1B3-7ED1CF30B1D9}" dt="2022-02-23T07:21:31.822" v="1083" actId="478"/>
          <ac:spMkLst>
            <pc:docMk/>
            <pc:sldMk cId="3504345440" sldId="1644"/>
            <ac:spMk id="8" creationId="{02025E97-6485-4F09-90AE-69F36A9E0AF2}"/>
          </ac:spMkLst>
        </pc:spChg>
        <pc:spChg chg="del">
          <ac:chgData name="James Lee(이종섭)" userId="36cfa76a-0c9a-4c1e-b4be-d6f6bdfb81be" providerId="ADAL" clId="{4C0CAB7A-CDFE-47E8-B1B3-7ED1CF30B1D9}" dt="2022-02-23T07:21:31.822" v="1083" actId="478"/>
          <ac:spMkLst>
            <pc:docMk/>
            <pc:sldMk cId="3504345440" sldId="1644"/>
            <ac:spMk id="9" creationId="{4D037D89-3A68-4525-B62F-40505F29DC9F}"/>
          </ac:spMkLst>
        </pc:spChg>
        <pc:spChg chg="del">
          <ac:chgData name="James Lee(이종섭)" userId="36cfa76a-0c9a-4c1e-b4be-d6f6bdfb81be" providerId="ADAL" clId="{4C0CAB7A-CDFE-47E8-B1B3-7ED1CF30B1D9}" dt="2022-02-23T07:21:31.822" v="1083" actId="478"/>
          <ac:spMkLst>
            <pc:docMk/>
            <pc:sldMk cId="3504345440" sldId="1644"/>
            <ac:spMk id="10" creationId="{5A073C69-DF1B-4B8E-AA98-5329A8F150C2}"/>
          </ac:spMkLst>
        </pc:spChg>
        <pc:spChg chg="del">
          <ac:chgData name="James Lee(이종섭)" userId="36cfa76a-0c9a-4c1e-b4be-d6f6bdfb81be" providerId="ADAL" clId="{4C0CAB7A-CDFE-47E8-B1B3-7ED1CF30B1D9}" dt="2022-02-23T07:21:36.016" v="1084" actId="478"/>
          <ac:spMkLst>
            <pc:docMk/>
            <pc:sldMk cId="3504345440" sldId="1644"/>
            <ac:spMk id="11" creationId="{2F108426-72FC-48F6-8614-DDC5EC187D0E}"/>
          </ac:spMkLst>
        </pc:spChg>
        <pc:picChg chg="del">
          <ac:chgData name="James Lee(이종섭)" userId="36cfa76a-0c9a-4c1e-b4be-d6f6bdfb81be" providerId="ADAL" clId="{4C0CAB7A-CDFE-47E8-B1B3-7ED1CF30B1D9}" dt="2022-02-23T07:21:31.822" v="1083" actId="478"/>
          <ac:picMkLst>
            <pc:docMk/>
            <pc:sldMk cId="3504345440" sldId="1644"/>
            <ac:picMk id="5" creationId="{BF793EA4-47A7-4D3C-BF40-C594BDFC48D9}"/>
          </ac:picMkLst>
        </pc:picChg>
        <pc:picChg chg="del">
          <ac:chgData name="James Lee(이종섭)" userId="36cfa76a-0c9a-4c1e-b4be-d6f6bdfb81be" providerId="ADAL" clId="{4C0CAB7A-CDFE-47E8-B1B3-7ED1CF30B1D9}" dt="2022-02-23T07:21:31.822" v="1083" actId="478"/>
          <ac:picMkLst>
            <pc:docMk/>
            <pc:sldMk cId="3504345440" sldId="1644"/>
            <ac:picMk id="6" creationId="{023FDAB5-9CAD-46FE-A6FB-F6CEF66AF50A}"/>
          </ac:picMkLst>
        </pc:picChg>
      </pc:sldChg>
      <pc:sldMasterChg chg="delSldLayout modSldLayout">
        <pc:chgData name="James Lee(이종섭)" userId="36cfa76a-0c9a-4c1e-b4be-d6f6bdfb81be" providerId="ADAL" clId="{4C0CAB7A-CDFE-47E8-B1B3-7ED1CF30B1D9}" dt="2022-02-24T01:01:58.844" v="1895" actId="2696"/>
        <pc:sldMasterMkLst>
          <pc:docMk/>
          <pc:sldMasterMk cId="1824173184" sldId="2147483815"/>
        </pc:sldMasterMkLst>
        <pc:sldLayoutChg chg="del">
          <pc:chgData name="James Lee(이종섭)" userId="36cfa76a-0c9a-4c1e-b4be-d6f6bdfb81be" providerId="ADAL" clId="{4C0CAB7A-CDFE-47E8-B1B3-7ED1CF30B1D9}" dt="2022-02-23T06:16:00.162" v="24" actId="2696"/>
          <pc:sldLayoutMkLst>
            <pc:docMk/>
            <pc:sldMasterMk cId="1824173184" sldId="2147483815"/>
            <pc:sldLayoutMk cId="4290294765" sldId="2147483829"/>
          </pc:sldLayoutMkLst>
        </pc:sldLayoutChg>
        <pc:sldLayoutChg chg="del">
          <pc:chgData name="James Lee(이종섭)" userId="36cfa76a-0c9a-4c1e-b4be-d6f6bdfb81be" providerId="ADAL" clId="{4C0CAB7A-CDFE-47E8-B1B3-7ED1CF30B1D9}" dt="2022-02-23T09:33:51.120" v="1797" actId="2696"/>
          <pc:sldLayoutMkLst>
            <pc:docMk/>
            <pc:sldMasterMk cId="1824173184" sldId="2147483815"/>
            <pc:sldLayoutMk cId="2473092830" sldId="2147483830"/>
          </pc:sldLayoutMkLst>
        </pc:sldLayoutChg>
        <pc:sldLayoutChg chg="delSp modSp">
          <pc:chgData name="James Lee(이종섭)" userId="36cfa76a-0c9a-4c1e-b4be-d6f6bdfb81be" providerId="ADAL" clId="{4C0CAB7A-CDFE-47E8-B1B3-7ED1CF30B1D9}" dt="2022-02-23T06:14:34.176" v="8" actId="478"/>
          <pc:sldLayoutMkLst>
            <pc:docMk/>
            <pc:sldMasterMk cId="1824173184" sldId="2147483815"/>
            <pc:sldLayoutMk cId="454907734" sldId="2147483831"/>
          </pc:sldLayoutMkLst>
          <pc:spChg chg="del">
            <ac:chgData name="James Lee(이종섭)" userId="36cfa76a-0c9a-4c1e-b4be-d6f6bdfb81be" providerId="ADAL" clId="{4C0CAB7A-CDFE-47E8-B1B3-7ED1CF30B1D9}" dt="2022-02-23T06:14:34.176" v="8" actId="478"/>
            <ac:spMkLst>
              <pc:docMk/>
              <pc:sldMasterMk cId="1824173184" sldId="2147483815"/>
              <pc:sldLayoutMk cId="454907734" sldId="2147483831"/>
              <ac:spMk id="9" creationId="{51394577-9A7F-429B-8BED-758BC783AC78}"/>
            </ac:spMkLst>
          </pc:spChg>
          <pc:picChg chg="del mod">
            <ac:chgData name="James Lee(이종섭)" userId="36cfa76a-0c9a-4c1e-b4be-d6f6bdfb81be" providerId="ADAL" clId="{4C0CAB7A-CDFE-47E8-B1B3-7ED1CF30B1D9}" dt="2022-02-23T06:14:30.467" v="7" actId="478"/>
            <ac:picMkLst>
              <pc:docMk/>
              <pc:sldMasterMk cId="1824173184" sldId="2147483815"/>
              <pc:sldLayoutMk cId="454907734" sldId="2147483831"/>
              <ac:picMk id="12" creationId="{9F4170F2-4118-4E87-9F32-1D9CB3600672}"/>
            </ac:picMkLst>
          </pc:picChg>
        </pc:sldLayoutChg>
        <pc:sldLayoutChg chg="del">
          <pc:chgData name="James Lee(이종섭)" userId="36cfa76a-0c9a-4c1e-b4be-d6f6bdfb81be" providerId="ADAL" clId="{4C0CAB7A-CDFE-47E8-B1B3-7ED1CF30B1D9}" dt="2022-02-23T23:51:39.076" v="1808" actId="2696"/>
          <pc:sldLayoutMkLst>
            <pc:docMk/>
            <pc:sldMasterMk cId="1824173184" sldId="2147483815"/>
            <pc:sldLayoutMk cId="1181640887" sldId="2147483832"/>
          </pc:sldLayoutMkLst>
        </pc:sldLayoutChg>
        <pc:sldLayoutChg chg="delSp">
          <pc:chgData name="James Lee(이종섭)" userId="36cfa76a-0c9a-4c1e-b4be-d6f6bdfb81be" providerId="ADAL" clId="{4C0CAB7A-CDFE-47E8-B1B3-7ED1CF30B1D9}" dt="2022-02-24T00:59:05.179" v="1847" actId="478"/>
          <pc:sldLayoutMkLst>
            <pc:docMk/>
            <pc:sldMasterMk cId="1824173184" sldId="2147483815"/>
            <pc:sldLayoutMk cId="444652709" sldId="2147483833"/>
          </pc:sldLayoutMkLst>
          <pc:spChg chg="del">
            <ac:chgData name="James Lee(이종섭)" userId="36cfa76a-0c9a-4c1e-b4be-d6f6bdfb81be" providerId="ADAL" clId="{4C0CAB7A-CDFE-47E8-B1B3-7ED1CF30B1D9}" dt="2022-02-24T00:59:05.179" v="1847" actId="478"/>
            <ac:spMkLst>
              <pc:docMk/>
              <pc:sldMasterMk cId="1824173184" sldId="2147483815"/>
              <pc:sldLayoutMk cId="444652709" sldId="2147483833"/>
              <ac:spMk id="7" creationId="{AD228208-909D-4BE5-9246-9D0BF101AA6B}"/>
            </ac:spMkLst>
          </pc:spChg>
          <pc:spChg chg="del">
            <ac:chgData name="James Lee(이종섭)" userId="36cfa76a-0c9a-4c1e-b4be-d6f6bdfb81be" providerId="ADAL" clId="{4C0CAB7A-CDFE-47E8-B1B3-7ED1CF30B1D9}" dt="2022-02-24T00:59:02.475" v="1846" actId="478"/>
            <ac:spMkLst>
              <pc:docMk/>
              <pc:sldMasterMk cId="1824173184" sldId="2147483815"/>
              <pc:sldLayoutMk cId="444652709" sldId="2147483833"/>
              <ac:spMk id="8" creationId="{F19813A8-AABB-4B27-8749-246A08AC1EB5}"/>
            </ac:spMkLst>
          </pc:spChg>
          <pc:spChg chg="del">
            <ac:chgData name="James Lee(이종섭)" userId="36cfa76a-0c9a-4c1e-b4be-d6f6bdfb81be" providerId="ADAL" clId="{4C0CAB7A-CDFE-47E8-B1B3-7ED1CF30B1D9}" dt="2022-02-24T00:58:59.387" v="1845" actId="478"/>
            <ac:spMkLst>
              <pc:docMk/>
              <pc:sldMasterMk cId="1824173184" sldId="2147483815"/>
              <pc:sldLayoutMk cId="444652709" sldId="2147483833"/>
              <ac:spMk id="9" creationId="{51394577-9A7F-429B-8BED-758BC783AC78}"/>
            </ac:spMkLst>
          </pc:spChg>
          <pc:picChg chg="del">
            <ac:chgData name="James Lee(이종섭)" userId="36cfa76a-0c9a-4c1e-b4be-d6f6bdfb81be" providerId="ADAL" clId="{4C0CAB7A-CDFE-47E8-B1B3-7ED1CF30B1D9}" dt="2022-02-24T00:58:57.277" v="1844" actId="478"/>
            <ac:picMkLst>
              <pc:docMk/>
              <pc:sldMasterMk cId="1824173184" sldId="2147483815"/>
              <pc:sldLayoutMk cId="444652709" sldId="2147483833"/>
              <ac:picMk id="12" creationId="{9F4170F2-4118-4E87-9F32-1D9CB3600672}"/>
            </ac:picMkLst>
          </pc:picChg>
        </pc:sldLayoutChg>
        <pc:sldLayoutChg chg="del">
          <pc:chgData name="James Lee(이종섭)" userId="36cfa76a-0c9a-4c1e-b4be-d6f6bdfb81be" providerId="ADAL" clId="{4C0CAB7A-CDFE-47E8-B1B3-7ED1CF30B1D9}" dt="2022-02-23T23:51:41.687" v="1819" actId="2696"/>
          <pc:sldLayoutMkLst>
            <pc:docMk/>
            <pc:sldMasterMk cId="1824173184" sldId="2147483815"/>
            <pc:sldLayoutMk cId="3801665365" sldId="2147483833"/>
          </pc:sldLayoutMkLst>
        </pc:sldLayoutChg>
        <pc:sldLayoutChg chg="delSp del">
          <pc:chgData name="James Lee(이종섭)" userId="36cfa76a-0c9a-4c1e-b4be-d6f6bdfb81be" providerId="ADAL" clId="{4C0CAB7A-CDFE-47E8-B1B3-7ED1CF30B1D9}" dt="2022-02-24T01:01:58.844" v="1895" actId="2696"/>
          <pc:sldLayoutMkLst>
            <pc:docMk/>
            <pc:sldMasterMk cId="1824173184" sldId="2147483815"/>
            <pc:sldLayoutMk cId="1325268454" sldId="2147483834"/>
          </pc:sldLayoutMkLst>
          <pc:spChg chg="del">
            <ac:chgData name="James Lee(이종섭)" userId="36cfa76a-0c9a-4c1e-b4be-d6f6bdfb81be" providerId="ADAL" clId="{4C0CAB7A-CDFE-47E8-B1B3-7ED1CF30B1D9}" dt="2022-02-24T01:00:43.786" v="1883" actId="478"/>
            <ac:spMkLst>
              <pc:docMk/>
              <pc:sldMasterMk cId="1824173184" sldId="2147483815"/>
              <pc:sldLayoutMk cId="1325268454" sldId="2147483834"/>
              <ac:spMk id="7" creationId="{AD228208-909D-4BE5-9246-9D0BF101AA6B}"/>
            </ac:spMkLst>
          </pc:spChg>
          <pc:spChg chg="del">
            <ac:chgData name="James Lee(이종섭)" userId="36cfa76a-0c9a-4c1e-b4be-d6f6bdfb81be" providerId="ADAL" clId="{4C0CAB7A-CDFE-47E8-B1B3-7ED1CF30B1D9}" dt="2022-02-24T01:00:41.381" v="1882" actId="478"/>
            <ac:spMkLst>
              <pc:docMk/>
              <pc:sldMasterMk cId="1824173184" sldId="2147483815"/>
              <pc:sldLayoutMk cId="1325268454" sldId="2147483834"/>
              <ac:spMk id="8" creationId="{F19813A8-AABB-4B27-8749-246A08AC1EB5}"/>
            </ac:spMkLst>
          </pc:spChg>
          <pc:spChg chg="del">
            <ac:chgData name="James Lee(이종섭)" userId="36cfa76a-0c9a-4c1e-b4be-d6f6bdfb81be" providerId="ADAL" clId="{4C0CAB7A-CDFE-47E8-B1B3-7ED1CF30B1D9}" dt="2022-02-24T01:00:37.506" v="1880" actId="478"/>
            <ac:spMkLst>
              <pc:docMk/>
              <pc:sldMasterMk cId="1824173184" sldId="2147483815"/>
              <pc:sldLayoutMk cId="1325268454" sldId="2147483834"/>
              <ac:spMk id="9" creationId="{51394577-9A7F-429B-8BED-758BC783AC78}"/>
            </ac:spMkLst>
          </pc:spChg>
          <pc:spChg chg="del">
            <ac:chgData name="James Lee(이종섭)" userId="36cfa76a-0c9a-4c1e-b4be-d6f6bdfb81be" providerId="ADAL" clId="{4C0CAB7A-CDFE-47E8-B1B3-7ED1CF30B1D9}" dt="2022-02-24T01:00:39.219" v="1881" actId="478"/>
            <ac:spMkLst>
              <pc:docMk/>
              <pc:sldMasterMk cId="1824173184" sldId="2147483815"/>
              <pc:sldLayoutMk cId="1325268454" sldId="2147483834"/>
              <ac:spMk id="13" creationId="{D6FCC2A6-6626-449C-AD82-6B0C6B384BE6}"/>
            </ac:spMkLst>
          </pc:spChg>
          <pc:picChg chg="del">
            <ac:chgData name="James Lee(이종섭)" userId="36cfa76a-0c9a-4c1e-b4be-d6f6bdfb81be" providerId="ADAL" clId="{4C0CAB7A-CDFE-47E8-B1B3-7ED1CF30B1D9}" dt="2022-02-24T01:00:35.794" v="1879" actId="478"/>
            <ac:picMkLst>
              <pc:docMk/>
              <pc:sldMasterMk cId="1824173184" sldId="2147483815"/>
              <pc:sldLayoutMk cId="1325268454" sldId="2147483834"/>
              <ac:picMk id="12" creationId="{9F4170F2-4118-4E87-9F32-1D9CB3600672}"/>
            </ac:picMkLst>
          </pc:picChg>
        </pc:sldLayoutChg>
        <pc:sldLayoutChg chg="del">
          <pc:chgData name="James Lee(이종섭)" userId="36cfa76a-0c9a-4c1e-b4be-d6f6bdfb81be" providerId="ADAL" clId="{4C0CAB7A-CDFE-47E8-B1B3-7ED1CF30B1D9}" dt="2022-02-23T23:51:40.841" v="1812" actId="2696"/>
          <pc:sldLayoutMkLst>
            <pc:docMk/>
            <pc:sldMasterMk cId="1824173184" sldId="2147483815"/>
            <pc:sldLayoutMk cId="3815239671" sldId="2147483834"/>
          </pc:sldLayoutMkLst>
        </pc:sldLayoutChg>
      </pc:sldMasterChg>
    </pc:docChg>
  </pc:docChgLst>
  <pc:docChgLst>
    <pc:chgData name="Lianne Park (박귀연)" userId="d70f155c-0955-47b1-a7f8-ae229b0b0c1e" providerId="ADAL" clId="{2116D87E-C39D-476A-B636-048C2D3FF0C8}"/>
    <pc:docChg chg="custSel addSld delSld modSld">
      <pc:chgData name="Lianne Park (박귀연)" userId="d70f155c-0955-47b1-a7f8-ae229b0b0c1e" providerId="ADAL" clId="{2116D87E-C39D-476A-B636-048C2D3FF0C8}" dt="2022-03-17T05:41:42.781" v="55" actId="6549"/>
      <pc:docMkLst>
        <pc:docMk/>
      </pc:docMkLst>
      <pc:sldChg chg="del">
        <pc:chgData name="Lianne Park (박귀연)" userId="d70f155c-0955-47b1-a7f8-ae229b0b0c1e" providerId="ADAL" clId="{2116D87E-C39D-476A-B636-048C2D3FF0C8}" dt="2022-03-17T04:48:58.223" v="1" actId="2696"/>
        <pc:sldMkLst>
          <pc:docMk/>
          <pc:sldMk cId="2885887596" sldId="1645"/>
        </pc:sldMkLst>
      </pc:sldChg>
      <pc:sldChg chg="del">
        <pc:chgData name="Lianne Park (박귀연)" userId="d70f155c-0955-47b1-a7f8-ae229b0b0c1e" providerId="ADAL" clId="{2116D87E-C39D-476A-B636-048C2D3FF0C8}" dt="2022-03-17T04:48:58.582" v="2" actId="2696"/>
        <pc:sldMkLst>
          <pc:docMk/>
          <pc:sldMk cId="1005572299" sldId="1646"/>
        </pc:sldMkLst>
      </pc:sldChg>
      <pc:sldChg chg="del">
        <pc:chgData name="Lianne Park (박귀연)" userId="d70f155c-0955-47b1-a7f8-ae229b0b0c1e" providerId="ADAL" clId="{2116D87E-C39D-476A-B636-048C2D3FF0C8}" dt="2022-03-17T04:48:59.193" v="3" actId="2696"/>
        <pc:sldMkLst>
          <pc:docMk/>
          <pc:sldMk cId="3205612137" sldId="1647"/>
        </pc:sldMkLst>
      </pc:sldChg>
      <pc:sldChg chg="modSp add">
        <pc:chgData name="Lianne Park (박귀연)" userId="d70f155c-0955-47b1-a7f8-ae229b0b0c1e" providerId="ADAL" clId="{2116D87E-C39D-476A-B636-048C2D3FF0C8}" dt="2022-03-17T04:51:23.644" v="22" actId="122"/>
        <pc:sldMkLst>
          <pc:docMk/>
          <pc:sldMk cId="3411866598" sldId="1653"/>
        </pc:sldMkLst>
        <pc:spChg chg="mod">
          <ac:chgData name="Lianne Park (박귀연)" userId="d70f155c-0955-47b1-a7f8-ae229b0b0c1e" providerId="ADAL" clId="{2116D87E-C39D-476A-B636-048C2D3FF0C8}" dt="2022-03-17T04:50:56.501" v="18" actId="14100"/>
          <ac:spMkLst>
            <pc:docMk/>
            <pc:sldMk cId="3411866598" sldId="1653"/>
            <ac:spMk id="4" creationId="{9A32A632-AE49-4284-93B9-7E7CDE64BE52}"/>
          </ac:spMkLst>
        </pc:spChg>
        <pc:spChg chg="mod">
          <ac:chgData name="Lianne Park (박귀연)" userId="d70f155c-0955-47b1-a7f8-ae229b0b0c1e" providerId="ADAL" clId="{2116D87E-C39D-476A-B636-048C2D3FF0C8}" dt="2022-03-17T04:50:53.483" v="17" actId="14100"/>
          <ac:spMkLst>
            <pc:docMk/>
            <pc:sldMk cId="3411866598" sldId="1653"/>
            <ac:spMk id="6" creationId="{95BF6B68-23C6-4AC1-B8DC-78D1D5C957DE}"/>
          </ac:spMkLst>
        </pc:spChg>
        <pc:spChg chg="mod">
          <ac:chgData name="Lianne Park (박귀연)" userId="d70f155c-0955-47b1-a7f8-ae229b0b0c1e" providerId="ADAL" clId="{2116D87E-C39D-476A-B636-048C2D3FF0C8}" dt="2022-03-17T04:51:02.315" v="19" actId="14100"/>
          <ac:spMkLst>
            <pc:docMk/>
            <pc:sldMk cId="3411866598" sldId="1653"/>
            <ac:spMk id="9" creationId="{4489C637-05C7-476A-B37D-78828169BE83}"/>
          </ac:spMkLst>
        </pc:spChg>
        <pc:spChg chg="mod">
          <ac:chgData name="Lianne Park (박귀연)" userId="d70f155c-0955-47b1-a7f8-ae229b0b0c1e" providerId="ADAL" clId="{2116D87E-C39D-476A-B636-048C2D3FF0C8}" dt="2022-03-17T04:50:28.915" v="15" actId="14100"/>
          <ac:spMkLst>
            <pc:docMk/>
            <pc:sldMk cId="3411866598" sldId="1653"/>
            <ac:spMk id="10" creationId="{925EBC71-377D-4868-B6AF-F3B7064495BF}"/>
          </ac:spMkLst>
        </pc:spChg>
        <pc:spChg chg="mod">
          <ac:chgData name="Lianne Park (박귀연)" userId="d70f155c-0955-47b1-a7f8-ae229b0b0c1e" providerId="ADAL" clId="{2116D87E-C39D-476A-B636-048C2D3FF0C8}" dt="2022-03-17T04:50:32.648" v="16" actId="14100"/>
          <ac:spMkLst>
            <pc:docMk/>
            <pc:sldMk cId="3411866598" sldId="1653"/>
            <ac:spMk id="11" creationId="{352F703E-D1AC-4ECD-A175-1C9F40621AE0}"/>
          </ac:spMkLst>
        </pc:spChg>
        <pc:spChg chg="mod">
          <ac:chgData name="Lianne Park (박귀연)" userId="d70f155c-0955-47b1-a7f8-ae229b0b0c1e" providerId="ADAL" clId="{2116D87E-C39D-476A-B636-048C2D3FF0C8}" dt="2022-03-17T04:49:11.283" v="4" actId="14100"/>
          <ac:spMkLst>
            <pc:docMk/>
            <pc:sldMk cId="3411866598" sldId="1653"/>
            <ac:spMk id="13" creationId="{83080DF5-4A4B-4AF9-BB89-68932E0461E0}"/>
          </ac:spMkLst>
        </pc:spChg>
        <pc:spChg chg="mod">
          <ac:chgData name="Lianne Park (박귀연)" userId="d70f155c-0955-47b1-a7f8-ae229b0b0c1e" providerId="ADAL" clId="{2116D87E-C39D-476A-B636-048C2D3FF0C8}" dt="2022-03-17T04:51:23.644" v="22" actId="122"/>
          <ac:spMkLst>
            <pc:docMk/>
            <pc:sldMk cId="3411866598" sldId="1653"/>
            <ac:spMk id="14" creationId="{0C6958EA-9376-44F6-9952-E1C7659BC5C6}"/>
          </ac:spMkLst>
        </pc:spChg>
        <pc:spChg chg="mod">
          <ac:chgData name="Lianne Park (박귀연)" userId="d70f155c-0955-47b1-a7f8-ae229b0b0c1e" providerId="ADAL" clId="{2116D87E-C39D-476A-B636-048C2D3FF0C8}" dt="2022-03-17T04:51:23.644" v="22" actId="122"/>
          <ac:spMkLst>
            <pc:docMk/>
            <pc:sldMk cId="3411866598" sldId="1653"/>
            <ac:spMk id="15" creationId="{F12D4474-2EB3-4521-924E-2932735DC9A8}"/>
          </ac:spMkLst>
        </pc:spChg>
        <pc:spChg chg="mod">
          <ac:chgData name="Lianne Park (박귀연)" userId="d70f155c-0955-47b1-a7f8-ae229b0b0c1e" providerId="ADAL" clId="{2116D87E-C39D-476A-B636-048C2D3FF0C8}" dt="2022-03-17T04:51:07.549" v="20" actId="14100"/>
          <ac:spMkLst>
            <pc:docMk/>
            <pc:sldMk cId="3411866598" sldId="1653"/>
            <ac:spMk id="21" creationId="{E324517A-A748-4F7A-B1A0-A6A0CDB2E08E}"/>
          </ac:spMkLst>
        </pc:spChg>
        <pc:spChg chg="mod">
          <ac:chgData name="Lianne Park (박귀연)" userId="d70f155c-0955-47b1-a7f8-ae229b0b0c1e" providerId="ADAL" clId="{2116D87E-C39D-476A-B636-048C2D3FF0C8}" dt="2022-03-17T04:49:19.635" v="6" actId="14100"/>
          <ac:spMkLst>
            <pc:docMk/>
            <pc:sldMk cId="3411866598" sldId="1653"/>
            <ac:spMk id="22" creationId="{2F2AE050-DC04-4F1D-8A19-79D7F14D9F4F}"/>
          </ac:spMkLst>
        </pc:spChg>
        <pc:spChg chg="mod">
          <ac:chgData name="Lianne Park (박귀연)" userId="d70f155c-0955-47b1-a7f8-ae229b0b0c1e" providerId="ADAL" clId="{2116D87E-C39D-476A-B636-048C2D3FF0C8}" dt="2022-03-17T04:49:16.132" v="5" actId="1076"/>
          <ac:spMkLst>
            <pc:docMk/>
            <pc:sldMk cId="3411866598" sldId="1653"/>
            <ac:spMk id="30" creationId="{5E8FC32B-6AA4-466E-951A-B6CDD7112085}"/>
          </ac:spMkLst>
        </pc:spChg>
        <pc:spChg chg="mod">
          <ac:chgData name="Lianne Park (박귀연)" userId="d70f155c-0955-47b1-a7f8-ae229b0b0c1e" providerId="ADAL" clId="{2116D87E-C39D-476A-B636-048C2D3FF0C8}" dt="2022-03-17T04:49:16.132" v="5" actId="1076"/>
          <ac:spMkLst>
            <pc:docMk/>
            <pc:sldMk cId="3411866598" sldId="1653"/>
            <ac:spMk id="31" creationId="{91E2FCBD-A266-4D5E-B721-CCE6E8C810E4}"/>
          </ac:spMkLst>
        </pc:spChg>
        <pc:spChg chg="mod">
          <ac:chgData name="Lianne Park (박귀연)" userId="d70f155c-0955-47b1-a7f8-ae229b0b0c1e" providerId="ADAL" clId="{2116D87E-C39D-476A-B636-048C2D3FF0C8}" dt="2022-03-17T04:49:16.132" v="5" actId="1076"/>
          <ac:spMkLst>
            <pc:docMk/>
            <pc:sldMk cId="3411866598" sldId="1653"/>
            <ac:spMk id="39" creationId="{E376BB39-534E-4CAA-864D-FB846B69B10A}"/>
          </ac:spMkLst>
        </pc:spChg>
        <pc:grpChg chg="mod">
          <ac:chgData name="Lianne Park (박귀연)" userId="d70f155c-0955-47b1-a7f8-ae229b0b0c1e" providerId="ADAL" clId="{2116D87E-C39D-476A-B636-048C2D3FF0C8}" dt="2022-03-17T04:49:16.132" v="5" actId="1076"/>
          <ac:grpSpMkLst>
            <pc:docMk/>
            <pc:sldMk cId="3411866598" sldId="1653"/>
            <ac:grpSpMk id="23" creationId="{FB1F008F-989C-47A5-B9F6-06258CCF6703}"/>
          </ac:grpSpMkLst>
        </pc:grpChg>
        <pc:picChg chg="mod">
          <ac:chgData name="Lianne Park (박귀연)" userId="d70f155c-0955-47b1-a7f8-ae229b0b0c1e" providerId="ADAL" clId="{2116D87E-C39D-476A-B636-048C2D3FF0C8}" dt="2022-03-17T04:49:16.132" v="5" actId="1076"/>
          <ac:picMkLst>
            <pc:docMk/>
            <pc:sldMk cId="3411866598" sldId="1653"/>
            <ac:picMk id="18" creationId="{CFECD512-3CFD-43E2-A319-2776D5BA9BF4}"/>
          </ac:picMkLst>
        </pc:pic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2" creationId="{C5D2E525-E545-40FC-AB4C-7619C32DC4B6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3" creationId="{321A10CB-40F3-41AA-94C3-1FEC9F681DFD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4" creationId="{F76944E4-8DC2-4D5A-87CB-FC9C47D5B65C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5" creationId="{D39516FF-B58A-4DA5-933A-09B1B874E77A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6" creationId="{66867896-1302-4976-BE38-973B6083F84D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7" creationId="{69CA0A82-807E-41BB-A31C-E16A8B9FD7B1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38" creationId="{BFE4EC20-0AEF-41EB-A15D-085DD5CB6878}"/>
          </ac:cxnSpMkLst>
        </pc:cxnChg>
        <pc:cxnChg chg="mod">
          <ac:chgData name="Lianne Park (박귀연)" userId="d70f155c-0955-47b1-a7f8-ae229b0b0c1e" providerId="ADAL" clId="{2116D87E-C39D-476A-B636-048C2D3FF0C8}" dt="2022-03-17T04:49:16.132" v="5" actId="1076"/>
          <ac:cxnSpMkLst>
            <pc:docMk/>
            <pc:sldMk cId="3411866598" sldId="1653"/>
            <ac:cxnSpMk id="40" creationId="{1C7AC437-E34E-4E99-9D37-09B4E2A371A0}"/>
          </ac:cxnSpMkLst>
        </pc:cxnChg>
      </pc:sldChg>
      <pc:sldChg chg="modSp add">
        <pc:chgData name="Lianne Park (박귀연)" userId="d70f155c-0955-47b1-a7f8-ae229b0b0c1e" providerId="ADAL" clId="{2116D87E-C39D-476A-B636-048C2D3FF0C8}" dt="2022-03-17T05:39:28.663" v="40" actId="6549"/>
        <pc:sldMkLst>
          <pc:docMk/>
          <pc:sldMk cId="3885918899" sldId="1654"/>
        </pc:sldMkLst>
        <pc:spChg chg="mod">
          <ac:chgData name="Lianne Park (박귀연)" userId="d70f155c-0955-47b1-a7f8-ae229b0b0c1e" providerId="ADAL" clId="{2116D87E-C39D-476A-B636-048C2D3FF0C8}" dt="2022-03-17T05:39:28.663" v="40" actId="6549"/>
          <ac:spMkLst>
            <pc:docMk/>
            <pc:sldMk cId="3885918899" sldId="1654"/>
            <ac:spMk id="5" creationId="{2A523BAC-9A5B-4282-BA1F-531639B0B4C0}"/>
          </ac:spMkLst>
        </pc:spChg>
        <pc:spChg chg="mod">
          <ac:chgData name="Lianne Park (박귀연)" userId="d70f155c-0955-47b1-a7f8-ae229b0b0c1e" providerId="ADAL" clId="{2116D87E-C39D-476A-B636-048C2D3FF0C8}" dt="2022-03-17T04:50:07.653" v="13" actId="14100"/>
          <ac:spMkLst>
            <pc:docMk/>
            <pc:sldMk cId="3885918899" sldId="1654"/>
            <ac:spMk id="16" creationId="{1A1779DF-8AF2-40AE-A378-2454049A45BF}"/>
          </ac:spMkLst>
        </pc:spChg>
        <pc:spChg chg="mod">
          <ac:chgData name="Lianne Park (박귀연)" userId="d70f155c-0955-47b1-a7f8-ae229b0b0c1e" providerId="ADAL" clId="{2116D87E-C39D-476A-B636-048C2D3FF0C8}" dt="2022-03-17T04:50:04.211" v="12" actId="14100"/>
          <ac:spMkLst>
            <pc:docMk/>
            <pc:sldMk cId="3885918899" sldId="1654"/>
            <ac:spMk id="19" creationId="{E15D9AB8-0F69-4AB4-A802-24B87BCCB493}"/>
          </ac:spMkLst>
        </pc:spChg>
        <pc:cxnChg chg="mod">
          <ac:chgData name="Lianne Park (박귀연)" userId="d70f155c-0955-47b1-a7f8-ae229b0b0c1e" providerId="ADAL" clId="{2116D87E-C39D-476A-B636-048C2D3FF0C8}" dt="2022-03-17T04:50:04.211" v="12" actId="14100"/>
          <ac:cxnSpMkLst>
            <pc:docMk/>
            <pc:sldMk cId="3885918899" sldId="1654"/>
            <ac:cxnSpMk id="20" creationId="{490F04E8-DC7C-49FC-963D-C5E7A192E129}"/>
          </ac:cxnSpMkLst>
        </pc:cxnChg>
      </pc:sldChg>
      <pc:sldChg chg="delSp modSp add">
        <pc:chgData name="Lianne Park (박귀연)" userId="d70f155c-0955-47b1-a7f8-ae229b0b0c1e" providerId="ADAL" clId="{2116D87E-C39D-476A-B636-048C2D3FF0C8}" dt="2022-03-17T05:41:42.781" v="55" actId="6549"/>
        <pc:sldMkLst>
          <pc:docMk/>
          <pc:sldMk cId="1479124858" sldId="1655"/>
        </pc:sldMkLst>
        <pc:spChg chg="mod">
          <ac:chgData name="Lianne Park (박귀연)" userId="d70f155c-0955-47b1-a7f8-ae229b0b0c1e" providerId="ADAL" clId="{2116D87E-C39D-476A-B636-048C2D3FF0C8}" dt="2022-03-17T04:49:27.902" v="7" actId="14100"/>
          <ac:spMkLst>
            <pc:docMk/>
            <pc:sldMk cId="1479124858" sldId="1655"/>
            <ac:spMk id="5" creationId="{4EB8E492-8FCC-4B51-A75C-E49154EAAC95}"/>
          </ac:spMkLst>
        </pc:spChg>
        <pc:spChg chg="mod">
          <ac:chgData name="Lianne Park (박귀연)" userId="d70f155c-0955-47b1-a7f8-ae229b0b0c1e" providerId="ADAL" clId="{2116D87E-C39D-476A-B636-048C2D3FF0C8}" dt="2022-03-17T04:49:36.281" v="9" actId="14100"/>
          <ac:spMkLst>
            <pc:docMk/>
            <pc:sldMk cId="1479124858" sldId="1655"/>
            <ac:spMk id="8" creationId="{9B58C371-70F9-4094-8424-673D0BA5F747}"/>
          </ac:spMkLst>
        </pc:spChg>
        <pc:spChg chg="del">
          <ac:chgData name="Lianne Park (박귀연)" userId="d70f155c-0955-47b1-a7f8-ae229b0b0c1e" providerId="ADAL" clId="{2116D87E-C39D-476A-B636-048C2D3FF0C8}" dt="2022-03-17T05:39:41.670" v="41" actId="478"/>
          <ac:spMkLst>
            <pc:docMk/>
            <pc:sldMk cId="1479124858" sldId="1655"/>
            <ac:spMk id="21" creationId="{ECD55C71-552D-418D-98C2-B6ED7B5F1948}"/>
          </ac:spMkLst>
        </pc:spChg>
        <pc:spChg chg="mod">
          <ac:chgData name="Lianne Park (박귀연)" userId="d70f155c-0955-47b1-a7f8-ae229b0b0c1e" providerId="ADAL" clId="{2116D87E-C39D-476A-B636-048C2D3FF0C8}" dt="2022-03-17T04:49:40.088" v="10" actId="14100"/>
          <ac:spMkLst>
            <pc:docMk/>
            <pc:sldMk cId="1479124858" sldId="1655"/>
            <ac:spMk id="32" creationId="{977C2B4C-2C4E-47CE-A431-B7964817F2BB}"/>
          </ac:spMkLst>
        </pc:spChg>
        <pc:spChg chg="mod">
          <ac:chgData name="Lianne Park (박귀연)" userId="d70f155c-0955-47b1-a7f8-ae229b0b0c1e" providerId="ADAL" clId="{2116D87E-C39D-476A-B636-048C2D3FF0C8}" dt="2022-03-17T04:49:43.530" v="11" actId="14100"/>
          <ac:spMkLst>
            <pc:docMk/>
            <pc:sldMk cId="1479124858" sldId="1655"/>
            <ac:spMk id="33" creationId="{280C7677-937E-43B2-814B-8A7C78D95AD4}"/>
          </ac:spMkLst>
        </pc:spChg>
        <pc:graphicFrameChg chg="modGraphic">
          <ac:chgData name="Lianne Park (박귀연)" userId="d70f155c-0955-47b1-a7f8-ae229b0b0c1e" providerId="ADAL" clId="{2116D87E-C39D-476A-B636-048C2D3FF0C8}" dt="2022-03-17T05:41:42.781" v="55" actId="6549"/>
          <ac:graphicFrameMkLst>
            <pc:docMk/>
            <pc:sldMk cId="1479124858" sldId="1655"/>
            <ac:graphicFrameMk id="18" creationId="{FFD11F33-8F44-4A0F-9227-922E595409B1}"/>
          </ac:graphicFrameMkLst>
        </pc:graphicFrameChg>
        <pc:graphicFrameChg chg="modGraphic">
          <ac:chgData name="Lianne Park (박귀연)" userId="d70f155c-0955-47b1-a7f8-ae229b0b0c1e" providerId="ADAL" clId="{2116D87E-C39D-476A-B636-048C2D3FF0C8}" dt="2022-03-17T05:41:26.645" v="52" actId="20577"/>
          <ac:graphicFrameMkLst>
            <pc:docMk/>
            <pc:sldMk cId="1479124858" sldId="1655"/>
            <ac:graphicFrameMk id="30" creationId="{FAF72E59-B2B0-4F97-A52A-8BF782336571}"/>
          </ac:graphicFrameMkLst>
        </pc:graphicFrameChg>
        <pc:cxnChg chg="mod">
          <ac:chgData name="Lianne Park (박귀연)" userId="d70f155c-0955-47b1-a7f8-ae229b0b0c1e" providerId="ADAL" clId="{2116D87E-C39D-476A-B636-048C2D3FF0C8}" dt="2022-03-17T04:49:36.281" v="9" actId="14100"/>
          <ac:cxnSpMkLst>
            <pc:docMk/>
            <pc:sldMk cId="1479124858" sldId="1655"/>
            <ac:cxnSpMk id="14" creationId="{07D8C7EA-B47A-4384-9430-8591F3D0748B}"/>
          </ac:cxnSpMkLst>
        </pc:cxnChg>
      </pc:sldChg>
      <pc:sldChg chg="add">
        <pc:chgData name="Lianne Park (박귀연)" userId="d70f155c-0955-47b1-a7f8-ae229b0b0c1e" providerId="ADAL" clId="{2116D87E-C39D-476A-B636-048C2D3FF0C8}" dt="2022-03-17T04:48:53.608" v="0"/>
        <pc:sldMkLst>
          <pc:docMk/>
          <pc:sldMk cId="569357826" sldId="1656"/>
        </pc:sldMkLst>
      </pc:sldChg>
    </pc:docChg>
  </pc:docChgLst>
  <pc:docChgLst>
    <pc:chgData name="James Lee(이종섭)" userId="36cfa76a-0c9a-4c1e-b4be-d6f6bdfb81be" providerId="ADAL" clId="{66CC28A4-6AC0-4964-A21A-07E9201197B7}"/>
    <pc:docChg chg="undo custSel addSld delSld modSld">
      <pc:chgData name="James Lee(이종섭)" userId="36cfa76a-0c9a-4c1e-b4be-d6f6bdfb81be" providerId="ADAL" clId="{66CC28A4-6AC0-4964-A21A-07E9201197B7}" dt="2022-03-29T04:29:26.889" v="5330" actId="1076"/>
      <pc:docMkLst>
        <pc:docMk/>
      </pc:docMkLst>
      <pc:sldChg chg="del">
        <pc:chgData name="James Lee(이종섭)" userId="36cfa76a-0c9a-4c1e-b4be-d6f6bdfb81be" providerId="ADAL" clId="{66CC28A4-6AC0-4964-A21A-07E9201197B7}" dt="2022-03-25T00:19:56.155" v="210" actId="2696"/>
        <pc:sldMkLst>
          <pc:docMk/>
          <pc:sldMk cId="3122916635" sldId="1642"/>
        </pc:sldMkLst>
      </pc:sldChg>
      <pc:sldChg chg="del">
        <pc:chgData name="James Lee(이종섭)" userId="36cfa76a-0c9a-4c1e-b4be-d6f6bdfb81be" providerId="ADAL" clId="{66CC28A4-6AC0-4964-A21A-07E9201197B7}" dt="2022-03-25T00:12:54.304" v="2" actId="2696"/>
        <pc:sldMkLst>
          <pc:docMk/>
          <pc:sldMk cId="776768592" sldId="1648"/>
        </pc:sldMkLst>
      </pc:sldChg>
      <pc:sldChg chg="del">
        <pc:chgData name="James Lee(이종섭)" userId="36cfa76a-0c9a-4c1e-b4be-d6f6bdfb81be" providerId="ADAL" clId="{66CC28A4-6AC0-4964-A21A-07E9201197B7}" dt="2022-03-25T00:12:54.249" v="1" actId="2696"/>
        <pc:sldMkLst>
          <pc:docMk/>
          <pc:sldMk cId="3880040915" sldId="1649"/>
        </pc:sldMkLst>
      </pc:sldChg>
      <pc:sldChg chg="del">
        <pc:chgData name="James Lee(이종섭)" userId="36cfa76a-0c9a-4c1e-b4be-d6f6bdfb81be" providerId="ADAL" clId="{66CC28A4-6AC0-4964-A21A-07E9201197B7}" dt="2022-03-25T00:12:54.536" v="3" actId="2696"/>
        <pc:sldMkLst>
          <pc:docMk/>
          <pc:sldMk cId="340060619" sldId="1650"/>
        </pc:sldMkLst>
      </pc:sldChg>
      <pc:sldChg chg="addSp delSp modSp">
        <pc:chgData name="James Lee(이종섭)" userId="36cfa76a-0c9a-4c1e-b4be-d6f6bdfb81be" providerId="ADAL" clId="{66CC28A4-6AC0-4964-A21A-07E9201197B7}" dt="2022-03-29T04:29:09.744" v="5329" actId="478"/>
        <pc:sldMkLst>
          <pc:docMk/>
          <pc:sldMk cId="3093376087" sldId="1651"/>
        </pc:sldMkLst>
        <pc:spChg chg="add del mod">
          <ac:chgData name="James Lee(이종섭)" userId="36cfa76a-0c9a-4c1e-b4be-d6f6bdfb81be" providerId="ADAL" clId="{66CC28A4-6AC0-4964-A21A-07E9201197B7}" dt="2022-03-25T00:30:08.123" v="217" actId="478"/>
          <ac:spMkLst>
            <pc:docMk/>
            <pc:sldMk cId="3093376087" sldId="1651"/>
            <ac:spMk id="3" creationId="{1BF8786F-0A65-4DD0-9A0D-6C4CFB0CFF11}"/>
          </ac:spMkLst>
        </pc:spChg>
        <pc:spChg chg="add mod">
          <ac:chgData name="James Lee(이종섭)" userId="36cfa76a-0c9a-4c1e-b4be-d6f6bdfb81be" providerId="ADAL" clId="{66CC28A4-6AC0-4964-A21A-07E9201197B7}" dt="2022-03-28T00:36:12.648" v="2292" actId="1076"/>
          <ac:spMkLst>
            <pc:docMk/>
            <pc:sldMk cId="3093376087" sldId="1651"/>
            <ac:spMk id="3" creationId="{3D1427BE-B52D-4667-B0D1-1039935B2161}"/>
          </ac:spMkLst>
        </pc:spChg>
        <pc:spChg chg="add del mod">
          <ac:chgData name="James Lee(이종섭)" userId="36cfa76a-0c9a-4c1e-b4be-d6f6bdfb81be" providerId="ADAL" clId="{66CC28A4-6AC0-4964-A21A-07E9201197B7}" dt="2022-03-29T04:29:09.744" v="5329" actId="478"/>
          <ac:spMkLst>
            <pc:docMk/>
            <pc:sldMk cId="3093376087" sldId="1651"/>
            <ac:spMk id="4" creationId="{E977E163-7350-4283-BAFA-F5FEC17A004F}"/>
          </ac:spMkLst>
        </pc:spChg>
        <pc:spChg chg="add mod">
          <ac:chgData name="James Lee(이종섭)" userId="36cfa76a-0c9a-4c1e-b4be-d6f6bdfb81be" providerId="ADAL" clId="{66CC28A4-6AC0-4964-A21A-07E9201197B7}" dt="2022-03-28T00:36:19.917" v="2296" actId="20577"/>
          <ac:spMkLst>
            <pc:docMk/>
            <pc:sldMk cId="3093376087" sldId="1651"/>
            <ac:spMk id="6" creationId="{A664C922-0C62-42F7-B8EA-697BFCD62F33}"/>
          </ac:spMkLst>
        </pc:spChg>
        <pc:spChg chg="del mod">
          <ac:chgData name="James Lee(이종섭)" userId="36cfa76a-0c9a-4c1e-b4be-d6f6bdfb81be" providerId="ADAL" clId="{66CC28A4-6AC0-4964-A21A-07E9201197B7}" dt="2022-03-25T00:54:53.986" v="1122" actId="478"/>
          <ac:spMkLst>
            <pc:docMk/>
            <pc:sldMk cId="3093376087" sldId="1651"/>
            <ac:spMk id="7" creationId="{B064BD4E-41C8-4DFD-B632-B507002A802F}"/>
          </ac:spMkLst>
        </pc:spChg>
        <pc:spChg chg="del">
          <ac:chgData name="James Lee(이종섭)" userId="36cfa76a-0c9a-4c1e-b4be-d6f6bdfb81be" providerId="ADAL" clId="{66CC28A4-6AC0-4964-A21A-07E9201197B7}" dt="2022-03-25T00:29:41.203" v="213" actId="478"/>
          <ac:spMkLst>
            <pc:docMk/>
            <pc:sldMk cId="3093376087" sldId="1651"/>
            <ac:spMk id="8" creationId="{7C0AC295-F39D-4575-A6F6-D847710ECBB6}"/>
          </ac:spMkLst>
        </pc:spChg>
        <pc:spChg chg="del">
          <ac:chgData name="James Lee(이종섭)" userId="36cfa76a-0c9a-4c1e-b4be-d6f6bdfb81be" providerId="ADAL" clId="{66CC28A4-6AC0-4964-A21A-07E9201197B7}" dt="2022-03-25T00:29:41.203" v="213" actId="478"/>
          <ac:spMkLst>
            <pc:docMk/>
            <pc:sldMk cId="3093376087" sldId="1651"/>
            <ac:spMk id="16" creationId="{99119117-8F48-4C90-870B-734DEBF87683}"/>
          </ac:spMkLst>
        </pc:spChg>
        <pc:spChg chg="del mod">
          <ac:chgData name="James Lee(이종섭)" userId="36cfa76a-0c9a-4c1e-b4be-d6f6bdfb81be" providerId="ADAL" clId="{66CC28A4-6AC0-4964-A21A-07E9201197B7}" dt="2022-03-25T00:30:55.246" v="221" actId="478"/>
          <ac:spMkLst>
            <pc:docMk/>
            <pc:sldMk cId="3093376087" sldId="1651"/>
            <ac:spMk id="20" creationId="{44B314DE-0C3F-4940-A562-DD26E803F52F}"/>
          </ac:spMkLst>
        </pc:spChg>
        <pc:spChg chg="del mod">
          <ac:chgData name="James Lee(이종섭)" userId="36cfa76a-0c9a-4c1e-b4be-d6f6bdfb81be" providerId="ADAL" clId="{66CC28A4-6AC0-4964-A21A-07E9201197B7}" dt="2022-03-25T00:30:55.246" v="221" actId="478"/>
          <ac:spMkLst>
            <pc:docMk/>
            <pc:sldMk cId="3093376087" sldId="1651"/>
            <ac:spMk id="21" creationId="{8034F404-F201-4FF6-99C5-CCA630477B82}"/>
          </ac:spMkLst>
        </pc:spChg>
        <pc:spChg chg="del mod">
          <ac:chgData name="James Lee(이종섭)" userId="36cfa76a-0c9a-4c1e-b4be-d6f6bdfb81be" providerId="ADAL" clId="{66CC28A4-6AC0-4964-A21A-07E9201197B7}" dt="2022-03-25T00:30:55.246" v="221" actId="478"/>
          <ac:spMkLst>
            <pc:docMk/>
            <pc:sldMk cId="3093376087" sldId="1651"/>
            <ac:spMk id="22" creationId="{2990D399-46AC-4767-B4B1-DC9CF3DF1FDF}"/>
          </ac:spMkLst>
        </pc:spChg>
        <pc:spChg chg="add mod">
          <ac:chgData name="James Lee(이종섭)" userId="36cfa76a-0c9a-4c1e-b4be-d6f6bdfb81be" providerId="ADAL" clId="{66CC28A4-6AC0-4964-A21A-07E9201197B7}" dt="2022-03-28T00:35:40.127" v="2290"/>
          <ac:spMkLst>
            <pc:docMk/>
            <pc:sldMk cId="3093376087" sldId="1651"/>
            <ac:spMk id="24" creationId="{1FA568D3-74B9-4B08-9F78-A5D65D348F84}"/>
          </ac:spMkLst>
        </pc:spChg>
        <pc:graphicFrameChg chg="add mod modGraphic">
          <ac:chgData name="James Lee(이종섭)" userId="36cfa76a-0c9a-4c1e-b4be-d6f6bdfb81be" providerId="ADAL" clId="{66CC28A4-6AC0-4964-A21A-07E9201197B7}" dt="2022-03-29T00:00:34.100" v="5207" actId="20577"/>
          <ac:graphicFrameMkLst>
            <pc:docMk/>
            <pc:sldMk cId="3093376087" sldId="1651"/>
            <ac:graphicFrameMk id="15" creationId="{7D020364-D4E4-489B-80FC-553D77629004}"/>
          </ac:graphicFrameMkLst>
        </pc:graphicFrameChg>
        <pc:picChg chg="del mod">
          <ac:chgData name="James Lee(이종섭)" userId="36cfa76a-0c9a-4c1e-b4be-d6f6bdfb81be" providerId="ADAL" clId="{66CC28A4-6AC0-4964-A21A-07E9201197B7}" dt="2022-03-25T00:54:52.408" v="1121" actId="478"/>
          <ac:picMkLst>
            <pc:docMk/>
            <pc:sldMk cId="3093376087" sldId="1651"/>
            <ac:picMk id="12" creationId="{3580B580-F732-40A5-AEDD-C3C7B82A4761}"/>
          </ac:picMkLst>
        </pc:picChg>
        <pc:picChg chg="del mod">
          <ac:chgData name="James Lee(이종섭)" userId="36cfa76a-0c9a-4c1e-b4be-d6f6bdfb81be" providerId="ADAL" clId="{66CC28A4-6AC0-4964-A21A-07E9201197B7}" dt="2022-03-25T00:30:55.246" v="221" actId="478"/>
          <ac:picMkLst>
            <pc:docMk/>
            <pc:sldMk cId="3093376087" sldId="1651"/>
            <ac:picMk id="17" creationId="{114E7AEF-FCDF-4352-9DD5-A84B31414A3B}"/>
          </ac:picMkLst>
        </pc:picChg>
        <pc:picChg chg="del mod">
          <ac:chgData name="James Lee(이종섭)" userId="36cfa76a-0c9a-4c1e-b4be-d6f6bdfb81be" providerId="ADAL" clId="{66CC28A4-6AC0-4964-A21A-07E9201197B7}" dt="2022-03-25T00:30:55.246" v="221" actId="478"/>
          <ac:picMkLst>
            <pc:docMk/>
            <pc:sldMk cId="3093376087" sldId="1651"/>
            <ac:picMk id="18" creationId="{DD69CB79-E64E-41CD-BB06-F2DBAB53060E}"/>
          </ac:picMkLst>
        </pc:picChg>
        <pc:picChg chg="del mod">
          <ac:chgData name="James Lee(이종섭)" userId="36cfa76a-0c9a-4c1e-b4be-d6f6bdfb81be" providerId="ADAL" clId="{66CC28A4-6AC0-4964-A21A-07E9201197B7}" dt="2022-03-25T00:30:55.246" v="221" actId="478"/>
          <ac:picMkLst>
            <pc:docMk/>
            <pc:sldMk cId="3093376087" sldId="1651"/>
            <ac:picMk id="19" creationId="{DF850945-5283-43C8-8597-18E38AF74017}"/>
          </ac:picMkLst>
        </pc:picChg>
        <pc:cxnChg chg="del mod">
          <ac:chgData name="James Lee(이종섭)" userId="36cfa76a-0c9a-4c1e-b4be-d6f6bdfb81be" providerId="ADAL" clId="{66CC28A4-6AC0-4964-A21A-07E9201197B7}" dt="2022-03-25T00:54:53.986" v="1122" actId="478"/>
          <ac:cxnSpMkLst>
            <pc:docMk/>
            <pc:sldMk cId="3093376087" sldId="1651"/>
            <ac:cxnSpMk id="4" creationId="{A7C4A9A8-99AD-4D5E-8698-BE092595FB08}"/>
          </ac:cxnSpMkLst>
        </pc:cxnChg>
        <pc:cxnChg chg="add del mod">
          <ac:chgData name="James Lee(이종섭)" userId="36cfa76a-0c9a-4c1e-b4be-d6f6bdfb81be" providerId="ADAL" clId="{66CC28A4-6AC0-4964-A21A-07E9201197B7}" dt="2022-03-25T00:51:33.973" v="917" actId="478"/>
          <ac:cxnSpMkLst>
            <pc:docMk/>
            <pc:sldMk cId="3093376087" sldId="1651"/>
            <ac:cxnSpMk id="6" creationId="{5081E610-2AC6-444E-AD92-8D079A7E6F7A}"/>
          </ac:cxnSpMkLst>
        </pc:cxnChg>
        <pc:cxnChg chg="add del mod">
          <ac:chgData name="James Lee(이종섭)" userId="36cfa76a-0c9a-4c1e-b4be-d6f6bdfb81be" providerId="ADAL" clId="{66CC28A4-6AC0-4964-A21A-07E9201197B7}" dt="2022-03-25T00:51:34.628" v="918" actId="478"/>
          <ac:cxnSpMkLst>
            <pc:docMk/>
            <pc:sldMk cId="3093376087" sldId="1651"/>
            <ac:cxnSpMk id="23" creationId="{AAC7F927-3B27-4F7C-AF0D-B6CF82CA483B}"/>
          </ac:cxnSpMkLst>
        </pc:cxnChg>
      </pc:sldChg>
      <pc:sldChg chg="addSp delSp modSp add">
        <pc:chgData name="James Lee(이종섭)" userId="36cfa76a-0c9a-4c1e-b4be-d6f6bdfb81be" providerId="ADAL" clId="{66CC28A4-6AC0-4964-A21A-07E9201197B7}" dt="2022-03-29T04:29:26.889" v="5330" actId="1076"/>
        <pc:sldMkLst>
          <pc:docMk/>
          <pc:sldMk cId="1550157988" sldId="1652"/>
        </pc:sldMkLst>
        <pc:spChg chg="mod">
          <ac:chgData name="James Lee(이종섭)" userId="36cfa76a-0c9a-4c1e-b4be-d6f6bdfb81be" providerId="ADAL" clId="{66CC28A4-6AC0-4964-A21A-07E9201197B7}" dt="2022-03-25T07:53:32.638" v="1615" actId="20577"/>
          <ac:spMkLst>
            <pc:docMk/>
            <pc:sldMk cId="1550157988" sldId="1652"/>
            <ac:spMk id="2" creationId="{CA0BBB2B-A1B9-4F17-A86B-E36B5AE5232D}"/>
          </ac:spMkLst>
        </pc:spChg>
        <pc:spChg chg="add mod">
          <ac:chgData name="James Lee(이종섭)" userId="36cfa76a-0c9a-4c1e-b4be-d6f6bdfb81be" providerId="ADAL" clId="{66CC28A4-6AC0-4964-A21A-07E9201197B7}" dt="2022-03-28T08:56:54.072" v="5160" actId="1076"/>
          <ac:spMkLst>
            <pc:docMk/>
            <pc:sldMk cId="1550157988" sldId="1652"/>
            <ac:spMk id="3" creationId="{B9492FFF-8CB1-43EA-833A-774F41674509}"/>
          </ac:spMkLst>
        </pc:spChg>
        <pc:spChg chg="del">
          <ac:chgData name="James Lee(이종섭)" userId="36cfa76a-0c9a-4c1e-b4be-d6f6bdfb81be" providerId="ADAL" clId="{66CC28A4-6AC0-4964-A21A-07E9201197B7}" dt="2022-03-25T07:55:15.813" v="1710" actId="478"/>
          <ac:spMkLst>
            <pc:docMk/>
            <pc:sldMk cId="1550157988" sldId="1652"/>
            <ac:spMk id="3" creationId="{D6553DF0-3DEE-4D32-ABC8-5EBB5EB96657}"/>
          </ac:spMkLst>
        </pc:spChg>
        <pc:spChg chg="add mod">
          <ac:chgData name="James Lee(이종섭)" userId="36cfa76a-0c9a-4c1e-b4be-d6f6bdfb81be" providerId="ADAL" clId="{66CC28A4-6AC0-4964-A21A-07E9201197B7}" dt="2022-03-28T06:22:32.399" v="3449" actId="14100"/>
          <ac:spMkLst>
            <pc:docMk/>
            <pc:sldMk cId="1550157988" sldId="1652"/>
            <ac:spMk id="4" creationId="{17C9C593-26AD-47D6-9BCF-BB13B528AA99}"/>
          </ac:spMkLst>
        </pc:spChg>
        <pc:spChg chg="add del mod">
          <ac:chgData name="James Lee(이종섭)" userId="36cfa76a-0c9a-4c1e-b4be-d6f6bdfb81be" providerId="ADAL" clId="{66CC28A4-6AC0-4964-A21A-07E9201197B7}" dt="2022-03-25T07:53:35.702" v="1616" actId="478"/>
          <ac:spMkLst>
            <pc:docMk/>
            <pc:sldMk cId="1550157988" sldId="1652"/>
            <ac:spMk id="4" creationId="{338EB78E-C5EA-4ECC-8125-662407437DA3}"/>
          </ac:spMkLst>
        </pc:spChg>
        <pc:spChg chg="add del mod">
          <ac:chgData name="James Lee(이종섭)" userId="36cfa76a-0c9a-4c1e-b4be-d6f6bdfb81be" providerId="ADAL" clId="{66CC28A4-6AC0-4964-A21A-07E9201197B7}" dt="2022-03-25T07:53:37.256" v="1617" actId="478"/>
          <ac:spMkLst>
            <pc:docMk/>
            <pc:sldMk cId="1550157988" sldId="1652"/>
            <ac:spMk id="5" creationId="{61A7D777-EC91-4B40-883B-6A317CB66AAB}"/>
          </ac:spMkLst>
        </pc:spChg>
        <pc:spChg chg="add mod">
          <ac:chgData name="James Lee(이종섭)" userId="36cfa76a-0c9a-4c1e-b4be-d6f6bdfb81be" providerId="ADAL" clId="{66CC28A4-6AC0-4964-A21A-07E9201197B7}" dt="2022-03-28T08:56:14.844" v="5128" actId="20577"/>
          <ac:spMkLst>
            <pc:docMk/>
            <pc:sldMk cId="1550157988" sldId="1652"/>
            <ac:spMk id="5" creationId="{CA09A084-A4D7-4A07-8091-8011EE72FDBC}"/>
          </ac:spMkLst>
        </pc:spChg>
        <pc:spChg chg="add del mod">
          <ac:chgData name="James Lee(이종섭)" userId="36cfa76a-0c9a-4c1e-b4be-d6f6bdfb81be" providerId="ADAL" clId="{66CC28A4-6AC0-4964-A21A-07E9201197B7}" dt="2022-03-25T07:55:12.201" v="1709" actId="478"/>
          <ac:spMkLst>
            <pc:docMk/>
            <pc:sldMk cId="1550157988" sldId="1652"/>
            <ac:spMk id="6" creationId="{535A0B12-69E9-4C33-9ABB-34F9ECB0DCD5}"/>
          </ac:spMkLst>
        </pc:spChg>
        <pc:spChg chg="add mod">
          <ac:chgData name="James Lee(이종섭)" userId="36cfa76a-0c9a-4c1e-b4be-d6f6bdfb81be" providerId="ADAL" clId="{66CC28A4-6AC0-4964-A21A-07E9201197B7}" dt="2022-03-29T04:29:26.889" v="5330" actId="1076"/>
          <ac:spMkLst>
            <pc:docMk/>
            <pc:sldMk cId="1550157988" sldId="1652"/>
            <ac:spMk id="10" creationId="{C7534538-6DD4-4913-BE1B-F357C2BB9EFD}"/>
          </ac:spMkLst>
        </pc:spChg>
        <pc:spChg chg="add mod">
          <ac:chgData name="James Lee(이종섭)" userId="36cfa76a-0c9a-4c1e-b4be-d6f6bdfb81be" providerId="ADAL" clId="{66CC28A4-6AC0-4964-A21A-07E9201197B7}" dt="2022-03-29T04:29:26.889" v="5330" actId="1076"/>
          <ac:spMkLst>
            <pc:docMk/>
            <pc:sldMk cId="1550157988" sldId="1652"/>
            <ac:spMk id="11" creationId="{AA72658B-EDB8-4791-A795-6F8962010C3B}"/>
          </ac:spMkLst>
        </pc:spChg>
        <pc:spChg chg="add mod">
          <ac:chgData name="James Lee(이종섭)" userId="36cfa76a-0c9a-4c1e-b4be-d6f6bdfb81be" providerId="ADAL" clId="{66CC28A4-6AC0-4964-A21A-07E9201197B7}" dt="2022-03-29T04:29:26.889" v="5330" actId="1076"/>
          <ac:spMkLst>
            <pc:docMk/>
            <pc:sldMk cId="1550157988" sldId="1652"/>
            <ac:spMk id="12" creationId="{D8C78D1C-6D7E-487C-8CA3-91B9695F3B54}"/>
          </ac:spMkLst>
        </pc:spChg>
        <pc:spChg chg="add mod">
          <ac:chgData name="James Lee(이종섭)" userId="36cfa76a-0c9a-4c1e-b4be-d6f6bdfb81be" providerId="ADAL" clId="{66CC28A4-6AC0-4964-A21A-07E9201197B7}" dt="2022-03-29T00:22:13.981" v="5326" actId="1076"/>
          <ac:spMkLst>
            <pc:docMk/>
            <pc:sldMk cId="1550157988" sldId="1652"/>
            <ac:spMk id="13" creationId="{2C56ED6E-9A6F-430C-9A56-3E6B34F4BB82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19" creationId="{B00FE514-C2BB-4651-A846-6F32413F477A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0" creationId="{58C29A74-6EE4-4A61-BA29-BC3F77CB168F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1" creationId="{A266DE2C-8C36-4652-8EF3-ABB234C438B3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2" creationId="{EA6AF47F-C915-4EA8-9EAF-898E27804523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3" creationId="{833DB10F-9DEF-43BA-AC59-9254649BD56D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4" creationId="{7A261B6B-FA06-4C0F-A298-FB0508B19311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5" creationId="{9FAFB0F9-DED6-4052-9A2C-B68C5A5E23F9}"/>
          </ac:spMkLst>
        </pc:spChg>
        <pc:spChg chg="add mod">
          <ac:chgData name="James Lee(이종섭)" userId="36cfa76a-0c9a-4c1e-b4be-d6f6bdfb81be" providerId="ADAL" clId="{66CC28A4-6AC0-4964-A21A-07E9201197B7}" dt="2022-03-28T06:55:29.200" v="3585" actId="164"/>
          <ac:spMkLst>
            <pc:docMk/>
            <pc:sldMk cId="1550157988" sldId="1652"/>
            <ac:spMk id="26" creationId="{195D3702-0301-4FD7-B855-223C0BB9D372}"/>
          </ac:spMkLst>
        </pc:spChg>
        <pc:spChg chg="add mod">
          <ac:chgData name="James Lee(이종섭)" userId="36cfa76a-0c9a-4c1e-b4be-d6f6bdfb81be" providerId="ADAL" clId="{66CC28A4-6AC0-4964-A21A-07E9201197B7}" dt="2022-03-28T06:55:59.091" v="3596" actId="208"/>
          <ac:spMkLst>
            <pc:docMk/>
            <pc:sldMk cId="1550157988" sldId="1652"/>
            <ac:spMk id="28" creationId="{CBE92E03-B50E-47D1-8CF6-861E6A9DAEB0}"/>
          </ac:spMkLst>
        </pc:spChg>
        <pc:spChg chg="add mod">
          <ac:chgData name="James Lee(이종섭)" userId="36cfa76a-0c9a-4c1e-b4be-d6f6bdfb81be" providerId="ADAL" clId="{66CC28A4-6AC0-4964-A21A-07E9201197B7}" dt="2022-03-29T04:29:26.889" v="5330" actId="1076"/>
          <ac:spMkLst>
            <pc:docMk/>
            <pc:sldMk cId="1550157988" sldId="1652"/>
            <ac:spMk id="32" creationId="{BE74696C-ABF4-4462-8784-82474DB5BD4B}"/>
          </ac:spMkLst>
        </pc:spChg>
        <pc:grpChg chg="add mod">
          <ac:chgData name="James Lee(이종섭)" userId="36cfa76a-0c9a-4c1e-b4be-d6f6bdfb81be" providerId="ADAL" clId="{66CC28A4-6AC0-4964-A21A-07E9201197B7}" dt="2022-03-29T00:22:26.230" v="5327" actId="1076"/>
          <ac:grpSpMkLst>
            <pc:docMk/>
            <pc:sldMk cId="1550157988" sldId="1652"/>
            <ac:grpSpMk id="27" creationId="{795BC9F5-6575-4992-88AF-BEAF1C3528A8}"/>
          </ac:grpSpMkLst>
        </pc:grpChg>
        <pc:picChg chg="add mod">
          <ac:chgData name="James Lee(이종섭)" userId="36cfa76a-0c9a-4c1e-b4be-d6f6bdfb81be" providerId="ADAL" clId="{66CC28A4-6AC0-4964-A21A-07E9201197B7}" dt="2022-03-29T04:29:26.889" v="5330" actId="1076"/>
          <ac:picMkLst>
            <pc:docMk/>
            <pc:sldMk cId="1550157988" sldId="1652"/>
            <ac:picMk id="6" creationId="{5F6D182F-0CEE-47E3-B1A0-ABC7BEB8D153}"/>
          </ac:picMkLst>
        </pc:picChg>
        <pc:picChg chg="add mod">
          <ac:chgData name="James Lee(이종섭)" userId="36cfa76a-0c9a-4c1e-b4be-d6f6bdfb81be" providerId="ADAL" clId="{66CC28A4-6AC0-4964-A21A-07E9201197B7}" dt="2022-03-29T04:29:26.889" v="5330" actId="1076"/>
          <ac:picMkLst>
            <pc:docMk/>
            <pc:sldMk cId="1550157988" sldId="1652"/>
            <ac:picMk id="7" creationId="{691E556C-811D-43B1-8B12-B216CC91F7F5}"/>
          </ac:picMkLst>
        </pc:picChg>
        <pc:picChg chg="add mod">
          <ac:chgData name="James Lee(이종섭)" userId="36cfa76a-0c9a-4c1e-b4be-d6f6bdfb81be" providerId="ADAL" clId="{66CC28A4-6AC0-4964-A21A-07E9201197B7}" dt="2022-03-29T04:29:26.889" v="5330" actId="1076"/>
          <ac:picMkLst>
            <pc:docMk/>
            <pc:sldMk cId="1550157988" sldId="1652"/>
            <ac:picMk id="8" creationId="{9E8CB962-CF0C-4F5D-A3D2-4CE13B92FF9A}"/>
          </ac:picMkLst>
        </pc:picChg>
        <pc:picChg chg="add mod">
          <ac:chgData name="James Lee(이종섭)" userId="36cfa76a-0c9a-4c1e-b4be-d6f6bdfb81be" providerId="ADAL" clId="{66CC28A4-6AC0-4964-A21A-07E9201197B7}" dt="2022-03-29T04:29:26.889" v="5330" actId="1076"/>
          <ac:picMkLst>
            <pc:docMk/>
            <pc:sldMk cId="1550157988" sldId="1652"/>
            <ac:picMk id="9" creationId="{5FEE3E97-8EC0-40EE-BBDA-1F92E0B7E83F}"/>
          </ac:picMkLst>
        </pc:picChg>
        <pc:picChg chg="add mod">
          <ac:chgData name="James Lee(이종섭)" userId="36cfa76a-0c9a-4c1e-b4be-d6f6bdfb81be" providerId="ADAL" clId="{66CC28A4-6AC0-4964-A21A-07E9201197B7}" dt="2022-03-28T06:55:46.508" v="3593" actId="1076"/>
          <ac:picMkLst>
            <pc:docMk/>
            <pc:sldMk cId="1550157988" sldId="1652"/>
            <ac:picMk id="14" creationId="{15251975-4021-442A-A308-533A7F29765C}"/>
          </ac:picMkLst>
        </pc:picChg>
        <pc:picChg chg="add mod">
          <ac:chgData name="James Lee(이종섭)" userId="36cfa76a-0c9a-4c1e-b4be-d6f6bdfb81be" providerId="ADAL" clId="{66CC28A4-6AC0-4964-A21A-07E9201197B7}" dt="2022-03-28T06:55:29.200" v="3585" actId="164"/>
          <ac:picMkLst>
            <pc:docMk/>
            <pc:sldMk cId="1550157988" sldId="1652"/>
            <ac:picMk id="15" creationId="{B48A6684-9BCB-412C-92D9-E8266FA5F9E4}"/>
          </ac:picMkLst>
        </pc:picChg>
        <pc:picChg chg="add mod">
          <ac:chgData name="James Lee(이종섭)" userId="36cfa76a-0c9a-4c1e-b4be-d6f6bdfb81be" providerId="ADAL" clId="{66CC28A4-6AC0-4964-A21A-07E9201197B7}" dt="2022-03-28T06:55:29.200" v="3585" actId="164"/>
          <ac:picMkLst>
            <pc:docMk/>
            <pc:sldMk cId="1550157988" sldId="1652"/>
            <ac:picMk id="16" creationId="{82A60C5E-7628-420D-99C9-09862CC39E7A}"/>
          </ac:picMkLst>
        </pc:picChg>
        <pc:picChg chg="add mod">
          <ac:chgData name="James Lee(이종섭)" userId="36cfa76a-0c9a-4c1e-b4be-d6f6bdfb81be" providerId="ADAL" clId="{66CC28A4-6AC0-4964-A21A-07E9201197B7}" dt="2022-03-28T06:55:29.200" v="3585" actId="164"/>
          <ac:picMkLst>
            <pc:docMk/>
            <pc:sldMk cId="1550157988" sldId="1652"/>
            <ac:picMk id="17" creationId="{7D331816-0D59-430E-B577-ADDC4634D762}"/>
          </ac:picMkLst>
        </pc:picChg>
        <pc:picChg chg="add mod">
          <ac:chgData name="James Lee(이종섭)" userId="36cfa76a-0c9a-4c1e-b4be-d6f6bdfb81be" providerId="ADAL" clId="{66CC28A4-6AC0-4964-A21A-07E9201197B7}" dt="2022-03-28T06:55:29.200" v="3585" actId="164"/>
          <ac:picMkLst>
            <pc:docMk/>
            <pc:sldMk cId="1550157988" sldId="1652"/>
            <ac:picMk id="18" creationId="{DB141F24-D35D-45FD-95B4-ADCA6F5C2B96}"/>
          </ac:picMkLst>
        </pc:picChg>
        <pc:cxnChg chg="add mod">
          <ac:chgData name="James Lee(이종섭)" userId="36cfa76a-0c9a-4c1e-b4be-d6f6bdfb81be" providerId="ADAL" clId="{66CC28A4-6AC0-4964-A21A-07E9201197B7}" dt="2022-03-28T06:56:19.483" v="3599" actId="208"/>
          <ac:cxnSpMkLst>
            <pc:docMk/>
            <pc:sldMk cId="1550157988" sldId="1652"/>
            <ac:cxnSpMk id="30" creationId="{0F5D6814-31BA-4304-B5AF-71AC76F101C4}"/>
          </ac:cxnSpMkLst>
        </pc:cxnChg>
        <pc:cxnChg chg="add mod">
          <ac:chgData name="James Lee(이종섭)" userId="36cfa76a-0c9a-4c1e-b4be-d6f6bdfb81be" providerId="ADAL" clId="{66CC28A4-6AC0-4964-A21A-07E9201197B7}" dt="2022-03-28T06:56:23.007" v="3601" actId="1038"/>
          <ac:cxnSpMkLst>
            <pc:docMk/>
            <pc:sldMk cId="1550157988" sldId="1652"/>
            <ac:cxnSpMk id="31" creationId="{828B0073-A8E8-4EEE-AD46-81E7225BA483}"/>
          </ac:cxnSpMkLst>
        </pc:cxnChg>
      </pc:sldChg>
      <pc:sldChg chg="del">
        <pc:chgData name="James Lee(이종섭)" userId="36cfa76a-0c9a-4c1e-b4be-d6f6bdfb81be" providerId="ADAL" clId="{66CC28A4-6AC0-4964-A21A-07E9201197B7}" dt="2022-03-25T00:12:54.224" v="0" actId="2696"/>
        <pc:sldMkLst>
          <pc:docMk/>
          <pc:sldMk cId="3742055026" sldId="1652"/>
        </pc:sldMkLst>
      </pc:sldChg>
      <pc:sldChg chg="del">
        <pc:chgData name="James Lee(이종섭)" userId="36cfa76a-0c9a-4c1e-b4be-d6f6bdfb81be" providerId="ADAL" clId="{66CC28A4-6AC0-4964-A21A-07E9201197B7}" dt="2022-03-25T00:12:54.701" v="4" actId="2696"/>
        <pc:sldMkLst>
          <pc:docMk/>
          <pc:sldMk cId="3411866598" sldId="1653"/>
        </pc:sldMkLst>
      </pc:sldChg>
      <pc:sldChg chg="addSp delSp modSp add">
        <pc:chgData name="James Lee(이종섭)" userId="36cfa76a-0c9a-4c1e-b4be-d6f6bdfb81be" providerId="ADAL" clId="{66CC28A4-6AC0-4964-A21A-07E9201197B7}" dt="2022-03-28T08:58:21.061" v="5205" actId="1037"/>
        <pc:sldMkLst>
          <pc:docMk/>
          <pc:sldMk cId="3619050039" sldId="1653"/>
        </pc:sldMkLst>
        <pc:spChg chg="mod">
          <ac:chgData name="James Lee(이종섭)" userId="36cfa76a-0c9a-4c1e-b4be-d6f6bdfb81be" providerId="ADAL" clId="{66CC28A4-6AC0-4964-A21A-07E9201197B7}" dt="2022-03-25T07:50:51.404" v="1576" actId="20577"/>
          <ac:spMkLst>
            <pc:docMk/>
            <pc:sldMk cId="3619050039" sldId="1653"/>
            <ac:spMk id="2" creationId="{CA0BBB2B-A1B9-4F17-A86B-E36B5AE5232D}"/>
          </ac:spMkLst>
        </pc:spChg>
        <pc:spChg chg="del">
          <ac:chgData name="James Lee(이종섭)" userId="36cfa76a-0c9a-4c1e-b4be-d6f6bdfb81be" providerId="ADAL" clId="{66CC28A4-6AC0-4964-A21A-07E9201197B7}" dt="2022-03-25T07:50:57.779" v="1577" actId="478"/>
          <ac:spMkLst>
            <pc:docMk/>
            <pc:sldMk cId="3619050039" sldId="1653"/>
            <ac:spMk id="3" creationId="{D6553DF0-3DEE-4D32-ABC8-5EBB5EB96657}"/>
          </ac:spMkLst>
        </pc:spChg>
        <pc:spChg chg="del mod">
          <ac:chgData name="James Lee(이종섭)" userId="36cfa76a-0c9a-4c1e-b4be-d6f6bdfb81be" providerId="ADAL" clId="{66CC28A4-6AC0-4964-A21A-07E9201197B7}" dt="2022-03-25T07:51:00.761" v="1578" actId="478"/>
          <ac:spMkLst>
            <pc:docMk/>
            <pc:sldMk cId="3619050039" sldId="1653"/>
            <ac:spMk id="4" creationId="{338EB78E-C5EA-4ECC-8125-662407437DA3}"/>
          </ac:spMkLst>
        </pc:spChg>
        <pc:spChg chg="add mod">
          <ac:chgData name="James Lee(이종섭)" userId="36cfa76a-0c9a-4c1e-b4be-d6f6bdfb81be" providerId="ADAL" clId="{66CC28A4-6AC0-4964-A21A-07E9201197B7}" dt="2022-03-28T08:58:21.061" v="5205" actId="1037"/>
          <ac:spMkLst>
            <pc:docMk/>
            <pc:sldMk cId="3619050039" sldId="1653"/>
            <ac:spMk id="5" creationId="{05A3A3E2-3355-40C0-8557-24013FEE9653}"/>
          </ac:spMkLst>
        </pc:spChg>
        <pc:spChg chg="del mod">
          <ac:chgData name="James Lee(이종섭)" userId="36cfa76a-0c9a-4c1e-b4be-d6f6bdfb81be" providerId="ADAL" clId="{66CC28A4-6AC0-4964-A21A-07E9201197B7}" dt="2022-03-25T07:13:57.249" v="1521"/>
          <ac:spMkLst>
            <pc:docMk/>
            <pc:sldMk cId="3619050039" sldId="1653"/>
            <ac:spMk id="5" creationId="{61A7D777-EC91-4B40-883B-6A317CB66AAB}"/>
          </ac:spMkLst>
        </pc:spChg>
        <pc:spChg chg="add mod">
          <ac:chgData name="James Lee(이종섭)" userId="36cfa76a-0c9a-4c1e-b4be-d6f6bdfb81be" providerId="ADAL" clId="{66CC28A4-6AC0-4964-A21A-07E9201197B7}" dt="2022-03-25T07:48:05.839" v="1566" actId="20577"/>
          <ac:spMkLst>
            <pc:docMk/>
            <pc:sldMk cId="3619050039" sldId="1653"/>
            <ac:spMk id="8" creationId="{2A78702F-C5C2-488C-9AF4-4D0323096BD9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9" creationId="{B1D9A178-284E-4373-B3DB-ACAD43ECE651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11" creationId="{DB4BC1B1-770A-4A3A-BBCA-64A44B87CF8C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12" creationId="{33EB0AE5-E111-46A5-980A-5D3608DFD2E7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13" creationId="{A8FE0623-0E13-4C00-A5F9-883F71D27760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17" creationId="{4B51F3F3-76D5-407A-ACE7-0F6942247E11}"/>
          </ac:spMkLst>
        </pc:spChg>
        <pc:spChg chg="add mod">
          <ac:chgData name="James Lee(이종섭)" userId="36cfa76a-0c9a-4c1e-b4be-d6f6bdfb81be" providerId="ADAL" clId="{66CC28A4-6AC0-4964-A21A-07E9201197B7}" dt="2022-03-25T07:40:54.771" v="1551" actId="164"/>
          <ac:spMkLst>
            <pc:docMk/>
            <pc:sldMk cId="3619050039" sldId="1653"/>
            <ac:spMk id="18" creationId="{49793C7B-0F5F-4BD8-B330-C3022AC09E5C}"/>
          </ac:spMkLst>
        </pc:spChg>
        <pc:spChg chg="add del mod">
          <ac:chgData name="James Lee(이종섭)" userId="36cfa76a-0c9a-4c1e-b4be-d6f6bdfb81be" providerId="ADAL" clId="{66CC28A4-6AC0-4964-A21A-07E9201197B7}" dt="2022-03-25T07:14:14.155" v="1524" actId="478"/>
          <ac:spMkLst>
            <pc:docMk/>
            <pc:sldMk cId="3619050039" sldId="1653"/>
            <ac:spMk id="20" creationId="{541FBB71-4353-404E-9F53-ABC062ACC3F4}"/>
          </ac:spMkLst>
        </pc:spChg>
        <pc:spChg chg="add del mod">
          <ac:chgData name="James Lee(이종섭)" userId="36cfa76a-0c9a-4c1e-b4be-d6f6bdfb81be" providerId="ADAL" clId="{66CC28A4-6AC0-4964-A21A-07E9201197B7}" dt="2022-03-25T07:14:16.865" v="1525" actId="478"/>
          <ac:spMkLst>
            <pc:docMk/>
            <pc:sldMk cId="3619050039" sldId="1653"/>
            <ac:spMk id="21" creationId="{BB391549-1804-4922-9E26-C67C33A9F85E}"/>
          </ac:spMkLst>
        </pc:spChg>
        <pc:spChg chg="del">
          <ac:chgData name="James Lee(이종섭)" userId="36cfa76a-0c9a-4c1e-b4be-d6f6bdfb81be" providerId="ADAL" clId="{66CC28A4-6AC0-4964-A21A-07E9201197B7}" dt="2022-03-25T07:12:28.763" v="1510" actId="478"/>
          <ac:spMkLst>
            <pc:docMk/>
            <pc:sldMk cId="3619050039" sldId="1653"/>
            <ac:spMk id="28" creationId="{AD60B4EC-E5B0-45C1-9754-16A53C25D4C8}"/>
          </ac:spMkLst>
        </pc:spChg>
        <pc:spChg chg="add del mod">
          <ac:chgData name="James Lee(이종섭)" userId="36cfa76a-0c9a-4c1e-b4be-d6f6bdfb81be" providerId="ADAL" clId="{66CC28A4-6AC0-4964-A21A-07E9201197B7}" dt="2022-03-25T07:12:42.777" v="1513" actId="478"/>
          <ac:spMkLst>
            <pc:docMk/>
            <pc:sldMk cId="3619050039" sldId="1653"/>
            <ac:spMk id="30" creationId="{74C56582-528F-4576-BCB2-A6D427445C25}"/>
          </ac:spMkLst>
        </pc:spChg>
        <pc:spChg chg="add mod">
          <ac:chgData name="James Lee(이종섭)" userId="36cfa76a-0c9a-4c1e-b4be-d6f6bdfb81be" providerId="ADAL" clId="{66CC28A4-6AC0-4964-A21A-07E9201197B7}" dt="2022-03-28T08:05:35.764" v="4887" actId="1035"/>
          <ac:spMkLst>
            <pc:docMk/>
            <pc:sldMk cId="3619050039" sldId="1653"/>
            <ac:spMk id="31" creationId="{493F846F-9BEB-49BF-AF48-F6685A230AC1}"/>
          </ac:spMkLst>
        </pc:spChg>
        <pc:spChg chg="add mod">
          <ac:chgData name="James Lee(이종섭)" userId="36cfa76a-0c9a-4c1e-b4be-d6f6bdfb81be" providerId="ADAL" clId="{66CC28A4-6AC0-4964-A21A-07E9201197B7}" dt="2022-03-28T08:22:08.550" v="4918"/>
          <ac:spMkLst>
            <pc:docMk/>
            <pc:sldMk cId="3619050039" sldId="1653"/>
            <ac:spMk id="44" creationId="{E78D5167-2038-47B2-84E5-A2D382CFB198}"/>
          </ac:spMkLst>
        </pc:spChg>
        <pc:spChg chg="add mod">
          <ac:chgData name="James Lee(이종섭)" userId="36cfa76a-0c9a-4c1e-b4be-d6f6bdfb81be" providerId="ADAL" clId="{66CC28A4-6AC0-4964-A21A-07E9201197B7}" dt="2022-03-28T07:04:49.757" v="3856" actId="20577"/>
          <ac:spMkLst>
            <pc:docMk/>
            <pc:sldMk cId="3619050039" sldId="1653"/>
            <ac:spMk id="66" creationId="{E3CB4495-3178-4BAE-843D-89CA37AA8519}"/>
          </ac:spMkLst>
        </pc:spChg>
        <pc:spChg chg="add mod">
          <ac:chgData name="James Lee(이종섭)" userId="36cfa76a-0c9a-4c1e-b4be-d6f6bdfb81be" providerId="ADAL" clId="{66CC28A4-6AC0-4964-A21A-07E9201197B7}" dt="2022-03-28T08:05:35.764" v="4887" actId="1035"/>
          <ac:spMkLst>
            <pc:docMk/>
            <pc:sldMk cId="3619050039" sldId="1653"/>
            <ac:spMk id="67" creationId="{32BD4FB1-8B42-4FA5-8077-E2544C40D90E}"/>
          </ac:spMkLst>
        </pc:spChg>
        <pc:spChg chg="add mod">
          <ac:chgData name="James Lee(이종섭)" userId="36cfa76a-0c9a-4c1e-b4be-d6f6bdfb81be" providerId="ADAL" clId="{66CC28A4-6AC0-4964-A21A-07E9201197B7}" dt="2022-03-28T08:05:35.764" v="4887" actId="1035"/>
          <ac:spMkLst>
            <pc:docMk/>
            <pc:sldMk cId="3619050039" sldId="1653"/>
            <ac:spMk id="68" creationId="{E7705168-408C-4F3C-B016-B21206246D5D}"/>
          </ac:spMkLst>
        </pc:spChg>
        <pc:grpChg chg="add mod">
          <ac:chgData name="James Lee(이종섭)" userId="36cfa76a-0c9a-4c1e-b4be-d6f6bdfb81be" providerId="ADAL" clId="{66CC28A4-6AC0-4964-A21A-07E9201197B7}" dt="2022-03-25T07:40:54.771" v="1551" actId="164"/>
          <ac:grpSpMkLst>
            <pc:docMk/>
            <pc:sldMk cId="3619050039" sldId="1653"/>
            <ac:grpSpMk id="22" creationId="{245CDA8B-2D6B-488D-BEB4-48E6ECA24A08}"/>
          </ac:grpSpMkLst>
        </pc:grpChg>
        <pc:grpChg chg="add mod">
          <ac:chgData name="James Lee(이종섭)" userId="36cfa76a-0c9a-4c1e-b4be-d6f6bdfb81be" providerId="ADAL" clId="{66CC28A4-6AC0-4964-A21A-07E9201197B7}" dt="2022-03-25T07:40:54.771" v="1551" actId="164"/>
          <ac:grpSpMkLst>
            <pc:docMk/>
            <pc:sldMk cId="3619050039" sldId="1653"/>
            <ac:grpSpMk id="26" creationId="{D65D9EE9-AE4C-4809-B78C-B03221DE7A89}"/>
          </ac:grpSpMkLst>
        </pc:grpChg>
        <pc:grpChg chg="add mod">
          <ac:chgData name="James Lee(이종섭)" userId="36cfa76a-0c9a-4c1e-b4be-d6f6bdfb81be" providerId="ADAL" clId="{66CC28A4-6AC0-4964-A21A-07E9201197B7}" dt="2022-03-28T08:05:35.764" v="4887" actId="1035"/>
          <ac:grpSpMkLst>
            <pc:docMk/>
            <pc:sldMk cId="3619050039" sldId="1653"/>
            <ac:grpSpMk id="32" creationId="{8CFE64F6-9F26-471E-8612-99F311FEC9FE}"/>
          </ac:grpSpMkLst>
        </pc:grpChg>
        <pc:grpChg chg="add del mod">
          <ac:chgData name="James Lee(이종섭)" userId="36cfa76a-0c9a-4c1e-b4be-d6f6bdfb81be" providerId="ADAL" clId="{66CC28A4-6AC0-4964-A21A-07E9201197B7}" dt="2022-03-28T06:19:18.238" v="3363" actId="478"/>
          <ac:grpSpMkLst>
            <pc:docMk/>
            <pc:sldMk cId="3619050039" sldId="1653"/>
            <ac:grpSpMk id="45" creationId="{26387EDD-21E4-47E2-9BD1-F8060658240A}"/>
          </ac:grpSpMkLst>
        </pc:grpChg>
        <pc:graphicFrameChg chg="add mod modGraphic">
          <ac:chgData name="James Lee(이종섭)" userId="36cfa76a-0c9a-4c1e-b4be-d6f6bdfb81be" providerId="ADAL" clId="{66CC28A4-6AC0-4964-A21A-07E9201197B7}" dt="2022-03-28T08:55:38.396" v="5084" actId="1076"/>
          <ac:graphicFrameMkLst>
            <pc:docMk/>
            <pc:sldMk cId="3619050039" sldId="1653"/>
            <ac:graphicFrameMk id="3" creationId="{699D8493-0BBA-4A96-9A47-B21FD1295DE4}"/>
          </ac:graphicFrameMkLst>
        </pc:graphicFrameChg>
        <pc:graphicFrameChg chg="add mod modGraphic">
          <ac:chgData name="James Lee(이종섭)" userId="36cfa76a-0c9a-4c1e-b4be-d6f6bdfb81be" providerId="ADAL" clId="{66CC28A4-6AC0-4964-A21A-07E9201197B7}" dt="2022-03-28T08:55:38.396" v="5084" actId="1076"/>
          <ac:graphicFrameMkLst>
            <pc:docMk/>
            <pc:sldMk cId="3619050039" sldId="1653"/>
            <ac:graphicFrameMk id="64" creationId="{7C0CC777-8C87-4FE3-B39E-48FFD4E8C377}"/>
          </ac:graphicFrameMkLst>
        </pc:graphicFrameChg>
        <pc:picChg chg="add del">
          <ac:chgData name="James Lee(이종섭)" userId="36cfa76a-0c9a-4c1e-b4be-d6f6bdfb81be" providerId="ADAL" clId="{66CC28A4-6AC0-4964-A21A-07E9201197B7}" dt="2022-03-28T06:11:29.650" v="3309" actId="478"/>
          <ac:picMkLst>
            <pc:docMk/>
            <pc:sldMk cId="3619050039" sldId="1653"/>
            <ac:picMk id="3" creationId="{68DE1FCA-7E88-4A09-888B-63D1B6B5EAB4}"/>
          </ac:picMkLst>
        </pc:picChg>
        <pc:picChg chg="add del mod">
          <ac:chgData name="James Lee(이종섭)" userId="36cfa76a-0c9a-4c1e-b4be-d6f6bdfb81be" providerId="ADAL" clId="{66CC28A4-6AC0-4964-A21A-07E9201197B7}" dt="2022-03-28T06:19:27.244" v="3366" actId="478"/>
          <ac:picMkLst>
            <pc:docMk/>
            <pc:sldMk cId="3619050039" sldId="1653"/>
            <ac:picMk id="4" creationId="{F4CDB497-F808-4F9E-8B96-85E10F52DC98}"/>
          </ac:picMkLst>
        </pc:picChg>
        <pc:picChg chg="add mod">
          <ac:chgData name="James Lee(이종섭)" userId="36cfa76a-0c9a-4c1e-b4be-d6f6bdfb81be" providerId="ADAL" clId="{66CC28A4-6AC0-4964-A21A-07E9201197B7}" dt="2022-03-25T07:40:54.771" v="1551" actId="164"/>
          <ac:picMkLst>
            <pc:docMk/>
            <pc:sldMk cId="3619050039" sldId="1653"/>
            <ac:picMk id="6" creationId="{4880044A-0C83-49E9-AC0C-D88696975FE4}"/>
          </ac:picMkLst>
        </pc:picChg>
        <pc:picChg chg="add mod">
          <ac:chgData name="James Lee(이종섭)" userId="36cfa76a-0c9a-4c1e-b4be-d6f6bdfb81be" providerId="ADAL" clId="{66CC28A4-6AC0-4964-A21A-07E9201197B7}" dt="2022-03-25T07:40:54.771" v="1551" actId="164"/>
          <ac:picMkLst>
            <pc:docMk/>
            <pc:sldMk cId="3619050039" sldId="1653"/>
            <ac:picMk id="7" creationId="{ECF88435-46A8-47E8-A36E-78F09254B1CE}"/>
          </ac:picMkLst>
        </pc:picChg>
        <pc:picChg chg="add mod">
          <ac:chgData name="James Lee(이종섭)" userId="36cfa76a-0c9a-4c1e-b4be-d6f6bdfb81be" providerId="ADAL" clId="{66CC28A4-6AC0-4964-A21A-07E9201197B7}" dt="2022-03-25T07:40:54.771" v="1551" actId="164"/>
          <ac:picMkLst>
            <pc:docMk/>
            <pc:sldMk cId="3619050039" sldId="1653"/>
            <ac:picMk id="15" creationId="{CFC7AABC-8364-4B52-A878-2544E446A771}"/>
          </ac:picMkLst>
        </pc:picChg>
        <pc:picChg chg="add mod">
          <ac:chgData name="James Lee(이종섭)" userId="36cfa76a-0c9a-4c1e-b4be-d6f6bdfb81be" providerId="ADAL" clId="{66CC28A4-6AC0-4964-A21A-07E9201197B7}" dt="2022-03-25T07:40:54.771" v="1551" actId="164"/>
          <ac:picMkLst>
            <pc:docMk/>
            <pc:sldMk cId="3619050039" sldId="1653"/>
            <ac:picMk id="16" creationId="{0F5D7E26-4F35-45DC-9945-E3C20C0CF572}"/>
          </ac:picMkLst>
        </pc:picChg>
        <pc:picChg chg="add del mod">
          <ac:chgData name="James Lee(이종섭)" userId="36cfa76a-0c9a-4c1e-b4be-d6f6bdfb81be" providerId="ADAL" clId="{66CC28A4-6AC0-4964-A21A-07E9201197B7}" dt="2022-03-25T07:41:32.236" v="1560" actId="478"/>
          <ac:picMkLst>
            <pc:docMk/>
            <pc:sldMk cId="3619050039" sldId="1653"/>
            <ac:picMk id="44" creationId="{DB8C2389-7F05-4C5E-A64E-E9F649EC4364}"/>
          </ac:picMkLst>
        </pc:picChg>
        <pc:picChg chg="add mod">
          <ac:chgData name="James Lee(이종섭)" userId="36cfa76a-0c9a-4c1e-b4be-d6f6bdfb81be" providerId="ADAL" clId="{66CC28A4-6AC0-4964-A21A-07E9201197B7}" dt="2022-03-28T08:05:35.764" v="4887" actId="1035"/>
          <ac:picMkLst>
            <pc:docMk/>
            <pc:sldMk cId="3619050039" sldId="1653"/>
            <ac:picMk id="62" creationId="{B6721B80-7534-4C92-9045-0FAF902CD1AB}"/>
          </ac:picMkLst>
        </pc:picChg>
        <pc:picChg chg="add mod">
          <ac:chgData name="James Lee(이종섭)" userId="36cfa76a-0c9a-4c1e-b4be-d6f6bdfb81be" providerId="ADAL" clId="{66CC28A4-6AC0-4964-A21A-07E9201197B7}" dt="2022-03-28T08:05:35.764" v="4887" actId="1035"/>
          <ac:picMkLst>
            <pc:docMk/>
            <pc:sldMk cId="3619050039" sldId="1653"/>
            <ac:picMk id="63" creationId="{6F505A05-387F-4EC5-905E-3D5BDE706E87}"/>
          </ac:picMkLst>
        </pc:picChg>
        <pc:picChg chg="add mod">
          <ac:chgData name="James Lee(이종섭)" userId="36cfa76a-0c9a-4c1e-b4be-d6f6bdfb81be" providerId="ADAL" clId="{66CC28A4-6AC0-4964-A21A-07E9201197B7}" dt="2022-03-28T08:55:38.396" v="5084" actId="1076"/>
          <ac:picMkLst>
            <pc:docMk/>
            <pc:sldMk cId="3619050039" sldId="1653"/>
            <ac:picMk id="69" creationId="{0EC8FF20-CF3E-4E95-8C5C-4B040EBCA30E}"/>
          </ac:picMkLst>
        </pc:picChg>
        <pc:picChg chg="add mod">
          <ac:chgData name="James Lee(이종섭)" userId="36cfa76a-0c9a-4c1e-b4be-d6f6bdfb81be" providerId="ADAL" clId="{66CC28A4-6AC0-4964-A21A-07E9201197B7}" dt="2022-03-28T08:55:38.396" v="5084" actId="1076"/>
          <ac:picMkLst>
            <pc:docMk/>
            <pc:sldMk cId="3619050039" sldId="1653"/>
            <ac:picMk id="70" creationId="{0113DCCF-A6CF-4D9C-A4FD-6AA616655E3A}"/>
          </ac:picMkLst>
        </pc:picChg>
        <pc:picChg chg="add mod">
          <ac:chgData name="James Lee(이종섭)" userId="36cfa76a-0c9a-4c1e-b4be-d6f6bdfb81be" providerId="ADAL" clId="{66CC28A4-6AC0-4964-A21A-07E9201197B7}" dt="2022-03-28T08:55:38.396" v="5084" actId="1076"/>
          <ac:picMkLst>
            <pc:docMk/>
            <pc:sldMk cId="3619050039" sldId="1653"/>
            <ac:picMk id="71" creationId="{6198C72A-78A3-4222-B98C-6360B5E16C40}"/>
          </ac:picMkLst>
        </pc:picChg>
        <pc:picChg chg="add mod">
          <ac:chgData name="James Lee(이종섭)" userId="36cfa76a-0c9a-4c1e-b4be-d6f6bdfb81be" providerId="ADAL" clId="{66CC28A4-6AC0-4964-A21A-07E9201197B7}" dt="2022-03-28T08:55:38.396" v="5084" actId="1076"/>
          <ac:picMkLst>
            <pc:docMk/>
            <pc:sldMk cId="3619050039" sldId="1653"/>
            <ac:picMk id="72" creationId="{B3AF337F-24C4-4D85-9239-3ADAED04E84F}"/>
          </ac:picMkLst>
        </pc:picChg>
        <pc:picChg chg="add mod">
          <ac:chgData name="James Lee(이종섭)" userId="36cfa76a-0c9a-4c1e-b4be-d6f6bdfb81be" providerId="ADAL" clId="{66CC28A4-6AC0-4964-A21A-07E9201197B7}" dt="2022-03-28T08:55:38.396" v="5084" actId="1076"/>
          <ac:picMkLst>
            <pc:docMk/>
            <pc:sldMk cId="3619050039" sldId="1653"/>
            <ac:picMk id="73" creationId="{853482C5-AD33-4669-A0F6-A9BB1E12B81C}"/>
          </ac:picMkLst>
        </pc:picChg>
        <pc:picChg chg="add del mod">
          <ac:chgData name="James Lee(이종섭)" userId="36cfa76a-0c9a-4c1e-b4be-d6f6bdfb81be" providerId="ADAL" clId="{66CC28A4-6AC0-4964-A21A-07E9201197B7}" dt="2022-03-28T07:39:17.312" v="4579" actId="478"/>
          <ac:picMkLst>
            <pc:docMk/>
            <pc:sldMk cId="3619050039" sldId="1653"/>
            <ac:picMk id="1026" creationId="{CC19E204-A703-4ADA-9F7E-54E27A7051C9}"/>
          </ac:picMkLst>
        </pc:picChg>
        <pc:cxnChg chg="add mod">
          <ac:chgData name="James Lee(이종섭)" userId="36cfa76a-0c9a-4c1e-b4be-d6f6bdfb81be" providerId="ADAL" clId="{66CC28A4-6AC0-4964-A21A-07E9201197B7}" dt="2022-03-28T06:19:18.238" v="3363" actId="478"/>
          <ac:cxnSpMkLst>
            <pc:docMk/>
            <pc:sldMk cId="3619050039" sldId="1653"/>
            <ac:cxnSpMk id="10" creationId="{D93537BE-E09B-41AE-B83B-ACB3DBD95369}"/>
          </ac:cxnSpMkLst>
        </pc:cxnChg>
        <pc:cxnChg chg="add mod">
          <ac:chgData name="James Lee(이종섭)" userId="36cfa76a-0c9a-4c1e-b4be-d6f6bdfb81be" providerId="ADAL" clId="{66CC28A4-6AC0-4964-A21A-07E9201197B7}" dt="2022-03-28T06:19:18.238" v="3363" actId="478"/>
          <ac:cxnSpMkLst>
            <pc:docMk/>
            <pc:sldMk cId="3619050039" sldId="1653"/>
            <ac:cxnSpMk id="14" creationId="{5FC8ECA9-DC18-47E6-8B6B-1A0D70DE48F5}"/>
          </ac:cxnSpMkLst>
        </pc:cxnChg>
        <pc:cxnChg chg="add mod">
          <ac:chgData name="James Lee(이종섭)" userId="36cfa76a-0c9a-4c1e-b4be-d6f6bdfb81be" providerId="ADAL" clId="{66CC28A4-6AC0-4964-A21A-07E9201197B7}" dt="2022-03-28T06:19:18.238" v="3363" actId="478"/>
          <ac:cxnSpMkLst>
            <pc:docMk/>
            <pc:sldMk cId="3619050039" sldId="1653"/>
            <ac:cxnSpMk id="19" creationId="{7AC2B4BC-8738-4ED8-B190-A09D8BE30737}"/>
          </ac:cxnSpMkLst>
        </pc:cxnChg>
        <pc:cxnChg chg="add del mod">
          <ac:chgData name="James Lee(이종섭)" userId="36cfa76a-0c9a-4c1e-b4be-d6f6bdfb81be" providerId="ADAL" clId="{66CC28A4-6AC0-4964-A21A-07E9201197B7}" dt="2022-03-28T06:13:05.175" v="3324" actId="478"/>
          <ac:cxnSpMkLst>
            <pc:docMk/>
            <pc:sldMk cId="3619050039" sldId="1653"/>
            <ac:cxnSpMk id="20" creationId="{5A5D863D-F10F-473F-8B6F-7C27589870A3}"/>
          </ac:cxnSpMkLst>
        </pc:cxnChg>
        <pc:cxnChg chg="add mod">
          <ac:chgData name="James Lee(이종섭)" userId="36cfa76a-0c9a-4c1e-b4be-d6f6bdfb81be" providerId="ADAL" clId="{66CC28A4-6AC0-4964-A21A-07E9201197B7}" dt="2022-03-28T06:19:18.238" v="3363" actId="478"/>
          <ac:cxnSpMkLst>
            <pc:docMk/>
            <pc:sldMk cId="3619050039" sldId="1653"/>
            <ac:cxnSpMk id="25" creationId="{47D7F9AD-1945-4D2B-BCA1-020F31C12676}"/>
          </ac:cxnSpMkLst>
        </pc:cxnChg>
        <pc:cxnChg chg="add del mod">
          <ac:chgData name="James Lee(이종섭)" userId="36cfa76a-0c9a-4c1e-b4be-d6f6bdfb81be" providerId="ADAL" clId="{66CC28A4-6AC0-4964-A21A-07E9201197B7}" dt="2022-03-28T06:13:56.695" v="3336" actId="478"/>
          <ac:cxnSpMkLst>
            <pc:docMk/>
            <pc:sldMk cId="3619050039" sldId="1653"/>
            <ac:cxnSpMk id="30" creationId="{C691EE24-817F-4EF7-AB76-97838C260A96}"/>
          </ac:cxnSpMkLst>
        </pc:cxnChg>
        <pc:cxnChg chg="add del mod">
          <ac:chgData name="James Lee(이종섭)" userId="36cfa76a-0c9a-4c1e-b4be-d6f6bdfb81be" providerId="ADAL" clId="{66CC28A4-6AC0-4964-A21A-07E9201197B7}" dt="2022-03-28T06:14:09.686" v="3349" actId="478"/>
          <ac:cxnSpMkLst>
            <pc:docMk/>
            <pc:sldMk cId="3619050039" sldId="1653"/>
            <ac:cxnSpMk id="47" creationId="{AD8902D8-6919-4A86-AA0F-A3ED949CBDAD}"/>
          </ac:cxnSpMkLst>
        </pc:cxnChg>
        <pc:cxnChg chg="add del mod">
          <ac:chgData name="James Lee(이종섭)" userId="36cfa76a-0c9a-4c1e-b4be-d6f6bdfb81be" providerId="ADAL" clId="{66CC28A4-6AC0-4964-A21A-07E9201197B7}" dt="2022-03-28T06:19:27.244" v="3366" actId="478"/>
          <ac:cxnSpMkLst>
            <pc:docMk/>
            <pc:sldMk cId="3619050039" sldId="1653"/>
            <ac:cxnSpMk id="56" creationId="{EB1621F6-69A7-4EC0-8FA0-47CDFDBC5F20}"/>
          </ac:cxnSpMkLst>
        </pc:cxnChg>
        <pc:cxnChg chg="add del mod">
          <ac:chgData name="James Lee(이종섭)" userId="36cfa76a-0c9a-4c1e-b4be-d6f6bdfb81be" providerId="ADAL" clId="{66CC28A4-6AC0-4964-A21A-07E9201197B7}" dt="2022-03-28T06:19:27.244" v="3366" actId="478"/>
          <ac:cxnSpMkLst>
            <pc:docMk/>
            <pc:sldMk cId="3619050039" sldId="1653"/>
            <ac:cxnSpMk id="58" creationId="{E32C510C-F704-4332-ACA5-6FC451946AD1}"/>
          </ac:cxnSpMkLst>
        </pc:cxnChg>
      </pc:sldChg>
      <pc:sldChg chg="addSp delSp modSp add del">
        <pc:chgData name="James Lee(이종섭)" userId="36cfa76a-0c9a-4c1e-b4be-d6f6bdfb81be" providerId="ADAL" clId="{66CC28A4-6AC0-4964-A21A-07E9201197B7}" dt="2022-03-28T00:35:56.994" v="2291" actId="2696"/>
        <pc:sldMkLst>
          <pc:docMk/>
          <pc:sldMk cId="1662725189" sldId="1654"/>
        </pc:sldMkLst>
        <pc:spChg chg="mod">
          <ac:chgData name="James Lee(이종섭)" userId="36cfa76a-0c9a-4c1e-b4be-d6f6bdfb81be" providerId="ADAL" clId="{66CC28A4-6AC0-4964-A21A-07E9201197B7}" dt="2022-03-25T07:54:30.431" v="1702" actId="20577"/>
          <ac:spMkLst>
            <pc:docMk/>
            <pc:sldMk cId="1662725189" sldId="1654"/>
            <ac:spMk id="2" creationId="{CA0BBB2B-A1B9-4F17-A86B-E36B5AE5232D}"/>
          </ac:spMkLst>
        </pc:spChg>
        <pc:spChg chg="del">
          <ac:chgData name="James Lee(이종섭)" userId="36cfa76a-0c9a-4c1e-b4be-d6f6bdfb81be" providerId="ADAL" clId="{66CC28A4-6AC0-4964-A21A-07E9201197B7}" dt="2022-03-25T07:54:02.354" v="1637" actId="478"/>
          <ac:spMkLst>
            <pc:docMk/>
            <pc:sldMk cId="1662725189" sldId="1654"/>
            <ac:spMk id="3" creationId="{D6553DF0-3DEE-4D32-ABC8-5EBB5EB96657}"/>
          </ac:spMkLst>
        </pc:spChg>
        <pc:spChg chg="del mod">
          <ac:chgData name="James Lee(이종섭)" userId="36cfa76a-0c9a-4c1e-b4be-d6f6bdfb81be" providerId="ADAL" clId="{66CC28A4-6AC0-4964-A21A-07E9201197B7}" dt="2022-03-25T07:54:34.174" v="1703" actId="478"/>
          <ac:spMkLst>
            <pc:docMk/>
            <pc:sldMk cId="1662725189" sldId="1654"/>
            <ac:spMk id="4" creationId="{338EB78E-C5EA-4ECC-8125-662407437DA3}"/>
          </ac:spMkLst>
        </pc:spChg>
        <pc:spChg chg="del mod">
          <ac:chgData name="James Lee(이종섭)" userId="36cfa76a-0c9a-4c1e-b4be-d6f6bdfb81be" providerId="ADAL" clId="{66CC28A4-6AC0-4964-A21A-07E9201197B7}" dt="2022-03-25T07:54:35.598" v="1704" actId="478"/>
          <ac:spMkLst>
            <pc:docMk/>
            <pc:sldMk cId="1662725189" sldId="1654"/>
            <ac:spMk id="5" creationId="{61A7D777-EC91-4B40-883B-6A317CB66AAB}"/>
          </ac:spMkLst>
        </pc:spChg>
        <pc:picChg chg="add mod">
          <ac:chgData name="James Lee(이종섭)" userId="36cfa76a-0c9a-4c1e-b4be-d6f6bdfb81be" providerId="ADAL" clId="{66CC28A4-6AC0-4964-A21A-07E9201197B7}" dt="2022-03-25T01:11:18.219" v="1506" actId="1076"/>
          <ac:picMkLst>
            <pc:docMk/>
            <pc:sldMk cId="1662725189" sldId="1654"/>
            <ac:picMk id="6" creationId="{7C57F2AD-0824-4E25-AED0-A812440C1C3D}"/>
          </ac:picMkLst>
        </pc:picChg>
      </pc:sldChg>
      <pc:sldChg chg="del">
        <pc:chgData name="James Lee(이종섭)" userId="36cfa76a-0c9a-4c1e-b4be-d6f6bdfb81be" providerId="ADAL" clId="{66CC28A4-6AC0-4964-A21A-07E9201197B7}" dt="2022-03-25T00:12:54.994" v="5" actId="2696"/>
        <pc:sldMkLst>
          <pc:docMk/>
          <pc:sldMk cId="3885918899" sldId="1654"/>
        </pc:sldMkLst>
      </pc:sldChg>
      <pc:sldChg chg="addSp delSp modSp add">
        <pc:chgData name="James Lee(이종섭)" userId="36cfa76a-0c9a-4c1e-b4be-d6f6bdfb81be" providerId="ADAL" clId="{66CC28A4-6AC0-4964-A21A-07E9201197B7}" dt="2022-03-28T08:57:12.314" v="5162" actId="207"/>
        <pc:sldMkLst>
          <pc:docMk/>
          <pc:sldMk cId="344532753" sldId="1655"/>
        </pc:sldMkLst>
        <pc:spChg chg="mod">
          <ac:chgData name="James Lee(이종섭)" userId="36cfa76a-0c9a-4c1e-b4be-d6f6bdfb81be" providerId="ADAL" clId="{66CC28A4-6AC0-4964-A21A-07E9201197B7}" dt="2022-03-25T07:53:52.915" v="1634" actId="20577"/>
          <ac:spMkLst>
            <pc:docMk/>
            <pc:sldMk cId="344532753" sldId="1655"/>
            <ac:spMk id="2" creationId="{0C2B8EBC-4CDD-4249-855E-8D1BF60215B4}"/>
          </ac:spMkLst>
        </pc:spChg>
        <pc:spChg chg="add mod">
          <ac:chgData name="James Lee(이종섭)" userId="36cfa76a-0c9a-4c1e-b4be-d6f6bdfb81be" providerId="ADAL" clId="{66CC28A4-6AC0-4964-A21A-07E9201197B7}" dt="2022-03-28T06:23:24.897" v="3511" actId="20577"/>
          <ac:spMkLst>
            <pc:docMk/>
            <pc:sldMk cId="344532753" sldId="1655"/>
            <ac:spMk id="3" creationId="{4D7809C0-7095-4533-95DB-22D1D7C3161B}"/>
          </ac:spMkLst>
        </pc:spChg>
        <pc:spChg chg="del">
          <ac:chgData name="James Lee(이종섭)" userId="36cfa76a-0c9a-4c1e-b4be-d6f6bdfb81be" providerId="ADAL" clId="{66CC28A4-6AC0-4964-A21A-07E9201197B7}" dt="2022-03-25T07:53:57.250" v="1636" actId="478"/>
          <ac:spMkLst>
            <pc:docMk/>
            <pc:sldMk cId="344532753" sldId="1655"/>
            <ac:spMk id="3" creationId="{9488C1C3-4BBD-450E-84DF-E47F962DA54D}"/>
          </ac:spMkLst>
        </pc:spChg>
        <pc:spChg chg="add del mod">
          <ac:chgData name="James Lee(이종섭)" userId="36cfa76a-0c9a-4c1e-b4be-d6f6bdfb81be" providerId="ADAL" clId="{66CC28A4-6AC0-4964-A21A-07E9201197B7}" dt="2022-03-25T07:53:56.140" v="1635" actId="478"/>
          <ac:spMkLst>
            <pc:docMk/>
            <pc:sldMk cId="344532753" sldId="1655"/>
            <ac:spMk id="4" creationId="{99C74654-E20C-443A-95C4-924AFA700B7E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7" creationId="{BC1C4C2F-908D-482C-99A1-5BCCAB174091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8" creationId="{7DD92CD1-BAAC-4C8C-981D-4A7BBDBFA0FC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9" creationId="{4AF834E2-0849-4101-85EF-1CC14E575296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2" creationId="{D2DB4825-3138-4980-A05E-C63757B7FB4B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3" creationId="{9DB058BC-9942-4016-8E35-B024D24E886C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4" creationId="{730F97FA-6FEF-4EF8-BB2E-09707865E4DD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5" creationId="{A09F4BC1-0568-415A-A0EA-AAB24170B0EA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6" creationId="{BF61FAD1-FEC7-4CA4-9895-0E8AF82323B4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7" creationId="{0D87E796-21CD-46FA-A1A7-DEEA7EE67527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8" creationId="{B47755A7-4265-4B53-AB4F-C5BECDDBE977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19" creationId="{5D28A604-D53C-4738-B486-D23CDD1BE828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20" creationId="{8FDC85B3-A18F-4277-AE87-E8566B22C52B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21" creationId="{1020449D-F5CC-4A80-BD17-199F6EF73725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24" creationId="{C106DF69-7FD6-459D-B455-68130E74051B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25" creationId="{5E87DA32-5623-4193-AA8A-007770FC352D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31" creationId="{EE0C85A1-D589-463A-B3D5-ACB87257F628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38" creationId="{AF2F556B-C5B9-4B5A-85EC-9F53E49882F0}"/>
          </ac:spMkLst>
        </pc:spChg>
        <pc:spChg chg="add del">
          <ac:chgData name="James Lee(이종섭)" userId="36cfa76a-0c9a-4c1e-b4be-d6f6bdfb81be" providerId="ADAL" clId="{66CC28A4-6AC0-4964-A21A-07E9201197B7}" dt="2022-03-28T06:32:00.313" v="3551"/>
          <ac:spMkLst>
            <pc:docMk/>
            <pc:sldMk cId="344532753" sldId="1655"/>
            <ac:spMk id="41" creationId="{73322B0A-A5C6-4C4E-A913-5B68B5D84950}"/>
          </ac:spMkLst>
        </pc:spChg>
        <pc:spChg chg="add mod">
          <ac:chgData name="James Lee(이종섭)" userId="36cfa76a-0c9a-4c1e-b4be-d6f6bdfb81be" providerId="ADAL" clId="{66CC28A4-6AC0-4964-A21A-07E9201197B7}" dt="2022-03-28T07:30:32.190" v="4422"/>
          <ac:spMkLst>
            <pc:docMk/>
            <pc:sldMk cId="344532753" sldId="1655"/>
            <ac:spMk id="45" creationId="{7E377F99-37C0-43F2-9627-788DE3B9CBDF}"/>
          </ac:spMkLst>
        </pc:spChg>
        <pc:spChg chg="add mod">
          <ac:chgData name="James Lee(이종섭)" userId="36cfa76a-0c9a-4c1e-b4be-d6f6bdfb81be" providerId="ADAL" clId="{66CC28A4-6AC0-4964-A21A-07E9201197B7}" dt="2022-03-28T07:49:49.873" v="4620" actId="208"/>
          <ac:spMkLst>
            <pc:docMk/>
            <pc:sldMk cId="344532753" sldId="1655"/>
            <ac:spMk id="49" creationId="{B015572B-A75A-4335-8ED6-407628918A2A}"/>
          </ac:spMkLst>
        </pc:spChg>
        <pc:spChg chg="add mod">
          <ac:chgData name="James Lee(이종섭)" userId="36cfa76a-0c9a-4c1e-b4be-d6f6bdfb81be" providerId="ADAL" clId="{66CC28A4-6AC0-4964-A21A-07E9201197B7}" dt="2022-03-28T07:51:07.604" v="4721" actId="1076"/>
          <ac:spMkLst>
            <pc:docMk/>
            <pc:sldMk cId="344532753" sldId="1655"/>
            <ac:spMk id="52" creationId="{09C3B4F9-D051-47D5-A51B-0BB37759B117}"/>
          </ac:spMkLst>
        </pc:spChg>
        <pc:spChg chg="add mod">
          <ac:chgData name="James Lee(이종섭)" userId="36cfa76a-0c9a-4c1e-b4be-d6f6bdfb81be" providerId="ADAL" clId="{66CC28A4-6AC0-4964-A21A-07E9201197B7}" dt="2022-03-28T07:51:57.617" v="4752" actId="1037"/>
          <ac:spMkLst>
            <pc:docMk/>
            <pc:sldMk cId="344532753" sldId="1655"/>
            <ac:spMk id="56" creationId="{72C9CD23-12D5-4FCB-8D1C-CB6701702A77}"/>
          </ac:spMkLst>
        </pc:spChg>
        <pc:spChg chg="add mod">
          <ac:chgData name="James Lee(이종섭)" userId="36cfa76a-0c9a-4c1e-b4be-d6f6bdfb81be" providerId="ADAL" clId="{66CC28A4-6AC0-4964-A21A-07E9201197B7}" dt="2022-03-28T08:57:12.314" v="5162" actId="207"/>
          <ac:spMkLst>
            <pc:docMk/>
            <pc:sldMk cId="344532753" sldId="1655"/>
            <ac:spMk id="58" creationId="{BA13701E-E374-425A-8EF1-6C8FE9527911}"/>
          </ac:spMkLst>
        </pc:spChg>
        <pc:picChg chg="add del mod">
          <ac:chgData name="James Lee(이종섭)" userId="36cfa76a-0c9a-4c1e-b4be-d6f6bdfb81be" providerId="ADAL" clId="{66CC28A4-6AC0-4964-A21A-07E9201197B7}" dt="2022-03-28T06:34:25.402" v="3552" actId="478"/>
          <ac:picMkLst>
            <pc:docMk/>
            <pc:sldMk cId="344532753" sldId="1655"/>
            <ac:picMk id="4" creationId="{2059DAEC-D005-4743-92AC-D65511740479}"/>
          </ac:picMkLst>
        </pc:picChg>
        <pc:picChg chg="add del mod">
          <ac:chgData name="James Lee(이종섭)" userId="36cfa76a-0c9a-4c1e-b4be-d6f6bdfb81be" providerId="ADAL" clId="{66CC28A4-6AC0-4964-A21A-07E9201197B7}" dt="2022-03-25T07:52:46.923" v="1579" actId="478"/>
          <ac:picMkLst>
            <pc:docMk/>
            <pc:sldMk cId="344532753" sldId="1655"/>
            <ac:picMk id="5" creationId="{973F7691-91D7-4D60-88AA-FF8D9C8E8CE0}"/>
          </ac:picMkLst>
        </pc:picChg>
        <pc:picChg chg="add mod">
          <ac:chgData name="James Lee(이종섭)" userId="36cfa76a-0c9a-4c1e-b4be-d6f6bdfb81be" providerId="ADAL" clId="{66CC28A4-6AC0-4964-A21A-07E9201197B7}" dt="2022-03-28T07:30:48.034" v="4423" actId="1076"/>
          <ac:picMkLst>
            <pc:docMk/>
            <pc:sldMk cId="344532753" sldId="1655"/>
            <ac:picMk id="5" creationId="{ECA6C0DD-940C-4F9B-8384-2AD5F9E17CC3}"/>
          </ac:picMkLst>
        </pc:picChg>
        <pc:picChg chg="add mod">
          <ac:chgData name="James Lee(이종섭)" userId="36cfa76a-0c9a-4c1e-b4be-d6f6bdfb81be" providerId="ADAL" clId="{66CC28A4-6AC0-4964-A21A-07E9201197B7}" dt="2022-03-28T07:52:37.571" v="4753" actId="1076"/>
          <ac:picMkLst>
            <pc:docMk/>
            <pc:sldMk cId="344532753" sldId="1655"/>
            <ac:picMk id="6" creationId="{1500B662-D32C-4E65-B229-6101D0168848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26" creationId="{B1AC94AE-0309-4AF9-A433-9BA46C600EF9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27" creationId="{719802CF-4E90-4DED-AB5D-CC9F7835138A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28" creationId="{4F355089-C478-4062-AAF1-504222660423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29" creationId="{A20D4008-C5F5-405D-A500-8CA8D554920D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30" creationId="{3BFD352D-BF1A-4514-827F-F78E8CC88CF0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32" creationId="{9F5756A6-7B34-4DB3-B273-3C6F31B7E5AE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33" creationId="{C44FBF7B-AA35-4B0C-AF16-38755D39394D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37" creationId="{DBCC8038-3B03-4356-B173-E2F22FEAB72D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42" creationId="{54BD98B9-B8EF-469E-873E-9F2309D795DE}"/>
          </ac:picMkLst>
        </pc:picChg>
        <pc:picChg chg="add del">
          <ac:chgData name="James Lee(이종섭)" userId="36cfa76a-0c9a-4c1e-b4be-d6f6bdfb81be" providerId="ADAL" clId="{66CC28A4-6AC0-4964-A21A-07E9201197B7}" dt="2022-03-28T06:32:00.313" v="3551"/>
          <ac:picMkLst>
            <pc:docMk/>
            <pc:sldMk cId="344532753" sldId="1655"/>
            <ac:picMk id="43" creationId="{6CB60FA8-07A4-4CA1-9170-93986134AA27}"/>
          </ac:picMkLst>
        </pc:picChg>
        <pc:picChg chg="add del mod">
          <ac:chgData name="James Lee(이종섭)" userId="36cfa76a-0c9a-4c1e-b4be-d6f6bdfb81be" providerId="ADAL" clId="{66CC28A4-6AC0-4964-A21A-07E9201197B7}" dt="2022-03-28T07:49:09.907" v="4608" actId="478"/>
          <ac:picMkLst>
            <pc:docMk/>
            <pc:sldMk cId="344532753" sldId="1655"/>
            <ac:picMk id="44" creationId="{B50E3376-D629-4CCC-AB90-997B5A5484FE}"/>
          </ac:picMkLst>
        </pc:picChg>
        <pc:picChg chg="add mod">
          <ac:chgData name="James Lee(이종섭)" userId="36cfa76a-0c9a-4c1e-b4be-d6f6bdfb81be" providerId="ADAL" clId="{66CC28A4-6AC0-4964-A21A-07E9201197B7}" dt="2022-03-28T07:49:21.601" v="4614" actId="1076"/>
          <ac:picMkLst>
            <pc:docMk/>
            <pc:sldMk cId="344532753" sldId="1655"/>
            <ac:picMk id="46" creationId="{9433D0D6-D6EF-46E5-BE2B-E459DFA0D945}"/>
          </ac:picMkLst>
        </pc:picChg>
        <pc:picChg chg="add del mod">
          <ac:chgData name="James Lee(이종섭)" userId="36cfa76a-0c9a-4c1e-b4be-d6f6bdfb81be" providerId="ADAL" clId="{66CC28A4-6AC0-4964-A21A-07E9201197B7}" dt="2022-03-28T07:48:50.280" v="4600" actId="478"/>
          <ac:picMkLst>
            <pc:docMk/>
            <pc:sldMk cId="344532753" sldId="1655"/>
            <ac:picMk id="47" creationId="{1402E1CD-8829-4DF8-A757-FF9CF17DEFA7}"/>
          </ac:picMkLst>
        </pc:picChg>
        <pc:picChg chg="add mod">
          <ac:chgData name="James Lee(이종섭)" userId="36cfa76a-0c9a-4c1e-b4be-d6f6bdfb81be" providerId="ADAL" clId="{66CC28A4-6AC0-4964-A21A-07E9201197B7}" dt="2022-03-28T07:49:20.034" v="4613" actId="1076"/>
          <ac:picMkLst>
            <pc:docMk/>
            <pc:sldMk cId="344532753" sldId="1655"/>
            <ac:picMk id="48" creationId="{A3D4E194-B883-496D-8292-376AC87EF85D}"/>
          </ac:picMkLst>
        </pc:picChg>
        <pc:picChg chg="add mod">
          <ac:chgData name="James Lee(이종섭)" userId="36cfa76a-0c9a-4c1e-b4be-d6f6bdfb81be" providerId="ADAL" clId="{66CC28A4-6AC0-4964-A21A-07E9201197B7}" dt="2022-03-28T07:54:55.616" v="4818" actId="1076"/>
          <ac:picMkLst>
            <pc:docMk/>
            <pc:sldMk cId="344532753" sldId="1655"/>
            <ac:picMk id="57" creationId="{035DFA67-68DB-4E70-BB0C-FC42FD503CE5}"/>
          </ac:picMkLst>
        </pc:pic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10" creationId="{1C32DE1B-02C8-482A-AD95-77BAD0D42A96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11" creationId="{E4DCD492-F4D9-4316-AD1D-8B66130DCFF9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22" creationId="{2E81E2BD-1607-4EB0-956D-56DA7DC450E7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23" creationId="{1B9FC091-B78C-4623-B6D0-F2626AB9E3E6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34" creationId="{34D35BBD-1216-4913-9AE5-2E60151728C5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35" creationId="{81665B54-9720-4774-9FAA-5E1477EEA681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36" creationId="{BC3C7A98-7D2B-457E-BCC3-A7E5DB567CA0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39" creationId="{9F63B2C9-C9E7-49D0-98B0-D3443EC13CCD}"/>
          </ac:cxnSpMkLst>
        </pc:cxnChg>
        <pc:cxnChg chg="add del">
          <ac:chgData name="James Lee(이종섭)" userId="36cfa76a-0c9a-4c1e-b4be-d6f6bdfb81be" providerId="ADAL" clId="{66CC28A4-6AC0-4964-A21A-07E9201197B7}" dt="2022-03-28T06:32:00.313" v="3551"/>
          <ac:cxnSpMkLst>
            <pc:docMk/>
            <pc:sldMk cId="344532753" sldId="1655"/>
            <ac:cxnSpMk id="40" creationId="{EFE077CE-D4F0-45A1-845B-62E3AB52AB18}"/>
          </ac:cxnSpMkLst>
        </pc:cxnChg>
        <pc:cxnChg chg="add mod">
          <ac:chgData name="James Lee(이종섭)" userId="36cfa76a-0c9a-4c1e-b4be-d6f6bdfb81be" providerId="ADAL" clId="{66CC28A4-6AC0-4964-A21A-07E9201197B7}" dt="2022-03-28T07:49:59.313" v="4622" actId="208"/>
          <ac:cxnSpMkLst>
            <pc:docMk/>
            <pc:sldMk cId="344532753" sldId="1655"/>
            <ac:cxnSpMk id="51" creationId="{444CD9A1-8BBE-4ABD-BBAC-1A2D1442CD55}"/>
          </ac:cxnSpMkLst>
        </pc:cxnChg>
        <pc:cxnChg chg="add mod">
          <ac:chgData name="James Lee(이종섭)" userId="36cfa76a-0c9a-4c1e-b4be-d6f6bdfb81be" providerId="ADAL" clId="{66CC28A4-6AC0-4964-A21A-07E9201197B7}" dt="2022-03-28T07:51:23.371" v="4724" actId="14100"/>
          <ac:cxnSpMkLst>
            <pc:docMk/>
            <pc:sldMk cId="344532753" sldId="1655"/>
            <ac:cxnSpMk id="53" creationId="{80DC97E0-060F-4287-98D9-E313AFC424F7}"/>
          </ac:cxnSpMkLst>
        </pc:cxnChg>
      </pc:sldChg>
      <pc:sldChg chg="del">
        <pc:chgData name="James Lee(이종섭)" userId="36cfa76a-0c9a-4c1e-b4be-d6f6bdfb81be" providerId="ADAL" clId="{66CC28A4-6AC0-4964-A21A-07E9201197B7}" dt="2022-03-25T00:12:55.453" v="6" actId="2696"/>
        <pc:sldMkLst>
          <pc:docMk/>
          <pc:sldMk cId="1479124858" sldId="1655"/>
        </pc:sldMkLst>
      </pc:sldChg>
      <pc:sldChg chg="del">
        <pc:chgData name="James Lee(이종섭)" userId="36cfa76a-0c9a-4c1e-b4be-d6f6bdfb81be" providerId="ADAL" clId="{66CC28A4-6AC0-4964-A21A-07E9201197B7}" dt="2022-03-25T00:12:56.131" v="7" actId="2696"/>
        <pc:sldMkLst>
          <pc:docMk/>
          <pc:sldMk cId="569357826" sldId="1656"/>
        </pc:sldMkLst>
      </pc:sldChg>
      <pc:sldChg chg="addSp delSp modSp add">
        <pc:chgData name="James Lee(이종섭)" userId="36cfa76a-0c9a-4c1e-b4be-d6f6bdfb81be" providerId="ADAL" clId="{66CC28A4-6AC0-4964-A21A-07E9201197B7}" dt="2022-03-29T00:06:37.403" v="5318" actId="1076"/>
        <pc:sldMkLst>
          <pc:docMk/>
          <pc:sldMk cId="2051552319" sldId="1656"/>
        </pc:sldMkLst>
        <pc:spChg chg="mod">
          <ac:chgData name="James Lee(이종섭)" userId="36cfa76a-0c9a-4c1e-b4be-d6f6bdfb81be" providerId="ADAL" clId="{66CC28A4-6AC0-4964-A21A-07E9201197B7}" dt="2022-03-25T07:53:22.887" v="1597" actId="20577"/>
          <ac:spMkLst>
            <pc:docMk/>
            <pc:sldMk cId="2051552319" sldId="1656"/>
            <ac:spMk id="2" creationId="{E4C1939F-7923-4571-9886-889728721765}"/>
          </ac:spMkLst>
        </pc:spChg>
        <pc:spChg chg="add mod">
          <ac:chgData name="James Lee(이종섭)" userId="36cfa76a-0c9a-4c1e-b4be-d6f6bdfb81be" providerId="ADAL" clId="{66CC28A4-6AC0-4964-A21A-07E9201197B7}" dt="2022-03-28T02:54:46.702" v="2694" actId="20577"/>
          <ac:spMkLst>
            <pc:docMk/>
            <pc:sldMk cId="2051552319" sldId="1656"/>
            <ac:spMk id="3" creationId="{A10F499E-E2BB-4310-B467-2BDA724674C9}"/>
          </ac:spMkLst>
        </pc:spChg>
        <pc:spChg chg="del">
          <ac:chgData name="James Lee(이종섭)" userId="36cfa76a-0c9a-4c1e-b4be-d6f6bdfb81be" providerId="ADAL" clId="{66CC28A4-6AC0-4964-A21A-07E9201197B7}" dt="2022-03-25T07:57:15.809" v="1711" actId="478"/>
          <ac:spMkLst>
            <pc:docMk/>
            <pc:sldMk cId="2051552319" sldId="1656"/>
            <ac:spMk id="3" creationId="{D05DEC19-5114-4200-A933-DEAB9EC8AEA4}"/>
          </ac:spMkLst>
        </pc:spChg>
        <pc:spChg chg="add mod">
          <ac:chgData name="James Lee(이종섭)" userId="36cfa76a-0c9a-4c1e-b4be-d6f6bdfb81be" providerId="ADAL" clId="{66CC28A4-6AC0-4964-A21A-07E9201197B7}" dt="2022-03-29T00:06:37.403" v="5318" actId="1076"/>
          <ac:spMkLst>
            <pc:docMk/>
            <pc:sldMk cId="2051552319" sldId="1656"/>
            <ac:spMk id="4" creationId="{8939AAFA-AF4D-4580-8DDC-DF8488323EF1}"/>
          </ac:spMkLst>
        </pc:spChg>
        <pc:spChg chg="add del mod">
          <ac:chgData name="James Lee(이종섭)" userId="36cfa76a-0c9a-4c1e-b4be-d6f6bdfb81be" providerId="ADAL" clId="{66CC28A4-6AC0-4964-A21A-07E9201197B7}" dt="2022-03-28T00:31:20.344" v="1971" actId="478"/>
          <ac:spMkLst>
            <pc:docMk/>
            <pc:sldMk cId="2051552319" sldId="1656"/>
            <ac:spMk id="6" creationId="{ADBE68B4-43CD-48BD-BC03-BF371BCBB76F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7" creationId="{705F2D5D-F10C-41C0-8554-8F5E64DF0207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8" creationId="{C04A8770-4EC8-45A5-A4CE-BEC6FF47B377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9" creationId="{C165B1E6-10BB-4E19-8BC2-3B5C31D47B7B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0" creationId="{C8BD8FD7-DD1D-4E58-9877-2A7A933780C1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1" creationId="{8E52C913-143A-46CF-8CFE-F6C72AFCF121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2" creationId="{A018A846-AB74-42E9-AE4F-160308432644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3" creationId="{6E8DD8A8-7517-4472-B167-882E7A08BE57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4" creationId="{60B6FB2E-9871-4391-9D02-C36BE3ABDFBA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5" creationId="{AAC5C1B7-8DC2-40A1-8938-49EEF881836C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6" creationId="{375745E0-33E6-4424-9B8B-978E5DBD99E5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17" creationId="{66BA3B8B-A225-4F74-9A5E-AF9893DCA4E7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20" creationId="{B8F7DE3D-C1FF-4AD3-BE1C-E466D8476218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22" creationId="{AA7B0F6B-BE9E-4425-BA82-916985380A29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24" creationId="{DBA8DD67-DD52-4823-87B2-0B63CCE0D3E8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25" creationId="{8013EA5B-30A3-453D-AAE5-BC1F53977AA8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30" creationId="{32552F8B-6DCE-4571-90CF-43F4AAB8F120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33" creationId="{FE9CB5D8-1E0E-4EDA-B1AD-60C83170B711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38" creationId="{23AAD3D3-F1FC-49D3-83AB-77A21E49FCE8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39" creationId="{24705866-B9C5-48DB-BFE9-57F32C433D72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40" creationId="{BE75D172-9AA6-416B-9648-694374FC21C1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41" creationId="{A690CB5E-AFFD-4178-B40B-0C7441485442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42" creationId="{4E4EF73E-403E-4E53-A2EA-4E207945C783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43" creationId="{0948F43C-BBFD-4E45-820A-E32169FF2B18}"/>
          </ac:spMkLst>
        </pc:spChg>
        <pc:spChg chg="add mod">
          <ac:chgData name="James Lee(이종섭)" userId="36cfa76a-0c9a-4c1e-b4be-d6f6bdfb81be" providerId="ADAL" clId="{66CC28A4-6AC0-4964-A21A-07E9201197B7}" dt="2022-03-25T08:11:32.269" v="1761" actId="207"/>
          <ac:spMkLst>
            <pc:docMk/>
            <pc:sldMk cId="2051552319" sldId="1656"/>
            <ac:spMk id="44" creationId="{D5D33A93-3F45-4289-9CEB-702631966908}"/>
          </ac:spMkLst>
        </pc:spChg>
        <pc:spChg chg="add mod">
          <ac:chgData name="James Lee(이종섭)" userId="36cfa76a-0c9a-4c1e-b4be-d6f6bdfb81be" providerId="ADAL" clId="{66CC28A4-6AC0-4964-A21A-07E9201197B7}" dt="2022-03-28T06:22:41.662" v="3460" actId="14100"/>
          <ac:spMkLst>
            <pc:docMk/>
            <pc:sldMk cId="2051552319" sldId="1656"/>
            <ac:spMk id="45" creationId="{65FBC32F-BC6A-47A9-9804-248EB7A80932}"/>
          </ac:spMkLst>
        </pc:spChg>
        <pc:spChg chg="add mod">
          <ac:chgData name="James Lee(이종섭)" userId="36cfa76a-0c9a-4c1e-b4be-d6f6bdfb81be" providerId="ADAL" clId="{66CC28A4-6AC0-4964-A21A-07E9201197B7}" dt="2022-03-28T05:39:59.344" v="2735" actId="207"/>
          <ac:spMkLst>
            <pc:docMk/>
            <pc:sldMk cId="2051552319" sldId="1656"/>
            <ac:spMk id="46" creationId="{4F41DDE1-A757-4463-9DF2-A90C539C3481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48" creationId="{CFE03444-6ED8-48E7-A345-E92F4AD06FA7}"/>
          </ac:spMkLst>
        </pc:spChg>
        <pc:spChg chg="add mod">
          <ac:chgData name="James Lee(이종섭)" userId="36cfa76a-0c9a-4c1e-b4be-d6f6bdfb81be" providerId="ADAL" clId="{66CC28A4-6AC0-4964-A21A-07E9201197B7}" dt="2022-03-25T08:14:32.081" v="1903" actId="164"/>
          <ac:spMkLst>
            <pc:docMk/>
            <pc:sldMk cId="2051552319" sldId="1656"/>
            <ac:spMk id="49" creationId="{6D9077CF-BE3F-48C6-A44F-B83BF8502E40}"/>
          </ac:spMkLst>
        </pc:spChg>
        <pc:spChg chg="add mod">
          <ac:chgData name="James Lee(이종섭)" userId="36cfa76a-0c9a-4c1e-b4be-d6f6bdfb81be" providerId="ADAL" clId="{66CC28A4-6AC0-4964-A21A-07E9201197B7}" dt="2022-03-25T08:15:01.044" v="1935" actId="20577"/>
          <ac:spMkLst>
            <pc:docMk/>
            <pc:sldMk cId="2051552319" sldId="1656"/>
            <ac:spMk id="51" creationId="{E1CA90C4-145C-4BBD-9478-2B6F790B0A62}"/>
          </ac:spMkLst>
        </pc:spChg>
        <pc:spChg chg="add mod">
          <ac:chgData name="James Lee(이종섭)" userId="36cfa76a-0c9a-4c1e-b4be-d6f6bdfb81be" providerId="ADAL" clId="{66CC28A4-6AC0-4964-A21A-07E9201197B7}" dt="2022-03-28T00:32:02.155" v="2027" actId="20577"/>
          <ac:spMkLst>
            <pc:docMk/>
            <pc:sldMk cId="2051552319" sldId="1656"/>
            <ac:spMk id="52" creationId="{546B88BF-7E79-4275-B2BA-E55AF2DC9151}"/>
          </ac:spMkLst>
        </pc:spChg>
        <pc:spChg chg="add mod">
          <ac:chgData name="James Lee(이종섭)" userId="36cfa76a-0c9a-4c1e-b4be-d6f6bdfb81be" providerId="ADAL" clId="{66CC28A4-6AC0-4964-A21A-07E9201197B7}" dt="2022-03-28T00:41:37.206" v="2423" actId="404"/>
          <ac:spMkLst>
            <pc:docMk/>
            <pc:sldMk cId="2051552319" sldId="1656"/>
            <ac:spMk id="53" creationId="{1895AB1A-70C5-499C-AEC3-A7E5793941E2}"/>
          </ac:spMkLst>
        </pc:spChg>
        <pc:spChg chg="add del mod">
          <ac:chgData name="James Lee(이종섭)" userId="36cfa76a-0c9a-4c1e-b4be-d6f6bdfb81be" providerId="ADAL" clId="{66CC28A4-6AC0-4964-A21A-07E9201197B7}" dt="2022-03-28T00:46:46.590" v="2655" actId="20577"/>
          <ac:spMkLst>
            <pc:docMk/>
            <pc:sldMk cId="2051552319" sldId="1656"/>
            <ac:spMk id="54" creationId="{9FFEFEF9-2C0E-4CF6-82A7-92DC4455F065}"/>
          </ac:spMkLst>
        </pc:spChg>
        <pc:spChg chg="add mod">
          <ac:chgData name="James Lee(이종섭)" userId="36cfa76a-0c9a-4c1e-b4be-d6f6bdfb81be" providerId="ADAL" clId="{66CC28A4-6AC0-4964-A21A-07E9201197B7}" dt="2022-03-28T00:43:12.356" v="2456" actId="1038"/>
          <ac:spMkLst>
            <pc:docMk/>
            <pc:sldMk cId="2051552319" sldId="1656"/>
            <ac:spMk id="56" creationId="{D2053DE7-3153-4446-979F-8C2C9F8E8802}"/>
          </ac:spMkLst>
        </pc:spChg>
        <pc:spChg chg="add mod">
          <ac:chgData name="James Lee(이종섭)" userId="36cfa76a-0c9a-4c1e-b4be-d6f6bdfb81be" providerId="ADAL" clId="{66CC28A4-6AC0-4964-A21A-07E9201197B7}" dt="2022-03-28T00:43:47.933" v="2486" actId="14100"/>
          <ac:spMkLst>
            <pc:docMk/>
            <pc:sldMk cId="2051552319" sldId="1656"/>
            <ac:spMk id="59" creationId="{FE28C7DD-D8A5-4F97-981C-362FDED47750}"/>
          </ac:spMkLst>
        </pc:spChg>
        <pc:spChg chg="add mod">
          <ac:chgData name="James Lee(이종섭)" userId="36cfa76a-0c9a-4c1e-b4be-d6f6bdfb81be" providerId="ADAL" clId="{66CC28A4-6AC0-4964-A21A-07E9201197B7}" dt="2022-03-29T00:06:12.621" v="5285" actId="14100"/>
          <ac:spMkLst>
            <pc:docMk/>
            <pc:sldMk cId="2051552319" sldId="1656"/>
            <ac:spMk id="61" creationId="{1452A80E-3D37-46D9-9414-8AAC51C5FFAF}"/>
          </ac:spMkLst>
        </pc:spChg>
        <pc:spChg chg="add mod">
          <ac:chgData name="James Lee(이종섭)" userId="36cfa76a-0c9a-4c1e-b4be-d6f6bdfb81be" providerId="ADAL" clId="{66CC28A4-6AC0-4964-A21A-07E9201197B7}" dt="2022-03-28T00:46:05.920" v="2612" actId="1036"/>
          <ac:spMkLst>
            <pc:docMk/>
            <pc:sldMk cId="2051552319" sldId="1656"/>
            <ac:spMk id="62" creationId="{609053A5-BF74-40CD-ACAC-38703F285F18}"/>
          </ac:spMkLst>
        </pc:spChg>
        <pc:spChg chg="add mod">
          <ac:chgData name="James Lee(이종섭)" userId="36cfa76a-0c9a-4c1e-b4be-d6f6bdfb81be" providerId="ADAL" clId="{66CC28A4-6AC0-4964-A21A-07E9201197B7}" dt="2022-03-28T00:46:17.193" v="2623" actId="1076"/>
          <ac:spMkLst>
            <pc:docMk/>
            <pc:sldMk cId="2051552319" sldId="1656"/>
            <ac:spMk id="63" creationId="{EC646A37-A4C4-419C-A35C-C65C6FADBE12}"/>
          </ac:spMkLst>
        </pc:spChg>
        <pc:spChg chg="add mod">
          <ac:chgData name="James Lee(이종섭)" userId="36cfa76a-0c9a-4c1e-b4be-d6f6bdfb81be" providerId="ADAL" clId="{66CC28A4-6AC0-4964-A21A-07E9201197B7}" dt="2022-03-29T00:04:37.991" v="5260" actId="20577"/>
          <ac:spMkLst>
            <pc:docMk/>
            <pc:sldMk cId="2051552319" sldId="1656"/>
            <ac:spMk id="64" creationId="{488DFF84-C797-4711-B6FF-E905C8DA6C3E}"/>
          </ac:spMkLst>
        </pc:spChg>
        <pc:spChg chg="add mod">
          <ac:chgData name="James Lee(이종섭)" userId="36cfa76a-0c9a-4c1e-b4be-d6f6bdfb81be" providerId="ADAL" clId="{66CC28A4-6AC0-4964-A21A-07E9201197B7}" dt="2022-03-29T00:02:58.822" v="5222" actId="20577"/>
          <ac:spMkLst>
            <pc:docMk/>
            <pc:sldMk cId="2051552319" sldId="1656"/>
            <ac:spMk id="65" creationId="{2A14D9EB-370F-41CC-89D0-E6EE06302AA0}"/>
          </ac:spMkLst>
        </pc:spChg>
        <pc:grpChg chg="add mod">
          <ac:chgData name="James Lee(이종섭)" userId="36cfa76a-0c9a-4c1e-b4be-d6f6bdfb81be" providerId="ADAL" clId="{66CC28A4-6AC0-4964-A21A-07E9201197B7}" dt="2022-03-25T08:12:08.994" v="1766" actId="1076"/>
          <ac:grpSpMkLst>
            <pc:docMk/>
            <pc:sldMk cId="2051552319" sldId="1656"/>
            <ac:grpSpMk id="47" creationId="{8AF865EB-1C8D-4F82-80C2-52D0F4AF7BE6}"/>
          </ac:grpSpMkLst>
        </pc:grpChg>
        <pc:grpChg chg="add mod">
          <ac:chgData name="James Lee(이종섭)" userId="36cfa76a-0c9a-4c1e-b4be-d6f6bdfb81be" providerId="ADAL" clId="{66CC28A4-6AC0-4964-A21A-07E9201197B7}" dt="2022-03-28T00:41:40.377" v="2424" actId="1076"/>
          <ac:grpSpMkLst>
            <pc:docMk/>
            <pc:sldMk cId="2051552319" sldId="1656"/>
            <ac:grpSpMk id="50" creationId="{F6729497-3814-4071-BA71-F5312CD40DC7}"/>
          </ac:grpSpMkLst>
        </pc:grpChg>
        <pc:picChg chg="add del mod">
          <ac:chgData name="James Lee(이종섭)" userId="36cfa76a-0c9a-4c1e-b4be-d6f6bdfb81be" providerId="ADAL" clId="{66CC28A4-6AC0-4964-A21A-07E9201197B7}" dt="2022-03-25T08:03:58.814" v="1716" actId="478"/>
          <ac:picMkLst>
            <pc:docMk/>
            <pc:sldMk cId="2051552319" sldId="1656"/>
            <ac:picMk id="4" creationId="{A4BF3E63-8F03-4E99-A0E1-B01EDBA77C77}"/>
          </ac:picMkLst>
        </pc:picChg>
        <pc:picChg chg="add mod">
          <ac:chgData name="James Lee(이종섭)" userId="36cfa76a-0c9a-4c1e-b4be-d6f6bdfb81be" providerId="ADAL" clId="{66CC28A4-6AC0-4964-A21A-07E9201197B7}" dt="2022-03-28T00:31:48.565" v="1999" actId="1076"/>
          <ac:picMkLst>
            <pc:docMk/>
            <pc:sldMk cId="2051552319" sldId="1656"/>
            <ac:picMk id="5" creationId="{894EE2E8-6892-4F2B-82D8-44CBD676504A}"/>
          </ac:picMkLst>
        </pc:picChg>
        <pc:picChg chg="add mod">
          <ac:chgData name="James Lee(이종섭)" userId="36cfa76a-0c9a-4c1e-b4be-d6f6bdfb81be" providerId="ADAL" clId="{66CC28A4-6AC0-4964-A21A-07E9201197B7}" dt="2022-03-25T08:14:32.081" v="1903" actId="164"/>
          <ac:picMkLst>
            <pc:docMk/>
            <pc:sldMk cId="2051552319" sldId="1656"/>
            <ac:picMk id="34" creationId="{9839137E-88B0-4B9E-BCEA-337CB9BF36BB}"/>
          </ac:picMkLst>
        </pc:picChg>
        <pc:picChg chg="add mod">
          <ac:chgData name="James Lee(이종섭)" userId="36cfa76a-0c9a-4c1e-b4be-d6f6bdfb81be" providerId="ADAL" clId="{66CC28A4-6AC0-4964-A21A-07E9201197B7}" dt="2022-03-25T08:11:10.035" v="1758" actId="164"/>
          <ac:picMkLst>
            <pc:docMk/>
            <pc:sldMk cId="2051552319" sldId="1656"/>
            <ac:picMk id="36" creationId="{267CFA1E-39C3-4A3D-93C3-DB2A5F55A643}"/>
          </ac:picMkLst>
        </pc:picChg>
        <pc:picChg chg="add mod">
          <ac:chgData name="James Lee(이종섭)" userId="36cfa76a-0c9a-4c1e-b4be-d6f6bdfb81be" providerId="ADAL" clId="{66CC28A4-6AC0-4964-A21A-07E9201197B7}" dt="2022-03-25T08:11:10.035" v="1758" actId="164"/>
          <ac:picMkLst>
            <pc:docMk/>
            <pc:sldMk cId="2051552319" sldId="1656"/>
            <ac:picMk id="37" creationId="{E1E2EC87-16D2-449F-9E4F-3C0E5ED78959}"/>
          </ac:picMkLst>
        </pc:picChg>
        <pc:picChg chg="add mod">
          <ac:chgData name="James Lee(이종섭)" userId="36cfa76a-0c9a-4c1e-b4be-d6f6bdfb81be" providerId="ADAL" clId="{66CC28A4-6AC0-4964-A21A-07E9201197B7}" dt="2022-03-28T00:44:32.109" v="2493" actId="14100"/>
          <ac:picMkLst>
            <pc:docMk/>
            <pc:sldMk cId="2051552319" sldId="1656"/>
            <ac:picMk id="60" creationId="{417595BF-D99F-4B7B-8725-A674B8272CD2}"/>
          </ac:picMkLst>
        </pc:pic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18" creationId="{7F9DDC97-236C-46B9-8855-46A8338D17C9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19" creationId="{9CFD4E12-5388-46A2-9873-DBAA519EAEB0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1" creationId="{0961BD72-B50F-4375-A7B5-5B1FC88B13F4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3" creationId="{2A222605-DDB2-450B-9D3C-DB23BF67815A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6" creationId="{47875F8A-CEE6-4958-8C84-B3D061B04DFF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7" creationId="{B0DA7EBE-0017-479B-A166-0164B81F1809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8" creationId="{4EC36C8A-BF9D-4DDF-A318-81CD318740BB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29" creationId="{0ADB54D0-0D46-4076-BC24-C6AB9E883B1B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31" creationId="{B3D6C3A8-4F24-421E-BEC9-EE415F8A367C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32" creationId="{CC231CAF-EB2E-4C56-BB14-9A8F74DF6E4D}"/>
          </ac:cxnSpMkLst>
        </pc:cxnChg>
        <pc:cxnChg chg="add mod">
          <ac:chgData name="James Lee(이종섭)" userId="36cfa76a-0c9a-4c1e-b4be-d6f6bdfb81be" providerId="ADAL" clId="{66CC28A4-6AC0-4964-A21A-07E9201197B7}" dt="2022-03-25T08:14:32.081" v="1903" actId="164"/>
          <ac:cxnSpMkLst>
            <pc:docMk/>
            <pc:sldMk cId="2051552319" sldId="1656"/>
            <ac:cxnSpMk id="35" creationId="{66E903B5-3B09-485D-B6C9-7AB99128A45E}"/>
          </ac:cxnSpMkLst>
        </pc:cxnChg>
        <pc:cxnChg chg="add mod">
          <ac:chgData name="James Lee(이종섭)" userId="36cfa76a-0c9a-4c1e-b4be-d6f6bdfb81be" providerId="ADAL" clId="{66CC28A4-6AC0-4964-A21A-07E9201197B7}" dt="2022-03-28T00:43:31.188" v="2461" actId="208"/>
          <ac:cxnSpMkLst>
            <pc:docMk/>
            <pc:sldMk cId="2051552319" sldId="1656"/>
            <ac:cxnSpMk id="55" creationId="{74377328-4555-48D4-A6DA-4F18A64803C3}"/>
          </ac:cxnSpMkLst>
        </pc:cxnChg>
        <pc:cxnChg chg="add mod">
          <ac:chgData name="James Lee(이종섭)" userId="36cfa76a-0c9a-4c1e-b4be-d6f6bdfb81be" providerId="ADAL" clId="{66CC28A4-6AC0-4964-A21A-07E9201197B7}" dt="2022-03-28T00:43:33.576" v="2462" actId="1076"/>
          <ac:cxnSpMkLst>
            <pc:docMk/>
            <pc:sldMk cId="2051552319" sldId="1656"/>
            <ac:cxnSpMk id="57" creationId="{1577A72C-50C0-444C-9E16-9762B5A36AE6}"/>
          </ac:cxnSpMkLst>
        </pc:cxnChg>
      </pc:sldChg>
    </pc:docChg>
  </pc:docChgLst>
  <pc:docChgLst>
    <pc:chgData name="James Lee(이종섭)" userId="36cfa76a-0c9a-4c1e-b4be-d6f6bdfb81be" providerId="ADAL" clId="{ECC2DCBB-4D61-48F2-B838-D544FC401392}"/>
    <pc:docChg chg="undo custSel addSld delSld modSld sldOrd addMainMaster delMainMaster">
      <pc:chgData name="James Lee(이종섭)" userId="36cfa76a-0c9a-4c1e-b4be-d6f6bdfb81be" providerId="ADAL" clId="{ECC2DCBB-4D61-48F2-B838-D544FC401392}" dt="2022-03-17T04:54:12.151" v="4640" actId="478"/>
      <pc:docMkLst>
        <pc:docMk/>
      </pc:docMkLst>
      <pc:sldChg chg="del">
        <pc:chgData name="James Lee(이종섭)" userId="36cfa76a-0c9a-4c1e-b4be-d6f6bdfb81be" providerId="ADAL" clId="{ECC2DCBB-4D61-48F2-B838-D544FC401392}" dt="2022-03-14T08:38:27.693" v="99" actId="2696"/>
        <pc:sldMkLst>
          <pc:docMk/>
          <pc:sldMk cId="1138957867" sldId="263"/>
        </pc:sldMkLst>
      </pc:sldChg>
      <pc:sldChg chg="del">
        <pc:chgData name="James Lee(이종섭)" userId="36cfa76a-0c9a-4c1e-b4be-d6f6bdfb81be" providerId="ADAL" clId="{ECC2DCBB-4D61-48F2-B838-D544FC401392}" dt="2022-03-14T08:28:29.062" v="13" actId="2696"/>
        <pc:sldMkLst>
          <pc:docMk/>
          <pc:sldMk cId="1158409160" sldId="265"/>
        </pc:sldMkLst>
      </pc:sldChg>
      <pc:sldChg chg="del">
        <pc:chgData name="James Lee(이종섭)" userId="36cfa76a-0c9a-4c1e-b4be-d6f6bdfb81be" providerId="ADAL" clId="{ECC2DCBB-4D61-48F2-B838-D544FC401392}" dt="2022-03-14T08:28:29.749" v="14" actId="2696"/>
        <pc:sldMkLst>
          <pc:docMk/>
          <pc:sldMk cId="3427310161" sldId="268"/>
        </pc:sldMkLst>
      </pc:sldChg>
      <pc:sldChg chg="del">
        <pc:chgData name="James Lee(이종섭)" userId="36cfa76a-0c9a-4c1e-b4be-d6f6bdfb81be" providerId="ADAL" clId="{ECC2DCBB-4D61-48F2-B838-D544FC401392}" dt="2022-03-14T08:28:28.457" v="12" actId="2696"/>
        <pc:sldMkLst>
          <pc:docMk/>
          <pc:sldMk cId="370778783" sldId="269"/>
        </pc:sldMkLst>
      </pc:sldChg>
      <pc:sldChg chg="del">
        <pc:chgData name="James Lee(이종섭)" userId="36cfa76a-0c9a-4c1e-b4be-d6f6bdfb81be" providerId="ADAL" clId="{ECC2DCBB-4D61-48F2-B838-D544FC401392}" dt="2022-03-14T08:28:30.867" v="16" actId="2696"/>
        <pc:sldMkLst>
          <pc:docMk/>
          <pc:sldMk cId="441918256" sldId="270"/>
        </pc:sldMkLst>
      </pc:sldChg>
      <pc:sldChg chg="del">
        <pc:chgData name="James Lee(이종섭)" userId="36cfa76a-0c9a-4c1e-b4be-d6f6bdfb81be" providerId="ADAL" clId="{ECC2DCBB-4D61-48F2-B838-D544FC401392}" dt="2022-03-14T08:28:31.006" v="18" actId="2696"/>
        <pc:sldMkLst>
          <pc:docMk/>
          <pc:sldMk cId="3464620105" sldId="272"/>
        </pc:sldMkLst>
      </pc:sldChg>
      <pc:sldChg chg="del">
        <pc:chgData name="James Lee(이종섭)" userId="36cfa76a-0c9a-4c1e-b4be-d6f6bdfb81be" providerId="ADAL" clId="{ECC2DCBB-4D61-48F2-B838-D544FC401392}" dt="2022-03-14T08:28:30.923" v="17" actId="2696"/>
        <pc:sldMkLst>
          <pc:docMk/>
          <pc:sldMk cId="262093037" sldId="275"/>
        </pc:sldMkLst>
      </pc:sldChg>
      <pc:sldChg chg="del">
        <pc:chgData name="James Lee(이종섭)" userId="36cfa76a-0c9a-4c1e-b4be-d6f6bdfb81be" providerId="ADAL" clId="{ECC2DCBB-4D61-48F2-B838-D544FC401392}" dt="2022-03-14T08:29:18.618" v="23" actId="2696"/>
        <pc:sldMkLst>
          <pc:docMk/>
          <pc:sldMk cId="492332818" sldId="276"/>
        </pc:sldMkLst>
      </pc:sldChg>
      <pc:sldChg chg="del">
        <pc:chgData name="James Lee(이종섭)" userId="36cfa76a-0c9a-4c1e-b4be-d6f6bdfb81be" providerId="ADAL" clId="{ECC2DCBB-4D61-48F2-B838-D544FC401392}" dt="2022-03-14T08:28:31.027" v="19" actId="2696"/>
        <pc:sldMkLst>
          <pc:docMk/>
          <pc:sldMk cId="1327128505" sldId="278"/>
        </pc:sldMkLst>
      </pc:sldChg>
      <pc:sldChg chg="modSp add del">
        <pc:chgData name="James Lee(이종섭)" userId="36cfa76a-0c9a-4c1e-b4be-d6f6bdfb81be" providerId="ADAL" clId="{ECC2DCBB-4D61-48F2-B838-D544FC401392}" dt="2022-03-14T08:35:33.901" v="80" actId="2696"/>
        <pc:sldMkLst>
          <pc:docMk/>
          <pc:sldMk cId="4247955432" sldId="286"/>
        </pc:sldMkLst>
        <pc:spChg chg="mod">
          <ac:chgData name="James Lee(이종섭)" userId="36cfa76a-0c9a-4c1e-b4be-d6f6bdfb81be" providerId="ADAL" clId="{ECC2DCBB-4D61-48F2-B838-D544FC401392}" dt="2022-03-14T08:29:52.334" v="26" actId="1076"/>
          <ac:spMkLst>
            <pc:docMk/>
            <pc:sldMk cId="4247955432" sldId="286"/>
            <ac:spMk id="2" creationId="{443F9E13-F923-4A71-8432-0E5B115539C8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3" creationId="{68B32736-64D5-4C32-9786-344B171358AD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29" creationId="{CE6F03EE-36D0-4BDD-89D7-7788B01DE7B7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40" creationId="{937FD397-74F8-4518-ACB0-CC28632B7B1D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41" creationId="{2795FE57-887A-434A-941E-BECA152203B7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46" creationId="{1E288637-5B0A-49BF-A231-65BD7C2C59FB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55" creationId="{622AF71E-881F-4034-B176-4D0C043DEB69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56" creationId="{85E13674-0D13-4575-9132-3E87B2138B26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57" creationId="{7375C595-CE30-4312-A54B-30835C2DAE64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58" creationId="{8DAAAC55-57FA-40AB-9F12-3CB446DB061B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59" creationId="{01C9D281-D00A-48EA-B8E7-0FD2BBF31812}"/>
          </ac:spMkLst>
        </pc:spChg>
        <pc:spChg chg="mod">
          <ac:chgData name="James Lee(이종섭)" userId="36cfa76a-0c9a-4c1e-b4be-d6f6bdfb81be" providerId="ADAL" clId="{ECC2DCBB-4D61-48F2-B838-D544FC401392}" dt="2022-03-14T08:30:24.526" v="30" actId="1076"/>
          <ac:spMkLst>
            <pc:docMk/>
            <pc:sldMk cId="4247955432" sldId="286"/>
            <ac:spMk id="77" creationId="{A16EAF6B-F6C4-4656-97D4-0024363F3475}"/>
          </ac:spMkLst>
        </pc:spChg>
        <pc:graphicFrameChg chg="mod">
          <ac:chgData name="James Lee(이종섭)" userId="36cfa76a-0c9a-4c1e-b4be-d6f6bdfb81be" providerId="ADAL" clId="{ECC2DCBB-4D61-48F2-B838-D544FC401392}" dt="2022-03-14T08:30:24.526" v="30" actId="1076"/>
          <ac:graphicFrameMkLst>
            <pc:docMk/>
            <pc:sldMk cId="4247955432" sldId="286"/>
            <ac:graphicFrameMk id="7" creationId="{A84C9D39-F122-4888-96E3-E9C903475F69}"/>
          </ac:graphicFrameMkLst>
        </pc:graphicFrameChg>
        <pc:picChg chg="mod">
          <ac:chgData name="James Lee(이종섭)" userId="36cfa76a-0c9a-4c1e-b4be-d6f6bdfb81be" providerId="ADAL" clId="{ECC2DCBB-4D61-48F2-B838-D544FC401392}" dt="2022-03-14T08:30:24.526" v="30" actId="1076"/>
          <ac:picMkLst>
            <pc:docMk/>
            <pc:sldMk cId="4247955432" sldId="286"/>
            <ac:picMk id="8" creationId="{81E89C46-3EA0-4D84-B083-A0CA8EACEA83}"/>
          </ac:picMkLst>
        </pc:picChg>
        <pc:picChg chg="mod">
          <ac:chgData name="James Lee(이종섭)" userId="36cfa76a-0c9a-4c1e-b4be-d6f6bdfb81be" providerId="ADAL" clId="{ECC2DCBB-4D61-48F2-B838-D544FC401392}" dt="2022-03-14T08:30:24.526" v="30" actId="1076"/>
          <ac:picMkLst>
            <pc:docMk/>
            <pc:sldMk cId="4247955432" sldId="286"/>
            <ac:picMk id="9" creationId="{488A9B36-B5D3-447A-B15D-AAD06AC7A97F}"/>
          </ac:picMkLst>
        </pc:picChg>
        <pc:picChg chg="mod">
          <ac:chgData name="James Lee(이종섭)" userId="36cfa76a-0c9a-4c1e-b4be-d6f6bdfb81be" providerId="ADAL" clId="{ECC2DCBB-4D61-48F2-B838-D544FC401392}" dt="2022-03-14T08:30:24.526" v="30" actId="1076"/>
          <ac:picMkLst>
            <pc:docMk/>
            <pc:sldMk cId="4247955432" sldId="286"/>
            <ac:picMk id="10" creationId="{14ECECBB-BD19-409C-8B74-F5A698DE4DB2}"/>
          </ac:picMkLst>
        </pc:picChg>
        <pc:picChg chg="mod">
          <ac:chgData name="James Lee(이종섭)" userId="36cfa76a-0c9a-4c1e-b4be-d6f6bdfb81be" providerId="ADAL" clId="{ECC2DCBB-4D61-48F2-B838-D544FC401392}" dt="2022-03-14T08:30:24.526" v="30" actId="1076"/>
          <ac:picMkLst>
            <pc:docMk/>
            <pc:sldMk cId="4247955432" sldId="286"/>
            <ac:picMk id="52" creationId="{00000000-0008-0000-0000-000006000000}"/>
          </ac:picMkLst>
        </pc:picChg>
        <pc:cxnChg chg="mod">
          <ac:chgData name="James Lee(이종섭)" userId="36cfa76a-0c9a-4c1e-b4be-d6f6bdfb81be" providerId="ADAL" clId="{ECC2DCBB-4D61-48F2-B838-D544FC401392}" dt="2022-03-14T08:30:24.526" v="30" actId="1076"/>
          <ac:cxnSpMkLst>
            <pc:docMk/>
            <pc:sldMk cId="4247955432" sldId="286"/>
            <ac:cxnSpMk id="12" creationId="{9DDC3B2A-A295-42AB-8F0B-617730886316}"/>
          </ac:cxnSpMkLst>
        </pc:cxnChg>
      </pc:sldChg>
      <pc:sldChg chg="modSp add del">
        <pc:chgData name="James Lee(이종섭)" userId="36cfa76a-0c9a-4c1e-b4be-d6f6bdfb81be" providerId="ADAL" clId="{ECC2DCBB-4D61-48F2-B838-D544FC401392}" dt="2022-03-14T08:35:34.142" v="81" actId="2696"/>
        <pc:sldMkLst>
          <pc:docMk/>
          <pc:sldMk cId="3253307331" sldId="287"/>
        </pc:sldMkLst>
        <pc:spChg chg="mod">
          <ac:chgData name="James Lee(이종섭)" userId="36cfa76a-0c9a-4c1e-b4be-d6f6bdfb81be" providerId="ADAL" clId="{ECC2DCBB-4D61-48F2-B838-D544FC401392}" dt="2022-03-14T08:29:57.781" v="28" actId="1036"/>
          <ac:spMkLst>
            <pc:docMk/>
            <pc:sldMk cId="3253307331" sldId="287"/>
            <ac:spMk id="7" creationId="{0A6362F4-4AF4-4778-8DCA-48C67D179880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8" creationId="{D0BC526A-319E-457D-A12E-2ADE1BE7D289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9" creationId="{4CFED7E9-6AF0-48A4-9892-A69B54A1A886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10" creationId="{4BB8C972-41C2-4E5B-829F-6B1445B62164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11" creationId="{2A6D226C-0C13-453B-8C46-A4E72D763CAB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13" creationId="{D0AEDCDA-EDBA-4A19-811C-21AB4A3C59E4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29" creationId="{CE6F03EE-36D0-4BDD-89D7-7788B01DE7B7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34" creationId="{8D392AC8-4F90-44C9-AE92-7F4B04EE2750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35" creationId="{15033FDE-48EE-41A1-9CAD-23BBB5331C27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36" creationId="{40179FB1-9466-4F4D-A86B-41B4C7ECD571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39" creationId="{D782E7B0-3765-403D-ABE3-162D8DBECAE3}"/>
          </ac:spMkLst>
        </pc:spChg>
        <pc:spChg chg="mod">
          <ac:chgData name="James Lee(이종섭)" userId="36cfa76a-0c9a-4c1e-b4be-d6f6bdfb81be" providerId="ADAL" clId="{ECC2DCBB-4D61-48F2-B838-D544FC401392}" dt="2022-03-14T08:30:16.237" v="29" actId="1076"/>
          <ac:spMkLst>
            <pc:docMk/>
            <pc:sldMk cId="3253307331" sldId="287"/>
            <ac:spMk id="56" creationId="{85E13674-0D13-4575-9132-3E87B2138B26}"/>
          </ac:spMkLst>
        </pc:spChg>
        <pc:graphicFrameChg chg="mod">
          <ac:chgData name="James Lee(이종섭)" userId="36cfa76a-0c9a-4c1e-b4be-d6f6bdfb81be" providerId="ADAL" clId="{ECC2DCBB-4D61-48F2-B838-D544FC401392}" dt="2022-03-14T08:30:16.237" v="29" actId="1076"/>
          <ac:graphicFrameMkLst>
            <pc:docMk/>
            <pc:sldMk cId="3253307331" sldId="287"/>
            <ac:graphicFrameMk id="23" creationId="{B98B9277-3E0E-41B3-9619-F3869D9979BD}"/>
          </ac:graphicFrameMkLst>
        </pc:graphicFrameChg>
        <pc:graphicFrameChg chg="mod">
          <ac:chgData name="James Lee(이종섭)" userId="36cfa76a-0c9a-4c1e-b4be-d6f6bdfb81be" providerId="ADAL" clId="{ECC2DCBB-4D61-48F2-B838-D544FC401392}" dt="2022-03-14T08:30:16.237" v="29" actId="1076"/>
          <ac:graphicFrameMkLst>
            <pc:docMk/>
            <pc:sldMk cId="3253307331" sldId="287"/>
            <ac:graphicFrameMk id="26" creationId="{FA038CB6-8537-45EA-BD10-570A01E521C8}"/>
          </ac:graphicFrameMkLst>
        </pc:graphicFrameChg>
        <pc:graphicFrameChg chg="mod">
          <ac:chgData name="James Lee(이종섭)" userId="36cfa76a-0c9a-4c1e-b4be-d6f6bdfb81be" providerId="ADAL" clId="{ECC2DCBB-4D61-48F2-B838-D544FC401392}" dt="2022-03-14T08:30:16.237" v="29" actId="1076"/>
          <ac:graphicFrameMkLst>
            <pc:docMk/>
            <pc:sldMk cId="3253307331" sldId="287"/>
            <ac:graphicFrameMk id="30" creationId="{E0DE7568-7EC4-4337-AED8-E97A77A57BBE}"/>
          </ac:graphicFrameMkLst>
        </pc:graphicFrameChg>
        <pc:picChg chg="mod">
          <ac:chgData name="James Lee(이종섭)" userId="36cfa76a-0c9a-4c1e-b4be-d6f6bdfb81be" providerId="ADAL" clId="{ECC2DCBB-4D61-48F2-B838-D544FC401392}" dt="2022-03-14T08:30:16.237" v="29" actId="1076"/>
          <ac:picMkLst>
            <pc:docMk/>
            <pc:sldMk cId="3253307331" sldId="287"/>
            <ac:picMk id="5" creationId="{93BCE6D7-9C78-4B07-B9DC-1357683CAE24}"/>
          </ac:picMkLst>
        </pc:picChg>
        <pc:picChg chg="mod">
          <ac:chgData name="James Lee(이종섭)" userId="36cfa76a-0c9a-4c1e-b4be-d6f6bdfb81be" providerId="ADAL" clId="{ECC2DCBB-4D61-48F2-B838-D544FC401392}" dt="2022-03-14T08:30:16.237" v="29" actId="1076"/>
          <ac:picMkLst>
            <pc:docMk/>
            <pc:sldMk cId="3253307331" sldId="287"/>
            <ac:picMk id="6" creationId="{C4423AB7-017A-4F87-97F0-E7CB71A54DEE}"/>
          </ac:picMkLst>
        </pc:picChg>
        <pc:picChg chg="mod">
          <ac:chgData name="James Lee(이종섭)" userId="36cfa76a-0c9a-4c1e-b4be-d6f6bdfb81be" providerId="ADAL" clId="{ECC2DCBB-4D61-48F2-B838-D544FC401392}" dt="2022-03-14T08:30:16.237" v="29" actId="1076"/>
          <ac:picMkLst>
            <pc:docMk/>
            <pc:sldMk cId="3253307331" sldId="287"/>
            <ac:picMk id="21" creationId="{167BAD41-AA42-4D67-9C6B-FB456ADCD4BA}"/>
          </ac:picMkLst>
        </pc:picChg>
        <pc:picChg chg="mod">
          <ac:chgData name="James Lee(이종섭)" userId="36cfa76a-0c9a-4c1e-b4be-d6f6bdfb81be" providerId="ADAL" clId="{ECC2DCBB-4D61-48F2-B838-D544FC401392}" dt="2022-03-14T08:30:16.237" v="29" actId="1076"/>
          <ac:picMkLst>
            <pc:docMk/>
            <pc:sldMk cId="3253307331" sldId="287"/>
            <ac:picMk id="33" creationId="{610A354A-9A8B-4E95-A06A-0A616CF08D3B}"/>
          </ac:picMkLst>
        </pc:picChg>
        <pc:cxnChg chg="mod">
          <ac:chgData name="James Lee(이종섭)" userId="36cfa76a-0c9a-4c1e-b4be-d6f6bdfb81be" providerId="ADAL" clId="{ECC2DCBB-4D61-48F2-B838-D544FC401392}" dt="2022-03-14T08:30:16.237" v="29" actId="1076"/>
          <ac:cxnSpMkLst>
            <pc:docMk/>
            <pc:sldMk cId="3253307331" sldId="287"/>
            <ac:cxnSpMk id="14" creationId="{4F1BCFB7-9894-45D8-91C3-FD1C823CDA3E}"/>
          </ac:cxnSpMkLst>
        </pc:cxnChg>
        <pc:cxnChg chg="mod">
          <ac:chgData name="James Lee(이종섭)" userId="36cfa76a-0c9a-4c1e-b4be-d6f6bdfb81be" providerId="ADAL" clId="{ECC2DCBB-4D61-48F2-B838-D544FC401392}" dt="2022-03-14T08:30:16.237" v="29" actId="1076"/>
          <ac:cxnSpMkLst>
            <pc:docMk/>
            <pc:sldMk cId="3253307331" sldId="287"/>
            <ac:cxnSpMk id="19" creationId="{09BE6219-8095-4DC0-8A5A-E73D4F9736D4}"/>
          </ac:cxnSpMkLst>
        </pc:cxnChg>
      </pc:sldChg>
      <pc:sldChg chg="modSp add del">
        <pc:chgData name="James Lee(이종섭)" userId="36cfa76a-0c9a-4c1e-b4be-d6f6bdfb81be" providerId="ADAL" clId="{ECC2DCBB-4D61-48F2-B838-D544FC401392}" dt="2022-03-14T08:35:33.623" v="79" actId="2696"/>
        <pc:sldMkLst>
          <pc:docMk/>
          <pc:sldMk cId="3393549338" sldId="290"/>
        </pc:sldMkLst>
        <pc:spChg chg="mod">
          <ac:chgData name="James Lee(이종섭)" userId="36cfa76a-0c9a-4c1e-b4be-d6f6bdfb81be" providerId="ADAL" clId="{ECC2DCBB-4D61-48F2-B838-D544FC401392}" dt="2022-03-14T08:29:46.909" v="25" actId="1076"/>
          <ac:spMkLst>
            <pc:docMk/>
            <pc:sldMk cId="3393549338" sldId="290"/>
            <ac:spMk id="44" creationId="{1FFD8AA7-1050-4C81-A8FD-B9D1CDC7982F}"/>
          </ac:spMkLst>
        </pc:spChg>
      </pc:sldChg>
      <pc:sldChg chg="addSp delSp modSp del">
        <pc:chgData name="James Lee(이종섭)" userId="36cfa76a-0c9a-4c1e-b4be-d6f6bdfb81be" providerId="ADAL" clId="{ECC2DCBB-4D61-48F2-B838-D544FC401392}" dt="2022-03-16T08:11:03.011" v="4349" actId="2696"/>
        <pc:sldMkLst>
          <pc:docMk/>
          <pc:sldMk cId="276845099" sldId="1641"/>
        </pc:sldMkLst>
        <pc:spChg chg="add del mod">
          <ac:chgData name="James Lee(이종섭)" userId="36cfa76a-0c9a-4c1e-b4be-d6f6bdfb81be" providerId="ADAL" clId="{ECC2DCBB-4D61-48F2-B838-D544FC401392}" dt="2022-03-16T06:44:19.927" v="3719" actId="478"/>
          <ac:spMkLst>
            <pc:docMk/>
            <pc:sldMk cId="276845099" sldId="1641"/>
            <ac:spMk id="2" creationId="{6AF5F4BA-A499-4D3B-9A15-4624FDDF62B5}"/>
          </ac:spMkLst>
        </pc:spChg>
        <pc:spChg chg="mod">
          <ac:chgData name="James Lee(이종섭)" userId="36cfa76a-0c9a-4c1e-b4be-d6f6bdfb81be" providerId="ADAL" clId="{ECC2DCBB-4D61-48F2-B838-D544FC401392}" dt="2022-03-14T08:41:54.117" v="191" actId="1037"/>
          <ac:spMkLst>
            <pc:docMk/>
            <pc:sldMk cId="276845099" sldId="1641"/>
            <ac:spMk id="6" creationId="{15BED880-10C5-4B9F-BAF0-A276DC5FB6E2}"/>
          </ac:spMkLst>
        </pc:spChg>
        <pc:spChg chg="mod">
          <ac:chgData name="James Lee(이종섭)" userId="36cfa76a-0c9a-4c1e-b4be-d6f6bdfb81be" providerId="ADAL" clId="{ECC2DCBB-4D61-48F2-B838-D544FC401392}" dt="2022-03-14T08:42:05.709" v="201"/>
          <ac:spMkLst>
            <pc:docMk/>
            <pc:sldMk cId="276845099" sldId="1641"/>
            <ac:spMk id="37" creationId="{9D4DF1F2-E18A-4314-B9A2-0A5FF9FF242E}"/>
          </ac:spMkLst>
        </pc:spChg>
      </pc:sldChg>
      <pc:sldChg chg="modSp">
        <pc:chgData name="James Lee(이종섭)" userId="36cfa76a-0c9a-4c1e-b4be-d6f6bdfb81be" providerId="ADAL" clId="{ECC2DCBB-4D61-48F2-B838-D544FC401392}" dt="2022-03-16T08:50:14.510" v="4537" actId="1076"/>
        <pc:sldMkLst>
          <pc:docMk/>
          <pc:sldMk cId="3122916635" sldId="1642"/>
        </pc:sldMkLst>
        <pc:spChg chg="mod">
          <ac:chgData name="James Lee(이종섭)" userId="36cfa76a-0c9a-4c1e-b4be-d6f6bdfb81be" providerId="ADAL" clId="{ECC2DCBB-4D61-48F2-B838-D544FC401392}" dt="2022-03-14T08:28:07.182" v="8" actId="20577"/>
          <ac:spMkLst>
            <pc:docMk/>
            <pc:sldMk cId="3122916635" sldId="1642"/>
            <ac:spMk id="2" creationId="{41F0F507-1172-4167-A624-B79D28662DB6}"/>
          </ac:spMkLst>
        </pc:spChg>
        <pc:spChg chg="mod">
          <ac:chgData name="James Lee(이종섭)" userId="36cfa76a-0c9a-4c1e-b4be-d6f6bdfb81be" providerId="ADAL" clId="{ECC2DCBB-4D61-48F2-B838-D544FC401392}" dt="2022-03-16T08:50:14.510" v="4537" actId="1076"/>
          <ac:spMkLst>
            <pc:docMk/>
            <pc:sldMk cId="3122916635" sldId="1642"/>
            <ac:spMk id="4" creationId="{8EBE780C-36B8-4FF0-AB14-3275A7F09CFA}"/>
          </ac:spMkLst>
        </pc:spChg>
        <pc:spChg chg="mod">
          <ac:chgData name="James Lee(이종섭)" userId="36cfa76a-0c9a-4c1e-b4be-d6f6bdfb81be" providerId="ADAL" clId="{ECC2DCBB-4D61-48F2-B838-D544FC401392}" dt="2022-03-16T08:16:53.345" v="4414" actId="20577"/>
          <ac:spMkLst>
            <pc:docMk/>
            <pc:sldMk cId="3122916635" sldId="1642"/>
            <ac:spMk id="46" creationId="{08C48DFC-045C-4AE8-AB54-4517BD8E98A0}"/>
          </ac:spMkLst>
        </pc:spChg>
      </pc:sldChg>
      <pc:sldChg chg="del">
        <pc:chgData name="James Lee(이종섭)" userId="36cfa76a-0c9a-4c1e-b4be-d6f6bdfb81be" providerId="ADAL" clId="{ECC2DCBB-4D61-48F2-B838-D544FC401392}" dt="2022-03-14T08:47:14.207" v="303" actId="2696"/>
        <pc:sldMkLst>
          <pc:docMk/>
          <pc:sldMk cId="2628571244" sldId="1643"/>
        </pc:sldMkLst>
      </pc:sldChg>
      <pc:sldChg chg="add del">
        <pc:chgData name="James Lee(이종섭)" userId="36cfa76a-0c9a-4c1e-b4be-d6f6bdfb81be" providerId="ADAL" clId="{ECC2DCBB-4D61-48F2-B838-D544FC401392}" dt="2022-03-14T08:30:48.706" v="32" actId="2696"/>
        <pc:sldMkLst>
          <pc:docMk/>
          <pc:sldMk cId="623538621" sldId="1644"/>
        </pc:sldMkLst>
      </pc:sldChg>
      <pc:sldChg chg="add del">
        <pc:chgData name="James Lee(이종섭)" userId="36cfa76a-0c9a-4c1e-b4be-d6f6bdfb81be" providerId="ADAL" clId="{ECC2DCBB-4D61-48F2-B838-D544FC401392}" dt="2022-03-14T08:34:36.833" v="63" actId="2696"/>
        <pc:sldMkLst>
          <pc:docMk/>
          <pc:sldMk cId="2124585058" sldId="1644"/>
        </pc:sldMkLst>
      </pc:sldChg>
      <pc:sldChg chg="del">
        <pc:chgData name="James Lee(이종섭)" userId="36cfa76a-0c9a-4c1e-b4be-d6f6bdfb81be" providerId="ADAL" clId="{ECC2DCBB-4D61-48F2-B838-D544FC401392}" dt="2022-03-14T08:28:30.481" v="15" actId="2696"/>
        <pc:sldMkLst>
          <pc:docMk/>
          <pc:sldMk cId="2517362382" sldId="1644"/>
        </pc:sldMkLst>
      </pc:sldChg>
      <pc:sldChg chg="addSp delSp modSp add">
        <pc:chgData name="James Lee(이종섭)" userId="36cfa76a-0c9a-4c1e-b4be-d6f6bdfb81be" providerId="ADAL" clId="{ECC2DCBB-4D61-48F2-B838-D544FC401392}" dt="2022-03-16T08:16:35.917" v="4407" actId="20577"/>
        <pc:sldMkLst>
          <pc:docMk/>
          <pc:sldMk cId="2885887596" sldId="1645"/>
        </pc:sldMkLst>
        <pc:spChg chg="mod">
          <ac:chgData name="James Lee(이종섭)" userId="36cfa76a-0c9a-4c1e-b4be-d6f6bdfb81be" providerId="ADAL" clId="{ECC2DCBB-4D61-48F2-B838-D544FC401392}" dt="2022-03-16T08:16:25.671" v="4400" actId="20577"/>
          <ac:spMkLst>
            <pc:docMk/>
            <pc:sldMk cId="2885887596" sldId="1645"/>
            <ac:spMk id="2" creationId="{D6008EE6-BC78-4F9B-BA1C-DF6003F62FE0}"/>
          </ac:spMkLst>
        </pc:spChg>
        <pc:spChg chg="del">
          <ac:chgData name="James Lee(이종섭)" userId="36cfa76a-0c9a-4c1e-b4be-d6f6bdfb81be" providerId="ADAL" clId="{ECC2DCBB-4D61-48F2-B838-D544FC401392}" dt="2022-03-14T08:35:29.289" v="78" actId="478"/>
          <ac:spMkLst>
            <pc:docMk/>
            <pc:sldMk cId="2885887596" sldId="1645"/>
            <ac:spMk id="3" creationId="{FEE108C4-5758-41DC-BC66-71143A94AC3F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4" creationId="{9A32A632-AE49-4284-93B9-7E7CDE64BE52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5" creationId="{DAE25F34-9CE5-4E6B-B0F9-493C05118ABE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6" creationId="{95BF6B68-23C6-4AC1-B8DC-78D1D5C957DE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7" creationId="{1F29628D-D903-4AB5-A82B-F1F48C7BAD5D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8" creationId="{29E589F1-BA74-4FE3-9E93-D6700B3C7A88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9" creationId="{4489C637-05C7-476A-B37D-78828169BE83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0" creationId="{925EBC71-377D-4868-B6AF-F3B7064495BF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1" creationId="{352F703E-D1AC-4ECD-A175-1C9F40621AE0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2" creationId="{9363B2E9-6A6C-4AD2-AE1E-FE03306C8E93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3" creationId="{83080DF5-4A4B-4AF9-BB89-68932E0461E0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4" creationId="{0C6958EA-9376-44F6-9952-E1C7659BC5C6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5" creationId="{F12D4474-2EB3-4521-924E-2932735DC9A8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19" creationId="{5B03E966-1C8E-452E-9648-C134E5FBCA5F}"/>
          </ac:spMkLst>
        </pc:spChg>
        <pc:spChg chg="add mod">
          <ac:chgData name="James Lee(이종섭)" userId="36cfa76a-0c9a-4c1e-b4be-d6f6bdfb81be" providerId="ADAL" clId="{ECC2DCBB-4D61-48F2-B838-D544FC401392}" dt="2022-03-16T08:16:35.917" v="4407" actId="20577"/>
          <ac:spMkLst>
            <pc:docMk/>
            <pc:sldMk cId="2885887596" sldId="1645"/>
            <ac:spMk id="20" creationId="{892E2CF1-10D7-41B3-AF15-2A662CD0C27B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21" creationId="{E324517A-A748-4F7A-B1A0-A6A0CDB2E08E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22" creationId="{2F2AE050-DC04-4F1D-8A19-79D7F14D9F4F}"/>
          </ac:spMkLst>
        </pc:spChg>
        <pc:spChg chg="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29" creationId="{ADA50DB0-DBD4-47DF-84EA-78DE0405BAE2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30" creationId="{5E8FC32B-6AA4-466E-951A-B6CDD7112085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31" creationId="{91E2FCBD-A266-4D5E-B721-CCE6E8C810E4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39" creationId="{E376BB39-534E-4CAA-864D-FB846B69B10A}"/>
          </ac:spMkLst>
        </pc:spChg>
        <pc:spChg chg="add mod">
          <ac:chgData name="James Lee(이종섭)" userId="36cfa76a-0c9a-4c1e-b4be-d6f6bdfb81be" providerId="ADAL" clId="{ECC2DCBB-4D61-48F2-B838-D544FC401392}" dt="2022-03-14T08:45:07.114" v="241" actId="2711"/>
          <ac:spMkLst>
            <pc:docMk/>
            <pc:sldMk cId="2885887596" sldId="1645"/>
            <ac:spMk id="43" creationId="{DC5AEE25-42E3-45E3-A7F5-1002746E4E16}"/>
          </ac:spMkLst>
        </pc:spChg>
        <pc:grpChg chg="add mod">
          <ac:chgData name="James Lee(이종섭)" userId="36cfa76a-0c9a-4c1e-b4be-d6f6bdfb81be" providerId="ADAL" clId="{ECC2DCBB-4D61-48F2-B838-D544FC401392}" dt="2022-03-14T08:35:27.296" v="77" actId="1076"/>
          <ac:grpSpMkLst>
            <pc:docMk/>
            <pc:sldMk cId="2885887596" sldId="1645"/>
            <ac:grpSpMk id="23" creationId="{FB1F008F-989C-47A5-B9F6-06258CCF6703}"/>
          </ac:grpSpMkLst>
        </pc:grpChg>
        <pc:graphicFrameChg chg="add mod modGraphic">
          <ac:chgData name="James Lee(이종섭)" userId="36cfa76a-0c9a-4c1e-b4be-d6f6bdfb81be" providerId="ADAL" clId="{ECC2DCBB-4D61-48F2-B838-D544FC401392}" dt="2022-03-14T08:45:14.821" v="242" actId="2711"/>
          <ac:graphicFrameMkLst>
            <pc:docMk/>
            <pc:sldMk cId="2885887596" sldId="1645"/>
            <ac:graphicFrameMk id="42" creationId="{1E1E13AE-92A3-4C72-8F5F-B01500DAD2DF}"/>
          </ac:graphicFrameMkLst>
        </pc:graphicFrameChg>
        <pc:picChg chg="add mod">
          <ac:chgData name="James Lee(이종섭)" userId="36cfa76a-0c9a-4c1e-b4be-d6f6bdfb81be" providerId="ADAL" clId="{ECC2DCBB-4D61-48F2-B838-D544FC401392}" dt="2022-03-14T08:35:27.296" v="77" actId="1076"/>
          <ac:picMkLst>
            <pc:docMk/>
            <pc:sldMk cId="2885887596" sldId="1645"/>
            <ac:picMk id="18" creationId="{CFECD512-3CFD-43E2-A319-2776D5BA9BF4}"/>
          </ac:picMkLst>
        </pc:picChg>
        <pc:picChg chg="add mod">
          <ac:chgData name="James Lee(이종섭)" userId="36cfa76a-0c9a-4c1e-b4be-d6f6bdfb81be" providerId="ADAL" clId="{ECC2DCBB-4D61-48F2-B838-D544FC401392}" dt="2022-03-14T08:35:21.352" v="76" actId="1076"/>
          <ac:picMkLst>
            <pc:docMk/>
            <pc:sldMk cId="2885887596" sldId="1645"/>
            <ac:picMk id="41" creationId="{AED80796-F5E1-4449-953C-2DE441CF7CED}"/>
          </ac:picMkLst>
        </pc:picChg>
        <pc:cxnChg chg="add mod">
          <ac:chgData name="James Lee(이종섭)" userId="36cfa76a-0c9a-4c1e-b4be-d6f6bdfb81be" providerId="ADAL" clId="{ECC2DCBB-4D61-48F2-B838-D544FC401392}" dt="2022-03-14T08:35:21.352" v="76" actId="1076"/>
          <ac:cxnSpMkLst>
            <pc:docMk/>
            <pc:sldMk cId="2885887596" sldId="1645"/>
            <ac:cxnSpMk id="16" creationId="{06AD4A17-C61F-45C9-A114-4A9D9032DF6F}"/>
          </ac:cxnSpMkLst>
        </pc:cxnChg>
        <pc:cxnChg chg="add mod">
          <ac:chgData name="James Lee(이종섭)" userId="36cfa76a-0c9a-4c1e-b4be-d6f6bdfb81be" providerId="ADAL" clId="{ECC2DCBB-4D61-48F2-B838-D544FC401392}" dt="2022-03-14T08:35:21.352" v="76" actId="1076"/>
          <ac:cxnSpMkLst>
            <pc:docMk/>
            <pc:sldMk cId="2885887596" sldId="1645"/>
            <ac:cxnSpMk id="17" creationId="{76BE562F-7F28-4615-B797-70236F782AF5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2" creationId="{C5D2E525-E545-40FC-AB4C-7619C32DC4B6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3" creationId="{321A10CB-40F3-41AA-94C3-1FEC9F681DFD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4" creationId="{F76944E4-8DC2-4D5A-87CB-FC9C47D5B65C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5" creationId="{D39516FF-B58A-4DA5-933A-09B1B874E77A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6" creationId="{66867896-1302-4976-BE38-973B6083F84D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7" creationId="{69CA0A82-807E-41BB-A31C-E16A8B9FD7B1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38" creationId="{BFE4EC20-0AEF-41EB-A15D-085DD5CB6878}"/>
          </ac:cxnSpMkLst>
        </pc:cxnChg>
        <pc:cxnChg chg="add mod">
          <ac:chgData name="James Lee(이종섭)" userId="36cfa76a-0c9a-4c1e-b4be-d6f6bdfb81be" providerId="ADAL" clId="{ECC2DCBB-4D61-48F2-B838-D544FC401392}" dt="2022-03-14T08:35:27.296" v="77" actId="1076"/>
          <ac:cxnSpMkLst>
            <pc:docMk/>
            <pc:sldMk cId="2885887596" sldId="1645"/>
            <ac:cxnSpMk id="40" creationId="{1C7AC437-E34E-4E99-9D37-09B4E2A371A0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5T01:47:57.806" v="325" actId="1076"/>
        <pc:sldMkLst>
          <pc:docMk/>
          <pc:sldMk cId="1005572299" sldId="1646"/>
        </pc:sldMkLst>
        <pc:spChg chg="mod">
          <ac:chgData name="James Lee(이종섭)" userId="36cfa76a-0c9a-4c1e-b4be-d6f6bdfb81be" providerId="ADAL" clId="{ECC2DCBB-4D61-48F2-B838-D544FC401392}" dt="2022-03-14T08:35:55.940" v="85"/>
          <ac:spMkLst>
            <pc:docMk/>
            <pc:sldMk cId="1005572299" sldId="1646"/>
            <ac:spMk id="2" creationId="{FED87793-4258-48FF-A825-10F266D5E5C8}"/>
          </ac:spMkLst>
        </pc:spChg>
        <pc:spChg chg="del">
          <ac:chgData name="James Lee(이종섭)" userId="36cfa76a-0c9a-4c1e-b4be-d6f6bdfb81be" providerId="ADAL" clId="{ECC2DCBB-4D61-48F2-B838-D544FC401392}" dt="2022-03-14T08:37:00.671" v="97" actId="478"/>
          <ac:spMkLst>
            <pc:docMk/>
            <pc:sldMk cId="1005572299" sldId="1646"/>
            <ac:spMk id="3" creationId="{7D578CD3-1459-4FD4-ACDC-421C30598CD2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4" creationId="{922A72AB-1D21-4EBF-A29F-1279536A9633}"/>
          </ac:spMkLst>
        </pc:spChg>
        <pc:spChg chg="add mod">
          <ac:chgData name="James Lee(이종섭)" userId="36cfa76a-0c9a-4c1e-b4be-d6f6bdfb81be" providerId="ADAL" clId="{ECC2DCBB-4D61-48F2-B838-D544FC401392}" dt="2022-03-14T08:45:47.732" v="246" actId="20577"/>
          <ac:spMkLst>
            <pc:docMk/>
            <pc:sldMk cId="1005572299" sldId="1646"/>
            <ac:spMk id="5" creationId="{2A523BAC-9A5B-4282-BA1F-531639B0B4C0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6" creationId="{8E3CDC0E-9676-4DA9-BBD0-BF2A219AF1B4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7" creationId="{5CB63BA1-6403-46C1-AB57-6784E4F8DDCA}"/>
          </ac:spMkLst>
        </pc:spChg>
        <pc:spChg chg="add mod">
          <ac:chgData name="James Lee(이종섭)" userId="36cfa76a-0c9a-4c1e-b4be-d6f6bdfb81be" providerId="ADAL" clId="{ECC2DCBB-4D61-48F2-B838-D544FC401392}" dt="2022-03-14T08:45:40.465" v="244" actId="14100"/>
          <ac:spMkLst>
            <pc:docMk/>
            <pc:sldMk cId="1005572299" sldId="1646"/>
            <ac:spMk id="8" creationId="{CC4C72A0-1981-4BF9-BE5F-ECB95B7EB2EF}"/>
          </ac:spMkLst>
        </pc:spChg>
        <pc:spChg chg="add mod">
          <ac:chgData name="James Lee(이종섭)" userId="36cfa76a-0c9a-4c1e-b4be-d6f6bdfb81be" providerId="ADAL" clId="{ECC2DCBB-4D61-48F2-B838-D544FC401392}" dt="2022-03-14T08:45:43.180" v="245" actId="14100"/>
          <ac:spMkLst>
            <pc:docMk/>
            <pc:sldMk cId="1005572299" sldId="1646"/>
            <ac:spMk id="9" creationId="{03DCDB0A-A7BA-4EFE-B693-9D196A7D559F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14" creationId="{D5A8AD17-D311-4A55-A340-4DBE0AF3468B}"/>
          </ac:spMkLst>
        </pc:spChg>
        <pc:spChg chg="add mod">
          <ac:chgData name="James Lee(이종섭)" userId="36cfa76a-0c9a-4c1e-b4be-d6f6bdfb81be" providerId="ADAL" clId="{ECC2DCBB-4D61-48F2-B838-D544FC401392}" dt="2022-03-15T01:47:36.813" v="323" actId="14100"/>
          <ac:spMkLst>
            <pc:docMk/>
            <pc:sldMk cId="1005572299" sldId="1646"/>
            <ac:spMk id="16" creationId="{1A1779DF-8AF2-40AE-A378-2454049A45BF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17" creationId="{2241CC09-8B64-4031-9780-E4F5E0D9A8A9}"/>
          </ac:spMkLst>
        </pc:spChg>
        <pc:spChg chg="add mod">
          <ac:chgData name="James Lee(이종섭)" userId="36cfa76a-0c9a-4c1e-b4be-d6f6bdfb81be" providerId="ADAL" clId="{ECC2DCBB-4D61-48F2-B838-D544FC401392}" dt="2022-03-15T01:47:57.806" v="325" actId="1076"/>
          <ac:spMkLst>
            <pc:docMk/>
            <pc:sldMk cId="1005572299" sldId="1646"/>
            <ac:spMk id="18" creationId="{A33E2973-FD99-4960-B2DB-E19D5163BB48}"/>
          </ac:spMkLst>
        </pc:spChg>
        <pc:spChg chg="add mod">
          <ac:chgData name="James Lee(이종섭)" userId="36cfa76a-0c9a-4c1e-b4be-d6f6bdfb81be" providerId="ADAL" clId="{ECC2DCBB-4D61-48F2-B838-D544FC401392}" dt="2022-03-14T08:45:36.264" v="243" actId="2711"/>
          <ac:spMkLst>
            <pc:docMk/>
            <pc:sldMk cId="1005572299" sldId="1646"/>
            <ac:spMk id="19" creationId="{E15D9AB8-0F69-4AB4-A802-24B87BCCB493}"/>
          </ac:spMkLst>
        </pc:spChg>
        <pc:graphicFrameChg chg="add mod">
          <ac:chgData name="James Lee(이종섭)" userId="36cfa76a-0c9a-4c1e-b4be-d6f6bdfb81be" providerId="ADAL" clId="{ECC2DCBB-4D61-48F2-B838-D544FC401392}" dt="2022-03-14T08:37:08.026" v="98" actId="1076"/>
          <ac:graphicFrameMkLst>
            <pc:docMk/>
            <pc:sldMk cId="1005572299" sldId="1646"/>
            <ac:graphicFrameMk id="10" creationId="{C6388EFC-3D09-4215-839C-C5B24431EEEE}"/>
          </ac:graphicFrameMkLst>
        </pc:graphicFrameChg>
        <pc:picChg chg="add mod">
          <ac:chgData name="James Lee(이종섭)" userId="36cfa76a-0c9a-4c1e-b4be-d6f6bdfb81be" providerId="ADAL" clId="{ECC2DCBB-4D61-48F2-B838-D544FC401392}" dt="2022-03-14T08:37:08.026" v="98" actId="1076"/>
          <ac:picMkLst>
            <pc:docMk/>
            <pc:sldMk cId="1005572299" sldId="1646"/>
            <ac:picMk id="11" creationId="{4BBAC229-15FD-4BEE-97CF-4EAF5BDFDDE0}"/>
          </ac:picMkLst>
        </pc:picChg>
        <pc:picChg chg="add mod">
          <ac:chgData name="James Lee(이종섭)" userId="36cfa76a-0c9a-4c1e-b4be-d6f6bdfb81be" providerId="ADAL" clId="{ECC2DCBB-4D61-48F2-B838-D544FC401392}" dt="2022-03-14T08:37:08.026" v="98" actId="1076"/>
          <ac:picMkLst>
            <pc:docMk/>
            <pc:sldMk cId="1005572299" sldId="1646"/>
            <ac:picMk id="12" creationId="{5E6C62ED-F957-45A8-B481-CB97C8B91DE9}"/>
          </ac:picMkLst>
        </pc:picChg>
        <pc:picChg chg="add mod">
          <ac:chgData name="James Lee(이종섭)" userId="36cfa76a-0c9a-4c1e-b4be-d6f6bdfb81be" providerId="ADAL" clId="{ECC2DCBB-4D61-48F2-B838-D544FC401392}" dt="2022-03-14T08:37:08.026" v="98" actId="1076"/>
          <ac:picMkLst>
            <pc:docMk/>
            <pc:sldMk cId="1005572299" sldId="1646"/>
            <ac:picMk id="13" creationId="{2C778D13-3FD3-47A3-B213-1E62901B9513}"/>
          </ac:picMkLst>
        </pc:picChg>
        <pc:picChg chg="add mod">
          <ac:chgData name="James Lee(이종섭)" userId="36cfa76a-0c9a-4c1e-b4be-d6f6bdfb81be" providerId="ADAL" clId="{ECC2DCBB-4D61-48F2-B838-D544FC401392}" dt="2022-03-14T08:37:08.026" v="98" actId="1076"/>
          <ac:picMkLst>
            <pc:docMk/>
            <pc:sldMk cId="1005572299" sldId="1646"/>
            <ac:picMk id="15" creationId="{7DCDA6E7-3287-48A7-BCFD-30BEEFE0538D}"/>
          </ac:picMkLst>
        </pc:picChg>
        <pc:cxnChg chg="add mod">
          <ac:chgData name="James Lee(이종섭)" userId="36cfa76a-0c9a-4c1e-b4be-d6f6bdfb81be" providerId="ADAL" clId="{ECC2DCBB-4D61-48F2-B838-D544FC401392}" dt="2022-03-15T01:47:03.285" v="322" actId="14100"/>
          <ac:cxnSpMkLst>
            <pc:docMk/>
            <pc:sldMk cId="1005572299" sldId="1646"/>
            <ac:cxnSpMk id="20" creationId="{490F04E8-DC7C-49FC-963D-C5E7A192E129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6T08:15:40.664" v="4378"/>
        <pc:sldMkLst>
          <pc:docMk/>
          <pc:sldMk cId="3205612137" sldId="1647"/>
        </pc:sldMkLst>
        <pc:spChg chg="mod">
          <ac:chgData name="James Lee(이종섭)" userId="36cfa76a-0c9a-4c1e-b4be-d6f6bdfb81be" providerId="ADAL" clId="{ECC2DCBB-4D61-48F2-B838-D544FC401392}" dt="2022-03-14T08:36:12.564" v="87"/>
          <ac:spMkLst>
            <pc:docMk/>
            <pc:sldMk cId="3205612137" sldId="1647"/>
            <ac:spMk id="2" creationId="{38B8536B-B4B5-477D-A982-F73D32BB1CFD}"/>
          </ac:spMkLst>
        </pc:spChg>
        <pc:spChg chg="del">
          <ac:chgData name="James Lee(이종섭)" userId="36cfa76a-0c9a-4c1e-b4be-d6f6bdfb81be" providerId="ADAL" clId="{ECC2DCBB-4D61-48F2-B838-D544FC401392}" dt="2022-03-14T08:36:54.632" v="96" actId="478"/>
          <ac:spMkLst>
            <pc:docMk/>
            <pc:sldMk cId="3205612137" sldId="1647"/>
            <ac:spMk id="3" creationId="{BF77056D-5A03-4686-B3FC-3002DF8D5A37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4" creationId="{E39C2867-1CDB-43E7-AAA9-A400F4D20941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5" creationId="{4EB8E492-8FCC-4B51-A75C-E49154EAAC95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8" creationId="{9B58C371-70F9-4094-8424-673D0BA5F747}"/>
          </ac:spMkLst>
        </pc:spChg>
        <pc:spChg chg="add mod">
          <ac:chgData name="James Lee(이종섭)" userId="36cfa76a-0c9a-4c1e-b4be-d6f6bdfb81be" providerId="ADAL" clId="{ECC2DCBB-4D61-48F2-B838-D544FC401392}" dt="2022-03-14T08:46:03.118" v="249" actId="14100"/>
          <ac:spMkLst>
            <pc:docMk/>
            <pc:sldMk cId="3205612137" sldId="1647"/>
            <ac:spMk id="9" creationId="{1F169353-F137-4CA3-A5BA-A61CFF610102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10" creationId="{9FAB4171-9E4E-41E9-A41D-5D084F933E20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11" creationId="{C26DFFF1-9536-4A57-AF9E-8F527196D336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12" creationId="{0BF66BD7-8E0E-479D-9517-B521F375AC83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20" creationId="{91134B4B-D809-4183-8035-B908923A3735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21" creationId="{ECD55C71-552D-418D-98C2-B6ED7B5F1948}"/>
          </ac:spMkLst>
        </pc:spChg>
        <pc:spChg chg="add mod">
          <ac:chgData name="James Lee(이종섭)" userId="36cfa76a-0c9a-4c1e-b4be-d6f6bdfb81be" providerId="ADAL" clId="{ECC2DCBB-4D61-48F2-B838-D544FC401392}" dt="2022-03-14T08:45:55.119" v="247" actId="2711"/>
          <ac:spMkLst>
            <pc:docMk/>
            <pc:sldMk cId="3205612137" sldId="1647"/>
            <ac:spMk id="22" creationId="{57F16005-A013-41F0-B5D9-762D1418BB19}"/>
          </ac:spMkLst>
        </pc:spChg>
        <pc:spChg chg="add mod">
          <ac:chgData name="James Lee(이종섭)" userId="36cfa76a-0c9a-4c1e-b4be-d6f6bdfb81be" providerId="ADAL" clId="{ECC2DCBB-4D61-48F2-B838-D544FC401392}" dt="2022-03-14T08:45:59.401" v="248" actId="14100"/>
          <ac:spMkLst>
            <pc:docMk/>
            <pc:sldMk cId="3205612137" sldId="1647"/>
            <ac:spMk id="23" creationId="{18AF10CA-4990-4993-AF67-B94075AB95DA}"/>
          </ac:spMkLst>
        </pc:spChg>
        <pc:spChg chg="add">
          <ac:chgData name="James Lee(이종섭)" userId="36cfa76a-0c9a-4c1e-b4be-d6f6bdfb81be" providerId="ADAL" clId="{ECC2DCBB-4D61-48F2-B838-D544FC401392}" dt="2022-03-16T08:15:40.664" v="4378"/>
          <ac:spMkLst>
            <pc:docMk/>
            <pc:sldMk cId="3205612137" sldId="1647"/>
            <ac:spMk id="24" creationId="{1DC28138-A006-4567-BDB9-7982194178BD}"/>
          </ac:spMkLst>
        </pc:spChg>
        <pc:graphicFrameChg chg="add mod">
          <ac:chgData name="James Lee(이종섭)" userId="36cfa76a-0c9a-4c1e-b4be-d6f6bdfb81be" providerId="ADAL" clId="{ECC2DCBB-4D61-48F2-B838-D544FC401392}" dt="2022-03-14T08:36:52.207" v="95" actId="1036"/>
          <ac:graphicFrameMkLst>
            <pc:docMk/>
            <pc:sldMk cId="3205612137" sldId="1647"/>
            <ac:graphicFrameMk id="15" creationId="{22C69C13-E5F8-48A9-A8DD-38FC5FB28804}"/>
          </ac:graphicFrameMkLst>
        </pc:graphicFrameChg>
        <pc:graphicFrameChg chg="add mod">
          <ac:chgData name="James Lee(이종섭)" userId="36cfa76a-0c9a-4c1e-b4be-d6f6bdfb81be" providerId="ADAL" clId="{ECC2DCBB-4D61-48F2-B838-D544FC401392}" dt="2022-03-14T08:36:52.207" v="95" actId="1036"/>
          <ac:graphicFrameMkLst>
            <pc:docMk/>
            <pc:sldMk cId="3205612137" sldId="1647"/>
            <ac:graphicFrameMk id="16" creationId="{54192459-2ECE-4F26-849E-3FC068B1FA19}"/>
          </ac:graphicFrameMkLst>
        </pc:graphicFrameChg>
        <pc:graphicFrameChg chg="add mod">
          <ac:chgData name="James Lee(이종섭)" userId="36cfa76a-0c9a-4c1e-b4be-d6f6bdfb81be" providerId="ADAL" clId="{ECC2DCBB-4D61-48F2-B838-D544FC401392}" dt="2022-03-14T08:36:52.207" v="95" actId="1036"/>
          <ac:graphicFrameMkLst>
            <pc:docMk/>
            <pc:sldMk cId="3205612137" sldId="1647"/>
            <ac:graphicFrameMk id="18" creationId="{FFD11F33-8F44-4A0F-9227-922E595409B1}"/>
          </ac:graphicFrameMkLst>
        </pc:graphicFrameChg>
        <pc:picChg chg="add mod">
          <ac:chgData name="James Lee(이종섭)" userId="36cfa76a-0c9a-4c1e-b4be-d6f6bdfb81be" providerId="ADAL" clId="{ECC2DCBB-4D61-48F2-B838-D544FC401392}" dt="2022-03-14T08:36:52.207" v="95" actId="1036"/>
          <ac:picMkLst>
            <pc:docMk/>
            <pc:sldMk cId="3205612137" sldId="1647"/>
            <ac:picMk id="6" creationId="{0868B64E-6704-49E0-B55C-F810C55F71F5}"/>
          </ac:picMkLst>
        </pc:picChg>
        <pc:picChg chg="add mod">
          <ac:chgData name="James Lee(이종섭)" userId="36cfa76a-0c9a-4c1e-b4be-d6f6bdfb81be" providerId="ADAL" clId="{ECC2DCBB-4D61-48F2-B838-D544FC401392}" dt="2022-03-14T08:36:52.207" v="95" actId="1036"/>
          <ac:picMkLst>
            <pc:docMk/>
            <pc:sldMk cId="3205612137" sldId="1647"/>
            <ac:picMk id="7" creationId="{FBA07C7B-19D3-4B23-94AA-E57649A3B0B9}"/>
          </ac:picMkLst>
        </pc:picChg>
        <pc:picChg chg="add mod">
          <ac:chgData name="James Lee(이종섭)" userId="36cfa76a-0c9a-4c1e-b4be-d6f6bdfb81be" providerId="ADAL" clId="{ECC2DCBB-4D61-48F2-B838-D544FC401392}" dt="2022-03-14T08:36:52.207" v="95" actId="1036"/>
          <ac:picMkLst>
            <pc:docMk/>
            <pc:sldMk cId="3205612137" sldId="1647"/>
            <ac:picMk id="17" creationId="{0BBAE302-EB33-498B-8A7E-E9D9A2799E6E}"/>
          </ac:picMkLst>
        </pc:picChg>
        <pc:picChg chg="add mod">
          <ac:chgData name="James Lee(이종섭)" userId="36cfa76a-0c9a-4c1e-b4be-d6f6bdfb81be" providerId="ADAL" clId="{ECC2DCBB-4D61-48F2-B838-D544FC401392}" dt="2022-03-14T08:36:52.207" v="95" actId="1036"/>
          <ac:picMkLst>
            <pc:docMk/>
            <pc:sldMk cId="3205612137" sldId="1647"/>
            <ac:picMk id="19" creationId="{CACE9297-A132-4A9B-8FC6-AE6ABE54904C}"/>
          </ac:picMkLst>
        </pc:picChg>
        <pc:cxnChg chg="add mod">
          <ac:chgData name="James Lee(이종섭)" userId="36cfa76a-0c9a-4c1e-b4be-d6f6bdfb81be" providerId="ADAL" clId="{ECC2DCBB-4D61-48F2-B838-D544FC401392}" dt="2022-03-14T08:36:52.207" v="95" actId="1036"/>
          <ac:cxnSpMkLst>
            <pc:docMk/>
            <pc:sldMk cId="3205612137" sldId="1647"/>
            <ac:cxnSpMk id="13" creationId="{4A82D69E-B860-4F58-BD1B-996FA6AB096C}"/>
          </ac:cxnSpMkLst>
        </pc:cxnChg>
        <pc:cxnChg chg="add mod">
          <ac:chgData name="James Lee(이종섭)" userId="36cfa76a-0c9a-4c1e-b4be-d6f6bdfb81be" providerId="ADAL" clId="{ECC2DCBB-4D61-48F2-B838-D544FC401392}" dt="2022-03-14T08:36:52.207" v="95" actId="1036"/>
          <ac:cxnSpMkLst>
            <pc:docMk/>
            <pc:sldMk cId="3205612137" sldId="1647"/>
            <ac:cxnSpMk id="14" creationId="{07D8C7EA-B47A-4384-9430-8591F3D0748B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6T06:24:44.686" v="3671" actId="1076"/>
        <pc:sldMkLst>
          <pc:docMk/>
          <pc:sldMk cId="776768592" sldId="1648"/>
        </pc:sldMkLst>
        <pc:spChg chg="mod">
          <ac:chgData name="James Lee(이종섭)" userId="36cfa76a-0c9a-4c1e-b4be-d6f6bdfb81be" providerId="ADAL" clId="{ECC2DCBB-4D61-48F2-B838-D544FC401392}" dt="2022-03-14T08:46:44.012" v="283"/>
          <ac:spMkLst>
            <pc:docMk/>
            <pc:sldMk cId="776768592" sldId="1648"/>
            <ac:spMk id="2" creationId="{844E1903-946E-4261-A13A-BBDD8496E78A}"/>
          </ac:spMkLst>
        </pc:spChg>
        <pc:spChg chg="del">
          <ac:chgData name="James Lee(이종섭)" userId="36cfa76a-0c9a-4c1e-b4be-d6f6bdfb81be" providerId="ADAL" clId="{ECC2DCBB-4D61-48F2-B838-D544FC401392}" dt="2022-03-14T08:46:46.527" v="284" actId="478"/>
          <ac:spMkLst>
            <pc:docMk/>
            <pc:sldMk cId="776768592" sldId="1648"/>
            <ac:spMk id="3" creationId="{F459FA24-6CE7-4B06-99D7-02F01E9B692C}"/>
          </ac:spMkLst>
        </pc:spChg>
        <pc:spChg chg="add del mod">
          <ac:chgData name="James Lee(이종섭)" userId="36cfa76a-0c9a-4c1e-b4be-d6f6bdfb81be" providerId="ADAL" clId="{ECC2DCBB-4D61-48F2-B838-D544FC401392}" dt="2022-03-15T06:43:50.816" v="373" actId="478"/>
          <ac:spMkLst>
            <pc:docMk/>
            <pc:sldMk cId="776768592" sldId="1648"/>
            <ac:spMk id="4" creationId="{0429C5A4-1F6E-4782-B315-AA0163FC2DEA}"/>
          </ac:spMkLst>
        </pc:spChg>
        <pc:spChg chg="add mod">
          <ac:chgData name="James Lee(이종섭)" userId="36cfa76a-0c9a-4c1e-b4be-d6f6bdfb81be" providerId="ADAL" clId="{ECC2DCBB-4D61-48F2-B838-D544FC401392}" dt="2022-03-16T06:24:44.686" v="3671" actId="1076"/>
          <ac:spMkLst>
            <pc:docMk/>
            <pc:sldMk cId="776768592" sldId="1648"/>
            <ac:spMk id="4" creationId="{617DD6C9-BF2E-450B-ACB5-E3007311D371}"/>
          </ac:spMkLst>
        </pc:spChg>
        <pc:spChg chg="add del mod">
          <ac:chgData name="James Lee(이종섭)" userId="36cfa76a-0c9a-4c1e-b4be-d6f6bdfb81be" providerId="ADAL" clId="{ECC2DCBB-4D61-48F2-B838-D544FC401392}" dt="2022-03-15T06:43:50.816" v="373" actId="478"/>
          <ac:spMkLst>
            <pc:docMk/>
            <pc:sldMk cId="776768592" sldId="1648"/>
            <ac:spMk id="5" creationId="{FA208FA7-4A0A-4D1B-A91C-C8115EFE9906}"/>
          </ac:spMkLst>
        </pc:spChg>
        <pc:spChg chg="add del mod">
          <ac:chgData name="James Lee(이종섭)" userId="36cfa76a-0c9a-4c1e-b4be-d6f6bdfb81be" providerId="ADAL" clId="{ECC2DCBB-4D61-48F2-B838-D544FC401392}" dt="2022-03-15T05:18:44.441" v="336" actId="478"/>
          <ac:spMkLst>
            <pc:docMk/>
            <pc:sldMk cId="776768592" sldId="1648"/>
            <ac:spMk id="6" creationId="{5471F0BB-3B28-441B-956A-620B5F57D54C}"/>
          </ac:spMkLst>
        </pc:spChg>
        <pc:spChg chg="add del mod">
          <ac:chgData name="James Lee(이종섭)" userId="36cfa76a-0c9a-4c1e-b4be-d6f6bdfb81be" providerId="ADAL" clId="{ECC2DCBB-4D61-48F2-B838-D544FC401392}" dt="2022-03-15T06:26:01.276" v="352" actId="478"/>
          <ac:spMkLst>
            <pc:docMk/>
            <pc:sldMk cId="776768592" sldId="1648"/>
            <ac:spMk id="9" creationId="{A6E14120-5523-4AB6-87F1-138B93762735}"/>
          </ac:spMkLst>
        </pc:spChg>
        <pc:spChg chg="add mod">
          <ac:chgData name="James Lee(이종섭)" userId="36cfa76a-0c9a-4c1e-b4be-d6f6bdfb81be" providerId="ADAL" clId="{ECC2DCBB-4D61-48F2-B838-D544FC401392}" dt="2022-03-16T06:24:44.686" v="3671" actId="1076"/>
          <ac:spMkLst>
            <pc:docMk/>
            <pc:sldMk cId="776768592" sldId="1648"/>
            <ac:spMk id="11" creationId="{3E01A289-5A1D-484C-BD8F-99D72BDC9889}"/>
          </ac:spMkLst>
        </pc:spChg>
        <pc:spChg chg="add mod">
          <ac:chgData name="James Lee(이종섭)" userId="36cfa76a-0c9a-4c1e-b4be-d6f6bdfb81be" providerId="ADAL" clId="{ECC2DCBB-4D61-48F2-B838-D544FC401392}" dt="2022-03-16T04:16:33.003" v="3504" actId="20577"/>
          <ac:spMkLst>
            <pc:docMk/>
            <pc:sldMk cId="776768592" sldId="1648"/>
            <ac:spMk id="15" creationId="{8168F3DC-D91C-49F1-AF3F-D49E9DCF5457}"/>
          </ac:spMkLst>
        </pc:spChg>
        <pc:spChg chg="add mod">
          <ac:chgData name="James Lee(이종섭)" userId="36cfa76a-0c9a-4c1e-b4be-d6f6bdfb81be" providerId="ADAL" clId="{ECC2DCBB-4D61-48F2-B838-D544FC401392}" dt="2022-03-16T06:24:44.686" v="3671" actId="1076"/>
          <ac:spMkLst>
            <pc:docMk/>
            <pc:sldMk cId="776768592" sldId="1648"/>
            <ac:spMk id="23" creationId="{903B3E00-BE4C-4A7E-9407-A6F7F0468559}"/>
          </ac:spMkLst>
        </pc:spChg>
        <pc:picChg chg="add del mod">
          <ac:chgData name="James Lee(이종섭)" userId="36cfa76a-0c9a-4c1e-b4be-d6f6bdfb81be" providerId="ADAL" clId="{ECC2DCBB-4D61-48F2-B838-D544FC401392}" dt="2022-03-15T05:18:44.441" v="336" actId="478"/>
          <ac:picMkLst>
            <pc:docMk/>
            <pc:sldMk cId="776768592" sldId="1648"/>
            <ac:picMk id="3" creationId="{0EEDAB07-DD6E-46A9-9C23-F564FE3AEDAC}"/>
          </ac:picMkLst>
        </pc:picChg>
        <pc:picChg chg="add mod modCrop">
          <ac:chgData name="James Lee(이종섭)" userId="36cfa76a-0c9a-4c1e-b4be-d6f6bdfb81be" providerId="ADAL" clId="{ECC2DCBB-4D61-48F2-B838-D544FC401392}" dt="2022-03-16T06:24:44.686" v="3671" actId="1076"/>
          <ac:picMkLst>
            <pc:docMk/>
            <pc:sldMk cId="776768592" sldId="1648"/>
            <ac:picMk id="3" creationId="{FC194257-575D-4B2E-8960-BB06F151C59B}"/>
          </ac:picMkLst>
        </pc:picChg>
        <pc:picChg chg="add del mod">
          <ac:chgData name="James Lee(이종섭)" userId="36cfa76a-0c9a-4c1e-b4be-d6f6bdfb81be" providerId="ADAL" clId="{ECC2DCBB-4D61-48F2-B838-D544FC401392}" dt="2022-03-15T06:26:01.276" v="352" actId="478"/>
          <ac:picMkLst>
            <pc:docMk/>
            <pc:sldMk cId="776768592" sldId="1648"/>
            <ac:picMk id="7" creationId="{758E2F94-CCE1-4914-8620-D819BD5F04CB}"/>
          </ac:picMkLst>
        </pc:picChg>
        <pc:picChg chg="add del mod modCrop">
          <ac:chgData name="James Lee(이종섭)" userId="36cfa76a-0c9a-4c1e-b4be-d6f6bdfb81be" providerId="ADAL" clId="{ECC2DCBB-4D61-48F2-B838-D544FC401392}" dt="2022-03-15T06:26:01.276" v="352" actId="478"/>
          <ac:picMkLst>
            <pc:docMk/>
            <pc:sldMk cId="776768592" sldId="1648"/>
            <ac:picMk id="8" creationId="{4D276B01-E312-424B-B281-6F98FC0303B6}"/>
          </ac:picMkLst>
        </pc:picChg>
        <pc:picChg chg="add del mod">
          <ac:chgData name="James Lee(이종섭)" userId="36cfa76a-0c9a-4c1e-b4be-d6f6bdfb81be" providerId="ADAL" clId="{ECC2DCBB-4D61-48F2-B838-D544FC401392}" dt="2022-03-15T06:42:59.306" v="360" actId="478"/>
          <ac:picMkLst>
            <pc:docMk/>
            <pc:sldMk cId="776768592" sldId="1648"/>
            <ac:picMk id="14" creationId="{04A35304-76A3-42C2-89F6-1C87B66E4BAB}"/>
          </ac:picMkLst>
        </pc:picChg>
        <pc:picChg chg="add mod">
          <ac:chgData name="James Lee(이종섭)" userId="36cfa76a-0c9a-4c1e-b4be-d6f6bdfb81be" providerId="ADAL" clId="{ECC2DCBB-4D61-48F2-B838-D544FC401392}" dt="2022-03-16T06:24:44.686" v="3671" actId="1076"/>
          <ac:picMkLst>
            <pc:docMk/>
            <pc:sldMk cId="776768592" sldId="1648"/>
            <ac:picMk id="16" creationId="{E5E47B69-B859-4336-976D-738A73EEAC25}"/>
          </ac:picMkLst>
        </pc:picChg>
        <pc:picChg chg="add del mod">
          <ac:chgData name="James Lee(이종섭)" userId="36cfa76a-0c9a-4c1e-b4be-d6f6bdfb81be" providerId="ADAL" clId="{ECC2DCBB-4D61-48F2-B838-D544FC401392}" dt="2022-03-15T23:50:01.439" v="468"/>
          <ac:picMkLst>
            <pc:docMk/>
            <pc:sldMk cId="776768592" sldId="1648"/>
            <ac:picMk id="18" creationId="{2F6373CE-2EF7-4652-95EF-137519F8CC7D}"/>
          </ac:picMkLst>
        </pc:picChg>
        <pc:picChg chg="add del mod">
          <ac:chgData name="James Lee(이종섭)" userId="36cfa76a-0c9a-4c1e-b4be-d6f6bdfb81be" providerId="ADAL" clId="{ECC2DCBB-4D61-48F2-B838-D544FC401392}" dt="2022-03-15T23:50:01.439" v="468"/>
          <ac:picMkLst>
            <pc:docMk/>
            <pc:sldMk cId="776768592" sldId="1648"/>
            <ac:picMk id="20" creationId="{18000DE2-0300-46F5-8C34-F0FA33A57767}"/>
          </ac:picMkLst>
        </pc:picChg>
        <pc:picChg chg="add del mod">
          <ac:chgData name="James Lee(이종섭)" userId="36cfa76a-0c9a-4c1e-b4be-d6f6bdfb81be" providerId="ADAL" clId="{ECC2DCBB-4D61-48F2-B838-D544FC401392}" dt="2022-03-15T23:50:01.439" v="468"/>
          <ac:picMkLst>
            <pc:docMk/>
            <pc:sldMk cId="776768592" sldId="1648"/>
            <ac:picMk id="22" creationId="{555EDF43-7232-4B4A-A122-E80B561F5785}"/>
          </ac:picMkLst>
        </pc:picChg>
        <pc:cxnChg chg="add del mod">
          <ac:chgData name="James Lee(이종섭)" userId="36cfa76a-0c9a-4c1e-b4be-d6f6bdfb81be" providerId="ADAL" clId="{ECC2DCBB-4D61-48F2-B838-D544FC401392}" dt="2022-03-15T06:26:01.276" v="352" actId="478"/>
          <ac:cxnSpMkLst>
            <pc:docMk/>
            <pc:sldMk cId="776768592" sldId="1648"/>
            <ac:cxnSpMk id="11" creationId="{C1341A0C-4510-4378-AB03-C8E71DE67F2C}"/>
          </ac:cxnSpMkLst>
        </pc:cxnChg>
        <pc:cxnChg chg="add del mod">
          <ac:chgData name="James Lee(이종섭)" userId="36cfa76a-0c9a-4c1e-b4be-d6f6bdfb81be" providerId="ADAL" clId="{ECC2DCBB-4D61-48F2-B838-D544FC401392}" dt="2022-03-15T06:26:01.276" v="352" actId="478"/>
          <ac:cxnSpMkLst>
            <pc:docMk/>
            <pc:sldMk cId="776768592" sldId="1648"/>
            <ac:cxnSpMk id="13" creationId="{9A46BEF4-5B62-4632-B01D-F658127CBC2C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5T23:49:55.783" v="467" actId="1076"/>
        <pc:sldMkLst>
          <pc:docMk/>
          <pc:sldMk cId="3880040915" sldId="1649"/>
        </pc:sldMkLst>
        <pc:spChg chg="mod">
          <ac:chgData name="James Lee(이종섭)" userId="36cfa76a-0c9a-4c1e-b4be-d6f6bdfb81be" providerId="ADAL" clId="{ECC2DCBB-4D61-48F2-B838-D544FC401392}" dt="2022-03-15T23:46:18.936" v="449"/>
          <ac:spMkLst>
            <pc:docMk/>
            <pc:sldMk cId="3880040915" sldId="1649"/>
            <ac:spMk id="2" creationId="{27CFF666-7FB2-45BF-9357-626CF5E9F9DB}"/>
          </ac:spMkLst>
        </pc:spChg>
        <pc:spChg chg="del">
          <ac:chgData name="James Lee(이종섭)" userId="36cfa76a-0c9a-4c1e-b4be-d6f6bdfb81be" providerId="ADAL" clId="{ECC2DCBB-4D61-48F2-B838-D544FC401392}" dt="2022-03-15T23:47:36.228" v="452" actId="478"/>
          <ac:spMkLst>
            <pc:docMk/>
            <pc:sldMk cId="3880040915" sldId="1649"/>
            <ac:spMk id="3" creationId="{5D383893-EDCA-416C-9CCE-A052444002AB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" creationId="{C7CF5060-1613-4AB1-AEDF-B393D85AE5C5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5" creationId="{964F625F-2201-4597-BB86-37AE82349E74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7" creationId="{A1EA14A2-90A4-43F6-AAEA-B3AB4621ABAD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8" creationId="{07011A7D-0BCE-4857-9AEB-A32DD3EF6C8B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9" creationId="{40A5858E-BA33-4FB5-8167-48058791C8DF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0" creationId="{8916C27C-9236-4CB0-B919-F376DFB7EC03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1" creationId="{909AAB17-178B-47B0-AA07-1E1A9C3672C3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2" creationId="{DD09F867-1A32-4C1E-A80F-9BECD8C1E911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3" creationId="{127E346F-D06C-4D2E-88E4-6E11D2D2DE41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4" creationId="{E8E538F8-3497-4052-8D0A-C1E7E45F544A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5" creationId="{2A38259E-5D05-4EAE-BD5E-0261BD107C30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6" creationId="{F26C93B0-D0FB-41AF-90D1-8AE7297774A4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8" creationId="{485BF9C8-97BF-4136-985E-C3CE4D6E833D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19" creationId="{42A4F2B6-CE5F-4A00-9114-F05F85CA3AAA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20" creationId="{8790F7D4-A9CA-4FA8-B68F-486658AE28F7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21" creationId="{48BC0DB1-6223-4728-B1BB-CF67AE4EE9AD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22" creationId="{251AC63B-4824-451F-AFF2-974688F8E5A0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23" creationId="{3B0890DE-05CE-4953-89DC-1E4B5468BB1C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1" creationId="{8F13E1C5-04C2-4B17-ADC8-80D4CA89D471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2" creationId="{A06D55BA-8656-41D5-926E-76C4653B8639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4" creationId="{5B68CA20-AF1F-4C3D-A433-ACF010B4E3C9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5" creationId="{DA80242E-A4C4-47B7-A5D9-E0B60E27EB4B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6" creationId="{1AB4267A-32E0-452C-B30A-D9DE1D92CF09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7" creationId="{8CE66BF0-963A-4590-8B0E-FC0DB16262FF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8" creationId="{BAD8A930-8723-4D10-8383-7728A9BAD8AC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39" creationId="{329932DE-414A-4CEB-B4D9-04BFD073A56B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0" creationId="{7AB049EB-5F12-415E-AEE3-471596C5EDA1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1" creationId="{F28A9F2A-ED2C-459E-BC2B-E5CD4E14ED69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2" creationId="{8400C224-40C3-404A-89BC-FEED1BB0DA50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4" creationId="{EBF02D22-BCCF-4D67-A102-8418C0EE7391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45" creationId="{37BC5972-B033-484A-8CCA-27D93D8BF977}"/>
          </ac:spMkLst>
        </pc:spChg>
        <pc:spChg chg="add mod">
          <ac:chgData name="James Lee(이종섭)" userId="36cfa76a-0c9a-4c1e-b4be-d6f6bdfb81be" providerId="ADAL" clId="{ECC2DCBB-4D61-48F2-B838-D544FC401392}" dt="2022-03-15T23:49:55.783" v="467" actId="1076"/>
          <ac:spMkLst>
            <pc:docMk/>
            <pc:sldMk cId="3880040915" sldId="1649"/>
            <ac:spMk id="52" creationId="{EE4F96DB-2233-4239-895C-B274B683C978}"/>
          </ac:spMkLst>
        </pc:spChg>
        <pc:spChg chg="add mod">
          <ac:chgData name="James Lee(이종섭)" userId="36cfa76a-0c9a-4c1e-b4be-d6f6bdfb81be" providerId="ADAL" clId="{ECC2DCBB-4D61-48F2-B838-D544FC401392}" dt="2022-03-15T23:46:29.082" v="450" actId="207"/>
          <ac:spMkLst>
            <pc:docMk/>
            <pc:sldMk cId="3880040915" sldId="1649"/>
            <ac:spMk id="53" creationId="{DD577E9B-EF50-4E35-A10F-AEFCB923933F}"/>
          </ac:spMkLst>
        </pc:spChg>
        <pc:picChg chg="add mod">
          <ac:chgData name="James Lee(이종섭)" userId="36cfa76a-0c9a-4c1e-b4be-d6f6bdfb81be" providerId="ADAL" clId="{ECC2DCBB-4D61-48F2-B838-D544FC401392}" dt="2022-03-15T23:49:55.783" v="467" actId="1076"/>
          <ac:picMkLst>
            <pc:docMk/>
            <pc:sldMk cId="3880040915" sldId="1649"/>
            <ac:picMk id="6" creationId="{9D878B8D-010C-4852-A90D-49910463F75C}"/>
          </ac:picMkLst>
        </pc:picChg>
        <pc:picChg chg="add mod">
          <ac:chgData name="James Lee(이종섭)" userId="36cfa76a-0c9a-4c1e-b4be-d6f6bdfb81be" providerId="ADAL" clId="{ECC2DCBB-4D61-48F2-B838-D544FC401392}" dt="2022-03-15T23:49:55.783" v="467" actId="1076"/>
          <ac:picMkLst>
            <pc:docMk/>
            <pc:sldMk cId="3880040915" sldId="1649"/>
            <ac:picMk id="17" creationId="{419CE0A5-0725-4989-BA83-D141A8DB27E4}"/>
          </ac:picMkLst>
        </pc:picChg>
        <pc:picChg chg="add mod">
          <ac:chgData name="James Lee(이종섭)" userId="36cfa76a-0c9a-4c1e-b4be-d6f6bdfb81be" providerId="ADAL" clId="{ECC2DCBB-4D61-48F2-B838-D544FC401392}" dt="2022-03-15T23:49:55.783" v="467" actId="1076"/>
          <ac:picMkLst>
            <pc:docMk/>
            <pc:sldMk cId="3880040915" sldId="1649"/>
            <ac:picMk id="33" creationId="{1031AF68-6F69-4D10-9915-C8FE0948409A}"/>
          </ac:picMkLst>
        </pc:picChg>
        <pc:picChg chg="add mod">
          <ac:chgData name="James Lee(이종섭)" userId="36cfa76a-0c9a-4c1e-b4be-d6f6bdfb81be" providerId="ADAL" clId="{ECC2DCBB-4D61-48F2-B838-D544FC401392}" dt="2022-03-15T23:49:55.783" v="467" actId="1076"/>
          <ac:picMkLst>
            <pc:docMk/>
            <pc:sldMk cId="3880040915" sldId="1649"/>
            <ac:picMk id="43" creationId="{206E0458-F5CA-4F59-AEE0-A4EBB8154E65}"/>
          </ac:picMkLst>
        </pc:pic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4" creationId="{41843FAD-A91F-4D1F-898C-1B89C284714F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5" creationId="{5EEF55C5-097E-4EB6-89DB-1B5D269C315E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6" creationId="{88FD5AED-6CCE-4010-8E8C-13694ECF0889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7" creationId="{A78EAC22-1047-4C36-B9DC-784AEDB40C02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8" creationId="{AA53F7AD-EA86-4816-BDBB-2B9CB9A7BBD6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29" creationId="{85415ACF-EEDD-4FE9-871C-5BF41CACF1D1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30" creationId="{DB049191-8331-4DB5-9379-9F9AB3345023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46" creationId="{95514AAB-F8E5-45F8-BBC3-F8DF436DAC21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47" creationId="{94CF504F-CD35-4678-BFA0-4D500C893A80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48" creationId="{49D859AA-D53C-4200-B170-26112B45BBEE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49" creationId="{F9651A60-C55E-412F-845B-306D662B5F00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50" creationId="{D753C0E6-2C36-478F-A263-ED8778A72AE2}"/>
          </ac:cxnSpMkLst>
        </pc:cxnChg>
        <pc:cxnChg chg="add mod">
          <ac:chgData name="James Lee(이종섭)" userId="36cfa76a-0c9a-4c1e-b4be-d6f6bdfb81be" providerId="ADAL" clId="{ECC2DCBB-4D61-48F2-B838-D544FC401392}" dt="2022-03-15T23:49:55.783" v="467" actId="1076"/>
          <ac:cxnSpMkLst>
            <pc:docMk/>
            <pc:sldMk cId="3880040915" sldId="1649"/>
            <ac:cxnSpMk id="51" creationId="{93E95681-3D2A-438D-BED5-767ADE2537EF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7T03:59:20.934" v="4639" actId="20577"/>
        <pc:sldMkLst>
          <pc:docMk/>
          <pc:sldMk cId="340060619" sldId="1650"/>
        </pc:sldMkLst>
        <pc:spChg chg="mod">
          <ac:chgData name="James Lee(이종섭)" userId="36cfa76a-0c9a-4c1e-b4be-d6f6bdfb81be" providerId="ADAL" clId="{ECC2DCBB-4D61-48F2-B838-D544FC401392}" dt="2022-03-15T23:53:03.403" v="590"/>
          <ac:spMkLst>
            <pc:docMk/>
            <pc:sldMk cId="340060619" sldId="1650"/>
            <ac:spMk id="2" creationId="{71D659CA-EB99-4D12-8F45-762BC9C985AC}"/>
          </ac:spMkLst>
        </pc:spChg>
        <pc:spChg chg="del">
          <ac:chgData name="James Lee(이종섭)" userId="36cfa76a-0c9a-4c1e-b4be-d6f6bdfb81be" providerId="ADAL" clId="{ECC2DCBB-4D61-48F2-B838-D544FC401392}" dt="2022-03-15T23:53:05.693" v="591" actId="478"/>
          <ac:spMkLst>
            <pc:docMk/>
            <pc:sldMk cId="340060619" sldId="1650"/>
            <ac:spMk id="3" creationId="{CE596776-7F2E-406E-A4F4-BDFB3685419A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9" creationId="{BE635112-8F66-44AB-A2F9-F1A8A332619F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10" creationId="{6845749D-3EE5-4F3D-90FA-A9E58BCB2F9C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11" creationId="{216E5B87-E7BF-49D0-A51A-54C721701334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12" creationId="{0BCC770F-C55D-40B7-9350-1AA6A34E6F03}"/>
          </ac:spMkLst>
        </pc:spChg>
        <pc:spChg chg="add del mod">
          <ac:chgData name="James Lee(이종섭)" userId="36cfa76a-0c9a-4c1e-b4be-d6f6bdfb81be" providerId="ADAL" clId="{ECC2DCBB-4D61-48F2-B838-D544FC401392}" dt="2022-03-16T01:21:20.294" v="2110" actId="478"/>
          <ac:spMkLst>
            <pc:docMk/>
            <pc:sldMk cId="340060619" sldId="1650"/>
            <ac:spMk id="13" creationId="{F4F7811E-E8D5-4CA3-A65F-FB05140419EE}"/>
          </ac:spMkLst>
        </pc:spChg>
        <pc:spChg chg="add mod">
          <ac:chgData name="James Lee(이종섭)" userId="36cfa76a-0c9a-4c1e-b4be-d6f6bdfb81be" providerId="ADAL" clId="{ECC2DCBB-4D61-48F2-B838-D544FC401392}" dt="2022-03-16T23:42:07.326" v="4633"/>
          <ac:spMkLst>
            <pc:docMk/>
            <pc:sldMk cId="340060619" sldId="1650"/>
            <ac:spMk id="14" creationId="{E924282F-DDF6-4608-9D89-398E9BA3F790}"/>
          </ac:spMkLst>
        </pc:spChg>
        <pc:spChg chg="add del">
          <ac:chgData name="James Lee(이종섭)" userId="36cfa76a-0c9a-4c1e-b4be-d6f6bdfb81be" providerId="ADAL" clId="{ECC2DCBB-4D61-48F2-B838-D544FC401392}" dt="2022-03-16T00:01:57.040" v="735" actId="478"/>
          <ac:spMkLst>
            <pc:docMk/>
            <pc:sldMk cId="340060619" sldId="1650"/>
            <ac:spMk id="15" creationId="{01AC0CF7-BE7D-42FC-B25B-EBB94FB0593F}"/>
          </ac:spMkLst>
        </pc:spChg>
        <pc:spChg chg="add mod">
          <ac:chgData name="James Lee(이종섭)" userId="36cfa76a-0c9a-4c1e-b4be-d6f6bdfb81be" providerId="ADAL" clId="{ECC2DCBB-4D61-48F2-B838-D544FC401392}" dt="2022-03-16T07:24:09.805" v="3897" actId="20577"/>
          <ac:spMkLst>
            <pc:docMk/>
            <pc:sldMk cId="340060619" sldId="1650"/>
            <ac:spMk id="16" creationId="{1632D5E0-2D7B-4E95-AD16-4C747D6ED177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19" creationId="{619E9253-A800-430F-A025-8C652C832BB4}"/>
          </ac:spMkLst>
        </pc:spChg>
        <pc:spChg chg="add mod">
          <ac:chgData name="James Lee(이종섭)" userId="36cfa76a-0c9a-4c1e-b4be-d6f6bdfb81be" providerId="ADAL" clId="{ECC2DCBB-4D61-48F2-B838-D544FC401392}" dt="2022-03-16T00:34:36.873" v="1658" actId="1076"/>
          <ac:spMkLst>
            <pc:docMk/>
            <pc:sldMk cId="340060619" sldId="1650"/>
            <ac:spMk id="21" creationId="{A7E46639-FDF3-4DBA-9FF0-9AC638FE286A}"/>
          </ac:spMkLst>
        </pc:spChg>
        <pc:spChg chg="add mod">
          <ac:chgData name="James Lee(이종섭)" userId="36cfa76a-0c9a-4c1e-b4be-d6f6bdfb81be" providerId="ADAL" clId="{ECC2DCBB-4D61-48F2-B838-D544FC401392}" dt="2022-03-17T00:21:27.148" v="4635" actId="113"/>
          <ac:spMkLst>
            <pc:docMk/>
            <pc:sldMk cId="340060619" sldId="1650"/>
            <ac:spMk id="24" creationId="{C34BEDF0-E9CF-403A-97DE-835227ABEBF9}"/>
          </ac:spMkLst>
        </pc:spChg>
        <pc:spChg chg="add mod">
          <ac:chgData name="James Lee(이종섭)" userId="36cfa76a-0c9a-4c1e-b4be-d6f6bdfb81be" providerId="ADAL" clId="{ECC2DCBB-4D61-48F2-B838-D544FC401392}" dt="2022-03-17T03:59:20.934" v="4639" actId="20577"/>
          <ac:spMkLst>
            <pc:docMk/>
            <pc:sldMk cId="340060619" sldId="1650"/>
            <ac:spMk id="25" creationId="{95A1AB6D-4DDF-4B29-B316-73A295FC9434}"/>
          </ac:spMkLst>
        </pc:spChg>
        <pc:spChg chg="add del mod">
          <ac:chgData name="James Lee(이종섭)" userId="36cfa76a-0c9a-4c1e-b4be-d6f6bdfb81be" providerId="ADAL" clId="{ECC2DCBB-4D61-48F2-B838-D544FC401392}" dt="2022-03-16T00:35:03.727" v="1679" actId="478"/>
          <ac:spMkLst>
            <pc:docMk/>
            <pc:sldMk cId="340060619" sldId="1650"/>
            <ac:spMk id="26" creationId="{3222C9E4-5978-496F-AF15-8A74420A0948}"/>
          </ac:spMkLst>
        </pc:spChg>
        <pc:spChg chg="add mod">
          <ac:chgData name="James Lee(이종섭)" userId="36cfa76a-0c9a-4c1e-b4be-d6f6bdfb81be" providerId="ADAL" clId="{ECC2DCBB-4D61-48F2-B838-D544FC401392}" dt="2022-03-16T01:10:47.323" v="2060" actId="1076"/>
          <ac:spMkLst>
            <pc:docMk/>
            <pc:sldMk cId="340060619" sldId="1650"/>
            <ac:spMk id="27" creationId="{1BC4B43C-B6C3-49F5-8E89-E88DEDBBE2BB}"/>
          </ac:spMkLst>
        </pc:spChg>
        <pc:spChg chg="add mod">
          <ac:chgData name="James Lee(이종섭)" userId="36cfa76a-0c9a-4c1e-b4be-d6f6bdfb81be" providerId="ADAL" clId="{ECC2DCBB-4D61-48F2-B838-D544FC401392}" dt="2022-03-16T00:58:51.488" v="1950" actId="1036"/>
          <ac:spMkLst>
            <pc:docMk/>
            <pc:sldMk cId="340060619" sldId="1650"/>
            <ac:spMk id="28" creationId="{149D5A40-4F63-4EFE-B7E7-2E86A7B51030}"/>
          </ac:spMkLst>
        </pc:spChg>
        <pc:spChg chg="add mod">
          <ac:chgData name="James Lee(이종섭)" userId="36cfa76a-0c9a-4c1e-b4be-d6f6bdfb81be" providerId="ADAL" clId="{ECC2DCBB-4D61-48F2-B838-D544FC401392}" dt="2022-03-16T00:38:48.455" v="1832" actId="1076"/>
          <ac:spMkLst>
            <pc:docMk/>
            <pc:sldMk cId="340060619" sldId="1650"/>
            <ac:spMk id="29" creationId="{4AC6157D-DC70-4314-B0A8-C9912BF2FC0A}"/>
          </ac:spMkLst>
        </pc:spChg>
        <pc:spChg chg="add mod">
          <ac:chgData name="James Lee(이종섭)" userId="36cfa76a-0c9a-4c1e-b4be-d6f6bdfb81be" providerId="ADAL" clId="{ECC2DCBB-4D61-48F2-B838-D544FC401392}" dt="2022-03-16T01:21:22.901" v="2113" actId="1037"/>
          <ac:spMkLst>
            <pc:docMk/>
            <pc:sldMk cId="340060619" sldId="1650"/>
            <ac:spMk id="30" creationId="{800DD2E6-FB2D-416E-9CDE-D2B1467986E3}"/>
          </ac:spMkLst>
        </pc:spChg>
        <pc:spChg chg="add mod">
          <ac:chgData name="James Lee(이종섭)" userId="36cfa76a-0c9a-4c1e-b4be-d6f6bdfb81be" providerId="ADAL" clId="{ECC2DCBB-4D61-48F2-B838-D544FC401392}" dt="2022-03-17T00:21:23.877" v="4634" actId="113"/>
          <ac:spMkLst>
            <pc:docMk/>
            <pc:sldMk cId="340060619" sldId="1650"/>
            <ac:spMk id="31" creationId="{7FA4D333-A460-4ACF-8FFE-48C9C7F6E958}"/>
          </ac:spMkLst>
        </pc:spChg>
        <pc:spChg chg="add mod">
          <ac:chgData name="James Lee(이종섭)" userId="36cfa76a-0c9a-4c1e-b4be-d6f6bdfb81be" providerId="ADAL" clId="{ECC2DCBB-4D61-48F2-B838-D544FC401392}" dt="2022-03-16T04:11:38.280" v="3326" actId="1582"/>
          <ac:spMkLst>
            <pc:docMk/>
            <pc:sldMk cId="340060619" sldId="1650"/>
            <ac:spMk id="33" creationId="{0F142245-44DD-45FD-9DC4-9F5368B883CA}"/>
          </ac:spMkLst>
        </pc:spChg>
        <pc:spChg chg="add mod">
          <ac:chgData name="James Lee(이종섭)" userId="36cfa76a-0c9a-4c1e-b4be-d6f6bdfb81be" providerId="ADAL" clId="{ECC2DCBB-4D61-48F2-B838-D544FC401392}" dt="2022-03-16T04:13:26.906" v="3390" actId="1037"/>
          <ac:spMkLst>
            <pc:docMk/>
            <pc:sldMk cId="340060619" sldId="1650"/>
            <ac:spMk id="36" creationId="{DB919E62-B88B-444F-B0A6-BE7579B3CBC8}"/>
          </ac:spMkLst>
        </pc:spChg>
        <pc:spChg chg="add mod">
          <ac:chgData name="James Lee(이종섭)" userId="36cfa76a-0c9a-4c1e-b4be-d6f6bdfb81be" providerId="ADAL" clId="{ECC2DCBB-4D61-48F2-B838-D544FC401392}" dt="2022-03-16T04:13:12.963" v="3388" actId="1076"/>
          <ac:spMkLst>
            <pc:docMk/>
            <pc:sldMk cId="340060619" sldId="1650"/>
            <ac:spMk id="37" creationId="{AD3451B0-7C25-4985-9E47-DA224D0B21F6}"/>
          </ac:spMkLst>
        </pc:spChg>
        <pc:spChg chg="add">
          <ac:chgData name="James Lee(이종섭)" userId="36cfa76a-0c9a-4c1e-b4be-d6f6bdfb81be" providerId="ADAL" clId="{ECC2DCBB-4D61-48F2-B838-D544FC401392}" dt="2022-03-16T08:15:37.812" v="4377"/>
          <ac:spMkLst>
            <pc:docMk/>
            <pc:sldMk cId="340060619" sldId="1650"/>
            <ac:spMk id="39" creationId="{4FBBA6BA-2296-48F7-B8FE-12D6AF5E1F75}"/>
          </ac:spMkLst>
        </pc:spChg>
        <pc:picChg chg="add mod">
          <ac:chgData name="James Lee(이종섭)" userId="36cfa76a-0c9a-4c1e-b4be-d6f6bdfb81be" providerId="ADAL" clId="{ECC2DCBB-4D61-48F2-B838-D544FC401392}" dt="2022-03-16T06:15:31.164" v="3580"/>
          <ac:picMkLst>
            <pc:docMk/>
            <pc:sldMk cId="340060619" sldId="1650"/>
            <ac:picMk id="4" creationId="{14154BD0-595C-4F73-8634-BC074F947F3C}"/>
          </ac:picMkLst>
        </pc:picChg>
        <pc:picChg chg="add mod">
          <ac:chgData name="James Lee(이종섭)" userId="36cfa76a-0c9a-4c1e-b4be-d6f6bdfb81be" providerId="ADAL" clId="{ECC2DCBB-4D61-48F2-B838-D544FC401392}" dt="2022-03-16T00:34:36.873" v="1658" actId="1076"/>
          <ac:picMkLst>
            <pc:docMk/>
            <pc:sldMk cId="340060619" sldId="1650"/>
            <ac:picMk id="5" creationId="{D1B39EE5-3A97-4C95-9A2F-DDBA6115CAAF}"/>
          </ac:picMkLst>
        </pc:picChg>
        <pc:picChg chg="add mod">
          <ac:chgData name="James Lee(이종섭)" userId="36cfa76a-0c9a-4c1e-b4be-d6f6bdfb81be" providerId="ADAL" clId="{ECC2DCBB-4D61-48F2-B838-D544FC401392}" dt="2022-03-16T00:34:36.873" v="1658" actId="1076"/>
          <ac:picMkLst>
            <pc:docMk/>
            <pc:sldMk cId="340060619" sldId="1650"/>
            <ac:picMk id="6" creationId="{68240960-5A05-445F-BE53-7B11E8389A95}"/>
          </ac:picMkLst>
        </pc:picChg>
        <pc:picChg chg="add mod">
          <ac:chgData name="James Lee(이종섭)" userId="36cfa76a-0c9a-4c1e-b4be-d6f6bdfb81be" providerId="ADAL" clId="{ECC2DCBB-4D61-48F2-B838-D544FC401392}" dt="2022-03-16T00:34:36.873" v="1658" actId="1076"/>
          <ac:picMkLst>
            <pc:docMk/>
            <pc:sldMk cId="340060619" sldId="1650"/>
            <ac:picMk id="8" creationId="{21564E06-8D1E-437F-A7EE-A5D366B252E3}"/>
          </ac:picMkLst>
        </pc:picChg>
        <pc:picChg chg="add mod">
          <ac:chgData name="James Lee(이종섭)" userId="36cfa76a-0c9a-4c1e-b4be-d6f6bdfb81be" providerId="ADAL" clId="{ECC2DCBB-4D61-48F2-B838-D544FC401392}" dt="2022-03-16T04:11:52.877" v="3328" actId="208"/>
          <ac:picMkLst>
            <pc:docMk/>
            <pc:sldMk cId="340060619" sldId="1650"/>
            <ac:picMk id="32" creationId="{DFA2B46A-28C8-4441-8B35-8654E982A96B}"/>
          </ac:picMkLst>
        </pc:picChg>
        <pc:cxnChg chg="add mod">
          <ac:chgData name="James Lee(이종섭)" userId="36cfa76a-0c9a-4c1e-b4be-d6f6bdfb81be" providerId="ADAL" clId="{ECC2DCBB-4D61-48F2-B838-D544FC401392}" dt="2022-03-16T00:34:36.873" v="1658" actId="1076"/>
          <ac:cxnSpMkLst>
            <pc:docMk/>
            <pc:sldMk cId="340060619" sldId="1650"/>
            <ac:cxnSpMk id="18" creationId="{E1658652-C284-4B4A-8DB2-02A01F738512}"/>
          </ac:cxnSpMkLst>
        </pc:cxnChg>
        <pc:cxnChg chg="add mod">
          <ac:chgData name="James Lee(이종섭)" userId="36cfa76a-0c9a-4c1e-b4be-d6f6bdfb81be" providerId="ADAL" clId="{ECC2DCBB-4D61-48F2-B838-D544FC401392}" dt="2022-03-16T00:34:36.873" v="1658" actId="1076"/>
          <ac:cxnSpMkLst>
            <pc:docMk/>
            <pc:sldMk cId="340060619" sldId="1650"/>
            <ac:cxnSpMk id="20" creationId="{B1B30B77-4420-4EA1-AB79-6D7633F03B73}"/>
          </ac:cxnSpMkLst>
        </pc:cxnChg>
        <pc:cxnChg chg="add mod">
          <ac:chgData name="James Lee(이종섭)" userId="36cfa76a-0c9a-4c1e-b4be-d6f6bdfb81be" providerId="ADAL" clId="{ECC2DCBB-4D61-48F2-B838-D544FC401392}" dt="2022-03-16T04:13:35.910" v="3392" actId="14100"/>
          <ac:cxnSpMkLst>
            <pc:docMk/>
            <pc:sldMk cId="340060619" sldId="1650"/>
            <ac:cxnSpMk id="35" creationId="{498B391B-BDA2-455D-85C9-06B8F651B181}"/>
          </ac:cxnSpMkLst>
        </pc:cxnChg>
      </pc:sldChg>
      <pc:sldChg chg="addSp delSp modSp add">
        <pc:chgData name="James Lee(이종섭)" userId="36cfa76a-0c9a-4c1e-b4be-d6f6bdfb81be" providerId="ADAL" clId="{ECC2DCBB-4D61-48F2-B838-D544FC401392}" dt="2022-03-16T08:40:01.784" v="4470" actId="478"/>
        <pc:sldMkLst>
          <pc:docMk/>
          <pc:sldMk cId="3093376087" sldId="1651"/>
        </pc:sldMkLst>
        <pc:spChg chg="mod">
          <ac:chgData name="James Lee(이종섭)" userId="36cfa76a-0c9a-4c1e-b4be-d6f6bdfb81be" providerId="ADAL" clId="{ECC2DCBB-4D61-48F2-B838-D544FC401392}" dt="2022-03-16T08:16:16.223" v="4393" actId="20577"/>
          <ac:spMkLst>
            <pc:docMk/>
            <pc:sldMk cId="3093376087" sldId="1651"/>
            <ac:spMk id="2" creationId="{284A4F00-FAFB-4243-95D9-B95F1E0C88D3}"/>
          </ac:spMkLst>
        </pc:spChg>
        <pc:spChg chg="del">
          <ac:chgData name="James Lee(이종섭)" userId="36cfa76a-0c9a-4c1e-b4be-d6f6bdfb81be" providerId="ADAL" clId="{ECC2DCBB-4D61-48F2-B838-D544FC401392}" dt="2022-03-16T02:58:01.831" v="2581" actId="478"/>
          <ac:spMkLst>
            <pc:docMk/>
            <pc:sldMk cId="3093376087" sldId="1651"/>
            <ac:spMk id="3" creationId="{958FCE26-ADCD-42BF-AC18-EF93E64CFF32}"/>
          </ac:spMkLst>
        </pc:spChg>
        <pc:spChg chg="add del mod">
          <ac:chgData name="James Lee(이종섭)" userId="36cfa76a-0c9a-4c1e-b4be-d6f6bdfb81be" providerId="ADAL" clId="{ECC2DCBB-4D61-48F2-B838-D544FC401392}" dt="2022-03-16T08:40:01.784" v="4470" actId="478"/>
          <ac:spMkLst>
            <pc:docMk/>
            <pc:sldMk cId="3093376087" sldId="1651"/>
            <ac:spMk id="5" creationId="{8108C079-DB82-4AC1-BF9C-53E679563837}"/>
          </ac:spMkLst>
        </pc:spChg>
        <pc:spChg chg="add del mod">
          <ac:chgData name="James Lee(이종섭)" userId="36cfa76a-0c9a-4c1e-b4be-d6f6bdfb81be" providerId="ADAL" clId="{ECC2DCBB-4D61-48F2-B838-D544FC401392}" dt="2022-03-16T08:40:00.680" v="4469" actId="478"/>
          <ac:spMkLst>
            <pc:docMk/>
            <pc:sldMk cId="3093376087" sldId="1651"/>
            <ac:spMk id="6" creationId="{DFD865B5-53DC-433D-BFD1-96890E92D8DC}"/>
          </ac:spMkLst>
        </pc:spChg>
        <pc:spChg chg="add mod ord">
          <ac:chgData name="James Lee(이종섭)" userId="36cfa76a-0c9a-4c1e-b4be-d6f6bdfb81be" providerId="ADAL" clId="{ECC2DCBB-4D61-48F2-B838-D544FC401392}" dt="2022-03-16T06:59:20.681" v="3788" actId="1076"/>
          <ac:spMkLst>
            <pc:docMk/>
            <pc:sldMk cId="3093376087" sldId="1651"/>
            <ac:spMk id="7" creationId="{B064BD4E-41C8-4DFD-B632-B507002A802F}"/>
          </ac:spMkLst>
        </pc:spChg>
        <pc:spChg chg="add mod">
          <ac:chgData name="James Lee(이종섭)" userId="36cfa76a-0c9a-4c1e-b4be-d6f6bdfb81be" providerId="ADAL" clId="{ECC2DCBB-4D61-48F2-B838-D544FC401392}" dt="2022-03-16T07:55:09.172" v="4322" actId="20577"/>
          <ac:spMkLst>
            <pc:docMk/>
            <pc:sldMk cId="3093376087" sldId="1651"/>
            <ac:spMk id="8" creationId="{7C0AC295-F39D-4575-A6F6-D847710ECBB6}"/>
          </ac:spMkLst>
        </pc:spChg>
        <pc:spChg chg="add del mod">
          <ac:chgData name="James Lee(이종섭)" userId="36cfa76a-0c9a-4c1e-b4be-d6f6bdfb81be" providerId="ADAL" clId="{ECC2DCBB-4D61-48F2-B838-D544FC401392}" dt="2022-03-16T07:28:59.377" v="3945" actId="478"/>
          <ac:spMkLst>
            <pc:docMk/>
            <pc:sldMk cId="3093376087" sldId="1651"/>
            <ac:spMk id="13" creationId="{87A1AD47-44B6-4BE2-8655-1B145E65BD2E}"/>
          </ac:spMkLst>
        </pc:spChg>
        <pc:spChg chg="add del mod">
          <ac:chgData name="James Lee(이종섭)" userId="36cfa76a-0c9a-4c1e-b4be-d6f6bdfb81be" providerId="ADAL" clId="{ECC2DCBB-4D61-48F2-B838-D544FC401392}" dt="2022-03-16T07:55:44.591" v="4324" actId="478"/>
          <ac:spMkLst>
            <pc:docMk/>
            <pc:sldMk cId="3093376087" sldId="1651"/>
            <ac:spMk id="14" creationId="{3172D0F5-60F8-42E5-AFA5-B037AA153ADA}"/>
          </ac:spMkLst>
        </pc:spChg>
        <pc:spChg chg="add del mod">
          <ac:chgData name="James Lee(이종섭)" userId="36cfa76a-0c9a-4c1e-b4be-d6f6bdfb81be" providerId="ADAL" clId="{ECC2DCBB-4D61-48F2-B838-D544FC401392}" dt="2022-03-16T07:55:41.640" v="4323" actId="478"/>
          <ac:spMkLst>
            <pc:docMk/>
            <pc:sldMk cId="3093376087" sldId="1651"/>
            <ac:spMk id="15" creationId="{75C85718-E4C1-4E60-AD98-9BD67DE5F30D}"/>
          </ac:spMkLst>
        </pc:spChg>
        <pc:spChg chg="add mod">
          <ac:chgData name="James Lee(이종섭)" userId="36cfa76a-0c9a-4c1e-b4be-d6f6bdfb81be" providerId="ADAL" clId="{ECC2DCBB-4D61-48F2-B838-D544FC401392}" dt="2022-03-16T07:55:04.852" v="4320" actId="1076"/>
          <ac:spMkLst>
            <pc:docMk/>
            <pc:sldMk cId="3093376087" sldId="1651"/>
            <ac:spMk id="16" creationId="{99119117-8F48-4C90-870B-734DEBF87683}"/>
          </ac:spMkLst>
        </pc:spChg>
        <pc:spChg chg="add mod">
          <ac:chgData name="James Lee(이종섭)" userId="36cfa76a-0c9a-4c1e-b4be-d6f6bdfb81be" providerId="ADAL" clId="{ECC2DCBB-4D61-48F2-B838-D544FC401392}" dt="2022-03-16T08:38:37.334" v="4435" actId="1035"/>
          <ac:spMkLst>
            <pc:docMk/>
            <pc:sldMk cId="3093376087" sldId="1651"/>
            <ac:spMk id="20" creationId="{44B314DE-0C3F-4940-A562-DD26E803F52F}"/>
          </ac:spMkLst>
        </pc:spChg>
        <pc:spChg chg="add mod">
          <ac:chgData name="James Lee(이종섭)" userId="36cfa76a-0c9a-4c1e-b4be-d6f6bdfb81be" providerId="ADAL" clId="{ECC2DCBB-4D61-48F2-B838-D544FC401392}" dt="2022-03-16T08:38:33.871" v="4428" actId="1036"/>
          <ac:spMkLst>
            <pc:docMk/>
            <pc:sldMk cId="3093376087" sldId="1651"/>
            <ac:spMk id="21" creationId="{8034F404-F201-4FF6-99C5-CCA630477B82}"/>
          </ac:spMkLst>
        </pc:spChg>
        <pc:spChg chg="add mod">
          <ac:chgData name="James Lee(이종섭)" userId="36cfa76a-0c9a-4c1e-b4be-d6f6bdfb81be" providerId="ADAL" clId="{ECC2DCBB-4D61-48F2-B838-D544FC401392}" dt="2022-03-16T08:36:46.478" v="4419" actId="1036"/>
          <ac:spMkLst>
            <pc:docMk/>
            <pc:sldMk cId="3093376087" sldId="1651"/>
            <ac:spMk id="22" creationId="{2990D399-46AC-4767-B4B1-DC9CF3DF1FDF}"/>
          </ac:spMkLst>
        </pc:spChg>
        <pc:picChg chg="add del mod">
          <ac:chgData name="James Lee(이종섭)" userId="36cfa76a-0c9a-4c1e-b4be-d6f6bdfb81be" providerId="ADAL" clId="{ECC2DCBB-4D61-48F2-B838-D544FC401392}" dt="2022-03-16T06:58:50.976" v="3781" actId="478"/>
          <ac:picMkLst>
            <pc:docMk/>
            <pc:sldMk cId="3093376087" sldId="1651"/>
            <ac:picMk id="4" creationId="{8E82EECA-388E-4397-97ED-5DC94F28E2F2}"/>
          </ac:picMkLst>
        </pc:picChg>
        <pc:picChg chg="add del mod ord">
          <ac:chgData name="James Lee(이종섭)" userId="36cfa76a-0c9a-4c1e-b4be-d6f6bdfb81be" providerId="ADAL" clId="{ECC2DCBB-4D61-48F2-B838-D544FC401392}" dt="2022-03-16T08:02:57.409" v="4329" actId="478"/>
          <ac:picMkLst>
            <pc:docMk/>
            <pc:sldMk cId="3093376087" sldId="1651"/>
            <ac:picMk id="9" creationId="{8753E583-7F9B-445E-B44B-67168F12A440}"/>
          </ac:picMkLst>
        </pc:picChg>
        <pc:picChg chg="add del mod">
          <ac:chgData name="James Lee(이종섭)" userId="36cfa76a-0c9a-4c1e-b4be-d6f6bdfb81be" providerId="ADAL" clId="{ECC2DCBB-4D61-48F2-B838-D544FC401392}" dt="2022-03-16T07:07:38.200" v="3798" actId="478"/>
          <ac:picMkLst>
            <pc:docMk/>
            <pc:sldMk cId="3093376087" sldId="1651"/>
            <ac:picMk id="10" creationId="{704DD3F0-B3B2-46E8-8F38-C863C0AF1AED}"/>
          </ac:picMkLst>
        </pc:picChg>
        <pc:picChg chg="add del mod">
          <ac:chgData name="James Lee(이종섭)" userId="36cfa76a-0c9a-4c1e-b4be-d6f6bdfb81be" providerId="ADAL" clId="{ECC2DCBB-4D61-48F2-B838-D544FC401392}" dt="2022-03-16T08:02:55.996" v="4328" actId="478"/>
          <ac:picMkLst>
            <pc:docMk/>
            <pc:sldMk cId="3093376087" sldId="1651"/>
            <ac:picMk id="11" creationId="{D72E8324-3D99-4A22-8AD7-4774B65F5EA8}"/>
          </ac:picMkLst>
        </pc:picChg>
        <pc:picChg chg="add mod ord">
          <ac:chgData name="James Lee(이종섭)" userId="36cfa76a-0c9a-4c1e-b4be-d6f6bdfb81be" providerId="ADAL" clId="{ECC2DCBB-4D61-48F2-B838-D544FC401392}" dt="2022-03-16T07:08:13.803" v="3844" actId="14100"/>
          <ac:picMkLst>
            <pc:docMk/>
            <pc:sldMk cId="3093376087" sldId="1651"/>
            <ac:picMk id="12" creationId="{3580B580-F732-40A5-AEDD-C3C7B82A4761}"/>
          </ac:picMkLst>
        </pc:picChg>
        <pc:picChg chg="add mod">
          <ac:chgData name="James Lee(이종섭)" userId="36cfa76a-0c9a-4c1e-b4be-d6f6bdfb81be" providerId="ADAL" clId="{ECC2DCBB-4D61-48F2-B838-D544FC401392}" dt="2022-03-16T08:03:05.975" v="4346" actId="1036"/>
          <ac:picMkLst>
            <pc:docMk/>
            <pc:sldMk cId="3093376087" sldId="1651"/>
            <ac:picMk id="17" creationId="{114E7AEF-FCDF-4352-9DD5-A84B31414A3B}"/>
          </ac:picMkLst>
        </pc:picChg>
        <pc:picChg chg="add mod">
          <ac:chgData name="James Lee(이종섭)" userId="36cfa76a-0c9a-4c1e-b4be-d6f6bdfb81be" providerId="ADAL" clId="{ECC2DCBB-4D61-48F2-B838-D544FC401392}" dt="2022-03-16T08:03:02.662" v="4342" actId="1036"/>
          <ac:picMkLst>
            <pc:docMk/>
            <pc:sldMk cId="3093376087" sldId="1651"/>
            <ac:picMk id="18" creationId="{DD69CB79-E64E-41CD-BB06-F2DBAB53060E}"/>
          </ac:picMkLst>
        </pc:picChg>
        <pc:picChg chg="add mod">
          <ac:chgData name="James Lee(이종섭)" userId="36cfa76a-0c9a-4c1e-b4be-d6f6bdfb81be" providerId="ADAL" clId="{ECC2DCBB-4D61-48F2-B838-D544FC401392}" dt="2022-03-16T08:03:08.886" v="4348" actId="1036"/>
          <ac:picMkLst>
            <pc:docMk/>
            <pc:sldMk cId="3093376087" sldId="1651"/>
            <ac:picMk id="19" creationId="{DF850945-5283-43C8-8597-18E38AF74017}"/>
          </ac:picMkLst>
        </pc:picChg>
        <pc:cxnChg chg="add mod">
          <ac:chgData name="James Lee(이종섭)" userId="36cfa76a-0c9a-4c1e-b4be-d6f6bdfb81be" providerId="ADAL" clId="{ECC2DCBB-4D61-48F2-B838-D544FC401392}" dt="2022-03-16T08:38:21.467" v="4425" actId="693"/>
          <ac:cxnSpMkLst>
            <pc:docMk/>
            <pc:sldMk cId="3093376087" sldId="1651"/>
            <ac:cxnSpMk id="4" creationId="{A7C4A9A8-99AD-4D5E-8698-BE092595FB08}"/>
          </ac:cxnSpMkLst>
        </pc:cxnChg>
        <pc:cxnChg chg="add del mod">
          <ac:chgData name="James Lee(이종섭)" userId="36cfa76a-0c9a-4c1e-b4be-d6f6bdfb81be" providerId="ADAL" clId="{ECC2DCBB-4D61-48F2-B838-D544FC401392}" dt="2022-03-16T02:48:27.017" v="2217" actId="478"/>
          <ac:cxnSpMkLst>
            <pc:docMk/>
            <pc:sldMk cId="3093376087" sldId="1651"/>
            <ac:cxnSpMk id="6" creationId="{64788EF0-4AA2-42E3-A665-44672068B9D2}"/>
          </ac:cxnSpMkLst>
        </pc:cxnChg>
      </pc:sldChg>
      <pc:sldChg chg="addSp delSp modSp add ord">
        <pc:chgData name="James Lee(이종섭)" userId="36cfa76a-0c9a-4c1e-b4be-d6f6bdfb81be" providerId="ADAL" clId="{ECC2DCBB-4D61-48F2-B838-D544FC401392}" dt="2022-03-16T23:36:25.204" v="4610" actId="20577"/>
        <pc:sldMkLst>
          <pc:docMk/>
          <pc:sldMk cId="3742055026" sldId="1652"/>
        </pc:sldMkLst>
        <pc:spChg chg="mod">
          <ac:chgData name="James Lee(이종섭)" userId="36cfa76a-0c9a-4c1e-b4be-d6f6bdfb81be" providerId="ADAL" clId="{ECC2DCBB-4D61-48F2-B838-D544FC401392}" dt="2022-03-16T06:43:50.383" v="3718" actId="20577"/>
          <ac:spMkLst>
            <pc:docMk/>
            <pc:sldMk cId="3742055026" sldId="1652"/>
            <ac:spMk id="2" creationId="{844E9216-ABA9-4731-BBCA-23F18980D34D}"/>
          </ac:spMkLst>
        </pc:spChg>
        <pc:spChg chg="add mod">
          <ac:chgData name="James Lee(이종섭)" userId="36cfa76a-0c9a-4c1e-b4be-d6f6bdfb81be" providerId="ADAL" clId="{ECC2DCBB-4D61-48F2-B838-D544FC401392}" dt="2022-03-16T08:40:57.023" v="4478" actId="207"/>
          <ac:spMkLst>
            <pc:docMk/>
            <pc:sldMk cId="3742055026" sldId="1652"/>
            <ac:spMk id="3" creationId="{44204A0E-A88F-45CE-91B1-26F340C9A823}"/>
          </ac:spMkLst>
        </pc:spChg>
        <pc:spChg chg="del">
          <ac:chgData name="James Lee(이종섭)" userId="36cfa76a-0c9a-4c1e-b4be-d6f6bdfb81be" providerId="ADAL" clId="{ECC2DCBB-4D61-48F2-B838-D544FC401392}" dt="2022-03-16T03:03:52.299" v="2593" actId="478"/>
          <ac:spMkLst>
            <pc:docMk/>
            <pc:sldMk cId="3742055026" sldId="1652"/>
            <ac:spMk id="3" creationId="{ACA0B0BE-69C3-439B-B046-C63D18BCCB67}"/>
          </ac:spMkLst>
        </pc:spChg>
        <pc:spChg chg="add mod">
          <ac:chgData name="James Lee(이종섭)" userId="36cfa76a-0c9a-4c1e-b4be-d6f6bdfb81be" providerId="ADAL" clId="{ECC2DCBB-4D61-48F2-B838-D544FC401392}" dt="2022-03-16T04:01:41.851" v="3154" actId="2711"/>
          <ac:spMkLst>
            <pc:docMk/>
            <pc:sldMk cId="3742055026" sldId="1652"/>
            <ac:spMk id="6" creationId="{A4257EA9-6F74-45F5-A0D6-952041542CDC}"/>
          </ac:spMkLst>
        </pc:spChg>
        <pc:spChg chg="add mod">
          <ac:chgData name="James Lee(이종섭)" userId="36cfa76a-0c9a-4c1e-b4be-d6f6bdfb81be" providerId="ADAL" clId="{ECC2DCBB-4D61-48F2-B838-D544FC401392}" dt="2022-03-16T04:01:41.851" v="3154" actId="2711"/>
          <ac:spMkLst>
            <pc:docMk/>
            <pc:sldMk cId="3742055026" sldId="1652"/>
            <ac:spMk id="7" creationId="{292406AB-1D8C-4A21-A089-03CD97485982}"/>
          </ac:spMkLst>
        </pc:spChg>
        <pc:spChg chg="add mod">
          <ac:chgData name="James Lee(이종섭)" userId="36cfa76a-0c9a-4c1e-b4be-d6f6bdfb81be" providerId="ADAL" clId="{ECC2DCBB-4D61-48F2-B838-D544FC401392}" dt="2022-03-16T04:14:33.401" v="3470" actId="1037"/>
          <ac:spMkLst>
            <pc:docMk/>
            <pc:sldMk cId="3742055026" sldId="1652"/>
            <ac:spMk id="13" creationId="{4331372D-E8F0-405F-BC10-568FFC0E1479}"/>
          </ac:spMkLst>
        </pc:spChg>
        <pc:spChg chg="add mod">
          <ac:chgData name="James Lee(이종섭)" userId="36cfa76a-0c9a-4c1e-b4be-d6f6bdfb81be" providerId="ADAL" clId="{ECC2DCBB-4D61-48F2-B838-D544FC401392}" dt="2022-03-16T06:43:10.197" v="3685" actId="404"/>
          <ac:spMkLst>
            <pc:docMk/>
            <pc:sldMk cId="3742055026" sldId="1652"/>
            <ac:spMk id="14" creationId="{8292D9F9-88D7-400A-B229-C39A6674950B}"/>
          </ac:spMkLst>
        </pc:spChg>
        <pc:spChg chg="add mod">
          <ac:chgData name="James Lee(이종섭)" userId="36cfa76a-0c9a-4c1e-b4be-d6f6bdfb81be" providerId="ADAL" clId="{ECC2DCBB-4D61-48F2-B838-D544FC401392}" dt="2022-03-16T04:01:41.851" v="3154" actId="2711"/>
          <ac:spMkLst>
            <pc:docMk/>
            <pc:sldMk cId="3742055026" sldId="1652"/>
            <ac:spMk id="15" creationId="{2A9C85A1-E689-4B45-A916-480C14DDEE07}"/>
          </ac:spMkLst>
        </pc:spChg>
        <pc:spChg chg="add mod">
          <ac:chgData name="James Lee(이종섭)" userId="36cfa76a-0c9a-4c1e-b4be-d6f6bdfb81be" providerId="ADAL" clId="{ECC2DCBB-4D61-48F2-B838-D544FC401392}" dt="2022-03-16T23:36:25.204" v="4610" actId="20577"/>
          <ac:spMkLst>
            <pc:docMk/>
            <pc:sldMk cId="3742055026" sldId="1652"/>
            <ac:spMk id="16" creationId="{FBF0AAAB-4241-4DD3-B54E-0E66ACB3907B}"/>
          </ac:spMkLst>
        </pc:spChg>
        <pc:spChg chg="add mod">
          <ac:chgData name="James Lee(이종섭)" userId="36cfa76a-0c9a-4c1e-b4be-d6f6bdfb81be" providerId="ADAL" clId="{ECC2DCBB-4D61-48F2-B838-D544FC401392}" dt="2022-03-16T03:58:52.066" v="2907" actId="1038"/>
          <ac:spMkLst>
            <pc:docMk/>
            <pc:sldMk cId="3742055026" sldId="1652"/>
            <ac:spMk id="17" creationId="{38D40892-90E6-46D4-89AA-4A63C6D605E8}"/>
          </ac:spMkLst>
        </pc:spChg>
        <pc:spChg chg="add del mod">
          <ac:chgData name="James Lee(이종섭)" userId="36cfa76a-0c9a-4c1e-b4be-d6f6bdfb81be" providerId="ADAL" clId="{ECC2DCBB-4D61-48F2-B838-D544FC401392}" dt="2022-03-16T04:04:25.030" v="3200" actId="478"/>
          <ac:spMkLst>
            <pc:docMk/>
            <pc:sldMk cId="3742055026" sldId="1652"/>
            <ac:spMk id="18" creationId="{F13D9414-D847-4D8D-B035-7E5FB8471877}"/>
          </ac:spMkLst>
        </pc:spChg>
        <pc:spChg chg="add mod">
          <ac:chgData name="James Lee(이종섭)" userId="36cfa76a-0c9a-4c1e-b4be-d6f6bdfb81be" providerId="ADAL" clId="{ECC2DCBB-4D61-48F2-B838-D544FC401392}" dt="2022-03-16T04:02:39.002" v="3174" actId="20577"/>
          <ac:spMkLst>
            <pc:docMk/>
            <pc:sldMk cId="3742055026" sldId="1652"/>
            <ac:spMk id="19" creationId="{795E776E-3C5F-4E49-83EF-E0FF0D2E8E3F}"/>
          </ac:spMkLst>
        </pc:spChg>
        <pc:spChg chg="add mod">
          <ac:chgData name="James Lee(이종섭)" userId="36cfa76a-0c9a-4c1e-b4be-d6f6bdfb81be" providerId="ADAL" clId="{ECC2DCBB-4D61-48F2-B838-D544FC401392}" dt="2022-03-16T08:41:05.779" v="4480" actId="20577"/>
          <ac:spMkLst>
            <pc:docMk/>
            <pc:sldMk cId="3742055026" sldId="1652"/>
            <ac:spMk id="22" creationId="{04CFD8C5-0FDA-4F7B-BD39-112CC9015893}"/>
          </ac:spMkLst>
        </pc:spChg>
        <pc:spChg chg="add mod">
          <ac:chgData name="James Lee(이종섭)" userId="36cfa76a-0c9a-4c1e-b4be-d6f6bdfb81be" providerId="ADAL" clId="{ECC2DCBB-4D61-48F2-B838-D544FC401392}" dt="2022-03-16T06:43:16.583" v="3695" actId="1035"/>
          <ac:spMkLst>
            <pc:docMk/>
            <pc:sldMk cId="3742055026" sldId="1652"/>
            <ac:spMk id="25" creationId="{3C1AA00F-8BCC-4A4F-B21A-B3A5084AD0F0}"/>
          </ac:spMkLst>
        </pc:spChg>
        <pc:spChg chg="add del mod">
          <ac:chgData name="James Lee(이종섭)" userId="36cfa76a-0c9a-4c1e-b4be-d6f6bdfb81be" providerId="ADAL" clId="{ECC2DCBB-4D61-48F2-B838-D544FC401392}" dt="2022-03-16T06:24:37.347" v="3670" actId="478"/>
          <ac:spMkLst>
            <pc:docMk/>
            <pc:sldMk cId="3742055026" sldId="1652"/>
            <ac:spMk id="26" creationId="{9B4917CA-E8D2-4C27-9925-EF69BEEC632D}"/>
          </ac:spMkLst>
        </pc:spChg>
        <pc:spChg chg="add mod">
          <ac:chgData name="James Lee(이종섭)" userId="36cfa76a-0c9a-4c1e-b4be-d6f6bdfb81be" providerId="ADAL" clId="{ECC2DCBB-4D61-48F2-B838-D544FC401392}" dt="2022-03-16T08:13:55.372" v="4371" actId="1076"/>
          <ac:spMkLst>
            <pc:docMk/>
            <pc:sldMk cId="3742055026" sldId="1652"/>
            <ac:spMk id="28" creationId="{45AFB26B-3E5B-4E98-92B9-51C780B445E7}"/>
          </ac:spMkLst>
        </pc:spChg>
        <pc:picChg chg="add mod">
          <ac:chgData name="James Lee(이종섭)" userId="36cfa76a-0c9a-4c1e-b4be-d6f6bdfb81be" providerId="ADAL" clId="{ECC2DCBB-4D61-48F2-B838-D544FC401392}" dt="2022-03-16T04:04:29.453" v="3201" actId="1076"/>
          <ac:picMkLst>
            <pc:docMk/>
            <pc:sldMk cId="3742055026" sldId="1652"/>
            <ac:picMk id="5" creationId="{4B057B60-3E96-403E-A917-D191EB61FF53}"/>
          </ac:picMkLst>
        </pc:picChg>
        <pc:picChg chg="add del mod">
          <ac:chgData name="James Lee(이종섭)" userId="36cfa76a-0c9a-4c1e-b4be-d6f6bdfb81be" providerId="ADAL" clId="{ECC2DCBB-4D61-48F2-B838-D544FC401392}" dt="2022-03-16T03:07:55.351" v="2663" actId="478"/>
          <ac:picMkLst>
            <pc:docMk/>
            <pc:sldMk cId="3742055026" sldId="1652"/>
            <ac:picMk id="8" creationId="{1D192DB7-D3EB-4A85-9AF0-3AFEC2CE1377}"/>
          </ac:picMkLst>
        </pc:picChg>
        <pc:picChg chg="add mod">
          <ac:chgData name="James Lee(이종섭)" userId="36cfa76a-0c9a-4c1e-b4be-d6f6bdfb81be" providerId="ADAL" clId="{ECC2DCBB-4D61-48F2-B838-D544FC401392}" dt="2022-03-16T06:43:16.583" v="3695" actId="1035"/>
          <ac:picMkLst>
            <pc:docMk/>
            <pc:sldMk cId="3742055026" sldId="1652"/>
            <ac:picMk id="9" creationId="{CEFEE14D-4052-44B3-9CA4-5383A5A53CB2}"/>
          </ac:picMkLst>
        </pc:picChg>
        <pc:picChg chg="add del mod">
          <ac:chgData name="James Lee(이종섭)" userId="36cfa76a-0c9a-4c1e-b4be-d6f6bdfb81be" providerId="ADAL" clId="{ECC2DCBB-4D61-48F2-B838-D544FC401392}" dt="2022-03-16T03:15:31.759" v="2693" actId="478"/>
          <ac:picMkLst>
            <pc:docMk/>
            <pc:sldMk cId="3742055026" sldId="1652"/>
            <ac:picMk id="10" creationId="{658E09C0-D7E3-4028-AC2C-33195DC6D37A}"/>
          </ac:picMkLst>
        </pc:picChg>
        <pc:picChg chg="add mod">
          <ac:chgData name="James Lee(이종섭)" userId="36cfa76a-0c9a-4c1e-b4be-d6f6bdfb81be" providerId="ADAL" clId="{ECC2DCBB-4D61-48F2-B838-D544FC401392}" dt="2022-03-16T03:57:47.148" v="2894" actId="1076"/>
          <ac:picMkLst>
            <pc:docMk/>
            <pc:sldMk cId="3742055026" sldId="1652"/>
            <ac:picMk id="11" creationId="{EA097722-906C-4059-A54C-520AEA1CA0AB}"/>
          </ac:picMkLst>
        </pc:picChg>
        <pc:picChg chg="add mod">
          <ac:chgData name="James Lee(이종섭)" userId="36cfa76a-0c9a-4c1e-b4be-d6f6bdfb81be" providerId="ADAL" clId="{ECC2DCBB-4D61-48F2-B838-D544FC401392}" dt="2022-03-16T03:54:06.343" v="2743" actId="14100"/>
          <ac:picMkLst>
            <pc:docMk/>
            <pc:sldMk cId="3742055026" sldId="1652"/>
            <ac:picMk id="12" creationId="{4D5FA3F7-BEFE-4F15-9DF7-E8B098B0EA4D}"/>
          </ac:picMkLst>
        </pc:picChg>
        <pc:picChg chg="add del mod">
          <ac:chgData name="James Lee(이종섭)" userId="36cfa76a-0c9a-4c1e-b4be-d6f6bdfb81be" providerId="ADAL" clId="{ECC2DCBB-4D61-48F2-B838-D544FC401392}" dt="2022-03-16T08:40:29.686" v="4471" actId="478"/>
          <ac:picMkLst>
            <pc:docMk/>
            <pc:sldMk cId="3742055026" sldId="1652"/>
            <ac:picMk id="27" creationId="{D0961D65-6F2B-450C-8A9D-36023339A9DB}"/>
          </ac:picMkLst>
        </pc:picChg>
        <pc:picChg chg="add del mod">
          <ac:chgData name="James Lee(이종섭)" userId="36cfa76a-0c9a-4c1e-b4be-d6f6bdfb81be" providerId="ADAL" clId="{ECC2DCBB-4D61-48F2-B838-D544FC401392}" dt="2022-03-16T08:40:32.171" v="4473" actId="478"/>
          <ac:picMkLst>
            <pc:docMk/>
            <pc:sldMk cId="3742055026" sldId="1652"/>
            <ac:picMk id="29" creationId="{C3F16A56-8772-4B4F-A82C-1DBFBA17321C}"/>
          </ac:picMkLst>
        </pc:picChg>
        <pc:picChg chg="add mod">
          <ac:chgData name="James Lee(이종섭)" userId="36cfa76a-0c9a-4c1e-b4be-d6f6bdfb81be" providerId="ADAL" clId="{ECC2DCBB-4D61-48F2-B838-D544FC401392}" dt="2022-03-16T03:57:47.148" v="2894" actId="1076"/>
          <ac:picMkLst>
            <pc:docMk/>
            <pc:sldMk cId="3742055026" sldId="1652"/>
            <ac:picMk id="1026" creationId="{45E03EA8-913E-46C3-B33D-22B830EC1F06}"/>
          </ac:picMkLst>
        </pc:picChg>
        <pc:cxnChg chg="add del mod">
          <ac:chgData name="James Lee(이종섭)" userId="36cfa76a-0c9a-4c1e-b4be-d6f6bdfb81be" providerId="ADAL" clId="{ECC2DCBB-4D61-48F2-B838-D544FC401392}" dt="2022-03-16T04:02:08.885" v="3157" actId="478"/>
          <ac:cxnSpMkLst>
            <pc:docMk/>
            <pc:sldMk cId="3742055026" sldId="1652"/>
            <ac:cxnSpMk id="21" creationId="{FBB2FA51-4A2D-4229-AB87-F0BD8F9EBC2F}"/>
          </ac:cxnSpMkLst>
        </pc:cxnChg>
        <pc:cxnChg chg="add mod">
          <ac:chgData name="James Lee(이종섭)" userId="36cfa76a-0c9a-4c1e-b4be-d6f6bdfb81be" providerId="ADAL" clId="{ECC2DCBB-4D61-48F2-B838-D544FC401392}" dt="2022-03-16T04:02:24.341" v="3159" actId="208"/>
          <ac:cxnSpMkLst>
            <pc:docMk/>
            <pc:sldMk cId="3742055026" sldId="1652"/>
            <ac:cxnSpMk id="23" creationId="{568D249C-8B8D-447F-A783-073B81B616FF}"/>
          </ac:cxnSpMkLst>
        </pc:cxnChg>
      </pc:sldChg>
      <pc:sldChg chg="delSp">
        <pc:chgData name="James Lee(이종섭)" userId="36cfa76a-0c9a-4c1e-b4be-d6f6bdfb81be" providerId="ADAL" clId="{ECC2DCBB-4D61-48F2-B838-D544FC401392}" dt="2022-03-17T04:54:12.151" v="4640" actId="478"/>
        <pc:sldMkLst>
          <pc:docMk/>
          <pc:sldMk cId="1479124858" sldId="1655"/>
        </pc:sldMkLst>
        <pc:spChg chg="del">
          <ac:chgData name="James Lee(이종섭)" userId="36cfa76a-0c9a-4c1e-b4be-d6f6bdfb81be" providerId="ADAL" clId="{ECC2DCBB-4D61-48F2-B838-D544FC401392}" dt="2022-03-17T04:54:12.151" v="4640" actId="478"/>
          <ac:spMkLst>
            <pc:docMk/>
            <pc:sldMk cId="1479124858" sldId="1655"/>
            <ac:spMk id="24" creationId="{1DC28138-A006-4567-BDB9-7982194178BD}"/>
          </ac:spMkLst>
        </pc:spChg>
      </pc:sldChg>
      <pc:sldMasterChg chg="add del addSldLayout delSldLayout">
        <pc:chgData name="James Lee(이종섭)" userId="36cfa76a-0c9a-4c1e-b4be-d6f6bdfb81be" providerId="ADAL" clId="{ECC2DCBB-4D61-48F2-B838-D544FC401392}" dt="2022-03-14T08:32:46.106" v="54" actId="2696"/>
        <pc:sldMasterMkLst>
          <pc:docMk/>
          <pc:sldMasterMk cId="1481851311" sldId="2147483660"/>
        </pc:sldMasterMkLst>
        <pc:sldLayoutChg chg="add del">
          <pc:chgData name="James Lee(이종섭)" userId="36cfa76a-0c9a-4c1e-b4be-d6f6bdfb81be" providerId="ADAL" clId="{ECC2DCBB-4D61-48F2-B838-D544FC401392}" dt="2022-03-14T08:32:46.106" v="54" actId="2696"/>
          <pc:sldLayoutMkLst>
            <pc:docMk/>
            <pc:sldMasterMk cId="1481851311" sldId="2147483660"/>
            <pc:sldLayoutMk cId="234444517" sldId="2147483661"/>
          </pc:sldLayoutMkLst>
        </pc:sldLayoutChg>
      </pc:sldMasterChg>
      <pc:sldMasterChg chg="add del addSldLayout delSldLayout">
        <pc:chgData name="James Lee(이종섭)" userId="36cfa76a-0c9a-4c1e-b4be-d6f6bdfb81be" providerId="ADAL" clId="{ECC2DCBB-4D61-48F2-B838-D544FC401392}" dt="2022-03-14T08:33:30.687" v="61" actId="2696"/>
        <pc:sldMasterMkLst>
          <pc:docMk/>
          <pc:sldMasterMk cId="1565052487" sldId="2147483787"/>
        </pc:sldMasterMkLst>
        <pc:sldLayoutChg chg="add del">
          <pc:chgData name="James Lee(이종섭)" userId="36cfa76a-0c9a-4c1e-b4be-d6f6bdfb81be" providerId="ADAL" clId="{ECC2DCBB-4D61-48F2-B838-D544FC401392}" dt="2022-03-14T08:33:30.674" v="60" actId="2696"/>
          <pc:sldLayoutMkLst>
            <pc:docMk/>
            <pc:sldMasterMk cId="1565052487" sldId="2147483787"/>
            <pc:sldLayoutMk cId="2363986599" sldId="2147483788"/>
          </pc:sldLayoutMkLst>
        </pc:sldLayoutChg>
      </pc:sldMasterChg>
      <pc:sldMasterChg chg="add del addSldLayout delSldLayout">
        <pc:chgData name="James Lee(이종섭)" userId="36cfa76a-0c9a-4c1e-b4be-d6f6bdfb81be" providerId="ADAL" clId="{ECC2DCBB-4D61-48F2-B838-D544FC401392}" dt="2022-03-14T08:32:32.597" v="50" actId="2696"/>
        <pc:sldMasterMkLst>
          <pc:docMk/>
          <pc:sldMasterMk cId="1810164849" sldId="2147483789"/>
        </pc:sldMasterMkLst>
        <pc:sldLayoutChg chg="add del">
          <pc:chgData name="James Lee(이종섭)" userId="36cfa76a-0c9a-4c1e-b4be-d6f6bdfb81be" providerId="ADAL" clId="{ECC2DCBB-4D61-48F2-B838-D544FC401392}" dt="2022-03-14T08:32:32.597" v="50" actId="2696"/>
          <pc:sldLayoutMkLst>
            <pc:docMk/>
            <pc:sldMasterMk cId="1810164849" sldId="2147483789"/>
            <pc:sldLayoutMk cId="710318865" sldId="2147483790"/>
          </pc:sldLayoutMkLst>
        </pc:sldLayoutChg>
      </pc:sldMasterChg>
      <pc:sldMasterChg chg="add del">
        <pc:chgData name="James Lee(이종섭)" userId="36cfa76a-0c9a-4c1e-b4be-d6f6bdfb81be" providerId="ADAL" clId="{ECC2DCBB-4D61-48F2-B838-D544FC401392}" dt="2022-03-14T08:33:22.077" v="59" actId="2696"/>
        <pc:sldMasterMkLst>
          <pc:docMk/>
          <pc:sldMasterMk cId="36261341" sldId="2147483810"/>
        </pc:sldMasterMkLst>
      </pc:sldMasterChg>
      <pc:sldMasterChg chg="add del addSldLayout delSldLayout">
        <pc:chgData name="James Lee(이종섭)" userId="36cfa76a-0c9a-4c1e-b4be-d6f6bdfb81be" providerId="ADAL" clId="{ECC2DCBB-4D61-48F2-B838-D544FC401392}" dt="2022-03-14T08:33:19.243" v="58" actId="2696"/>
        <pc:sldMasterMkLst>
          <pc:docMk/>
          <pc:sldMasterMk cId="632006160" sldId="2147483812"/>
        </pc:sldMasterMkLst>
        <pc:sldLayoutChg chg="add del">
          <pc:chgData name="James Lee(이종섭)" userId="36cfa76a-0c9a-4c1e-b4be-d6f6bdfb81be" providerId="ADAL" clId="{ECC2DCBB-4D61-48F2-B838-D544FC401392}" dt="2022-03-14T08:33:19.232" v="56" actId="2696"/>
          <pc:sldLayoutMkLst>
            <pc:docMk/>
            <pc:sldMasterMk cId="632006160" sldId="2147483812"/>
            <pc:sldLayoutMk cId="320007042" sldId="2147483813"/>
          </pc:sldLayoutMkLst>
        </pc:sldLayoutChg>
        <pc:sldLayoutChg chg="add del">
          <pc:chgData name="James Lee(이종섭)" userId="36cfa76a-0c9a-4c1e-b4be-d6f6bdfb81be" providerId="ADAL" clId="{ECC2DCBB-4D61-48F2-B838-D544FC401392}" dt="2022-03-14T08:33:19.235" v="57" actId="2696"/>
          <pc:sldLayoutMkLst>
            <pc:docMk/>
            <pc:sldMasterMk cId="632006160" sldId="2147483812"/>
            <pc:sldLayoutMk cId="72331956" sldId="2147483814"/>
          </pc:sldLayoutMkLst>
        </pc:sldLayoutChg>
      </pc:sldMasterChg>
      <pc:sldMasterChg chg="delSldLayout">
        <pc:chgData name="James Lee(이종섭)" userId="36cfa76a-0c9a-4c1e-b4be-d6f6bdfb81be" providerId="ADAL" clId="{ECC2DCBB-4D61-48F2-B838-D544FC401392}" dt="2022-03-14T08:38:27.900" v="100" actId="2696"/>
        <pc:sldMasterMkLst>
          <pc:docMk/>
          <pc:sldMasterMk cId="1824173184" sldId="2147483815"/>
        </pc:sldMasterMkLst>
        <pc:sldLayoutChg chg="del">
          <pc:chgData name="James Lee(이종섭)" userId="36cfa76a-0c9a-4c1e-b4be-d6f6bdfb81be" providerId="ADAL" clId="{ECC2DCBB-4D61-48F2-B838-D544FC401392}" dt="2022-03-14T08:38:27.900" v="100" actId="2696"/>
          <pc:sldLayoutMkLst>
            <pc:docMk/>
            <pc:sldMasterMk cId="1824173184" sldId="2147483815"/>
            <pc:sldLayoutMk cId="1589505853" sldId="2147483832"/>
          </pc:sldLayoutMkLst>
        </pc:sldLayoutChg>
        <pc:sldLayoutChg chg="del">
          <pc:chgData name="James Lee(이종섭)" userId="36cfa76a-0c9a-4c1e-b4be-d6f6bdfb81be" providerId="ADAL" clId="{ECC2DCBB-4D61-48F2-B838-D544FC401392}" dt="2022-03-14T08:35:34.327" v="82" actId="2696"/>
          <pc:sldLayoutMkLst>
            <pc:docMk/>
            <pc:sldMasterMk cId="1824173184" sldId="2147483815"/>
            <pc:sldLayoutMk cId="444652709" sldId="21474838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10313F-49C3-48B5-8439-6731E08DCC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B42AB7-91C6-40B7-85FA-782352F33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C77D-2619-478E-9015-986BA543278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FC8A20-27F8-45F5-82E1-B85166B693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9F499-F7A7-4E44-A6B8-CC382D3F1D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2F43A-8C60-4948-BB26-C7529E39D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DA5E-1E82-460E-AEA7-AAA2AC60FA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3A76-576B-4E54-B624-BA675AFA5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9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539989" y="6356354"/>
            <a:ext cx="2519945" cy="365125"/>
          </a:xfrm>
          <a:prstGeom prst="rect">
            <a:avLst/>
          </a:prstGeom>
        </p:spPr>
        <p:txBody>
          <a:bodyPr/>
          <a:lstStyle/>
          <a:p>
            <a:fld id="{C2FB3310-8E5E-43DD-9DBE-257FD62C8EA6}" type="datetime1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689919" y="6021291"/>
            <a:ext cx="341992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739831" y="6356354"/>
            <a:ext cx="2519945" cy="365125"/>
          </a:xfrm>
          <a:prstGeom prst="rect">
            <a:avLst/>
          </a:prstGeom>
        </p:spPr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742484" y="136525"/>
            <a:ext cx="9314796" cy="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 rot="5400000">
            <a:off x="3224282" y="-656173"/>
            <a:ext cx="4351200" cy="93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840008" lvl="0" indent="-583339" algn="l">
              <a:lnSpc>
                <a:spcPct val="90000"/>
              </a:lnSpc>
              <a:spcBef>
                <a:spcPts val="147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680016" lvl="1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2520023" lvl="2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3360031" lvl="3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4200039" lvl="4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5040047" lvl="5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5880054" lvl="6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6720062" lvl="7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7560070" lvl="8" indent="-583339" algn="l">
              <a:lnSpc>
                <a:spcPct val="90000"/>
              </a:lnSpc>
              <a:spcBef>
                <a:spcPts val="73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742484" y="6356351"/>
            <a:ext cx="2429946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577422" y="6356351"/>
            <a:ext cx="364492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57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7627334" y="6356351"/>
            <a:ext cx="2429946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9" y="82460"/>
            <a:ext cx="6123381" cy="418721"/>
          </a:xfrm>
        </p:spPr>
        <p:txBody>
          <a:bodyPr>
            <a:noAutofit/>
          </a:bodyPr>
          <a:lstStyle>
            <a:lvl1pPr algn="l">
              <a:defRPr sz="2756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989" y="6356355"/>
            <a:ext cx="2519945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919" y="6356355"/>
            <a:ext cx="341992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2322" y="216718"/>
            <a:ext cx="273221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929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630022" indent="0">
              <a:buFontTx/>
              <a:buNone/>
              <a:defRPr sz="220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1260043" indent="0">
              <a:buFontTx/>
              <a:buNone/>
              <a:defRPr sz="220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890065" indent="0">
              <a:buFontTx/>
              <a:buNone/>
              <a:defRPr sz="220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2520086" indent="0">
              <a:buFontTx/>
              <a:buNone/>
              <a:defRPr sz="220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47" y="522959"/>
            <a:ext cx="9759381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54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9506202" y="327875"/>
            <a:ext cx="114261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113" y="6475756"/>
            <a:ext cx="10595538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654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9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18563" y="379682"/>
            <a:ext cx="4730975" cy="216501"/>
            <a:chOff x="200472" y="379678"/>
            <a:chExt cx="4339451" cy="216501"/>
          </a:xfrm>
        </p:grpSpPr>
        <p:pic>
          <p:nvPicPr>
            <p:cNvPr id="3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448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448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448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9"/>
            </a:p>
          </p:txBody>
        </p:sp>
        <p:sp>
          <p:nvSpPr>
            <p:cNvPr id="10" name="타원 9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9"/>
            </a:p>
          </p:txBody>
        </p:sp>
      </p:grpSp>
      <p:sp>
        <p:nvSpPr>
          <p:cNvPr id="11" name="MSIPCMContentMarking" descr="{&quot;HashCode&quot;:1951497329,&quot;Placement&quot;:&quot;Footer&quot;,&quot;Top&quot;:521.91,&quot;Left&quot;:0.0,&quot;SlideWidth&quot;:850,&quot;SlideHeight&quot;:540}">
            <a:extLst>
              <a:ext uri="{FF2B5EF4-FFF2-40B4-BE49-F238E27FC236}">
                <a16:creationId xmlns:a16="http://schemas.microsoft.com/office/drawing/2014/main" id="{77C98BF1-C385-46B8-8F58-90DF85C67301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MSIPCMContentMarking" descr="{&quot;HashCode&quot;:1833841573,&quot;Placement&quot;:&quot;Header&quot;,&quot;Top&quot;:0.0,&quot;Left&quot;:760.7263,&quot;SlideWidth&quot;:850,&quot;SlideHeight&quot;:540}">
            <a:extLst>
              <a:ext uri="{FF2B5EF4-FFF2-40B4-BE49-F238E27FC236}">
                <a16:creationId xmlns:a16="http://schemas.microsoft.com/office/drawing/2014/main" id="{7A91600C-1015-4F73-BEB6-90DA20604BCB}"/>
              </a:ext>
            </a:extLst>
          </p:cNvPr>
          <p:cNvSpPr txBox="1"/>
          <p:nvPr userDrawn="1"/>
        </p:nvSpPr>
        <p:spPr>
          <a:xfrm>
            <a:off x="9661224" y="0"/>
            <a:ext cx="1138538" cy="2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[Top-Secret]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23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1260012" rtl="0" eaLnBrk="1" latinLnBrk="1" hangingPunct="1"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504" indent="-472504" algn="l" defTabSz="1260012" rtl="0" eaLnBrk="1" latinLnBrk="1" hangingPunct="1">
        <a:spcBef>
          <a:spcPct val="20000"/>
        </a:spcBef>
        <a:buFont typeface="Arial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23760" indent="-393755" algn="l" defTabSz="1260012" rtl="0" eaLnBrk="1" latinLnBrk="1" hangingPunct="1">
        <a:spcBef>
          <a:spcPct val="20000"/>
        </a:spcBef>
        <a:buFont typeface="Arial" pitchFamily="34" charset="0"/>
        <a:buChar char="–"/>
        <a:defRPr sz="3858" kern="1200">
          <a:solidFill>
            <a:schemeClr val="tx1"/>
          </a:solidFill>
          <a:latin typeface="+mn-lt"/>
          <a:ea typeface="+mn-ea"/>
          <a:cs typeface="+mn-cs"/>
        </a:defRPr>
      </a:lvl2pPr>
      <a:lvl3pPr marL="1575014" indent="-315003" algn="l" defTabSz="1260012" rtl="0" eaLnBrk="1" latinLnBrk="1" hangingPunct="1">
        <a:spcBef>
          <a:spcPct val="20000"/>
        </a:spcBef>
        <a:buFont typeface="Arial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205020" indent="-315003" algn="l" defTabSz="1260012" rtl="0" eaLnBrk="1" latinLnBrk="1" hangingPunct="1">
        <a:spcBef>
          <a:spcPct val="20000"/>
        </a:spcBef>
        <a:buFont typeface="Arial" pitchFamily="34" charset="0"/>
        <a:buChar char="–"/>
        <a:defRPr sz="2756" kern="1200">
          <a:solidFill>
            <a:schemeClr val="tx1"/>
          </a:solidFill>
          <a:latin typeface="+mn-lt"/>
          <a:ea typeface="+mn-ea"/>
          <a:cs typeface="+mn-cs"/>
        </a:defRPr>
      </a:lvl4pPr>
      <a:lvl5pPr marL="2835027" indent="-315003" algn="l" defTabSz="1260012" rtl="0" eaLnBrk="1" latinLnBrk="1" hangingPunct="1">
        <a:spcBef>
          <a:spcPct val="20000"/>
        </a:spcBef>
        <a:buFont typeface="Arial" pitchFamily="34" charset="0"/>
        <a:buChar char="»"/>
        <a:defRPr sz="2756" kern="1200">
          <a:solidFill>
            <a:schemeClr val="tx1"/>
          </a:solidFill>
          <a:latin typeface="+mn-lt"/>
          <a:ea typeface="+mn-ea"/>
          <a:cs typeface="+mn-cs"/>
        </a:defRPr>
      </a:lvl5pPr>
      <a:lvl6pPr marL="3465032" indent="-315003" algn="l" defTabSz="1260012" rtl="0" eaLnBrk="1" latinLnBrk="1" hangingPunct="1">
        <a:spcBef>
          <a:spcPct val="20000"/>
        </a:spcBef>
        <a:buFont typeface="Arial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6pPr>
      <a:lvl7pPr marL="4095038" indent="-315003" algn="l" defTabSz="1260012" rtl="0" eaLnBrk="1" latinLnBrk="1" hangingPunct="1">
        <a:spcBef>
          <a:spcPct val="20000"/>
        </a:spcBef>
        <a:buFont typeface="Arial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7pPr>
      <a:lvl8pPr marL="4725043" indent="-315003" algn="l" defTabSz="1260012" rtl="0" eaLnBrk="1" latinLnBrk="1" hangingPunct="1">
        <a:spcBef>
          <a:spcPct val="20000"/>
        </a:spcBef>
        <a:buFont typeface="Arial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8pPr>
      <a:lvl9pPr marL="5355050" indent="-315003" algn="l" defTabSz="1260012" rtl="0" eaLnBrk="1" latinLnBrk="1" hangingPunct="1">
        <a:spcBef>
          <a:spcPct val="20000"/>
        </a:spcBef>
        <a:buFont typeface="Arial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6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12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18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23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029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035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041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47" algn="l" defTabSz="1260012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742484" y="136525"/>
            <a:ext cx="9314796" cy="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742484" y="1025000"/>
            <a:ext cx="9314796" cy="4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7627334" y="6356351"/>
            <a:ext cx="2429946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65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oogle Shape;10;p17"/>
          <p:cNvSpPr txBox="1"/>
          <p:nvPr/>
        </p:nvSpPr>
        <p:spPr>
          <a:xfrm>
            <a:off x="10338177" y="6459312"/>
            <a:ext cx="461683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990" tIns="62972" rIns="125990" bIns="62972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fld id="{00000000-1234-1234-1234-123412341234}" type="slidenum">
              <a:rPr lang="en-US" sz="147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800"/>
                <a:buFont typeface="Arial"/>
                <a:buNone/>
              </a:pPr>
              <a:t>‹#›</a:t>
            </a:fld>
            <a:endParaRPr sz="147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0656" y="6535762"/>
            <a:ext cx="1021662" cy="2122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SIPCMContentMarking" descr="{&quot;HashCode&quot;:1951497329,&quot;Placement&quot;:&quot;Footer&quot;,&quot;Top&quot;:521.91,&quot;Left&quot;:0.0,&quot;SlideWidth&quot;:850,&quot;SlideHeight&quot;:540}">
            <a:extLst>
              <a:ext uri="{FF2B5EF4-FFF2-40B4-BE49-F238E27FC236}">
                <a16:creationId xmlns:a16="http://schemas.microsoft.com/office/drawing/2014/main" id="{99635861-855E-4BC8-BA49-DF5A2B320ADC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5" name="MSIPCMContentMarking" descr="{&quot;HashCode&quot;:1833841573,&quot;Placement&quot;:&quot;Header&quot;,&quot;Top&quot;:0.0,&quot;Left&quot;:760.7263,&quot;SlideWidth&quot;:850,&quot;SlideHeight&quot;:540}">
            <a:extLst>
              <a:ext uri="{FF2B5EF4-FFF2-40B4-BE49-F238E27FC236}">
                <a16:creationId xmlns:a16="http://schemas.microsoft.com/office/drawing/2014/main" id="{8633B852-A599-44BF-A076-3978034E679C}"/>
              </a:ext>
            </a:extLst>
          </p:cNvPr>
          <p:cNvSpPr txBox="1"/>
          <p:nvPr userDrawn="1"/>
        </p:nvSpPr>
        <p:spPr>
          <a:xfrm>
            <a:off x="9661224" y="0"/>
            <a:ext cx="1138538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[Top-Secret]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731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3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7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E00E24F-5FEE-4BCF-93C4-CC9D12F41E03}"/>
              </a:ext>
            </a:extLst>
          </p:cNvPr>
          <p:cNvSpPr/>
          <p:nvPr/>
        </p:nvSpPr>
        <p:spPr>
          <a:xfrm>
            <a:off x="2930919" y="3755794"/>
            <a:ext cx="406496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Cal. </a:t>
            </a:r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장비 구축 </a:t>
            </a:r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파주</a:t>
            </a:r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3503582-6AEE-4D34-9FC7-25DAEEC387EF}"/>
              </a:ext>
            </a:extLst>
          </p:cNvPr>
          <p:cNvSpPr/>
          <p:nvPr/>
        </p:nvSpPr>
        <p:spPr>
          <a:xfrm>
            <a:off x="2930919" y="4207778"/>
            <a:ext cx="406496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Cal. </a:t>
            </a:r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알고리즘 </a:t>
            </a:r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(POC)</a:t>
            </a:r>
            <a:endParaRPr lang="ko-KR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BA262BD-07A8-403A-B0B1-5CD74A40580B}"/>
              </a:ext>
            </a:extLst>
          </p:cNvPr>
          <p:cNvSpPr/>
          <p:nvPr/>
        </p:nvSpPr>
        <p:spPr>
          <a:xfrm>
            <a:off x="2930919" y="4662376"/>
            <a:ext cx="406496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차량 엔비디아 </a:t>
            </a:r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(EVK)</a:t>
            </a:r>
            <a:endParaRPr lang="ko-KR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115AB30-9132-4973-955F-349C9EB63EF2}"/>
              </a:ext>
            </a:extLst>
          </p:cNvPr>
          <p:cNvSpPr/>
          <p:nvPr/>
        </p:nvSpPr>
        <p:spPr>
          <a:xfrm>
            <a:off x="7006435" y="5146112"/>
            <a:ext cx="287310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RGB+D</a:t>
            </a:r>
            <a:endParaRPr lang="ko-KR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7B16E9-B18A-4E62-BAA4-F98A076FE2C9}"/>
              </a:ext>
            </a:extLst>
          </p:cNvPr>
          <p:cNvSpPr/>
          <p:nvPr/>
        </p:nvSpPr>
        <p:spPr>
          <a:xfrm>
            <a:off x="7026196" y="5531655"/>
            <a:ext cx="2873109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Point Cloud</a:t>
            </a:r>
            <a:endParaRPr lang="ko-KR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B2E21-31CF-4CA9-B6E0-14772D55D6C9}"/>
              </a:ext>
            </a:extLst>
          </p:cNvPr>
          <p:cNvSpPr txBox="1"/>
          <p:nvPr/>
        </p:nvSpPr>
        <p:spPr>
          <a:xfrm>
            <a:off x="576997" y="3871717"/>
            <a:ext cx="11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sz="1200" b="1" dirty="0">
                <a:latin typeface="Arial Narrow" panose="020B0606020202030204" pitchFamily="34" charset="0"/>
              </a:rPr>
              <a:t>/SW</a:t>
            </a:r>
            <a:r>
              <a:rPr lang="ko-KR" altLang="en-US" sz="1200" b="1" dirty="0">
                <a:latin typeface="Arial Narrow" panose="020B0606020202030204" pitchFamily="34" charset="0"/>
              </a:rPr>
              <a:t>팀</a:t>
            </a:r>
            <a:r>
              <a:rPr lang="en-US" altLang="ko-KR" sz="1200" b="1" dirty="0">
                <a:latin typeface="Arial Narrow" panose="020B0606020202030204" pitchFamily="34" charset="0"/>
              </a:rPr>
              <a:t>/CTO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ED4D5-0E7E-4EE4-95F3-1D378D7E217D}"/>
              </a:ext>
            </a:extLst>
          </p:cNvPr>
          <p:cNvSpPr txBox="1"/>
          <p:nvPr/>
        </p:nvSpPr>
        <p:spPr>
          <a:xfrm>
            <a:off x="576997" y="4326178"/>
            <a:ext cx="11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sz="1200" b="1" dirty="0">
                <a:latin typeface="Arial Narrow" panose="020B0606020202030204" pitchFamily="34" charset="0"/>
              </a:rPr>
              <a:t>/SW</a:t>
            </a:r>
            <a:r>
              <a:rPr lang="ko-KR" altLang="en-US" sz="1200" b="1" dirty="0">
                <a:latin typeface="Arial Narrow" panose="020B0606020202030204" pitchFamily="34" charset="0"/>
              </a:rPr>
              <a:t>팀</a:t>
            </a:r>
            <a:r>
              <a:rPr lang="en-US" altLang="ko-KR" sz="1200" b="1" dirty="0">
                <a:latin typeface="Arial Narrow" panose="020B0606020202030204" pitchFamily="34" charset="0"/>
              </a:rPr>
              <a:t>/CTO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E245D-23E3-475F-B34E-5C9D763584DA}"/>
              </a:ext>
            </a:extLst>
          </p:cNvPr>
          <p:cNvSpPr txBox="1"/>
          <p:nvPr/>
        </p:nvSpPr>
        <p:spPr>
          <a:xfrm>
            <a:off x="606187" y="4801562"/>
            <a:ext cx="801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SW</a:t>
            </a:r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팀</a:t>
            </a:r>
            <a:r>
              <a:rPr lang="en-US" altLang="ko-KR" sz="1200" b="1" dirty="0">
                <a:latin typeface="Arial Narrow" panose="020B0606020202030204" pitchFamily="34" charset="0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latin typeface="Arial Narrow" panose="020B0606020202030204" pitchFamily="34" charset="0"/>
              </a:rPr>
              <a:t>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321B7-F75F-47B3-8C5D-24B59C33B6A6}"/>
              </a:ext>
            </a:extLst>
          </p:cNvPr>
          <p:cNvSpPr txBox="1"/>
          <p:nvPr/>
        </p:nvSpPr>
        <p:spPr>
          <a:xfrm>
            <a:off x="606187" y="5242588"/>
            <a:ext cx="801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SW</a:t>
            </a:r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팀</a:t>
            </a:r>
            <a:r>
              <a:rPr lang="en-US" altLang="ko-KR" sz="1200" b="1" dirty="0">
                <a:latin typeface="Arial Narrow" panose="020B0606020202030204" pitchFamily="34" charset="0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latin typeface="Arial Narrow" panose="020B0606020202030204" pitchFamily="34" charset="0"/>
              </a:rPr>
              <a:t>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A1200-E42A-4E91-B8E7-D8A35E0DD5F5}"/>
              </a:ext>
            </a:extLst>
          </p:cNvPr>
          <p:cNvSpPr txBox="1"/>
          <p:nvPr/>
        </p:nvSpPr>
        <p:spPr>
          <a:xfrm>
            <a:off x="606187" y="5660150"/>
            <a:ext cx="801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SW</a:t>
            </a:r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팀</a:t>
            </a:r>
            <a:r>
              <a:rPr lang="en-US" altLang="ko-KR" sz="1200" b="1" dirty="0">
                <a:latin typeface="Arial Narrow" panose="020B0606020202030204" pitchFamily="34" charset="0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latin typeface="Arial Narrow" panose="020B0606020202030204" pitchFamily="34" charset="0"/>
              </a:rPr>
              <a:t>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8C9E3-A289-49CA-B64B-2423375BCCB2}"/>
              </a:ext>
            </a:extLst>
          </p:cNvPr>
          <p:cNvSpPr txBox="1"/>
          <p:nvPr/>
        </p:nvSpPr>
        <p:spPr>
          <a:xfrm>
            <a:off x="432604" y="814020"/>
            <a:ext cx="9651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>
                <a:latin typeface="Arial Narrow" panose="020B0606020202030204" pitchFamily="34" charset="0"/>
              </a:rPr>
              <a:t>업무 </a:t>
            </a:r>
            <a:r>
              <a:rPr lang="en-US" altLang="ko-KR" sz="1400" b="1" u="sng" dirty="0">
                <a:latin typeface="Arial Narrow" panose="020B0606020202030204" pitchFamily="34" charset="0"/>
              </a:rPr>
              <a:t>R&amp;R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플랫폼 개발</a:t>
            </a:r>
            <a:r>
              <a:rPr lang="en-US" altLang="ko-KR" sz="1400" dirty="0">
                <a:latin typeface="Arial Narrow" panose="020B0606020202030204" pitchFamily="34" charset="0"/>
              </a:rPr>
              <a:t>3</a:t>
            </a:r>
            <a:r>
              <a:rPr lang="ko-KR" altLang="en-US" sz="1400" dirty="0">
                <a:latin typeface="Arial Narrow" panose="020B0606020202030204" pitchFamily="34" charset="0"/>
              </a:rPr>
              <a:t>팀</a:t>
            </a:r>
            <a:r>
              <a:rPr lang="en-US" altLang="ko-KR" sz="1400" dirty="0">
                <a:latin typeface="Arial Narrow" panose="020B0606020202030204" pitchFamily="34" charset="0"/>
              </a:rPr>
              <a:t> : S-LiDAR </a:t>
            </a:r>
            <a:r>
              <a:rPr lang="ko-KR" altLang="en-US" sz="1400" dirty="0">
                <a:latin typeface="Arial Narrow" panose="020B0606020202030204" pitchFamily="34" charset="0"/>
              </a:rPr>
              <a:t>모듈제작</a:t>
            </a:r>
            <a:r>
              <a:rPr lang="en-US" altLang="ko-KR" sz="1400" dirty="0">
                <a:latin typeface="Arial Narrow" panose="020B0606020202030204" pitchFamily="34" charset="0"/>
              </a:rPr>
              <a:t>, RGB+D </a:t>
            </a:r>
            <a:r>
              <a:rPr lang="ko-KR" altLang="en-US" sz="1400" dirty="0">
                <a:latin typeface="Arial Narrow" panose="020B0606020202030204" pitchFamily="34" charset="0"/>
              </a:rPr>
              <a:t>보드제작</a:t>
            </a:r>
            <a:r>
              <a:rPr lang="en-US" altLang="ko-KR" sz="1400" dirty="0">
                <a:latin typeface="Arial Narrow" panose="020B0606020202030204" pitchFamily="34" charset="0"/>
              </a:rPr>
              <a:t>, EVK,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en-US" altLang="ko-KR" sz="1400" dirty="0">
                <a:latin typeface="Arial Narrow" panose="020B0606020202030204" pitchFamily="34" charset="0"/>
              </a:rPr>
              <a:t>POC </a:t>
            </a:r>
            <a:r>
              <a:rPr lang="ko-KR" altLang="en-US" sz="1400" dirty="0">
                <a:latin typeface="Arial Narrow" panose="020B0606020202030204" pitchFamily="34" charset="0"/>
              </a:rPr>
              <a:t>구매 및 분석</a:t>
            </a:r>
            <a:r>
              <a:rPr lang="en-US" altLang="ko-KR" sz="1400" dirty="0">
                <a:latin typeface="Arial Narrow" panose="020B0606020202030204" pitchFamily="34" charset="0"/>
              </a:rPr>
              <a:t>, S-LiDAR Cal. </a:t>
            </a:r>
            <a:r>
              <a:rPr lang="ko-KR" altLang="en-US" sz="1400" dirty="0">
                <a:latin typeface="Arial Narrow" panose="020B0606020202030204" pitchFamily="34" charset="0"/>
              </a:rPr>
              <a:t>장비</a:t>
            </a:r>
            <a:r>
              <a:rPr lang="en-US" altLang="ko-KR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</a:rPr>
              <a:t>알고리즘 개발</a:t>
            </a:r>
            <a:endParaRPr lang="en-US" altLang="ko-KR" sz="1400" dirty="0">
              <a:latin typeface="Arial Narrow" panose="020B0606020202030204" pitchFamily="34" charset="0"/>
            </a:endParaRPr>
          </a:p>
          <a:p>
            <a:r>
              <a:rPr lang="en-US" altLang="ko-KR" sz="1400" dirty="0">
                <a:latin typeface="Arial Narrow" panose="020B0606020202030204" pitchFamily="34" charset="0"/>
              </a:rPr>
              <a:t>SW</a:t>
            </a:r>
            <a:r>
              <a:rPr lang="ko-KR" altLang="en-US" sz="1400" dirty="0">
                <a:latin typeface="Arial Narrow" panose="020B0606020202030204" pitchFamily="34" charset="0"/>
              </a:rPr>
              <a:t>팀 </a:t>
            </a:r>
            <a:r>
              <a:rPr lang="en-US" altLang="ko-KR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>
                <a:latin typeface="Arial Narrow" panose="020B0606020202030204" pitchFamily="34" charset="0"/>
              </a:rPr>
              <a:t>엔비디아 </a:t>
            </a:r>
            <a:r>
              <a:rPr lang="en-US" altLang="ko-KR" sz="1400" dirty="0">
                <a:latin typeface="Arial Narrow" panose="020B0606020202030204" pitchFamily="34" charset="0"/>
              </a:rPr>
              <a:t>AP , RGB +D </a:t>
            </a:r>
            <a:r>
              <a:rPr lang="ko-KR" altLang="en-US" sz="1400" dirty="0">
                <a:latin typeface="Arial Narrow" panose="020B0606020202030204" pitchFamily="34" charset="0"/>
              </a:rPr>
              <a:t>개발</a:t>
            </a:r>
            <a:endParaRPr lang="en-US" altLang="ko-KR" sz="1400" dirty="0">
              <a:latin typeface="Arial Narrow" panose="020B0606020202030204" pitchFamily="34" charset="0"/>
            </a:endParaRPr>
          </a:p>
          <a:p>
            <a:r>
              <a:rPr lang="en-US" altLang="ko-KR" sz="1400" dirty="0">
                <a:latin typeface="Arial Narrow" panose="020B0606020202030204" pitchFamily="34" charset="0"/>
              </a:rPr>
              <a:t>CTO : S-LiDAR Cal. </a:t>
            </a:r>
            <a:r>
              <a:rPr lang="ko-KR" altLang="en-US" sz="1400" dirty="0">
                <a:latin typeface="Arial Narrow" panose="020B0606020202030204" pitchFamily="34" charset="0"/>
              </a:rPr>
              <a:t>장비</a:t>
            </a:r>
            <a:r>
              <a:rPr lang="en-US" altLang="ko-KR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</a:rPr>
              <a:t>알고리즘 공동개발 </a:t>
            </a:r>
            <a:r>
              <a:rPr lang="en-US" altLang="ko-KR" sz="1400" dirty="0">
                <a:latin typeface="Arial Narrow" panose="020B0606020202030204" pitchFamily="34" charset="0"/>
              </a:rPr>
              <a:t>(5</a:t>
            </a:r>
            <a:r>
              <a:rPr lang="ko-KR" altLang="en-US" sz="1400" dirty="0">
                <a:latin typeface="Arial Narrow" panose="020B0606020202030204" pitchFamily="34" charset="0"/>
              </a:rPr>
              <a:t>월</a:t>
            </a:r>
            <a:r>
              <a:rPr lang="en-US" altLang="ko-KR" sz="1400" dirty="0">
                <a:latin typeface="Arial Narrow" panose="020B0606020202030204" pitchFamily="34" charset="0"/>
              </a:rPr>
              <a:t>~</a:t>
            </a:r>
            <a:r>
              <a:rPr lang="ko-KR" altLang="en-US" sz="1400" dirty="0">
                <a:latin typeface="Arial Narrow" panose="020B0606020202030204" pitchFamily="34" charset="0"/>
              </a:rPr>
              <a:t> 이후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A2DD9-36BB-42B3-9A08-B0F66ED329CC}"/>
              </a:ext>
            </a:extLst>
          </p:cNvPr>
          <p:cNvSpPr txBox="1"/>
          <p:nvPr/>
        </p:nvSpPr>
        <p:spPr>
          <a:xfrm>
            <a:off x="572524" y="340189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latin typeface="Arial Narrow" panose="020B0606020202030204" pitchFamily="34" charset="0"/>
              </a:rPr>
              <a:t>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045A5D-B589-44A3-9BE1-7F3468DFF026}"/>
              </a:ext>
            </a:extLst>
          </p:cNvPr>
          <p:cNvSpPr/>
          <p:nvPr/>
        </p:nvSpPr>
        <p:spPr>
          <a:xfrm>
            <a:off x="2934651" y="3269565"/>
            <a:ext cx="406496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S-LiDAR </a:t>
            </a:r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모듈제작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D204CC-9585-47A2-A715-E7871DA14EA8}"/>
              </a:ext>
            </a:extLst>
          </p:cNvPr>
          <p:cNvSpPr/>
          <p:nvPr/>
        </p:nvSpPr>
        <p:spPr>
          <a:xfrm>
            <a:off x="1867048" y="2804241"/>
            <a:ext cx="1104128" cy="4917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EVK, POC 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구매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2C897-E72D-48DF-8C91-6FAFD766EA07}"/>
              </a:ext>
            </a:extLst>
          </p:cNvPr>
          <p:cNvSpPr txBox="1"/>
          <p:nvPr/>
        </p:nvSpPr>
        <p:spPr>
          <a:xfrm>
            <a:off x="572524" y="291193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Arial Narrow" panose="020B0606020202030204" pitchFamily="34" charset="0"/>
              </a:rPr>
              <a:t>플</a:t>
            </a:r>
            <a:r>
              <a:rPr lang="en-US" altLang="ko-KR" sz="1200" b="1" dirty="0">
                <a:latin typeface="Arial Narrow" panose="020B0606020202030204" pitchFamily="34" charset="0"/>
              </a:rPr>
              <a:t>3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0D49C1-EE19-4B25-A74B-92D2AD973808}"/>
              </a:ext>
            </a:extLst>
          </p:cNvPr>
          <p:cNvSpPr txBox="1"/>
          <p:nvPr/>
        </p:nvSpPr>
        <p:spPr>
          <a:xfrm>
            <a:off x="207181" y="78988"/>
            <a:ext cx="425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</a:rPr>
              <a:t>S-LiDAR Calibration </a:t>
            </a:r>
            <a:r>
              <a:rPr lang="ko-KR" altLang="en-US" sz="2000" b="1" dirty="0" err="1">
                <a:latin typeface="Arial Narrow" panose="020B0606020202030204" pitchFamily="34" charset="0"/>
              </a:rPr>
              <a:t>협력안</a:t>
            </a:r>
            <a:endParaRPr lang="en-US" altLang="ko-KR" sz="2000" b="1" dirty="0">
              <a:latin typeface="Arial Narrow" panose="020B060602020203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A95040-204D-4C57-BEBC-57E68E9C5D2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939519" y="2440343"/>
            <a:ext cx="8303610" cy="10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66260D-D475-40FA-A4E5-AD1A2EB1D185}"/>
              </a:ext>
            </a:extLst>
          </p:cNvPr>
          <p:cNvSpPr/>
          <p:nvPr/>
        </p:nvSpPr>
        <p:spPr>
          <a:xfrm>
            <a:off x="1831519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                            </a:t>
            </a:r>
            <a:endParaRPr lang="ko-KR" altLang="en-US" sz="11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CD783C9-3D7A-4AAE-A1DA-5540073364DA}"/>
              </a:ext>
            </a:extLst>
          </p:cNvPr>
          <p:cNvSpPr/>
          <p:nvPr/>
        </p:nvSpPr>
        <p:spPr>
          <a:xfrm>
            <a:off x="4971528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7246B5-B137-46D4-BC84-4602E61874F3}"/>
              </a:ext>
            </a:extLst>
          </p:cNvPr>
          <p:cNvSpPr txBox="1"/>
          <p:nvPr/>
        </p:nvSpPr>
        <p:spPr>
          <a:xfrm>
            <a:off x="4768802" y="2044416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22.07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919963-88E5-40AE-A620-95C2FB22CEB8}"/>
              </a:ext>
            </a:extLst>
          </p:cNvPr>
          <p:cNvSpPr/>
          <p:nvPr/>
        </p:nvSpPr>
        <p:spPr>
          <a:xfrm>
            <a:off x="3927296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007C43-EABE-438D-8F2C-017F753AF335}"/>
              </a:ext>
            </a:extLst>
          </p:cNvPr>
          <p:cNvSpPr txBox="1"/>
          <p:nvPr/>
        </p:nvSpPr>
        <p:spPr>
          <a:xfrm>
            <a:off x="3718816" y="204584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30785-590D-484A-8239-8A31AB85FC65}"/>
              </a:ext>
            </a:extLst>
          </p:cNvPr>
          <p:cNvSpPr txBox="1"/>
          <p:nvPr/>
        </p:nvSpPr>
        <p:spPr>
          <a:xfrm>
            <a:off x="1641144" y="2054654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22.04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7777184-F6CD-47E7-88C9-049A3B3EF231}"/>
              </a:ext>
            </a:extLst>
          </p:cNvPr>
          <p:cNvSpPr/>
          <p:nvPr/>
        </p:nvSpPr>
        <p:spPr>
          <a:xfrm>
            <a:off x="2881647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                            </a:t>
            </a:r>
            <a:endParaRPr lang="ko-KR" altLang="en-US" sz="11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406AB1F-B618-4D47-B5A9-25332B8F4637}"/>
              </a:ext>
            </a:extLst>
          </p:cNvPr>
          <p:cNvSpPr/>
          <p:nvPr/>
        </p:nvSpPr>
        <p:spPr>
          <a:xfrm>
            <a:off x="5934052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ED0440-536F-47E2-A6F9-3AB8118DABD5}"/>
              </a:ext>
            </a:extLst>
          </p:cNvPr>
          <p:cNvSpPr txBox="1"/>
          <p:nvPr/>
        </p:nvSpPr>
        <p:spPr>
          <a:xfrm>
            <a:off x="2659046" y="2054654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A26DAD-E834-4EEE-A72B-B87817166311}"/>
              </a:ext>
            </a:extLst>
          </p:cNvPr>
          <p:cNvSpPr txBox="1"/>
          <p:nvPr/>
        </p:nvSpPr>
        <p:spPr>
          <a:xfrm>
            <a:off x="9582320" y="2044416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22.12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1C455A7-01B2-4917-A435-158340A380B1}"/>
              </a:ext>
            </a:extLst>
          </p:cNvPr>
          <p:cNvSpPr/>
          <p:nvPr/>
        </p:nvSpPr>
        <p:spPr>
          <a:xfrm>
            <a:off x="6910091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7C464B-8708-471C-98BC-212F7EF50EFE}"/>
              </a:ext>
            </a:extLst>
          </p:cNvPr>
          <p:cNvSpPr/>
          <p:nvPr/>
        </p:nvSpPr>
        <p:spPr>
          <a:xfrm>
            <a:off x="7873461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EC57A8F-CFBC-41AC-AB39-38A04FB7F66E}"/>
              </a:ext>
            </a:extLst>
          </p:cNvPr>
          <p:cNvSpPr/>
          <p:nvPr/>
        </p:nvSpPr>
        <p:spPr>
          <a:xfrm>
            <a:off x="8840265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A11512-9162-4406-8B62-D4C6B140DCEB}"/>
              </a:ext>
            </a:extLst>
          </p:cNvPr>
          <p:cNvSpPr txBox="1"/>
          <p:nvPr/>
        </p:nvSpPr>
        <p:spPr>
          <a:xfrm>
            <a:off x="5695320" y="2044416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9160DB-4C51-48AC-9B6E-3601B3EB869B}"/>
              </a:ext>
            </a:extLst>
          </p:cNvPr>
          <p:cNvSpPr txBox="1"/>
          <p:nvPr/>
        </p:nvSpPr>
        <p:spPr>
          <a:xfrm>
            <a:off x="6688503" y="2044416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22.09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3768A9-9EFB-4B2A-A28B-6B6903315316}"/>
              </a:ext>
            </a:extLst>
          </p:cNvPr>
          <p:cNvSpPr txBox="1"/>
          <p:nvPr/>
        </p:nvSpPr>
        <p:spPr>
          <a:xfrm>
            <a:off x="7662717" y="2044416"/>
            <a:ext cx="5020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3E83E-AC6E-4665-83EF-3C9F628A33E1}"/>
              </a:ext>
            </a:extLst>
          </p:cNvPr>
          <p:cNvSpPr txBox="1"/>
          <p:nvPr/>
        </p:nvSpPr>
        <p:spPr>
          <a:xfrm>
            <a:off x="8647851" y="2044416"/>
            <a:ext cx="492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22.11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3CA63BC-B822-4CD5-BD06-28F0D03E1DE8}"/>
              </a:ext>
            </a:extLst>
          </p:cNvPr>
          <p:cNvSpPr/>
          <p:nvPr/>
        </p:nvSpPr>
        <p:spPr>
          <a:xfrm>
            <a:off x="9790015" y="2386343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8DEE-0A42-42D3-98DA-CDF301855DBE}"/>
              </a:ext>
            </a:extLst>
          </p:cNvPr>
          <p:cNvSpPr txBox="1"/>
          <p:nvPr/>
        </p:nvSpPr>
        <p:spPr>
          <a:xfrm>
            <a:off x="4664365" y="1474880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63D"/>
                </a:solidFill>
              </a:rPr>
              <a:t>M-LiDAR </a:t>
            </a:r>
            <a:r>
              <a:rPr lang="ko-KR" altLang="en-US" sz="1000" dirty="0">
                <a:solidFill>
                  <a:srgbClr val="00863D"/>
                </a:solidFill>
              </a:rPr>
              <a:t>장비 개발 </a:t>
            </a:r>
            <a:r>
              <a:rPr lang="en-US" altLang="ko-KR" sz="1000" dirty="0">
                <a:solidFill>
                  <a:srgbClr val="00863D"/>
                </a:solidFill>
              </a:rPr>
              <a:t>(~5</a:t>
            </a:r>
            <a:r>
              <a:rPr lang="ko-KR" altLang="en-US" sz="1000" dirty="0">
                <a:solidFill>
                  <a:srgbClr val="00863D"/>
                </a:solidFill>
              </a:rPr>
              <a:t>월</a:t>
            </a:r>
            <a:r>
              <a:rPr lang="en-US" altLang="ko-KR" sz="1000" dirty="0">
                <a:solidFill>
                  <a:srgbClr val="00863D"/>
                </a:solidFill>
              </a:rPr>
              <a:t>)</a:t>
            </a:r>
            <a:endParaRPr lang="ko-KR" altLang="en-US" sz="1000" dirty="0">
              <a:solidFill>
                <a:srgbClr val="0086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6087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</a:spPr>
      <a:bodyPr wrap="square" rtlCol="0">
        <a:spAutoFit/>
      </a:bodyPr>
      <a:lstStyle>
        <a:defPPr algn="ctr">
          <a:defRPr sz="9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0622EE-7663-4337-A156-7DB4084FF4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A04BA3-7AC6-4979-8281-56419BA15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7DCFD0-A739-46A6-8CF8-15D7D2E925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139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맑은 고딕</vt:lpstr>
      <vt:lpstr>Arial</vt:lpstr>
      <vt:lpstr>Arial Narrow</vt:lpstr>
      <vt:lpstr>2_디자인 사용자 지정</vt:lpstr>
      <vt:lpstr>8_Office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박영대(youngdae Park)</dc:creator>
  <cp:lastModifiedBy>Luke Kim(김명섭)</cp:lastModifiedBy>
  <cp:revision>36</cp:revision>
  <cp:lastPrinted>2021-01-24T03:03:36Z</cp:lastPrinted>
  <dcterms:created xsi:type="dcterms:W3CDTF">2020-10-12T06:33:54Z</dcterms:created>
  <dcterms:modified xsi:type="dcterms:W3CDTF">2022-04-05T00:41:11Z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b90c7d81-7669-468d-bd35-5949d9c83139_Enabled">
    <vt:lpwstr>true</vt:lpwstr>
  </property>
  <property fmtid="{D5CDD505-2E9C-101B-9397-08002B2CF9AE}" pid="4" name="MSIP_Label_b90c7d81-7669-468d-bd35-5949d9c83139_SetDate">
    <vt:lpwstr>2022-04-05T00:41:10Z</vt:lpwstr>
  </property>
  <property fmtid="{D5CDD505-2E9C-101B-9397-08002B2CF9AE}" pid="5" name="MSIP_Label_b90c7d81-7669-468d-bd35-5949d9c83139_Method">
    <vt:lpwstr>Privileged</vt:lpwstr>
  </property>
  <property fmtid="{D5CDD505-2E9C-101B-9397-08002B2CF9AE}" pid="6" name="MSIP_Label_b90c7d81-7669-468d-bd35-5949d9c83139_Name">
    <vt:lpwstr>Top Secret</vt:lpwstr>
  </property>
  <property fmtid="{D5CDD505-2E9C-101B-9397-08002B2CF9AE}" pid="7" name="MSIP_Label_b90c7d81-7669-468d-bd35-5949d9c83139_SiteId">
    <vt:lpwstr>e6c7989d-a5fe-4b7b-a335-3288406db2fd</vt:lpwstr>
  </property>
  <property fmtid="{D5CDD505-2E9C-101B-9397-08002B2CF9AE}" pid="8" name="MSIP_Label_b90c7d81-7669-468d-bd35-5949d9c83139_ActionId">
    <vt:lpwstr>b0777acc-5947-4971-a905-fa3f8c4c38a0</vt:lpwstr>
  </property>
  <property fmtid="{D5CDD505-2E9C-101B-9397-08002B2CF9AE}" pid="9" name="MSIP_Label_b90c7d81-7669-468d-bd35-5949d9c83139_ContentBits">
    <vt:lpwstr>3</vt:lpwstr>
  </property>
</Properties>
</file>