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54" r:id="rId4"/>
  </p:sldMasterIdLst>
  <p:notesMasterIdLst>
    <p:notesMasterId r:id="rId6"/>
  </p:notesMasterIdLst>
  <p:handoutMasterIdLst>
    <p:handoutMasterId r:id="rId7"/>
  </p:handoutMasterIdLst>
  <p:sldIdLst>
    <p:sldId id="2131" r:id="rId5"/>
  </p:sldIdLst>
  <p:sldSz cx="9906000" cy="6858000" type="A4"/>
  <p:notesSz cx="6805613" cy="9939338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LG스마트체 Regular" panose="020B0600000101010101" pitchFamily="50" charset="-127"/>
      <p:regular r:id="rId12"/>
    </p:embeddedFont>
    <p:embeddedFont>
      <p:font typeface="LG스마트체 SemiBold" panose="020B0600000101010101" pitchFamily="50" charset="-127"/>
      <p:bold r:id="rId13"/>
    </p:embeddedFont>
  </p:embeddedFont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8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0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B050"/>
    <a:srgbClr val="2CF44D"/>
    <a:srgbClr val="3333FF"/>
    <a:srgbClr val="FFFF00"/>
    <a:srgbClr val="FFFFFF"/>
    <a:srgbClr val="FFFFCC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84"/>
      </p:cViewPr>
      <p:guideLst>
        <p:guide orient="horz" pos="73"/>
        <p:guide pos="81"/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1"/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773" y="0"/>
            <a:ext cx="2948252" cy="49752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pPr>
              <a:defRPr/>
            </a:pPr>
            <a:fld id="{751A73A2-858D-4D7F-B7F1-6AD4B027F20D}" type="datetime1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8"/>
            <a:ext cx="2948252" cy="49752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773" y="9440228"/>
            <a:ext cx="2948252" cy="49752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pPr>
              <a:defRPr/>
            </a:pPr>
            <a:fld id="{F262F51E-E7EB-4396-B090-CB3D8DFBCC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290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l" defTabSz="922152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4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>
            <a:lvl1pPr algn="r" defTabSz="922152">
              <a:defRPr/>
            </a:lvl1pPr>
          </a:lstStyle>
          <a:p>
            <a:pPr>
              <a:defRPr/>
            </a:pPr>
            <a:fld id="{8DBA8DC0-CD96-4B03-9EAE-7EC0909ECD44}" type="datetime1">
              <a:rPr lang="ko-KR" altLang="en-US" smtClean="0"/>
              <a:t>2021-08-05</a:t>
            </a:fld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8638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656" y="4720909"/>
            <a:ext cx="5448305" cy="447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8"/>
            <a:ext cx="2949841" cy="4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l" defTabSz="922152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4" y="9440228"/>
            <a:ext cx="2949841" cy="49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8" tIns="46108" rIns="92218" bIns="46108" numCol="1" anchor="b" anchorCtr="0" compatLnSpc="1">
            <a:prstTxWarp prst="textNoShape">
              <a:avLst/>
            </a:prstTxWarp>
          </a:bodyPr>
          <a:lstStyle>
            <a:lvl1pPr algn="r" defTabSz="922152">
              <a:defRPr/>
            </a:lvl1pPr>
          </a:lstStyle>
          <a:p>
            <a:pPr>
              <a:defRPr/>
            </a:pPr>
            <a:fld id="{121F2A00-4E4B-4945-B673-ABFBFA6541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857114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8DBA8DC0-CD96-4B03-9EAE-7EC0909ECD44}" type="datetime1">
              <a:rPr lang="ko-KR" altLang="en-US" smtClean="0"/>
              <a:t>2021-08-05</a:t>
            </a:fld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1F2A00-4E4B-4945-B673-ABFBFA654116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34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98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93668" y="521659"/>
            <a:ext cx="9720263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9368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28587" y="6524625"/>
            <a:ext cx="3168650" cy="217488"/>
          </a:xfrm>
          <a:prstGeom prst="rect">
            <a:avLst/>
          </a:prstGeom>
          <a:noFill/>
        </p:spPr>
        <p:txBody>
          <a:bodyPr lIns="36000" tIns="36000" rIns="36000" bIns="3600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sz="1000">
                <a:solidFill>
                  <a:srgbClr val="7F7F7F"/>
                </a:solidFill>
                <a:latin typeface="LG스마트체 Regular" pitchFamily="50" charset="-127"/>
                <a:ea typeface="LG스마트체 Regular" pitchFamily="50" charset="-127"/>
              </a:rPr>
              <a:t>Copyrightⓒ. 2020. All Rights Reserved.</a:t>
            </a:r>
            <a:endParaRPr lang="ko-KR" altLang="en-US" sz="1000" b="1">
              <a:solidFill>
                <a:srgbClr val="7F7F7F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1029" name="그림 10" descr="LGIT CI_2008_LG이노텍_배경투명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53471" y="6497676"/>
            <a:ext cx="1236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3"/>
          <p:cNvSpPr>
            <a:spLocks noChangeArrowheads="1"/>
          </p:cNvSpPr>
          <p:nvPr userDrawn="1"/>
        </p:nvSpPr>
        <p:spPr bwMode="auto">
          <a:xfrm>
            <a:off x="4363555" y="89498"/>
            <a:ext cx="1152000" cy="360000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20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대외비 </a:t>
            </a:r>
            <a:r>
              <a:rPr lang="en-US" altLang="ko-KR" sz="120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2</a:t>
            </a:r>
            <a:r>
              <a:rPr lang="ko-KR" altLang="en-US" sz="1200">
                <a:solidFill>
                  <a:srgbClr val="FF0000"/>
                </a:solidFill>
                <a:latin typeface="LG스마트체 SemiBold" pitchFamily="50" charset="-127"/>
                <a:ea typeface="LG스마트체 SemiBold" pitchFamily="50" charset="-127"/>
              </a:rPr>
              <a:t>급</a:t>
            </a:r>
            <a:endParaRPr lang="en-US" altLang="ko-KR" sz="1200">
              <a:solidFill>
                <a:srgbClr val="FF0000"/>
              </a:solidFill>
              <a:latin typeface="LG스마트체 SemiBold" pitchFamily="50" charset="-127"/>
              <a:ea typeface="LG스마트체 SemiBold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A095D9-919F-4400-93DC-BD5CB57EC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0148"/>
              </p:ext>
            </p:extLst>
          </p:nvPr>
        </p:nvGraphicFramePr>
        <p:xfrm>
          <a:off x="56457" y="585399"/>
          <a:ext cx="9773923" cy="5565997"/>
        </p:xfrm>
        <a:graphic>
          <a:graphicData uri="http://schemas.openxmlformats.org/drawingml/2006/table">
            <a:tbl>
              <a:tblPr/>
              <a:tblGrid>
                <a:gridCol w="891775">
                  <a:extLst>
                    <a:ext uri="{9D8B030D-6E8A-4147-A177-3AD203B41FA5}">
                      <a16:colId xmlns:a16="http://schemas.microsoft.com/office/drawing/2014/main" val="1247492836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4035451090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3444948389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610429467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52461375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1794586163"/>
                    </a:ext>
                  </a:extLst>
                </a:gridCol>
                <a:gridCol w="1480358">
                  <a:extLst>
                    <a:ext uri="{9D8B030D-6E8A-4147-A177-3AD203B41FA5}">
                      <a16:colId xmlns:a16="http://schemas.microsoft.com/office/drawing/2014/main" val="96290116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Focusing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Geometric (Lens)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Calibration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Wiggling &amp; FPPN 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Calibration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FOI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차트 반사율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25%)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Light box &amp; Optical 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Depth performance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104179"/>
                  </a:ext>
                </a:extLst>
              </a:tr>
              <a:tr h="11800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Saba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NTI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process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setup)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108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5970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Lens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Focusing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SFR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검사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Chart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이용하여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Lens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Intrinsic parameter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측정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보정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Cx,Cy,Fx,distortion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parameter)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Sensor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Pixel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Phase offset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으로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Calibration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(Depth Cal &amp; FPPN)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Illumination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특성검사 및 고정된 거리에 대한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Depth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 검사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(IR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 uniformity, amplitude, depth)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IR Lightbox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활용하여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Lens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Sensor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불량 검사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(Dead pixel, RI, Blemish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VCSEL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또는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Laser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Optical &amp; Electrical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특성에 대한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Calibration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Multi target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활용한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Depth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 평가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856597"/>
                  </a:ext>
                </a:extLst>
              </a:tr>
              <a:tr h="223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평가 이미지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왜곡이 반영된 차트로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측정된 이미지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외부 조명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5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개의 평면으로 이용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(reference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조명광으로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평가 가능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Harmonic error , wiggling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 phase shift , temp </a:t>
                      </a:r>
                      <a:r>
                        <a:rPr 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cal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Light box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측정된 이미지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거리별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차트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반사율별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depth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 측정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3DCA83F-1A64-48E8-894D-08D800CD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710" y="1091183"/>
            <a:ext cx="1258436" cy="10562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F91438-F188-4050-B742-D25D805A5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67" y="1124781"/>
            <a:ext cx="1133321" cy="991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A1EB6B-1939-4437-9A00-74666F5C9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212" y="1124781"/>
            <a:ext cx="1246720" cy="9890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5585F3-A861-45A6-9DE2-2FF6811F6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8109" y="1091183"/>
            <a:ext cx="1241164" cy="109387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45F482C-1A05-4AB7-97A0-BC00EB302F69}"/>
              </a:ext>
            </a:extLst>
          </p:cNvPr>
          <p:cNvGrpSpPr/>
          <p:nvPr/>
        </p:nvGrpSpPr>
        <p:grpSpPr>
          <a:xfrm>
            <a:off x="7051553" y="1171333"/>
            <a:ext cx="1005839" cy="975789"/>
            <a:chOff x="6808579" y="3137979"/>
            <a:chExt cx="524403" cy="987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9F5CE33-73F1-4121-9246-391723380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0841" y="3662381"/>
              <a:ext cx="522140" cy="46259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AA7BA07-58E2-430C-9B83-4E9FA1E3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08579" y="3137979"/>
              <a:ext cx="524403" cy="524403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D0A6708-131D-4F25-BB31-52FC875B2A2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2425" b="12202"/>
          <a:stretch/>
        </p:blipFill>
        <p:spPr>
          <a:xfrm>
            <a:off x="8550478" y="1124781"/>
            <a:ext cx="1083977" cy="92686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25AC6312-E1A4-4ADC-B22D-93250EC29186}"/>
              </a:ext>
            </a:extLst>
          </p:cNvPr>
          <p:cNvSpPr txBox="1">
            <a:spLocks/>
          </p:cNvSpPr>
          <p:nvPr/>
        </p:nvSpPr>
        <p:spPr>
          <a:xfrm>
            <a:off x="56457" y="154880"/>
            <a:ext cx="8716916" cy="41872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800" b="1" kern="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Saba EOL _machine</a:t>
            </a:r>
            <a:endParaRPr lang="ko-KR" altLang="en-US" sz="1800" b="1" kern="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445" y="4701768"/>
            <a:ext cx="1352764" cy="132619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4212" y="4701768"/>
            <a:ext cx="1329290" cy="132679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5721" y="4701768"/>
            <a:ext cx="1276270" cy="132974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7014" y="4657056"/>
            <a:ext cx="1370904" cy="13709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0078" y="3993599"/>
            <a:ext cx="1198518" cy="95881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7619" y="5024461"/>
            <a:ext cx="1297416" cy="105488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88525" y="4401602"/>
            <a:ext cx="844556" cy="92642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35505" y="5364864"/>
            <a:ext cx="1003164" cy="7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4652"/>
      </p:ext>
    </p:extLst>
  </p:cSld>
  <p:clrMapOvr>
    <a:masterClrMapping/>
  </p:clrMapOvr>
</p:sld>
</file>

<file path=ppt/theme/theme1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anchor="ctr"/>
      <a:lstStyle>
        <a:defPPr>
          <a:defRPr sz="1400" dirty="0" smtClean="0">
            <a:latin typeface="Arial" pitchFamily="34" charset="0"/>
            <a:ea typeface="돋움" pitchFamily="50" charset="-127"/>
            <a:cs typeface="Arial" pitchFamily="34" charset="0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1F6D4-B8EE-4921-8DE5-CA3616FB2E56}"/>
</file>

<file path=customXml/itemProps2.xml><?xml version="1.0" encoding="utf-8"?>
<ds:datastoreItem xmlns:ds="http://schemas.openxmlformats.org/officeDocument/2006/customXml" ds:itemID="{B62FC1E8-37A5-468C-8A70-BA58A63F1C57}">
  <ds:schemaRefs>
    <ds:schemaRef ds:uri="3abbebcf-e998-46a5-a218-8caf7c565b5e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9A294D-9A91-46BE-8C99-0D1629A85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180</Words>
  <Application>Microsoft Office PowerPoint</Application>
  <PresentationFormat>A4 용지(210x297mm)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 Narrow</vt:lpstr>
      <vt:lpstr>LG스마트체 SemiBold</vt:lpstr>
      <vt:lpstr>Arial</vt:lpstr>
      <vt:lpstr>굴림</vt:lpstr>
      <vt:lpstr>LG스마트체 Regular</vt:lpstr>
      <vt:lpstr>5_기본 디자인</vt:lpstr>
      <vt:lpstr>PowerPoint 프레젠테이션</vt:lpstr>
    </vt:vector>
  </TitlesOfParts>
  <Company>엘지이노텍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`10년 혁신활동 추진계획</dc:title>
  <dc:creator>lji</dc:creator>
  <cp:lastModifiedBy>Luke Kim(김명섭)</cp:lastModifiedBy>
  <cp:revision>74</cp:revision>
  <cp:lastPrinted>2018-10-19T05:40:39Z</cp:lastPrinted>
  <dcterms:created xsi:type="dcterms:W3CDTF">2010-01-12T05:42:54Z</dcterms:created>
  <dcterms:modified xsi:type="dcterms:W3CDTF">2021-08-05T04:57:51Z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0x01010021B73E4AAD008F4EAADD4E531C01A266</vt:lpwstr>
  </property>
  <property fmtid="{D5CDD505-2E9C-101B-9397-08002B2CF9AE}" pid="3" name="NSCPROP_SA">
    <vt:lpwstr>K:\3D TOF\5. saba\(대외비2급)Process 비교_SABA-ADI.pptx</vt:lpwstr>
  </property>
  <property fmtid="{D5CDD505-2E9C-101B-9397-08002B2CF9AE}" pid="4" name="MSIP_Label_d456ec4f-41b4-4f73-af44-e5c120342660_Enabled">
    <vt:lpwstr>true</vt:lpwstr>
  </property>
  <property fmtid="{D5CDD505-2E9C-101B-9397-08002B2CF9AE}" pid="5" name="MSIP_Label_d456ec4f-41b4-4f73-af44-e5c120342660_SetDate">
    <vt:lpwstr>2021-07-30T01:11:15Z</vt:lpwstr>
  </property>
  <property fmtid="{D5CDD505-2E9C-101B-9397-08002B2CF9AE}" pid="6" name="MSIP_Label_d456ec4f-41b4-4f73-af44-e5c120342660_Method">
    <vt:lpwstr>Privileged</vt:lpwstr>
  </property>
  <property fmtid="{D5CDD505-2E9C-101B-9397-08002B2CF9AE}" pid="7" name="MSIP_Label_d456ec4f-41b4-4f73-af44-e5c120342660_Name">
    <vt:lpwstr>Public</vt:lpwstr>
  </property>
  <property fmtid="{D5CDD505-2E9C-101B-9397-08002B2CF9AE}" pid="8" name="MSIP_Label_d456ec4f-41b4-4f73-af44-e5c120342660_SiteId">
    <vt:lpwstr>e6c7989d-a5fe-4b7b-a335-3288406db2fd</vt:lpwstr>
  </property>
  <property fmtid="{D5CDD505-2E9C-101B-9397-08002B2CF9AE}" pid="9" name="MSIP_Label_d456ec4f-41b4-4f73-af44-e5c120342660_ActionId">
    <vt:lpwstr>5df6fa35-a35b-46e1-877b-821ba34b5ba2</vt:lpwstr>
  </property>
  <property fmtid="{D5CDD505-2E9C-101B-9397-08002B2CF9AE}" pid="10" name="MSIP_Label_d456ec4f-41b4-4f73-af44-e5c120342660_ContentBits">
    <vt:lpwstr>0</vt:lpwstr>
  </property>
</Properties>
</file>