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3947A7-E44A-44E9-AC44-EDC0C583321C}" v="64" dt="2022-04-07T00:00:56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A03947A7-E44A-44E9-AC44-EDC0C583321C}"/>
    <pc:docChg chg="custSel modSld">
      <pc:chgData name="이동건" userId="4ad090f6-dadd-4301-b5d0-883b88f508af" providerId="ADAL" clId="{A03947A7-E44A-44E9-AC44-EDC0C583321C}" dt="2022-04-07T00:08:46.217" v="949" actId="1076"/>
      <pc:docMkLst>
        <pc:docMk/>
      </pc:docMkLst>
      <pc:sldChg chg="addSp modSp">
        <pc:chgData name="이동건" userId="4ad090f6-dadd-4301-b5d0-883b88f508af" providerId="ADAL" clId="{A03947A7-E44A-44E9-AC44-EDC0C583321C}" dt="2022-04-07T00:08:46.217" v="949" actId="1076"/>
        <pc:sldMkLst>
          <pc:docMk/>
          <pc:sldMk cId="137215519" sldId="257"/>
        </pc:sldMkLst>
        <pc:spChg chg="add mod">
          <ac:chgData name="이동건" userId="4ad090f6-dadd-4301-b5d0-883b88f508af" providerId="ADAL" clId="{A03947A7-E44A-44E9-AC44-EDC0C583321C}" dt="2022-04-07T00:08:44.009" v="948" actId="1076"/>
          <ac:spMkLst>
            <pc:docMk/>
            <pc:sldMk cId="137215519" sldId="257"/>
            <ac:spMk id="2" creationId="{70A2EE07-0D0A-4801-8BB5-F8BF43CDF89B}"/>
          </ac:spMkLst>
        </pc:spChg>
        <pc:spChg chg="add mod">
          <ac:chgData name="이동건" userId="4ad090f6-dadd-4301-b5d0-883b88f508af" providerId="ADAL" clId="{A03947A7-E44A-44E9-AC44-EDC0C583321C}" dt="2022-04-07T00:08:46.217" v="949" actId="1076"/>
          <ac:spMkLst>
            <pc:docMk/>
            <pc:sldMk cId="137215519" sldId="257"/>
            <ac:spMk id="3" creationId="{4CB45147-7AB3-443E-B33A-45C3D95E4F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9C600-3C5F-46C9-9955-1F0CC1F76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5BAD2-6536-41C4-A6E2-A12FA9E27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77690-9F29-4506-8907-8EFD1052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B7941-D6B8-4326-A6B3-93D1C713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AD238-DCA9-4FDA-9715-02D4099A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3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BCAA8-3AE5-4470-AC97-D081773E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1EAC91-66B9-4A79-A46C-4116238BA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14FDE-9097-4EE8-B009-12029187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2455B-2939-404D-82D6-ED046E89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23BB3-D6D3-4F80-B4BD-6F85401A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1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244975-1E57-41B8-A91A-EE7144D38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16919C-9D38-4DC4-8993-AB2AA9599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D1C63-3882-413E-B21E-1CE6763D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2BC1A-A7B0-4025-BA2E-B4BA5109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1FE54-41E0-4730-9A7B-993F1C67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56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584BE-C404-4EEE-88B3-22E5FD14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AF86D-3167-4706-8E20-66275BB0C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D65D4-D0DA-4A4E-B356-E887CFBC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C4BE9-FC8E-48FD-A7CD-3FC7CA44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5348F-FC90-4B13-8F42-3E915AAB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3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617D5-9602-45A7-85DB-9817F334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6A944-3BDB-4B33-A5B0-BE861C926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FB6DF-824C-46FA-8814-8BD545CD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9D216-068C-42F4-9482-2E18E832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C4EA0-4453-4095-BDE4-175BB164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5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9987A-40F0-4A5C-B1AB-AFB10D71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325DD-B2B7-46F8-9EC1-088AB647D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0C9EE-5D0E-43E6-B3A7-5CEEE2387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2B448-F020-4269-8943-C8A23E4B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A1EF7-F7E0-49AA-B626-9AC4D713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6286D8-0183-4D5E-9709-3F243A0A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0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5E544-676C-45D6-9E9E-8C61EB06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B2EF2-FD27-46A4-AABB-FBD719591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FB173-1254-457E-866C-03B6F0546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611402-2E6F-4BE8-9565-26E602EC6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6D0A29-86EF-431B-B756-7E4F1E22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C3E018-6D77-4B79-8D6B-B66F6615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0491F8-966C-4CC3-83BF-BF5A1839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DFA36C-1D4B-4B79-A134-D11A69A0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EE515-D9C7-4EB1-A543-7ABD83B7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1D618D-B5D3-4935-B029-67C75A54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814BF7-43C1-464F-A6BF-33E5239B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F03A31-CEA0-4A50-970E-DCADEEFF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75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28E3BA-1D35-46AB-9164-32485C58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F9A3A4-8BDB-4E03-B405-F146DF8B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F5D0E-6724-4C2A-A314-7B8C6442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8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7D3EE-EF97-4D44-B4DE-23AE2DC0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CCBE3-D395-4EA6-BB08-CF4E07EC3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4E1ED-5BBA-4EFE-9124-D4C777D25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673D36-1FC4-4FA9-AF1F-BE035CDE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BF22DA-3607-4C98-A2E4-15987DB3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295556-8D3F-4CBE-AF2D-0C2A6052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0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E3147-1418-43C7-9DCF-1B582F0D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7E1DDF-A46A-43FF-8338-5B829B7DF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58CC39-A359-461B-97D5-F112392D3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88DBD-0A54-4300-BB45-B09627EA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901-03B4-46A9-99A8-E90B176512D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8A46B-B8AB-484C-B738-41D7C74E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C44021-341F-42A2-B39A-A30C3507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0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E5D1FE-D31E-4B85-9DCA-04A510DB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4D7705-75A3-4889-ABA6-2BDEA146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F6D84-1005-405C-B9EA-D1A6121CD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67901-03B4-46A9-99A8-E90B176512D0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757C5-2EC8-46D3-9515-AFE55ACC4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E4F8D-51DB-4E5D-9C02-0AF96A12A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6AB37-5D29-48E7-86CD-4E56D24819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960,&quot;SlideHeight&quot;:540}">
            <a:extLst>
              <a:ext uri="{FF2B5EF4-FFF2-40B4-BE49-F238E27FC236}">
                <a16:creationId xmlns:a16="http://schemas.microsoft.com/office/drawing/2014/main" id="{7949F463-E61A-4DF4-BFDF-51A726F0357E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865.0934,&quot;SlideWidth&quot;:960,&quot;SlideHeight&quot;:540}">
            <a:extLst>
              <a:ext uri="{FF2B5EF4-FFF2-40B4-BE49-F238E27FC236}">
                <a16:creationId xmlns:a16="http://schemas.microsoft.com/office/drawing/2014/main" id="{EC5002CB-CECC-453F-A64F-E9EE7BC8378F}"/>
              </a:ext>
            </a:extLst>
          </p:cNvPr>
          <p:cNvSpPr txBox="1"/>
          <p:nvPr userDrawn="1"/>
        </p:nvSpPr>
        <p:spPr>
          <a:xfrm>
            <a:off x="10986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25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A2EE07-0D0A-4801-8BB5-F8BF43CDF89B}"/>
              </a:ext>
            </a:extLst>
          </p:cNvPr>
          <p:cNvSpPr txBox="1"/>
          <p:nvPr/>
        </p:nvSpPr>
        <p:spPr>
          <a:xfrm>
            <a:off x="205993" y="231136"/>
            <a:ext cx="4968476" cy="212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dToF</a:t>
            </a:r>
            <a:r>
              <a:rPr lang="en-US" altLang="ko-KR" dirty="0"/>
              <a:t> Calibration </a:t>
            </a:r>
            <a:r>
              <a:rPr lang="ko-KR" altLang="en-US" dirty="0"/>
              <a:t>참고 자료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Jasper:</a:t>
            </a:r>
            <a:r>
              <a:rPr lang="ko-KR" altLang="en-US" dirty="0"/>
              <a:t> </a:t>
            </a:r>
            <a:r>
              <a:rPr lang="en-US" altLang="ko-KR" dirty="0"/>
              <a:t>Unified Calibration </a:t>
            </a:r>
            <a:r>
              <a:rPr lang="ko-KR" altLang="en-US" dirty="0"/>
              <a:t>자료 수령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Sony: IMX590-AAMH5-C Datasheet</a:t>
            </a:r>
            <a:r>
              <a:rPr lang="ko-KR" altLang="en-US" dirty="0"/>
              <a:t> 자료 수령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Argo: M-</a:t>
            </a:r>
            <a:r>
              <a:rPr lang="en-US" altLang="ko-KR" dirty="0" err="1"/>
              <a:t>RiDAR</a:t>
            </a:r>
            <a:r>
              <a:rPr lang="ko-KR" altLang="en-US" dirty="0"/>
              <a:t> </a:t>
            </a:r>
            <a:r>
              <a:rPr lang="en-US" altLang="ko-KR" dirty="0"/>
              <a:t>Calibration</a:t>
            </a:r>
            <a:br>
              <a:rPr lang="en-US" altLang="ko-KR" dirty="0"/>
            </a:br>
            <a:r>
              <a:rPr lang="ko-KR" altLang="en-US" dirty="0"/>
              <a:t>→ 수요일 파주 출장 예정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45147-7AB3-443E-B33A-45C3D95E4FA3}"/>
              </a:ext>
            </a:extLst>
          </p:cNvPr>
          <p:cNvSpPr txBox="1"/>
          <p:nvPr/>
        </p:nvSpPr>
        <p:spPr>
          <a:xfrm>
            <a:off x="205993" y="2654929"/>
            <a:ext cx="5916025" cy="3369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iToF</a:t>
            </a:r>
            <a:r>
              <a:rPr lang="ko-KR" altLang="en-US" dirty="0"/>
              <a:t> </a:t>
            </a:r>
            <a:r>
              <a:rPr lang="en-US" altLang="ko-KR" dirty="0"/>
              <a:t>Calibration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dToF</a:t>
            </a:r>
            <a:r>
              <a:rPr lang="en-US" altLang="ko-KR" dirty="0"/>
              <a:t> Calibration</a:t>
            </a:r>
            <a:r>
              <a:rPr lang="ko-KR" altLang="en-US" dirty="0"/>
              <a:t>에 참관하고 싶으나</a:t>
            </a:r>
            <a:r>
              <a:rPr lang="en-US" altLang="ko-KR" dirty="0"/>
              <a:t>, </a:t>
            </a:r>
            <a:r>
              <a:rPr lang="ko-KR" altLang="en-US" dirty="0"/>
              <a:t>없으므로 </a:t>
            </a:r>
            <a:r>
              <a:rPr lang="en-US" altLang="ko-KR" dirty="0" err="1"/>
              <a:t>iToF</a:t>
            </a:r>
            <a:r>
              <a:rPr lang="ko-KR" altLang="en-US" dirty="0"/>
              <a:t>라도</a:t>
            </a:r>
            <a:r>
              <a:rPr lang="en-US" altLang="ko-KR" dirty="0"/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박호진 사원 주도하에 </a:t>
            </a:r>
            <a:r>
              <a:rPr lang="en-US" altLang="ko-KR" dirty="0"/>
              <a:t>Calibration process </a:t>
            </a:r>
            <a:r>
              <a:rPr lang="ko-KR" altLang="en-US" dirty="0"/>
              <a:t>참관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실험 세팅 경험 無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실험 </a:t>
            </a:r>
            <a:r>
              <a:rPr lang="en-US" altLang="ko-KR" dirty="0"/>
              <a:t>Data taking, processing </a:t>
            </a:r>
            <a:r>
              <a:rPr lang="ko-KR" altLang="en-US" dirty="0"/>
              <a:t>경험 전무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사실상 </a:t>
            </a:r>
            <a:r>
              <a:rPr lang="en-US" altLang="ko-KR" dirty="0" err="1"/>
              <a:t>iToF</a:t>
            </a:r>
            <a:r>
              <a:rPr lang="en-US" altLang="ko-KR" dirty="0"/>
              <a:t> Cal </a:t>
            </a:r>
            <a:r>
              <a:rPr lang="ko-KR" altLang="en-US" dirty="0"/>
              <a:t>역량도 없는 상황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Calibration</a:t>
            </a:r>
            <a:r>
              <a:rPr lang="ko-KR" altLang="en-US" dirty="0"/>
              <a:t> 과정을 실험 세팅부터 </a:t>
            </a:r>
            <a:r>
              <a:rPr lang="en-US" altLang="ko-KR" dirty="0"/>
              <a:t>data processing</a:t>
            </a:r>
            <a:r>
              <a:rPr lang="ko-KR" altLang="en-US" dirty="0"/>
              <a:t>까지 할 수 있는 전문가에게 자문이 필요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1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 Smart UI Bold"/>
        <a:ea typeface="LG스마트체2.0 Bold"/>
        <a:cs typeface=""/>
      </a:majorFont>
      <a:minorFont>
        <a:latin typeface="LG Smart UI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3E151A2-BA38-44BF-8EE7-4180E61D24B2}"/>
</file>

<file path=customXml/itemProps2.xml><?xml version="1.0" encoding="utf-8"?>
<ds:datastoreItem xmlns:ds="http://schemas.openxmlformats.org/officeDocument/2006/customXml" ds:itemID="{EDA2642B-21A7-4834-B5CF-94FADE0C1F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0CC8F6-1EAE-4FB3-A1FB-E1F0A6C38A2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77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LG Smart UI Bold</vt:lpstr>
      <vt:lpstr>LG Smart UI Regular</vt:lpstr>
      <vt:lpstr>LG스마트체 SemiBold</vt:lpstr>
      <vt:lpstr>LG스마트체2.0 Bold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이동건</dc:creator>
  <cp:lastModifiedBy>이동건</cp:lastModifiedBy>
  <cp:revision>1</cp:revision>
  <dcterms:created xsi:type="dcterms:W3CDTF">2022-04-06T23:39:15Z</dcterms:created>
  <dcterms:modified xsi:type="dcterms:W3CDTF">2022-04-07T00:08:54Z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2022-04-06T23:40:08Z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4dedd348-21b7-4c56-a45a-11ad2a7e3a28</vt:lpwstr>
  </property>
  <property fmtid="{D5CDD505-2E9C-101B-9397-08002B2CF9AE}" pid="8" name="MSIP_Label_99b8a968-831d-4cfc-b1f9-4367a1331151_ContentBits">
    <vt:lpwstr>3</vt:lpwstr>
  </property>
  <property fmtid="{D5CDD505-2E9C-101B-9397-08002B2CF9AE}" pid="9" name="ContentTypeId">
    <vt:lpwstr>0x0101000D7096AB824C8540AC1BC4F3959E621A</vt:lpwstr>
  </property>
</Properties>
</file>