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9D7A93-9D79-44BF-979F-C8AD0300FB5C}" v="68" dt="2022-04-12T07:37:14.8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3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동건" userId="4ad090f6-dadd-4301-b5d0-883b88f508af" providerId="ADAL" clId="{6F7D6FA5-7DE2-4416-BCF3-0248836957A0}"/>
    <pc:docChg chg="custSel addSld modSld sldOrd">
      <pc:chgData name="이동건" userId="4ad090f6-dadd-4301-b5d0-883b88f508af" providerId="ADAL" clId="{6F7D6FA5-7DE2-4416-BCF3-0248836957A0}" dt="2022-04-05T06:39:31.987" v="289" actId="20577"/>
      <pc:docMkLst>
        <pc:docMk/>
      </pc:docMkLst>
      <pc:sldChg chg="modSp">
        <pc:chgData name="이동건" userId="4ad090f6-dadd-4301-b5d0-883b88f508af" providerId="ADAL" clId="{6F7D6FA5-7DE2-4416-BCF3-0248836957A0}" dt="2022-04-05T03:21:24.081" v="217"/>
        <pc:sldMkLst>
          <pc:docMk/>
          <pc:sldMk cId="3419996363" sldId="256"/>
        </pc:sldMkLst>
        <pc:spChg chg="mod">
          <ac:chgData name="이동건" userId="4ad090f6-dadd-4301-b5d0-883b88f508af" providerId="ADAL" clId="{6F7D6FA5-7DE2-4416-BCF3-0248836957A0}" dt="2022-04-05T03:21:24.081" v="217"/>
          <ac:spMkLst>
            <pc:docMk/>
            <pc:sldMk cId="3419996363" sldId="256"/>
            <ac:spMk id="6" creationId="{8AA666E7-D76B-4149-B693-19D5C8854820}"/>
          </ac:spMkLst>
        </pc:spChg>
      </pc:sldChg>
      <pc:sldChg chg="addSp delSp modSp">
        <pc:chgData name="이동건" userId="4ad090f6-dadd-4301-b5d0-883b88f508af" providerId="ADAL" clId="{6F7D6FA5-7DE2-4416-BCF3-0248836957A0}" dt="2022-04-05T06:39:31.987" v="289" actId="20577"/>
        <pc:sldMkLst>
          <pc:docMk/>
          <pc:sldMk cId="763205629" sldId="257"/>
        </pc:sldMkLst>
        <pc:spChg chg="mod">
          <ac:chgData name="이동건" userId="4ad090f6-dadd-4301-b5d0-883b88f508af" providerId="ADAL" clId="{6F7D6FA5-7DE2-4416-BCF3-0248836957A0}" dt="2022-04-05T03:20:33.364" v="151"/>
          <ac:spMkLst>
            <pc:docMk/>
            <pc:sldMk cId="763205629" sldId="257"/>
            <ac:spMk id="4" creationId="{18507B9F-6865-49C6-AEFE-0AF6E237C549}"/>
          </ac:spMkLst>
        </pc:spChg>
        <pc:spChg chg="add del mod">
          <ac:chgData name="이동건" userId="4ad090f6-dadd-4301-b5d0-883b88f508af" providerId="ADAL" clId="{6F7D6FA5-7DE2-4416-BCF3-0248836957A0}" dt="2022-04-05T03:25:17.594" v="221"/>
          <ac:spMkLst>
            <pc:docMk/>
            <pc:sldMk cId="763205629" sldId="257"/>
            <ac:spMk id="6" creationId="{704A54F1-D3E3-4BAB-B609-64A0FB5EAD2A}"/>
          </ac:spMkLst>
        </pc:spChg>
        <pc:graphicFrameChg chg="del">
          <ac:chgData name="이동건" userId="4ad090f6-dadd-4301-b5d0-883b88f508af" providerId="ADAL" clId="{6F7D6FA5-7DE2-4416-BCF3-0248836957A0}" dt="2022-04-05T03:20:36.334" v="152" actId="478"/>
          <ac:graphicFrameMkLst>
            <pc:docMk/>
            <pc:sldMk cId="763205629" sldId="257"/>
            <ac:graphicFrameMk id="2" creationId="{37314D25-E7C6-4DB6-838E-376F8583C1B9}"/>
          </ac:graphicFrameMkLst>
        </pc:graphicFrameChg>
        <pc:graphicFrameChg chg="add mod modGraphic">
          <ac:chgData name="이동건" userId="4ad090f6-dadd-4301-b5d0-883b88f508af" providerId="ADAL" clId="{6F7D6FA5-7DE2-4416-BCF3-0248836957A0}" dt="2022-04-05T06:39:31.987" v="289" actId="20577"/>
          <ac:graphicFrameMkLst>
            <pc:docMk/>
            <pc:sldMk cId="763205629" sldId="257"/>
            <ac:graphicFrameMk id="7" creationId="{9F3F0B57-8202-4E55-87E1-51CB717A9EE3}"/>
          </ac:graphicFrameMkLst>
        </pc:graphicFrameChg>
        <pc:picChg chg="add mod">
          <ac:chgData name="이동건" userId="4ad090f6-dadd-4301-b5d0-883b88f508af" providerId="ADAL" clId="{6F7D6FA5-7DE2-4416-BCF3-0248836957A0}" dt="2022-04-05T05:03:23.151" v="276" actId="1076"/>
          <ac:picMkLst>
            <pc:docMk/>
            <pc:sldMk cId="763205629" sldId="257"/>
            <ac:picMk id="9" creationId="{08C31B3A-253B-4619-82A5-7768F91D4C8B}"/>
          </ac:picMkLst>
        </pc:picChg>
      </pc:sldChg>
      <pc:sldChg chg="add ord">
        <pc:chgData name="이동건" userId="4ad090f6-dadd-4301-b5d0-883b88f508af" providerId="ADAL" clId="{6F7D6FA5-7DE2-4416-BCF3-0248836957A0}" dt="2022-04-05T03:21:29.396" v="218"/>
        <pc:sldMkLst>
          <pc:docMk/>
          <pc:sldMk cId="91892983" sldId="261"/>
        </pc:sldMkLst>
      </pc:sldChg>
      <pc:sldChg chg="add">
        <pc:chgData name="이동건" userId="4ad090f6-dadd-4301-b5d0-883b88f508af" providerId="ADAL" clId="{6F7D6FA5-7DE2-4416-BCF3-0248836957A0}" dt="2022-04-05T03:20:01.305" v="99"/>
        <pc:sldMkLst>
          <pc:docMk/>
          <pc:sldMk cId="3979471892" sldId="262"/>
        </pc:sldMkLst>
      </pc:sldChg>
    </pc:docChg>
  </pc:docChgLst>
  <pc:docChgLst>
    <pc:chgData name="이동건" userId="4ad090f6-dadd-4301-b5d0-883b88f508af" providerId="ADAL" clId="{8B9D7A93-9D79-44BF-979F-C8AD0300FB5C}"/>
    <pc:docChg chg="undo custSel addSld delSld modSld">
      <pc:chgData name="이동건" userId="4ad090f6-dadd-4301-b5d0-883b88f508af" providerId="ADAL" clId="{8B9D7A93-9D79-44BF-979F-C8AD0300FB5C}" dt="2022-04-12T07:37:14.847" v="4494"/>
      <pc:docMkLst>
        <pc:docMk/>
      </pc:docMkLst>
      <pc:sldChg chg="modSp">
        <pc:chgData name="이동건" userId="4ad090f6-dadd-4301-b5d0-883b88f508af" providerId="ADAL" clId="{8B9D7A93-9D79-44BF-979F-C8AD0300FB5C}" dt="2022-04-12T01:37:08.224" v="40" actId="20577"/>
        <pc:sldMkLst>
          <pc:docMk/>
          <pc:sldMk cId="3419996363" sldId="256"/>
        </pc:sldMkLst>
        <pc:spChg chg="mod">
          <ac:chgData name="이동건" userId="4ad090f6-dadd-4301-b5d0-883b88f508af" providerId="ADAL" clId="{8B9D7A93-9D79-44BF-979F-C8AD0300FB5C}" dt="2022-04-12T01:37:08.224" v="40" actId="20577"/>
          <ac:spMkLst>
            <pc:docMk/>
            <pc:sldMk cId="3419996363" sldId="256"/>
            <ac:spMk id="6" creationId="{8AA666E7-D76B-4149-B693-19D5C8854820}"/>
          </ac:spMkLst>
        </pc:spChg>
      </pc:sldChg>
      <pc:sldChg chg="del">
        <pc:chgData name="이동건" userId="4ad090f6-dadd-4301-b5d0-883b88f508af" providerId="ADAL" clId="{8B9D7A93-9D79-44BF-979F-C8AD0300FB5C}" dt="2022-04-12T01:36:29.431" v="1" actId="2696"/>
        <pc:sldMkLst>
          <pc:docMk/>
          <pc:sldMk cId="763205629" sldId="257"/>
        </pc:sldMkLst>
      </pc:sldChg>
      <pc:sldChg chg="del">
        <pc:chgData name="이동건" userId="4ad090f6-dadd-4301-b5d0-883b88f508af" providerId="ADAL" clId="{8B9D7A93-9D79-44BF-979F-C8AD0300FB5C}" dt="2022-04-12T01:36:32.994" v="4" actId="2696"/>
        <pc:sldMkLst>
          <pc:docMk/>
          <pc:sldMk cId="3840971592" sldId="258"/>
        </pc:sldMkLst>
      </pc:sldChg>
      <pc:sldChg chg="del">
        <pc:chgData name="이동건" userId="4ad090f6-dadd-4301-b5d0-883b88f508af" providerId="ADAL" clId="{8B9D7A93-9D79-44BF-979F-C8AD0300FB5C}" dt="2022-04-12T01:36:33.517" v="5" actId="2696"/>
        <pc:sldMkLst>
          <pc:docMk/>
          <pc:sldMk cId="4150233693" sldId="259"/>
        </pc:sldMkLst>
      </pc:sldChg>
      <pc:sldChg chg="del">
        <pc:chgData name="이동건" userId="4ad090f6-dadd-4301-b5d0-883b88f508af" providerId="ADAL" clId="{8B9D7A93-9D79-44BF-979F-C8AD0300FB5C}" dt="2022-04-12T01:36:34.512" v="6" actId="2696"/>
        <pc:sldMkLst>
          <pc:docMk/>
          <pc:sldMk cId="1316130317" sldId="260"/>
        </pc:sldMkLst>
      </pc:sldChg>
      <pc:sldChg chg="del">
        <pc:chgData name="이동건" userId="4ad090f6-dadd-4301-b5d0-883b88f508af" providerId="ADAL" clId="{8B9D7A93-9D79-44BF-979F-C8AD0300FB5C}" dt="2022-04-12T01:36:28.475" v="0" actId="2696"/>
        <pc:sldMkLst>
          <pc:docMk/>
          <pc:sldMk cId="91892983" sldId="261"/>
        </pc:sldMkLst>
      </pc:sldChg>
      <pc:sldChg chg="addSp delSp modSp add del">
        <pc:chgData name="이동건" userId="4ad090f6-dadd-4301-b5d0-883b88f508af" providerId="ADAL" clId="{8B9D7A93-9D79-44BF-979F-C8AD0300FB5C}" dt="2022-04-12T06:25:29.269" v="4160" actId="1076"/>
        <pc:sldMkLst>
          <pc:docMk/>
          <pc:sldMk cId="3979471892" sldId="262"/>
        </pc:sldMkLst>
        <pc:spChg chg="add mod">
          <ac:chgData name="이동건" userId="4ad090f6-dadd-4301-b5d0-883b88f508af" providerId="ADAL" clId="{8B9D7A93-9D79-44BF-979F-C8AD0300FB5C}" dt="2022-04-12T02:02:58.460" v="822" actId="1076"/>
          <ac:spMkLst>
            <pc:docMk/>
            <pc:sldMk cId="3979471892" sldId="262"/>
            <ac:spMk id="3" creationId="{E7FEF57C-B113-497D-BC09-B7D6B489E776}"/>
          </ac:spMkLst>
        </pc:spChg>
        <pc:spChg chg="mod">
          <ac:chgData name="이동건" userId="4ad090f6-dadd-4301-b5d0-883b88f508af" providerId="ADAL" clId="{8B9D7A93-9D79-44BF-979F-C8AD0300FB5C}" dt="2022-04-12T01:37:44.634" v="110" actId="20577"/>
          <ac:spMkLst>
            <pc:docMk/>
            <pc:sldMk cId="3979471892" sldId="262"/>
            <ac:spMk id="4" creationId="{18507B9F-6865-49C6-AEFE-0AF6E237C549}"/>
          </ac:spMkLst>
        </pc:spChg>
        <pc:spChg chg="mod">
          <ac:chgData name="이동건" userId="4ad090f6-dadd-4301-b5d0-883b88f508af" providerId="ADAL" clId="{8B9D7A93-9D79-44BF-979F-C8AD0300FB5C}" dt="2022-04-12T01:37:55.992" v="122" actId="20577"/>
          <ac:spMkLst>
            <pc:docMk/>
            <pc:sldMk cId="3979471892" sldId="262"/>
            <ac:spMk id="5" creationId="{FC6A375B-D3CD-4C60-90CA-0B8DF3E7652D}"/>
          </ac:spMkLst>
        </pc:spChg>
        <pc:spChg chg="add mod topLvl">
          <ac:chgData name="이동건" userId="4ad090f6-dadd-4301-b5d0-883b88f508af" providerId="ADAL" clId="{8B9D7A93-9D79-44BF-979F-C8AD0300FB5C}" dt="2022-04-12T02:57:03.142" v="1836" actId="1076"/>
          <ac:spMkLst>
            <pc:docMk/>
            <pc:sldMk cId="3979471892" sldId="262"/>
            <ac:spMk id="6" creationId="{9D67D2BF-D66E-4B79-9C39-B138DEBA0736}"/>
          </ac:spMkLst>
        </pc:spChg>
        <pc:spChg chg="add mod topLvl">
          <ac:chgData name="이동건" userId="4ad090f6-dadd-4301-b5d0-883b88f508af" providerId="ADAL" clId="{8B9D7A93-9D79-44BF-979F-C8AD0300FB5C}" dt="2022-04-12T02:03:06.058" v="823" actId="1076"/>
          <ac:spMkLst>
            <pc:docMk/>
            <pc:sldMk cId="3979471892" sldId="262"/>
            <ac:spMk id="7" creationId="{03621809-41AF-4BF8-8078-89CF29018C21}"/>
          </ac:spMkLst>
        </pc:spChg>
        <pc:spChg chg="add mod topLvl">
          <ac:chgData name="이동건" userId="4ad090f6-dadd-4301-b5d0-883b88f508af" providerId="ADAL" clId="{8B9D7A93-9D79-44BF-979F-C8AD0300FB5C}" dt="2022-04-12T02:56:38.916" v="1833" actId="1076"/>
          <ac:spMkLst>
            <pc:docMk/>
            <pc:sldMk cId="3979471892" sldId="262"/>
            <ac:spMk id="8" creationId="{257995E6-AA26-4277-94E1-1EFAF6043FEA}"/>
          </ac:spMkLst>
        </pc:spChg>
        <pc:spChg chg="add mod topLvl">
          <ac:chgData name="이동건" userId="4ad090f6-dadd-4301-b5d0-883b88f508af" providerId="ADAL" clId="{8B9D7A93-9D79-44BF-979F-C8AD0300FB5C}" dt="2022-04-12T02:57:03.142" v="1836" actId="1076"/>
          <ac:spMkLst>
            <pc:docMk/>
            <pc:sldMk cId="3979471892" sldId="262"/>
            <ac:spMk id="9" creationId="{D6855DA0-C3D8-4A14-AF20-623F7E967919}"/>
          </ac:spMkLst>
        </pc:spChg>
        <pc:spChg chg="add mod topLvl">
          <ac:chgData name="이동건" userId="4ad090f6-dadd-4301-b5d0-883b88f508af" providerId="ADAL" clId="{8B9D7A93-9D79-44BF-979F-C8AD0300FB5C}" dt="2022-04-12T02:56:38.916" v="1833" actId="1076"/>
          <ac:spMkLst>
            <pc:docMk/>
            <pc:sldMk cId="3979471892" sldId="262"/>
            <ac:spMk id="10" creationId="{15B7CF51-6951-41E0-A849-6BE6DFAE065A}"/>
          </ac:spMkLst>
        </pc:spChg>
        <pc:spChg chg="add del mod">
          <ac:chgData name="이동건" userId="4ad090f6-dadd-4301-b5d0-883b88f508af" providerId="ADAL" clId="{8B9D7A93-9D79-44BF-979F-C8AD0300FB5C}" dt="2022-04-12T01:49:58.971" v="459"/>
          <ac:spMkLst>
            <pc:docMk/>
            <pc:sldMk cId="3979471892" sldId="262"/>
            <ac:spMk id="23" creationId="{3E46BE32-A9C0-4658-997C-94F579600017}"/>
          </ac:spMkLst>
        </pc:spChg>
        <pc:spChg chg="add mod">
          <ac:chgData name="이동건" userId="4ad090f6-dadd-4301-b5d0-883b88f508af" providerId="ADAL" clId="{8B9D7A93-9D79-44BF-979F-C8AD0300FB5C}" dt="2022-04-12T02:56:26.572" v="1832" actId="404"/>
          <ac:spMkLst>
            <pc:docMk/>
            <pc:sldMk cId="3979471892" sldId="262"/>
            <ac:spMk id="24" creationId="{F1E32740-1E45-40B8-AD58-B032207EBD34}"/>
          </ac:spMkLst>
        </pc:spChg>
        <pc:spChg chg="add mod topLvl">
          <ac:chgData name="이동건" userId="4ad090f6-dadd-4301-b5d0-883b88f508af" providerId="ADAL" clId="{8B9D7A93-9D79-44BF-979F-C8AD0300FB5C}" dt="2022-04-12T02:57:03.142" v="1836" actId="1076"/>
          <ac:spMkLst>
            <pc:docMk/>
            <pc:sldMk cId="3979471892" sldId="262"/>
            <ac:spMk id="44" creationId="{A8E72368-754C-4FFB-9A19-5FD037216936}"/>
          </ac:spMkLst>
        </pc:spChg>
        <pc:spChg chg="add mod topLvl">
          <ac:chgData name="이동건" userId="4ad090f6-dadd-4301-b5d0-883b88f508af" providerId="ADAL" clId="{8B9D7A93-9D79-44BF-979F-C8AD0300FB5C}" dt="2022-04-12T02:57:03.142" v="1836" actId="1076"/>
          <ac:spMkLst>
            <pc:docMk/>
            <pc:sldMk cId="3979471892" sldId="262"/>
            <ac:spMk id="47" creationId="{B2F05BDA-C013-41C8-AE6D-79E3A0DD494B}"/>
          </ac:spMkLst>
        </pc:spChg>
        <pc:spChg chg="add mod topLvl">
          <ac:chgData name="이동건" userId="4ad090f6-dadd-4301-b5d0-883b88f508af" providerId="ADAL" clId="{8B9D7A93-9D79-44BF-979F-C8AD0300FB5C}" dt="2022-04-12T02:57:03.142" v="1836" actId="1076"/>
          <ac:spMkLst>
            <pc:docMk/>
            <pc:sldMk cId="3979471892" sldId="262"/>
            <ac:spMk id="51" creationId="{8115001A-2897-4BDA-9657-53036D40D82B}"/>
          </ac:spMkLst>
        </pc:spChg>
        <pc:spChg chg="add mod topLvl">
          <ac:chgData name="이동건" userId="4ad090f6-dadd-4301-b5d0-883b88f508af" providerId="ADAL" clId="{8B9D7A93-9D79-44BF-979F-C8AD0300FB5C}" dt="2022-04-12T02:57:03.142" v="1836" actId="1076"/>
          <ac:spMkLst>
            <pc:docMk/>
            <pc:sldMk cId="3979471892" sldId="262"/>
            <ac:spMk id="52" creationId="{A827F23F-276A-4741-87A6-6FE36C3CE5BB}"/>
          </ac:spMkLst>
        </pc:spChg>
        <pc:spChg chg="add mod topLvl">
          <ac:chgData name="이동건" userId="4ad090f6-dadd-4301-b5d0-883b88f508af" providerId="ADAL" clId="{8B9D7A93-9D79-44BF-979F-C8AD0300FB5C}" dt="2022-04-12T02:57:03.142" v="1836" actId="1076"/>
          <ac:spMkLst>
            <pc:docMk/>
            <pc:sldMk cId="3979471892" sldId="262"/>
            <ac:spMk id="53" creationId="{9BED4D2D-80EF-416F-9444-DE5E1AD4BA08}"/>
          </ac:spMkLst>
        </pc:spChg>
        <pc:spChg chg="add del mod">
          <ac:chgData name="이동건" userId="4ad090f6-dadd-4301-b5d0-883b88f508af" providerId="ADAL" clId="{8B9D7A93-9D79-44BF-979F-C8AD0300FB5C}" dt="2022-04-12T02:14:08.595" v="854"/>
          <ac:spMkLst>
            <pc:docMk/>
            <pc:sldMk cId="3979471892" sldId="262"/>
            <ac:spMk id="65" creationId="{CF70DA08-C68A-42AB-8C9C-38CA92ABA661}"/>
          </ac:spMkLst>
        </pc:spChg>
        <pc:spChg chg="add mod">
          <ac:chgData name="이동건" userId="4ad090f6-dadd-4301-b5d0-883b88f508af" providerId="ADAL" clId="{8B9D7A93-9D79-44BF-979F-C8AD0300FB5C}" dt="2022-04-12T06:25:18.609" v="4152" actId="1076"/>
          <ac:spMkLst>
            <pc:docMk/>
            <pc:sldMk cId="3979471892" sldId="262"/>
            <ac:spMk id="66" creationId="{85876C2C-8584-4C6A-A0DD-2AE3283044BB}"/>
          </ac:spMkLst>
        </pc:spChg>
        <pc:spChg chg="add mod">
          <ac:chgData name="이동건" userId="4ad090f6-dadd-4301-b5d0-883b88f508af" providerId="ADAL" clId="{8B9D7A93-9D79-44BF-979F-C8AD0300FB5C}" dt="2022-04-12T06:25:20.426" v="4153" actId="1076"/>
          <ac:spMkLst>
            <pc:docMk/>
            <pc:sldMk cId="3979471892" sldId="262"/>
            <ac:spMk id="67" creationId="{A4D36251-D9CA-4D8E-A8A9-EC2E10ACC7B3}"/>
          </ac:spMkLst>
        </pc:spChg>
        <pc:spChg chg="add mod">
          <ac:chgData name="이동건" userId="4ad090f6-dadd-4301-b5d0-883b88f508af" providerId="ADAL" clId="{8B9D7A93-9D79-44BF-979F-C8AD0300FB5C}" dt="2022-04-12T06:24:45.891" v="4142" actId="1076"/>
          <ac:spMkLst>
            <pc:docMk/>
            <pc:sldMk cId="3979471892" sldId="262"/>
            <ac:spMk id="70" creationId="{3561E7CF-E5BB-4490-A83D-027EE6260A95}"/>
          </ac:spMkLst>
        </pc:spChg>
        <pc:spChg chg="add mod">
          <ac:chgData name="이동건" userId="4ad090f6-dadd-4301-b5d0-883b88f508af" providerId="ADAL" clId="{8B9D7A93-9D79-44BF-979F-C8AD0300FB5C}" dt="2022-04-12T06:25:29.269" v="4160" actId="1076"/>
          <ac:spMkLst>
            <pc:docMk/>
            <pc:sldMk cId="3979471892" sldId="262"/>
            <ac:spMk id="71" creationId="{EC672ECC-6D54-4786-A566-0224C7ED823A}"/>
          </ac:spMkLst>
        </pc:spChg>
        <pc:grpChg chg="add del mod">
          <ac:chgData name="이동건" userId="4ad090f6-dadd-4301-b5d0-883b88f508af" providerId="ADAL" clId="{8B9D7A93-9D79-44BF-979F-C8AD0300FB5C}" dt="2022-04-12T01:58:01.049" v="587" actId="165"/>
          <ac:grpSpMkLst>
            <pc:docMk/>
            <pc:sldMk cId="3979471892" sldId="262"/>
            <ac:grpSpMk id="25" creationId="{4B8CF3CF-652E-4EA2-8445-E310E4648B38}"/>
          </ac:grpSpMkLst>
        </pc:grpChg>
        <pc:grpChg chg="add del mod">
          <ac:chgData name="이동건" userId="4ad090f6-dadd-4301-b5d0-883b88f508af" providerId="ADAL" clId="{8B9D7A93-9D79-44BF-979F-C8AD0300FB5C}" dt="2022-04-12T01:59:18.592" v="615" actId="165"/>
          <ac:grpSpMkLst>
            <pc:docMk/>
            <pc:sldMk cId="3979471892" sldId="262"/>
            <ac:grpSpMk id="43" creationId="{2EC91828-C608-4353-B84A-7971E285E51F}"/>
          </ac:grpSpMkLst>
        </pc:grpChg>
        <pc:grpChg chg="add del mod">
          <ac:chgData name="이동건" userId="4ad090f6-dadd-4301-b5d0-883b88f508af" providerId="ADAL" clId="{8B9D7A93-9D79-44BF-979F-C8AD0300FB5C}" dt="2022-04-12T02:04:13.439" v="837" actId="165"/>
          <ac:grpSpMkLst>
            <pc:docMk/>
            <pc:sldMk cId="3979471892" sldId="262"/>
            <ac:grpSpMk id="55" creationId="{EBAC1F85-6A3C-4119-AB5D-08C0E6AFDBB0}"/>
          </ac:grpSpMkLst>
        </pc:grpChg>
        <pc:graphicFrameChg chg="del">
          <ac:chgData name="이동건" userId="4ad090f6-dadd-4301-b5d0-883b88f508af" providerId="ADAL" clId="{8B9D7A93-9D79-44BF-979F-C8AD0300FB5C}" dt="2022-04-12T01:36:44.868" v="8" actId="478"/>
          <ac:graphicFrameMkLst>
            <pc:docMk/>
            <pc:sldMk cId="3979471892" sldId="262"/>
            <ac:graphicFrameMk id="2" creationId="{37314D25-E7C6-4DB6-838E-376F8583C1B9}"/>
          </ac:graphicFrameMkLst>
        </pc:graphicFrameChg>
        <pc:cxnChg chg="add mod topLvl">
          <ac:chgData name="이동건" userId="4ad090f6-dadd-4301-b5d0-883b88f508af" providerId="ADAL" clId="{8B9D7A93-9D79-44BF-979F-C8AD0300FB5C}" dt="2022-04-12T02:56:42.062" v="1834" actId="14100"/>
          <ac:cxnSpMkLst>
            <pc:docMk/>
            <pc:sldMk cId="3979471892" sldId="262"/>
            <ac:cxnSpMk id="12" creationId="{61E5D190-72FB-4ECB-933A-475031474A1F}"/>
          </ac:cxnSpMkLst>
        </pc:cxnChg>
        <pc:cxnChg chg="add mod topLvl">
          <ac:chgData name="이동건" userId="4ad090f6-dadd-4301-b5d0-883b88f508af" providerId="ADAL" clId="{8B9D7A93-9D79-44BF-979F-C8AD0300FB5C}" dt="2022-04-12T02:57:03.142" v="1836" actId="1076"/>
          <ac:cxnSpMkLst>
            <pc:docMk/>
            <pc:sldMk cId="3979471892" sldId="262"/>
            <ac:cxnSpMk id="19" creationId="{EBDEF00F-1C45-44C7-B81D-26EEF827658B}"/>
          </ac:cxnSpMkLst>
        </pc:cxnChg>
        <pc:cxnChg chg="add mod topLvl">
          <ac:chgData name="이동건" userId="4ad090f6-dadd-4301-b5d0-883b88f508af" providerId="ADAL" clId="{8B9D7A93-9D79-44BF-979F-C8AD0300FB5C}" dt="2022-04-12T02:56:38.916" v="1833" actId="1076"/>
          <ac:cxnSpMkLst>
            <pc:docMk/>
            <pc:sldMk cId="3979471892" sldId="262"/>
            <ac:cxnSpMk id="20" creationId="{8DE6B5F5-D15E-4C52-A28B-955948B56C55}"/>
          </ac:cxnSpMkLst>
        </pc:cxnChg>
        <pc:cxnChg chg="add mod">
          <ac:chgData name="이동건" userId="4ad090f6-dadd-4301-b5d0-883b88f508af" providerId="ADAL" clId="{8B9D7A93-9D79-44BF-979F-C8AD0300FB5C}" dt="2022-04-12T02:57:03.142" v="1836" actId="1076"/>
          <ac:cxnSpMkLst>
            <pc:docMk/>
            <pc:sldMk cId="3979471892" sldId="262"/>
            <ac:cxnSpMk id="28" creationId="{F4E02428-B51D-4CA5-B6ED-68C878C214AC}"/>
          </ac:cxnSpMkLst>
        </pc:cxnChg>
        <pc:cxnChg chg="add mod">
          <ac:chgData name="이동건" userId="4ad090f6-dadd-4301-b5d0-883b88f508af" providerId="ADAL" clId="{8B9D7A93-9D79-44BF-979F-C8AD0300FB5C}" dt="2022-04-12T02:57:03.142" v="1836" actId="1076"/>
          <ac:cxnSpMkLst>
            <pc:docMk/>
            <pc:sldMk cId="3979471892" sldId="262"/>
            <ac:cxnSpMk id="31" creationId="{D4F47942-0296-4071-8942-A50ECA915014}"/>
          </ac:cxnSpMkLst>
        </pc:cxnChg>
        <pc:cxnChg chg="add mod">
          <ac:chgData name="이동건" userId="4ad090f6-dadd-4301-b5d0-883b88f508af" providerId="ADAL" clId="{8B9D7A93-9D79-44BF-979F-C8AD0300FB5C}" dt="2022-04-12T02:57:03.142" v="1836" actId="1076"/>
          <ac:cxnSpMkLst>
            <pc:docMk/>
            <pc:sldMk cId="3979471892" sldId="262"/>
            <ac:cxnSpMk id="32" creationId="{ABF64CB9-F8E4-4468-8FE1-31F1BDBB89B0}"/>
          </ac:cxnSpMkLst>
        </pc:cxnChg>
        <pc:cxnChg chg="add mod topLvl">
          <ac:chgData name="이동건" userId="4ad090f6-dadd-4301-b5d0-883b88f508af" providerId="ADAL" clId="{8B9D7A93-9D79-44BF-979F-C8AD0300FB5C}" dt="2022-04-12T02:57:03.142" v="1836" actId="1076"/>
          <ac:cxnSpMkLst>
            <pc:docMk/>
            <pc:sldMk cId="3979471892" sldId="262"/>
            <ac:cxnSpMk id="35" creationId="{47A06B0B-F032-4A1E-90CE-791C5C4FCAA6}"/>
          </ac:cxnSpMkLst>
        </pc:cxnChg>
        <pc:cxnChg chg="add mod topLvl">
          <ac:chgData name="이동건" userId="4ad090f6-dadd-4301-b5d0-883b88f508af" providerId="ADAL" clId="{8B9D7A93-9D79-44BF-979F-C8AD0300FB5C}" dt="2022-04-12T02:57:03.142" v="1836" actId="1076"/>
          <ac:cxnSpMkLst>
            <pc:docMk/>
            <pc:sldMk cId="3979471892" sldId="262"/>
            <ac:cxnSpMk id="36" creationId="{63AE7C2C-31F1-4BEB-8476-04D3B940E7D8}"/>
          </ac:cxnSpMkLst>
        </pc:cxnChg>
        <pc:cxnChg chg="add mod topLvl">
          <ac:chgData name="이동건" userId="4ad090f6-dadd-4301-b5d0-883b88f508af" providerId="ADAL" clId="{8B9D7A93-9D79-44BF-979F-C8AD0300FB5C}" dt="2022-04-12T02:57:03.142" v="1836" actId="1076"/>
          <ac:cxnSpMkLst>
            <pc:docMk/>
            <pc:sldMk cId="3979471892" sldId="262"/>
            <ac:cxnSpMk id="37" creationId="{26BED2E0-D8B6-4D13-ACD1-A74A5A2B88C3}"/>
          </ac:cxnSpMkLst>
        </pc:cxnChg>
      </pc:sldChg>
      <pc:sldChg chg="addSp delSp modSp add">
        <pc:chgData name="이동건" userId="4ad090f6-dadd-4301-b5d0-883b88f508af" providerId="ADAL" clId="{8B9D7A93-9D79-44BF-979F-C8AD0300FB5C}" dt="2022-04-12T05:39:20.732" v="3100" actId="403"/>
        <pc:sldMkLst>
          <pc:docMk/>
          <pc:sldMk cId="1391138092" sldId="263"/>
        </pc:sldMkLst>
        <pc:spChg chg="del">
          <ac:chgData name="이동건" userId="4ad090f6-dadd-4301-b5d0-883b88f508af" providerId="ADAL" clId="{8B9D7A93-9D79-44BF-979F-C8AD0300FB5C}" dt="2022-04-12T02:16:16.669" v="955" actId="478"/>
          <ac:spMkLst>
            <pc:docMk/>
            <pc:sldMk cId="1391138092" sldId="263"/>
            <ac:spMk id="3" creationId="{E7FEF57C-B113-497D-BC09-B7D6B489E776}"/>
          </ac:spMkLst>
        </pc:spChg>
        <pc:spChg chg="mod">
          <ac:chgData name="이동건" userId="4ad090f6-dadd-4301-b5d0-883b88f508af" providerId="ADAL" clId="{8B9D7A93-9D79-44BF-979F-C8AD0300FB5C}" dt="2022-04-12T02:16:04.617" v="954" actId="20577"/>
          <ac:spMkLst>
            <pc:docMk/>
            <pc:sldMk cId="1391138092" sldId="263"/>
            <ac:spMk id="4" creationId="{18507B9F-6865-49C6-AEFE-0AF6E237C549}"/>
          </ac:spMkLst>
        </pc:spChg>
        <pc:spChg chg="del">
          <ac:chgData name="이동건" userId="4ad090f6-dadd-4301-b5d0-883b88f508af" providerId="ADAL" clId="{8B9D7A93-9D79-44BF-979F-C8AD0300FB5C}" dt="2022-04-12T02:16:16.669" v="955" actId="478"/>
          <ac:spMkLst>
            <pc:docMk/>
            <pc:sldMk cId="1391138092" sldId="263"/>
            <ac:spMk id="6" creationId="{9D67D2BF-D66E-4B79-9C39-B138DEBA0736}"/>
          </ac:spMkLst>
        </pc:spChg>
        <pc:spChg chg="del">
          <ac:chgData name="이동건" userId="4ad090f6-dadd-4301-b5d0-883b88f508af" providerId="ADAL" clId="{8B9D7A93-9D79-44BF-979F-C8AD0300FB5C}" dt="2022-04-12T02:16:16.669" v="955" actId="478"/>
          <ac:spMkLst>
            <pc:docMk/>
            <pc:sldMk cId="1391138092" sldId="263"/>
            <ac:spMk id="7" creationId="{03621809-41AF-4BF8-8078-89CF29018C21}"/>
          </ac:spMkLst>
        </pc:spChg>
        <pc:spChg chg="del">
          <ac:chgData name="이동건" userId="4ad090f6-dadd-4301-b5d0-883b88f508af" providerId="ADAL" clId="{8B9D7A93-9D79-44BF-979F-C8AD0300FB5C}" dt="2022-04-12T02:16:16.669" v="955" actId="478"/>
          <ac:spMkLst>
            <pc:docMk/>
            <pc:sldMk cId="1391138092" sldId="263"/>
            <ac:spMk id="8" creationId="{257995E6-AA26-4277-94E1-1EFAF6043FEA}"/>
          </ac:spMkLst>
        </pc:spChg>
        <pc:spChg chg="del">
          <ac:chgData name="이동건" userId="4ad090f6-dadd-4301-b5d0-883b88f508af" providerId="ADAL" clId="{8B9D7A93-9D79-44BF-979F-C8AD0300FB5C}" dt="2022-04-12T02:16:16.669" v="955" actId="478"/>
          <ac:spMkLst>
            <pc:docMk/>
            <pc:sldMk cId="1391138092" sldId="263"/>
            <ac:spMk id="9" creationId="{D6855DA0-C3D8-4A14-AF20-623F7E967919}"/>
          </ac:spMkLst>
        </pc:spChg>
        <pc:spChg chg="del">
          <ac:chgData name="이동건" userId="4ad090f6-dadd-4301-b5d0-883b88f508af" providerId="ADAL" clId="{8B9D7A93-9D79-44BF-979F-C8AD0300FB5C}" dt="2022-04-12T02:16:16.669" v="955" actId="478"/>
          <ac:spMkLst>
            <pc:docMk/>
            <pc:sldMk cId="1391138092" sldId="263"/>
            <ac:spMk id="10" creationId="{15B7CF51-6951-41E0-A849-6BE6DFAE065A}"/>
          </ac:spMkLst>
        </pc:spChg>
        <pc:spChg chg="add mod">
          <ac:chgData name="이동건" userId="4ad090f6-dadd-4301-b5d0-883b88f508af" providerId="ADAL" clId="{8B9D7A93-9D79-44BF-979F-C8AD0300FB5C}" dt="2022-04-12T05:39:20.732" v="3100" actId="403"/>
          <ac:spMkLst>
            <pc:docMk/>
            <pc:sldMk cId="1391138092" sldId="263"/>
            <ac:spMk id="11" creationId="{B9A905C3-9DA2-4044-98B7-02393588454A}"/>
          </ac:spMkLst>
        </pc:spChg>
        <pc:spChg chg="del">
          <ac:chgData name="이동건" userId="4ad090f6-dadd-4301-b5d0-883b88f508af" providerId="ADAL" clId="{8B9D7A93-9D79-44BF-979F-C8AD0300FB5C}" dt="2022-04-12T02:57:08.028" v="1837" actId="478"/>
          <ac:spMkLst>
            <pc:docMk/>
            <pc:sldMk cId="1391138092" sldId="263"/>
            <ac:spMk id="24" creationId="{F1E32740-1E45-40B8-AD58-B032207EBD34}"/>
          </ac:spMkLst>
        </pc:spChg>
        <pc:spChg chg="add">
          <ac:chgData name="이동건" userId="4ad090f6-dadd-4301-b5d0-883b88f508af" providerId="ADAL" clId="{8B9D7A93-9D79-44BF-979F-C8AD0300FB5C}" dt="2022-04-12T02:57:14.623" v="1839"/>
          <ac:spMkLst>
            <pc:docMk/>
            <pc:sldMk cId="1391138092" sldId="263"/>
            <ac:spMk id="29" creationId="{CBF50324-76B6-4F8D-8A58-D2A9F60057F7}"/>
          </ac:spMkLst>
        </pc:spChg>
        <pc:spChg chg="del">
          <ac:chgData name="이동건" userId="4ad090f6-dadd-4301-b5d0-883b88f508af" providerId="ADAL" clId="{8B9D7A93-9D79-44BF-979F-C8AD0300FB5C}" dt="2022-04-12T02:16:16.669" v="955" actId="478"/>
          <ac:spMkLst>
            <pc:docMk/>
            <pc:sldMk cId="1391138092" sldId="263"/>
            <ac:spMk id="44" creationId="{A8E72368-754C-4FFB-9A19-5FD037216936}"/>
          </ac:spMkLst>
        </pc:spChg>
        <pc:spChg chg="del">
          <ac:chgData name="이동건" userId="4ad090f6-dadd-4301-b5d0-883b88f508af" providerId="ADAL" clId="{8B9D7A93-9D79-44BF-979F-C8AD0300FB5C}" dt="2022-04-12T02:16:16.669" v="955" actId="478"/>
          <ac:spMkLst>
            <pc:docMk/>
            <pc:sldMk cId="1391138092" sldId="263"/>
            <ac:spMk id="47" creationId="{B2F05BDA-C013-41C8-AE6D-79E3A0DD494B}"/>
          </ac:spMkLst>
        </pc:spChg>
        <pc:spChg chg="del">
          <ac:chgData name="이동건" userId="4ad090f6-dadd-4301-b5d0-883b88f508af" providerId="ADAL" clId="{8B9D7A93-9D79-44BF-979F-C8AD0300FB5C}" dt="2022-04-12T02:16:16.669" v="955" actId="478"/>
          <ac:spMkLst>
            <pc:docMk/>
            <pc:sldMk cId="1391138092" sldId="263"/>
            <ac:spMk id="51" creationId="{8115001A-2897-4BDA-9657-53036D40D82B}"/>
          </ac:spMkLst>
        </pc:spChg>
        <pc:spChg chg="del">
          <ac:chgData name="이동건" userId="4ad090f6-dadd-4301-b5d0-883b88f508af" providerId="ADAL" clId="{8B9D7A93-9D79-44BF-979F-C8AD0300FB5C}" dt="2022-04-12T02:16:16.669" v="955" actId="478"/>
          <ac:spMkLst>
            <pc:docMk/>
            <pc:sldMk cId="1391138092" sldId="263"/>
            <ac:spMk id="52" creationId="{A827F23F-276A-4741-87A6-6FE36C3CE5BB}"/>
          </ac:spMkLst>
        </pc:spChg>
        <pc:spChg chg="del">
          <ac:chgData name="이동건" userId="4ad090f6-dadd-4301-b5d0-883b88f508af" providerId="ADAL" clId="{8B9D7A93-9D79-44BF-979F-C8AD0300FB5C}" dt="2022-04-12T02:16:16.669" v="955" actId="478"/>
          <ac:spMkLst>
            <pc:docMk/>
            <pc:sldMk cId="1391138092" sldId="263"/>
            <ac:spMk id="53" creationId="{9BED4D2D-80EF-416F-9444-DE5E1AD4BA08}"/>
          </ac:spMkLst>
        </pc:spChg>
        <pc:spChg chg="del">
          <ac:chgData name="이동건" userId="4ad090f6-dadd-4301-b5d0-883b88f508af" providerId="ADAL" clId="{8B9D7A93-9D79-44BF-979F-C8AD0300FB5C}" dt="2022-04-12T02:16:16.669" v="955" actId="478"/>
          <ac:spMkLst>
            <pc:docMk/>
            <pc:sldMk cId="1391138092" sldId="263"/>
            <ac:spMk id="66" creationId="{85876C2C-8584-4C6A-A0DD-2AE3283044BB}"/>
          </ac:spMkLst>
        </pc:spChg>
        <pc:picChg chg="add mod">
          <ac:chgData name="이동건" userId="4ad090f6-dadd-4301-b5d0-883b88f508af" providerId="ADAL" clId="{8B9D7A93-9D79-44BF-979F-C8AD0300FB5C}" dt="2022-04-12T02:41:18.506" v="1552" actId="1076"/>
          <ac:picMkLst>
            <pc:docMk/>
            <pc:sldMk cId="1391138092" sldId="263"/>
            <ac:picMk id="2" creationId="{E993193B-0867-4F19-8E65-1C191EBE44F2}"/>
          </ac:picMkLst>
        </pc:picChg>
        <pc:cxnChg chg="del">
          <ac:chgData name="이동건" userId="4ad090f6-dadd-4301-b5d0-883b88f508af" providerId="ADAL" clId="{8B9D7A93-9D79-44BF-979F-C8AD0300FB5C}" dt="2022-04-12T02:16:16.669" v="955" actId="478"/>
          <ac:cxnSpMkLst>
            <pc:docMk/>
            <pc:sldMk cId="1391138092" sldId="263"/>
            <ac:cxnSpMk id="12" creationId="{61E5D190-72FB-4ECB-933A-475031474A1F}"/>
          </ac:cxnSpMkLst>
        </pc:cxnChg>
        <pc:cxnChg chg="del mod">
          <ac:chgData name="이동건" userId="4ad090f6-dadd-4301-b5d0-883b88f508af" providerId="ADAL" clId="{8B9D7A93-9D79-44BF-979F-C8AD0300FB5C}" dt="2022-04-12T02:16:16.669" v="955" actId="478"/>
          <ac:cxnSpMkLst>
            <pc:docMk/>
            <pc:sldMk cId="1391138092" sldId="263"/>
            <ac:cxnSpMk id="19" creationId="{EBDEF00F-1C45-44C7-B81D-26EEF827658B}"/>
          </ac:cxnSpMkLst>
        </pc:cxnChg>
        <pc:cxnChg chg="del mod">
          <ac:chgData name="이동건" userId="4ad090f6-dadd-4301-b5d0-883b88f508af" providerId="ADAL" clId="{8B9D7A93-9D79-44BF-979F-C8AD0300FB5C}" dt="2022-04-12T02:16:16.669" v="955" actId="478"/>
          <ac:cxnSpMkLst>
            <pc:docMk/>
            <pc:sldMk cId="1391138092" sldId="263"/>
            <ac:cxnSpMk id="20" creationId="{8DE6B5F5-D15E-4C52-A28B-955948B56C55}"/>
          </ac:cxnSpMkLst>
        </pc:cxnChg>
        <pc:cxnChg chg="del mod">
          <ac:chgData name="이동건" userId="4ad090f6-dadd-4301-b5d0-883b88f508af" providerId="ADAL" clId="{8B9D7A93-9D79-44BF-979F-C8AD0300FB5C}" dt="2022-04-12T02:16:16.669" v="955" actId="478"/>
          <ac:cxnSpMkLst>
            <pc:docMk/>
            <pc:sldMk cId="1391138092" sldId="263"/>
            <ac:cxnSpMk id="28" creationId="{F4E02428-B51D-4CA5-B6ED-68C878C214AC}"/>
          </ac:cxnSpMkLst>
        </pc:cxnChg>
        <pc:cxnChg chg="del">
          <ac:chgData name="이동건" userId="4ad090f6-dadd-4301-b5d0-883b88f508af" providerId="ADAL" clId="{8B9D7A93-9D79-44BF-979F-C8AD0300FB5C}" dt="2022-04-12T02:16:16.669" v="955" actId="478"/>
          <ac:cxnSpMkLst>
            <pc:docMk/>
            <pc:sldMk cId="1391138092" sldId="263"/>
            <ac:cxnSpMk id="31" creationId="{D4F47942-0296-4071-8942-A50ECA915014}"/>
          </ac:cxnSpMkLst>
        </pc:cxnChg>
        <pc:cxnChg chg="del mod">
          <ac:chgData name="이동건" userId="4ad090f6-dadd-4301-b5d0-883b88f508af" providerId="ADAL" clId="{8B9D7A93-9D79-44BF-979F-C8AD0300FB5C}" dt="2022-04-12T02:16:16.669" v="955" actId="478"/>
          <ac:cxnSpMkLst>
            <pc:docMk/>
            <pc:sldMk cId="1391138092" sldId="263"/>
            <ac:cxnSpMk id="32" creationId="{ABF64CB9-F8E4-4468-8FE1-31F1BDBB89B0}"/>
          </ac:cxnSpMkLst>
        </pc:cxnChg>
        <pc:cxnChg chg="del mod">
          <ac:chgData name="이동건" userId="4ad090f6-dadd-4301-b5d0-883b88f508af" providerId="ADAL" clId="{8B9D7A93-9D79-44BF-979F-C8AD0300FB5C}" dt="2022-04-12T02:16:16.669" v="955" actId="478"/>
          <ac:cxnSpMkLst>
            <pc:docMk/>
            <pc:sldMk cId="1391138092" sldId="263"/>
            <ac:cxnSpMk id="35" creationId="{47A06B0B-F032-4A1E-90CE-791C5C4FCAA6}"/>
          </ac:cxnSpMkLst>
        </pc:cxnChg>
        <pc:cxnChg chg="del mod">
          <ac:chgData name="이동건" userId="4ad090f6-dadd-4301-b5d0-883b88f508af" providerId="ADAL" clId="{8B9D7A93-9D79-44BF-979F-C8AD0300FB5C}" dt="2022-04-12T02:16:16.669" v="955" actId="478"/>
          <ac:cxnSpMkLst>
            <pc:docMk/>
            <pc:sldMk cId="1391138092" sldId="263"/>
            <ac:cxnSpMk id="36" creationId="{63AE7C2C-31F1-4BEB-8476-04D3B940E7D8}"/>
          </ac:cxnSpMkLst>
        </pc:cxnChg>
        <pc:cxnChg chg="del mod">
          <ac:chgData name="이동건" userId="4ad090f6-dadd-4301-b5d0-883b88f508af" providerId="ADAL" clId="{8B9D7A93-9D79-44BF-979F-C8AD0300FB5C}" dt="2022-04-12T02:16:16.669" v="955" actId="478"/>
          <ac:cxnSpMkLst>
            <pc:docMk/>
            <pc:sldMk cId="1391138092" sldId="263"/>
            <ac:cxnSpMk id="37" creationId="{26BED2E0-D8B6-4D13-ACD1-A74A5A2B88C3}"/>
          </ac:cxnSpMkLst>
        </pc:cxnChg>
      </pc:sldChg>
      <pc:sldChg chg="addSp delSp modSp add">
        <pc:chgData name="이동건" userId="4ad090f6-dadd-4301-b5d0-883b88f508af" providerId="ADAL" clId="{8B9D7A93-9D79-44BF-979F-C8AD0300FB5C}" dt="2022-04-12T03:04:10.395" v="2339" actId="1076"/>
        <pc:sldMkLst>
          <pc:docMk/>
          <pc:sldMk cId="2451449598" sldId="264"/>
        </pc:sldMkLst>
        <pc:spChg chg="mod">
          <ac:chgData name="이동건" userId="4ad090f6-dadd-4301-b5d0-883b88f508af" providerId="ADAL" clId="{8B9D7A93-9D79-44BF-979F-C8AD0300FB5C}" dt="2022-04-12T02:55:33.459" v="1821" actId="20577"/>
          <ac:spMkLst>
            <pc:docMk/>
            <pc:sldMk cId="2451449598" sldId="264"/>
            <ac:spMk id="4" creationId="{18507B9F-6865-49C6-AEFE-0AF6E237C549}"/>
          </ac:spMkLst>
        </pc:spChg>
        <pc:spChg chg="add mod">
          <ac:chgData name="이동건" userId="4ad090f6-dadd-4301-b5d0-883b88f508af" providerId="ADAL" clId="{8B9D7A93-9D79-44BF-979F-C8AD0300FB5C}" dt="2022-04-12T03:04:10.395" v="2339" actId="1076"/>
          <ac:spMkLst>
            <pc:docMk/>
            <pc:sldMk cId="2451449598" sldId="264"/>
            <ac:spMk id="6" creationId="{E261467D-3BD4-491C-95B2-F866102BF8C6}"/>
          </ac:spMkLst>
        </pc:spChg>
        <pc:spChg chg="add">
          <ac:chgData name="이동건" userId="4ad090f6-dadd-4301-b5d0-883b88f508af" providerId="ADAL" clId="{8B9D7A93-9D79-44BF-979F-C8AD0300FB5C}" dt="2022-04-12T02:57:15.139" v="1840"/>
          <ac:spMkLst>
            <pc:docMk/>
            <pc:sldMk cId="2451449598" sldId="264"/>
            <ac:spMk id="8" creationId="{982B0D55-C7C2-4723-BBAB-DAC72A84570F}"/>
          </ac:spMkLst>
        </pc:spChg>
        <pc:spChg chg="del">
          <ac:chgData name="이동건" userId="4ad090f6-dadd-4301-b5d0-883b88f508af" providerId="ADAL" clId="{8B9D7A93-9D79-44BF-979F-C8AD0300FB5C}" dt="2022-04-12T02:55:37.269" v="1822" actId="478"/>
          <ac:spMkLst>
            <pc:docMk/>
            <pc:sldMk cId="2451449598" sldId="264"/>
            <ac:spMk id="11" creationId="{B9A905C3-9DA2-4044-98B7-02393588454A}"/>
          </ac:spMkLst>
        </pc:spChg>
        <pc:spChg chg="del">
          <ac:chgData name="이동건" userId="4ad090f6-dadd-4301-b5d0-883b88f508af" providerId="ADAL" clId="{8B9D7A93-9D79-44BF-979F-C8AD0300FB5C}" dt="2022-04-12T02:57:10.169" v="1838" actId="478"/>
          <ac:spMkLst>
            <pc:docMk/>
            <pc:sldMk cId="2451449598" sldId="264"/>
            <ac:spMk id="24" creationId="{F1E32740-1E45-40B8-AD58-B032207EBD34}"/>
          </ac:spMkLst>
        </pc:spChg>
        <pc:picChg chg="del">
          <ac:chgData name="이동건" userId="4ad090f6-dadd-4301-b5d0-883b88f508af" providerId="ADAL" clId="{8B9D7A93-9D79-44BF-979F-C8AD0300FB5C}" dt="2022-04-12T02:55:38.073" v="1823" actId="478"/>
          <ac:picMkLst>
            <pc:docMk/>
            <pc:sldMk cId="2451449598" sldId="264"/>
            <ac:picMk id="2" creationId="{E993193B-0867-4F19-8E65-1C191EBE44F2}"/>
          </ac:picMkLst>
        </pc:picChg>
        <pc:picChg chg="add mod">
          <ac:chgData name="이동건" userId="4ad090f6-dadd-4301-b5d0-883b88f508af" providerId="ADAL" clId="{8B9D7A93-9D79-44BF-979F-C8AD0300FB5C}" dt="2022-04-12T02:57:19.091" v="1841" actId="1076"/>
          <ac:picMkLst>
            <pc:docMk/>
            <pc:sldMk cId="2451449598" sldId="264"/>
            <ac:picMk id="3" creationId="{9536493C-1CC3-4C71-9548-D5AD6D6B0C62}"/>
          </ac:picMkLst>
        </pc:picChg>
      </pc:sldChg>
      <pc:sldChg chg="addSp delSp modSp add">
        <pc:chgData name="이동건" userId="4ad090f6-dadd-4301-b5d0-883b88f508af" providerId="ADAL" clId="{8B9D7A93-9D79-44BF-979F-C8AD0300FB5C}" dt="2022-04-12T05:39:01.572" v="3098" actId="20577"/>
        <pc:sldMkLst>
          <pc:docMk/>
          <pc:sldMk cId="2690616805" sldId="265"/>
        </pc:sldMkLst>
        <pc:spChg chg="mod">
          <ac:chgData name="이동건" userId="4ad090f6-dadd-4301-b5d0-883b88f508af" providerId="ADAL" clId="{8B9D7A93-9D79-44BF-979F-C8AD0300FB5C}" dt="2022-04-12T03:20:20.686" v="2507" actId="20577"/>
          <ac:spMkLst>
            <pc:docMk/>
            <pc:sldMk cId="2690616805" sldId="265"/>
            <ac:spMk id="4" creationId="{18507B9F-6865-49C6-AEFE-0AF6E237C549}"/>
          </ac:spMkLst>
        </pc:spChg>
        <pc:spChg chg="del">
          <ac:chgData name="이동건" userId="4ad090f6-dadd-4301-b5d0-883b88f508af" providerId="ADAL" clId="{8B9D7A93-9D79-44BF-979F-C8AD0300FB5C}" dt="2022-04-12T03:20:04.892" v="2462" actId="478"/>
          <ac:spMkLst>
            <pc:docMk/>
            <pc:sldMk cId="2690616805" sldId="265"/>
            <ac:spMk id="6" creationId="{E261467D-3BD4-491C-95B2-F866102BF8C6}"/>
          </ac:spMkLst>
        </pc:spChg>
        <pc:spChg chg="add mod">
          <ac:chgData name="이동건" userId="4ad090f6-dadd-4301-b5d0-883b88f508af" providerId="ADAL" clId="{8B9D7A93-9D79-44BF-979F-C8AD0300FB5C}" dt="2022-04-12T05:39:01.572" v="3098" actId="20577"/>
          <ac:spMkLst>
            <pc:docMk/>
            <pc:sldMk cId="2690616805" sldId="265"/>
            <ac:spMk id="7" creationId="{3956849E-D0B1-4AB0-AFB6-55089E2223A4}"/>
          </ac:spMkLst>
        </pc:spChg>
        <pc:picChg chg="add mod">
          <ac:chgData name="이동건" userId="4ad090f6-dadd-4301-b5d0-883b88f508af" providerId="ADAL" clId="{8B9D7A93-9D79-44BF-979F-C8AD0300FB5C}" dt="2022-04-12T03:22:30.972" v="2511" actId="1076"/>
          <ac:picMkLst>
            <pc:docMk/>
            <pc:sldMk cId="2690616805" sldId="265"/>
            <ac:picMk id="2" creationId="{6BB35B41-2020-4FBE-B233-481F00191D29}"/>
          </ac:picMkLst>
        </pc:picChg>
        <pc:picChg chg="del">
          <ac:chgData name="이동건" userId="4ad090f6-dadd-4301-b5d0-883b88f508af" providerId="ADAL" clId="{8B9D7A93-9D79-44BF-979F-C8AD0300FB5C}" dt="2022-04-12T03:20:05.442" v="2463" actId="478"/>
          <ac:picMkLst>
            <pc:docMk/>
            <pc:sldMk cId="2690616805" sldId="265"/>
            <ac:picMk id="3" creationId="{9536493C-1CC3-4C71-9548-D5AD6D6B0C62}"/>
          </ac:picMkLst>
        </pc:picChg>
      </pc:sldChg>
      <pc:sldChg chg="addSp delSp modSp add">
        <pc:chgData name="이동건" userId="4ad090f6-dadd-4301-b5d0-883b88f508af" providerId="ADAL" clId="{8B9D7A93-9D79-44BF-979F-C8AD0300FB5C}" dt="2022-04-12T06:20:10.818" v="4141" actId="20577"/>
        <pc:sldMkLst>
          <pc:docMk/>
          <pc:sldMk cId="3043448555" sldId="266"/>
        </pc:sldMkLst>
        <pc:spChg chg="mod">
          <ac:chgData name="이동건" userId="4ad090f6-dadd-4301-b5d0-883b88f508af" providerId="ADAL" clId="{8B9D7A93-9D79-44BF-979F-C8AD0300FB5C}" dt="2022-04-12T04:43:47.938" v="2964" actId="20577"/>
          <ac:spMkLst>
            <pc:docMk/>
            <pc:sldMk cId="3043448555" sldId="266"/>
            <ac:spMk id="4" creationId="{18507B9F-6865-49C6-AEFE-0AF6E237C549}"/>
          </ac:spMkLst>
        </pc:spChg>
        <pc:spChg chg="add mod">
          <ac:chgData name="이동건" userId="4ad090f6-dadd-4301-b5d0-883b88f508af" providerId="ADAL" clId="{8B9D7A93-9D79-44BF-979F-C8AD0300FB5C}" dt="2022-04-12T06:20:10.818" v="4141" actId="20577"/>
          <ac:spMkLst>
            <pc:docMk/>
            <pc:sldMk cId="3043448555" sldId="266"/>
            <ac:spMk id="6" creationId="{77881873-F8F7-4460-8F98-90A7E4CA5CE5}"/>
          </ac:spMkLst>
        </pc:spChg>
        <pc:spChg chg="del">
          <ac:chgData name="이동건" userId="4ad090f6-dadd-4301-b5d0-883b88f508af" providerId="ADAL" clId="{8B9D7A93-9D79-44BF-979F-C8AD0300FB5C}" dt="2022-04-12T04:43:51.136" v="2966" actId="478"/>
          <ac:spMkLst>
            <pc:docMk/>
            <pc:sldMk cId="3043448555" sldId="266"/>
            <ac:spMk id="7" creationId="{3956849E-D0B1-4AB0-AFB6-55089E2223A4}"/>
          </ac:spMkLst>
        </pc:spChg>
        <pc:picChg chg="del">
          <ac:chgData name="이동건" userId="4ad090f6-dadd-4301-b5d0-883b88f508af" providerId="ADAL" clId="{8B9D7A93-9D79-44BF-979F-C8AD0300FB5C}" dt="2022-04-12T04:43:50.108" v="2965" actId="478"/>
          <ac:picMkLst>
            <pc:docMk/>
            <pc:sldMk cId="3043448555" sldId="266"/>
            <ac:picMk id="2" creationId="{6BB35B41-2020-4FBE-B233-481F00191D29}"/>
          </ac:picMkLst>
        </pc:picChg>
        <pc:picChg chg="add mod">
          <ac:chgData name="이동건" userId="4ad090f6-dadd-4301-b5d0-883b88f508af" providerId="ADAL" clId="{8B9D7A93-9D79-44BF-979F-C8AD0300FB5C}" dt="2022-04-12T04:44:04.998" v="2968" actId="1076"/>
          <ac:picMkLst>
            <pc:docMk/>
            <pc:sldMk cId="3043448555" sldId="266"/>
            <ac:picMk id="3" creationId="{EB94ECA0-F59C-4F1E-AED0-A279370280C3}"/>
          </ac:picMkLst>
        </pc:picChg>
      </pc:sldChg>
      <pc:sldChg chg="addSp delSp modSp add">
        <pc:chgData name="이동건" userId="4ad090f6-dadd-4301-b5d0-883b88f508af" providerId="ADAL" clId="{8B9D7A93-9D79-44BF-979F-C8AD0300FB5C}" dt="2022-04-12T07:35:09.722" v="4493" actId="1076"/>
        <pc:sldMkLst>
          <pc:docMk/>
          <pc:sldMk cId="3836501036" sldId="267"/>
        </pc:sldMkLst>
        <pc:spChg chg="mod">
          <ac:chgData name="이동건" userId="4ad090f6-dadd-4301-b5d0-883b88f508af" providerId="ADAL" clId="{8B9D7A93-9D79-44BF-979F-C8AD0300FB5C}" dt="2022-04-12T07:25:58.572" v="4175" actId="20577"/>
          <ac:spMkLst>
            <pc:docMk/>
            <pc:sldMk cId="3836501036" sldId="267"/>
            <ac:spMk id="4" creationId="{18507B9F-6865-49C6-AEFE-0AF6E237C549}"/>
          </ac:spMkLst>
        </pc:spChg>
        <pc:spChg chg="del">
          <ac:chgData name="이동건" userId="4ad090f6-dadd-4301-b5d0-883b88f508af" providerId="ADAL" clId="{8B9D7A93-9D79-44BF-979F-C8AD0300FB5C}" dt="2022-04-12T07:25:51.476" v="4162" actId="478"/>
          <ac:spMkLst>
            <pc:docMk/>
            <pc:sldMk cId="3836501036" sldId="267"/>
            <ac:spMk id="6" creationId="{77881873-F8F7-4460-8F98-90A7E4CA5CE5}"/>
          </ac:spMkLst>
        </pc:spChg>
        <pc:spChg chg="add mod">
          <ac:chgData name="이동건" userId="4ad090f6-dadd-4301-b5d0-883b88f508af" providerId="ADAL" clId="{8B9D7A93-9D79-44BF-979F-C8AD0300FB5C}" dt="2022-04-12T07:35:09.722" v="4493" actId="1076"/>
          <ac:spMkLst>
            <pc:docMk/>
            <pc:sldMk cId="3836501036" sldId="267"/>
            <ac:spMk id="7" creationId="{387F2E67-589F-47F8-9483-80B8E2913142}"/>
          </ac:spMkLst>
        </pc:spChg>
        <pc:picChg chg="add mod">
          <ac:chgData name="이동건" userId="4ad090f6-dadd-4301-b5d0-883b88f508af" providerId="ADAL" clId="{8B9D7A93-9D79-44BF-979F-C8AD0300FB5C}" dt="2022-04-12T07:27:09.120" v="4178" actId="1076"/>
          <ac:picMkLst>
            <pc:docMk/>
            <pc:sldMk cId="3836501036" sldId="267"/>
            <ac:picMk id="2" creationId="{33D8BA5F-24FE-4D58-B466-9723D1469262}"/>
          </ac:picMkLst>
        </pc:picChg>
        <pc:picChg chg="del">
          <ac:chgData name="이동건" userId="4ad090f6-dadd-4301-b5d0-883b88f508af" providerId="ADAL" clId="{8B9D7A93-9D79-44BF-979F-C8AD0300FB5C}" dt="2022-04-12T07:25:51.476" v="4162" actId="478"/>
          <ac:picMkLst>
            <pc:docMk/>
            <pc:sldMk cId="3836501036" sldId="267"/>
            <ac:picMk id="3" creationId="{EB94ECA0-F59C-4F1E-AED0-A279370280C3}"/>
          </ac:picMkLst>
        </pc:picChg>
      </pc:sldChg>
      <pc:sldChg chg="add">
        <pc:chgData name="이동건" userId="4ad090f6-dadd-4301-b5d0-883b88f508af" providerId="ADAL" clId="{8B9D7A93-9D79-44BF-979F-C8AD0300FB5C}" dt="2022-04-12T07:37:14.847" v="4494"/>
        <pc:sldMkLst>
          <pc:docMk/>
          <pc:sldMk cId="3290153394" sldId="2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912C1-DA6A-460F-91D1-5341AAA5C225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D33A6-0F46-4769-8655-4F8C83797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027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DBFC-E2E2-4558-88A3-885FAE75EBD1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8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2F62EFF-23B3-42E1-B1B4-25BC3F2B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AD228208-909D-4BE5-9246-9D0BF101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</p:spPr>
        <p:txBody>
          <a:bodyPr/>
          <a:lstStyle/>
          <a:p>
            <a:fld id="{4266C119-0047-4F55-88E8-251699C379F7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F19813A8-AABB-4B27-8749-246A08AC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51394577-9A7F-429B-8BED-758BC783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</p:spPr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4"/>
            <a:ext cx="850208" cy="196955"/>
          </a:xfrm>
          <a:prstGeom prst="rect">
            <a:avLst/>
          </a:prstGeom>
        </p:spPr>
      </p:pic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D6FCC2A6-6626-449C-AD82-6B0C6B384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0136" y="216714"/>
            <a:ext cx="2506104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95604D1-A37E-4D41-841B-23AEF8781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Line 3">
            <a:extLst>
              <a:ext uri="{FF2B5EF4-FFF2-40B4-BE49-F238E27FC236}">
                <a16:creationId xmlns:a16="http://schemas.microsoft.com/office/drawing/2014/main" id="{C9C7CF54-4E34-42CA-8C7F-BA81598CD4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75756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219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9DBFC-E2E2-4558-88A3-885FAE75EBD1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9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4">
            <a:extLst>
              <a:ext uri="{FF2B5EF4-FFF2-40B4-BE49-F238E27FC236}">
                <a16:creationId xmlns:a16="http://schemas.microsoft.com/office/drawing/2014/main" id="{1BE978CE-7C0E-47CD-A542-06AA68991FF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직선 연결선 5">
            <a:extLst>
              <a:ext uri="{FF2B5EF4-FFF2-40B4-BE49-F238E27FC236}">
                <a16:creationId xmlns:a16="http://schemas.microsoft.com/office/drawing/2014/main" id="{5875F5DD-B3A7-4172-BC4B-8B5CEFE67CF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AA666E7-D76B-4149-B693-19D5C8854820}"/>
              </a:ext>
            </a:extLst>
          </p:cNvPr>
          <p:cNvSpPr txBox="1"/>
          <p:nvPr/>
        </p:nvSpPr>
        <p:spPr>
          <a:xfrm>
            <a:off x="1320722" y="1785377"/>
            <a:ext cx="7256551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2400" dirty="0" err="1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ToF</a:t>
            </a:r>
            <a:r>
              <a:rPr lang="ko-KR" altLang="en-US" sz="2400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measurement Errors</a:t>
            </a:r>
            <a:endParaRPr lang="ko-KR" altLang="en-US" sz="2400" dirty="0">
              <a:solidFill>
                <a:srgbClr val="000000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  <a:cs typeface="Times New Roman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D735E7-64B9-439A-A164-FD123AC4BA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432" y="5615126"/>
            <a:ext cx="1131627" cy="26214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FC8649C6-C596-4036-98B1-FB824AF520DC}"/>
              </a:ext>
            </a:extLst>
          </p:cNvPr>
          <p:cNvGrpSpPr/>
          <p:nvPr/>
        </p:nvGrpSpPr>
        <p:grpSpPr>
          <a:xfrm>
            <a:off x="199500" y="402146"/>
            <a:ext cx="4340423" cy="203606"/>
            <a:chOff x="199500" y="402146"/>
            <a:chExt cx="4340423" cy="203606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DD68524-932C-4CA7-9781-99B3850482FD}"/>
                </a:ext>
              </a:extLst>
            </p:cNvPr>
            <p:cNvCxnSpPr/>
            <p:nvPr/>
          </p:nvCxnSpPr>
          <p:spPr>
            <a:xfrm rot="16200000">
              <a:off x="1903745" y="507476"/>
              <a:ext cx="193855" cy="0"/>
            </a:xfrm>
            <a:prstGeom prst="line">
              <a:avLst/>
            </a:prstGeom>
            <a:ln w="19050">
              <a:solidFill>
                <a:srgbClr val="C7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BE2A48B-EFFD-4911-A0DB-D2F41030AB98}"/>
                </a:ext>
              </a:extLst>
            </p:cNvPr>
            <p:cNvSpPr txBox="1"/>
            <p:nvPr/>
          </p:nvSpPr>
          <p:spPr>
            <a:xfrm>
              <a:off x="2101434" y="409201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고객가치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7BD5C4-671F-4010-908E-4A80068915FF}"/>
                </a:ext>
              </a:extLst>
            </p:cNvPr>
            <p:cNvSpPr txBox="1"/>
            <p:nvPr/>
          </p:nvSpPr>
          <p:spPr>
            <a:xfrm>
              <a:off x="2960678" y="409201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새로운 시도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8015E2F-FB69-4141-8242-9149B65EA3E3}"/>
                </a:ext>
              </a:extLst>
            </p:cNvPr>
            <p:cNvSpPr txBox="1"/>
            <p:nvPr/>
          </p:nvSpPr>
          <p:spPr>
            <a:xfrm>
              <a:off x="3819923" y="409201"/>
              <a:ext cx="720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집요한 실행</a:t>
              </a: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9D58E0D-B4D9-47FC-8742-0BF8EDC25982}"/>
                </a:ext>
              </a:extLst>
            </p:cNvPr>
            <p:cNvSpPr/>
            <p:nvPr/>
          </p:nvSpPr>
          <p:spPr>
            <a:xfrm>
              <a:off x="2873056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80DB3BA-F1AA-43D6-B3ED-12C84EB701A3}"/>
                </a:ext>
              </a:extLst>
            </p:cNvPr>
            <p:cNvSpPr/>
            <p:nvPr/>
          </p:nvSpPr>
          <p:spPr>
            <a:xfrm>
              <a:off x="3732300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3DBE8E51-ED2C-4561-A4D2-CCAEA2116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500" y="402146"/>
              <a:ext cx="1764000" cy="19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19996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/>
              <a:t>Classification of the errors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6A375B-D3CD-4C60-90CA-0B8DF3E765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b="1" dirty="0" err="1"/>
              <a:t>ToF</a:t>
            </a:r>
            <a:r>
              <a:rPr lang="en-US" altLang="ko-KR" b="1" dirty="0"/>
              <a:t> Camera</a:t>
            </a:r>
            <a:endParaRPr lang="ko-KR" alt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FEF57C-B113-497D-BC09-B7D6B489E776}"/>
              </a:ext>
            </a:extLst>
          </p:cNvPr>
          <p:cNvSpPr txBox="1"/>
          <p:nvPr/>
        </p:nvSpPr>
        <p:spPr>
          <a:xfrm>
            <a:off x="224415" y="649361"/>
            <a:ext cx="4758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400" dirty="0"/>
              <a:t>Errors in the depth measurement using the </a:t>
            </a:r>
            <a:r>
              <a:rPr lang="en-US" altLang="ko-KR" sz="1400" dirty="0" err="1"/>
              <a:t>ToF</a:t>
            </a:r>
            <a:r>
              <a:rPr lang="en-US" altLang="ko-KR" sz="1400" dirty="0"/>
              <a:t> cameras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67D2BF-D66E-4B79-9C39-B138DEBA0736}"/>
              </a:ext>
            </a:extLst>
          </p:cNvPr>
          <p:cNvSpPr txBox="1"/>
          <p:nvPr/>
        </p:nvSpPr>
        <p:spPr>
          <a:xfrm>
            <a:off x="728138" y="1645955"/>
            <a:ext cx="102778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Systematic</a:t>
            </a:r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3621809-41AF-4BF8-8078-89CF29018C21}"/>
              </a:ext>
            </a:extLst>
          </p:cNvPr>
          <p:cNvSpPr/>
          <p:nvPr/>
        </p:nvSpPr>
        <p:spPr>
          <a:xfrm>
            <a:off x="334472" y="1102119"/>
            <a:ext cx="652871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dirty="0"/>
              <a:t>Errors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7995E6-AA26-4277-94E1-1EFAF6043FEA}"/>
              </a:ext>
            </a:extLst>
          </p:cNvPr>
          <p:cNvSpPr txBox="1"/>
          <p:nvPr/>
        </p:nvSpPr>
        <p:spPr>
          <a:xfrm>
            <a:off x="731813" y="4829172"/>
            <a:ext cx="139006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Non-systematic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855DA0-C3D8-4A14-AF20-623F7E967919}"/>
              </a:ext>
            </a:extLst>
          </p:cNvPr>
          <p:cNvSpPr txBox="1"/>
          <p:nvPr/>
        </p:nvSpPr>
        <p:spPr>
          <a:xfrm>
            <a:off x="728138" y="1992972"/>
            <a:ext cx="23807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/>
              <a:t>Caused by imaging conditions.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/>
              <a:t>Generally managed by calibration.</a:t>
            </a:r>
            <a:endParaRPr lang="ko-KR" altLang="en-US" sz="10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B7CF51-6951-41E0-A849-6BE6DFAE065A}"/>
              </a:ext>
            </a:extLst>
          </p:cNvPr>
          <p:cNvSpPr txBox="1"/>
          <p:nvPr/>
        </p:nvSpPr>
        <p:spPr>
          <a:xfrm>
            <a:off x="728137" y="5140404"/>
            <a:ext cx="2719014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Caused by external environments and noise.</a:t>
            </a:r>
          </a:p>
          <a:p>
            <a:r>
              <a:rPr lang="en-US" altLang="ko-KR" sz="1050" dirty="0"/>
              <a:t>Generally managed by filtering.</a:t>
            </a:r>
          </a:p>
          <a:p>
            <a:r>
              <a:rPr lang="en-US" altLang="ko-KR" sz="1050" dirty="0"/>
              <a:t>Machine Learning is also taken.</a:t>
            </a:r>
            <a:endParaRPr lang="ko-KR" altLang="en-US" sz="105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1E5D190-72FB-4ECB-933A-475031474A1F}"/>
              </a:ext>
            </a:extLst>
          </p:cNvPr>
          <p:cNvCxnSpPr>
            <a:cxnSpLocks/>
          </p:cNvCxnSpPr>
          <p:nvPr/>
        </p:nvCxnSpPr>
        <p:spPr>
          <a:xfrm flipH="1">
            <a:off x="482141" y="1477802"/>
            <a:ext cx="1" cy="348485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BDEF00F-1C45-44C7-B81D-26EEF827658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82141" y="1797749"/>
            <a:ext cx="245997" cy="20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DE6B5F5-D15E-4C52-A28B-955948B56C55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85816" y="4983061"/>
            <a:ext cx="2459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1E32740-1E45-40B8-AD58-B032207EBD34}"/>
              </a:ext>
            </a:extLst>
          </p:cNvPr>
          <p:cNvSpPr txBox="1"/>
          <p:nvPr/>
        </p:nvSpPr>
        <p:spPr>
          <a:xfrm>
            <a:off x="101722" y="5871373"/>
            <a:ext cx="93850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ko-KR" sz="1200" dirty="0"/>
              <a:t>References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/>
              <a:t>Foix, S., </a:t>
            </a:r>
            <a:r>
              <a:rPr lang="en-US" altLang="ko-KR" sz="900" dirty="0" err="1"/>
              <a:t>Alenyà</a:t>
            </a:r>
            <a:r>
              <a:rPr lang="en-US" altLang="ko-KR" sz="900" dirty="0"/>
              <a:t>, G., &amp; </a:t>
            </a:r>
            <a:r>
              <a:rPr lang="en-US" altLang="ko-KR" sz="900" dirty="0" err="1"/>
              <a:t>Torras</a:t>
            </a:r>
            <a:r>
              <a:rPr lang="en-US" altLang="ko-KR" sz="900" dirty="0"/>
              <a:t>, C. (2011). Lock-in </a:t>
            </a:r>
            <a:r>
              <a:rPr lang="en-US" altLang="ko-KR" sz="900" dirty="0" err="1"/>
              <a:t>ToF</a:t>
            </a:r>
            <a:r>
              <a:rPr lang="en-US" altLang="ko-KR" sz="900" dirty="0"/>
              <a:t> Cameras - A Survey. </a:t>
            </a:r>
            <a:r>
              <a:rPr lang="en-US" altLang="ko-KR" sz="900" i="1" dirty="0" err="1"/>
              <a:t>Ieee</a:t>
            </a:r>
            <a:r>
              <a:rPr lang="en-US" altLang="ko-KR" sz="900" i="1" dirty="0"/>
              <a:t> Sensors Journal</a:t>
            </a:r>
            <a:r>
              <a:rPr lang="en-US" altLang="ko-KR" sz="900" dirty="0"/>
              <a:t>, </a:t>
            </a:r>
            <a:r>
              <a:rPr lang="en-US" altLang="ko-KR" sz="900" i="1" dirty="0"/>
              <a:t>11</a:t>
            </a:r>
            <a:r>
              <a:rPr lang="en-US" altLang="ko-KR" sz="900" dirty="0"/>
              <a:t>(9), 1917–1926.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/>
              <a:t>He, Y., Liang, B., Zou, Y., He, J., &amp; Yang, J. (2017). Depth errors analysis and correction for time-of-flight (</a:t>
            </a:r>
            <a:r>
              <a:rPr lang="en-US" altLang="ko-KR" sz="900" dirty="0" err="1"/>
              <a:t>ToF</a:t>
            </a:r>
            <a:r>
              <a:rPr lang="en-US" altLang="ko-KR" sz="900" dirty="0"/>
              <a:t>) cameras. </a:t>
            </a:r>
            <a:r>
              <a:rPr lang="en-US" altLang="ko-KR" sz="900" i="1" dirty="0"/>
              <a:t>Sensors (Switzerland)</a:t>
            </a:r>
            <a:r>
              <a:rPr lang="en-US" altLang="ko-KR" sz="900" dirty="0"/>
              <a:t>, </a:t>
            </a:r>
            <a:r>
              <a:rPr lang="en-US" altLang="ko-KR" sz="900" i="1" dirty="0"/>
              <a:t>17</a:t>
            </a:r>
            <a:r>
              <a:rPr lang="en-US" altLang="ko-KR" sz="900" dirty="0"/>
              <a:t>(1). https://doi.org/10.3390/s17010092</a:t>
            </a:r>
            <a:endParaRPr lang="ko-KR" altLang="en-US" sz="16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4E02428-B51D-4CA5-B6ED-68C878C214AC}"/>
              </a:ext>
            </a:extLst>
          </p:cNvPr>
          <p:cNvCxnSpPr>
            <a:cxnSpLocks/>
            <a:stCxn id="6" idx="3"/>
            <a:endCxn id="44" idx="1"/>
          </p:cNvCxnSpPr>
          <p:nvPr/>
        </p:nvCxnSpPr>
        <p:spPr>
          <a:xfrm flipV="1">
            <a:off x="1755920" y="1779858"/>
            <a:ext cx="2193609" cy="19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11">
            <a:extLst>
              <a:ext uri="{FF2B5EF4-FFF2-40B4-BE49-F238E27FC236}">
                <a16:creationId xmlns:a16="http://schemas.microsoft.com/office/drawing/2014/main" id="{D4F47942-0296-4071-8942-A50ECA915014}"/>
              </a:ext>
            </a:extLst>
          </p:cNvPr>
          <p:cNvCxnSpPr>
            <a:cxnSpLocks/>
          </p:cNvCxnSpPr>
          <p:nvPr/>
        </p:nvCxnSpPr>
        <p:spPr>
          <a:xfrm flipH="1">
            <a:off x="3651600" y="1793778"/>
            <a:ext cx="1" cy="284327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BF64CB9-F8E4-4468-8FE1-31F1BDBB89B0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3649356" y="2494157"/>
            <a:ext cx="3001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7A06B0B-F032-4A1E-90CE-791C5C4FCAA6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3655708" y="3208456"/>
            <a:ext cx="2938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3AE7C2C-31F1-4BEB-8476-04D3B940E7D8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3653843" y="3922755"/>
            <a:ext cx="2956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6BED2E0-D8B6-4D13-ACD1-A74A5A2B88C3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3649356" y="4637055"/>
            <a:ext cx="3001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8E72368-754C-4FFB-9A19-5FD037216936}"/>
              </a:ext>
            </a:extLst>
          </p:cNvPr>
          <p:cNvSpPr txBox="1"/>
          <p:nvPr/>
        </p:nvSpPr>
        <p:spPr>
          <a:xfrm>
            <a:off x="3949529" y="1625969"/>
            <a:ext cx="146591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r>
              <a:rPr lang="en-US" altLang="ko-KR" sz="1400" dirty="0"/>
              <a:t>Depth Distortion</a:t>
            </a:r>
            <a:endParaRPr lang="ko-KR" altLang="en-US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F05BDA-C013-41C8-AE6D-79E3A0DD494B}"/>
              </a:ext>
            </a:extLst>
          </p:cNvPr>
          <p:cNvSpPr txBox="1"/>
          <p:nvPr/>
        </p:nvSpPr>
        <p:spPr>
          <a:xfrm>
            <a:off x="3949529" y="2340268"/>
            <a:ext cx="24709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r>
              <a:rPr lang="en-US" altLang="ko-KR" sz="1400" dirty="0"/>
              <a:t>Integration-time-related error</a:t>
            </a:r>
            <a:endParaRPr lang="ko-KR" altLang="en-US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115001A-2897-4BDA-9657-53036D40D82B}"/>
              </a:ext>
            </a:extLst>
          </p:cNvPr>
          <p:cNvSpPr txBox="1"/>
          <p:nvPr/>
        </p:nvSpPr>
        <p:spPr>
          <a:xfrm>
            <a:off x="3949529" y="3054567"/>
            <a:ext cx="225664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r>
              <a:rPr lang="en-US" altLang="ko-KR" sz="1400" dirty="0"/>
              <a:t>Built-in pixel-related errors</a:t>
            </a:r>
            <a:endParaRPr lang="ko-KR" altLang="en-US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827F23F-276A-4741-87A6-6FE36C3CE5BB}"/>
              </a:ext>
            </a:extLst>
          </p:cNvPr>
          <p:cNvSpPr txBox="1"/>
          <p:nvPr/>
        </p:nvSpPr>
        <p:spPr>
          <a:xfrm>
            <a:off x="3949529" y="3768866"/>
            <a:ext cx="206293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r>
              <a:rPr lang="en-US" altLang="ko-KR" sz="1400" dirty="0"/>
              <a:t>Amplitude related errors</a:t>
            </a:r>
            <a:endParaRPr lang="ko-KR" alt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BED4D2D-80EF-416F-9444-DE5E1AD4BA08}"/>
              </a:ext>
            </a:extLst>
          </p:cNvPr>
          <p:cNvSpPr txBox="1"/>
          <p:nvPr/>
        </p:nvSpPr>
        <p:spPr>
          <a:xfrm>
            <a:off x="3949529" y="4483166"/>
            <a:ext cx="225799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r>
              <a:rPr lang="en-US" altLang="ko-KR" sz="1400" dirty="0"/>
              <a:t>Temperature-related errors</a:t>
            </a:r>
            <a:endParaRPr lang="ko-KR" altLang="en-US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5876C2C-8584-4C6A-A0DD-2AE3283044BB}"/>
              </a:ext>
            </a:extLst>
          </p:cNvPr>
          <p:cNvSpPr txBox="1"/>
          <p:nvPr/>
        </p:nvSpPr>
        <p:spPr>
          <a:xfrm>
            <a:off x="6420462" y="2292300"/>
            <a:ext cx="269016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/>
              <a:t>Different IT gives different depth values.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/>
              <a:t>Main reason is still under investigation.</a:t>
            </a:r>
            <a:endParaRPr lang="ko-KR" altLang="en-US" sz="105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4D36251-D9CA-4D8E-A8A9-EC2E10ACC7B3}"/>
              </a:ext>
            </a:extLst>
          </p:cNvPr>
          <p:cNvSpPr txBox="1"/>
          <p:nvPr/>
        </p:nvSpPr>
        <p:spPr>
          <a:xfrm>
            <a:off x="5384762" y="1564051"/>
            <a:ext cx="23807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/>
              <a:t>Wiggling, Circular Error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/>
              <a:t>Generally managed by calibration.</a:t>
            </a:r>
            <a:endParaRPr lang="ko-KR" altLang="en-US" sz="105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561E7CF-E5BB-4490-A83D-027EE6260A95}"/>
              </a:ext>
            </a:extLst>
          </p:cNvPr>
          <p:cNvSpPr txBox="1"/>
          <p:nvPr/>
        </p:nvSpPr>
        <p:spPr>
          <a:xfrm>
            <a:off x="6206172" y="3004797"/>
            <a:ext cx="33393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/>
              <a:t>Due to different material properties in CMOS-gates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/>
              <a:t>Due to capacitor charge time delay.</a:t>
            </a:r>
            <a:endParaRPr lang="ko-KR" altLang="en-US" sz="105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C672ECC-6D54-4786-A566-0224C7ED823A}"/>
              </a:ext>
            </a:extLst>
          </p:cNvPr>
          <p:cNvSpPr/>
          <p:nvPr/>
        </p:nvSpPr>
        <p:spPr>
          <a:xfrm>
            <a:off x="6012466" y="3702823"/>
            <a:ext cx="2481643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>
                <a:sym typeface="Wingdings" panose="05000000000000000000" pitchFamily="2" charset="2"/>
              </a:rPr>
              <a:t>Gaussian beam shape.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>
                <a:sym typeface="Wingdings" panose="05000000000000000000" pitchFamily="2" charset="2"/>
              </a:rPr>
              <a:t>Low illumination for each object.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>
                <a:sym typeface="Wingdings" panose="05000000000000000000" pitchFamily="2" charset="2"/>
              </a:rPr>
              <a:t>Difference in object reflectance.</a:t>
            </a:r>
          </a:p>
        </p:txBody>
      </p:sp>
    </p:spTree>
    <p:extLst>
      <p:ext uri="{BB962C8B-B14F-4D97-AF65-F5344CB8AC3E}">
        <p14:creationId xmlns:p14="http://schemas.microsoft.com/office/powerpoint/2010/main" val="3979471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/>
              <a:t>Systematic errors: Depth Distortion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6A375B-D3CD-4C60-90CA-0B8DF3E765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b="1" dirty="0" err="1"/>
              <a:t>ToF</a:t>
            </a:r>
            <a:r>
              <a:rPr lang="en-US" altLang="ko-KR" b="1" dirty="0"/>
              <a:t> Camera</a:t>
            </a:r>
            <a:endParaRPr lang="ko-KR" altLang="en-US" sz="105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993193B-0867-4F19-8E65-1C191EBE4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604" y="810003"/>
            <a:ext cx="5207981" cy="50211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9A905C3-9DA2-4044-98B7-02393588454A}"/>
              </a:ext>
            </a:extLst>
          </p:cNvPr>
          <p:cNvSpPr txBox="1"/>
          <p:nvPr/>
        </p:nvSpPr>
        <p:spPr>
          <a:xfrm>
            <a:off x="101722" y="1372804"/>
            <a:ext cx="38700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Caused because the emitted laser cannot be generated in practice as theoretically planned.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Produces an offset that depends only on the measured depth.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Usually, it shows a sinusoidal shape.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Correction 1: Compare to reference ground truth distance. Needs an additional sensor to acquire reference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Correction 2: Optimizing the errors by modeling the errors. Only applicable in a limited range.</a:t>
            </a:r>
            <a:br>
              <a:rPr lang="en-US" altLang="ko-KR" sz="1400" dirty="0"/>
            </a:br>
            <a:r>
              <a:rPr lang="en-US" altLang="ko-KR" sz="1400" dirty="0"/>
              <a:t>Example of models: B-Spline, Polynomial regression.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F50324-76B6-4F8D-8A58-D2A9F60057F7}"/>
              </a:ext>
            </a:extLst>
          </p:cNvPr>
          <p:cNvSpPr txBox="1"/>
          <p:nvPr/>
        </p:nvSpPr>
        <p:spPr>
          <a:xfrm>
            <a:off x="101722" y="5871373"/>
            <a:ext cx="93850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ko-KR" sz="1200" dirty="0"/>
              <a:t>References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/>
              <a:t>Foix, S., </a:t>
            </a:r>
            <a:r>
              <a:rPr lang="en-US" altLang="ko-KR" sz="900" dirty="0" err="1"/>
              <a:t>Alenyà</a:t>
            </a:r>
            <a:r>
              <a:rPr lang="en-US" altLang="ko-KR" sz="900" dirty="0"/>
              <a:t>, G., &amp; </a:t>
            </a:r>
            <a:r>
              <a:rPr lang="en-US" altLang="ko-KR" sz="900" dirty="0" err="1"/>
              <a:t>Torras</a:t>
            </a:r>
            <a:r>
              <a:rPr lang="en-US" altLang="ko-KR" sz="900" dirty="0"/>
              <a:t>, C. (2011). Lock-in </a:t>
            </a:r>
            <a:r>
              <a:rPr lang="en-US" altLang="ko-KR" sz="900" dirty="0" err="1"/>
              <a:t>ToF</a:t>
            </a:r>
            <a:r>
              <a:rPr lang="en-US" altLang="ko-KR" sz="900" dirty="0"/>
              <a:t> Cameras - A Survey. </a:t>
            </a:r>
            <a:r>
              <a:rPr lang="en-US" altLang="ko-KR" sz="900" i="1" dirty="0" err="1"/>
              <a:t>Ieee</a:t>
            </a:r>
            <a:r>
              <a:rPr lang="en-US" altLang="ko-KR" sz="900" i="1" dirty="0"/>
              <a:t> Sensors Journal</a:t>
            </a:r>
            <a:r>
              <a:rPr lang="en-US" altLang="ko-KR" sz="900" dirty="0"/>
              <a:t>, </a:t>
            </a:r>
            <a:r>
              <a:rPr lang="en-US" altLang="ko-KR" sz="900" i="1" dirty="0"/>
              <a:t>11</a:t>
            </a:r>
            <a:r>
              <a:rPr lang="en-US" altLang="ko-KR" sz="900" dirty="0"/>
              <a:t>(9), 1917–1926.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/>
              <a:t>He, Y., Liang, B., Zou, Y., He, J., &amp; Yang, J. (2017). Depth errors analysis and correction for time-of-flight (</a:t>
            </a:r>
            <a:r>
              <a:rPr lang="en-US" altLang="ko-KR" sz="900" dirty="0" err="1"/>
              <a:t>ToF</a:t>
            </a:r>
            <a:r>
              <a:rPr lang="en-US" altLang="ko-KR" sz="900" dirty="0"/>
              <a:t>) cameras. </a:t>
            </a:r>
            <a:r>
              <a:rPr lang="en-US" altLang="ko-KR" sz="900" i="1" dirty="0"/>
              <a:t>Sensors (Switzerland)</a:t>
            </a:r>
            <a:r>
              <a:rPr lang="en-US" altLang="ko-KR" sz="900" dirty="0"/>
              <a:t>, </a:t>
            </a:r>
            <a:r>
              <a:rPr lang="en-US" altLang="ko-KR" sz="900" i="1" dirty="0"/>
              <a:t>17</a:t>
            </a:r>
            <a:r>
              <a:rPr lang="en-US" altLang="ko-KR" sz="900" dirty="0"/>
              <a:t>(1). https://doi.org/10.3390/s17010092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91138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/>
              <a:t>Systematic errors: Integration-time-related error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6A375B-D3CD-4C60-90CA-0B8DF3E765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b="1" dirty="0" err="1"/>
              <a:t>ToF</a:t>
            </a:r>
            <a:r>
              <a:rPr lang="en-US" altLang="ko-KR" b="1" dirty="0"/>
              <a:t> Camera</a:t>
            </a:r>
            <a:endParaRPr lang="ko-KR" altLang="en-US" sz="105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36493C-1CC3-4C71-9548-D5AD6D6B0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3606"/>
            <a:ext cx="9906000" cy="37915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2B0D55-C7C2-4723-BBAB-DAC72A84570F}"/>
              </a:ext>
            </a:extLst>
          </p:cNvPr>
          <p:cNvSpPr txBox="1"/>
          <p:nvPr/>
        </p:nvSpPr>
        <p:spPr>
          <a:xfrm>
            <a:off x="101722" y="5871373"/>
            <a:ext cx="93850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ko-KR" sz="1200" dirty="0"/>
              <a:t>References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/>
              <a:t>Foix, S., </a:t>
            </a:r>
            <a:r>
              <a:rPr lang="en-US" altLang="ko-KR" sz="900" dirty="0" err="1"/>
              <a:t>Alenyà</a:t>
            </a:r>
            <a:r>
              <a:rPr lang="en-US" altLang="ko-KR" sz="900" dirty="0"/>
              <a:t>, G., &amp; </a:t>
            </a:r>
            <a:r>
              <a:rPr lang="en-US" altLang="ko-KR" sz="900" dirty="0" err="1"/>
              <a:t>Torras</a:t>
            </a:r>
            <a:r>
              <a:rPr lang="en-US" altLang="ko-KR" sz="900" dirty="0"/>
              <a:t>, C. (2011). Lock-in </a:t>
            </a:r>
            <a:r>
              <a:rPr lang="en-US" altLang="ko-KR" sz="900" dirty="0" err="1"/>
              <a:t>ToF</a:t>
            </a:r>
            <a:r>
              <a:rPr lang="en-US" altLang="ko-KR" sz="900" dirty="0"/>
              <a:t> Cameras - A Survey. </a:t>
            </a:r>
            <a:r>
              <a:rPr lang="en-US" altLang="ko-KR" sz="900" i="1" dirty="0" err="1"/>
              <a:t>Ieee</a:t>
            </a:r>
            <a:r>
              <a:rPr lang="en-US" altLang="ko-KR" sz="900" i="1" dirty="0"/>
              <a:t> Sensors Journal</a:t>
            </a:r>
            <a:r>
              <a:rPr lang="en-US" altLang="ko-KR" sz="900" dirty="0"/>
              <a:t>, </a:t>
            </a:r>
            <a:r>
              <a:rPr lang="en-US" altLang="ko-KR" sz="900" i="1" dirty="0"/>
              <a:t>11</a:t>
            </a:r>
            <a:r>
              <a:rPr lang="en-US" altLang="ko-KR" sz="900" dirty="0"/>
              <a:t>(9), 1917–1926.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/>
              <a:t>He, Y., Liang, B., Zou, Y., He, J., &amp; Yang, J. (2017). Depth errors analysis and correction for time-of-flight (</a:t>
            </a:r>
            <a:r>
              <a:rPr lang="en-US" altLang="ko-KR" sz="900" dirty="0" err="1"/>
              <a:t>ToF</a:t>
            </a:r>
            <a:r>
              <a:rPr lang="en-US" altLang="ko-KR" sz="900" dirty="0"/>
              <a:t>) cameras. </a:t>
            </a:r>
            <a:r>
              <a:rPr lang="en-US" altLang="ko-KR" sz="900" i="1" dirty="0"/>
              <a:t>Sensors (Switzerland)</a:t>
            </a:r>
            <a:r>
              <a:rPr lang="en-US" altLang="ko-KR" sz="900" dirty="0"/>
              <a:t>, </a:t>
            </a:r>
            <a:r>
              <a:rPr lang="en-US" altLang="ko-KR" sz="900" i="1" dirty="0"/>
              <a:t>17</a:t>
            </a:r>
            <a:r>
              <a:rPr lang="en-US" altLang="ko-KR" sz="900" dirty="0"/>
              <a:t>(1). https://doi.org/10.3390/s17010092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61467D-3BD4-491C-95B2-F866102BF8C6}"/>
              </a:ext>
            </a:extLst>
          </p:cNvPr>
          <p:cNvSpPr txBox="1"/>
          <p:nvPr/>
        </p:nvSpPr>
        <p:spPr>
          <a:xfrm>
            <a:off x="228038" y="728414"/>
            <a:ext cx="8591647" cy="1344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The same with different IT gives different depth values.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Modulating the IT affects other Calibration methods. So, the auto mode for IT is not recommended.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Correction 1: Choose one IT, perform the other calibrations and never change it. For short-range detection.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Correction 2: Repeat depth distortion calibration for different IT. Then apply it according to the current IT.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51449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/>
              <a:t>Systematic errors: Built-in pixel-related error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6A375B-D3CD-4C60-90CA-0B8DF3E765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b="1" dirty="0" err="1"/>
              <a:t>ToF</a:t>
            </a:r>
            <a:r>
              <a:rPr lang="en-US" altLang="ko-KR" b="1" dirty="0"/>
              <a:t> Camera</a:t>
            </a:r>
            <a:endParaRPr lang="ko-KR" altLang="en-US" sz="10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2B0D55-C7C2-4723-BBAB-DAC72A84570F}"/>
              </a:ext>
            </a:extLst>
          </p:cNvPr>
          <p:cNvSpPr txBox="1"/>
          <p:nvPr/>
        </p:nvSpPr>
        <p:spPr>
          <a:xfrm>
            <a:off x="101722" y="5871373"/>
            <a:ext cx="93850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ko-KR" sz="1200" dirty="0"/>
              <a:t>References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/>
              <a:t>Foix, S., </a:t>
            </a:r>
            <a:r>
              <a:rPr lang="en-US" altLang="ko-KR" sz="900" dirty="0" err="1"/>
              <a:t>Alenyà</a:t>
            </a:r>
            <a:r>
              <a:rPr lang="en-US" altLang="ko-KR" sz="900" dirty="0"/>
              <a:t>, G., &amp; </a:t>
            </a:r>
            <a:r>
              <a:rPr lang="en-US" altLang="ko-KR" sz="900" dirty="0" err="1"/>
              <a:t>Torras</a:t>
            </a:r>
            <a:r>
              <a:rPr lang="en-US" altLang="ko-KR" sz="900" dirty="0"/>
              <a:t>, C. (2011). Lock-in </a:t>
            </a:r>
            <a:r>
              <a:rPr lang="en-US" altLang="ko-KR" sz="900" dirty="0" err="1"/>
              <a:t>ToF</a:t>
            </a:r>
            <a:r>
              <a:rPr lang="en-US" altLang="ko-KR" sz="900" dirty="0"/>
              <a:t> Cameras - A Survey. </a:t>
            </a:r>
            <a:r>
              <a:rPr lang="en-US" altLang="ko-KR" sz="900" i="1" dirty="0" err="1"/>
              <a:t>Ieee</a:t>
            </a:r>
            <a:r>
              <a:rPr lang="en-US" altLang="ko-KR" sz="900" i="1" dirty="0"/>
              <a:t> Sensors Journal</a:t>
            </a:r>
            <a:r>
              <a:rPr lang="en-US" altLang="ko-KR" sz="900" dirty="0"/>
              <a:t>, </a:t>
            </a:r>
            <a:r>
              <a:rPr lang="en-US" altLang="ko-KR" sz="900" i="1" dirty="0"/>
              <a:t>11</a:t>
            </a:r>
            <a:r>
              <a:rPr lang="en-US" altLang="ko-KR" sz="900" dirty="0"/>
              <a:t>(9), 1917–1926.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/>
              <a:t>He, Y., Liang, B., Zou, Y., He, J., &amp; Yang, J. (2017). Depth errors analysis and correction for time-of-flight (</a:t>
            </a:r>
            <a:r>
              <a:rPr lang="en-US" altLang="ko-KR" sz="900" dirty="0" err="1"/>
              <a:t>ToF</a:t>
            </a:r>
            <a:r>
              <a:rPr lang="en-US" altLang="ko-KR" sz="900" dirty="0"/>
              <a:t>) cameras. </a:t>
            </a:r>
            <a:r>
              <a:rPr lang="en-US" altLang="ko-KR" sz="900" i="1" dirty="0"/>
              <a:t>Sensors (Switzerland)</a:t>
            </a:r>
            <a:r>
              <a:rPr lang="en-US" altLang="ko-KR" sz="900" dirty="0"/>
              <a:t>, </a:t>
            </a:r>
            <a:r>
              <a:rPr lang="en-US" altLang="ko-KR" sz="900" i="1" dirty="0"/>
              <a:t>17</a:t>
            </a:r>
            <a:r>
              <a:rPr lang="en-US" altLang="ko-KR" sz="900" dirty="0"/>
              <a:t>(1). https://doi.org/10.3390/s17010092</a:t>
            </a:r>
            <a:endParaRPr lang="ko-KR" altLang="en-US" sz="16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BB35B41-2020-4FBE-B233-481F00191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264" y="815678"/>
            <a:ext cx="5289556" cy="47774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56849E-D0B1-4AB0-AFB6-55089E2223A4}"/>
              </a:ext>
            </a:extLst>
          </p:cNvPr>
          <p:cNvSpPr txBox="1"/>
          <p:nvPr/>
        </p:nvSpPr>
        <p:spPr>
          <a:xfrm>
            <a:off x="148964" y="1847447"/>
            <a:ext cx="40483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Reason 1: Different material properties in </a:t>
            </a:r>
            <a:r>
              <a:rPr lang="en-US" altLang="ko-KR" sz="1400" dirty="0">
                <a:solidFill>
                  <a:srgbClr val="FF0000"/>
                </a:solidFill>
              </a:rPr>
              <a:t>CMOS gates.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Reason 2: Capacitor charge time delay during the signal correlation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Commonly represented with </a:t>
            </a:r>
            <a:r>
              <a:rPr lang="en-US" altLang="ko-KR" sz="1400" b="1" dirty="0"/>
              <a:t>a fixed pattern noise (FPN) table</a:t>
            </a:r>
            <a:r>
              <a:rPr lang="en-US" altLang="ko-KR" sz="1400" dirty="0"/>
              <a:t>. Comparison to computed depth with a reference depth.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FF0000"/>
                </a:solidFill>
              </a:rPr>
              <a:t>Always coupled with the amplitude-related errors.</a:t>
            </a:r>
          </a:p>
        </p:txBody>
      </p:sp>
    </p:spTree>
    <p:extLst>
      <p:ext uri="{BB962C8B-B14F-4D97-AF65-F5344CB8AC3E}">
        <p14:creationId xmlns:p14="http://schemas.microsoft.com/office/powerpoint/2010/main" val="2690616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/>
              <a:t>Systematic errors: Amplitude-related errors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6A375B-D3CD-4C60-90CA-0B8DF3E765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b="1" dirty="0" err="1"/>
              <a:t>ToF</a:t>
            </a:r>
            <a:r>
              <a:rPr lang="en-US" altLang="ko-KR" b="1" dirty="0"/>
              <a:t> Camera</a:t>
            </a:r>
            <a:endParaRPr lang="ko-KR" altLang="en-US" sz="10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2B0D55-C7C2-4723-BBAB-DAC72A84570F}"/>
              </a:ext>
            </a:extLst>
          </p:cNvPr>
          <p:cNvSpPr txBox="1"/>
          <p:nvPr/>
        </p:nvSpPr>
        <p:spPr>
          <a:xfrm>
            <a:off x="101722" y="5871373"/>
            <a:ext cx="93850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ko-KR" sz="1200" dirty="0"/>
              <a:t>References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/>
              <a:t>Foix, S., </a:t>
            </a:r>
            <a:r>
              <a:rPr lang="en-US" altLang="ko-KR" sz="900" dirty="0" err="1"/>
              <a:t>Alenyà</a:t>
            </a:r>
            <a:r>
              <a:rPr lang="en-US" altLang="ko-KR" sz="900" dirty="0"/>
              <a:t>, G., &amp; </a:t>
            </a:r>
            <a:r>
              <a:rPr lang="en-US" altLang="ko-KR" sz="900" dirty="0" err="1"/>
              <a:t>Torras</a:t>
            </a:r>
            <a:r>
              <a:rPr lang="en-US" altLang="ko-KR" sz="900" dirty="0"/>
              <a:t>, C. (2011). Lock-in </a:t>
            </a:r>
            <a:r>
              <a:rPr lang="en-US" altLang="ko-KR" sz="900" dirty="0" err="1"/>
              <a:t>ToF</a:t>
            </a:r>
            <a:r>
              <a:rPr lang="en-US" altLang="ko-KR" sz="900" dirty="0"/>
              <a:t> Cameras - A Survey. </a:t>
            </a:r>
            <a:r>
              <a:rPr lang="en-US" altLang="ko-KR" sz="900" i="1" dirty="0" err="1"/>
              <a:t>Ieee</a:t>
            </a:r>
            <a:r>
              <a:rPr lang="en-US" altLang="ko-KR" sz="900" i="1" dirty="0"/>
              <a:t> Sensors Journal</a:t>
            </a:r>
            <a:r>
              <a:rPr lang="en-US" altLang="ko-KR" sz="900" dirty="0"/>
              <a:t>, </a:t>
            </a:r>
            <a:r>
              <a:rPr lang="en-US" altLang="ko-KR" sz="900" i="1" dirty="0"/>
              <a:t>11</a:t>
            </a:r>
            <a:r>
              <a:rPr lang="en-US" altLang="ko-KR" sz="900" dirty="0"/>
              <a:t>(9), 1917–1926.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/>
              <a:t>He, Y., Liang, B., Zou, Y., He, J., &amp; Yang, J. (2017). Depth errors analysis and correction for time-of-flight (</a:t>
            </a:r>
            <a:r>
              <a:rPr lang="en-US" altLang="ko-KR" sz="900" dirty="0" err="1"/>
              <a:t>ToF</a:t>
            </a:r>
            <a:r>
              <a:rPr lang="en-US" altLang="ko-KR" sz="900" dirty="0"/>
              <a:t>) cameras. </a:t>
            </a:r>
            <a:r>
              <a:rPr lang="en-US" altLang="ko-KR" sz="900" i="1" dirty="0"/>
              <a:t>Sensors (Switzerland)</a:t>
            </a:r>
            <a:r>
              <a:rPr lang="en-US" altLang="ko-KR" sz="900" dirty="0"/>
              <a:t>, </a:t>
            </a:r>
            <a:r>
              <a:rPr lang="en-US" altLang="ko-KR" sz="900" i="1" dirty="0"/>
              <a:t>17</a:t>
            </a:r>
            <a:r>
              <a:rPr lang="en-US" altLang="ko-KR" sz="900" dirty="0"/>
              <a:t>(1). https://doi.org/10.3390/s17010092</a:t>
            </a:r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94ECA0-F59C-4F1E-AED0-A27937028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353" y="819150"/>
            <a:ext cx="6257925" cy="5219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881873-F8F7-4460-8F98-90A7E4CA5CE5}"/>
              </a:ext>
            </a:extLst>
          </p:cNvPr>
          <p:cNvSpPr txBox="1"/>
          <p:nvPr/>
        </p:nvSpPr>
        <p:spPr>
          <a:xfrm>
            <a:off x="101722" y="752419"/>
            <a:ext cx="344463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Due to low or overexposed reflected amplitudes.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The low amplitude at the border </a:t>
            </a:r>
            <a:br>
              <a:rPr lang="en-US" altLang="ko-KR" sz="1200" dirty="0"/>
            </a:br>
            <a:r>
              <a:rPr lang="en-US" altLang="ko-KR" sz="1200" dirty="0">
                <a:sym typeface="Wingdings" panose="05000000000000000000" pitchFamily="2" charset="2"/>
              </a:rPr>
              <a:t> Overestimating depth at the edges.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ym typeface="Wingdings" panose="05000000000000000000" pitchFamily="2" charset="2"/>
              </a:rPr>
              <a:t>Overexposed by Too-close-to-the camera or too-long-IT</a:t>
            </a:r>
            <a:br>
              <a:rPr lang="en-US" altLang="ko-KR" sz="1200" dirty="0">
                <a:sym typeface="Wingdings" panose="05000000000000000000" pitchFamily="2" charset="2"/>
              </a:rPr>
            </a:br>
            <a:r>
              <a:rPr lang="en-US" altLang="ko-KR" sz="1200" dirty="0">
                <a:sym typeface="Wingdings" panose="05000000000000000000" pitchFamily="2" charset="2"/>
              </a:rPr>
              <a:t> Overestimating the center.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ym typeface="Wingdings" panose="05000000000000000000" pitchFamily="2" charset="2"/>
              </a:rPr>
              <a:t>Reason 1: Gaussian beam shape.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ym typeface="Wingdings" panose="05000000000000000000" pitchFamily="2" charset="2"/>
              </a:rPr>
              <a:t>Reason 2: Low illumination for each object.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ym typeface="Wingdings" panose="05000000000000000000" pitchFamily="2" charset="2"/>
              </a:rPr>
              <a:t>Reason 3: Difference in object reflectance. (Different depth measurements for pixels at the same distances.)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ym typeface="Wingdings" panose="05000000000000000000" pitchFamily="2" charset="2"/>
              </a:rPr>
              <a:t>Correction 1: Filter pixels with amplitudes lower than a threshold.  Possibility of losing too many portions of the images.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ym typeface="Wingdings" panose="05000000000000000000" pitchFamily="2" charset="2"/>
              </a:rPr>
              <a:t>Correction 2: Extending the 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ym typeface="Wingdings" panose="05000000000000000000" pitchFamily="2" charset="2"/>
              </a:rPr>
              <a:t>Correction 3: Take the median of built-in pixel-related and amplitude-related errors for various reflectance and use them as a look-up table.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43448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/>
              <a:t>Systematic errors: Temperature-related errors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6A375B-D3CD-4C60-90CA-0B8DF3E765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b="1" dirty="0" err="1"/>
              <a:t>ToF</a:t>
            </a:r>
            <a:r>
              <a:rPr lang="en-US" altLang="ko-KR" b="1" dirty="0"/>
              <a:t> Camera</a:t>
            </a:r>
            <a:endParaRPr lang="ko-KR" altLang="en-US" sz="10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2B0D55-C7C2-4723-BBAB-DAC72A84570F}"/>
              </a:ext>
            </a:extLst>
          </p:cNvPr>
          <p:cNvSpPr txBox="1"/>
          <p:nvPr/>
        </p:nvSpPr>
        <p:spPr>
          <a:xfrm>
            <a:off x="101722" y="5871373"/>
            <a:ext cx="93850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ko-KR" sz="1200" dirty="0"/>
              <a:t>References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/>
              <a:t>Foix, S., </a:t>
            </a:r>
            <a:r>
              <a:rPr lang="en-US" altLang="ko-KR" sz="900" dirty="0" err="1"/>
              <a:t>Alenyà</a:t>
            </a:r>
            <a:r>
              <a:rPr lang="en-US" altLang="ko-KR" sz="900" dirty="0"/>
              <a:t>, G., &amp; </a:t>
            </a:r>
            <a:r>
              <a:rPr lang="en-US" altLang="ko-KR" sz="900" dirty="0" err="1"/>
              <a:t>Torras</a:t>
            </a:r>
            <a:r>
              <a:rPr lang="en-US" altLang="ko-KR" sz="900" dirty="0"/>
              <a:t>, C. (2011). Lock-in </a:t>
            </a:r>
            <a:r>
              <a:rPr lang="en-US" altLang="ko-KR" sz="900" dirty="0" err="1"/>
              <a:t>ToF</a:t>
            </a:r>
            <a:r>
              <a:rPr lang="en-US" altLang="ko-KR" sz="900" dirty="0"/>
              <a:t> Cameras - A Survey. </a:t>
            </a:r>
            <a:r>
              <a:rPr lang="en-US" altLang="ko-KR" sz="900" i="1" dirty="0" err="1"/>
              <a:t>Ieee</a:t>
            </a:r>
            <a:r>
              <a:rPr lang="en-US" altLang="ko-KR" sz="900" i="1" dirty="0"/>
              <a:t> Sensors Journal</a:t>
            </a:r>
            <a:r>
              <a:rPr lang="en-US" altLang="ko-KR" sz="900" dirty="0"/>
              <a:t>, </a:t>
            </a:r>
            <a:r>
              <a:rPr lang="en-US" altLang="ko-KR" sz="900" i="1" dirty="0"/>
              <a:t>11</a:t>
            </a:r>
            <a:r>
              <a:rPr lang="en-US" altLang="ko-KR" sz="900" dirty="0"/>
              <a:t>(9), 1917–1926.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/>
              <a:t>He, Y., Liang, B., Zou, Y., He, J., &amp; Yang, J. (2017). Depth errors analysis and correction for time-of-flight (</a:t>
            </a:r>
            <a:r>
              <a:rPr lang="en-US" altLang="ko-KR" sz="900" dirty="0" err="1"/>
              <a:t>ToF</a:t>
            </a:r>
            <a:r>
              <a:rPr lang="en-US" altLang="ko-KR" sz="900" dirty="0"/>
              <a:t>) cameras. </a:t>
            </a:r>
            <a:r>
              <a:rPr lang="en-US" altLang="ko-KR" sz="900" i="1" dirty="0"/>
              <a:t>Sensors (Switzerland)</a:t>
            </a:r>
            <a:r>
              <a:rPr lang="en-US" altLang="ko-KR" sz="900" dirty="0"/>
              <a:t>, </a:t>
            </a:r>
            <a:r>
              <a:rPr lang="en-US" altLang="ko-KR" sz="900" i="1" dirty="0"/>
              <a:t>17</a:t>
            </a:r>
            <a:r>
              <a:rPr lang="en-US" altLang="ko-KR" sz="900" dirty="0"/>
              <a:t>(1). https://doi.org/10.3390/s17010092</a:t>
            </a:r>
            <a:endParaRPr lang="ko-KR" altLang="en-US" sz="16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3D8BA5F-24FE-4D58-B466-9723D1469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271" y="1166321"/>
            <a:ext cx="4942002" cy="43538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7F2E67-589F-47F8-9483-80B8E2913142}"/>
              </a:ext>
            </a:extLst>
          </p:cNvPr>
          <p:cNvSpPr txBox="1"/>
          <p:nvPr/>
        </p:nvSpPr>
        <p:spPr>
          <a:xfrm>
            <a:off x="169727" y="2278334"/>
            <a:ext cx="46245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/>
              <a:t>Reason: Happens because internal camera temperature affects depth processing.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/>
              <a:t>Correction: Switch on the camera and wait until the temperature of the camera becomes stable.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/>
              <a:t>Overestimation has been observed in the SR-2 </a:t>
            </a:r>
            <a:r>
              <a:rPr lang="en-US" altLang="ko-KR" sz="1400" dirty="0" err="1"/>
              <a:t>SwissRanger</a:t>
            </a:r>
            <a:r>
              <a:rPr lang="en-US" altLang="ko-KR" sz="1400" dirty="0"/>
              <a:t> camera.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36501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1AD166-C7B4-4E9F-91ED-344A31214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0F0D63-3605-4FEC-95BF-48C514BCD0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153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G체">
      <a:majorFont>
        <a:latin typeface="LG Smart UI Bold"/>
        <a:ea typeface="LG스마트체2.0 Bold"/>
        <a:cs typeface=""/>
      </a:majorFont>
      <a:minorFont>
        <a:latin typeface="LG Smart UI Regular"/>
        <a:ea typeface="LG스마트체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EFA82B5-00CE-4D2C-9A8E-2D1A0C30CA49}"/>
</file>

<file path=customXml/itemProps2.xml><?xml version="1.0" encoding="utf-8"?>
<ds:datastoreItem xmlns:ds="http://schemas.openxmlformats.org/officeDocument/2006/customXml" ds:itemID="{D778D2BB-27EC-4AF2-9204-20B121C28D9F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617</TotalTime>
  <Words>1012</Words>
  <Application>Microsoft Office PowerPoint</Application>
  <PresentationFormat>A4 용지(210x297mm)</PresentationFormat>
  <Paragraphs>99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9" baseType="lpstr">
      <vt:lpstr>LG Smart UI Bold</vt:lpstr>
      <vt:lpstr>LG Smart UI Regular</vt:lpstr>
      <vt:lpstr>LG스마트체 Bold</vt:lpstr>
      <vt:lpstr>LG스마트체 Regular</vt:lpstr>
      <vt:lpstr>LG스마트체2.0 SemiBold</vt:lpstr>
      <vt:lpstr>굴림</vt:lpstr>
      <vt:lpstr>맑은 고딕</vt:lpstr>
      <vt:lpstr>Arial</vt:lpstr>
      <vt:lpstr>Arial Narrow</vt:lpstr>
      <vt:lpstr>Wingdings</vt:lpstr>
      <vt:lpstr>Office 테마</vt:lpstr>
      <vt:lpstr>PowerPoint 프레젠테이션</vt:lpstr>
      <vt:lpstr>Classification of the errors</vt:lpstr>
      <vt:lpstr>Systematic errors: Depth Distortion</vt:lpstr>
      <vt:lpstr>Systematic errors: Integration-time-related error</vt:lpstr>
      <vt:lpstr>Systematic errors: Built-in pixel-related error</vt:lpstr>
      <vt:lpstr>Systematic errors: Amplitude-related errors</vt:lpstr>
      <vt:lpstr>Systematic errors: Temperature-related errors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임선희</dc:creator>
  <cp:lastModifiedBy>이동건</cp:lastModifiedBy>
  <cp:revision>10</cp:revision>
  <dcterms:created xsi:type="dcterms:W3CDTF">2021-03-24T07:02:47Z</dcterms:created>
  <dcterms:modified xsi:type="dcterms:W3CDTF">2022-04-12T07:37:25Z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b8a968-831d-4cfc-b1f9-4367a1331151_Enabled">
    <vt:lpwstr>true</vt:lpwstr>
  </property>
  <property fmtid="{D5CDD505-2E9C-101B-9397-08002B2CF9AE}" pid="3" name="MSIP_Label_99b8a968-831d-4cfc-b1f9-4367a1331151_SetDate">
    <vt:lpwstr>2021-12-20T10:44:27Z</vt:lpwstr>
  </property>
  <property fmtid="{D5CDD505-2E9C-101B-9397-08002B2CF9AE}" pid="4" name="MSIP_Label_99b8a968-831d-4cfc-b1f9-4367a1331151_Method">
    <vt:lpwstr>Privileged</vt:lpwstr>
  </property>
  <property fmtid="{D5CDD505-2E9C-101B-9397-08002B2CF9AE}" pid="5" name="MSIP_Label_99b8a968-831d-4cfc-b1f9-4367a1331151_Name">
    <vt:lpwstr>Confidential</vt:lpwstr>
  </property>
  <property fmtid="{D5CDD505-2E9C-101B-9397-08002B2CF9AE}" pid="6" name="MSIP_Label_99b8a968-831d-4cfc-b1f9-4367a1331151_SiteId">
    <vt:lpwstr>e6c7989d-a5fe-4b7b-a335-3288406db2fd</vt:lpwstr>
  </property>
  <property fmtid="{D5CDD505-2E9C-101B-9397-08002B2CF9AE}" pid="7" name="MSIP_Label_99b8a968-831d-4cfc-b1f9-4367a1331151_ActionId">
    <vt:lpwstr>9aa58724-ce94-4b65-8789-148069b417ca</vt:lpwstr>
  </property>
  <property fmtid="{D5CDD505-2E9C-101B-9397-08002B2CF9AE}" pid="8" name="MSIP_Label_99b8a968-831d-4cfc-b1f9-4367a1331151_ContentBits">
    <vt:lpwstr>3</vt:lpwstr>
  </property>
</Properties>
</file>