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12490" r:id="rId5"/>
    <p:sldId id="347" r:id="rId6"/>
    <p:sldId id="338" r:id="rId7"/>
    <p:sldId id="256" r:id="rId8"/>
    <p:sldId id="342" r:id="rId9"/>
    <p:sldId id="350" r:id="rId10"/>
    <p:sldId id="351" r:id="rId11"/>
    <p:sldId id="353" r:id="rId12"/>
    <p:sldId id="355" r:id="rId13"/>
    <p:sldId id="12491" r:id="rId14"/>
    <p:sldId id="12492" r:id="rId15"/>
    <p:sldId id="12493" r:id="rId16"/>
    <p:sldId id="344" r:id="rId17"/>
    <p:sldId id="343" r:id="rId18"/>
    <p:sldId id="352" r:id="rId19"/>
    <p:sldId id="354" r:id="rId20"/>
    <p:sldId id="12494" r:id="rId21"/>
    <p:sldId id="337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7973E0-9566-42BE-A297-F140B947DC63}">
          <p14:sldIdLst>
            <p14:sldId id="12490"/>
            <p14:sldId id="347"/>
            <p14:sldId id="338"/>
            <p14:sldId id="256"/>
            <p14:sldId id="342"/>
            <p14:sldId id="350"/>
            <p14:sldId id="351"/>
            <p14:sldId id="353"/>
          </p14:sldIdLst>
        </p14:section>
        <p14:section name="Gradient Descent 유도 1 (잘못됨)" id="{EE60F851-885F-4938-850A-0B7C6A8BE84D}">
          <p14:sldIdLst>
            <p14:sldId id="355"/>
            <p14:sldId id="12491"/>
          </p14:sldIdLst>
        </p14:section>
        <p14:section name="Gradient Descent 유도 2 (추천)" id="{AA80CFE3-3FE3-4274-9B31-5C0F0C9C2922}">
          <p14:sldIdLst>
            <p14:sldId id="12492"/>
            <p14:sldId id="12493"/>
          </p14:sldIdLst>
        </p14:section>
        <p14:section name="The Gaussian Newton method 유도" id="{FE077896-4B8D-405F-96C0-B6D4E7A19792}">
          <p14:sldIdLst>
            <p14:sldId id="344"/>
            <p14:sldId id="343"/>
            <p14:sldId id="352"/>
          </p14:sldIdLst>
        </p14:section>
        <p14:section name="The Levenberg-Marquartdt method" id="{C7EE683C-5EAA-43A2-8135-53980B5A59E7}">
          <p14:sldIdLst>
            <p14:sldId id="354"/>
            <p14:sldId id="1249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2" pos="314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A4DDE-45EB-43C6-8AB1-78D4D691DBCA}" v="6014" dt="2022-06-14T00:36:40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89764" autoAdjust="0"/>
  </p:normalViewPr>
  <p:slideViewPr>
    <p:cSldViewPr snapToGrid="0">
      <p:cViewPr varScale="1">
        <p:scale>
          <a:sx n="85" d="100"/>
          <a:sy n="85" d="100"/>
        </p:scale>
        <p:origin x="1046" y="67"/>
      </p:cViewPr>
      <p:guideLst>
        <p:guide pos="314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A26A4DDE-45EB-43C6-8AB1-78D4D691DBCA}"/>
    <pc:docChg chg="undo redo custSel addSld delSld modSld sldOrd modMainMaster addSection modSection">
      <pc:chgData name="이동건" userId="4ad090f6-dadd-4301-b5d0-883b88f508af" providerId="ADAL" clId="{A26A4DDE-45EB-43C6-8AB1-78D4D691DBCA}" dt="2022-06-14T00:36:40.464" v="10796" actId="20577"/>
      <pc:docMkLst>
        <pc:docMk/>
      </pc:docMkLst>
      <pc:sldChg chg="modSp add del">
        <pc:chgData name="이동건" userId="4ad090f6-dadd-4301-b5d0-883b88f508af" providerId="ADAL" clId="{A26A4DDE-45EB-43C6-8AB1-78D4D691DBCA}" dt="2022-06-07T05:28:36.559" v="4439" actId="20577"/>
        <pc:sldMkLst>
          <pc:docMk/>
          <pc:sldMk cId="3419996363" sldId="256"/>
        </pc:sldMkLst>
        <pc:spChg chg="mod">
          <ac:chgData name="이동건" userId="4ad090f6-dadd-4301-b5d0-883b88f508af" providerId="ADAL" clId="{A26A4DDE-45EB-43C6-8AB1-78D4D691DBCA}" dt="2022-06-07T05:28:36.559" v="4439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modSp del ord modTransition">
        <pc:chgData name="이동건" userId="4ad090f6-dadd-4301-b5d0-883b88f508af" providerId="ADAL" clId="{A26A4DDE-45EB-43C6-8AB1-78D4D691DBCA}" dt="2022-06-03T02:14:00.943" v="1793" actId="2696"/>
        <pc:sldMkLst>
          <pc:docMk/>
          <pc:sldMk cId="3979471892" sldId="262"/>
        </pc:sldMkLst>
        <pc:spChg chg="mod">
          <ac:chgData name="이동건" userId="4ad090f6-dadd-4301-b5d0-883b88f508af" providerId="ADAL" clId="{A26A4DDE-45EB-43C6-8AB1-78D4D691DBCA}" dt="2022-06-02T07:40:25.719" v="1166" actId="20577"/>
          <ac:spMkLst>
            <pc:docMk/>
            <pc:sldMk cId="3979471892" sldId="262"/>
            <ac:spMk id="51" creationId="{668A8D1A-293F-4484-B3D0-DBC0D3605720}"/>
          </ac:spMkLst>
        </pc:spChg>
      </pc:sldChg>
      <pc:sldChg chg="del modTransition">
        <pc:chgData name="이동건" userId="4ad090f6-dadd-4301-b5d0-883b88f508af" providerId="ADAL" clId="{A26A4DDE-45EB-43C6-8AB1-78D4D691DBCA}" dt="2022-06-08T01:32:46.529" v="5959" actId="2696"/>
        <pc:sldMkLst>
          <pc:docMk/>
          <pc:sldMk cId="1530449656" sldId="285"/>
        </pc:sldMkLst>
      </pc:sldChg>
      <pc:sldChg chg="del modTransition">
        <pc:chgData name="이동건" userId="4ad090f6-dadd-4301-b5d0-883b88f508af" providerId="ADAL" clId="{A26A4DDE-45EB-43C6-8AB1-78D4D691DBCA}" dt="2022-06-08T01:32:46.546" v="5961" actId="2696"/>
        <pc:sldMkLst>
          <pc:docMk/>
          <pc:sldMk cId="3986541521" sldId="286"/>
        </pc:sldMkLst>
      </pc:sldChg>
      <pc:sldChg chg="del modTransition">
        <pc:chgData name="이동건" userId="4ad090f6-dadd-4301-b5d0-883b88f508af" providerId="ADAL" clId="{A26A4DDE-45EB-43C6-8AB1-78D4D691DBCA}" dt="2022-06-02T07:40:33.070" v="1167" actId="2696"/>
        <pc:sldMkLst>
          <pc:docMk/>
          <pc:sldMk cId="2647178728" sldId="319"/>
        </pc:sldMkLst>
      </pc:sldChg>
      <pc:sldChg chg="del modTransition">
        <pc:chgData name="이동건" userId="4ad090f6-dadd-4301-b5d0-883b88f508af" providerId="ADAL" clId="{A26A4DDE-45EB-43C6-8AB1-78D4D691DBCA}" dt="2022-06-08T01:32:45.154" v="5952" actId="2696"/>
        <pc:sldMkLst>
          <pc:docMk/>
          <pc:sldMk cId="2535217310" sldId="320"/>
        </pc:sldMkLst>
      </pc:sldChg>
      <pc:sldChg chg="del modTransition">
        <pc:chgData name="이동건" userId="4ad090f6-dadd-4301-b5d0-883b88f508af" providerId="ADAL" clId="{A26A4DDE-45EB-43C6-8AB1-78D4D691DBCA}" dt="2022-06-08T01:32:46.534" v="5960" actId="2696"/>
        <pc:sldMkLst>
          <pc:docMk/>
          <pc:sldMk cId="1910449734" sldId="321"/>
        </pc:sldMkLst>
      </pc:sldChg>
      <pc:sldChg chg="del modTransition">
        <pc:chgData name="이동건" userId="4ad090f6-dadd-4301-b5d0-883b88f508af" providerId="ADAL" clId="{A26A4DDE-45EB-43C6-8AB1-78D4D691DBCA}" dt="2022-06-08T01:32:45.467" v="5954" actId="2696"/>
        <pc:sldMkLst>
          <pc:docMk/>
          <pc:sldMk cId="3864544812" sldId="323"/>
        </pc:sldMkLst>
      </pc:sldChg>
      <pc:sldChg chg="del modTransition">
        <pc:chgData name="이동건" userId="4ad090f6-dadd-4301-b5d0-883b88f508af" providerId="ADAL" clId="{A26A4DDE-45EB-43C6-8AB1-78D4D691DBCA}" dt="2022-06-08T01:32:45.590" v="5955" actId="2696"/>
        <pc:sldMkLst>
          <pc:docMk/>
          <pc:sldMk cId="2284109999" sldId="324"/>
        </pc:sldMkLst>
      </pc:sldChg>
      <pc:sldChg chg="del modTransition">
        <pc:chgData name="이동건" userId="4ad090f6-dadd-4301-b5d0-883b88f508af" providerId="ADAL" clId="{A26A4DDE-45EB-43C6-8AB1-78D4D691DBCA}" dt="2022-06-08T01:32:45.924" v="5956" actId="2696"/>
        <pc:sldMkLst>
          <pc:docMk/>
          <pc:sldMk cId="2441764477" sldId="325"/>
        </pc:sldMkLst>
      </pc:sldChg>
      <pc:sldChg chg="del modTransition">
        <pc:chgData name="이동건" userId="4ad090f6-dadd-4301-b5d0-883b88f508af" providerId="ADAL" clId="{A26A4DDE-45EB-43C6-8AB1-78D4D691DBCA}" dt="2022-06-08T01:32:46.242" v="5957" actId="2696"/>
        <pc:sldMkLst>
          <pc:docMk/>
          <pc:sldMk cId="3441840872" sldId="326"/>
        </pc:sldMkLst>
      </pc:sldChg>
      <pc:sldChg chg="del modTransition">
        <pc:chgData name="이동건" userId="4ad090f6-dadd-4301-b5d0-883b88f508af" providerId="ADAL" clId="{A26A4DDE-45EB-43C6-8AB1-78D4D691DBCA}" dt="2022-06-08T01:32:46.526" v="5958" actId="2696"/>
        <pc:sldMkLst>
          <pc:docMk/>
          <pc:sldMk cId="1950727356" sldId="327"/>
        </pc:sldMkLst>
      </pc:sldChg>
      <pc:sldChg chg="del modTransition">
        <pc:chgData name="이동건" userId="4ad090f6-dadd-4301-b5d0-883b88f508af" providerId="ADAL" clId="{A26A4DDE-45EB-43C6-8AB1-78D4D691DBCA}" dt="2022-06-02T07:40:48.128" v="1168" actId="2696"/>
        <pc:sldMkLst>
          <pc:docMk/>
          <pc:sldMk cId="4135303438" sldId="328"/>
        </pc:sldMkLst>
      </pc:sldChg>
      <pc:sldChg chg="add del modTransition">
        <pc:chgData name="이동건" userId="4ad090f6-dadd-4301-b5d0-883b88f508af" providerId="ADAL" clId="{A26A4DDE-45EB-43C6-8AB1-78D4D691DBCA}" dt="2022-06-08T01:32:45.311" v="5953" actId="2696"/>
        <pc:sldMkLst>
          <pc:docMk/>
          <pc:sldMk cId="110957981" sldId="329"/>
        </pc:sldMkLst>
      </pc:sldChg>
      <pc:sldChg chg="modSp add del ord modTransition">
        <pc:chgData name="이동건" userId="4ad090f6-dadd-4301-b5d0-883b88f508af" providerId="ADAL" clId="{A26A4DDE-45EB-43C6-8AB1-78D4D691DBCA}" dt="2022-06-08T01:32:45.150" v="5951" actId="2696"/>
        <pc:sldMkLst>
          <pc:docMk/>
          <pc:sldMk cId="819189611" sldId="330"/>
        </pc:sldMkLst>
        <pc:spChg chg="mod">
          <ac:chgData name="이동건" userId="4ad090f6-dadd-4301-b5d0-883b88f508af" providerId="ADAL" clId="{A26A4DDE-45EB-43C6-8AB1-78D4D691DBCA}" dt="2022-06-03T03:16:55.804" v="1940" actId="1076"/>
          <ac:spMkLst>
            <pc:docMk/>
            <pc:sldMk cId="819189611" sldId="330"/>
            <ac:spMk id="5" creationId="{24A05BC4-3586-4BBB-BF17-B2A2B975FD19}"/>
          </ac:spMkLst>
        </pc:spChg>
      </pc:sldChg>
      <pc:sldChg chg="addSp modSp del ord">
        <pc:chgData name="이동건" userId="4ad090f6-dadd-4301-b5d0-883b88f508af" providerId="ADAL" clId="{A26A4DDE-45EB-43C6-8AB1-78D4D691DBCA}" dt="2022-06-03T03:16:43.522" v="1938" actId="2696"/>
        <pc:sldMkLst>
          <pc:docMk/>
          <pc:sldMk cId="1751255609" sldId="330"/>
        </pc:sldMkLst>
        <pc:spChg chg="mod">
          <ac:chgData name="이동건" userId="4ad090f6-dadd-4301-b5d0-883b88f508af" providerId="ADAL" clId="{A26A4DDE-45EB-43C6-8AB1-78D4D691DBCA}" dt="2022-06-03T02:01:24.168" v="1569" actId="404"/>
          <ac:spMkLst>
            <pc:docMk/>
            <pc:sldMk cId="1751255609" sldId="330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5:25.924" v="1934" actId="20577"/>
          <ac:spMkLst>
            <pc:docMk/>
            <pc:sldMk cId="1751255609" sldId="330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02T04:47:55.710" v="1029" actId="1582"/>
          <ac:spMkLst>
            <pc:docMk/>
            <pc:sldMk cId="1751255609" sldId="330"/>
            <ac:spMk id="5" creationId="{24A05BC4-3586-4BBB-BF17-B2A2B975FD19}"/>
          </ac:spMkLst>
        </pc:spChg>
      </pc:sldChg>
      <pc:sldChg chg="del modTransition">
        <pc:chgData name="이동건" userId="4ad090f6-dadd-4301-b5d0-883b88f508af" providerId="ADAL" clId="{A26A4DDE-45EB-43C6-8AB1-78D4D691DBCA}" dt="2022-06-08T01:32:45.064" v="5949" actId="2696"/>
        <pc:sldMkLst>
          <pc:docMk/>
          <pc:sldMk cId="3480425861" sldId="331"/>
        </pc:sldMkLst>
      </pc:sldChg>
      <pc:sldChg chg="addSp delSp modSp add del ord">
        <pc:chgData name="이동건" userId="4ad090f6-dadd-4301-b5d0-883b88f508af" providerId="ADAL" clId="{A26A4DDE-45EB-43C6-8AB1-78D4D691DBCA}" dt="2022-06-08T01:32:52.960" v="5968" actId="2696"/>
        <pc:sldMkLst>
          <pc:docMk/>
          <pc:sldMk cId="3460080696" sldId="332"/>
        </pc:sldMkLst>
        <pc:spChg chg="mod">
          <ac:chgData name="이동건" userId="4ad090f6-dadd-4301-b5d0-883b88f508af" providerId="ADAL" clId="{A26A4DDE-45EB-43C6-8AB1-78D4D691DBCA}" dt="2022-06-03T03:17:42.488" v="1944"/>
          <ac:spMkLst>
            <pc:docMk/>
            <pc:sldMk cId="3460080696" sldId="332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2T02:54:37.247" v="75" actId="1076"/>
          <ac:spMkLst>
            <pc:docMk/>
            <pc:sldMk cId="3460080696" sldId="332"/>
            <ac:spMk id="4" creationId="{A47B3883-D9C3-4060-900A-FF5230A46005}"/>
          </ac:spMkLst>
        </pc:spChg>
        <pc:spChg chg="add mod">
          <ac:chgData name="이동건" userId="4ad090f6-dadd-4301-b5d0-883b88f508af" providerId="ADAL" clId="{A26A4DDE-45EB-43C6-8AB1-78D4D691DBCA}" dt="2022-06-02T02:55:04.255" v="106" actId="20577"/>
          <ac:spMkLst>
            <pc:docMk/>
            <pc:sldMk cId="3460080696" sldId="332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3:02:09.232" v="247" actId="1076"/>
          <ac:spMkLst>
            <pc:docMk/>
            <pc:sldMk cId="3460080696" sldId="332"/>
            <ac:spMk id="6" creationId="{A81CB06B-0EEC-42AF-B24D-CDB6365CCFEE}"/>
          </ac:spMkLst>
        </pc:spChg>
        <pc:spChg chg="add del mod">
          <ac:chgData name="이동건" userId="4ad090f6-dadd-4301-b5d0-883b88f508af" providerId="ADAL" clId="{A26A4DDE-45EB-43C6-8AB1-78D4D691DBCA}" dt="2022-06-02T02:56:03.116" v="207"/>
          <ac:spMkLst>
            <pc:docMk/>
            <pc:sldMk cId="3460080696" sldId="332"/>
            <ac:spMk id="7" creationId="{E62F9A45-18CE-46DB-8921-2AE89CBBF465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9" creationId="{29C0604C-3E6F-4A8E-AC33-EA5402B0D596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7.104" v="1013"/>
          <ac:spMkLst>
            <pc:docMk/>
            <pc:sldMk cId="3460080696" sldId="332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4" creationId="{FFC30EC5-B137-41DB-A5E2-31018904C0C0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5" creationId="{81C68CBE-E297-4675-BED4-2DA743E6092B}"/>
          </ac:spMkLst>
        </pc:spChg>
        <pc:spChg chg="add mod">
          <ac:chgData name="이동건" userId="4ad090f6-dadd-4301-b5d0-883b88f508af" providerId="ADAL" clId="{A26A4DDE-45EB-43C6-8AB1-78D4D691DBCA}" dt="2022-06-02T08:09:26.895" v="1236" actId="20577"/>
          <ac:spMkLst>
            <pc:docMk/>
            <pc:sldMk cId="3460080696" sldId="332"/>
            <ac:spMk id="16" creationId="{EB4B5F46-3DCC-48FA-8D33-6D011BEBE8C3}"/>
          </ac:spMkLst>
        </pc:spChg>
        <pc:spChg chg="add mod">
          <ac:chgData name="이동건" userId="4ad090f6-dadd-4301-b5d0-883b88f508af" providerId="ADAL" clId="{A26A4DDE-45EB-43C6-8AB1-78D4D691DBCA}" dt="2022-06-02T04:48:48.590" v="1057" actId="1076"/>
          <ac:spMkLst>
            <pc:docMk/>
            <pc:sldMk cId="3460080696" sldId="332"/>
            <ac:spMk id="17" creationId="{521156FC-309F-4357-B2C9-ED71C8221278}"/>
          </ac:spMkLst>
        </pc:spChg>
        <pc:spChg chg="add mod">
          <ac:chgData name="이동건" userId="4ad090f6-dadd-4301-b5d0-883b88f508af" providerId="ADAL" clId="{A26A4DDE-45EB-43C6-8AB1-78D4D691DBCA}" dt="2022-06-02T04:48:58.301" v="1068" actId="20577"/>
          <ac:spMkLst>
            <pc:docMk/>
            <pc:sldMk cId="3460080696" sldId="332"/>
            <ac:spMk id="18" creationId="{74B5677E-4E1C-4727-9C6E-F2E6EF2D79D3}"/>
          </ac:spMkLst>
        </pc:spChg>
        <pc:picChg chg="add mod">
          <ac:chgData name="이동건" userId="4ad090f6-dadd-4301-b5d0-883b88f508af" providerId="ADAL" clId="{A26A4DDE-45EB-43C6-8AB1-78D4D691DBCA}" dt="2022-06-02T03:11:52.911" v="501" actId="1076"/>
          <ac:picMkLst>
            <pc:docMk/>
            <pc:sldMk cId="3460080696" sldId="332"/>
            <ac:picMk id="8" creationId="{48E908C8-CFEC-4B9D-8C2C-41E55E766AC8}"/>
          </ac:picMkLst>
        </pc:picChg>
        <pc:cxnChg chg="add mod">
          <ac:chgData name="이동건" userId="4ad090f6-dadd-4301-b5d0-883b88f508af" providerId="ADAL" clId="{A26A4DDE-45EB-43C6-8AB1-78D4D691DBCA}" dt="2022-06-02T03:11:52.911" v="501" actId="1076"/>
          <ac:cxnSpMkLst>
            <pc:docMk/>
            <pc:sldMk cId="3460080696" sldId="332"/>
            <ac:cxnSpMk id="11" creationId="{7FC6BF3C-955F-4CBD-8AE0-654D2D38C13E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2T04:47:08.373" v="1019" actId="2696"/>
        <pc:sldMkLst>
          <pc:docMk/>
          <pc:sldMk cId="1976352304" sldId="333"/>
        </pc:sldMkLst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4" creationId="{A47B3883-D9C3-4060-900A-FF5230A46005}"/>
          </ac:spMkLst>
        </pc:spChg>
        <pc:spChg chg="mod">
          <ac:chgData name="이동건" userId="4ad090f6-dadd-4301-b5d0-883b88f508af" providerId="ADAL" clId="{A26A4DDE-45EB-43C6-8AB1-78D4D691DBCA}" dt="2022-06-02T03:21:54.239" v="841" actId="20577"/>
          <ac:spMkLst>
            <pc:docMk/>
            <pc:sldMk cId="1976352304" sldId="333"/>
            <ac:spMk id="5" creationId="{E586FB88-979A-4BCF-A656-6B12617FE47C}"/>
          </ac:spMkLst>
        </pc:spChg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6" creationId="{A81CB06B-0EEC-42AF-B24D-CDB6365CCFEE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9" creationId="{29C0604C-3E6F-4A8E-AC33-EA5402B0D596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4.518" v="1012"/>
          <ac:spMkLst>
            <pc:docMk/>
            <pc:sldMk cId="1976352304" sldId="333"/>
            <ac:spMk id="13" creationId="{EDB47441-BD7D-41F3-A04C-CE1F00B8F4F2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4" creationId="{FFC30EC5-B137-41DB-A5E2-31018904C0C0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5" creationId="{81C68CBE-E297-4675-BED4-2DA743E6092B}"/>
          </ac:spMkLst>
        </pc:spChg>
        <pc:spChg chg="add">
          <ac:chgData name="이동건" userId="4ad090f6-dadd-4301-b5d0-883b88f508af" providerId="ADAL" clId="{A26A4DDE-45EB-43C6-8AB1-78D4D691DBCA}" dt="2022-06-02T04:46:48.649" v="1014"/>
          <ac:spMkLst>
            <pc:docMk/>
            <pc:sldMk cId="1976352304" sldId="333"/>
            <ac:spMk id="16" creationId="{30B236D2-2FF6-4887-8D88-4C89D2C376BF}"/>
          </ac:spMkLst>
        </pc:spChg>
        <pc:picChg chg="del">
          <ac:chgData name="이동건" userId="4ad090f6-dadd-4301-b5d0-883b88f508af" providerId="ADAL" clId="{A26A4DDE-45EB-43C6-8AB1-78D4D691DBCA}" dt="2022-06-02T03:13:43.174" v="504" actId="478"/>
          <ac:picMkLst>
            <pc:docMk/>
            <pc:sldMk cId="1976352304" sldId="333"/>
            <ac:picMk id="8" creationId="{48E908C8-CFEC-4B9D-8C2C-41E55E766AC8}"/>
          </ac:picMkLst>
        </pc:picChg>
        <pc:picChg chg="add mod">
          <ac:chgData name="이동건" userId="4ad090f6-dadd-4301-b5d0-883b88f508af" providerId="ADAL" clId="{A26A4DDE-45EB-43C6-8AB1-78D4D691DBCA}" dt="2022-06-02T03:26:45.809" v="847" actId="1076"/>
          <ac:picMkLst>
            <pc:docMk/>
            <pc:sldMk cId="1976352304" sldId="333"/>
            <ac:picMk id="10" creationId="{ABBB22E7-CD04-4489-A216-6206682E73A2}"/>
          </ac:picMkLst>
        </pc:picChg>
        <pc:cxnChg chg="del">
          <ac:chgData name="이동건" userId="4ad090f6-dadd-4301-b5d0-883b88f508af" providerId="ADAL" clId="{A26A4DDE-45EB-43C6-8AB1-78D4D691DBCA}" dt="2022-06-02T03:13:43.174" v="504" actId="478"/>
          <ac:cxnSpMkLst>
            <pc:docMk/>
            <pc:sldMk cId="1976352304" sldId="333"/>
            <ac:cxnSpMk id="11" creationId="{7FC6BF3C-955F-4CBD-8AE0-654D2D38C13E}"/>
          </ac:cxnSpMkLst>
        </pc:cxnChg>
      </pc:sldChg>
      <pc:sldChg chg="addSp delSp modSp add del ord">
        <pc:chgData name="이동건" userId="4ad090f6-dadd-4301-b5d0-883b88f508af" providerId="ADAL" clId="{A26A4DDE-45EB-43C6-8AB1-78D4D691DBCA}" dt="2022-06-08T01:32:52.964" v="5969" actId="2696"/>
        <pc:sldMkLst>
          <pc:docMk/>
          <pc:sldMk cId="3193086157" sldId="334"/>
        </pc:sldMkLst>
        <pc:spChg chg="mod">
          <ac:chgData name="이동건" userId="4ad090f6-dadd-4301-b5d0-883b88f508af" providerId="ADAL" clId="{A26A4DDE-45EB-43C6-8AB1-78D4D691DBCA}" dt="2022-06-03T03:17:47.848" v="1945"/>
          <ac:spMkLst>
            <pc:docMk/>
            <pc:sldMk cId="3193086157" sldId="334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3:26:59.668" v="851" actId="478"/>
          <ac:spMkLst>
            <pc:docMk/>
            <pc:sldMk cId="3193086157" sldId="334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8:00:17.233" v="1202" actId="20577"/>
          <ac:spMkLst>
            <pc:docMk/>
            <pc:sldMk cId="3193086157" sldId="334"/>
            <ac:spMk id="12" creationId="{0E23A8A5-4F90-492E-B1B7-DA8C9949194F}"/>
          </ac:spMkLst>
        </pc:spChg>
        <pc:spChg chg="del">
          <ac:chgData name="이동건" userId="4ad090f6-dadd-4301-b5d0-883b88f508af" providerId="ADAL" clId="{A26A4DDE-45EB-43C6-8AB1-78D4D691DBCA}" dt="2022-06-02T03:26:56.116" v="849" actId="478"/>
          <ac:spMkLst>
            <pc:docMk/>
            <pc:sldMk cId="3193086157" sldId="334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8:00:24.709" v="1215" actId="20577"/>
          <ac:spMkLst>
            <pc:docMk/>
            <pc:sldMk cId="3193086157" sldId="334"/>
            <ac:spMk id="14" creationId="{3786F88D-859F-4F39-9C2A-606BFECCAFFA}"/>
          </ac:spMkLst>
        </pc:spChg>
        <pc:spChg chg="add mod">
          <ac:chgData name="이동건" userId="4ad090f6-dadd-4301-b5d0-883b88f508af" providerId="ADAL" clId="{A26A4DDE-45EB-43C6-8AB1-78D4D691DBCA}" dt="2022-06-02T04:34:13.422" v="956" actId="1076"/>
          <ac:spMkLst>
            <pc:docMk/>
            <pc:sldMk cId="3193086157" sldId="334"/>
            <ac:spMk id="15" creationId="{7E713D14-64A4-4E4B-B4BE-522D132B6DCC}"/>
          </ac:spMkLst>
        </pc:spChg>
        <pc:spChg chg="add mod">
          <ac:chgData name="이동건" userId="4ad090f6-dadd-4301-b5d0-883b88f508af" providerId="ADAL" clId="{A26A4DDE-45EB-43C6-8AB1-78D4D691DBCA}" dt="2022-06-02T04:34:55.062" v="1010" actId="1076"/>
          <ac:spMkLst>
            <pc:docMk/>
            <pc:sldMk cId="3193086157" sldId="334"/>
            <ac:spMk id="16" creationId="{7626BBD7-435A-4131-BB07-D8DF4E583EC5}"/>
          </ac:spMkLst>
        </pc:spChg>
        <pc:picChg chg="add mod">
          <ac:chgData name="이동건" userId="4ad090f6-dadd-4301-b5d0-883b88f508af" providerId="ADAL" clId="{A26A4DDE-45EB-43C6-8AB1-78D4D691DBCA}" dt="2022-06-02T04:32:16.038" v="879" actId="1076"/>
          <ac:picMkLst>
            <pc:docMk/>
            <pc:sldMk cId="3193086157" sldId="334"/>
            <ac:picMk id="6" creationId="{5A22CDBD-1BF7-4C30-BCA8-85DA5E85A6CA}"/>
          </ac:picMkLst>
        </pc:picChg>
        <pc:picChg chg="add mod">
          <ac:chgData name="이동건" userId="4ad090f6-dadd-4301-b5d0-883b88f508af" providerId="ADAL" clId="{A26A4DDE-45EB-43C6-8AB1-78D4D691DBCA}" dt="2022-06-02T04:32:04.242" v="876" actId="1076"/>
          <ac:picMkLst>
            <pc:docMk/>
            <pc:sldMk cId="3193086157" sldId="334"/>
            <ac:picMk id="8" creationId="{83483613-8404-4917-BFCB-13B1D77535D0}"/>
          </ac:picMkLst>
        </pc:picChg>
        <pc:picChg chg="mod">
          <ac:chgData name="이동건" userId="4ad090f6-dadd-4301-b5d0-883b88f508af" providerId="ADAL" clId="{A26A4DDE-45EB-43C6-8AB1-78D4D691DBCA}" dt="2022-06-02T04:31:59.304" v="873" actId="1076"/>
          <ac:picMkLst>
            <pc:docMk/>
            <pc:sldMk cId="3193086157" sldId="334"/>
            <ac:picMk id="10" creationId="{ABBB22E7-CD04-4489-A216-6206682E73A2}"/>
          </ac:picMkLst>
        </pc:picChg>
        <pc:picChg chg="add mod">
          <ac:chgData name="이동건" userId="4ad090f6-dadd-4301-b5d0-883b88f508af" providerId="ADAL" clId="{A26A4DDE-45EB-43C6-8AB1-78D4D691DBCA}" dt="2022-06-02T04:32:20.162" v="880" actId="1076"/>
          <ac:picMkLst>
            <pc:docMk/>
            <pc:sldMk cId="3193086157" sldId="334"/>
            <ac:picMk id="11" creationId="{577D20F8-0093-4FD4-87FD-13D8855CD630}"/>
          </ac:picMkLst>
        </pc:picChg>
      </pc:sldChg>
      <pc:sldChg chg="add del">
        <pc:chgData name="이동건" userId="4ad090f6-dadd-4301-b5d0-883b88f508af" providerId="ADAL" clId="{A26A4DDE-45EB-43C6-8AB1-78D4D691DBCA}" dt="2022-06-03T03:16:59.286" v="1941" actId="2696"/>
        <pc:sldMkLst>
          <pc:docMk/>
          <pc:sldMk cId="316358334" sldId="335"/>
        </pc:sldMkLst>
      </pc:sldChg>
      <pc:sldChg chg="addSp delSp modSp add del">
        <pc:chgData name="이동건" userId="4ad090f6-dadd-4301-b5d0-883b88f508af" providerId="ADAL" clId="{A26A4DDE-45EB-43C6-8AB1-78D4D691DBCA}" dt="2022-06-08T01:32:52.218" v="5962" actId="2696"/>
        <pc:sldMkLst>
          <pc:docMk/>
          <pc:sldMk cId="890414131" sldId="336"/>
        </pc:sldMkLst>
        <pc:spChg chg="mod">
          <ac:chgData name="이동건" userId="4ad090f6-dadd-4301-b5d0-883b88f508af" providerId="ADAL" clId="{A26A4DDE-45EB-43C6-8AB1-78D4D691DBCA}" dt="2022-06-03T03:17:52.012" v="1946"/>
          <ac:spMkLst>
            <pc:docMk/>
            <pc:sldMk cId="890414131" sldId="336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2" creationId="{0E23A8A5-4F90-492E-B1B7-DA8C9949194F}"/>
          </ac:spMkLst>
        </pc:spChg>
        <pc:spChg chg="add mod">
          <ac:chgData name="이동건" userId="4ad090f6-dadd-4301-b5d0-883b88f508af" providerId="ADAL" clId="{A26A4DDE-45EB-43C6-8AB1-78D4D691DBCA}" dt="2022-06-02T08:24:12.586" v="1270" actId="20577"/>
          <ac:spMkLst>
            <pc:docMk/>
            <pc:sldMk cId="890414131" sldId="336"/>
            <ac:spMk id="13" creationId="{5F53FC16-CE80-4D69-9CCF-27D9B985745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4" creationId="{3786F88D-859F-4F39-9C2A-606BFECCAFF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5" creationId="{7E713D14-64A4-4E4B-B4BE-522D132B6DCC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6" creationId="{7626BBD7-435A-4131-BB07-D8DF4E583EC5}"/>
          </ac:spMkLst>
        </pc:sp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6" creationId="{5A22CDBD-1BF7-4C30-BCA8-85DA5E85A6CA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8" creationId="{83483613-8404-4917-BFCB-13B1D77535D0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0" creationId="{ABBB22E7-CD04-4489-A216-6206682E73A2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1" creationId="{577D20F8-0093-4FD4-87FD-13D8855CD630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7T05:29:32.295" v="4466"/>
        <pc:sldMkLst>
          <pc:docMk/>
          <pc:sldMk cId="1304435889" sldId="337"/>
        </pc:sldMkLst>
        <pc:spChg chg="mod">
          <ac:chgData name="이동건" userId="4ad090f6-dadd-4301-b5d0-883b88f508af" providerId="ADAL" clId="{A26A4DDE-45EB-43C6-8AB1-78D4D691DBCA}" dt="2022-06-03T03:17:35.279" v="1943"/>
          <ac:spMkLst>
            <pc:docMk/>
            <pc:sldMk cId="1304435889" sldId="337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3T01:56:00.612" v="1453" actId="1076"/>
          <ac:spMkLst>
            <pc:docMk/>
            <pc:sldMk cId="1304435889" sldId="337"/>
            <ac:spMk id="4" creationId="{475E8B10-CE80-47C0-A484-C8354D40AA81}"/>
          </ac:spMkLst>
        </pc:spChg>
        <pc:spChg chg="add del mod">
          <ac:chgData name="이동건" userId="4ad090f6-dadd-4301-b5d0-883b88f508af" providerId="ADAL" clId="{A26A4DDE-45EB-43C6-8AB1-78D4D691DBCA}" dt="2022-06-03T02:23:19.384" v="1911" actId="478"/>
          <ac:spMkLst>
            <pc:docMk/>
            <pc:sldMk cId="1304435889" sldId="337"/>
            <ac:spMk id="5" creationId="{6AD3932C-5F3D-4C85-958B-2B6EAA4A8046}"/>
          </ac:spMkLst>
        </pc:spChg>
        <pc:spChg chg="add mod">
          <ac:chgData name="이동건" userId="4ad090f6-dadd-4301-b5d0-883b88f508af" providerId="ADAL" clId="{A26A4DDE-45EB-43C6-8AB1-78D4D691DBCA}" dt="2022-06-07T03:18:30.689" v="4267" actId="1076"/>
          <ac:spMkLst>
            <pc:docMk/>
            <pc:sldMk cId="1304435889" sldId="337"/>
            <ac:spMk id="6" creationId="{E8F3CC74-442E-483E-AD9D-10CB535659EE}"/>
          </ac:spMkLst>
        </pc:spChg>
        <pc:spChg chg="add mod">
          <ac:chgData name="이동건" userId="4ad090f6-dadd-4301-b5d0-883b88f508af" providerId="ADAL" clId="{A26A4DDE-45EB-43C6-8AB1-78D4D691DBCA}" dt="2022-06-03T05:04:22.572" v="2492" actId="1076"/>
          <ac:spMkLst>
            <pc:docMk/>
            <pc:sldMk cId="1304435889" sldId="337"/>
            <ac:spMk id="7" creationId="{903A30FB-16B4-4CE1-AD3B-3904305F374F}"/>
          </ac:spMkLst>
        </pc:spChg>
        <pc:spChg chg="add mod">
          <ac:chgData name="이동건" userId="4ad090f6-dadd-4301-b5d0-883b88f508af" providerId="ADAL" clId="{A26A4DDE-45EB-43C6-8AB1-78D4D691DBCA}" dt="2022-06-03T05:04:24.139" v="2493" actId="1076"/>
          <ac:spMkLst>
            <pc:docMk/>
            <pc:sldMk cId="1304435889" sldId="337"/>
            <ac:spMk id="8" creationId="{8E3FDACB-B87B-4AEA-BE65-47D5C154D3F6}"/>
          </ac:spMkLst>
        </pc:spChg>
        <pc:spChg chg="mod">
          <ac:chgData name="이동건" userId="4ad090f6-dadd-4301-b5d0-883b88f508af" providerId="ADAL" clId="{A26A4DDE-45EB-43C6-8AB1-78D4D691DBCA}" dt="2022-06-03T01:55:14.152" v="1346" actId="20577"/>
          <ac:spMkLst>
            <pc:docMk/>
            <pc:sldMk cId="1304435889" sldId="337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6" creationId="{DFD30B29-8840-4478-858B-F70BE6FCAD1E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7" creationId="{ECF580D5-C647-4D82-8B89-2D83D529C098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8" creationId="{1BFE1C84-A234-444D-87A1-CFA71AA04D7E}"/>
          </ac:spMkLst>
        </pc:spChg>
        <pc:spChg chg="add del mod">
          <ac:chgData name="이동건" userId="4ad090f6-dadd-4301-b5d0-883b88f508af" providerId="ADAL" clId="{A26A4DDE-45EB-43C6-8AB1-78D4D691DBCA}" dt="2022-06-03T02:18:06.963" v="1862" actId="478"/>
          <ac:spMkLst>
            <pc:docMk/>
            <pc:sldMk cId="1304435889" sldId="337"/>
            <ac:spMk id="21" creationId="{3CCADCD9-F9F1-45E8-994F-51CACD9D41AC}"/>
          </ac:spMkLst>
        </pc:spChg>
        <pc:spChg chg="add del mod">
          <ac:chgData name="이동건" userId="4ad090f6-dadd-4301-b5d0-883b88f508af" providerId="ADAL" clId="{A26A4DDE-45EB-43C6-8AB1-78D4D691DBCA}" dt="2022-06-03T02:16:38.829" v="1810"/>
          <ac:spMkLst>
            <pc:docMk/>
            <pc:sldMk cId="1304435889" sldId="337"/>
            <ac:spMk id="22" creationId="{CE4B3539-787C-4A2C-88B2-88BAD9A03129}"/>
          </ac:spMkLst>
        </pc:spChg>
        <pc:spChg chg="add mod">
          <ac:chgData name="이동건" userId="4ad090f6-dadd-4301-b5d0-883b88f508af" providerId="ADAL" clId="{A26A4DDE-45EB-43C6-8AB1-78D4D691DBCA}" dt="2022-06-03T02:18:55.923" v="1903" actId="2085"/>
          <ac:spMkLst>
            <pc:docMk/>
            <pc:sldMk cId="1304435889" sldId="337"/>
            <ac:spMk id="23" creationId="{0172A16A-735D-41A9-834F-B37315685EA4}"/>
          </ac:spMkLst>
        </pc:spChg>
        <pc:spChg chg="add mod ord">
          <ac:chgData name="이동건" userId="4ad090f6-dadd-4301-b5d0-883b88f508af" providerId="ADAL" clId="{A26A4DDE-45EB-43C6-8AB1-78D4D691DBCA}" dt="2022-06-07T03:18:13.408" v="4253" actId="1076"/>
          <ac:spMkLst>
            <pc:docMk/>
            <pc:sldMk cId="1304435889" sldId="337"/>
            <ac:spMk id="26" creationId="{DEA50A3D-DA8E-4BD0-B4B5-C9708A912E72}"/>
          </ac:spMkLst>
        </pc:sp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0" creationId="{EAE25C51-9176-4914-8018-6651A39EE8B0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2" creationId="{2265BC7C-F158-4E34-B263-54F5C8929E27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5" creationId="{E81543A0-D33C-4F27-A734-FC3E5AFE294B}"/>
          </ac:picMkLst>
        </pc:picChg>
        <pc:cxnChg chg="add mod">
          <ac:chgData name="이동건" userId="4ad090f6-dadd-4301-b5d0-883b88f508af" providerId="ADAL" clId="{A26A4DDE-45EB-43C6-8AB1-78D4D691DBCA}" dt="2022-06-07T03:18:15.265" v="4254" actId="1076"/>
          <ac:cxnSpMkLst>
            <pc:docMk/>
            <pc:sldMk cId="1304435889" sldId="337"/>
            <ac:cxnSpMk id="20" creationId="{9ECB5EE1-23CF-425E-9245-3D5FCCA026EA}"/>
          </ac:cxnSpMkLst>
        </pc:cxnChg>
        <pc:cxnChg chg="add mod">
          <ac:chgData name="이동건" userId="4ad090f6-dadd-4301-b5d0-883b88f508af" providerId="ADAL" clId="{A26A4DDE-45EB-43C6-8AB1-78D4D691DBCA}" dt="2022-06-03T05:04:19.889" v="2491" actId="14100"/>
          <ac:cxnSpMkLst>
            <pc:docMk/>
            <pc:sldMk cId="1304435889" sldId="337"/>
            <ac:cxnSpMk id="25" creationId="{172FF5CB-9D74-4B58-8779-69937822F0DA}"/>
          </ac:cxnSpMkLst>
        </pc:cxnChg>
      </pc:sldChg>
      <pc:sldChg chg="addSp delSp modSp add">
        <pc:chgData name="이동건" userId="4ad090f6-dadd-4301-b5d0-883b88f508af" providerId="ADAL" clId="{A26A4DDE-45EB-43C6-8AB1-78D4D691DBCA}" dt="2022-06-14T00:30:59.611" v="10794" actId="1036"/>
        <pc:sldMkLst>
          <pc:docMk/>
          <pc:sldMk cId="437973374" sldId="338"/>
        </pc:sldMkLst>
        <pc:spChg chg="mod">
          <ac:chgData name="이동건" userId="4ad090f6-dadd-4301-b5d0-883b88f508af" providerId="ADAL" clId="{A26A4DDE-45EB-43C6-8AB1-78D4D691DBCA}" dt="2022-06-13T01:47:53.692" v="10768" actId="1076"/>
          <ac:spMkLst>
            <pc:docMk/>
            <pc:sldMk cId="437973374" sldId="338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7:22.831" v="1942"/>
          <ac:spMkLst>
            <pc:docMk/>
            <pc:sldMk cId="437973374" sldId="338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13T01:48:08.464" v="10774" actId="164"/>
          <ac:spMkLst>
            <pc:docMk/>
            <pc:sldMk cId="437973374" sldId="338"/>
            <ac:spMk id="5" creationId="{1C32B13C-C9CB-4B87-BA21-71439D19EA30}"/>
          </ac:spMkLst>
        </pc:spChg>
        <pc:spChg chg="del mod">
          <ac:chgData name="이동건" userId="4ad090f6-dadd-4301-b5d0-883b88f508af" providerId="ADAL" clId="{A26A4DDE-45EB-43C6-8AB1-78D4D691DBCA}" dt="2022-06-07T01:18:36.273" v="2516" actId="478"/>
          <ac:spMkLst>
            <pc:docMk/>
            <pc:sldMk cId="437973374" sldId="338"/>
            <ac:spMk id="5" creationId="{24A05BC4-3586-4BBB-BF17-B2A2B975FD19}"/>
          </ac:spMkLst>
        </pc:spChg>
        <pc:spChg chg="add mod">
          <ac:chgData name="이동건" userId="4ad090f6-dadd-4301-b5d0-883b88f508af" providerId="ADAL" clId="{A26A4DDE-45EB-43C6-8AB1-78D4D691DBCA}" dt="2022-06-13T01:48:04.376" v="10772" actId="1076"/>
          <ac:spMkLst>
            <pc:docMk/>
            <pc:sldMk cId="437973374" sldId="338"/>
            <ac:spMk id="6" creationId="{9E21DE82-AFE7-43B7-8CBC-54C682FBC79F}"/>
          </ac:spMkLst>
        </pc:spChg>
        <pc:spChg chg="add mod">
          <ac:chgData name="이동건" userId="4ad090f6-dadd-4301-b5d0-883b88f508af" providerId="ADAL" clId="{A26A4DDE-45EB-43C6-8AB1-78D4D691DBCA}" dt="2022-06-13T01:48:08.464" v="10774" actId="164"/>
          <ac:spMkLst>
            <pc:docMk/>
            <pc:sldMk cId="437973374" sldId="338"/>
            <ac:spMk id="7" creationId="{26E0315D-9F6C-4BA6-B8F6-2E9EF38103D9}"/>
          </ac:spMkLst>
        </pc:spChg>
        <pc:spChg chg="add mod">
          <ac:chgData name="이동건" userId="4ad090f6-dadd-4301-b5d0-883b88f508af" providerId="ADAL" clId="{A26A4DDE-45EB-43C6-8AB1-78D4D691DBCA}" dt="2022-06-14T00:30:59.611" v="10794" actId="1036"/>
          <ac:spMkLst>
            <pc:docMk/>
            <pc:sldMk cId="437973374" sldId="338"/>
            <ac:spMk id="8" creationId="{7B4FCAFE-5ADF-4057-B56D-2EB53A9CE761}"/>
          </ac:spMkLst>
        </pc:spChg>
        <pc:spChg chg="add mod">
          <ac:chgData name="이동건" userId="4ad090f6-dadd-4301-b5d0-883b88f508af" providerId="ADAL" clId="{A26A4DDE-45EB-43C6-8AB1-78D4D691DBCA}" dt="2022-06-13T01:47:59.526" v="10770" actId="1076"/>
          <ac:spMkLst>
            <pc:docMk/>
            <pc:sldMk cId="437973374" sldId="338"/>
            <ac:spMk id="9" creationId="{E2B2BCF7-64B9-4CB1-8AE7-62E09D7B865C}"/>
          </ac:spMkLst>
        </pc:spChg>
        <pc:spChg chg="add mod">
          <ac:chgData name="이동건" userId="4ad090f6-dadd-4301-b5d0-883b88f508af" providerId="ADAL" clId="{A26A4DDE-45EB-43C6-8AB1-78D4D691DBCA}" dt="2022-06-13T01:48:01.227" v="10771" actId="1076"/>
          <ac:spMkLst>
            <pc:docMk/>
            <pc:sldMk cId="437973374" sldId="338"/>
            <ac:spMk id="10" creationId="{2B739338-C210-4DA0-92A5-FB482E5F976A}"/>
          </ac:spMkLst>
        </pc:spChg>
        <pc:spChg chg="mod">
          <ac:chgData name="이동건" userId="4ad090f6-dadd-4301-b5d0-883b88f508af" providerId="ADAL" clId="{A26A4DDE-45EB-43C6-8AB1-78D4D691DBCA}" dt="2022-06-07T01:29:40.674" v="3257" actId="20577"/>
          <ac:spMkLst>
            <pc:docMk/>
            <pc:sldMk cId="437973374" sldId="338"/>
            <ac:spMk id="14" creationId="{FFD278CF-3499-49C6-B7ED-B691C11191BF}"/>
          </ac:spMkLst>
        </pc:spChg>
        <pc:grpChg chg="add mod">
          <ac:chgData name="이동건" userId="4ad090f6-dadd-4301-b5d0-883b88f508af" providerId="ADAL" clId="{A26A4DDE-45EB-43C6-8AB1-78D4D691DBCA}" dt="2022-06-13T01:48:11.480" v="10775" actId="1076"/>
          <ac:grpSpMkLst>
            <pc:docMk/>
            <pc:sldMk cId="437973374" sldId="338"/>
            <ac:grpSpMk id="11" creationId="{1C4ED55A-290D-4E2F-8D4B-43BBCFB21C40}"/>
          </ac:grpSpMkLst>
        </pc:grpChg>
      </pc:sldChg>
      <pc:sldChg chg="addSp delSp modSp add del">
        <pc:chgData name="이동건" userId="4ad090f6-dadd-4301-b5d0-883b88f508af" providerId="ADAL" clId="{A26A4DDE-45EB-43C6-8AB1-78D4D691DBCA}" dt="2022-06-08T01:32:52.582" v="5965" actId="2696"/>
        <pc:sldMkLst>
          <pc:docMk/>
          <pc:sldMk cId="4131614278" sldId="339"/>
        </pc:sldMkLst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4" creationId="{475E8B10-CE80-47C0-A484-C8354D40AA81}"/>
          </ac:spMkLst>
        </pc:spChg>
        <pc:spChg chg="add mod">
          <ac:chgData name="이동건" userId="4ad090f6-dadd-4301-b5d0-883b88f508af" providerId="ADAL" clId="{A26A4DDE-45EB-43C6-8AB1-78D4D691DBCA}" dt="2022-06-03T03:24:47.851" v="2237" actId="1076"/>
          <ac:spMkLst>
            <pc:docMk/>
            <pc:sldMk cId="4131614278" sldId="339"/>
            <ac:spMk id="5" creationId="{E1A3129D-F6D6-416D-8B86-BF922573985D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6" creationId="{E8F3CC74-442E-483E-AD9D-10CB535659E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8" creationId="{8E3FDACB-B87B-4AEA-BE65-47D5C154D3F6}"/>
          </ac:spMkLst>
        </pc:spChg>
        <pc:spChg chg="add mod">
          <ac:chgData name="이동건" userId="4ad090f6-dadd-4301-b5d0-883b88f508af" providerId="ADAL" clId="{A26A4DDE-45EB-43C6-8AB1-78D4D691DBCA}" dt="2022-06-03T03:23:25.754" v="2184" actId="20577"/>
          <ac:spMkLst>
            <pc:docMk/>
            <pc:sldMk cId="4131614278" sldId="339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3:24:35.708" v="2236" actId="20577"/>
          <ac:spMkLst>
            <pc:docMk/>
            <pc:sldMk cId="4131614278" sldId="339"/>
            <ac:spMk id="11" creationId="{4EB9650B-7E6C-41ED-A1AF-EE9B3DAC4E1C}"/>
          </ac:spMkLst>
        </pc:spChg>
        <pc:spChg chg="mod">
          <ac:chgData name="이동건" userId="4ad090f6-dadd-4301-b5d0-883b88f508af" providerId="ADAL" clId="{A26A4DDE-45EB-43C6-8AB1-78D4D691DBCA}" dt="2022-06-03T03:19:13.911" v="1980" actId="20577"/>
          <ac:spMkLst>
            <pc:docMk/>
            <pc:sldMk cId="4131614278" sldId="339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4:27:23.060" v="2348" actId="1076"/>
          <ac:spMkLst>
            <pc:docMk/>
            <pc:sldMk cId="4131614278" sldId="339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6" creationId="{DFD30B29-8840-4478-858B-F70BE6FCAD1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7" creationId="{ECF580D5-C647-4D82-8B89-2D83D529C09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8" creationId="{1BFE1C84-A234-444D-87A1-CFA71AA04D7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3" creationId="{0172A16A-735D-41A9-834F-B37315685EA4}"/>
          </ac:spMkLst>
        </pc:spChg>
        <pc:spChg chg="add mod">
          <ac:chgData name="이동건" userId="4ad090f6-dadd-4301-b5d0-883b88f508af" providerId="ADAL" clId="{A26A4DDE-45EB-43C6-8AB1-78D4D691DBCA}" dt="2022-06-03T04:27:12.452" v="2347" actId="20577"/>
          <ac:spMkLst>
            <pc:docMk/>
            <pc:sldMk cId="4131614278" sldId="339"/>
            <ac:spMk id="24" creationId="{27C2E81E-D991-4C0F-948E-2D9749081A2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6" creationId="{DEA50A3D-DA8E-4BD0-B4B5-C9708A912E72}"/>
          </ac:spMkLst>
        </pc:sp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0" creationId="{EAE25C51-9176-4914-8018-6651A39EE8B0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2" creationId="{2265BC7C-F158-4E34-B263-54F5C8929E27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5" creationId="{E81543A0-D33C-4F27-A734-FC3E5AFE294B}"/>
          </ac:picMkLst>
        </pc:picChg>
        <pc:cxnChg chg="del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0" creationId="{9ECB5EE1-23CF-425E-9245-3D5FCCA026EA}"/>
          </ac:cxnSpMkLst>
        </pc:cxnChg>
        <pc:cxnChg chg="del mod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5" creationId="{172FF5CB-9D74-4B58-8779-69937822F0DA}"/>
          </ac:cxnSpMkLst>
        </pc:cxnChg>
      </pc:sldChg>
      <pc:sldChg chg="delSp add del ord">
        <pc:chgData name="이동건" userId="4ad090f6-dadd-4301-b5d0-883b88f508af" providerId="ADAL" clId="{A26A4DDE-45EB-43C6-8AB1-78D4D691DBCA}" dt="2022-06-03T03:14:58.121" v="1913" actId="2696"/>
        <pc:sldMkLst>
          <pc:docMk/>
          <pc:sldMk cId="4134956242" sldId="339"/>
        </pc:sldMkLst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8" creationId="{8E3FDACB-B87B-4AEA-BE65-47D5C154D3F6}"/>
          </ac:spMkLst>
        </pc:spChg>
      </pc:sldChg>
      <pc:sldChg chg="addSp delSp modSp add del">
        <pc:chgData name="이동건" userId="4ad090f6-dadd-4301-b5d0-883b88f508af" providerId="ADAL" clId="{A26A4DDE-45EB-43C6-8AB1-78D4D691DBCA}" dt="2022-06-08T01:32:52.832" v="5966" actId="2696"/>
        <pc:sldMkLst>
          <pc:docMk/>
          <pc:sldMk cId="4226671108" sldId="340"/>
        </pc:sldMkLst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4" creationId="{8D2F44CA-3AA7-4BC1-A5CB-FC4EC5A2977E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5" creationId="{E1A3129D-F6D6-416D-8B86-BF922573985D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6" creationId="{C7C6E8E5-D7F2-40A6-85A6-950FEAD31AB4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7" creationId="{9C313C60-4EF2-4A2F-8668-9110D952745B}"/>
          </ac:spMkLst>
        </pc:spChg>
        <pc:spChg chg="del">
          <ac:chgData name="이동건" userId="4ad090f6-dadd-4301-b5d0-883b88f508af" providerId="ADAL" clId="{A26A4DDE-45EB-43C6-8AB1-78D4D691DBCA}" dt="2022-06-03T04:39:38.108" v="2351" actId="478"/>
          <ac:spMkLst>
            <pc:docMk/>
            <pc:sldMk cId="4226671108" sldId="340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10" creationId="{8E3A5969-CCFC-48FF-B92A-971B07DF4D89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1" creationId="{4EB9650B-7E6C-41ED-A1AF-EE9B3DAC4E1C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24" creationId="{27C2E81E-D991-4C0F-948E-2D9749081A28}"/>
          </ac:spMkLst>
        </pc:spChg>
      </pc:sldChg>
      <pc:sldChg chg="add del ord modTransition">
        <pc:chgData name="이동건" userId="4ad090f6-dadd-4301-b5d0-883b88f508af" providerId="ADAL" clId="{A26A4DDE-45EB-43C6-8AB1-78D4D691DBCA}" dt="2022-06-08T01:32:45.111" v="5950" actId="2696"/>
        <pc:sldMkLst>
          <pc:docMk/>
          <pc:sldMk cId="2434866842" sldId="341"/>
        </pc:sldMkLst>
      </pc:sldChg>
      <pc:sldChg chg="addSp delSp modSp add">
        <pc:chgData name="이동건" userId="4ad090f6-dadd-4301-b5d0-883b88f508af" providerId="ADAL" clId="{A26A4DDE-45EB-43C6-8AB1-78D4D691DBCA}" dt="2022-06-08T02:58:36.818" v="6736" actId="113"/>
        <pc:sldMkLst>
          <pc:docMk/>
          <pc:sldMk cId="2777131533" sldId="342"/>
        </pc:sldMkLst>
        <pc:spChg chg="del">
          <ac:chgData name="이동건" userId="4ad090f6-dadd-4301-b5d0-883b88f508af" providerId="ADAL" clId="{A26A4DDE-45EB-43C6-8AB1-78D4D691DBCA}" dt="2022-06-07T02:12:43.548" v="3281" actId="478"/>
          <ac:spMkLst>
            <pc:docMk/>
            <pc:sldMk cId="2777131533" sldId="342"/>
            <ac:spMk id="2" creationId="{BB2B7D2A-B07C-4C03-9A74-E115C456BAD5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6" creationId="{9E21DE82-AFE7-43B7-8CBC-54C682FBC79F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1" creationId="{2CADB69E-9C09-40E6-9AD8-722F1AD395EC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2" creationId="{DC6B0AFB-BDFE-48D0-8F0F-AD072C6BE319}"/>
          </ac:spMkLst>
        </pc:spChg>
        <pc:spChg chg="add del mod">
          <ac:chgData name="이동건" userId="4ad090f6-dadd-4301-b5d0-883b88f508af" providerId="ADAL" clId="{A26A4DDE-45EB-43C6-8AB1-78D4D691DBCA}" dt="2022-06-07T03:17:39.972" v="4245" actId="478"/>
          <ac:spMkLst>
            <pc:docMk/>
            <pc:sldMk cId="2777131533" sldId="342"/>
            <ac:spMk id="13" creationId="{1AEA563B-4AAA-4C33-8882-B173F5212851}"/>
          </ac:spMkLst>
        </pc:spChg>
        <pc:spChg chg="mod">
          <ac:chgData name="이동건" userId="4ad090f6-dadd-4301-b5d0-883b88f508af" providerId="ADAL" clId="{A26A4DDE-45EB-43C6-8AB1-78D4D691DBCA}" dt="2022-06-07T02:56:01.780" v="4231" actId="20577"/>
          <ac:spMkLst>
            <pc:docMk/>
            <pc:sldMk cId="2777131533" sldId="34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2:58:19.326" v="6733" actId="113"/>
          <ac:spMkLst>
            <pc:docMk/>
            <pc:sldMk cId="2777131533" sldId="342"/>
            <ac:spMk id="15" creationId="{18ADABF8-39FF-421C-973F-2A7133CD770D}"/>
          </ac:spMkLst>
        </pc:spChg>
        <pc:spChg chg="add mod">
          <ac:chgData name="이동건" userId="4ad090f6-dadd-4301-b5d0-883b88f508af" providerId="ADAL" clId="{A26A4DDE-45EB-43C6-8AB1-78D4D691DBCA}" dt="2022-06-08T02:58:36.818" v="6736" actId="113"/>
          <ac:spMkLst>
            <pc:docMk/>
            <pc:sldMk cId="2777131533" sldId="342"/>
            <ac:spMk id="16" creationId="{0156DB06-8D24-48C4-94DF-5B12A3B9BA1B}"/>
          </ac:spMkLst>
        </pc:spChg>
        <pc:spChg chg="add mod">
          <ac:chgData name="이동건" userId="4ad090f6-dadd-4301-b5d0-883b88f508af" providerId="ADAL" clId="{A26A4DDE-45EB-43C6-8AB1-78D4D691DBCA}" dt="2022-06-08T00:17:03.817" v="4891" actId="207"/>
          <ac:spMkLst>
            <pc:docMk/>
            <pc:sldMk cId="2777131533" sldId="342"/>
            <ac:spMk id="18" creationId="{9B0A800D-2870-45D9-97FA-6FCB92BD326F}"/>
          </ac:spMkLst>
        </pc:spChg>
        <pc:spChg chg="add mod">
          <ac:chgData name="이동건" userId="4ad090f6-dadd-4301-b5d0-883b88f508af" providerId="ADAL" clId="{A26A4DDE-45EB-43C6-8AB1-78D4D691DBCA}" dt="2022-06-07T03:21:34.245" v="4385" actId="1076"/>
          <ac:spMkLst>
            <pc:docMk/>
            <pc:sldMk cId="2777131533" sldId="342"/>
            <ac:spMk id="20" creationId="{277B31B1-1B34-448A-A3A3-89CD234EFFF8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4" creationId="{B90494E9-6727-4489-9CE2-286711252123}"/>
          </ac:spMkLst>
        </pc:spChg>
        <pc:spChg chg="add mod">
          <ac:chgData name="이동건" userId="4ad090f6-dadd-4301-b5d0-883b88f508af" providerId="ADAL" clId="{A26A4DDE-45EB-43C6-8AB1-78D4D691DBCA}" dt="2022-06-08T00:17:30.636" v="4894" actId="1076"/>
          <ac:spMkLst>
            <pc:docMk/>
            <pc:sldMk cId="2777131533" sldId="342"/>
            <ac:spMk id="25" creationId="{A8E760CE-3F55-467E-9014-59D6AD9103DA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6" creationId="{D1D1F2BC-B56C-4F0D-BBAD-6AB2FBFCA3DF}"/>
          </ac:spMkLst>
        </pc:sp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1" creationId="{81E96F29-11A8-4775-8928-EB7751C2FCF5}"/>
          </ac:picMkLst>
        </pc:pic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2" creationId="{6C675107-5D61-48C5-8183-072073485F02}"/>
          </ac:picMkLst>
        </pc:picChg>
        <pc:picChg chg="add mod">
          <ac:chgData name="이동건" userId="4ad090f6-dadd-4301-b5d0-883b88f508af" providerId="ADAL" clId="{A26A4DDE-45EB-43C6-8AB1-78D4D691DBCA}" dt="2022-06-08T00:17:25.120" v="4893" actId="1076"/>
          <ac:picMkLst>
            <pc:docMk/>
            <pc:sldMk cId="2777131533" sldId="342"/>
            <ac:picMk id="23" creationId="{AF6DF455-2A42-466B-AFA0-838BACE4698A}"/>
          </ac:picMkLst>
        </pc:picChg>
        <pc:cxnChg chg="add mod">
          <ac:chgData name="이동건" userId="4ad090f6-dadd-4301-b5d0-883b88f508af" providerId="ADAL" clId="{A26A4DDE-45EB-43C6-8AB1-78D4D691DBCA}" dt="2022-06-08T00:16:45.288" v="4883" actId="1076"/>
          <ac:cxnSpMkLst>
            <pc:docMk/>
            <pc:sldMk cId="2777131533" sldId="342"/>
            <ac:cxnSpMk id="17" creationId="{694DFBC1-962C-422D-BD4D-E26DBE2623E0}"/>
          </ac:cxnSpMkLst>
        </pc:cxnChg>
        <pc:cxnChg chg="add mod">
          <ac:chgData name="이동건" userId="4ad090f6-dadd-4301-b5d0-883b88f508af" providerId="ADAL" clId="{A26A4DDE-45EB-43C6-8AB1-78D4D691DBCA}" dt="2022-06-08T00:17:01.606" v="4890" actId="14100"/>
          <ac:cxnSpMkLst>
            <pc:docMk/>
            <pc:sldMk cId="2777131533" sldId="342"/>
            <ac:cxnSpMk id="19" creationId="{DDFF87CF-4CC3-43A9-A0BC-00A4B03662D0}"/>
          </ac:cxnSpMkLst>
        </pc:cxnChg>
      </pc:sldChg>
      <pc:sldChg chg="addSp delSp modSp add modTransition">
        <pc:chgData name="이동건" userId="4ad090f6-dadd-4301-b5d0-883b88f508af" providerId="ADAL" clId="{A26A4DDE-45EB-43C6-8AB1-78D4D691DBCA}" dt="2022-06-09T05:42:42.013" v="10566"/>
        <pc:sldMkLst>
          <pc:docMk/>
          <pc:sldMk cId="2935119656" sldId="343"/>
        </pc:sldMkLst>
        <pc:spChg chg="add mod">
          <ac:chgData name="이동건" userId="4ad090f6-dadd-4301-b5d0-883b88f508af" providerId="ADAL" clId="{A26A4DDE-45EB-43C6-8AB1-78D4D691DBCA}" dt="2022-06-08T05:12:45.838" v="7479" actId="1076"/>
          <ac:spMkLst>
            <pc:docMk/>
            <pc:sldMk cId="2935119656" sldId="343"/>
            <ac:spMk id="2" creationId="{9874A767-C052-4951-84F3-1B3EBAC521A0}"/>
          </ac:spMkLst>
        </pc:spChg>
        <pc:spChg chg="mod">
          <ac:chgData name="이동건" userId="4ad090f6-dadd-4301-b5d0-883b88f508af" providerId="ADAL" clId="{A26A4DDE-45EB-43C6-8AB1-78D4D691DBCA}" dt="2022-06-08T00:22:28.180" v="4925" actId="20577"/>
          <ac:spMkLst>
            <pc:docMk/>
            <pc:sldMk cId="2935119656" sldId="343"/>
            <ac:spMk id="5" creationId="{7F719500-FF51-4B74-B62A-98205F99E94C}"/>
          </ac:spMkLst>
        </pc:spChg>
        <pc:spChg chg="add mod">
          <ac:chgData name="이동건" userId="4ad090f6-dadd-4301-b5d0-883b88f508af" providerId="ADAL" clId="{A26A4DDE-45EB-43C6-8AB1-78D4D691DBCA}" dt="2022-06-08T05:12:45.838" v="7479" actId="1076"/>
          <ac:spMkLst>
            <pc:docMk/>
            <pc:sldMk cId="2935119656" sldId="343"/>
            <ac:spMk id="6" creationId="{DCDB498A-AB1A-41DA-B09F-A4733122C646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7" creationId="{705D264E-CDB1-400A-9473-06AEF8D40475}"/>
          </ac:spMkLst>
        </pc:spChg>
        <pc:spChg chg="add mod">
          <ac:chgData name="이동건" userId="4ad090f6-dadd-4301-b5d0-883b88f508af" providerId="ADAL" clId="{A26A4DDE-45EB-43C6-8AB1-78D4D691DBCA}" dt="2022-06-08T05:12:49.602" v="7480" actId="1076"/>
          <ac:spMkLst>
            <pc:docMk/>
            <pc:sldMk cId="2935119656" sldId="343"/>
            <ac:spMk id="9" creationId="{64B04C9B-0351-44E9-A3E4-B9A936A660EB}"/>
          </ac:spMkLst>
        </pc:spChg>
        <pc:spChg chg="add del">
          <ac:chgData name="이동건" userId="4ad090f6-dadd-4301-b5d0-883b88f508af" providerId="ADAL" clId="{A26A4DDE-45EB-43C6-8AB1-78D4D691DBCA}" dt="2022-06-09T05:09:28.655" v="10561" actId="478"/>
          <ac:spMkLst>
            <pc:docMk/>
            <pc:sldMk cId="2935119656" sldId="343"/>
            <ac:spMk id="10" creationId="{F79C5FF0-A872-46F8-9A48-00EEA1702810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1" creationId="{2CADB69E-9C09-40E6-9AD8-722F1AD395EC}"/>
          </ac:spMkLst>
        </pc:spChg>
        <pc:spChg chg="add">
          <ac:chgData name="이동건" userId="4ad090f6-dadd-4301-b5d0-883b88f508af" providerId="ADAL" clId="{A26A4DDE-45EB-43C6-8AB1-78D4D691DBCA}" dt="2022-06-09T05:09:28.859" v="10562"/>
          <ac:spMkLst>
            <pc:docMk/>
            <pc:sldMk cId="2935119656" sldId="343"/>
            <ac:spMk id="11" creationId="{9B1A0882-4AAA-4F89-95C9-C3B19601A35C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2" creationId="{DC6B0AFB-BDFE-48D0-8F0F-AD072C6BE319}"/>
          </ac:spMkLst>
        </pc:spChg>
        <pc:spChg chg="del">
          <ac:chgData name="이동건" userId="4ad090f6-dadd-4301-b5d0-883b88f508af" providerId="ADAL" clId="{A26A4DDE-45EB-43C6-8AB1-78D4D691DBCA}" dt="2022-06-08T03:21:30.143" v="6960" actId="478"/>
          <ac:spMkLst>
            <pc:docMk/>
            <pc:sldMk cId="2935119656" sldId="343"/>
            <ac:spMk id="14" creationId="{FFD278CF-3499-49C6-B7ED-B691C11191BF}"/>
          </ac:spMkLst>
        </pc:spChg>
      </pc:sldChg>
      <pc:sldChg chg="addSp delSp modSp add modTransition">
        <pc:chgData name="이동건" userId="4ad090f6-dadd-4301-b5d0-883b88f508af" providerId="ADAL" clId="{A26A4DDE-45EB-43C6-8AB1-78D4D691DBCA}" dt="2022-06-09T05:42:42.013" v="10566"/>
        <pc:sldMkLst>
          <pc:docMk/>
          <pc:sldMk cId="2336737034" sldId="344"/>
        </pc:sldMkLst>
        <pc:spChg chg="mod">
          <ac:chgData name="이동건" userId="4ad090f6-dadd-4301-b5d0-883b88f508af" providerId="ADAL" clId="{A26A4DDE-45EB-43C6-8AB1-78D4D691DBCA}" dt="2022-06-08T00:21:37.819" v="4914" actId="20577"/>
          <ac:spMkLst>
            <pc:docMk/>
            <pc:sldMk cId="2336737034" sldId="344"/>
            <ac:spMk id="7" creationId="{705D264E-CDB1-400A-9473-06AEF8D40475}"/>
          </ac:spMkLst>
        </pc:spChg>
        <pc:spChg chg="add">
          <ac:chgData name="이동건" userId="4ad090f6-dadd-4301-b5d0-883b88f508af" providerId="ADAL" clId="{A26A4DDE-45EB-43C6-8AB1-78D4D691DBCA}" dt="2022-06-09T05:09:32.267" v="10564"/>
          <ac:spMkLst>
            <pc:docMk/>
            <pc:sldMk cId="2336737034" sldId="344"/>
            <ac:spMk id="9" creationId="{6DB63B59-FA8D-4339-803A-CBADEBAEBCE3}"/>
          </ac:spMkLst>
        </pc:spChg>
        <pc:spChg chg="mod">
          <ac:chgData name="이동건" userId="4ad090f6-dadd-4301-b5d0-883b88f508af" providerId="ADAL" clId="{A26A4DDE-45EB-43C6-8AB1-78D4D691DBCA}" dt="2022-06-08T00:21:42.880" v="4916" actId="20577"/>
          <ac:spMkLst>
            <pc:docMk/>
            <pc:sldMk cId="2336737034" sldId="344"/>
            <ac:spMk id="12" creationId="{DC6B0AFB-BDFE-48D0-8F0F-AD072C6BE319}"/>
          </ac:spMkLst>
        </pc:spChg>
        <pc:spChg chg="del mod">
          <ac:chgData name="이동건" userId="4ad090f6-dadd-4301-b5d0-883b88f508af" providerId="ADAL" clId="{A26A4DDE-45EB-43C6-8AB1-78D4D691DBCA}" dt="2022-06-09T05:09:32.073" v="10563" actId="478"/>
          <ac:spMkLst>
            <pc:docMk/>
            <pc:sldMk cId="2336737034" sldId="344"/>
            <ac:spMk id="14" creationId="{FFD278CF-3499-49C6-B7ED-B691C11191BF}"/>
          </ac:spMkLst>
        </pc:spChg>
      </pc:sldChg>
      <pc:sldChg chg="modSp add del">
        <pc:chgData name="이동건" userId="4ad090f6-dadd-4301-b5d0-883b88f508af" providerId="ADAL" clId="{A26A4DDE-45EB-43C6-8AB1-78D4D691DBCA}" dt="2022-06-08T01:32:52.223" v="5963" actId="2696"/>
        <pc:sldMkLst>
          <pc:docMk/>
          <pc:sldMk cId="2538289311" sldId="345"/>
        </pc:sldMkLst>
        <pc:spChg chg="mod">
          <ac:chgData name="이동건" userId="4ad090f6-dadd-4301-b5d0-883b88f508af" providerId="ADAL" clId="{A26A4DDE-45EB-43C6-8AB1-78D4D691DBCA}" dt="2022-06-07T05:29:04.151" v="4465" actId="20577"/>
          <ac:spMkLst>
            <pc:docMk/>
            <pc:sldMk cId="2538289311" sldId="345"/>
            <ac:spMk id="6" creationId="{8AA666E7-D76B-4149-B693-19D5C8854820}"/>
          </ac:spMkLst>
        </pc:spChg>
      </pc:sldChg>
      <pc:sldChg chg="modSp add del ord">
        <pc:chgData name="이동건" userId="4ad090f6-dadd-4301-b5d0-883b88f508af" providerId="ADAL" clId="{A26A4DDE-45EB-43C6-8AB1-78D4D691DBCA}" dt="2022-06-08T01:32:52.837" v="5967" actId="2696"/>
        <pc:sldMkLst>
          <pc:docMk/>
          <pc:sldMk cId="3108313203" sldId="346"/>
        </pc:sldMkLst>
        <pc:spChg chg="mod">
          <ac:chgData name="이동건" userId="4ad090f6-dadd-4301-b5d0-883b88f508af" providerId="ADAL" clId="{A26A4DDE-45EB-43C6-8AB1-78D4D691DBCA}" dt="2022-06-07T05:30:34.078" v="4486" actId="20577"/>
          <ac:spMkLst>
            <pc:docMk/>
            <pc:sldMk cId="3108313203" sldId="346"/>
            <ac:spMk id="6" creationId="{8AA666E7-D76B-4149-B693-19D5C8854820}"/>
          </ac:spMkLst>
        </pc:spChg>
      </pc:sldChg>
      <pc:sldChg chg="addSp delSp modSp add ord modTransition">
        <pc:chgData name="이동건" userId="4ad090f6-dadd-4301-b5d0-883b88f508af" providerId="ADAL" clId="{A26A4DDE-45EB-43C6-8AB1-78D4D691DBCA}" dt="2022-06-14T00:13:48.376" v="10792"/>
        <pc:sldMkLst>
          <pc:docMk/>
          <pc:sldMk cId="673341773" sldId="347"/>
        </pc:sldMkLst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2" creationId="{BB2B7D2A-B07C-4C03-9A74-E115C456BAD5}"/>
          </ac:spMkLst>
        </pc:spChg>
        <pc:spChg chg="add mod">
          <ac:chgData name="이동건" userId="4ad090f6-dadd-4301-b5d0-883b88f508af" providerId="ADAL" clId="{A26A4DDE-45EB-43C6-8AB1-78D4D691DBCA}" dt="2022-06-13T00:04:09.774" v="10587" actId="14100"/>
          <ac:spMkLst>
            <pc:docMk/>
            <pc:sldMk cId="673341773" sldId="347"/>
            <ac:spMk id="2" creationId="{BE496678-4871-49D6-861F-B3B4816349AE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6" creationId="{9E21DE82-AFE7-43B7-8CBC-54C682FBC79F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10" creationId="{2B739338-C210-4DA0-92A5-FB482E5F976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2" creationId="{79B296CD-8EF9-4FCC-AE9B-211155BF34E9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3" creationId="{D04AB1A6-4DAF-4F30-BB50-F04FDB650344}"/>
          </ac:spMkLst>
        </pc:spChg>
        <pc:spChg chg="del">
          <ac:chgData name="이동건" userId="4ad090f6-dadd-4301-b5d0-883b88f508af" providerId="ADAL" clId="{A26A4DDE-45EB-43C6-8AB1-78D4D691DBCA}" dt="2022-06-07T05:52:27.948" v="4491" actId="478"/>
          <ac:spMkLst>
            <pc:docMk/>
            <pc:sldMk cId="673341773" sldId="347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13T00:04:04.593" v="10586" actId="20577"/>
          <ac:spMkLst>
            <pc:docMk/>
            <pc:sldMk cId="673341773" sldId="347"/>
            <ac:spMk id="15" creationId="{C34A7AB0-3704-47F6-8747-9B30E61BE65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6" creationId="{09502784-02BD-4EA4-947D-30911F9AF9CB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7" creationId="{AA92694B-1D9D-4E96-92C2-FD3FF0F6A45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8" creationId="{E3A7E675-52E5-494F-ABBD-6AE14881ABB6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9" creationId="{1D45AB83-4498-4EDC-840D-A5456DBBAFB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20" creationId="{6DD8B786-1AB8-4B21-BDDF-2BF26C268E48}"/>
          </ac:spMkLst>
        </pc:spChg>
        <pc:spChg chg="add mod">
          <ac:chgData name="이동건" userId="4ad090f6-dadd-4301-b5d0-883b88f508af" providerId="ADAL" clId="{A26A4DDE-45EB-43C6-8AB1-78D4D691DBCA}" dt="2022-06-08T06:06:43.658" v="7755" actId="1076"/>
          <ac:spMkLst>
            <pc:docMk/>
            <pc:sldMk cId="673341773" sldId="347"/>
            <ac:spMk id="21" creationId="{89FF2167-509E-44A7-9043-02520B08CE8B}"/>
          </ac:spMkLst>
        </pc:spChg>
        <pc:spChg chg="add del">
          <ac:chgData name="이동건" userId="4ad090f6-dadd-4301-b5d0-883b88f508af" providerId="ADAL" clId="{A26A4DDE-45EB-43C6-8AB1-78D4D691DBCA}" dt="2022-06-07T05:52:31.539" v="4493" actId="478"/>
          <ac:spMkLst>
            <pc:docMk/>
            <pc:sldMk cId="673341773" sldId="347"/>
            <ac:spMk id="21" creationId="{A748D36D-E6F5-4CB5-AE96-3D080F1C3E57}"/>
          </ac:spMkLst>
        </pc:spChg>
        <pc:spChg chg="add mod">
          <ac:chgData name="이동건" userId="4ad090f6-dadd-4301-b5d0-883b88f508af" providerId="ADAL" clId="{A26A4DDE-45EB-43C6-8AB1-78D4D691DBCA}" dt="2022-06-07T05:54:45.724" v="4584" actId="20577"/>
          <ac:spMkLst>
            <pc:docMk/>
            <pc:sldMk cId="673341773" sldId="347"/>
            <ac:spMk id="22" creationId="{FBC16039-F0DC-4253-ACB4-CE3DD552A014}"/>
          </ac:spMkLst>
        </pc:spChg>
        <pc:spChg chg="add mod">
          <ac:chgData name="이동건" userId="4ad090f6-dadd-4301-b5d0-883b88f508af" providerId="ADAL" clId="{A26A4DDE-45EB-43C6-8AB1-78D4D691DBCA}" dt="2022-06-13T00:04:33.517" v="10612" actId="20577"/>
          <ac:spMkLst>
            <pc:docMk/>
            <pc:sldMk cId="673341773" sldId="347"/>
            <ac:spMk id="24" creationId="{EFA95483-D7C8-4494-94C2-95CD79E0CF1E}"/>
          </ac:spMkLst>
        </pc:spChg>
        <pc:spChg chg="add mod">
          <ac:chgData name="이동건" userId="4ad090f6-dadd-4301-b5d0-883b88f508af" providerId="ADAL" clId="{A26A4DDE-45EB-43C6-8AB1-78D4D691DBCA}" dt="2022-06-08T06:06:47.381" v="7756" actId="1076"/>
          <ac:spMkLst>
            <pc:docMk/>
            <pc:sldMk cId="673341773" sldId="347"/>
            <ac:spMk id="60" creationId="{29CC9B02-D026-4B0B-AE47-AFE9952798D7}"/>
          </ac:spMkLst>
        </pc:spChg>
        <pc:spChg chg="add mod">
          <ac:chgData name="이동건" userId="4ad090f6-dadd-4301-b5d0-883b88f508af" providerId="ADAL" clId="{A26A4DDE-45EB-43C6-8AB1-78D4D691DBCA}" dt="2022-06-08T06:06:47.381" v="7756" actId="1076"/>
          <ac:spMkLst>
            <pc:docMk/>
            <pc:sldMk cId="673341773" sldId="347"/>
            <ac:spMk id="80" creationId="{823E7A4F-5192-49E9-A38B-F72C6B02D223}"/>
          </ac:spMkLst>
        </pc:spChg>
        <pc:spChg chg="add mod">
          <ac:chgData name="이동건" userId="4ad090f6-dadd-4301-b5d0-883b88f508af" providerId="ADAL" clId="{A26A4DDE-45EB-43C6-8AB1-78D4D691DBCA}" dt="2022-06-13T01:57:36.247" v="10782" actId="1076"/>
          <ac:spMkLst>
            <pc:docMk/>
            <pc:sldMk cId="673341773" sldId="347"/>
            <ac:spMk id="81" creationId="{5D13A884-6B4D-4DEE-9D07-D211A5A58E64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86" creationId="{287930E3-D89F-42F6-957F-0BC3B3791461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88" creationId="{5C5DC593-BFE2-4B61-B3CB-3443FF617A04}"/>
          </ac:spMkLst>
        </pc:spChg>
        <pc:spChg chg="add del mod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89" creationId="{E2BCE9FA-4302-47F0-A3E5-271D5517525D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1" creationId="{70B30929-2950-4E8C-A3D5-49B0242BF426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2" creationId="{3E5C1C89-2D8A-4FF4-82AE-A9DEEE83AF7C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4" creationId="{B5FA5694-A5B1-414D-8231-825C05EECA58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6" creationId="{8F116EEC-E421-4FFD-BBDD-4E15F0FEFC14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8" creationId="{30027021-4791-4F1E-BD4D-DE83A2070A2B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99" creationId="{983438B4-5746-4FFC-9A4B-911FF929B1A8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0" creationId="{5E9D287C-7452-4F77-9DE2-3E14ECB70C2B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1" creationId="{7BD68410-91F4-4513-A80E-8297890E1D34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2" creationId="{F313D450-2E27-4DF3-BDC4-4EEA94746958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3" creationId="{6838802D-2329-44CD-8077-5DA4E223C0C5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4" creationId="{E3FF51B8-23CA-4969-A6D9-5B8FF464CB99}"/>
          </ac:spMkLst>
        </pc:spChg>
        <pc:spChg chg="add del mod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5" creationId="{97EC259B-E00F-444C-9D5A-7529780C2D94}"/>
          </ac:spMkLst>
        </pc:spChg>
        <pc:spChg chg="add del">
          <ac:chgData name="이동건" userId="4ad090f6-dadd-4301-b5d0-883b88f508af" providerId="ADAL" clId="{A26A4DDE-45EB-43C6-8AB1-78D4D691DBCA}" dt="2022-06-08T06:06:30.421" v="7753" actId="478"/>
          <ac:spMkLst>
            <pc:docMk/>
            <pc:sldMk cId="673341773" sldId="347"/>
            <ac:spMk id="106" creationId="{58F6CBE3-6001-48B6-B4A3-2B923BF92CB6}"/>
          </ac:spMkLst>
        </pc:spChg>
        <pc:spChg chg="add mod">
          <ac:chgData name="이동건" userId="4ad090f6-dadd-4301-b5d0-883b88f508af" providerId="ADAL" clId="{A26A4DDE-45EB-43C6-8AB1-78D4D691DBCA}" dt="2022-06-08T06:07:13.728" v="7763" actId="1076"/>
          <ac:spMkLst>
            <pc:docMk/>
            <pc:sldMk cId="673341773" sldId="347"/>
            <ac:spMk id="108" creationId="{7811F2D4-C66A-464E-90EB-879629E62929}"/>
          </ac:spMkLst>
        </pc:spChg>
        <pc:spChg chg="add mod">
          <ac:chgData name="이동건" userId="4ad090f6-dadd-4301-b5d0-883b88f508af" providerId="ADAL" clId="{A26A4DDE-45EB-43C6-8AB1-78D4D691DBCA}" dt="2022-06-07T23:59:59.751" v="4873" actId="14100"/>
          <ac:spMkLst>
            <pc:docMk/>
            <pc:sldMk cId="673341773" sldId="347"/>
            <ac:spMk id="109" creationId="{1BBA6615-68D8-4385-A51D-8F490B21042D}"/>
          </ac:spMkLst>
        </pc:spChg>
        <pc:grpChg chg="add mod">
          <ac:chgData name="이동건" userId="4ad090f6-dadd-4301-b5d0-883b88f508af" providerId="ADAL" clId="{A26A4DDE-45EB-43C6-8AB1-78D4D691DBCA}" dt="2022-06-08T06:06:47.381" v="7756" actId="1076"/>
          <ac:grpSpMkLst>
            <pc:docMk/>
            <pc:sldMk cId="673341773" sldId="347"/>
            <ac:grpSpMk id="26" creationId="{C568394E-6A71-4E6D-93C4-EB4B9A1DF0CD}"/>
          </ac:grpSpMkLst>
        </pc:grpChg>
        <pc:grpChg chg="add mod">
          <ac:chgData name="이동건" userId="4ad090f6-dadd-4301-b5d0-883b88f508af" providerId="ADAL" clId="{A26A4DDE-45EB-43C6-8AB1-78D4D691DBCA}" dt="2022-06-08T06:06:47.381" v="7756" actId="1076"/>
          <ac:grpSpMkLst>
            <pc:docMk/>
            <pc:sldMk cId="673341773" sldId="347"/>
            <ac:grpSpMk id="61" creationId="{B2791BD9-3B8A-450D-A71F-23356E2D0386}"/>
          </ac:grpSpMkLst>
        </pc:grpChg>
        <pc:picChg chg="add mod">
          <ac:chgData name="이동건" userId="4ad090f6-dadd-4301-b5d0-883b88f508af" providerId="ADAL" clId="{A26A4DDE-45EB-43C6-8AB1-78D4D691DBCA}" dt="2022-06-08T06:06:51.240" v="7757" actId="1076"/>
          <ac:picMkLst>
            <pc:docMk/>
            <pc:sldMk cId="673341773" sldId="347"/>
            <ac:picMk id="25" creationId="{755288B9-3932-4F6B-A994-4A87C82B8FAC}"/>
          </ac:picMkLst>
        </pc:picChg>
        <pc:picChg chg="add mod">
          <ac:chgData name="이동건" userId="4ad090f6-dadd-4301-b5d0-883b88f508af" providerId="ADAL" clId="{A26A4DDE-45EB-43C6-8AB1-78D4D691DBCA}" dt="2022-06-08T06:06:56.647" v="7759" actId="14100"/>
          <ac:picMkLst>
            <pc:docMk/>
            <pc:sldMk cId="673341773" sldId="347"/>
            <ac:picMk id="107" creationId="{3E225EE1-B6F7-4BA5-B295-21B3278F9872}"/>
          </ac:picMkLst>
        </pc:pic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11" creationId="{46333A97-9204-4502-9709-8E2AD9470A44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3" creationId="{389A5E2B-A955-41E4-9173-26D42BBB3A0A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7" creationId="{C13E37B2-610D-4FB1-8B26-FC24894B88C8}"/>
          </ac:cxnSpMkLst>
        </pc:cxnChg>
        <pc:cxnChg chg="mod">
          <ac:chgData name="이동건" userId="4ad090f6-dadd-4301-b5d0-883b88f508af" providerId="ADAL" clId="{A26A4DDE-45EB-43C6-8AB1-78D4D691DBCA}" dt="2022-06-13T01:57:59.669" v="10784" actId="692"/>
          <ac:cxnSpMkLst>
            <pc:docMk/>
            <pc:sldMk cId="673341773" sldId="347"/>
            <ac:cxnSpMk id="48" creationId="{B4275473-AEAC-43CB-BE84-EF85C922F24A}"/>
          </ac:cxnSpMkLst>
        </pc:cxnChg>
        <pc:cxnChg chg="mod">
          <ac:chgData name="이동건" userId="4ad090f6-dadd-4301-b5d0-883b88f508af" providerId="ADAL" clId="{A26A4DDE-45EB-43C6-8AB1-78D4D691DBCA}" dt="2022-06-13T01:57:59.669" v="10784" actId="692"/>
          <ac:cxnSpMkLst>
            <pc:docMk/>
            <pc:sldMk cId="673341773" sldId="347"/>
            <ac:cxnSpMk id="52" creationId="{3E3A5AC0-3753-4F12-9E96-7C0A235BC7FA}"/>
          </ac:cxnSpMkLst>
        </pc:cxnChg>
        <pc:cxnChg chg="mod">
          <ac:chgData name="이동건" userId="4ad090f6-dadd-4301-b5d0-883b88f508af" providerId="ADAL" clId="{A26A4DDE-45EB-43C6-8AB1-78D4D691DBCA}" dt="2022-06-13T01:57:59.669" v="10784" actId="692"/>
          <ac:cxnSpMkLst>
            <pc:docMk/>
            <pc:sldMk cId="673341773" sldId="347"/>
            <ac:cxnSpMk id="54" creationId="{E9B3FE74-6428-4845-81E0-B56AB52AC595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82" creationId="{1EAB3261-32AF-4112-9131-C652B6A4DAC9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83" creationId="{838FE809-ED3C-466B-BBDE-5ECDC534E621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84" creationId="{D01483EC-C1BC-416A-BEAB-D077C462135C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85" creationId="{B0677230-CC25-4A94-BCBD-0F622A152174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87" creationId="{B618049D-3D11-4E87-AE89-5E0708D2FA10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90" creationId="{DBFC9E25-5C64-4549-AD68-397D665598C1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93" creationId="{806AA433-F8E6-49FF-81CE-BA5574D2E405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95" creationId="{E3D34CCC-6360-4753-8800-06CDC20C3C48}"/>
          </ac:cxnSpMkLst>
        </pc:cxnChg>
        <pc:cxnChg chg="add del">
          <ac:chgData name="이동건" userId="4ad090f6-dadd-4301-b5d0-883b88f508af" providerId="ADAL" clId="{A26A4DDE-45EB-43C6-8AB1-78D4D691DBCA}" dt="2022-06-08T06:06:30.421" v="7753" actId="478"/>
          <ac:cxnSpMkLst>
            <pc:docMk/>
            <pc:sldMk cId="673341773" sldId="347"/>
            <ac:cxnSpMk id="97" creationId="{0FC15C8B-5EA7-4E40-8044-161617A31419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8T01:32:52.292" v="5964" actId="2696"/>
        <pc:sldMkLst>
          <pc:docMk/>
          <pc:sldMk cId="1221676009" sldId="348"/>
        </pc:sldMkLst>
        <pc:spChg chg="mod">
          <ac:chgData name="이동건" userId="4ad090f6-dadd-4301-b5d0-883b88f508af" providerId="ADAL" clId="{A26A4DDE-45EB-43C6-8AB1-78D4D691DBCA}" dt="2022-06-07T08:01:06.464" v="4628" actId="20577"/>
          <ac:spMkLst>
            <pc:docMk/>
            <pc:sldMk cId="1221676009" sldId="348"/>
            <ac:spMk id="2" creationId="{8685DDAF-ED4C-4B06-8F67-4A109FC7686E}"/>
          </ac:spMkLst>
        </pc:spChg>
        <pc:spChg chg="add del">
          <ac:chgData name="이동건" userId="4ad090f6-dadd-4301-b5d0-883b88f508af" providerId="ADAL" clId="{A26A4DDE-45EB-43C6-8AB1-78D4D691DBCA}" dt="2022-06-07T08:01:24.348" v="4630" actId="478"/>
          <ac:spMkLst>
            <pc:docMk/>
            <pc:sldMk cId="1221676009" sldId="348"/>
            <ac:spMk id="4" creationId="{41B84609-4689-4A95-A109-9C9983B234B4}"/>
          </ac:spMkLst>
        </pc:spChg>
        <pc:spChg chg="add mod">
          <ac:chgData name="이동건" userId="4ad090f6-dadd-4301-b5d0-883b88f508af" providerId="ADAL" clId="{A26A4DDE-45EB-43C6-8AB1-78D4D691DBCA}" dt="2022-06-07T08:04:41.606" v="4656" actId="1076"/>
          <ac:spMkLst>
            <pc:docMk/>
            <pc:sldMk cId="1221676009" sldId="348"/>
            <ac:spMk id="5" creationId="{54A48106-C784-440D-80A9-73FFEC41A2F7}"/>
          </ac:spMkLst>
        </pc:spChg>
        <pc:spChg chg="add mod">
          <ac:chgData name="이동건" userId="4ad090f6-dadd-4301-b5d0-883b88f508af" providerId="ADAL" clId="{A26A4DDE-45EB-43C6-8AB1-78D4D691DBCA}" dt="2022-06-07T08:05:42.784" v="4717" actId="1076"/>
          <ac:spMkLst>
            <pc:docMk/>
            <pc:sldMk cId="1221676009" sldId="348"/>
            <ac:spMk id="6" creationId="{1667AE25-4B16-4664-B078-E29360C72B0E}"/>
          </ac:spMkLst>
        </pc:spChg>
        <pc:spChg chg="add mod">
          <ac:chgData name="이동건" userId="4ad090f6-dadd-4301-b5d0-883b88f508af" providerId="ADAL" clId="{A26A4DDE-45EB-43C6-8AB1-78D4D691DBCA}" dt="2022-06-07T08:06:53.310" v="4790" actId="1076"/>
          <ac:spMkLst>
            <pc:docMk/>
            <pc:sldMk cId="1221676009" sldId="348"/>
            <ac:spMk id="7" creationId="{25AD3491-1D4E-4751-8BB7-8C41CEF02805}"/>
          </ac:spMkLst>
        </pc:spChg>
        <pc:picChg chg="add mod">
          <ac:chgData name="이동건" userId="4ad090f6-dadd-4301-b5d0-883b88f508af" providerId="ADAL" clId="{A26A4DDE-45EB-43C6-8AB1-78D4D691DBCA}" dt="2022-06-07T08:03:54.954" v="4633" actId="1076"/>
          <ac:picMkLst>
            <pc:docMk/>
            <pc:sldMk cId="1221676009" sldId="348"/>
            <ac:picMk id="1026" creationId="{96510679-6204-46FB-A52E-67C6A88876F5}"/>
          </ac:picMkLst>
        </pc:picChg>
      </pc:sldChg>
      <pc:sldChg chg="addSp delSp modSp add del">
        <pc:chgData name="이동건" userId="4ad090f6-dadd-4301-b5d0-883b88f508af" providerId="ADAL" clId="{A26A4DDE-45EB-43C6-8AB1-78D4D691DBCA}" dt="2022-06-08T01:32:53.030" v="5970" actId="2696"/>
        <pc:sldMkLst>
          <pc:docMk/>
          <pc:sldMk cId="3078918584" sldId="349"/>
        </pc:sldMkLst>
        <pc:spChg chg="add mod">
          <ac:chgData name="이동건" userId="4ad090f6-dadd-4301-b5d0-883b88f508af" providerId="ADAL" clId="{A26A4DDE-45EB-43C6-8AB1-78D4D691DBCA}" dt="2022-06-07T23:46:23.391" v="4860" actId="1076"/>
          <ac:spMkLst>
            <pc:docMk/>
            <pc:sldMk cId="3078918584" sldId="349"/>
            <ac:spMk id="2" creationId="{862B6DD4-67EE-44A0-8CE7-8FA5924B4B76}"/>
          </ac:spMkLst>
        </pc:spChg>
        <pc:spChg chg="del">
          <ac:chgData name="이동건" userId="4ad090f6-dadd-4301-b5d0-883b88f508af" providerId="ADAL" clId="{A26A4DDE-45EB-43C6-8AB1-78D4D691DBCA}" dt="2022-06-07T23:45:16.625" v="4795" actId="478"/>
          <ac:spMkLst>
            <pc:docMk/>
            <pc:sldMk cId="3078918584" sldId="349"/>
            <ac:spMk id="6" creationId="{B4C75AD5-F0D8-4C97-9C18-C8EDEF9877CC}"/>
          </ac:spMkLst>
        </pc:spChg>
        <pc:spChg chg="del">
          <ac:chgData name="이동건" userId="4ad090f6-dadd-4301-b5d0-883b88f508af" providerId="ADAL" clId="{A26A4DDE-45EB-43C6-8AB1-78D4D691DBCA}" dt="2022-06-07T23:45:16.043" v="4794" actId="478"/>
          <ac:spMkLst>
            <pc:docMk/>
            <pc:sldMk cId="3078918584" sldId="349"/>
            <ac:spMk id="11" creationId="{FD24F119-D94C-4FD1-A691-84244B1F9350}"/>
          </ac:spMkLst>
        </pc:spChg>
        <pc:spChg chg="mod">
          <ac:chgData name="이동건" userId="4ad090f6-dadd-4301-b5d0-883b88f508af" providerId="ADAL" clId="{A26A4DDE-45EB-43C6-8AB1-78D4D691DBCA}" dt="2022-06-07T23:46:28.021" v="4861" actId="1076"/>
          <ac:spMkLst>
            <pc:docMk/>
            <pc:sldMk cId="3078918584" sldId="349"/>
            <ac:spMk id="14" creationId="{062A144F-4353-43F9-AEC6-7B00808E7427}"/>
          </ac:spMkLst>
        </pc:spChg>
        <pc:picChg chg="del">
          <ac:chgData name="이동건" userId="4ad090f6-dadd-4301-b5d0-883b88f508af" providerId="ADAL" clId="{A26A4DDE-45EB-43C6-8AB1-78D4D691DBCA}" dt="2022-06-07T23:45:14.403" v="4792" actId="478"/>
          <ac:picMkLst>
            <pc:docMk/>
            <pc:sldMk cId="3078918584" sldId="349"/>
            <ac:picMk id="7" creationId="{77AE166A-6642-470E-8C33-55B939276699}"/>
          </ac:picMkLst>
        </pc:picChg>
        <pc:picChg chg="del">
          <ac:chgData name="이동건" userId="4ad090f6-dadd-4301-b5d0-883b88f508af" providerId="ADAL" clId="{A26A4DDE-45EB-43C6-8AB1-78D4D691DBCA}" dt="2022-06-07T23:45:14.805" v="4793" actId="478"/>
          <ac:picMkLst>
            <pc:docMk/>
            <pc:sldMk cId="3078918584" sldId="349"/>
            <ac:picMk id="9" creationId="{00C25E6D-F90C-424C-B1E1-1FB894B8FFC3}"/>
          </ac:picMkLst>
        </pc:picChg>
        <pc:picChg chg="mod modCrop">
          <ac:chgData name="이동건" userId="4ad090f6-dadd-4301-b5d0-883b88f508af" providerId="ADAL" clId="{A26A4DDE-45EB-43C6-8AB1-78D4D691DBCA}" dt="2022-06-07T23:45:42.464" v="4804" actId="1076"/>
          <ac:picMkLst>
            <pc:docMk/>
            <pc:sldMk cId="3078918584" sldId="349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8T03:30:25.818" v="7151" actId="20577"/>
        <pc:sldMkLst>
          <pc:docMk/>
          <pc:sldMk cId="3244633672" sldId="350"/>
        </pc:sldMkLst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7" creationId="{705D264E-CDB1-400A-9473-06AEF8D40475}"/>
          </ac:spMkLst>
        </pc:spChg>
        <pc:spChg chg="add del mod">
          <ac:chgData name="이동건" userId="4ad090f6-dadd-4301-b5d0-883b88f508af" providerId="ADAL" clId="{A26A4DDE-45EB-43C6-8AB1-78D4D691DBCA}" dt="2022-06-08T03:29:41.113" v="7102" actId="478"/>
          <ac:spMkLst>
            <pc:docMk/>
            <pc:sldMk cId="3244633672" sldId="350"/>
            <ac:spMk id="8" creationId="{E9F9B43F-714A-466C-AB7F-58E6A5C776AE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2" creationId="{DC6B0AFB-BDFE-48D0-8F0F-AD072C6BE319}"/>
          </ac:spMkLst>
        </pc:spChg>
        <pc:spChg chg="mod">
          <ac:chgData name="이동건" userId="4ad090f6-dadd-4301-b5d0-883b88f508af" providerId="ADAL" clId="{A26A4DDE-45EB-43C6-8AB1-78D4D691DBCA}" dt="2022-06-08T00:33:01.307" v="5119" actId="6549"/>
          <ac:spMkLst>
            <pc:docMk/>
            <pc:sldMk cId="3244633672" sldId="350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17" creationId="{D91451EE-604F-4F5C-96EF-A59403FC5C1E}"/>
          </ac:spMkLst>
        </pc:spChg>
        <pc:spChg chg="add del">
          <ac:chgData name="이동건" userId="4ad090f6-dadd-4301-b5d0-883b88f508af" providerId="ADAL" clId="{A26A4DDE-45EB-43C6-8AB1-78D4D691DBCA}" dt="2022-06-08T03:29:02.346" v="7091"/>
          <ac:spMkLst>
            <pc:docMk/>
            <pc:sldMk cId="3244633672" sldId="350"/>
            <ac:spMk id="18" creationId="{5208F52A-F796-485E-B120-ECC560B8473C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8" creationId="{F728A5B0-7FC4-408C-9879-B43C0101379E}"/>
          </ac:spMkLst>
        </pc:spChg>
        <pc:spChg chg="add del mod">
          <ac:chgData name="이동건" userId="4ad090f6-dadd-4301-b5d0-883b88f508af" providerId="ADAL" clId="{A26A4DDE-45EB-43C6-8AB1-78D4D691DBCA}" dt="2022-06-08T03:29:39.152" v="7101" actId="478"/>
          <ac:spMkLst>
            <pc:docMk/>
            <pc:sldMk cId="3244633672" sldId="350"/>
            <ac:spMk id="19" creationId="{071EE58C-9E0E-4B83-9BBF-AA13B4AF7D05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9" creationId="{D83F26EC-6C42-4673-9EEE-E222A4F308D9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20" creationId="{FBEAE3DB-A790-478F-8F6B-2F91171AF564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22" creationId="{3D7873DC-EF5F-4604-9328-9B7EE392C768}"/>
          </ac:spMkLst>
        </pc:spChg>
        <pc:spChg chg="add mod">
          <ac:chgData name="이동건" userId="4ad090f6-dadd-4301-b5d0-883b88f508af" providerId="ADAL" clId="{A26A4DDE-45EB-43C6-8AB1-78D4D691DBCA}" dt="2022-06-08T01:25:13.097" v="5881" actId="20577"/>
          <ac:spMkLst>
            <pc:docMk/>
            <pc:sldMk cId="3244633672" sldId="350"/>
            <ac:spMk id="23" creationId="{3B733E8B-BD7B-4396-A96E-533E85AC5377}"/>
          </ac:spMkLst>
        </pc:spChg>
        <pc:spChg chg="add del mod">
          <ac:chgData name="이동건" userId="4ad090f6-dadd-4301-b5d0-883b88f508af" providerId="ADAL" clId="{A26A4DDE-45EB-43C6-8AB1-78D4D691DBCA}" dt="2022-06-08T01:05:03.353" v="5200"/>
          <ac:spMkLst>
            <pc:docMk/>
            <pc:sldMk cId="3244633672" sldId="350"/>
            <ac:spMk id="24" creationId="{B27B0A5E-7B56-42C9-AE9D-180B75233378}"/>
          </ac:spMkLst>
        </pc:spChg>
        <pc:spChg chg="add mod">
          <ac:chgData name="이동건" userId="4ad090f6-dadd-4301-b5d0-883b88f508af" providerId="ADAL" clId="{A26A4DDE-45EB-43C6-8AB1-78D4D691DBCA}" dt="2022-06-08T03:30:25.818" v="7151" actId="20577"/>
          <ac:spMkLst>
            <pc:docMk/>
            <pc:sldMk cId="3244633672" sldId="350"/>
            <ac:spMk id="25" creationId="{D7E7CEB0-638E-459A-808F-CC40A5B50781}"/>
          </ac:spMkLst>
        </pc:spChg>
        <pc:grpChg chg="add mod">
          <ac:chgData name="이동건" userId="4ad090f6-dadd-4301-b5d0-883b88f508af" providerId="ADAL" clId="{A26A4DDE-45EB-43C6-8AB1-78D4D691DBCA}" dt="2022-06-08T01:19:03.446" v="5414" actId="1076"/>
          <ac:grpSpMkLst>
            <pc:docMk/>
            <pc:sldMk cId="3244633672" sldId="350"/>
            <ac:grpSpMk id="21" creationId="{5C6D8F77-C7C5-45D1-9362-2D66E5A7CFFA}"/>
          </ac:grpSpMkLst>
        </pc:grpChg>
        <pc:picChg chg="add del mod">
          <ac:chgData name="이동건" userId="4ad090f6-dadd-4301-b5d0-883b88f508af" providerId="ADAL" clId="{A26A4DDE-45EB-43C6-8AB1-78D4D691DBCA}" dt="2022-06-08T00:48:30.529" v="5120" actId="478"/>
          <ac:picMkLst>
            <pc:docMk/>
            <pc:sldMk cId="3244633672" sldId="350"/>
            <ac:picMk id="1026" creationId="{C5AA2BB5-E175-49CA-9B0A-488B93D60A48}"/>
          </ac:picMkLst>
        </pc:picChg>
        <pc:picChg chg="add mod">
          <ac:chgData name="이동건" userId="4ad090f6-dadd-4301-b5d0-883b88f508af" providerId="ADAL" clId="{A26A4DDE-45EB-43C6-8AB1-78D4D691DBCA}" dt="2022-06-08T01:10:04.500" v="5404" actId="164"/>
          <ac:picMkLst>
            <pc:docMk/>
            <pc:sldMk cId="3244633672" sldId="350"/>
            <ac:picMk id="1028" creationId="{E49073BD-470B-4718-AAC2-C5BB0597D8AA}"/>
          </ac:picMkLst>
        </pc:picChg>
        <pc:picChg chg="add del mod">
          <ac:chgData name="이동건" userId="4ad090f6-dadd-4301-b5d0-883b88f508af" providerId="ADAL" clId="{A26A4DDE-45EB-43C6-8AB1-78D4D691DBCA}" dt="2022-06-08T00:51:12.378" v="5143" actId="478"/>
          <ac:picMkLst>
            <pc:docMk/>
            <pc:sldMk cId="3244633672" sldId="350"/>
            <ac:picMk id="1030" creationId="{F47803EF-BB63-4A68-AEE5-85173D9B9FC0}"/>
          </ac:picMkLst>
        </pc:picChg>
        <pc:picChg chg="add del mod">
          <ac:chgData name="이동건" userId="4ad090f6-dadd-4301-b5d0-883b88f508af" providerId="ADAL" clId="{A26A4DDE-45EB-43C6-8AB1-78D4D691DBCA}" dt="2022-06-08T00:50:08.494" v="5141"/>
          <ac:picMkLst>
            <pc:docMk/>
            <pc:sldMk cId="3244633672" sldId="350"/>
            <ac:picMk id="1032" creationId="{B5A016FD-3BF2-4F24-A4D6-F483D69B323E}"/>
          </ac:picMkLst>
        </pc:picChg>
        <pc:cxnChg chg="add del mod">
          <ac:chgData name="이동건" userId="4ad090f6-dadd-4301-b5d0-883b88f508af" providerId="ADAL" clId="{A26A4DDE-45EB-43C6-8AB1-78D4D691DBCA}" dt="2022-06-08T03:28:05.441" v="7085" actId="478"/>
          <ac:cxnSpMkLst>
            <pc:docMk/>
            <pc:sldMk cId="3244633672" sldId="350"/>
            <ac:cxnSpMk id="5" creationId="{564FA7FF-A0D3-40AD-8C6C-7A3EC5D015D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6" creationId="{338F8065-A8F4-44E4-B012-39737A81587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15" creationId="{5F1C7E84-079C-4BA3-A30D-2501C9F7C754}"/>
          </ac:cxnSpMkLst>
        </pc:cxnChg>
      </pc:sldChg>
      <pc:sldChg chg="addSp delSp modSp add ord modTransition">
        <pc:chgData name="이동건" userId="4ad090f6-dadd-4301-b5d0-883b88f508af" providerId="ADAL" clId="{A26A4DDE-45EB-43C6-8AB1-78D4D691DBCA}" dt="2022-06-09T05:42:09.109" v="10565"/>
        <pc:sldMkLst>
          <pc:docMk/>
          <pc:sldMk cId="3740131390" sldId="351"/>
        </pc:sldMkLst>
        <pc:spChg chg="add mod">
          <ac:chgData name="이동건" userId="4ad090f6-dadd-4301-b5d0-883b88f508af" providerId="ADAL" clId="{A26A4DDE-45EB-43C6-8AB1-78D4D691DBCA}" dt="2022-06-08T08:12:22.283" v="7829" actId="164"/>
          <ac:spMkLst>
            <pc:docMk/>
            <pc:sldMk cId="3740131390" sldId="351"/>
            <ac:spMk id="2" creationId="{00220FEE-D79A-462F-A62D-EB6D4D237656}"/>
          </ac:spMkLst>
        </pc:spChg>
        <pc:spChg chg="add mod">
          <ac:chgData name="이동건" userId="4ad090f6-dadd-4301-b5d0-883b88f508af" providerId="ADAL" clId="{A26A4DDE-45EB-43C6-8AB1-78D4D691DBCA}" dt="2022-06-08T23:40:54.497" v="8073" actId="6549"/>
          <ac:spMkLst>
            <pc:docMk/>
            <pc:sldMk cId="3740131390" sldId="351"/>
            <ac:spMk id="7" creationId="{788C54EB-8F3D-40F4-B684-9ADAEF602B0B}"/>
          </ac:spMkLst>
        </pc:spChg>
        <pc:spChg chg="add del mod">
          <ac:chgData name="이동건" userId="4ad090f6-dadd-4301-b5d0-883b88f508af" providerId="ADAL" clId="{A26A4DDE-45EB-43C6-8AB1-78D4D691DBCA}" dt="2022-06-08T23:40:06.302" v="8064" actId="478"/>
          <ac:spMkLst>
            <pc:docMk/>
            <pc:sldMk cId="3740131390" sldId="351"/>
            <ac:spMk id="8" creationId="{7D6AA906-788D-43EB-9282-D4722ECA3DFB}"/>
          </ac:spMkLst>
        </pc:spChg>
        <pc:spChg chg="add mod">
          <ac:chgData name="이동건" userId="4ad090f6-dadd-4301-b5d0-883b88f508af" providerId="ADAL" clId="{A26A4DDE-45EB-43C6-8AB1-78D4D691DBCA}" dt="2022-06-09T01:45:16.417" v="8819" actId="207"/>
          <ac:spMkLst>
            <pc:docMk/>
            <pc:sldMk cId="3740131390" sldId="351"/>
            <ac:spMk id="9" creationId="{CC796B18-D15D-41C3-8AB5-E06DD88CBC28}"/>
          </ac:spMkLst>
        </pc:spChg>
        <pc:spChg chg="add mod">
          <ac:chgData name="이동건" userId="4ad090f6-dadd-4301-b5d0-883b88f508af" providerId="ADAL" clId="{A26A4DDE-45EB-43C6-8AB1-78D4D691DBCA}" dt="2022-06-09T01:44:23.660" v="8816" actId="1076"/>
          <ac:spMkLst>
            <pc:docMk/>
            <pc:sldMk cId="3740131390" sldId="351"/>
            <ac:spMk id="10" creationId="{A23E3958-AB40-4778-870A-ABDF3511D774}"/>
          </ac:spMkLst>
        </pc:spChg>
        <pc:spChg chg="add mod">
          <ac:chgData name="이동건" userId="4ad090f6-dadd-4301-b5d0-883b88f508af" providerId="ADAL" clId="{A26A4DDE-45EB-43C6-8AB1-78D4D691DBCA}" dt="2022-06-08T23:43:00.074" v="8209" actId="6549"/>
          <ac:spMkLst>
            <pc:docMk/>
            <pc:sldMk cId="3740131390" sldId="351"/>
            <ac:spMk id="13" creationId="{92B8245B-E992-4E3B-9508-1B2DAC520EC6}"/>
          </ac:spMkLst>
        </pc:spChg>
        <pc:spChg chg="del">
          <ac:chgData name="이동건" userId="4ad090f6-dadd-4301-b5d0-883b88f508af" providerId="ADAL" clId="{A26A4DDE-45EB-43C6-8AB1-78D4D691DBCA}" dt="2022-06-08T03:23:10.009" v="7047" actId="478"/>
          <ac:spMkLst>
            <pc:docMk/>
            <pc:sldMk cId="3740131390" sldId="351"/>
            <ac:spMk id="14" creationId="{FFD278CF-3499-49C6-B7ED-B691C11191BF}"/>
          </ac:spMkLst>
        </pc:spChg>
        <pc:spChg chg="add del">
          <ac:chgData name="이동건" userId="4ad090f6-dadd-4301-b5d0-883b88f508af" providerId="ADAL" clId="{A26A4DDE-45EB-43C6-8AB1-78D4D691DBCA}" dt="2022-06-08T03:27:08.471" v="7081" actId="478"/>
          <ac:spMkLst>
            <pc:docMk/>
            <pc:sldMk cId="3740131390" sldId="351"/>
            <ac:spMk id="16" creationId="{DA8B3E7F-3D5B-4467-99A0-D35522B973F2}"/>
          </ac:spMkLst>
        </pc:spChg>
        <pc:spChg chg="mod">
          <ac:chgData name="이동건" userId="4ad090f6-dadd-4301-b5d0-883b88f508af" providerId="ADAL" clId="{A26A4DDE-45EB-43C6-8AB1-78D4D691DBCA}" dt="2022-06-09T00:39:26.525" v="8421" actId="113"/>
          <ac:spMkLst>
            <pc:docMk/>
            <pc:sldMk cId="3740131390" sldId="351"/>
            <ac:spMk id="18" creationId="{F728A5B0-7FC4-408C-9879-B43C0101379E}"/>
          </ac:spMkLst>
        </pc:spChg>
        <pc:spChg chg="mod">
          <ac:chgData name="이동건" userId="4ad090f6-dadd-4301-b5d0-883b88f508af" providerId="ADAL" clId="{A26A4DDE-45EB-43C6-8AB1-78D4D691DBCA}" dt="2022-06-08T08:05:37.388" v="7812"/>
          <ac:spMkLst>
            <pc:docMk/>
            <pc:sldMk cId="3740131390" sldId="351"/>
            <ac:spMk id="19" creationId="{D83F26EC-6C42-4673-9EEE-E222A4F308D9}"/>
          </ac:spMkLst>
        </pc:spChg>
        <pc:spChg chg="mod">
          <ac:chgData name="이동건" userId="4ad090f6-dadd-4301-b5d0-883b88f508af" providerId="ADAL" clId="{A26A4DDE-45EB-43C6-8AB1-78D4D691DBCA}" dt="2022-06-08T08:06:02.593" v="7816" actId="1076"/>
          <ac:spMkLst>
            <pc:docMk/>
            <pc:sldMk cId="3740131390" sldId="351"/>
            <ac:spMk id="20" creationId="{FBEAE3DB-A790-478F-8F6B-2F91171AF564}"/>
          </ac:spMkLst>
        </pc:spChg>
        <pc:spChg chg="add">
          <ac:chgData name="이동건" userId="4ad090f6-dadd-4301-b5d0-883b88f508af" providerId="ADAL" clId="{A26A4DDE-45EB-43C6-8AB1-78D4D691DBCA}" dt="2022-06-08T03:27:08.701" v="7082"/>
          <ac:spMkLst>
            <pc:docMk/>
            <pc:sldMk cId="3740131390" sldId="351"/>
            <ac:spMk id="23" creationId="{1AD2F9A7-A302-4EA4-821B-031E6BBD7982}"/>
          </ac:spMkLst>
        </pc:spChg>
        <pc:spChg chg="add del">
          <ac:chgData name="이동건" userId="4ad090f6-dadd-4301-b5d0-883b88f508af" providerId="ADAL" clId="{A26A4DDE-45EB-43C6-8AB1-78D4D691DBCA}" dt="2022-06-08T05:32:48.239" v="7533"/>
          <ac:spMkLst>
            <pc:docMk/>
            <pc:sldMk cId="3740131390" sldId="351"/>
            <ac:spMk id="24" creationId="{5A22C912-3E22-4734-ABEF-9FB502B68723}"/>
          </ac:spMkLst>
        </pc:spChg>
        <pc:spChg chg="add del">
          <ac:chgData name="이동건" userId="4ad090f6-dadd-4301-b5d0-883b88f508af" providerId="ADAL" clId="{A26A4DDE-45EB-43C6-8AB1-78D4D691DBCA}" dt="2022-06-08T05:32:48.239" v="7533"/>
          <ac:spMkLst>
            <pc:docMk/>
            <pc:sldMk cId="3740131390" sldId="351"/>
            <ac:spMk id="25" creationId="{289D57D5-44A6-4CC8-A433-EB9E4F7D84B5}"/>
          </ac:spMkLst>
        </pc:spChg>
        <pc:spChg chg="add del">
          <ac:chgData name="이동건" userId="4ad090f6-dadd-4301-b5d0-883b88f508af" providerId="ADAL" clId="{A26A4DDE-45EB-43C6-8AB1-78D4D691DBCA}" dt="2022-06-08T05:32:48.239" v="7533"/>
          <ac:spMkLst>
            <pc:docMk/>
            <pc:sldMk cId="3740131390" sldId="351"/>
            <ac:spMk id="26" creationId="{3F0CC723-203E-45FD-93DC-30B7B0FC5126}"/>
          </ac:spMkLst>
        </pc:spChg>
        <pc:spChg chg="add mod">
          <ac:chgData name="이동건" userId="4ad090f6-dadd-4301-b5d0-883b88f508af" providerId="ADAL" clId="{A26A4DDE-45EB-43C6-8AB1-78D4D691DBCA}" dt="2022-06-08T05:31:50.245" v="7526" actId="571"/>
          <ac:spMkLst>
            <pc:docMk/>
            <pc:sldMk cId="3740131390" sldId="351"/>
            <ac:spMk id="27" creationId="{3F8B6349-08F6-4C01-B9EB-2926B1527A9B}"/>
          </ac:spMkLst>
        </pc:spChg>
        <pc:spChg chg="add mod">
          <ac:chgData name="이동건" userId="4ad090f6-dadd-4301-b5d0-883b88f508af" providerId="ADAL" clId="{A26A4DDE-45EB-43C6-8AB1-78D4D691DBCA}" dt="2022-06-08T05:31:50.245" v="7526" actId="571"/>
          <ac:spMkLst>
            <pc:docMk/>
            <pc:sldMk cId="3740131390" sldId="351"/>
            <ac:spMk id="28" creationId="{93601D62-9224-4849-9526-1C9CA2232EE4}"/>
          </ac:spMkLst>
        </pc:spChg>
        <pc:spChg chg="add mod">
          <ac:chgData name="이동건" userId="4ad090f6-dadd-4301-b5d0-883b88f508af" providerId="ADAL" clId="{A26A4DDE-45EB-43C6-8AB1-78D4D691DBCA}" dt="2022-06-08T05:31:50.245" v="7526" actId="571"/>
          <ac:spMkLst>
            <pc:docMk/>
            <pc:sldMk cId="3740131390" sldId="351"/>
            <ac:spMk id="29" creationId="{B32ED617-E727-47DA-93EC-5E331CD6008D}"/>
          </ac:spMkLst>
        </pc:spChg>
        <pc:spChg chg="add mod">
          <ac:chgData name="이동건" userId="4ad090f6-dadd-4301-b5d0-883b88f508af" providerId="ADAL" clId="{A26A4DDE-45EB-43C6-8AB1-78D4D691DBCA}" dt="2022-06-08T05:31:50.245" v="7526" actId="571"/>
          <ac:spMkLst>
            <pc:docMk/>
            <pc:sldMk cId="3740131390" sldId="351"/>
            <ac:spMk id="30" creationId="{3910AD74-C397-4326-9BC6-7B9EE5A948C3}"/>
          </ac:spMkLst>
        </pc:spChg>
        <pc:spChg chg="add del mod">
          <ac:chgData name="이동건" userId="4ad090f6-dadd-4301-b5d0-883b88f508af" providerId="ADAL" clId="{A26A4DDE-45EB-43C6-8AB1-78D4D691DBCA}" dt="2022-06-08T05:32:47.390" v="7531"/>
          <ac:spMkLst>
            <pc:docMk/>
            <pc:sldMk cId="3740131390" sldId="351"/>
            <ac:spMk id="31" creationId="{C0B48BD9-8F06-44E9-9FBD-84378F9CE36E}"/>
          </ac:spMkLst>
        </pc:spChg>
        <pc:spChg chg="add mod">
          <ac:chgData name="이동건" userId="4ad090f6-dadd-4301-b5d0-883b88f508af" providerId="ADAL" clId="{A26A4DDE-45EB-43C6-8AB1-78D4D691DBCA}" dt="2022-06-08T23:39:26.938" v="8054" actId="164"/>
          <ac:spMkLst>
            <pc:docMk/>
            <pc:sldMk cId="3740131390" sldId="351"/>
            <ac:spMk id="35" creationId="{10CDE712-9616-4EC7-93A4-9868FE19CC8B}"/>
          </ac:spMkLst>
        </pc:spChg>
        <pc:spChg chg="add mod">
          <ac:chgData name="이동건" userId="4ad090f6-dadd-4301-b5d0-883b88f508af" providerId="ADAL" clId="{A26A4DDE-45EB-43C6-8AB1-78D4D691DBCA}" dt="2022-06-08T23:39:09.633" v="8049" actId="164"/>
          <ac:spMkLst>
            <pc:docMk/>
            <pc:sldMk cId="3740131390" sldId="351"/>
            <ac:spMk id="39" creationId="{73CA16E4-1458-4FE8-BF2E-5D71D21B3CB9}"/>
          </ac:spMkLst>
        </pc:spChg>
        <pc:spChg chg="add mod">
          <ac:chgData name="이동건" userId="4ad090f6-dadd-4301-b5d0-883b88f508af" providerId="ADAL" clId="{A26A4DDE-45EB-43C6-8AB1-78D4D691DBCA}" dt="2022-06-09T01:45:51.263" v="8824" actId="1076"/>
          <ac:spMkLst>
            <pc:docMk/>
            <pc:sldMk cId="3740131390" sldId="351"/>
            <ac:spMk id="44" creationId="{043B775B-6CE8-41C2-988B-D00570EE2433}"/>
          </ac:spMkLst>
        </pc:spChg>
        <pc:spChg chg="add mod">
          <ac:chgData name="이동건" userId="4ad090f6-dadd-4301-b5d0-883b88f508af" providerId="ADAL" clId="{A26A4DDE-45EB-43C6-8AB1-78D4D691DBCA}" dt="2022-06-09T01:50:15.308" v="9122" actId="1076"/>
          <ac:spMkLst>
            <pc:docMk/>
            <pc:sldMk cId="3740131390" sldId="351"/>
            <ac:spMk id="46" creationId="{DDE6AA43-9630-48CD-98D1-209E03CF3FF7}"/>
          </ac:spMkLst>
        </pc:spChg>
        <pc:spChg chg="add mod">
          <ac:chgData name="이동건" userId="4ad090f6-dadd-4301-b5d0-883b88f508af" providerId="ADAL" clId="{A26A4DDE-45EB-43C6-8AB1-78D4D691DBCA}" dt="2022-06-09T01:47:01.192" v="8901" actId="20577"/>
          <ac:spMkLst>
            <pc:docMk/>
            <pc:sldMk cId="3740131390" sldId="351"/>
            <ac:spMk id="48" creationId="{9CED6EAB-A225-43BF-862F-474A6B58DEA8}"/>
          </ac:spMkLst>
        </pc:spChg>
        <pc:grpChg chg="add mod">
          <ac:chgData name="이동건" userId="4ad090f6-dadd-4301-b5d0-883b88f508af" providerId="ADAL" clId="{A26A4DDE-45EB-43C6-8AB1-78D4D691DBCA}" dt="2022-06-08T23:40:42.464" v="8070" actId="1076"/>
          <ac:grpSpMkLst>
            <pc:docMk/>
            <pc:sldMk cId="3740131390" sldId="351"/>
            <ac:grpSpMk id="5" creationId="{C3F3D361-9913-4C22-B1B9-FDBCE96B506E}"/>
          </ac:grpSpMkLst>
        </pc:grpChg>
        <pc:grpChg chg="add mod">
          <ac:chgData name="이동건" userId="4ad090f6-dadd-4301-b5d0-883b88f508af" providerId="ADAL" clId="{A26A4DDE-45EB-43C6-8AB1-78D4D691DBCA}" dt="2022-06-09T01:44:03.322" v="8811" actId="14100"/>
          <ac:grpSpMkLst>
            <pc:docMk/>
            <pc:sldMk cId="3740131390" sldId="351"/>
            <ac:grpSpMk id="11" creationId="{A6367F19-0A25-45C3-9AB1-5D2501EEECC7}"/>
          </ac:grpSpMkLst>
        </pc:grpChg>
        <pc:grpChg chg="add mod">
          <ac:chgData name="이동건" userId="4ad090f6-dadd-4301-b5d0-883b88f508af" providerId="ADAL" clId="{A26A4DDE-45EB-43C6-8AB1-78D4D691DBCA}" dt="2022-06-08T23:40:37.077" v="8069" actId="1076"/>
          <ac:grpSpMkLst>
            <pc:docMk/>
            <pc:sldMk cId="3740131390" sldId="351"/>
            <ac:grpSpMk id="12" creationId="{AD56D282-73A2-4EBE-BB44-C4B2F0872720}"/>
          </ac:grpSpMkLst>
        </pc:grpChg>
        <pc:grpChg chg="add del">
          <ac:chgData name="이동건" userId="4ad090f6-dadd-4301-b5d0-883b88f508af" providerId="ADAL" clId="{A26A4DDE-45EB-43C6-8AB1-78D4D691DBCA}" dt="2022-06-08T08:06:14.608" v="7817" actId="478"/>
          <ac:grpSpMkLst>
            <pc:docMk/>
            <pc:sldMk cId="3740131390" sldId="351"/>
            <ac:grpSpMk id="21" creationId="{5C6D8F77-C7C5-45D1-9362-2D66E5A7CFFA}"/>
          </ac:grpSpMkLst>
        </pc:grpChg>
        <pc:grpChg chg="add mod">
          <ac:chgData name="이동건" userId="4ad090f6-dadd-4301-b5d0-883b88f508af" providerId="ADAL" clId="{A26A4DDE-45EB-43C6-8AB1-78D4D691DBCA}" dt="2022-06-08T23:40:37.077" v="8069" actId="1076"/>
          <ac:grpSpMkLst>
            <pc:docMk/>
            <pc:sldMk cId="3740131390" sldId="351"/>
            <ac:grpSpMk id="32" creationId="{8E7D332A-C5E6-45F5-97A5-E1AF192B4CD1}"/>
          </ac:grpSpMkLst>
        </pc:grpChg>
        <pc:grpChg chg="add mod">
          <ac:chgData name="이동건" userId="4ad090f6-dadd-4301-b5d0-883b88f508af" providerId="ADAL" clId="{A26A4DDE-45EB-43C6-8AB1-78D4D691DBCA}" dt="2022-06-09T01:44:03.322" v="8811" actId="14100"/>
          <ac:grpSpMkLst>
            <pc:docMk/>
            <pc:sldMk cId="3740131390" sldId="351"/>
            <ac:grpSpMk id="36" creationId="{3A7905B5-5FB9-4A1D-A6FE-AF9B076F8CAA}"/>
          </ac:grpSpMkLst>
        </pc:grpChg>
        <pc:picChg chg="mod">
          <ac:chgData name="이동건" userId="4ad090f6-dadd-4301-b5d0-883b88f508af" providerId="ADAL" clId="{A26A4DDE-45EB-43C6-8AB1-78D4D691DBCA}" dt="2022-06-08T23:38:42.876" v="8034" actId="1076"/>
          <ac:picMkLst>
            <pc:docMk/>
            <pc:sldMk cId="3740131390" sldId="351"/>
            <ac:picMk id="34" creationId="{B7A48943-1C02-4FE0-963F-BE1125AA17F9}"/>
          </ac:picMkLst>
        </pc:picChg>
        <pc:picChg chg="mod">
          <ac:chgData name="이동건" userId="4ad090f6-dadd-4301-b5d0-883b88f508af" providerId="ADAL" clId="{A26A4DDE-45EB-43C6-8AB1-78D4D691DBCA}" dt="2022-06-09T01:44:03.322" v="8811" actId="14100"/>
          <ac:picMkLst>
            <pc:docMk/>
            <pc:sldMk cId="3740131390" sldId="351"/>
            <ac:picMk id="38" creationId="{6B380646-62DC-4673-9581-07DEF49EED4B}"/>
          </ac:picMkLst>
        </pc:picChg>
        <pc:picChg chg="add mod">
          <ac:chgData name="이동건" userId="4ad090f6-dadd-4301-b5d0-883b88f508af" providerId="ADAL" clId="{A26A4DDE-45EB-43C6-8AB1-78D4D691DBCA}" dt="2022-06-08T23:39:52.606" v="8062" actId="1076"/>
          <ac:picMkLst>
            <pc:docMk/>
            <pc:sldMk cId="3740131390" sldId="351"/>
            <ac:picMk id="1026" creationId="{1DF47821-89A1-4299-B0AE-CBCB66FA4F7F}"/>
          </ac:picMkLst>
        </pc:picChg>
        <pc:cxnChg chg="add mod">
          <ac:chgData name="이동건" userId="4ad090f6-dadd-4301-b5d0-883b88f508af" providerId="ADAL" clId="{A26A4DDE-45EB-43C6-8AB1-78D4D691DBCA}" dt="2022-06-09T01:45:49.087" v="8823" actId="14100"/>
          <ac:cxnSpMkLst>
            <pc:docMk/>
            <pc:sldMk cId="3740131390" sldId="351"/>
            <ac:cxnSpMk id="41" creationId="{8465C128-E054-4234-80A6-7DD2360CBFA9}"/>
          </ac:cxnSpMkLst>
        </pc:cxnChg>
      </pc:sldChg>
      <pc:sldChg chg="addSp delSp modSp add modTransition">
        <pc:chgData name="이동건" userId="4ad090f6-dadd-4301-b5d0-883b88f508af" providerId="ADAL" clId="{A26A4DDE-45EB-43C6-8AB1-78D4D691DBCA}" dt="2022-06-09T05:42:42.013" v="10566"/>
        <pc:sldMkLst>
          <pc:docMk/>
          <pc:sldMk cId="371179566" sldId="352"/>
        </pc:sldMkLst>
        <pc:spChg chg="mod">
          <ac:chgData name="이동건" userId="4ad090f6-dadd-4301-b5d0-883b88f508af" providerId="ADAL" clId="{A26A4DDE-45EB-43C6-8AB1-78D4D691DBCA}" dt="2022-06-08T05:12:39.020" v="7478" actId="1076"/>
          <ac:spMkLst>
            <pc:docMk/>
            <pc:sldMk cId="371179566" sldId="352"/>
            <ac:spMk id="2" creationId="{9874A767-C052-4951-84F3-1B3EBAC521A0}"/>
          </ac:spMkLst>
        </pc:spChg>
        <pc:spChg chg="del">
          <ac:chgData name="이동건" userId="4ad090f6-dadd-4301-b5d0-883b88f508af" providerId="ADAL" clId="{A26A4DDE-45EB-43C6-8AB1-78D4D691DBCA}" dt="2022-06-08T02:03:18.817" v="6001" actId="478"/>
          <ac:spMkLst>
            <pc:docMk/>
            <pc:sldMk cId="371179566" sldId="35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2:03:34.646" v="6004" actId="478"/>
          <ac:spMkLst>
            <pc:docMk/>
            <pc:sldMk cId="371179566" sldId="352"/>
            <ac:spMk id="6" creationId="{DCDB498A-AB1A-41DA-B09F-A4733122C646}"/>
          </ac:spMkLst>
        </pc:spChg>
        <pc:spChg chg="add mod">
          <ac:chgData name="이동건" userId="4ad090f6-dadd-4301-b5d0-883b88f508af" providerId="ADAL" clId="{A26A4DDE-45EB-43C6-8AB1-78D4D691DBCA}" dt="2022-06-08T05:12:25.120" v="7475" actId="1076"/>
          <ac:spMkLst>
            <pc:docMk/>
            <pc:sldMk cId="371179566" sldId="352"/>
            <ac:spMk id="7" creationId="{ECA65784-C5DC-44BB-8705-40A58C023B0D}"/>
          </ac:spMkLst>
        </pc:spChg>
        <pc:spChg chg="add mod">
          <ac:chgData name="이동건" userId="4ad090f6-dadd-4301-b5d0-883b88f508af" providerId="ADAL" clId="{A26A4DDE-45EB-43C6-8AB1-78D4D691DBCA}" dt="2022-06-08T05:12:07.741" v="7470" actId="404"/>
          <ac:spMkLst>
            <pc:docMk/>
            <pc:sldMk cId="371179566" sldId="352"/>
            <ac:spMk id="8" creationId="{858E2CE3-1945-44D2-A252-9336B02AD98D}"/>
          </ac:spMkLst>
        </pc:spChg>
        <pc:spChg chg="del">
          <ac:chgData name="이동건" userId="4ad090f6-dadd-4301-b5d0-883b88f508af" providerId="ADAL" clId="{A26A4DDE-45EB-43C6-8AB1-78D4D691DBCA}" dt="2022-06-08T02:03:18.817" v="6001" actId="478"/>
          <ac:spMkLst>
            <pc:docMk/>
            <pc:sldMk cId="371179566" sldId="352"/>
            <ac:spMk id="9" creationId="{64B04C9B-0351-44E9-A3E4-B9A936A660EB}"/>
          </ac:spMkLst>
        </pc:spChg>
        <pc:spChg chg="add mod">
          <ac:chgData name="이동건" userId="4ad090f6-dadd-4301-b5d0-883b88f508af" providerId="ADAL" clId="{A26A4DDE-45EB-43C6-8AB1-78D4D691DBCA}" dt="2022-06-08T05:12:16.447" v="7472" actId="1076"/>
          <ac:spMkLst>
            <pc:docMk/>
            <pc:sldMk cId="371179566" sldId="352"/>
            <ac:spMk id="10" creationId="{647CE4C2-081C-4122-88E7-A645BA0BECBE}"/>
          </ac:spMkLst>
        </pc:spChg>
        <pc:spChg chg="add mod">
          <ac:chgData name="이동건" userId="4ad090f6-dadd-4301-b5d0-883b88f508af" providerId="ADAL" clId="{A26A4DDE-45EB-43C6-8AB1-78D4D691DBCA}" dt="2022-06-08T05:12:19.564" v="7473" actId="1076"/>
          <ac:spMkLst>
            <pc:docMk/>
            <pc:sldMk cId="371179566" sldId="352"/>
            <ac:spMk id="11" creationId="{BDB4BA13-8565-4190-B878-B8C8ADFF6442}"/>
          </ac:spMkLst>
        </pc:spChg>
        <pc:spChg chg="add mod">
          <ac:chgData name="이동건" userId="4ad090f6-dadd-4301-b5d0-883b88f508af" providerId="ADAL" clId="{A26A4DDE-45EB-43C6-8AB1-78D4D691DBCA}" dt="2022-06-08T05:12:22.995" v="7474" actId="1076"/>
          <ac:spMkLst>
            <pc:docMk/>
            <pc:sldMk cId="371179566" sldId="352"/>
            <ac:spMk id="12" creationId="{BAE8D48E-A56B-45ED-896C-2AFDB0F3ABA1}"/>
          </ac:spMkLst>
        </pc:spChg>
        <pc:spChg chg="add mod">
          <ac:chgData name="이동건" userId="4ad090f6-dadd-4301-b5d0-883b88f508af" providerId="ADAL" clId="{A26A4DDE-45EB-43C6-8AB1-78D4D691DBCA}" dt="2022-06-08T05:12:30.905" v="7476" actId="1076"/>
          <ac:spMkLst>
            <pc:docMk/>
            <pc:sldMk cId="371179566" sldId="352"/>
            <ac:spMk id="13" creationId="{5BE13F91-4F97-4AD1-92D5-639FB0C2AC65}"/>
          </ac:spMkLst>
        </pc:spChg>
        <pc:spChg chg="del">
          <ac:chgData name="이동건" userId="4ad090f6-dadd-4301-b5d0-883b88f508af" providerId="ADAL" clId="{A26A4DDE-45EB-43C6-8AB1-78D4D691DBCA}" dt="2022-06-08T03:21:34.940" v="6962" actId="478"/>
          <ac:spMkLst>
            <pc:docMk/>
            <pc:sldMk cId="371179566" sldId="35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9T05:09:20.995" v="10560" actId="6549"/>
          <ac:spMkLst>
            <pc:docMk/>
            <pc:sldMk cId="371179566" sldId="352"/>
            <ac:spMk id="15" creationId="{AC5741AA-B3EA-4BB3-BBB3-ADF82AFA2567}"/>
          </ac:spMkLst>
        </pc:spChg>
      </pc:sldChg>
      <pc:sldChg chg="addSp delSp modSp add del modTransition">
        <pc:chgData name="이동건" userId="4ad090f6-dadd-4301-b5d0-883b88f508af" providerId="ADAL" clId="{A26A4DDE-45EB-43C6-8AB1-78D4D691DBCA}" dt="2022-06-09T05:42:09.109" v="10565"/>
        <pc:sldMkLst>
          <pc:docMk/>
          <pc:sldMk cId="3452354023" sldId="353"/>
        </pc:sldMkLst>
        <pc:spChg chg="add del mod">
          <ac:chgData name="이동건" userId="4ad090f6-dadd-4301-b5d0-883b88f508af" providerId="ADAL" clId="{A26A4DDE-45EB-43C6-8AB1-78D4D691DBCA}" dt="2022-06-08T05:32:48.685" v="7534"/>
          <ac:spMkLst>
            <pc:docMk/>
            <pc:sldMk cId="3452354023" sldId="353"/>
            <ac:spMk id="2" creationId="{12170ABC-D5DD-4923-BBBC-03A401FACB50}"/>
          </ac:spMkLst>
        </pc:spChg>
        <pc:spChg chg="add del mod">
          <ac:chgData name="이동건" userId="4ad090f6-dadd-4301-b5d0-883b88f508af" providerId="ADAL" clId="{A26A4DDE-45EB-43C6-8AB1-78D4D691DBCA}" dt="2022-06-08T05:32:48.685" v="7534"/>
          <ac:spMkLst>
            <pc:docMk/>
            <pc:sldMk cId="3452354023" sldId="353"/>
            <ac:spMk id="5" creationId="{899A2225-32DF-4BA8-8A5B-D18C91F79880}"/>
          </ac:spMkLst>
        </pc:spChg>
        <pc:spChg chg="add del mod">
          <ac:chgData name="이동건" userId="4ad090f6-dadd-4301-b5d0-883b88f508af" providerId="ADAL" clId="{A26A4DDE-45EB-43C6-8AB1-78D4D691DBCA}" dt="2022-06-08T05:32:48.685" v="7534"/>
          <ac:spMkLst>
            <pc:docMk/>
            <pc:sldMk cId="3452354023" sldId="353"/>
            <ac:spMk id="7" creationId="{598C292D-A64E-4934-9363-81D1E714FA8F}"/>
          </ac:spMkLst>
        </pc:spChg>
        <pc:spChg chg="add del mod">
          <ac:chgData name="이동건" userId="4ad090f6-dadd-4301-b5d0-883b88f508af" providerId="ADAL" clId="{A26A4DDE-45EB-43C6-8AB1-78D4D691DBCA}" dt="2022-06-08T05:33:03.685" v="7538" actId="1076"/>
          <ac:spMkLst>
            <pc:docMk/>
            <pc:sldMk cId="3452354023" sldId="353"/>
            <ac:spMk id="8" creationId="{89D223EC-C33F-4358-9346-C8C37CDFD3BC}"/>
          </ac:spMkLst>
        </pc:spChg>
        <pc:spChg chg="mod">
          <ac:chgData name="이동건" userId="4ad090f6-dadd-4301-b5d0-883b88f508af" providerId="ADAL" clId="{A26A4DDE-45EB-43C6-8AB1-78D4D691DBCA}" dt="2022-06-08T03:22:48.873" v="7046" actId="20577"/>
          <ac:spMkLst>
            <pc:docMk/>
            <pc:sldMk cId="3452354023" sldId="353"/>
            <ac:spMk id="14" creationId="{FFD278CF-3499-49C6-B7ED-B691C11191BF}"/>
          </ac:spMkLst>
        </pc:spChg>
        <pc:spChg chg="del">
          <ac:chgData name="이동건" userId="4ad090f6-dadd-4301-b5d0-883b88f508af" providerId="ADAL" clId="{A26A4DDE-45EB-43C6-8AB1-78D4D691DBCA}" dt="2022-06-08T03:22:27.881" v="6966" actId="478"/>
          <ac:spMkLst>
            <pc:docMk/>
            <pc:sldMk cId="3452354023" sldId="353"/>
            <ac:spMk id="23" creationId="{3B733E8B-BD7B-4396-A96E-533E85AC5377}"/>
          </ac:spMkLst>
        </pc:spChg>
        <pc:spChg chg="del">
          <ac:chgData name="이동건" userId="4ad090f6-dadd-4301-b5d0-883b88f508af" providerId="ADAL" clId="{A26A4DDE-45EB-43C6-8AB1-78D4D691DBCA}" dt="2022-06-08T03:22:26.813" v="6965" actId="478"/>
          <ac:spMkLst>
            <pc:docMk/>
            <pc:sldMk cId="3452354023" sldId="353"/>
            <ac:spMk id="25" creationId="{D7E7CEB0-638E-459A-808F-CC40A5B50781}"/>
          </ac:spMkLst>
        </pc:spChg>
        <pc:grpChg chg="add del mod">
          <ac:chgData name="이동건" userId="4ad090f6-dadd-4301-b5d0-883b88f508af" providerId="ADAL" clId="{A26A4DDE-45EB-43C6-8AB1-78D4D691DBCA}" dt="2022-06-08T05:32:49.231" v="7535" actId="1076"/>
          <ac:grpSpMkLst>
            <pc:docMk/>
            <pc:sldMk cId="3452354023" sldId="353"/>
            <ac:grpSpMk id="21" creationId="{5C6D8F77-C7C5-45D1-9362-2D66E5A7CFFA}"/>
          </ac:grpSpMkLst>
        </pc:grpChg>
      </pc:sldChg>
      <pc:sldChg chg="addSp delSp modSp add">
        <pc:chgData name="이동건" userId="4ad090f6-dadd-4301-b5d0-883b88f508af" providerId="ADAL" clId="{A26A4DDE-45EB-43C6-8AB1-78D4D691DBCA}" dt="2022-06-14T00:36:40.464" v="10796" actId="20577"/>
        <pc:sldMkLst>
          <pc:docMk/>
          <pc:sldMk cId="2488441045" sldId="354"/>
        </pc:sldMkLst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2" creationId="{9874A767-C052-4951-84F3-1B3EBAC521A0}"/>
          </ac:spMkLst>
        </pc:spChg>
        <pc:spChg chg="add del mod">
          <ac:chgData name="이동건" userId="4ad090f6-dadd-4301-b5d0-883b88f508af" providerId="ADAL" clId="{A26A4DDE-45EB-43C6-8AB1-78D4D691DBCA}" dt="2022-06-09T01:27:59.558" v="8560"/>
          <ac:spMkLst>
            <pc:docMk/>
            <pc:sldMk cId="2488441045" sldId="354"/>
            <ac:spMk id="5" creationId="{FDD9361D-D4AB-4800-BCB9-9D8F6AA5462C}"/>
          </ac:spMkLst>
        </pc:spChg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7" creationId="{ECA65784-C5DC-44BB-8705-40A58C023B0D}"/>
          </ac:spMkLst>
        </pc:spChg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8" creationId="{858E2CE3-1945-44D2-A252-9336B02AD98D}"/>
          </ac:spMkLst>
        </pc:spChg>
        <pc:spChg chg="mod">
          <ac:chgData name="이동건" userId="4ad090f6-dadd-4301-b5d0-883b88f508af" providerId="ADAL" clId="{A26A4DDE-45EB-43C6-8AB1-78D4D691DBCA}" dt="2022-06-14T00:36:40.464" v="10796" actId="20577"/>
          <ac:spMkLst>
            <pc:docMk/>
            <pc:sldMk cId="2488441045" sldId="354"/>
            <ac:spMk id="10" creationId="{647CE4C2-081C-4122-88E7-A645BA0BECBE}"/>
          </ac:spMkLst>
        </pc:spChg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11" creationId="{BDB4BA13-8565-4190-B878-B8C8ADFF6442}"/>
          </ac:spMkLst>
        </pc:spChg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12" creationId="{BAE8D48E-A56B-45ED-896C-2AFDB0F3ABA1}"/>
          </ac:spMkLst>
        </pc:spChg>
        <pc:spChg chg="del">
          <ac:chgData name="이동건" userId="4ad090f6-dadd-4301-b5d0-883b88f508af" providerId="ADAL" clId="{A26A4DDE-45EB-43C6-8AB1-78D4D691DBCA}" dt="2022-06-08T05:14:09.188" v="7500" actId="478"/>
          <ac:spMkLst>
            <pc:docMk/>
            <pc:sldMk cId="2488441045" sldId="354"/>
            <ac:spMk id="13" creationId="{5BE13F91-4F97-4AD1-92D5-639FB0C2AC65}"/>
          </ac:spMkLst>
        </pc:spChg>
        <pc:spChg chg="add del mod">
          <ac:chgData name="이동건" userId="4ad090f6-dadd-4301-b5d0-883b88f508af" providerId="ADAL" clId="{A26A4DDE-45EB-43C6-8AB1-78D4D691DBCA}" dt="2022-06-08T05:14:56.833" v="7508" actId="478"/>
          <ac:spMkLst>
            <pc:docMk/>
            <pc:sldMk cId="2488441045" sldId="354"/>
            <ac:spMk id="14" creationId="{3F96E954-599C-4E9D-8D43-5E58C005A8E9}"/>
          </ac:spMkLst>
        </pc:spChg>
        <pc:spChg chg="mod">
          <ac:chgData name="이동건" userId="4ad090f6-dadd-4301-b5d0-883b88f508af" providerId="ADAL" clId="{A26A4DDE-45EB-43C6-8AB1-78D4D691DBCA}" dt="2022-06-08T05:13:51.797" v="7499" actId="20577"/>
          <ac:spMkLst>
            <pc:docMk/>
            <pc:sldMk cId="2488441045" sldId="354"/>
            <ac:spMk id="15" creationId="{AC5741AA-B3EA-4BB3-BBB3-ADF82AFA2567}"/>
          </ac:spMkLst>
        </pc:spChg>
      </pc:sldChg>
      <pc:sldChg chg="addSp delSp modSp add modTransition">
        <pc:chgData name="이동건" userId="4ad090f6-dadd-4301-b5d0-883b88f508af" providerId="ADAL" clId="{A26A4DDE-45EB-43C6-8AB1-78D4D691DBCA}" dt="2022-06-09T02:22:55.970" v="9543" actId="20577"/>
        <pc:sldMkLst>
          <pc:docMk/>
          <pc:sldMk cId="1415328965" sldId="355"/>
        </pc:sldMkLst>
        <pc:spChg chg="del">
          <ac:chgData name="이동건" userId="4ad090f6-dadd-4301-b5d0-883b88f508af" providerId="ADAL" clId="{A26A4DDE-45EB-43C6-8AB1-78D4D691DBCA}" dt="2022-06-08T05:33:08.556" v="7540" actId="478"/>
          <ac:spMkLst>
            <pc:docMk/>
            <pc:sldMk cId="1415328965" sldId="355"/>
            <ac:spMk id="2" creationId="{12170ABC-D5DD-4923-BBBC-03A401FACB50}"/>
          </ac:spMkLst>
        </pc:spChg>
        <pc:spChg chg="del">
          <ac:chgData name="이동건" userId="4ad090f6-dadd-4301-b5d0-883b88f508af" providerId="ADAL" clId="{A26A4DDE-45EB-43C6-8AB1-78D4D691DBCA}" dt="2022-06-08T05:33:08.556" v="7540" actId="478"/>
          <ac:spMkLst>
            <pc:docMk/>
            <pc:sldMk cId="1415328965" sldId="355"/>
            <ac:spMk id="5" creationId="{899A2225-32DF-4BA8-8A5B-D18C91F79880}"/>
          </ac:spMkLst>
        </pc:spChg>
        <pc:spChg chg="del">
          <ac:chgData name="이동건" userId="4ad090f6-dadd-4301-b5d0-883b88f508af" providerId="ADAL" clId="{A26A4DDE-45EB-43C6-8AB1-78D4D691DBCA}" dt="2022-06-08T05:33:08.556" v="7540" actId="478"/>
          <ac:spMkLst>
            <pc:docMk/>
            <pc:sldMk cId="1415328965" sldId="355"/>
            <ac:spMk id="7" creationId="{598C292D-A64E-4934-9363-81D1E714FA8F}"/>
          </ac:spMkLst>
        </pc:spChg>
        <pc:spChg chg="del">
          <ac:chgData name="이동건" userId="4ad090f6-dadd-4301-b5d0-883b88f508af" providerId="ADAL" clId="{A26A4DDE-45EB-43C6-8AB1-78D4D691DBCA}" dt="2022-06-08T05:33:08.556" v="7540" actId="478"/>
          <ac:spMkLst>
            <pc:docMk/>
            <pc:sldMk cId="1415328965" sldId="355"/>
            <ac:spMk id="8" creationId="{89D223EC-C33F-4358-9346-C8C37CDFD3BC}"/>
          </ac:spMkLst>
        </pc:spChg>
        <pc:spChg chg="add del mod">
          <ac:chgData name="이동건" userId="4ad090f6-dadd-4301-b5d0-883b88f508af" providerId="ADAL" clId="{A26A4DDE-45EB-43C6-8AB1-78D4D691DBCA}" dt="2022-06-09T02:16:25.360" v="9435" actId="478"/>
          <ac:spMkLst>
            <pc:docMk/>
            <pc:sldMk cId="1415328965" sldId="355"/>
            <ac:spMk id="9" creationId="{183686F2-5A0E-4F42-BBB0-F9E98130A959}"/>
          </ac:spMkLst>
        </pc:spChg>
        <pc:spChg chg="add mod">
          <ac:chgData name="이동건" userId="4ad090f6-dadd-4301-b5d0-883b88f508af" providerId="ADAL" clId="{A26A4DDE-45EB-43C6-8AB1-78D4D691DBCA}" dt="2022-06-09T02:16:10.921" v="9431" actId="1076"/>
          <ac:spMkLst>
            <pc:docMk/>
            <pc:sldMk cId="1415328965" sldId="355"/>
            <ac:spMk id="10" creationId="{6F9D5671-E991-4E55-8AD2-48D8AACD668D}"/>
          </ac:spMkLst>
        </pc:spChg>
        <pc:spChg chg="add del mod">
          <ac:chgData name="이동건" userId="4ad090f6-dadd-4301-b5d0-883b88f508af" providerId="ADAL" clId="{A26A4DDE-45EB-43C6-8AB1-78D4D691DBCA}" dt="2022-06-08T05:35:46.814" v="7592" actId="478"/>
          <ac:spMkLst>
            <pc:docMk/>
            <pc:sldMk cId="1415328965" sldId="355"/>
            <ac:spMk id="11" creationId="{1A88E3BF-5F0C-44EF-81BF-528D727A82A9}"/>
          </ac:spMkLst>
        </pc:spChg>
        <pc:spChg chg="add del mod">
          <ac:chgData name="이동건" userId="4ad090f6-dadd-4301-b5d0-883b88f508af" providerId="ADAL" clId="{A26A4DDE-45EB-43C6-8AB1-78D4D691DBCA}" dt="2022-06-09T01:24:41.802" v="8516" actId="478"/>
          <ac:spMkLst>
            <pc:docMk/>
            <pc:sldMk cId="1415328965" sldId="355"/>
            <ac:spMk id="12" creationId="{8563301E-A699-4FF3-B431-B00179DE793E}"/>
          </ac:spMkLst>
        </pc:spChg>
        <pc:spChg chg="add mod">
          <ac:chgData name="이동건" userId="4ad090f6-dadd-4301-b5d0-883b88f508af" providerId="ADAL" clId="{A26A4DDE-45EB-43C6-8AB1-78D4D691DBCA}" dt="2022-06-09T02:16:12.715" v="9432" actId="1076"/>
          <ac:spMkLst>
            <pc:docMk/>
            <pc:sldMk cId="1415328965" sldId="355"/>
            <ac:spMk id="13" creationId="{A90BB7DF-9E66-425B-A282-986ABDF3F712}"/>
          </ac:spMkLst>
        </pc:spChg>
        <pc:spChg chg="add mod">
          <ac:chgData name="이동건" userId="4ad090f6-dadd-4301-b5d0-883b88f508af" providerId="ADAL" clId="{A26A4DDE-45EB-43C6-8AB1-78D4D691DBCA}" dt="2022-06-09T02:19:49.645" v="9438" actId="1076"/>
          <ac:spMkLst>
            <pc:docMk/>
            <pc:sldMk cId="1415328965" sldId="355"/>
            <ac:spMk id="16" creationId="{F1BE096A-45C7-4CB7-9DF7-0FDD3DE29137}"/>
          </ac:spMkLst>
        </pc:spChg>
        <pc:spChg chg="add mod">
          <ac:chgData name="이동건" userId="4ad090f6-dadd-4301-b5d0-883b88f508af" providerId="ADAL" clId="{A26A4DDE-45EB-43C6-8AB1-78D4D691DBCA}" dt="2022-06-09T02:22:55.970" v="9543" actId="20577"/>
          <ac:spMkLst>
            <pc:docMk/>
            <pc:sldMk cId="1415328965" sldId="355"/>
            <ac:spMk id="18" creationId="{9959CF49-F20B-48C4-B544-912C61C18DA5}"/>
          </ac:spMkLst>
        </pc:spChg>
        <pc:grpChg chg="del">
          <ac:chgData name="이동건" userId="4ad090f6-dadd-4301-b5d0-883b88f508af" providerId="ADAL" clId="{A26A4DDE-45EB-43C6-8AB1-78D4D691DBCA}" dt="2022-06-08T05:33:08.556" v="7540" actId="478"/>
          <ac:grpSpMkLst>
            <pc:docMk/>
            <pc:sldMk cId="1415328965" sldId="355"/>
            <ac:grpSpMk id="21" creationId="{5C6D8F77-C7C5-45D1-9362-2D66E5A7CFFA}"/>
          </ac:grpSpMkLst>
        </pc:grpChg>
      </pc:sldChg>
      <pc:sldChg chg="addSp modSp add ord">
        <pc:chgData name="이동건" userId="4ad090f6-dadd-4301-b5d0-883b88f508af" providerId="ADAL" clId="{A26A4DDE-45EB-43C6-8AB1-78D4D691DBCA}" dt="2022-06-14T00:12:17.692" v="10791" actId="1076"/>
        <pc:sldMkLst>
          <pc:docMk/>
          <pc:sldMk cId="2575669866" sldId="12490"/>
        </pc:sldMkLst>
        <pc:spChg chg="add mod">
          <ac:chgData name="이동건" userId="4ad090f6-dadd-4301-b5d0-883b88f508af" providerId="ADAL" clId="{A26A4DDE-45EB-43C6-8AB1-78D4D691DBCA}" dt="2022-06-14T00:12:17.692" v="10791" actId="1076"/>
          <ac:spMkLst>
            <pc:docMk/>
            <pc:sldMk cId="2575669866" sldId="12490"/>
            <ac:spMk id="2" creationId="{0DD4E83E-1BEE-406D-9954-1B634B4FEA17}"/>
          </ac:spMkLst>
        </pc:spChg>
        <pc:picChg chg="mod">
          <ac:chgData name="이동건" userId="4ad090f6-dadd-4301-b5d0-883b88f508af" providerId="ADAL" clId="{A26A4DDE-45EB-43C6-8AB1-78D4D691DBCA}" dt="2022-06-14T00:12:14.761" v="10790" actId="1076"/>
          <ac:picMkLst>
            <pc:docMk/>
            <pc:sldMk cId="2575669866" sldId="12490"/>
            <ac:picMk id="55" creationId="{C330ED03-71F3-483A-9650-182C59BCBFCA}"/>
          </ac:picMkLst>
        </pc:picChg>
      </pc:sldChg>
      <pc:sldChg chg="addSp delSp modSp add">
        <pc:chgData name="이동건" userId="4ad090f6-dadd-4301-b5d0-883b88f508af" providerId="ADAL" clId="{A26A4DDE-45EB-43C6-8AB1-78D4D691DBCA}" dt="2022-06-09T02:26:42.654" v="9601" actId="1076"/>
        <pc:sldMkLst>
          <pc:docMk/>
          <pc:sldMk cId="3882650707" sldId="12491"/>
        </pc:sldMkLst>
        <pc:spChg chg="add mod">
          <ac:chgData name="이동건" userId="4ad090f6-dadd-4301-b5d0-883b88f508af" providerId="ADAL" clId="{A26A4DDE-45EB-43C6-8AB1-78D4D691DBCA}" dt="2022-06-09T02:26:42.654" v="9601" actId="1076"/>
          <ac:spMkLst>
            <pc:docMk/>
            <pc:sldMk cId="3882650707" sldId="12491"/>
            <ac:spMk id="2" creationId="{C3BEDDC9-9024-4B6A-B376-D2AF8CAB5183}"/>
          </ac:spMkLst>
        </pc:spChg>
        <pc:spChg chg="add mod">
          <ac:chgData name="이동건" userId="4ad090f6-dadd-4301-b5d0-883b88f508af" providerId="ADAL" clId="{A26A4DDE-45EB-43C6-8AB1-78D4D691DBCA}" dt="2022-06-09T02:26:42.654" v="9601" actId="1076"/>
          <ac:spMkLst>
            <pc:docMk/>
            <pc:sldMk cId="3882650707" sldId="12491"/>
            <ac:spMk id="5" creationId="{4D179394-8CC2-4391-8DB5-920C2573A494}"/>
          </ac:spMkLst>
        </pc:spChg>
        <pc:spChg chg="del mod">
          <ac:chgData name="이동건" userId="4ad090f6-dadd-4301-b5d0-883b88f508af" providerId="ADAL" clId="{A26A4DDE-45EB-43C6-8AB1-78D4D691DBCA}" dt="2022-06-09T02:24:07.264" v="9544" actId="478"/>
          <ac:spMkLst>
            <pc:docMk/>
            <pc:sldMk cId="3882650707" sldId="12491"/>
            <ac:spMk id="9" creationId="{183686F2-5A0E-4F42-BBB0-F9E98130A959}"/>
          </ac:spMkLst>
        </pc:spChg>
        <pc:spChg chg="del">
          <ac:chgData name="이동건" userId="4ad090f6-dadd-4301-b5d0-883b88f508af" providerId="ADAL" clId="{A26A4DDE-45EB-43C6-8AB1-78D4D691DBCA}" dt="2022-06-09T02:24:08.437" v="9545" actId="478"/>
          <ac:spMkLst>
            <pc:docMk/>
            <pc:sldMk cId="3882650707" sldId="12491"/>
            <ac:spMk id="10" creationId="{6F9D5671-E991-4E55-8AD2-48D8AACD668D}"/>
          </ac:spMkLst>
        </pc:spChg>
      </pc:sldChg>
      <pc:sldChg chg="add del">
        <pc:chgData name="이동건" userId="4ad090f6-dadd-4301-b5d0-883b88f508af" providerId="ADAL" clId="{A26A4DDE-45EB-43C6-8AB1-78D4D691DBCA}" dt="2022-06-09T02:08:13.928" v="9398"/>
        <pc:sldMkLst>
          <pc:docMk/>
          <pc:sldMk cId="2096107652" sldId="12492"/>
        </pc:sldMkLst>
      </pc:sldChg>
      <pc:sldChg chg="addSp delSp modSp add modTransition">
        <pc:chgData name="이동건" userId="4ad090f6-dadd-4301-b5d0-883b88f508af" providerId="ADAL" clId="{A26A4DDE-45EB-43C6-8AB1-78D4D691DBCA}" dt="2022-06-09T05:42:46.394" v="10567"/>
        <pc:sldMkLst>
          <pc:docMk/>
          <pc:sldMk cId="3494761730" sldId="12492"/>
        </pc:sldMkLst>
        <pc:spChg chg="add mod">
          <ac:chgData name="이동건" userId="4ad090f6-dadd-4301-b5d0-883b88f508af" providerId="ADAL" clId="{A26A4DDE-45EB-43C6-8AB1-78D4D691DBCA}" dt="2022-06-09T03:12:13.336" v="9803" actId="1076"/>
          <ac:spMkLst>
            <pc:docMk/>
            <pc:sldMk cId="3494761730" sldId="12492"/>
            <ac:spMk id="2" creationId="{CCD782CF-1CD2-4F76-A1FF-40BE4A4393EF}"/>
          </ac:spMkLst>
        </pc:spChg>
        <pc:spChg chg="add del mod">
          <ac:chgData name="이동건" userId="4ad090f6-dadd-4301-b5d0-883b88f508af" providerId="ADAL" clId="{A26A4DDE-45EB-43C6-8AB1-78D4D691DBCA}" dt="2022-06-09T03:09:18.482" v="9776"/>
          <ac:spMkLst>
            <pc:docMk/>
            <pc:sldMk cId="3494761730" sldId="12492"/>
            <ac:spMk id="5" creationId="{7F52E4D8-ECC2-44E4-8978-B2B63E3096B7}"/>
          </ac:spMkLst>
        </pc:spChg>
        <pc:spChg chg="add mod">
          <ac:chgData name="이동건" userId="4ad090f6-dadd-4301-b5d0-883b88f508af" providerId="ADAL" clId="{A26A4DDE-45EB-43C6-8AB1-78D4D691DBCA}" dt="2022-06-09T03:17:53.127" v="9916" actId="113"/>
          <ac:spMkLst>
            <pc:docMk/>
            <pc:sldMk cId="3494761730" sldId="12492"/>
            <ac:spMk id="6" creationId="{291FFDB8-8DEE-4BB7-8347-DB7D5DFF75E6}"/>
          </ac:spMkLst>
        </pc:spChg>
        <pc:spChg chg="mod">
          <ac:chgData name="이동건" userId="4ad090f6-dadd-4301-b5d0-883b88f508af" providerId="ADAL" clId="{A26A4DDE-45EB-43C6-8AB1-78D4D691DBCA}" dt="2022-06-09T03:06:44.118" v="9708" actId="20577"/>
          <ac:spMkLst>
            <pc:docMk/>
            <pc:sldMk cId="3494761730" sldId="12492"/>
            <ac:spMk id="10" creationId="{6F9D5671-E991-4E55-8AD2-48D8AACD668D}"/>
          </ac:spMkLst>
        </pc:spChg>
        <pc:spChg chg="del">
          <ac:chgData name="이동건" userId="4ad090f6-dadd-4301-b5d0-883b88f508af" providerId="ADAL" clId="{A26A4DDE-45EB-43C6-8AB1-78D4D691DBCA}" dt="2022-06-09T02:34:19.708" v="9610" actId="478"/>
          <ac:spMkLst>
            <pc:docMk/>
            <pc:sldMk cId="3494761730" sldId="12492"/>
            <ac:spMk id="13" creationId="{A90BB7DF-9E66-425B-A282-986ABDF3F712}"/>
          </ac:spMkLst>
        </pc:spChg>
        <pc:spChg chg="del mod">
          <ac:chgData name="이동건" userId="4ad090f6-dadd-4301-b5d0-883b88f508af" providerId="ADAL" clId="{A26A4DDE-45EB-43C6-8AB1-78D4D691DBCA}" dt="2022-06-09T03:12:31.053" v="9805" actId="478"/>
          <ac:spMkLst>
            <pc:docMk/>
            <pc:sldMk cId="3494761730" sldId="12492"/>
            <ac:spMk id="16" creationId="{F1BE096A-45C7-4CB7-9DF7-0FDD3DE29137}"/>
          </ac:spMkLst>
        </pc:spChg>
        <pc:spChg chg="del">
          <ac:chgData name="이동건" userId="4ad090f6-dadd-4301-b5d0-883b88f508af" providerId="ADAL" clId="{A26A4DDE-45EB-43C6-8AB1-78D4D691DBCA}" dt="2022-06-09T02:36:37.052" v="9696" actId="478"/>
          <ac:spMkLst>
            <pc:docMk/>
            <pc:sldMk cId="3494761730" sldId="12492"/>
            <ac:spMk id="18" creationId="{9959CF49-F20B-48C4-B544-912C61C18DA5}"/>
          </ac:spMkLst>
        </pc:spChg>
      </pc:sldChg>
      <pc:sldChg chg="addSp delSp modSp add modTransition">
        <pc:chgData name="이동건" userId="4ad090f6-dadd-4301-b5d0-883b88f508af" providerId="ADAL" clId="{A26A4DDE-45EB-43C6-8AB1-78D4D691DBCA}" dt="2022-06-09T05:42:46.394" v="10567"/>
        <pc:sldMkLst>
          <pc:docMk/>
          <pc:sldMk cId="1693072721" sldId="12493"/>
        </pc:sldMkLst>
        <pc:spChg chg="del">
          <ac:chgData name="이동건" userId="4ad090f6-dadd-4301-b5d0-883b88f508af" providerId="ADAL" clId="{A26A4DDE-45EB-43C6-8AB1-78D4D691DBCA}" dt="2022-06-09T03:18:09.997" v="9918" actId="478"/>
          <ac:spMkLst>
            <pc:docMk/>
            <pc:sldMk cId="1693072721" sldId="12493"/>
            <ac:spMk id="2" creationId="{CCD782CF-1CD2-4F76-A1FF-40BE4A4393EF}"/>
          </ac:spMkLst>
        </pc:spChg>
        <pc:spChg chg="add del mod">
          <ac:chgData name="이동건" userId="4ad090f6-dadd-4301-b5d0-883b88f508af" providerId="ADAL" clId="{A26A4DDE-45EB-43C6-8AB1-78D4D691DBCA}" dt="2022-06-09T03:19:24.245" v="9947"/>
          <ac:spMkLst>
            <pc:docMk/>
            <pc:sldMk cId="1693072721" sldId="12493"/>
            <ac:spMk id="5" creationId="{63FACD0D-891B-4D80-B7CC-57B5B990AF38}"/>
          </ac:spMkLst>
        </pc:spChg>
        <pc:spChg chg="del">
          <ac:chgData name="이동건" userId="4ad090f6-dadd-4301-b5d0-883b88f508af" providerId="ADAL" clId="{A26A4DDE-45EB-43C6-8AB1-78D4D691DBCA}" dt="2022-06-09T03:18:09.997" v="9918" actId="478"/>
          <ac:spMkLst>
            <pc:docMk/>
            <pc:sldMk cId="1693072721" sldId="12493"/>
            <ac:spMk id="6" creationId="{291FFDB8-8DEE-4BB7-8347-DB7D5DFF75E6}"/>
          </ac:spMkLst>
        </pc:spChg>
        <pc:spChg chg="add mod">
          <ac:chgData name="이동건" userId="4ad090f6-dadd-4301-b5d0-883b88f508af" providerId="ADAL" clId="{A26A4DDE-45EB-43C6-8AB1-78D4D691DBCA}" dt="2022-06-09T03:23:50.735" v="10163" actId="1076"/>
          <ac:spMkLst>
            <pc:docMk/>
            <pc:sldMk cId="1693072721" sldId="12493"/>
            <ac:spMk id="7" creationId="{DB49434C-DE30-49A7-A57A-CB52B80E5AF2}"/>
          </ac:spMkLst>
        </pc:spChg>
        <pc:spChg chg="add mod">
          <ac:chgData name="이동건" userId="4ad090f6-dadd-4301-b5d0-883b88f508af" providerId="ADAL" clId="{A26A4DDE-45EB-43C6-8AB1-78D4D691DBCA}" dt="2022-06-09T03:23:53.132" v="10164" actId="1076"/>
          <ac:spMkLst>
            <pc:docMk/>
            <pc:sldMk cId="1693072721" sldId="12493"/>
            <ac:spMk id="8" creationId="{8A512BA0-F54D-4C40-882D-FB32CA950676}"/>
          </ac:spMkLst>
        </pc:spChg>
        <pc:spChg chg="del">
          <ac:chgData name="이동건" userId="4ad090f6-dadd-4301-b5d0-883b88f508af" providerId="ADAL" clId="{A26A4DDE-45EB-43C6-8AB1-78D4D691DBCA}" dt="2022-06-09T03:18:11.619" v="9919" actId="478"/>
          <ac:spMkLst>
            <pc:docMk/>
            <pc:sldMk cId="1693072721" sldId="12493"/>
            <ac:spMk id="10" creationId="{6F9D5671-E991-4E55-8AD2-48D8AACD668D}"/>
          </ac:spMkLst>
        </pc:spChg>
        <pc:spChg chg="add del mod">
          <ac:chgData name="이동건" userId="4ad090f6-dadd-4301-b5d0-883b88f508af" providerId="ADAL" clId="{A26A4DDE-45EB-43C6-8AB1-78D4D691DBCA}" dt="2022-06-09T03:19:54.651" v="9961" actId="478"/>
          <ac:spMkLst>
            <pc:docMk/>
            <pc:sldMk cId="1693072721" sldId="12493"/>
            <ac:spMk id="11" creationId="{2EDC299A-1067-430C-90B5-025B4B4B8B20}"/>
          </ac:spMkLst>
        </pc:spChg>
        <pc:spChg chg="add mod">
          <ac:chgData name="이동건" userId="4ad090f6-dadd-4301-b5d0-883b88f508af" providerId="ADAL" clId="{A26A4DDE-45EB-43C6-8AB1-78D4D691DBCA}" dt="2022-06-09T03:27:15.403" v="10253" actId="1076"/>
          <ac:spMkLst>
            <pc:docMk/>
            <pc:sldMk cId="1693072721" sldId="12493"/>
            <ac:spMk id="12" creationId="{0DBA0E4E-2CA4-4747-9361-87A2E8A1B0A7}"/>
          </ac:spMkLst>
        </pc:spChg>
      </pc:sldChg>
      <pc:sldChg chg="addSp modSp add">
        <pc:chgData name="이동건" userId="4ad090f6-dadd-4301-b5d0-883b88f508af" providerId="ADAL" clId="{A26A4DDE-45EB-43C6-8AB1-78D4D691DBCA}" dt="2022-06-09T05:09:04.527" v="10554" actId="2710"/>
        <pc:sldMkLst>
          <pc:docMk/>
          <pc:sldMk cId="188234112" sldId="12494"/>
        </pc:sldMkLst>
        <pc:spChg chg="add mod">
          <ac:chgData name="이동건" userId="4ad090f6-dadd-4301-b5d0-883b88f508af" providerId="ADAL" clId="{A26A4DDE-45EB-43C6-8AB1-78D4D691DBCA}" dt="2022-06-09T05:05:27.646" v="10373" actId="1076"/>
          <ac:spMkLst>
            <pc:docMk/>
            <pc:sldMk cId="188234112" sldId="12494"/>
            <ac:spMk id="2" creationId="{1823AA7A-85D7-4319-8263-6EDE37E86824}"/>
          </ac:spMkLst>
        </pc:spChg>
        <pc:spChg chg="add mod">
          <ac:chgData name="이동건" userId="4ad090f6-dadd-4301-b5d0-883b88f508af" providerId="ADAL" clId="{A26A4DDE-45EB-43C6-8AB1-78D4D691DBCA}" dt="2022-06-09T05:09:04.527" v="10554" actId="2710"/>
          <ac:spMkLst>
            <pc:docMk/>
            <pc:sldMk cId="188234112" sldId="12494"/>
            <ac:spMk id="5" creationId="{218B01E9-DDC0-40AB-AE9D-738146F3A335}"/>
          </ac:spMkLst>
        </pc:spChg>
        <pc:spChg chg="add mod">
          <ac:chgData name="이동건" userId="4ad090f6-dadd-4301-b5d0-883b88f508af" providerId="ADAL" clId="{A26A4DDE-45EB-43C6-8AB1-78D4D691DBCA}" dt="2022-06-09T05:09:04.527" v="10554" actId="2710"/>
          <ac:spMkLst>
            <pc:docMk/>
            <pc:sldMk cId="188234112" sldId="12494"/>
            <ac:spMk id="8" creationId="{79931857-26A9-4E0E-A675-09961430197A}"/>
          </ac:spMkLst>
        </pc:spChg>
        <pc:spChg chg="mod">
          <ac:chgData name="이동건" userId="4ad090f6-dadd-4301-b5d0-883b88f508af" providerId="ADAL" clId="{A26A4DDE-45EB-43C6-8AB1-78D4D691DBCA}" dt="2022-06-09T05:05:07.323" v="10344" actId="12"/>
          <ac:spMkLst>
            <pc:docMk/>
            <pc:sldMk cId="188234112" sldId="12494"/>
            <ac:spMk id="10" creationId="{647CE4C2-081C-4122-88E7-A645BA0BECBE}"/>
          </ac:spMkLst>
        </pc:spChg>
      </pc:sldChg>
      <pc:sldMasterChg chg="modSldLayout">
        <pc:chgData name="이동건" userId="4ad090f6-dadd-4301-b5d0-883b88f508af" providerId="ADAL" clId="{A26A4DDE-45EB-43C6-8AB1-78D4D691DBCA}" dt="2022-06-07T07:59:33.436" v="4624" actId="1603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A26A4DDE-45EB-43C6-8AB1-78D4D691DBCA}" dt="2022-06-07T07:59:33.436" v="4624" actId="16037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A26A4DDE-45EB-43C6-8AB1-78D4D691DBCA}" dt="2022-06-07T07:59:33.436" v="4624" actId="16037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</pc:sldLayoutChg>
      </pc:sldMasterChg>
    </pc:docChg>
  </pc:docChgLst>
  <pc:docChgLst>
    <pc:chgData name="jongsublee@lginnotek.com" userId="36cfa76a-0c9a-4c1e-b4be-d6f6bdfb81be" providerId="ADAL" clId="{E1DBE145-549C-47BA-B642-D17ADE2948D1}"/>
    <pc:docChg chg="modSld">
      <pc:chgData name="jongsublee@lginnotek.com" userId="36cfa76a-0c9a-4c1e-b4be-d6f6bdfb81be" providerId="ADAL" clId="{E1DBE145-549C-47BA-B642-D17ADE2948D1}" dt="2022-06-07T06:42:10.322" v="3" actId="1076"/>
      <pc:docMkLst>
        <pc:docMk/>
      </pc:docMkLst>
      <pc:sldChg chg="modSp">
        <pc:chgData name="jongsublee@lginnotek.com" userId="36cfa76a-0c9a-4c1e-b4be-d6f6bdfb81be" providerId="ADAL" clId="{E1DBE145-549C-47BA-B642-D17ADE2948D1}" dt="2022-06-07T06:42:10.322" v="3" actId="1076"/>
        <pc:sldMkLst>
          <pc:docMk/>
          <pc:sldMk cId="3986541521" sldId="286"/>
        </pc:sldMkLst>
        <pc:spChg chg="mod">
          <ac:chgData name="jongsublee@lginnotek.com" userId="36cfa76a-0c9a-4c1e-b4be-d6f6bdfb81be" providerId="ADAL" clId="{E1DBE145-549C-47BA-B642-D17ADE2948D1}" dt="2022-06-07T06:42:06.291" v="2" actId="1076"/>
          <ac:spMkLst>
            <pc:docMk/>
            <pc:sldMk cId="3986541521" sldId="286"/>
            <ac:spMk id="6" creationId="{B4C75AD5-F0D8-4C97-9C18-C8EDEF9877CC}"/>
          </ac:spMkLst>
        </pc:spChg>
        <pc:spChg chg="mod">
          <ac:chgData name="jongsublee@lginnotek.com" userId="36cfa76a-0c9a-4c1e-b4be-d6f6bdfb81be" providerId="ADAL" clId="{E1DBE145-549C-47BA-B642-D17ADE2948D1}" dt="2022-06-07T06:42:03.364" v="1" actId="1076"/>
          <ac:spMkLst>
            <pc:docMk/>
            <pc:sldMk cId="3986541521" sldId="286"/>
            <ac:spMk id="11" creationId="{FD24F119-D94C-4FD1-A691-84244B1F9350}"/>
          </ac:spMkLst>
        </pc:spChg>
        <pc:spChg chg="mod">
          <ac:chgData name="jongsublee@lginnotek.com" userId="36cfa76a-0c9a-4c1e-b4be-d6f6bdfb81be" providerId="ADAL" clId="{E1DBE145-549C-47BA-B642-D17ADE2948D1}" dt="2022-06-07T06:42:10.322" v="3" actId="1076"/>
          <ac:spMkLst>
            <pc:docMk/>
            <pc:sldMk cId="3986541521" sldId="286"/>
            <ac:spMk id="14" creationId="{062A144F-4353-43F9-AEC6-7B00808E74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6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5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6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0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22-06-13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30.png"/><Relationship Id="rId7" Type="http://schemas.openxmlformats.org/officeDocument/2006/relationships/image" Target="../media/image2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0.png"/><Relationship Id="rId7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3832BC-983A-4B21-8620-8E7F55A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6" y="106049"/>
            <a:ext cx="3476844" cy="384069"/>
          </a:xfrm>
        </p:spPr>
        <p:txBody>
          <a:bodyPr/>
          <a:lstStyle/>
          <a:p>
            <a:r>
              <a:rPr lang="en-US" altLang="ko-KR" sz="1651" dirty="0"/>
              <a:t>S-LiDAR Cal. (Dark, TDC, P2P)</a:t>
            </a:r>
            <a:endParaRPr lang="ko-KR" altLang="en-US" sz="165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A04044-4C97-48BC-9827-DEA1F7D4036A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34"/>
          <a:ext cx="9090364" cy="1349828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2260011247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3559202782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98289219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41715350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82260242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04061375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3836783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78312607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024294337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739352368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6905684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113590081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87348458"/>
                    </a:ext>
                  </a:extLst>
                </a:gridCol>
                <a:gridCol w="656012">
                  <a:extLst>
                    <a:ext uri="{9D8B030D-6E8A-4147-A177-3AD203B41FA5}">
                      <a16:colId xmlns:a16="http://schemas.microsoft.com/office/drawing/2014/main" val="669343697"/>
                    </a:ext>
                  </a:extLst>
                </a:gridCol>
              </a:tblGrid>
              <a:tr h="215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901"/>
                  </a:ext>
                </a:extLst>
              </a:tr>
              <a:tr h="1134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1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01440D7-2F13-4AFB-848E-591154428CE2}"/>
              </a:ext>
            </a:extLst>
          </p:cNvPr>
          <p:cNvSpPr txBox="1"/>
          <p:nvPr/>
        </p:nvSpPr>
        <p:spPr>
          <a:xfrm>
            <a:off x="1925536" y="117388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DNL</a:t>
            </a:r>
            <a:r>
              <a:rPr lang="ko-KR" altLang="en-US" sz="900" dirty="0"/>
              <a:t>용</a:t>
            </a:r>
            <a:endParaRPr lang="en-US" altLang="ko-KR" sz="900" dirty="0"/>
          </a:p>
          <a:p>
            <a:pPr algn="ctr"/>
            <a:r>
              <a:rPr lang="en-US" altLang="ko-KR" sz="900" dirty="0"/>
              <a:t>IR</a:t>
            </a:r>
            <a:r>
              <a:rPr lang="ko-KR" altLang="en-US" sz="900" dirty="0"/>
              <a:t> 광원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광원설계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C9405-6D22-4369-BE31-8B12E159DC96}"/>
              </a:ext>
            </a:extLst>
          </p:cNvPr>
          <p:cNvSpPr txBox="1"/>
          <p:nvPr/>
        </p:nvSpPr>
        <p:spPr>
          <a:xfrm>
            <a:off x="2642126" y="14201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EVK</a:t>
            </a:r>
          </a:p>
          <a:p>
            <a:pPr algn="ctr"/>
            <a:r>
              <a:rPr lang="ko-KR" altLang="en-US" sz="900" dirty="0"/>
              <a:t>입고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2E427-81D1-472B-AF60-B8CFBC05A331}"/>
              </a:ext>
            </a:extLst>
          </p:cNvPr>
          <p:cNvSpPr txBox="1"/>
          <p:nvPr/>
        </p:nvSpPr>
        <p:spPr>
          <a:xfrm>
            <a:off x="3263341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C4C238-CCD2-468D-B684-54B88C218E00}"/>
              </a:ext>
            </a:extLst>
          </p:cNvPr>
          <p:cNvSpPr txBox="1"/>
          <p:nvPr/>
        </p:nvSpPr>
        <p:spPr>
          <a:xfrm>
            <a:off x="3884557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Dark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B1144F-6870-4004-A090-27176FA9A347}"/>
              </a:ext>
            </a:extLst>
          </p:cNvPr>
          <p:cNvSpPr txBox="1"/>
          <p:nvPr/>
        </p:nvSpPr>
        <p:spPr>
          <a:xfrm>
            <a:off x="4390173" y="129699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TDC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endParaRPr lang="en-US" altLang="ko-KR" sz="900" dirty="0"/>
          </a:p>
          <a:p>
            <a:pPr algn="ctr"/>
            <a:r>
              <a:rPr lang="en-US" altLang="ko-KR" sz="900" dirty="0"/>
              <a:t>w/ IR</a:t>
            </a:r>
            <a:r>
              <a:rPr lang="ko-KR" altLang="en-US" sz="900" dirty="0"/>
              <a:t>광원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0640E-9F46-4E71-BD45-BD72ED3F38D1}"/>
              </a:ext>
            </a:extLst>
          </p:cNvPr>
          <p:cNvSpPr txBox="1"/>
          <p:nvPr/>
        </p:nvSpPr>
        <p:spPr>
          <a:xfrm>
            <a:off x="5085667" y="14201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실거리</a:t>
            </a:r>
            <a:endParaRPr lang="en-US" altLang="ko-KR" sz="900" dirty="0"/>
          </a:p>
          <a:p>
            <a:pPr algn="ctr"/>
            <a:r>
              <a:rPr lang="en-US" altLang="ko-KR" sz="900" dirty="0"/>
              <a:t>TOF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E87BA-39F1-4743-85E2-014E9E4884FB}"/>
              </a:ext>
            </a:extLst>
          </p:cNvPr>
          <p:cNvSpPr txBox="1"/>
          <p:nvPr/>
        </p:nvSpPr>
        <p:spPr>
          <a:xfrm>
            <a:off x="5760335" y="14201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Chart</a:t>
            </a:r>
          </a:p>
          <a:p>
            <a:pPr algn="ctr"/>
            <a:r>
              <a:rPr lang="ko-KR" altLang="en-US" sz="900" dirty="0"/>
              <a:t>측정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10A06-E18A-450C-90B0-AE138F3F628D}"/>
              </a:ext>
            </a:extLst>
          </p:cNvPr>
          <p:cNvSpPr txBox="1"/>
          <p:nvPr/>
        </p:nvSpPr>
        <p:spPr>
          <a:xfrm>
            <a:off x="6350044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  <a:p>
            <a:pPr algn="ctr"/>
            <a:r>
              <a:rPr lang="ko-KR" altLang="en-US" sz="900" dirty="0"/>
              <a:t>검증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4CB68-148D-4A5A-955F-21785BA3AAD0}"/>
              </a:ext>
            </a:extLst>
          </p:cNvPr>
          <p:cNvSpPr txBox="1"/>
          <p:nvPr/>
        </p:nvSpPr>
        <p:spPr>
          <a:xfrm>
            <a:off x="6889934" y="12969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장비개발</a:t>
            </a:r>
            <a:endParaRPr lang="en-US" altLang="ko-KR" sz="900" dirty="0"/>
          </a:p>
          <a:p>
            <a:pPr algn="ctr"/>
            <a:r>
              <a:rPr lang="ko-KR" altLang="en-US" sz="900" dirty="0"/>
              <a:t>의사결정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0BF6B-8C8B-4FB1-85EB-7C4CEFDC047D}"/>
              </a:ext>
            </a:extLst>
          </p:cNvPr>
          <p:cNvSpPr txBox="1"/>
          <p:nvPr/>
        </p:nvSpPr>
        <p:spPr>
          <a:xfrm>
            <a:off x="7616717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 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설계</a:t>
            </a:r>
            <a:endParaRPr lang="en-US" altLang="ko-KR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858B9E-FA43-4C66-BA88-BE50CB19A9F9}"/>
              </a:ext>
            </a:extLst>
          </p:cNvPr>
          <p:cNvSpPr txBox="1"/>
          <p:nvPr/>
        </p:nvSpPr>
        <p:spPr>
          <a:xfrm>
            <a:off x="8190383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21FFA-24DD-4FD3-B885-B4819730DA73}"/>
              </a:ext>
            </a:extLst>
          </p:cNvPr>
          <p:cNvSpPr txBox="1"/>
          <p:nvPr/>
        </p:nvSpPr>
        <p:spPr>
          <a:xfrm>
            <a:off x="8882865" y="148165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330ED03-71F3-483A-9650-182C59BC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0" y="2822389"/>
            <a:ext cx="9045760" cy="3372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556D41-23E3-48BA-A0F2-C6072D823F35}"/>
              </a:ext>
            </a:extLst>
          </p:cNvPr>
          <p:cNvSpPr txBox="1"/>
          <p:nvPr/>
        </p:nvSpPr>
        <p:spPr>
          <a:xfrm>
            <a:off x="188932" y="2228617"/>
            <a:ext cx="670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ACE d-TOF Sensor Calibration </a:t>
            </a:r>
            <a:r>
              <a:rPr lang="ko-KR" altLang="en-US" sz="1200" dirty="0"/>
              <a:t>방식을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전반적이 </a:t>
            </a:r>
            <a:r>
              <a:rPr lang="en-US" altLang="ko-KR" sz="1200" dirty="0"/>
              <a:t>Calibration </a:t>
            </a:r>
            <a:r>
              <a:rPr lang="ko-KR" altLang="en-US" sz="1200" dirty="0"/>
              <a:t>의 방식은 동일하지만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적합한 장비 구성으로 </a:t>
            </a:r>
            <a:r>
              <a:rPr lang="en-US" altLang="ko-KR" sz="1200" dirty="0"/>
              <a:t>Modification </a:t>
            </a:r>
            <a:endParaRPr lang="ko-KR" altLang="en-US" sz="1200" dirty="0"/>
          </a:p>
        </p:txBody>
      </p:sp>
      <p:sp>
        <p:nvSpPr>
          <p:cNvPr id="57" name="실행 단추: 처음으로 이동 5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71B314-EB69-4E49-87E6-1EE6DD9A67FD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4E83E-1BEE-406D-9954-1B634B4FEA17}"/>
              </a:ext>
            </a:extLst>
          </p:cNvPr>
          <p:cNvSpPr/>
          <p:nvPr/>
        </p:nvSpPr>
        <p:spPr>
          <a:xfrm>
            <a:off x="274638" y="5907741"/>
            <a:ext cx="7536265" cy="286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3BEDDC9-9024-4B6A-B376-D2AF8CAB5183}"/>
                  </a:ext>
                </a:extLst>
              </p:cNvPr>
              <p:cNvSpPr/>
              <p:nvPr/>
            </p:nvSpPr>
            <p:spPr>
              <a:xfrm>
                <a:off x="1310321" y="1137706"/>
                <a:ext cx="234538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3BEDDC9-9024-4B6A-B376-D2AF8CAB5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21" y="1137706"/>
                <a:ext cx="2345386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D179394-8CC2-4391-8DB5-920C2573A494}"/>
                  </a:ext>
                </a:extLst>
              </p:cNvPr>
              <p:cNvSpPr/>
              <p:nvPr/>
            </p:nvSpPr>
            <p:spPr>
              <a:xfrm>
                <a:off x="148507" y="2225624"/>
                <a:ext cx="9241428" cy="222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D179394-8CC2-4391-8DB5-920C2573A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" y="2225624"/>
                <a:ext cx="9241428" cy="2224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9D5671-E991-4E55-8AD2-48D8AACD668D}"/>
                  </a:ext>
                </a:extLst>
              </p:cNvPr>
              <p:cNvSpPr/>
              <p:nvPr/>
            </p:nvSpPr>
            <p:spPr>
              <a:xfrm>
                <a:off x="1203501" y="1212733"/>
                <a:ext cx="7422739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9D5671-E991-4E55-8AD2-48D8AACD6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01" y="1212733"/>
                <a:ext cx="7422739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CD782CF-1CD2-4F76-A1FF-40BE4A4393EF}"/>
                  </a:ext>
                </a:extLst>
              </p:cNvPr>
              <p:cNvSpPr/>
              <p:nvPr/>
            </p:nvSpPr>
            <p:spPr>
              <a:xfrm>
                <a:off x="1082995" y="2342185"/>
                <a:ext cx="7813036" cy="155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CD782CF-1CD2-4F76-A1FF-40BE4A439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95" y="2342185"/>
                <a:ext cx="7813036" cy="1559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1FFDB8-8DEE-4BB7-8347-DB7D5DFF75E6}"/>
                  </a:ext>
                </a:extLst>
              </p:cNvPr>
              <p:cNvSpPr/>
              <p:nvPr/>
            </p:nvSpPr>
            <p:spPr>
              <a:xfrm>
                <a:off x="1460262" y="4430506"/>
                <a:ext cx="7245573" cy="1556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1FFDB8-8DEE-4BB7-8347-DB7D5DFF7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62" y="4430506"/>
                <a:ext cx="7245573" cy="1556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6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12BA0-F54D-4C40-882D-FB32CA950676}"/>
                  </a:ext>
                </a:extLst>
              </p:cNvPr>
              <p:cNvSpPr txBox="1"/>
              <p:nvPr/>
            </p:nvSpPr>
            <p:spPr>
              <a:xfrm>
                <a:off x="2924813" y="4850399"/>
                <a:ext cx="48280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12BA0-F54D-4C40-882D-FB32CA95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13" y="4850399"/>
                <a:ext cx="482805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BA0E4E-2CA4-4747-9361-87A2E8A1B0A7}"/>
                  </a:ext>
                </a:extLst>
              </p:cNvPr>
              <p:cNvSpPr txBox="1"/>
              <p:nvPr/>
            </p:nvSpPr>
            <p:spPr>
              <a:xfrm>
                <a:off x="510070" y="1617286"/>
                <a:ext cx="9171812" cy="181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Note that   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at the 5</a:t>
                </a:r>
                <a:r>
                  <a:rPr lang="en-US" altLang="ko-KR" baseline="30000" dirty="0"/>
                  <a:t>th</a:t>
                </a:r>
                <a:r>
                  <a:rPr lang="en-US" altLang="ko-KR" dirty="0"/>
                  <a:t> equation above.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BA0E4E-2CA4-4747-9361-87A2E8A1B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0" y="1617286"/>
                <a:ext cx="9171812" cy="1811714"/>
              </a:xfrm>
              <a:prstGeom prst="rect">
                <a:avLst/>
              </a:prstGeom>
              <a:blipFill>
                <a:blip r:embed="rId4"/>
                <a:stretch>
                  <a:fillRect l="-598" b="-2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49434C-DE30-49A7-A57A-CB52B80E5AF2}"/>
              </a:ext>
            </a:extLst>
          </p:cNvPr>
          <p:cNvSpPr txBox="1"/>
          <p:nvPr/>
        </p:nvSpPr>
        <p:spPr>
          <a:xfrm>
            <a:off x="510070" y="3876346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 the gradient descent method for the multivariable function becomes: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7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19500-FF51-4B74-B62A-98205F99E94C}"/>
              </a:ext>
            </a:extLst>
          </p:cNvPr>
          <p:cNvSpPr txBox="1"/>
          <p:nvPr/>
        </p:nvSpPr>
        <p:spPr>
          <a:xfrm>
            <a:off x="373233" y="1400175"/>
            <a:ext cx="348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Taylor series in multiple variables.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5D264E-CDB1-400A-9473-06AEF8D40475}"/>
                  </a:ext>
                </a:extLst>
              </p:cNvPr>
              <p:cNvSpPr txBox="1"/>
              <p:nvPr/>
            </p:nvSpPr>
            <p:spPr>
              <a:xfrm>
                <a:off x="962025" y="2028825"/>
                <a:ext cx="8646790" cy="881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!…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+…+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5D264E-CDB1-400A-9473-06AEF8D40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2028825"/>
                <a:ext cx="8646790" cy="881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ADB69E-9C09-40E6-9AD8-722F1AD395EC}"/>
              </a:ext>
            </a:extLst>
          </p:cNvPr>
          <p:cNvSpPr txBox="1"/>
          <p:nvPr/>
        </p:nvSpPr>
        <p:spPr>
          <a:xfrm>
            <a:off x="373233" y="3297155"/>
            <a:ext cx="393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Taylor series to the first-order is then,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C6B0AFB-BDFE-48D0-8F0F-AD072C6BE319}"/>
                  </a:ext>
                </a:extLst>
              </p:cNvPr>
              <p:cNvSpPr/>
              <p:nvPr/>
            </p:nvSpPr>
            <p:spPr>
              <a:xfrm>
                <a:off x="485775" y="3917353"/>
                <a:ext cx="9332619" cy="1617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C6B0AFB-BDFE-48D0-8F0F-AD072C6BE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3917353"/>
                <a:ext cx="9332619" cy="1617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B63B59-FA8D-4339-803A-CBADEBAEBCE3}"/>
              </a:ext>
            </a:extLst>
          </p:cNvPr>
          <p:cNvSpPr txBox="1"/>
          <p:nvPr/>
        </p:nvSpPr>
        <p:spPr>
          <a:xfrm>
            <a:off x="103288" y="695299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Gauss-Newton method</a:t>
            </a:r>
          </a:p>
        </p:txBody>
      </p:sp>
    </p:spTree>
    <p:extLst>
      <p:ext uri="{BB962C8B-B14F-4D97-AF65-F5344CB8AC3E}">
        <p14:creationId xmlns:p14="http://schemas.microsoft.com/office/powerpoint/2010/main" val="23367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719500-FF51-4B74-B62A-98205F99E94C}"/>
                  </a:ext>
                </a:extLst>
              </p:cNvPr>
              <p:cNvSpPr txBox="1"/>
              <p:nvPr/>
            </p:nvSpPr>
            <p:spPr>
              <a:xfrm>
                <a:off x="325608" y="1381125"/>
                <a:ext cx="866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functions that each has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variables, the first-order Taylor expansion is,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719500-FF51-4B74-B62A-98205F99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" y="1381125"/>
                <a:ext cx="8663334" cy="369332"/>
              </a:xfrm>
              <a:prstGeom prst="rect">
                <a:avLst/>
              </a:prstGeom>
              <a:blipFill>
                <a:blip r:embed="rId2"/>
                <a:stretch>
                  <a:fillRect l="-56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4B04C9B-0351-44E9-A3E4-B9A936A660EB}"/>
                  </a:ext>
                </a:extLst>
              </p:cNvPr>
              <p:cNvSpPr/>
              <p:nvPr/>
            </p:nvSpPr>
            <p:spPr>
              <a:xfrm>
                <a:off x="940163" y="2206260"/>
                <a:ext cx="7846379" cy="11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4B04C9B-0351-44E9-A3E4-B9A936A66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63" y="2206260"/>
                <a:ext cx="7846379" cy="111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4A767-C052-4951-84F3-1B3EBAC521A0}"/>
                  </a:ext>
                </a:extLst>
              </p:cNvPr>
              <p:cNvSpPr txBox="1"/>
              <p:nvPr/>
            </p:nvSpPr>
            <p:spPr>
              <a:xfrm>
                <a:off x="3490957" y="3845860"/>
                <a:ext cx="295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4A767-C052-4951-84F3-1B3EBAC52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57" y="3845860"/>
                <a:ext cx="2954911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B498A-AB1A-41DA-B09F-A4733122C646}"/>
                  </a:ext>
                </a:extLst>
              </p:cNvPr>
              <p:cNvSpPr txBox="1"/>
              <p:nvPr/>
            </p:nvSpPr>
            <p:spPr>
              <a:xfrm>
                <a:off x="3111506" y="4739550"/>
                <a:ext cx="350390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B498A-AB1A-41DA-B09F-A4733122C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6" y="4739550"/>
                <a:ext cx="3503908" cy="1126975"/>
              </a:xfrm>
              <a:prstGeom prst="rect">
                <a:avLst/>
              </a:prstGeom>
              <a:blipFill>
                <a:blip r:embed="rId5"/>
                <a:stretch>
                  <a:fillRect l="-1391" r="-2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1A0882-4AAA-4F89-95C9-C3B19601A35C}"/>
              </a:ext>
            </a:extLst>
          </p:cNvPr>
          <p:cNvSpPr txBox="1"/>
          <p:nvPr/>
        </p:nvSpPr>
        <p:spPr>
          <a:xfrm>
            <a:off x="103288" y="695299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Gauss-Newton method</a:t>
            </a:r>
          </a:p>
        </p:txBody>
      </p:sp>
    </p:spTree>
    <p:extLst>
      <p:ext uri="{BB962C8B-B14F-4D97-AF65-F5344CB8AC3E}">
        <p14:creationId xmlns:p14="http://schemas.microsoft.com/office/powerpoint/2010/main" val="293511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4A767-C052-4951-84F3-1B3EBAC521A0}"/>
                  </a:ext>
                </a:extLst>
              </p:cNvPr>
              <p:cNvSpPr txBox="1"/>
              <p:nvPr/>
            </p:nvSpPr>
            <p:spPr>
              <a:xfrm>
                <a:off x="3912414" y="1387326"/>
                <a:ext cx="2343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4A767-C052-4951-84F3-1B3EBAC52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14" y="1387326"/>
                <a:ext cx="2343141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65784-C5DC-44BB-8705-40A58C023B0D}"/>
                  </a:ext>
                </a:extLst>
              </p:cNvPr>
              <p:cNvSpPr txBox="1"/>
              <p:nvPr/>
            </p:nvSpPr>
            <p:spPr>
              <a:xfrm>
                <a:off x="539803" y="3104278"/>
                <a:ext cx="8912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We want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to be a zero vector, but the approximation will not be a zero vector.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65784-C5DC-44BB-8705-40A58C02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3" y="3104278"/>
                <a:ext cx="8912309" cy="307777"/>
              </a:xfrm>
              <a:prstGeom prst="rect">
                <a:avLst/>
              </a:prstGeom>
              <a:blipFill>
                <a:blip r:embed="rId3"/>
                <a:stretch>
                  <a:fillRect l="-205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/>
              <p:nvPr/>
            </p:nvSpPr>
            <p:spPr>
              <a:xfrm>
                <a:off x="1225418" y="4981997"/>
                <a:ext cx="70178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sz="1400" b="1" dirty="0"/>
                </a:br>
                <a:endParaRPr lang="ko-KR" altLang="en-US" sz="1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8" y="4981997"/>
                <a:ext cx="701788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58E2CE3-1945-44D2-A252-9336B02AD98D}"/>
                  </a:ext>
                </a:extLst>
              </p:cNvPr>
              <p:cNvSpPr/>
              <p:nvPr/>
            </p:nvSpPr>
            <p:spPr>
              <a:xfrm>
                <a:off x="539804" y="2064787"/>
                <a:ext cx="34717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if we replace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to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58E2CE3-1945-44D2-A252-9336B02AD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4" y="2064787"/>
                <a:ext cx="3471720" cy="307777"/>
              </a:xfrm>
              <a:prstGeom prst="rect">
                <a:avLst/>
              </a:prstGeom>
              <a:blipFill>
                <a:blip r:embed="rId5"/>
                <a:stretch>
                  <a:fillRect l="-527" t="-2000" r="-35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8D48E-A56B-45ED-896C-2AFDB0F3ABA1}"/>
                  </a:ext>
                </a:extLst>
              </p:cNvPr>
              <p:cNvSpPr txBox="1"/>
              <p:nvPr/>
            </p:nvSpPr>
            <p:spPr>
              <a:xfrm>
                <a:off x="2555452" y="3646821"/>
                <a:ext cx="2912144" cy="52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8D48E-A56B-45ED-896C-2AFDB0F3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52" y="3646821"/>
                <a:ext cx="2912144" cy="523285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13F91-4F97-4AD1-92D5-639FB0C2AC65}"/>
                  </a:ext>
                </a:extLst>
              </p:cNvPr>
              <p:cNvSpPr txBox="1"/>
              <p:nvPr/>
            </p:nvSpPr>
            <p:spPr>
              <a:xfrm>
                <a:off x="4094737" y="2581252"/>
                <a:ext cx="3114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13F91-4F97-4AD1-92D5-639FB0C2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37" y="2581252"/>
                <a:ext cx="3114955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B4BA13-8565-4190-B878-B8C8ADFF6442}"/>
                  </a:ext>
                </a:extLst>
              </p:cNvPr>
              <p:cNvSpPr txBox="1"/>
              <p:nvPr/>
            </p:nvSpPr>
            <p:spPr>
              <a:xfrm flipH="1">
                <a:off x="539803" y="4551499"/>
                <a:ext cx="4778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Rearranging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/>
                  <a:t>, we get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B4BA13-8565-4190-B878-B8C8ADFF6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803" y="4551499"/>
                <a:ext cx="4778736" cy="307777"/>
              </a:xfrm>
              <a:prstGeom prst="rect">
                <a:avLst/>
              </a:prstGeom>
              <a:blipFill>
                <a:blip r:embed="rId8"/>
                <a:stretch>
                  <a:fillRect l="-383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5741AA-B3EA-4BB3-BBB3-ADF82AFA2567}"/>
              </a:ext>
            </a:extLst>
          </p:cNvPr>
          <p:cNvSpPr txBox="1"/>
          <p:nvPr/>
        </p:nvSpPr>
        <p:spPr>
          <a:xfrm>
            <a:off x="103288" y="695299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Gauss-Newton method</a:t>
            </a:r>
          </a:p>
        </p:txBody>
      </p:sp>
    </p:spTree>
    <p:extLst>
      <p:ext uri="{BB962C8B-B14F-4D97-AF65-F5344CB8AC3E}">
        <p14:creationId xmlns:p14="http://schemas.microsoft.com/office/powerpoint/2010/main" val="37117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/>
              <p:nvPr/>
            </p:nvSpPr>
            <p:spPr>
              <a:xfrm>
                <a:off x="608528" y="1373123"/>
                <a:ext cx="8992672" cy="45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LG스마트체2.0 Regular" panose="020B0600000101010101" pitchFamily="34" charset="-127"/>
                    <a:ea typeface="LG스마트체2.0 Regular" panose="020B0600000101010101" pitchFamily="34" charset="-127"/>
                  </a:rPr>
                  <a:t>Gradient Descent method</a:t>
                </a:r>
                <a:br>
                  <a:rPr lang="en-US" altLang="ko-KR" dirty="0">
                    <a:latin typeface="LG스마트체2.0 Regular" panose="020B0600000101010101" pitchFamily="34" charset="-127"/>
                    <a:ea typeface="LG스마트체2.0 Regular" panose="020B0600000101010101" pitchFamily="34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aln/>
                      </m:rP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endParaRPr lang="en-US" altLang="ko-KR" dirty="0">
                  <a:latin typeface="LG스마트체2.0 Regular" panose="020B0600000101010101" pitchFamily="34" charset="-127"/>
                  <a:ea typeface="LG스마트체2.0 Regular" panose="020B0600000101010101" pitchFamily="34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LG스마트체2.0 Regular" panose="020B0600000101010101" pitchFamily="34" charset="-127"/>
                    <a:ea typeface="LG스마트체2.0 Regular" panose="020B0600000101010101" pitchFamily="34" charset="-127"/>
                  </a:rPr>
                  <a:t>Gauss-Newton method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Levenberg method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Levenberg-</a:t>
                </a:r>
                <a:r>
                  <a:rPr lang="en-US" altLang="ko-KR" dirty="0" err="1"/>
                  <a:t>Marquartdt</a:t>
                </a:r>
                <a:r>
                  <a:rPr lang="en-US" altLang="ko-KR" dirty="0"/>
                  <a:t> method</a:t>
                </a:r>
                <a:br>
                  <a:rPr lang="en-US" altLang="ko-KR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8" y="1373123"/>
                <a:ext cx="8992672" cy="4580998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5741AA-B3EA-4BB3-BBB3-ADF82AFA2567}"/>
              </a:ext>
            </a:extLst>
          </p:cNvPr>
          <p:cNvSpPr txBox="1"/>
          <p:nvPr/>
        </p:nvSpPr>
        <p:spPr>
          <a:xfrm>
            <a:off x="103288" y="695299"/>
            <a:ext cx="2470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Levenberg method</a:t>
            </a:r>
          </a:p>
        </p:txBody>
      </p:sp>
    </p:spTree>
    <p:extLst>
      <p:ext uri="{BB962C8B-B14F-4D97-AF65-F5344CB8AC3E}">
        <p14:creationId xmlns:p14="http://schemas.microsoft.com/office/powerpoint/2010/main" val="248844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/>
              <p:nvPr/>
            </p:nvSpPr>
            <p:spPr>
              <a:xfrm>
                <a:off x="608528" y="1373123"/>
                <a:ext cx="8992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7CE4C2-081C-4122-88E7-A645BA0B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8" y="1373123"/>
                <a:ext cx="899267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5741AA-B3EA-4BB3-BBB3-ADF82AFA2567}"/>
              </a:ext>
            </a:extLst>
          </p:cNvPr>
          <p:cNvSpPr txBox="1"/>
          <p:nvPr/>
        </p:nvSpPr>
        <p:spPr>
          <a:xfrm>
            <a:off x="103288" y="695299"/>
            <a:ext cx="2470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Levenberg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23AA7A-85D7-4319-8263-6EDE37E86824}"/>
                  </a:ext>
                </a:extLst>
              </p:cNvPr>
              <p:cNvSpPr txBox="1"/>
              <p:nvPr/>
            </p:nvSpPr>
            <p:spPr>
              <a:xfrm>
                <a:off x="1192306" y="2245069"/>
                <a:ext cx="218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err="1"/>
                  <a:t>Dampling</a:t>
                </a:r>
                <a:r>
                  <a:rPr lang="en-US" altLang="ko-KR" dirty="0"/>
                  <a:t> factor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23AA7A-85D7-4319-8263-6EDE37E86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06" y="2245069"/>
                <a:ext cx="2180469" cy="369332"/>
              </a:xfrm>
              <a:prstGeom prst="rect">
                <a:avLst/>
              </a:prstGeom>
              <a:blipFill>
                <a:blip r:embed="rId3"/>
                <a:stretch>
                  <a:fillRect t="-6557" r="-168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B01E9-DDC0-40AB-AE9D-738146F3A335}"/>
                  </a:ext>
                </a:extLst>
              </p:cNvPr>
              <p:cNvSpPr txBox="1"/>
              <p:nvPr/>
            </p:nvSpPr>
            <p:spPr>
              <a:xfrm>
                <a:off x="412376" y="2862119"/>
                <a:ext cx="9188824" cy="194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~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it asymptotically converges to the gradient descent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B01E9-DDC0-40AB-AE9D-738146F3A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" y="2862119"/>
                <a:ext cx="9188824" cy="1946815"/>
              </a:xfrm>
              <a:prstGeom prst="rect">
                <a:avLst/>
              </a:prstGeom>
              <a:blipFill>
                <a:blip r:embed="rId4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31857-26A9-4E0E-A675-09961430197A}"/>
                  </a:ext>
                </a:extLst>
              </p:cNvPr>
              <p:cNvSpPr txBox="1"/>
              <p:nvPr/>
            </p:nvSpPr>
            <p:spPr>
              <a:xfrm>
                <a:off x="412376" y="4798417"/>
                <a:ext cx="9188824" cy="1511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it asymptotically converges to the Gauss-Newton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31857-26A9-4E0E-A675-09961430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" y="4798417"/>
                <a:ext cx="9188824" cy="1511504"/>
              </a:xfrm>
              <a:prstGeom prst="rect">
                <a:avLst/>
              </a:prstGeom>
              <a:blipFill>
                <a:blip r:embed="rId5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3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A50A3D-DA8E-4BD0-B4B5-C9708A912E72}"/>
                  </a:ext>
                </a:extLst>
              </p:cNvPr>
              <p:cNvSpPr txBox="1"/>
              <p:nvPr/>
            </p:nvSpPr>
            <p:spPr>
              <a:xfrm>
                <a:off x="1922454" y="2190390"/>
                <a:ext cx="413850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A50A3D-DA8E-4BD0-B4B5-C9708A91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54" y="2190390"/>
                <a:ext cx="4138505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3FC16-CE80-4D69-9CCF-27D9B985745A}"/>
              </a:ext>
            </a:extLst>
          </p:cNvPr>
          <p:cNvSpPr txBox="1"/>
          <p:nvPr/>
        </p:nvSpPr>
        <p:spPr>
          <a:xfrm>
            <a:off x="103288" y="695299"/>
            <a:ext cx="319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Maximum likelihood estimation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E8B10-CE80-47C0-A484-C8354D40AA81}"/>
              </a:ext>
            </a:extLst>
          </p:cNvPr>
          <p:cNvSpPr txBox="1"/>
          <p:nvPr/>
        </p:nvSpPr>
        <p:spPr>
          <a:xfrm>
            <a:off x="439271" y="1434352"/>
            <a:ext cx="665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Maximum likelihood estimation can be obtained by minimizing the following function: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F3CC74-442E-483E-AD9D-10CB535659EE}"/>
                  </a:ext>
                </a:extLst>
              </p:cNvPr>
              <p:cNvSpPr txBox="1"/>
              <p:nvPr/>
            </p:nvSpPr>
            <p:spPr>
              <a:xfrm>
                <a:off x="439271" y="3330506"/>
                <a:ext cx="8792071" cy="55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projection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in image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/>
                  <a:t> is the ideal coordinate of a point in an image plane.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F3CC74-442E-483E-AD9D-10CB53565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3330506"/>
                <a:ext cx="8792071" cy="555921"/>
              </a:xfrm>
              <a:prstGeom prst="rect">
                <a:avLst/>
              </a:prstGeom>
              <a:blipFill>
                <a:blip r:embed="rId3"/>
                <a:stretch>
                  <a:fillRect l="-20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03A30FB-16B4-4CE1-AD3B-3904305F374F}"/>
              </a:ext>
            </a:extLst>
          </p:cNvPr>
          <p:cNvSpPr/>
          <p:nvPr/>
        </p:nvSpPr>
        <p:spPr>
          <a:xfrm>
            <a:off x="5914294" y="2562396"/>
            <a:ext cx="371040" cy="84400"/>
          </a:xfrm>
          <a:prstGeom prst="rightArrow">
            <a:avLst>
              <a:gd name="adj1" fmla="val 22872"/>
              <a:gd name="adj2" fmla="val 729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DACB-B87B-4AEA-BE65-47D5C154D3F6}"/>
              </a:ext>
            </a:extLst>
          </p:cNvPr>
          <p:cNvSpPr txBox="1"/>
          <p:nvPr/>
        </p:nvSpPr>
        <p:spPr>
          <a:xfrm>
            <a:off x="6415678" y="2415415"/>
            <a:ext cx="2913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Levenberg-Marquardt algorithm</a:t>
            </a:r>
            <a:endParaRPr lang="ko-KR" altLang="en-US" sz="1400" dirty="0"/>
          </a:p>
        </p:txBody>
      </p:sp>
      <p:pic>
        <p:nvPicPr>
          <p:cNvPr id="10" name="그림 9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EAE25C51-9176-4914-8018-6651A39EE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9" y="4357725"/>
            <a:ext cx="2213648" cy="166023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265BC7C-F158-4E34-B263-54F5C8929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41" y="4357725"/>
            <a:ext cx="2213649" cy="1660237"/>
          </a:xfrm>
          <a:prstGeom prst="rect">
            <a:avLst/>
          </a:prstGeom>
        </p:spPr>
      </p:pic>
      <p:pic>
        <p:nvPicPr>
          <p:cNvPr id="15" name="그림 14" descr="욕실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81543A0-D33C-4F27-A734-FC3E5AFE2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331089"/>
            <a:ext cx="2213648" cy="1660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D30B29-8840-4478-858B-F70BE6FCAD1E}"/>
                  </a:ext>
                </a:extLst>
              </p:cNvPr>
              <p:cNvSpPr txBox="1"/>
              <p:nvPr/>
            </p:nvSpPr>
            <p:spPr>
              <a:xfrm>
                <a:off x="5588725" y="4895455"/>
                <a:ext cx="651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D30B29-8840-4478-858B-F70BE6FC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25" y="4895455"/>
                <a:ext cx="65113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580D5-C647-4D82-8B89-2D83D529C098}"/>
                  </a:ext>
                </a:extLst>
              </p:cNvPr>
              <p:cNvSpPr txBox="1"/>
              <p:nvPr/>
            </p:nvSpPr>
            <p:spPr>
              <a:xfrm>
                <a:off x="9003984" y="4841939"/>
                <a:ext cx="651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580D5-C647-4D82-8B89-2D83D529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984" y="4841939"/>
                <a:ext cx="65113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FE1C84-A234-444D-87A1-CFA71AA04D7E}"/>
                  </a:ext>
                </a:extLst>
              </p:cNvPr>
              <p:cNvSpPr txBox="1"/>
              <p:nvPr/>
            </p:nvSpPr>
            <p:spPr>
              <a:xfrm>
                <a:off x="7160304" y="3989430"/>
                <a:ext cx="8115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200" dirty="0" err="1"/>
                  <a:t>th</a:t>
                </a:r>
                <a:r>
                  <a:rPr lang="en-US" altLang="ko-KR" sz="1200" dirty="0"/>
                  <a:t> image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FE1C84-A234-444D-87A1-CFA71AA0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04" y="3989430"/>
                <a:ext cx="811504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CB5EE1-23CF-425E-9245-3D5FCCA026EA}"/>
              </a:ext>
            </a:extLst>
          </p:cNvPr>
          <p:cNvCxnSpPr/>
          <p:nvPr/>
        </p:nvCxnSpPr>
        <p:spPr>
          <a:xfrm>
            <a:off x="3815625" y="2797704"/>
            <a:ext cx="750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72A16A-735D-41A9-834F-B37315685EA4}"/>
              </a:ext>
            </a:extLst>
          </p:cNvPr>
          <p:cNvSpPr txBox="1"/>
          <p:nvPr/>
        </p:nvSpPr>
        <p:spPr>
          <a:xfrm>
            <a:off x="6239864" y="1857179"/>
            <a:ext cx="23630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Zhengyou</a:t>
            </a:r>
            <a:r>
              <a:rPr lang="en-US" altLang="ko-KR" sz="1400" dirty="0"/>
              <a:t> Zhang’s technique</a:t>
            </a:r>
            <a:endParaRPr lang="ko-KR" altLang="en-US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2FF5CB-9D74-4B58-8779-69937822F0D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65650" y="2011068"/>
            <a:ext cx="1674214" cy="465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333A97-9204-4502-9709-8E2AD9470A4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260514" y="1465539"/>
            <a:ext cx="9534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B296CD-8EF9-4FCC-AE9B-211155BF34E9}"/>
              </a:ext>
            </a:extLst>
          </p:cNvPr>
          <p:cNvSpPr txBox="1"/>
          <p:nvPr/>
        </p:nvSpPr>
        <p:spPr>
          <a:xfrm>
            <a:off x="5605143" y="1760922"/>
            <a:ext cx="11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Geo 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Depth Cal.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B1A6-4DAF-4F30-BB50-F04FDB650344}"/>
              </a:ext>
            </a:extLst>
          </p:cNvPr>
          <p:cNvSpPr txBox="1"/>
          <p:nvPr/>
        </p:nvSpPr>
        <p:spPr>
          <a:xfrm>
            <a:off x="7795265" y="176092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FPN Cal.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A7AB0-3704-47F6-8747-9B30E61BE65C}"/>
              </a:ext>
            </a:extLst>
          </p:cNvPr>
          <p:cNvSpPr txBox="1"/>
          <p:nvPr/>
        </p:nvSpPr>
        <p:spPr>
          <a:xfrm>
            <a:off x="3213999" y="1760922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TDC Linearization.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/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Spot finding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blipFill>
                <a:blip r:embed="rId2"/>
                <a:stretch>
                  <a:fillRect l="-952" t="-3488" r="-47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92694B-1D9D-4E96-92C2-FD3FF0F6A45A}"/>
              </a:ext>
            </a:extLst>
          </p:cNvPr>
          <p:cNvSpPr txBox="1"/>
          <p:nvPr/>
        </p:nvSpPr>
        <p:spPr>
          <a:xfrm>
            <a:off x="820514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7E675-52E5-494F-ABBD-6AE14881ABB6}"/>
              </a:ext>
            </a:extLst>
          </p:cNvPr>
          <p:cNvSpPr txBox="1"/>
          <p:nvPr/>
        </p:nvSpPr>
        <p:spPr>
          <a:xfrm>
            <a:off x="3213999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5AB83-4498-4EDC-840D-A5456DBBAFBC}"/>
              </a:ext>
            </a:extLst>
          </p:cNvPr>
          <p:cNvSpPr txBox="1"/>
          <p:nvPr/>
        </p:nvSpPr>
        <p:spPr>
          <a:xfrm>
            <a:off x="5605143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86-1AB8-4B21-BDDF-2BF26C268E48}"/>
              </a:ext>
            </a:extLst>
          </p:cNvPr>
          <p:cNvSpPr txBox="1"/>
          <p:nvPr/>
        </p:nvSpPr>
        <p:spPr>
          <a:xfrm>
            <a:off x="7795265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16039-F0DC-4253-ACB4-CE3DD552A014}"/>
              </a:ext>
            </a:extLst>
          </p:cNvPr>
          <p:cNvSpPr txBox="1"/>
          <p:nvPr/>
        </p:nvSpPr>
        <p:spPr>
          <a:xfrm>
            <a:off x="103288" y="695299"/>
            <a:ext cx="310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Jasper Calibration BM process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A5E2B-A955-41E4-9173-26D42BBB3A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53999" y="1465539"/>
            <a:ext cx="95114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3E37B2-610D-4FB1-8B26-FC24894B88C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045143" y="1465539"/>
            <a:ext cx="7501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F2167-509E-44A7-9043-02520B08CE8B}"/>
              </a:ext>
            </a:extLst>
          </p:cNvPr>
          <p:cNvSpPr txBox="1"/>
          <p:nvPr/>
        </p:nvSpPr>
        <p:spPr>
          <a:xfrm>
            <a:off x="101722" y="2609897"/>
            <a:ext cx="250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LPFF</a:t>
            </a:r>
            <a:r>
              <a:rPr lang="ko-KR" altLang="en-US" sz="1600" dirty="0"/>
              <a:t> </a:t>
            </a:r>
            <a:r>
              <a:rPr lang="en-US" altLang="ko-KR" sz="1600" dirty="0"/>
              <a:t>TDC</a:t>
            </a:r>
            <a:r>
              <a:rPr lang="ko-KR" altLang="en-US" sz="1600" dirty="0"/>
              <a:t> </a:t>
            </a:r>
            <a:r>
              <a:rPr lang="en-US" altLang="ko-KR" sz="1600" dirty="0"/>
              <a:t>Linearization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95483-D7C8-4494-94C2-95CD79E0CF1E}"/>
              </a:ext>
            </a:extLst>
          </p:cNvPr>
          <p:cNvSpPr txBox="1"/>
          <p:nvPr/>
        </p:nvSpPr>
        <p:spPr>
          <a:xfrm>
            <a:off x="4993139" y="3219711"/>
            <a:ext cx="3015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A Python test code for the TDC linearization</a:t>
            </a:r>
            <a:endParaRPr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5288B9-3932-4F6B-A994-4A87C82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39" y="3472470"/>
            <a:ext cx="4339395" cy="14464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68394E-6A71-4E6D-93C4-EB4B9A1DF0CD}"/>
              </a:ext>
            </a:extLst>
          </p:cNvPr>
          <p:cNvGrpSpPr/>
          <p:nvPr/>
        </p:nvGrpSpPr>
        <p:grpSpPr>
          <a:xfrm>
            <a:off x="2450801" y="3444175"/>
            <a:ext cx="2203198" cy="1800444"/>
            <a:chOff x="473421" y="4389743"/>
            <a:chExt cx="2563935" cy="209523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DEA531B-C7D6-4E74-A6AF-05667749E96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40873" y="5552878"/>
              <a:ext cx="449489" cy="535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8EC5702-2813-47A4-8DA3-F12AD1CD4021}"/>
                </a:ext>
              </a:extLst>
            </p:cNvPr>
            <p:cNvCxnSpPr/>
            <p:nvPr/>
          </p:nvCxnSpPr>
          <p:spPr>
            <a:xfrm flipV="1">
              <a:off x="847288" y="4389743"/>
              <a:ext cx="0" cy="1817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C126BE-7433-4C76-A23D-062521145DF4}"/>
                </a:ext>
              </a:extLst>
            </p:cNvPr>
            <p:cNvCxnSpPr/>
            <p:nvPr/>
          </p:nvCxnSpPr>
          <p:spPr>
            <a:xfrm>
              <a:off x="704557" y="5974095"/>
              <a:ext cx="1921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F466C6-F764-4709-A70A-AE2EBC057B38}"/>
                </a:ext>
              </a:extLst>
            </p:cNvPr>
            <p:cNvCxnSpPr/>
            <p:nvPr/>
          </p:nvCxnSpPr>
          <p:spPr>
            <a:xfrm flipV="1">
              <a:off x="1291582" y="4470744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FEB62A-7208-4A93-8BC8-10C256AE5832}"/>
                </a:ext>
              </a:extLst>
            </p:cNvPr>
            <p:cNvCxnSpPr/>
            <p:nvPr/>
          </p:nvCxnSpPr>
          <p:spPr>
            <a:xfrm flipV="1">
              <a:off x="1735877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F49A07-5744-4001-B565-B65DDE2A34A1}"/>
                </a:ext>
              </a:extLst>
            </p:cNvPr>
            <p:cNvCxnSpPr/>
            <p:nvPr/>
          </p:nvCxnSpPr>
          <p:spPr>
            <a:xfrm flipV="1">
              <a:off x="2180170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662600-F2D7-417D-AB5C-F38221CFAF59}"/>
                </a:ext>
              </a:extLst>
            </p:cNvPr>
            <p:cNvCxnSpPr/>
            <p:nvPr/>
          </p:nvCxnSpPr>
          <p:spPr>
            <a:xfrm>
              <a:off x="704557" y="55432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E691760-DBDA-4993-8AC1-7958D8EF1E6D}"/>
                </a:ext>
              </a:extLst>
            </p:cNvPr>
            <p:cNvCxnSpPr/>
            <p:nvPr/>
          </p:nvCxnSpPr>
          <p:spPr>
            <a:xfrm>
              <a:off x="704557" y="51124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A4ABB6-7EB6-4C88-974A-0EC9F8E131C6}"/>
                </a:ext>
              </a:extLst>
            </p:cNvPr>
            <p:cNvCxnSpPr/>
            <p:nvPr/>
          </p:nvCxnSpPr>
          <p:spPr>
            <a:xfrm>
              <a:off x="674913" y="4681694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2DBE2C-28A3-4926-B430-B38EA924F639}"/>
                </a:ext>
              </a:extLst>
            </p:cNvPr>
            <p:cNvSpPr/>
            <p:nvPr/>
          </p:nvSpPr>
          <p:spPr>
            <a:xfrm>
              <a:off x="1874906" y="5081254"/>
              <a:ext cx="304713" cy="756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975748-10CA-413F-A6B4-F340557A40CE}"/>
                </a:ext>
              </a:extLst>
            </p:cNvPr>
            <p:cNvSpPr/>
            <p:nvPr/>
          </p:nvSpPr>
          <p:spPr>
            <a:xfrm>
              <a:off x="2183474" y="4652093"/>
              <a:ext cx="439159" cy="698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32A10C-BB61-4836-ABEC-23E27462BE0F}"/>
                </a:ext>
              </a:extLst>
            </p:cNvPr>
            <p:cNvSpPr txBox="1"/>
            <p:nvPr/>
          </p:nvSpPr>
          <p:spPr>
            <a:xfrm>
              <a:off x="473421" y="586447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305A3E-212E-4DA9-B97E-8225CF95F55D}"/>
                </a:ext>
              </a:extLst>
            </p:cNvPr>
            <p:cNvSpPr txBox="1"/>
            <p:nvPr/>
          </p:nvSpPr>
          <p:spPr>
            <a:xfrm>
              <a:off x="480876" y="5417458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F32586-5F8A-4E62-A743-E3BB4748A2CD}"/>
                </a:ext>
              </a:extLst>
            </p:cNvPr>
            <p:cNvSpPr txBox="1"/>
            <p:nvPr/>
          </p:nvSpPr>
          <p:spPr>
            <a:xfrm>
              <a:off x="481703" y="4991267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52BE6C-C25B-4938-A971-164D0958EEA1}"/>
                </a:ext>
              </a:extLst>
            </p:cNvPr>
            <p:cNvSpPr txBox="1"/>
            <p:nvPr/>
          </p:nvSpPr>
          <p:spPr>
            <a:xfrm>
              <a:off x="473421" y="4565227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650AB70-4D95-4128-8F61-D12746FF6D72}"/>
                </a:ext>
              </a:extLst>
            </p:cNvPr>
            <p:cNvCxnSpPr>
              <a:cxnSpLocks/>
              <a:stCxn id="47" idx="1"/>
              <a:endCxn id="37" idx="1"/>
            </p:cNvCxnSpPr>
            <p:nvPr/>
          </p:nvCxnSpPr>
          <p:spPr>
            <a:xfrm flipV="1">
              <a:off x="1190362" y="5119080"/>
              <a:ext cx="684543" cy="4337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B21382B-E345-454C-9DBD-9D9F4733567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H="1">
              <a:off x="1874906" y="4437769"/>
              <a:ext cx="375839" cy="6813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40AFC63-DEE0-4560-AD47-08A0FF02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76" y="4505437"/>
              <a:ext cx="1797420" cy="1764103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1D315B-2945-4ABE-9D46-3EF55F381733}"/>
                </a:ext>
              </a:extLst>
            </p:cNvPr>
            <p:cNvSpPr/>
            <p:nvPr/>
          </p:nvSpPr>
          <p:spPr>
            <a:xfrm>
              <a:off x="851468" y="5933737"/>
              <a:ext cx="338892" cy="8071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9EB6B0-3B4D-43E9-8172-BE0D7A0001E1}"/>
                </a:ext>
              </a:extLst>
            </p:cNvPr>
            <p:cNvSpPr/>
            <p:nvPr/>
          </p:nvSpPr>
          <p:spPr>
            <a:xfrm>
              <a:off x="1190362" y="5518890"/>
              <a:ext cx="685096" cy="679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275473-AEAC-43CB-BE84-EF85C922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6139889"/>
              <a:ext cx="108151" cy="1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5F3E3D-DBB9-4899-9B52-D7722D9034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5841719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6F71BAE-3C3D-471D-A448-D9948E3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03" y="536019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816944-C6BE-49C8-8C9B-34195E01DB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8" y="534891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E3A5AC0-3753-4F12-9E96-7C0A235BC7FA}"/>
                </a:ext>
              </a:extLst>
            </p:cNvPr>
            <p:cNvCxnSpPr>
              <a:cxnSpLocks/>
            </p:cNvCxnSpPr>
            <p:nvPr/>
          </p:nvCxnSpPr>
          <p:spPr>
            <a:xfrm>
              <a:off x="1631665" y="5648518"/>
              <a:ext cx="2404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2CF8EF-61FC-4383-A679-164DF8C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1871071" y="4893174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B3FE74-6428-4845-81E0-B56AB52AC59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73" y="5264808"/>
              <a:ext cx="1388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868BD9E-6A3F-4DD8-AE80-9D4D743DFD14}"/>
                    </a:ext>
                  </a:extLst>
                </p:cNvPr>
                <p:cNvSpPr txBox="1"/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=−0.2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8423DA5-0442-4C07-9482-5BBFA2B5F803}"/>
                    </a:ext>
                  </a:extLst>
                </p:cNvPr>
                <p:cNvSpPr txBox="1"/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=0.5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blipFill>
                  <a:blip r:embed="rId7"/>
                  <a:stretch>
                    <a:fillRect r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CA4610D-C8D5-44ED-BAAE-C84AAF2DC592}"/>
                    </a:ext>
                  </a:extLst>
                </p:cNvPr>
                <p:cNvSpPr txBox="1"/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=−0.3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blipFill>
                  <a:blip r:embed="rId8"/>
                  <a:stretch>
                    <a:fillRect r="-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FC74E-3C20-4EFE-A14D-CBBB48A7C7F3}"/>
                    </a:ext>
                  </a:extLst>
                </p:cNvPr>
                <p:cNvSpPr txBox="1"/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blipFill>
                  <a:blip r:embed="rId9"/>
                  <a:stretch>
                    <a:fillRect r="-3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8F2DD4-D284-45A3-B856-B7DFC5275EFC}"/>
                </a:ext>
              </a:extLst>
            </p:cNvPr>
            <p:cNvSpPr txBox="1"/>
            <p:nvPr/>
          </p:nvSpPr>
          <p:spPr>
            <a:xfrm>
              <a:off x="2570417" y="5872300"/>
              <a:ext cx="4068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9CC9B02-D026-4B0B-AE47-AFE9952798D7}"/>
              </a:ext>
            </a:extLst>
          </p:cNvPr>
          <p:cNvSpPr txBox="1"/>
          <p:nvPr/>
        </p:nvSpPr>
        <p:spPr>
          <a:xfrm>
            <a:off x="120019" y="3226249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Definition of Differential Non-Linearity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791BD9-3B8A-450D-A71F-23356E2D0386}"/>
              </a:ext>
            </a:extLst>
          </p:cNvPr>
          <p:cNvGrpSpPr/>
          <p:nvPr/>
        </p:nvGrpSpPr>
        <p:grpSpPr>
          <a:xfrm>
            <a:off x="207233" y="3498003"/>
            <a:ext cx="2140437" cy="1549562"/>
            <a:chOff x="272059" y="4321255"/>
            <a:chExt cx="2303452" cy="166757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AFBE055-8BD1-4578-8E98-C832B9D45EB2}"/>
                </a:ext>
              </a:extLst>
            </p:cNvPr>
            <p:cNvCxnSpPr/>
            <p:nvPr/>
          </p:nvCxnSpPr>
          <p:spPr>
            <a:xfrm flipV="1">
              <a:off x="628743" y="4438103"/>
              <a:ext cx="0" cy="1468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E389ABB-A415-4083-96BF-A094053678A4}"/>
                </a:ext>
              </a:extLst>
            </p:cNvPr>
            <p:cNvCxnSpPr/>
            <p:nvPr/>
          </p:nvCxnSpPr>
          <p:spPr>
            <a:xfrm>
              <a:off x="506331" y="5718718"/>
              <a:ext cx="164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54C99F-E587-41EE-8BC4-ABF9FCB79A31}"/>
                </a:ext>
              </a:extLst>
            </p:cNvPr>
            <p:cNvSpPr/>
            <p:nvPr/>
          </p:nvSpPr>
          <p:spPr>
            <a:xfrm>
              <a:off x="628743" y="5690469"/>
              <a:ext cx="381043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B71E019-AD87-442B-8B17-5A9E62567619}"/>
                </a:ext>
              </a:extLst>
            </p:cNvPr>
            <p:cNvCxnSpPr/>
            <p:nvPr/>
          </p:nvCxnSpPr>
          <p:spPr>
            <a:xfrm flipV="1">
              <a:off x="1009787" y="4503576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123F65B-B98E-4EF2-A17C-9CC831070959}"/>
                </a:ext>
              </a:extLst>
            </p:cNvPr>
            <p:cNvCxnSpPr/>
            <p:nvPr/>
          </p:nvCxnSpPr>
          <p:spPr>
            <a:xfrm flipV="1">
              <a:off x="1390831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4CF4CC8-ADA6-49C5-9EB9-20D77B7C27C2}"/>
                </a:ext>
              </a:extLst>
            </p:cNvPr>
            <p:cNvCxnSpPr/>
            <p:nvPr/>
          </p:nvCxnSpPr>
          <p:spPr>
            <a:xfrm flipV="1">
              <a:off x="1771874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72E0454-34CA-4351-8A3A-92223EA5C123}"/>
                </a:ext>
              </a:extLst>
            </p:cNvPr>
            <p:cNvSpPr/>
            <p:nvPr/>
          </p:nvSpPr>
          <p:spPr>
            <a:xfrm>
              <a:off x="1012927" y="5346407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C736FA3-485D-4DF6-8683-1AEB06ED0946}"/>
                </a:ext>
              </a:extLst>
            </p:cNvPr>
            <p:cNvCxnSpPr/>
            <p:nvPr/>
          </p:nvCxnSpPr>
          <p:spPr>
            <a:xfrm>
              <a:off x="506331" y="5370507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A3E9032-4A49-4656-9D0F-50882196A634}"/>
                </a:ext>
              </a:extLst>
            </p:cNvPr>
            <p:cNvCxnSpPr/>
            <p:nvPr/>
          </p:nvCxnSpPr>
          <p:spPr>
            <a:xfrm>
              <a:off x="506331" y="5022295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513655-5DFC-4D27-999B-294BE810E4AF}"/>
                </a:ext>
              </a:extLst>
            </p:cNvPr>
            <p:cNvCxnSpPr/>
            <p:nvPr/>
          </p:nvCxnSpPr>
          <p:spPr>
            <a:xfrm>
              <a:off x="480907" y="4674084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52CC41E-8A06-46AE-AA04-C9A352F700FE}"/>
                </a:ext>
              </a:extLst>
            </p:cNvPr>
            <p:cNvSpPr/>
            <p:nvPr/>
          </p:nvSpPr>
          <p:spPr>
            <a:xfrm>
              <a:off x="1394761" y="4997044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7CAE7D8-C014-4597-8325-CF4A61C54E60}"/>
                </a:ext>
              </a:extLst>
            </p:cNvPr>
            <p:cNvSpPr/>
            <p:nvPr/>
          </p:nvSpPr>
          <p:spPr>
            <a:xfrm>
              <a:off x="1774708" y="4650158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D8E06E5-9E0E-4A69-96B5-AFD45CDFC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" y="4321255"/>
              <a:ext cx="1802807" cy="16675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0D52FF-0D43-468D-8536-2EF9E972EA88}"/>
                </a:ext>
              </a:extLst>
            </p:cNvPr>
            <p:cNvSpPr txBox="1"/>
            <p:nvPr/>
          </p:nvSpPr>
          <p:spPr>
            <a:xfrm>
              <a:off x="272059" y="560853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4F420C-F985-4051-B925-DD832B8F3EDB}"/>
                </a:ext>
              </a:extLst>
            </p:cNvPr>
            <p:cNvSpPr txBox="1"/>
            <p:nvPr/>
          </p:nvSpPr>
          <p:spPr>
            <a:xfrm>
              <a:off x="278453" y="5247215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879ECB-B12B-480B-BFE1-E67960AC4C3E}"/>
                </a:ext>
              </a:extLst>
            </p:cNvPr>
            <p:cNvSpPr txBox="1"/>
            <p:nvPr/>
          </p:nvSpPr>
          <p:spPr>
            <a:xfrm>
              <a:off x="279162" y="4902729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941DE0-429C-45A3-904A-4A54C1ED8DB8}"/>
                </a:ext>
              </a:extLst>
            </p:cNvPr>
            <p:cNvSpPr txBox="1"/>
            <p:nvPr/>
          </p:nvSpPr>
          <p:spPr>
            <a:xfrm>
              <a:off x="272059" y="4558366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E1B9E5-22F9-4A57-8B24-44A18338D87B}"/>
                </a:ext>
              </a:extLst>
            </p:cNvPr>
            <p:cNvSpPr txBox="1"/>
            <p:nvPr/>
          </p:nvSpPr>
          <p:spPr>
            <a:xfrm>
              <a:off x="2099165" y="5623428"/>
              <a:ext cx="4763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23E7A4F-5192-49E9-A38B-F72C6B02D223}"/>
              </a:ext>
            </a:extLst>
          </p:cNvPr>
          <p:cNvSpPr txBox="1"/>
          <p:nvPr/>
        </p:nvSpPr>
        <p:spPr>
          <a:xfrm>
            <a:off x="588048" y="3747898"/>
            <a:ext cx="78557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Ideal TDC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13A884-6B4D-4DEE-9D07-D211A5A58E64}"/>
              </a:ext>
            </a:extLst>
          </p:cNvPr>
          <p:cNvSpPr txBox="1"/>
          <p:nvPr/>
        </p:nvSpPr>
        <p:spPr>
          <a:xfrm>
            <a:off x="2669050" y="3752559"/>
            <a:ext cx="70440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Real TDC</a:t>
            </a:r>
            <a:endParaRPr lang="ko-KR" altLang="en-US" sz="1000" dirty="0"/>
          </a:p>
        </p:txBody>
      </p:sp>
      <p:pic>
        <p:nvPicPr>
          <p:cNvPr id="107" name="그림 2">
            <a:extLst>
              <a:ext uri="{FF2B5EF4-FFF2-40B4-BE49-F238E27FC236}">
                <a16:creationId xmlns:a16="http://schemas.microsoft.com/office/drawing/2014/main" id="{3E225EE1-B6F7-4BA5-B295-21B3278F98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3139" y="5042395"/>
            <a:ext cx="2483342" cy="1280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/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Jasper</a:t>
                </a:r>
                <a:r>
                  <a:rPr lang="ko-KR" altLang="en-US" sz="1100" dirty="0"/>
                  <a:t>의 </a:t>
                </a:r>
                <a:r>
                  <a:rPr lang="en-US" altLang="ko-KR" sz="1100" dirty="0"/>
                  <a:t>DNL </a:t>
                </a:r>
                <a:r>
                  <a:rPr lang="ko-KR" altLang="en-US" sz="1100" dirty="0"/>
                  <a:t>측정값</a:t>
                </a:r>
                <a:br>
                  <a:rPr lang="en-US" altLang="ko-KR" sz="1100" dirty="0"/>
                </a:br>
                <a:r>
                  <a:rPr lang="en-US" altLang="ko-KR" sz="1100" dirty="0"/>
                  <a:t>DNL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100" dirty="0"/>
                  <a:t> [0.71, 1.66] </a:t>
                </a:r>
                <a:r>
                  <a:rPr lang="ko-KR" altLang="en-US" sz="1100" dirty="0"/>
                  <a:t>일 때 양품 판정</a:t>
                </a:r>
                <a:r>
                  <a:rPr lang="en-US" altLang="ko-KR" sz="1100" dirty="0"/>
                  <a:t>.</a:t>
                </a:r>
                <a:br>
                  <a:rPr lang="en-US" altLang="ko-KR" sz="1100" dirty="0"/>
                </a:br>
                <a:r>
                  <a:rPr lang="ko-KR" altLang="en-US" sz="1100" dirty="0"/>
                  <a:t>통상적으로 </a:t>
                </a:r>
                <a:r>
                  <a:rPr lang="en-US" altLang="ko-KR" sz="1100" dirty="0"/>
                  <a:t>[0.8, 1.2]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in Jasper case</a:t>
                </a:r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  <a:blipFill>
                <a:blip r:embed="rId11"/>
                <a:stretch>
                  <a:fillRect r="-3518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BE496678-4871-49D6-861F-B3B4816349AE}"/>
              </a:ext>
            </a:extLst>
          </p:cNvPr>
          <p:cNvSpPr/>
          <p:nvPr/>
        </p:nvSpPr>
        <p:spPr>
          <a:xfrm>
            <a:off x="3252796" y="1754271"/>
            <a:ext cx="170020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BA6615-68D8-4385-A51D-8F490B21042D}"/>
              </a:ext>
            </a:extLst>
          </p:cNvPr>
          <p:cNvSpPr/>
          <p:nvPr/>
        </p:nvSpPr>
        <p:spPr>
          <a:xfrm>
            <a:off x="5629067" y="1807828"/>
            <a:ext cx="982137" cy="228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73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Summarized Lens Calibration process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B7D2A-B07C-4C03-9A74-E115C456BAD5}"/>
              </a:ext>
            </a:extLst>
          </p:cNvPr>
          <p:cNvSpPr txBox="1"/>
          <p:nvPr/>
        </p:nvSpPr>
        <p:spPr>
          <a:xfrm>
            <a:off x="344238" y="1431368"/>
            <a:ext cx="8856009" cy="444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Print a pattern and attach it to a planar surface.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Take several images with different locations and orientations by moving either the plane or camera.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Detect the corners of the chessboard.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Estimate intrinsic and extrinsic parameters.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Refine the found parameters.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Obtain the distortion parameters and undistort the image.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Repeat 4~6 until all the parameters converge.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/>
              <p:nvPr/>
            </p:nvSpPr>
            <p:spPr>
              <a:xfrm>
                <a:off x="4692553" y="3241828"/>
                <a:ext cx="3072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53" y="3241828"/>
                <a:ext cx="3072508" cy="369332"/>
              </a:xfrm>
              <a:prstGeom prst="rect">
                <a:avLst/>
              </a:prstGeom>
              <a:blipFill>
                <a:blip r:embed="rId2"/>
                <a:stretch>
                  <a:fillRect t="-8333" r="-456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/>
              <p:nvPr/>
            </p:nvSpPr>
            <p:spPr>
              <a:xfrm>
                <a:off x="5226256" y="3809956"/>
                <a:ext cx="2276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56" y="3809956"/>
                <a:ext cx="2276777" cy="369332"/>
              </a:xfrm>
              <a:prstGeom prst="rect">
                <a:avLst/>
              </a:prstGeom>
              <a:blipFill>
                <a:blip r:embed="rId3"/>
                <a:stretch>
                  <a:fillRect t="-8197" r="-561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/>
              <p:nvPr/>
            </p:nvSpPr>
            <p:spPr>
              <a:xfrm>
                <a:off x="3849627" y="4374207"/>
                <a:ext cx="403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7" y="4374207"/>
                <a:ext cx="4039760" cy="369332"/>
              </a:xfrm>
              <a:prstGeom prst="rect">
                <a:avLst/>
              </a:prstGeom>
              <a:blipFill>
                <a:blip r:embed="rId4"/>
                <a:stretch>
                  <a:fillRect t="-8333" r="-4834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/>
              <p:nvPr/>
            </p:nvSpPr>
            <p:spPr>
              <a:xfrm>
                <a:off x="6640193" y="4939544"/>
                <a:ext cx="308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model.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4939544"/>
                <a:ext cx="3083536" cy="369332"/>
              </a:xfrm>
              <a:prstGeom prst="rect">
                <a:avLst/>
              </a:prstGeom>
              <a:blipFill>
                <a:blip r:embed="rId5"/>
                <a:stretch>
                  <a:fillRect t="-6557" r="-592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4ED55A-290D-4E2F-8D4B-43BBCFB21C40}"/>
              </a:ext>
            </a:extLst>
          </p:cNvPr>
          <p:cNvGrpSpPr/>
          <p:nvPr/>
        </p:nvGrpSpPr>
        <p:grpSpPr>
          <a:xfrm>
            <a:off x="8009703" y="3007196"/>
            <a:ext cx="1834342" cy="784830"/>
            <a:chOff x="7889387" y="2641664"/>
            <a:chExt cx="1834342" cy="784830"/>
          </a:xfrm>
        </p:grpSpPr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1C32B13C-C9CB-4B87-BA21-71439D19EA30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0315D-9F6C-4BA6-B8F6-2E9EF38103D9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 dirty="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etc.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7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The Levenberg-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Marquartdt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Algorithm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19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Maximum likelihood estimation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ADABF8-39FF-421C-973F-2A7133CD770D}"/>
                  </a:ext>
                </a:extLst>
              </p:cNvPr>
              <p:cNvSpPr txBox="1"/>
              <p:nvPr/>
            </p:nvSpPr>
            <p:spPr>
              <a:xfrm>
                <a:off x="3531953" y="2164556"/>
                <a:ext cx="3391313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ADABF8-39FF-421C-973F-2A7133CD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53" y="2164556"/>
                <a:ext cx="3391313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6DB06-8D24-48C4-94DF-5B12A3B9BA1B}"/>
                  </a:ext>
                </a:extLst>
              </p:cNvPr>
              <p:cNvSpPr txBox="1"/>
              <p:nvPr/>
            </p:nvSpPr>
            <p:spPr>
              <a:xfrm>
                <a:off x="446168" y="3442616"/>
                <a:ext cx="8313561" cy="55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projection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in image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/>
                  <a:t> is the ideal coordinate of a point in an image plane.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6DB06-8D24-48C4-94DF-5B12A3B9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8" y="3442616"/>
                <a:ext cx="8313561" cy="555921"/>
              </a:xfrm>
              <a:prstGeom prst="rect">
                <a:avLst/>
              </a:prstGeom>
              <a:blipFill>
                <a:blip r:embed="rId3"/>
                <a:stretch>
                  <a:fillRect l="-220" r="-147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DFBC1-962C-422D-BD4D-E26DBE2623E0}"/>
              </a:ext>
            </a:extLst>
          </p:cNvPr>
          <p:cNvCxnSpPr/>
          <p:nvPr/>
        </p:nvCxnSpPr>
        <p:spPr>
          <a:xfrm>
            <a:off x="5267169" y="2830887"/>
            <a:ext cx="750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0A800D-2870-45D9-97FA-6FCB92BD326F}"/>
              </a:ext>
            </a:extLst>
          </p:cNvPr>
          <p:cNvSpPr txBox="1"/>
          <p:nvPr/>
        </p:nvSpPr>
        <p:spPr>
          <a:xfrm>
            <a:off x="6396646" y="1886182"/>
            <a:ext cx="23630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Zhengyou</a:t>
            </a:r>
            <a:r>
              <a:rPr lang="en-US" altLang="ko-KR" sz="1400" dirty="0">
                <a:solidFill>
                  <a:srgbClr val="FF0000"/>
                </a:solidFill>
              </a:rPr>
              <a:t> Zhang’s technique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FF87CF-4CC3-43A9-A0BC-00A4B03662D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764696" y="2040071"/>
            <a:ext cx="631950" cy="390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7B31B1-1B34-448A-A3A3-89CD234EFFF8}"/>
              </a:ext>
            </a:extLst>
          </p:cNvPr>
          <p:cNvSpPr txBox="1"/>
          <p:nvPr/>
        </p:nvSpPr>
        <p:spPr>
          <a:xfrm>
            <a:off x="446168" y="1386249"/>
            <a:ext cx="637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maximum likelihood estimation can be obtained by minimizing the followings:</a:t>
            </a:r>
            <a:endParaRPr lang="ko-KR" altLang="en-US" sz="1400" dirty="0"/>
          </a:p>
        </p:txBody>
      </p:sp>
      <p:pic>
        <p:nvPicPr>
          <p:cNvPr id="21" name="그림 20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81E96F29-11A8-4775-8928-EB7751C2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8" y="4366832"/>
            <a:ext cx="2213648" cy="1660236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C675107-5D61-48C5-8183-072073485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0" y="4366832"/>
            <a:ext cx="2213649" cy="1660237"/>
          </a:xfrm>
          <a:prstGeom prst="rect">
            <a:avLst/>
          </a:prstGeom>
        </p:spPr>
      </p:pic>
      <p:pic>
        <p:nvPicPr>
          <p:cNvPr id="23" name="그림 22" descr="욕실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AF6DF455-2A42-466B-AFA0-838BACE46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94" y="4340196"/>
            <a:ext cx="2213648" cy="1660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0494E9-6727-4489-9CE2-286711252123}"/>
                  </a:ext>
                </a:extLst>
              </p:cNvPr>
              <p:cNvSpPr txBox="1"/>
              <p:nvPr/>
            </p:nvSpPr>
            <p:spPr>
              <a:xfrm>
                <a:off x="5510119" y="4904562"/>
                <a:ext cx="651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0494E9-6727-4489-9CE2-286711252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19" y="4904562"/>
                <a:ext cx="65113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E760CE-3F55-467E-9014-59D6AD9103DA}"/>
                  </a:ext>
                </a:extLst>
              </p:cNvPr>
              <p:cNvSpPr txBox="1"/>
              <p:nvPr/>
            </p:nvSpPr>
            <p:spPr>
              <a:xfrm>
                <a:off x="8759729" y="4904561"/>
                <a:ext cx="651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E760CE-3F55-467E-9014-59D6AD91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729" y="4904561"/>
                <a:ext cx="65113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1F2BC-B56C-4F0D-BBAD-6AB2FBFCA3DF}"/>
                  </a:ext>
                </a:extLst>
              </p:cNvPr>
              <p:cNvSpPr txBox="1"/>
              <p:nvPr/>
            </p:nvSpPr>
            <p:spPr>
              <a:xfrm>
                <a:off x="7081698" y="3998537"/>
                <a:ext cx="8115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200" dirty="0" err="1"/>
                  <a:t>th</a:t>
                </a:r>
                <a:r>
                  <a:rPr lang="en-US" altLang="ko-KR" sz="1200" dirty="0"/>
                  <a:t> image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1F2BC-B56C-4F0D-BBAD-6AB2FBFC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98" y="3998537"/>
                <a:ext cx="811504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66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What is the optimization algorithm?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6D8F77-C7C5-45D1-9362-2D66E5A7CFFA}"/>
              </a:ext>
            </a:extLst>
          </p:cNvPr>
          <p:cNvGrpSpPr/>
          <p:nvPr/>
        </p:nvGrpSpPr>
        <p:grpSpPr>
          <a:xfrm>
            <a:off x="101722" y="1521677"/>
            <a:ext cx="5052321" cy="3709336"/>
            <a:chOff x="0" y="1418476"/>
            <a:chExt cx="5396636" cy="3962127"/>
          </a:xfrm>
        </p:grpSpPr>
        <p:pic>
          <p:nvPicPr>
            <p:cNvPr id="1028" name="Picture 4" descr="2019.12.01(pm): Gradient descent method - SEONGJUHONG">
              <a:extLst>
                <a:ext uri="{FF2B5EF4-FFF2-40B4-BE49-F238E27FC236}">
                  <a16:creationId xmlns:a16="http://schemas.microsoft.com/office/drawing/2014/main" id="{E49073BD-470B-4718-AAC2-C5BB0597D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18476"/>
              <a:ext cx="5396636" cy="335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38F8065-A8F4-44E4-B012-39737A81587E}"/>
                </a:ext>
              </a:extLst>
            </p:cNvPr>
            <p:cNvCxnSpPr>
              <a:cxnSpLocks/>
            </p:cNvCxnSpPr>
            <p:nvPr/>
          </p:nvCxnSpPr>
          <p:spPr>
            <a:xfrm>
              <a:off x="2817905" y="3847726"/>
              <a:ext cx="0" cy="11635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F1C7E84-079C-4BA3-A30D-2501C9F7C7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396" y="3321423"/>
              <a:ext cx="0" cy="16898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91451EE-604F-4F5C-96EF-A59403FC5C1E}"/>
                    </a:ext>
                  </a:extLst>
                </p:cNvPr>
                <p:cNvSpPr txBox="1"/>
                <p:nvPr/>
              </p:nvSpPr>
              <p:spPr>
                <a:xfrm>
                  <a:off x="2483038" y="4969180"/>
                  <a:ext cx="669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91451EE-604F-4F5C-96EF-A59403FC5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38" y="4969180"/>
                  <a:ext cx="6697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7873DC-EF5F-4604-9328-9B7EE392C768}"/>
                    </a:ext>
                  </a:extLst>
                </p:cNvPr>
                <p:cNvSpPr txBox="1"/>
                <p:nvPr/>
              </p:nvSpPr>
              <p:spPr>
                <a:xfrm>
                  <a:off x="3103085" y="5011271"/>
                  <a:ext cx="669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7873DC-EF5F-4604-9328-9B7EE392C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085" y="5011271"/>
                  <a:ext cx="6697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733E8B-BD7B-4396-A96E-533E85AC5377}"/>
              </a:ext>
            </a:extLst>
          </p:cNvPr>
          <p:cNvSpPr txBox="1"/>
          <p:nvPr/>
        </p:nvSpPr>
        <p:spPr>
          <a:xfrm>
            <a:off x="5374058" y="1443318"/>
            <a:ext cx="399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Determining the direction and step side to minimize or maximize the cost, loss, error, or profit function.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E7CEB0-638E-459A-808F-CC40A5B50781}"/>
              </a:ext>
            </a:extLst>
          </p:cNvPr>
          <p:cNvSpPr txBox="1"/>
          <p:nvPr/>
        </p:nvSpPr>
        <p:spPr>
          <a:xfrm>
            <a:off x="5374058" y="2909429"/>
            <a:ext cx="3890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Various optimization algorithms for the non-linear least squares problem: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Gradient Descent.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Gauss-Newton method.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Levenberg method = GD + GN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Levenberg-</a:t>
            </a:r>
            <a:r>
              <a:rPr lang="en-US" altLang="ko-KR" dirty="0" err="1"/>
              <a:t>Marquartdt</a:t>
            </a:r>
            <a:r>
              <a:rPr lang="en-US" altLang="ko-KR" dirty="0"/>
              <a:t> method</a:t>
            </a:r>
            <a:br>
              <a:rPr lang="en-US" altLang="ko-KR" dirty="0"/>
            </a:br>
            <a:r>
              <a:rPr lang="en-US" altLang="ko-KR" dirty="0"/>
              <a:t>= Modified Levenberg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63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8A5B0-7FC4-408C-9879-B43C0101379E}"/>
                  </a:ext>
                </a:extLst>
              </p:cNvPr>
              <p:cNvSpPr txBox="1"/>
              <p:nvPr/>
            </p:nvSpPr>
            <p:spPr>
              <a:xfrm>
                <a:off x="5266874" y="1639354"/>
                <a:ext cx="4120295" cy="370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8A5B0-7FC4-408C-9879-B43C0101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74" y="1639354"/>
                <a:ext cx="4120295" cy="3706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3F26EC-6C42-4673-9EEE-E222A4F308D9}"/>
                  </a:ext>
                </a:extLst>
              </p:cNvPr>
              <p:cNvSpPr txBox="1"/>
              <p:nvPr/>
            </p:nvSpPr>
            <p:spPr>
              <a:xfrm>
                <a:off x="5068091" y="5595140"/>
                <a:ext cx="4597605" cy="34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3F26EC-6C42-4673-9EEE-E222A4F3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091" y="5595140"/>
                <a:ext cx="4597605" cy="340478"/>
              </a:xfrm>
              <a:prstGeom prst="rect">
                <a:avLst/>
              </a:prstGeom>
              <a:blipFill>
                <a:blip r:embed="rId3"/>
                <a:stretch>
                  <a:fillRect l="-397" r="-79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BEAE3DB-A790-478F-8F6B-2F91171AF564}"/>
              </a:ext>
            </a:extLst>
          </p:cNvPr>
          <p:cNvSpPr txBox="1"/>
          <p:nvPr/>
        </p:nvSpPr>
        <p:spPr>
          <a:xfrm>
            <a:off x="5154043" y="1473889"/>
            <a:ext cx="367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 simplicity, we define the error function as: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2F9A7-A302-4EA4-821B-031E6BBD7982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F3D361-9913-4C22-B1B9-FDBCE96B506E}"/>
              </a:ext>
            </a:extLst>
          </p:cNvPr>
          <p:cNvGrpSpPr/>
          <p:nvPr/>
        </p:nvGrpSpPr>
        <p:grpSpPr>
          <a:xfrm>
            <a:off x="2038010" y="1457854"/>
            <a:ext cx="2713948" cy="1955111"/>
            <a:chOff x="232611" y="1473888"/>
            <a:chExt cx="2713948" cy="19551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220FEE-D79A-462F-A62D-EB6D4D237656}"/>
                </a:ext>
              </a:extLst>
            </p:cNvPr>
            <p:cNvSpPr/>
            <p:nvPr/>
          </p:nvSpPr>
          <p:spPr>
            <a:xfrm>
              <a:off x="232611" y="1473888"/>
              <a:ext cx="2713948" cy="1955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DF47821-89A1-4299-B0AE-CBCB66FA4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" t="7308" r="10099" b="7487"/>
            <a:stretch/>
          </p:blipFill>
          <p:spPr bwMode="auto">
            <a:xfrm>
              <a:off x="1563638" y="1662032"/>
              <a:ext cx="1347537" cy="940161"/>
            </a:xfrm>
            <a:prstGeom prst="rect">
              <a:avLst/>
            </a:prstGeom>
            <a:noFill/>
            <a:scene3d>
              <a:camera prst="orthographicFront">
                <a:rot lat="20400000" lon="1941877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8C54EB-8F3D-40F4-B684-9ADAEF602B0B}"/>
              </a:ext>
            </a:extLst>
          </p:cNvPr>
          <p:cNvSpPr txBox="1"/>
          <p:nvPr/>
        </p:nvSpPr>
        <p:spPr>
          <a:xfrm>
            <a:off x="2032531" y="1538108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en-US" altLang="ko-KR" sz="1100" baseline="30000" dirty="0"/>
              <a:t>st</a:t>
            </a:r>
            <a:r>
              <a:rPr lang="en-US" altLang="ko-KR" sz="1100" dirty="0"/>
              <a:t> image</a:t>
            </a:r>
            <a:endParaRPr lang="ko-KR" altLang="en-US" sz="11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56D282-73A2-4EBE-BB44-C4B2F0872720}"/>
              </a:ext>
            </a:extLst>
          </p:cNvPr>
          <p:cNvGrpSpPr/>
          <p:nvPr/>
        </p:nvGrpSpPr>
        <p:grpSpPr>
          <a:xfrm>
            <a:off x="101722" y="1967807"/>
            <a:ext cx="2906393" cy="1955111"/>
            <a:chOff x="321419" y="1767425"/>
            <a:chExt cx="2906393" cy="195511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E7D332A-C5E6-45F5-97A5-E1AF192B4CD1}"/>
                </a:ext>
              </a:extLst>
            </p:cNvPr>
            <p:cNvGrpSpPr/>
            <p:nvPr/>
          </p:nvGrpSpPr>
          <p:grpSpPr>
            <a:xfrm>
              <a:off x="321419" y="1767425"/>
              <a:ext cx="2906393" cy="1955111"/>
              <a:chOff x="40166" y="1473888"/>
              <a:chExt cx="2906393" cy="195511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ACF8A27-0D52-4536-9AC7-1E41BAB473D5}"/>
                  </a:ext>
                </a:extLst>
              </p:cNvPr>
              <p:cNvSpPr/>
              <p:nvPr/>
            </p:nvSpPr>
            <p:spPr>
              <a:xfrm>
                <a:off x="232611" y="1473888"/>
                <a:ext cx="2713948" cy="1955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B7A48943-1C02-4FE0-963F-BE1125AA1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6" t="7308" r="10099" b="7487"/>
              <a:stretch/>
            </p:blipFill>
            <p:spPr bwMode="auto">
              <a:xfrm>
                <a:off x="40166" y="2149953"/>
                <a:ext cx="1347537" cy="940161"/>
              </a:xfrm>
              <a:prstGeom prst="rect">
                <a:avLst/>
              </a:prstGeom>
              <a:noFill/>
              <a:scene3d>
                <a:camera prst="orthographicFront">
                  <a:rot lat="1500000" lon="17999983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DE712-9616-4EC7-93A4-9868FE19CC8B}"/>
                </a:ext>
              </a:extLst>
            </p:cNvPr>
            <p:cNvSpPr txBox="1"/>
            <p:nvPr/>
          </p:nvSpPr>
          <p:spPr>
            <a:xfrm>
              <a:off x="527411" y="1802086"/>
              <a:ext cx="760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</a:t>
              </a:r>
              <a:r>
                <a:rPr lang="en-US" altLang="ko-KR" sz="1100" baseline="30000" dirty="0"/>
                <a:t>nd</a:t>
              </a:r>
              <a:r>
                <a:rPr lang="en-US" altLang="ko-KR" sz="1100" dirty="0"/>
                <a:t> image</a:t>
              </a:r>
              <a:endParaRPr lang="ko-KR" altLang="en-US" sz="11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367F19-0A25-45C3-9AB1-5D2501EEECC7}"/>
              </a:ext>
            </a:extLst>
          </p:cNvPr>
          <p:cNvGrpSpPr/>
          <p:nvPr/>
        </p:nvGrpSpPr>
        <p:grpSpPr>
          <a:xfrm>
            <a:off x="1513657" y="2733672"/>
            <a:ext cx="2713948" cy="1955111"/>
            <a:chOff x="1252142" y="2779641"/>
            <a:chExt cx="2713948" cy="195511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A7905B5-5FB9-4A1D-A6FE-AF9B076F8CAA}"/>
                </a:ext>
              </a:extLst>
            </p:cNvPr>
            <p:cNvGrpSpPr/>
            <p:nvPr/>
          </p:nvGrpSpPr>
          <p:grpSpPr>
            <a:xfrm>
              <a:off x="1252142" y="2779641"/>
              <a:ext cx="2713948" cy="1955111"/>
              <a:chOff x="232611" y="1473888"/>
              <a:chExt cx="2713948" cy="19551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67B21A1-4F46-4852-AAB1-31BAD85ACA50}"/>
                  </a:ext>
                </a:extLst>
              </p:cNvPr>
              <p:cNvSpPr/>
              <p:nvPr/>
            </p:nvSpPr>
            <p:spPr>
              <a:xfrm>
                <a:off x="232611" y="1473888"/>
                <a:ext cx="2713948" cy="1955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6B380646-62DC-4673-9581-07DEF49EE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676" t="7308" r="19734" b="68226"/>
              <a:stretch/>
            </p:blipFill>
            <p:spPr bwMode="auto">
              <a:xfrm>
                <a:off x="883035" y="1890971"/>
                <a:ext cx="1349514" cy="1406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CA16E4-1458-4FE8-BF2E-5D71D21B3CB9}"/>
                </a:ext>
              </a:extLst>
            </p:cNvPr>
            <p:cNvSpPr txBox="1"/>
            <p:nvPr/>
          </p:nvSpPr>
          <p:spPr>
            <a:xfrm>
              <a:off x="1373886" y="2846091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i</a:t>
              </a:r>
              <a:r>
                <a:rPr lang="en-US" altLang="ko-KR" sz="1100" baseline="30000" dirty="0" err="1"/>
                <a:t>th</a:t>
              </a:r>
              <a:r>
                <a:rPr lang="en-US" altLang="ko-KR" sz="1100" dirty="0"/>
                <a:t>  image</a:t>
              </a:r>
              <a:endParaRPr lang="ko-KR" altLang="en-US" sz="11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C796B18-D15D-41C3-8AB5-E06DD88CBC28}"/>
                </a:ext>
              </a:extLst>
            </p:cNvPr>
            <p:cNvSpPr/>
            <p:nvPr/>
          </p:nvSpPr>
          <p:spPr>
            <a:xfrm>
              <a:off x="2464679" y="3858143"/>
              <a:ext cx="157520" cy="157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3E3958-AB40-4778-870A-ABDF3511D774}"/>
                    </a:ext>
                  </a:extLst>
                </p:cNvPr>
                <p:cNvSpPr txBox="1"/>
                <p:nvPr/>
              </p:nvSpPr>
              <p:spPr>
                <a:xfrm>
                  <a:off x="3054017" y="4407590"/>
                  <a:ext cx="717697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altLang="ko-KR" sz="1100" dirty="0" err="1"/>
                    <a:t>th</a:t>
                  </a:r>
                  <a:r>
                    <a:rPr lang="en-US" altLang="ko-KR" sz="1100" dirty="0"/>
                    <a:t> point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3E3958-AB40-4778-870A-ABDF3511D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017" y="4407590"/>
                  <a:ext cx="717697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8245B-E992-4E3B-9508-1B2DAC520EC6}"/>
                  </a:ext>
                </a:extLst>
              </p:cNvPr>
              <p:cNvSpPr txBox="1"/>
              <p:nvPr/>
            </p:nvSpPr>
            <p:spPr>
              <a:xfrm>
                <a:off x="299256" y="4909329"/>
                <a:ext cx="4344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images that each has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points, there will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points in total.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8245B-E992-4E3B-9508-1B2DAC52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6" y="4909329"/>
                <a:ext cx="4344960" cy="646331"/>
              </a:xfrm>
              <a:prstGeom prst="rect">
                <a:avLst/>
              </a:prstGeom>
              <a:blipFill>
                <a:blip r:embed="rId6"/>
                <a:stretch>
                  <a:fillRect l="-1122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65C128-E054-4234-80A6-7DD2360CBFA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97002" y="3633511"/>
            <a:ext cx="152260" cy="20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43B775B-6CE8-41C2-988B-D00570EE2433}"/>
              </a:ext>
            </a:extLst>
          </p:cNvPr>
          <p:cNvSpPr/>
          <p:nvPr/>
        </p:nvSpPr>
        <p:spPr>
          <a:xfrm>
            <a:off x="2442095" y="3467075"/>
            <a:ext cx="157520" cy="157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ED6EAB-A225-43BF-862F-474A6B58DEA8}"/>
                  </a:ext>
                </a:extLst>
              </p:cNvPr>
              <p:cNvSpPr txBox="1"/>
              <p:nvPr/>
            </p:nvSpPr>
            <p:spPr>
              <a:xfrm>
                <a:off x="356747" y="4113339"/>
                <a:ext cx="271394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The magnitude of displacement: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ED6EAB-A225-43BF-862F-474A6B58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47" y="4113339"/>
                <a:ext cx="2713947" cy="276999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E6AA43-9630-48CD-98D1-209E03CF3FF7}"/>
                  </a:ext>
                </a:extLst>
              </p:cNvPr>
              <p:cNvSpPr txBox="1"/>
              <p:nvPr/>
            </p:nvSpPr>
            <p:spPr>
              <a:xfrm>
                <a:off x="1447328" y="6065613"/>
                <a:ext cx="7011343" cy="316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/>
                  <a:t> 는 에러의 제곱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모든 점에 대한 에러의 제곱을 다 더하여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 값이 최소가 되는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ko-KR" altLang="en-US" sz="1400" dirty="0"/>
                  <a:t>찾는 것</a:t>
                </a:r>
                <a:r>
                  <a:rPr lang="en-US" altLang="ko-KR" sz="1400" dirty="0"/>
                  <a:t>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E6AA43-9630-48CD-98D1-209E03CF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28" y="6065613"/>
                <a:ext cx="7011343" cy="316240"/>
              </a:xfrm>
              <a:prstGeom prst="rect">
                <a:avLst/>
              </a:prstGeom>
              <a:blipFill>
                <a:blip r:embed="rId8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3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6D8F77-C7C5-45D1-9362-2D66E5A7CFFA}"/>
              </a:ext>
            </a:extLst>
          </p:cNvPr>
          <p:cNvGrpSpPr/>
          <p:nvPr/>
        </p:nvGrpSpPr>
        <p:grpSpPr>
          <a:xfrm>
            <a:off x="101722" y="1521677"/>
            <a:ext cx="5052321" cy="3709336"/>
            <a:chOff x="0" y="1418476"/>
            <a:chExt cx="5396636" cy="3962127"/>
          </a:xfrm>
        </p:grpSpPr>
        <p:pic>
          <p:nvPicPr>
            <p:cNvPr id="1028" name="Picture 4" descr="2019.12.01(pm): Gradient descent method - SEONGJUHONG">
              <a:extLst>
                <a:ext uri="{FF2B5EF4-FFF2-40B4-BE49-F238E27FC236}">
                  <a16:creationId xmlns:a16="http://schemas.microsoft.com/office/drawing/2014/main" id="{E49073BD-470B-4718-AAC2-C5BB0597D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18476"/>
              <a:ext cx="5396636" cy="335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38F8065-A8F4-44E4-B012-39737A81587E}"/>
                </a:ext>
              </a:extLst>
            </p:cNvPr>
            <p:cNvCxnSpPr>
              <a:cxnSpLocks/>
            </p:cNvCxnSpPr>
            <p:nvPr/>
          </p:nvCxnSpPr>
          <p:spPr>
            <a:xfrm>
              <a:off x="2817905" y="3847726"/>
              <a:ext cx="0" cy="11635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F1C7E84-079C-4BA3-A30D-2501C9F7C7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396" y="3321423"/>
              <a:ext cx="0" cy="16898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91451EE-604F-4F5C-96EF-A59403FC5C1E}"/>
                    </a:ext>
                  </a:extLst>
                </p:cNvPr>
                <p:cNvSpPr txBox="1"/>
                <p:nvPr/>
              </p:nvSpPr>
              <p:spPr>
                <a:xfrm>
                  <a:off x="2483038" y="4969180"/>
                  <a:ext cx="669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91451EE-604F-4F5C-96EF-A59403FC5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38" y="4969180"/>
                  <a:ext cx="6697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7873DC-EF5F-4604-9328-9B7EE392C768}"/>
                    </a:ext>
                  </a:extLst>
                </p:cNvPr>
                <p:cNvSpPr txBox="1"/>
                <p:nvPr/>
              </p:nvSpPr>
              <p:spPr>
                <a:xfrm>
                  <a:off x="3103085" y="5011271"/>
                  <a:ext cx="669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7873DC-EF5F-4604-9328-9B7EE392C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085" y="5011271"/>
                  <a:ext cx="669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170ABC-D5DD-4923-BBBC-03A401FACB50}"/>
                  </a:ext>
                </a:extLst>
              </p:cNvPr>
              <p:cNvSpPr txBox="1"/>
              <p:nvPr/>
            </p:nvSpPr>
            <p:spPr>
              <a:xfrm>
                <a:off x="5974792" y="1877495"/>
                <a:ext cx="279679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170ABC-D5DD-4923-BBBC-03A401FA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92" y="1877495"/>
                <a:ext cx="279679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9A2225-32DF-4BA8-8A5B-D18C91F79880}"/>
              </a:ext>
            </a:extLst>
          </p:cNvPr>
          <p:cNvSpPr txBox="1"/>
          <p:nvPr/>
        </p:nvSpPr>
        <p:spPr>
          <a:xfrm>
            <a:off x="5414682" y="1183341"/>
            <a:ext cx="404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Definition of the gradient of a function.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8C292D-A64E-4934-9363-81D1E714FA8F}"/>
                  </a:ext>
                </a:extLst>
              </p:cNvPr>
              <p:cNvSpPr txBox="1"/>
              <p:nvPr/>
            </p:nvSpPr>
            <p:spPr>
              <a:xfrm>
                <a:off x="5809130" y="3227294"/>
                <a:ext cx="3731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8C292D-A64E-4934-9363-81D1E714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30" y="3227294"/>
                <a:ext cx="3731342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D223EC-C33F-4358-9346-C8C37CDFD3BC}"/>
                  </a:ext>
                </a:extLst>
              </p:cNvPr>
              <p:cNvSpPr txBox="1"/>
              <p:nvPr/>
            </p:nvSpPr>
            <p:spPr>
              <a:xfrm>
                <a:off x="5602004" y="3970132"/>
                <a:ext cx="4081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Note that the step size (or learning rate)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allowed to change at every step.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D223EC-C33F-4358-9346-C8C37CDF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4" y="3970132"/>
                <a:ext cx="4081100" cy="523220"/>
              </a:xfrm>
              <a:prstGeom prst="rect">
                <a:avLst/>
              </a:prstGeom>
              <a:blipFill>
                <a:blip r:embed="rId8"/>
                <a:stretch>
                  <a:fillRect l="-448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5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271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Gradient Descent method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9D5671-E991-4E55-8AD2-48D8AACD668D}"/>
                  </a:ext>
                </a:extLst>
              </p:cNvPr>
              <p:cNvSpPr/>
              <p:nvPr/>
            </p:nvSpPr>
            <p:spPr>
              <a:xfrm>
                <a:off x="1203501" y="1212733"/>
                <a:ext cx="742273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9D5671-E991-4E55-8AD2-48D8AACD6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01" y="1212733"/>
                <a:ext cx="7422739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BB7DF-9E66-425B-A282-986ABDF3F712}"/>
                  </a:ext>
                </a:extLst>
              </p:cNvPr>
              <p:cNvSpPr txBox="1"/>
              <p:nvPr/>
            </p:nvSpPr>
            <p:spPr>
              <a:xfrm>
                <a:off x="2123767" y="2321653"/>
                <a:ext cx="7167988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>
                    <a:latin typeface="+mn-ea"/>
                  </a:rPr>
                  <a:t>, the coordinate of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 err="1">
                    <a:latin typeface="+mn-ea"/>
                  </a:rPr>
                  <a:t>th</a:t>
                </a:r>
                <a:r>
                  <a:rPr lang="en-US" altLang="ko-KR" sz="1400" dirty="0">
                    <a:latin typeface="+mn-ea"/>
                  </a:rPr>
                  <a:t>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rad>
                  </m:oMath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BB7DF-9E66-425B-A282-986ABDF3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67" y="2321653"/>
                <a:ext cx="7167988" cy="576376"/>
              </a:xfrm>
              <a:prstGeom prst="rect">
                <a:avLst/>
              </a:prstGeom>
              <a:blipFill>
                <a:blip r:embed="rId4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1BE096A-45C7-4CB7-9DF7-0FDD3DE29137}"/>
                  </a:ext>
                </a:extLst>
              </p:cNvPr>
              <p:cNvSpPr/>
              <p:nvPr/>
            </p:nvSpPr>
            <p:spPr>
              <a:xfrm>
                <a:off x="1032737" y="4047565"/>
                <a:ext cx="8200465" cy="2260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1BE096A-45C7-4CB7-9DF7-0FDD3DE29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37" y="4047565"/>
                <a:ext cx="8200465" cy="2260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9CF49-F20B-48C4-B544-912C61C18DA5}"/>
                  </a:ext>
                </a:extLst>
              </p:cNvPr>
              <p:cNvSpPr txBox="1"/>
              <p:nvPr/>
            </p:nvSpPr>
            <p:spPr>
              <a:xfrm>
                <a:off x="268941" y="3176588"/>
                <a:ext cx="5866029" cy="594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Since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9CF49-F20B-48C4-B544-912C61C1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1" y="3176588"/>
                <a:ext cx="5866029" cy="594458"/>
              </a:xfrm>
              <a:prstGeom prst="rect">
                <a:avLst/>
              </a:prstGeom>
              <a:blipFill>
                <a:blip r:embed="rId6"/>
                <a:stretch>
                  <a:fillRect l="-832" r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 스마트체 2.0">
      <a:majorFont>
        <a:latin typeface="LG스마트체2.0 Bold"/>
        <a:ea typeface="LG스마트체2.0 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B4B79F-4B90-469F-85A0-25CE95240674}"/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35140</TotalTime>
  <Words>1176</Words>
  <Application>Microsoft Office PowerPoint</Application>
  <PresentationFormat>A4 용지(210x297mm)</PresentationFormat>
  <Paragraphs>232</Paragraphs>
  <Slides>18</Slides>
  <Notes>6</Notes>
  <HiddenSlides>3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S-LiDAR Cal. (Dark, TDC, P2P)</vt:lpstr>
      <vt:lpstr>Lens Calibration</vt:lpstr>
      <vt:lpstr>Lens Calibration</vt:lpstr>
      <vt:lpstr>PowerPoint 프레젠테이션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2022-06-14T01:03:35Z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