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12492" r:id="rId5"/>
    <p:sldId id="12493" r:id="rId6"/>
    <p:sldId id="12500" r:id="rId7"/>
    <p:sldId id="12496" r:id="rId8"/>
    <p:sldId id="12497" r:id="rId9"/>
    <p:sldId id="12498" r:id="rId10"/>
    <p:sldId id="12490" r:id="rId11"/>
    <p:sldId id="12491" r:id="rId12"/>
    <p:sldId id="12499" r:id="rId13"/>
    <p:sldId id="346" r:id="rId14"/>
    <p:sldId id="332" r:id="rId15"/>
    <p:sldId id="334" r:id="rId16"/>
    <p:sldId id="349" r:id="rId17"/>
    <p:sldId id="336" r:id="rId18"/>
    <p:sldId id="341" r:id="rId19"/>
    <p:sldId id="330" r:id="rId20"/>
    <p:sldId id="320" r:id="rId21"/>
    <p:sldId id="329" r:id="rId22"/>
    <p:sldId id="323" r:id="rId23"/>
    <p:sldId id="324" r:id="rId24"/>
    <p:sldId id="325" r:id="rId25"/>
    <p:sldId id="326" r:id="rId26"/>
    <p:sldId id="327" r:id="rId27"/>
    <p:sldId id="285" r:id="rId28"/>
    <p:sldId id="321" r:id="rId29"/>
    <p:sldId id="286" r:id="rId30"/>
    <p:sldId id="331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2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A7C73-0E09-4192-AA4A-465743A05E43}" v="1409" dt="2022-06-24T02:06:13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89786" autoAdjust="0"/>
  </p:normalViewPr>
  <p:slideViewPr>
    <p:cSldViewPr snapToGrid="0">
      <p:cViewPr varScale="1">
        <p:scale>
          <a:sx n="77" d="100"/>
          <a:sy n="77" d="100"/>
        </p:scale>
        <p:origin x="1282" y="4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A26A4DDE-45EB-43C6-8AB1-78D4D691DBCA}"/>
    <pc:docChg chg="undo custSel addSld delSld modSld sldOrd modMainMaster">
      <pc:chgData name="이동건" userId="4ad090f6-dadd-4301-b5d0-883b88f508af" providerId="ADAL" clId="{A26A4DDE-45EB-43C6-8AB1-78D4D691DBCA}" dt="2022-06-08T01:27:40.182" v="5948" actId="1076"/>
      <pc:docMkLst>
        <pc:docMk/>
      </pc:docMkLst>
      <pc:sldChg chg="modSp add del">
        <pc:chgData name="이동건" userId="4ad090f6-dadd-4301-b5d0-883b88f508af" providerId="ADAL" clId="{A26A4DDE-45EB-43C6-8AB1-78D4D691DBCA}" dt="2022-06-07T05:28:36.559" v="4439" actId="20577"/>
        <pc:sldMkLst>
          <pc:docMk/>
          <pc:sldMk cId="3419996363" sldId="256"/>
        </pc:sldMkLst>
        <pc:spChg chg="mod">
          <ac:chgData name="이동건" userId="4ad090f6-dadd-4301-b5d0-883b88f508af" providerId="ADAL" clId="{A26A4DDE-45EB-43C6-8AB1-78D4D691DBCA}" dt="2022-06-07T05:28:36.559" v="4439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modSp del ord modTransition">
        <pc:chgData name="이동건" userId="4ad090f6-dadd-4301-b5d0-883b88f508af" providerId="ADAL" clId="{A26A4DDE-45EB-43C6-8AB1-78D4D691DBCA}" dt="2022-06-03T02:14:00.943" v="1793" actId="2696"/>
        <pc:sldMkLst>
          <pc:docMk/>
          <pc:sldMk cId="3979471892" sldId="262"/>
        </pc:sldMkLst>
        <pc:spChg chg="mod">
          <ac:chgData name="이동건" userId="4ad090f6-dadd-4301-b5d0-883b88f508af" providerId="ADAL" clId="{A26A4DDE-45EB-43C6-8AB1-78D4D691DBCA}" dt="2022-06-02T07:40:25.719" v="1166" actId="20577"/>
          <ac:spMkLst>
            <pc:docMk/>
            <pc:sldMk cId="3979471892" sldId="262"/>
            <ac:spMk id="51" creationId="{668A8D1A-293F-4484-B3D0-DBC0D3605720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530449656" sldId="28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986541521" sldId="286"/>
        </pc:sldMkLst>
      </pc:sldChg>
      <pc:sldChg chg="del modTransition">
        <pc:chgData name="이동건" userId="4ad090f6-dadd-4301-b5d0-883b88f508af" providerId="ADAL" clId="{A26A4DDE-45EB-43C6-8AB1-78D4D691DBCA}" dt="2022-06-02T07:40:33.070" v="1167" actId="2696"/>
        <pc:sldMkLst>
          <pc:docMk/>
          <pc:sldMk cId="2647178728" sldId="319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535217310" sldId="320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10449734" sldId="321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864544812" sldId="323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284109999" sldId="324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441764477" sldId="32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41840872" sldId="326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50727356" sldId="327"/>
        </pc:sldMkLst>
      </pc:sldChg>
      <pc:sldChg chg="del modTransition">
        <pc:chgData name="이동건" userId="4ad090f6-dadd-4301-b5d0-883b88f508af" providerId="ADAL" clId="{A26A4DDE-45EB-43C6-8AB1-78D4D691DBCA}" dt="2022-06-02T07:40:48.128" v="1168" actId="2696"/>
        <pc:sldMkLst>
          <pc:docMk/>
          <pc:sldMk cId="4135303438" sldId="328"/>
        </pc:sldMkLst>
      </pc:sldChg>
      <pc:sldChg chg="add del modTransition">
        <pc:chgData name="이동건" userId="4ad090f6-dadd-4301-b5d0-883b88f508af" providerId="ADAL" clId="{A26A4DDE-45EB-43C6-8AB1-78D4D691DBCA}" dt="2022-06-02T07:40:53.466" v="1170" actId="2696"/>
        <pc:sldMkLst>
          <pc:docMk/>
          <pc:sldMk cId="110957981" sldId="329"/>
        </pc:sldMkLst>
      </pc:sldChg>
      <pc:sldChg chg="modSp add ord modTransition">
        <pc:chgData name="이동건" userId="4ad090f6-dadd-4301-b5d0-883b88f508af" providerId="ADAL" clId="{A26A4DDE-45EB-43C6-8AB1-78D4D691DBCA}" dt="2022-06-07T02:12:14.880" v="3279"/>
        <pc:sldMkLst>
          <pc:docMk/>
          <pc:sldMk cId="819189611" sldId="330"/>
        </pc:sldMkLst>
        <pc:spChg chg="mod">
          <ac:chgData name="이동건" userId="4ad090f6-dadd-4301-b5d0-883b88f508af" providerId="ADAL" clId="{A26A4DDE-45EB-43C6-8AB1-78D4D691DBCA}" dt="2022-06-03T03:16:55.804" v="1940" actId="1076"/>
          <ac:spMkLst>
            <pc:docMk/>
            <pc:sldMk cId="819189611" sldId="330"/>
            <ac:spMk id="5" creationId="{24A05BC4-3586-4BBB-BF17-B2A2B975FD19}"/>
          </ac:spMkLst>
        </pc:spChg>
      </pc:sldChg>
      <pc:sldChg chg="addSp modSp del ord">
        <pc:chgData name="이동건" userId="4ad090f6-dadd-4301-b5d0-883b88f508af" providerId="ADAL" clId="{A26A4DDE-45EB-43C6-8AB1-78D4D691DBCA}" dt="2022-06-03T03:16:43.522" v="1938" actId="2696"/>
        <pc:sldMkLst>
          <pc:docMk/>
          <pc:sldMk cId="1751255609" sldId="330"/>
        </pc:sldMkLst>
        <pc:spChg chg="mod">
          <ac:chgData name="이동건" userId="4ad090f6-dadd-4301-b5d0-883b88f508af" providerId="ADAL" clId="{A26A4DDE-45EB-43C6-8AB1-78D4D691DBCA}" dt="2022-06-03T02:01:24.168" v="1569" actId="404"/>
          <ac:spMkLst>
            <pc:docMk/>
            <pc:sldMk cId="1751255609" sldId="330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5:25.924" v="1934" actId="20577"/>
          <ac:spMkLst>
            <pc:docMk/>
            <pc:sldMk cId="1751255609" sldId="330"/>
            <ac:spMk id="4" creationId="{18507B9F-6865-49C6-AEFE-0AF6E237C549}"/>
          </ac:spMkLst>
        </pc:spChg>
        <pc:spChg chg="add mod">
          <ac:chgData name="이동건" userId="4ad090f6-dadd-4301-b5d0-883b88f508af" providerId="ADAL" clId="{A26A4DDE-45EB-43C6-8AB1-78D4D691DBCA}" dt="2022-06-02T04:47:55.710" v="1029" actId="1582"/>
          <ac:spMkLst>
            <pc:docMk/>
            <pc:sldMk cId="1751255609" sldId="330"/>
            <ac:spMk id="5" creationId="{24A05BC4-3586-4BBB-BF17-B2A2B975FD19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80425861" sldId="331"/>
        </pc:sldMkLst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460080696" sldId="332"/>
        </pc:sldMkLst>
        <pc:spChg chg="mod">
          <ac:chgData name="이동건" userId="4ad090f6-dadd-4301-b5d0-883b88f508af" providerId="ADAL" clId="{A26A4DDE-45EB-43C6-8AB1-78D4D691DBCA}" dt="2022-06-03T03:17:42.488" v="1944"/>
          <ac:spMkLst>
            <pc:docMk/>
            <pc:sldMk cId="3460080696" sldId="332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2T02:54:37.247" v="75" actId="1076"/>
          <ac:spMkLst>
            <pc:docMk/>
            <pc:sldMk cId="3460080696" sldId="332"/>
            <ac:spMk id="4" creationId="{A47B3883-D9C3-4060-900A-FF5230A46005}"/>
          </ac:spMkLst>
        </pc:spChg>
        <pc:spChg chg="add mod">
          <ac:chgData name="이동건" userId="4ad090f6-dadd-4301-b5d0-883b88f508af" providerId="ADAL" clId="{A26A4DDE-45EB-43C6-8AB1-78D4D691DBCA}" dt="2022-06-02T02:55:04.255" v="106" actId="20577"/>
          <ac:spMkLst>
            <pc:docMk/>
            <pc:sldMk cId="3460080696" sldId="332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3:02:09.232" v="247" actId="1076"/>
          <ac:spMkLst>
            <pc:docMk/>
            <pc:sldMk cId="3460080696" sldId="332"/>
            <ac:spMk id="6" creationId="{A81CB06B-0EEC-42AF-B24D-CDB6365CCFEE}"/>
          </ac:spMkLst>
        </pc:spChg>
        <pc:spChg chg="add del mod">
          <ac:chgData name="이동건" userId="4ad090f6-dadd-4301-b5d0-883b88f508af" providerId="ADAL" clId="{A26A4DDE-45EB-43C6-8AB1-78D4D691DBCA}" dt="2022-06-02T02:56:03.116" v="207"/>
          <ac:spMkLst>
            <pc:docMk/>
            <pc:sldMk cId="3460080696" sldId="332"/>
            <ac:spMk id="7" creationId="{E62F9A45-18CE-46DB-8921-2AE89CBBF465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9" creationId="{29C0604C-3E6F-4A8E-AC33-EA5402B0D596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7.104" v="1013"/>
          <ac:spMkLst>
            <pc:docMk/>
            <pc:sldMk cId="3460080696" sldId="332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4" creationId="{FFC30EC5-B137-41DB-A5E2-31018904C0C0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5" creationId="{81C68CBE-E297-4675-BED4-2DA743E6092B}"/>
          </ac:spMkLst>
        </pc:spChg>
        <pc:spChg chg="add mod">
          <ac:chgData name="이동건" userId="4ad090f6-dadd-4301-b5d0-883b88f508af" providerId="ADAL" clId="{A26A4DDE-45EB-43C6-8AB1-78D4D691DBCA}" dt="2022-06-02T08:09:26.895" v="1236" actId="20577"/>
          <ac:spMkLst>
            <pc:docMk/>
            <pc:sldMk cId="3460080696" sldId="332"/>
            <ac:spMk id="16" creationId="{EB4B5F46-3DCC-48FA-8D33-6D011BEBE8C3}"/>
          </ac:spMkLst>
        </pc:spChg>
        <pc:spChg chg="add mod">
          <ac:chgData name="이동건" userId="4ad090f6-dadd-4301-b5d0-883b88f508af" providerId="ADAL" clId="{A26A4DDE-45EB-43C6-8AB1-78D4D691DBCA}" dt="2022-06-02T04:48:48.590" v="1057" actId="1076"/>
          <ac:spMkLst>
            <pc:docMk/>
            <pc:sldMk cId="3460080696" sldId="332"/>
            <ac:spMk id="17" creationId="{521156FC-309F-4357-B2C9-ED71C8221278}"/>
          </ac:spMkLst>
        </pc:spChg>
        <pc:spChg chg="add mod">
          <ac:chgData name="이동건" userId="4ad090f6-dadd-4301-b5d0-883b88f508af" providerId="ADAL" clId="{A26A4DDE-45EB-43C6-8AB1-78D4D691DBCA}" dt="2022-06-02T04:48:58.301" v="1068" actId="20577"/>
          <ac:spMkLst>
            <pc:docMk/>
            <pc:sldMk cId="3460080696" sldId="332"/>
            <ac:spMk id="18" creationId="{74B5677E-4E1C-4727-9C6E-F2E6EF2D79D3}"/>
          </ac:spMkLst>
        </pc:spChg>
        <pc:picChg chg="add mod">
          <ac:chgData name="이동건" userId="4ad090f6-dadd-4301-b5d0-883b88f508af" providerId="ADAL" clId="{A26A4DDE-45EB-43C6-8AB1-78D4D691DBCA}" dt="2022-06-02T03:11:52.911" v="501" actId="1076"/>
          <ac:picMkLst>
            <pc:docMk/>
            <pc:sldMk cId="3460080696" sldId="332"/>
            <ac:picMk id="8" creationId="{48E908C8-CFEC-4B9D-8C2C-41E55E766AC8}"/>
          </ac:picMkLst>
        </pc:picChg>
        <pc:cxnChg chg="add mod">
          <ac:chgData name="이동건" userId="4ad090f6-dadd-4301-b5d0-883b88f508af" providerId="ADAL" clId="{A26A4DDE-45EB-43C6-8AB1-78D4D691DBCA}" dt="2022-06-02T03:11:52.911" v="501" actId="1076"/>
          <ac:cxnSpMkLst>
            <pc:docMk/>
            <pc:sldMk cId="3460080696" sldId="332"/>
            <ac:cxnSpMk id="11" creationId="{7FC6BF3C-955F-4CBD-8AE0-654D2D38C13E}"/>
          </ac:cxnSpMkLst>
        </pc:cxnChg>
      </pc:sldChg>
      <pc:sldChg chg="addSp delSp modSp add del">
        <pc:chgData name="이동건" userId="4ad090f6-dadd-4301-b5d0-883b88f508af" providerId="ADAL" clId="{A26A4DDE-45EB-43C6-8AB1-78D4D691DBCA}" dt="2022-06-02T04:47:08.373" v="1019" actId="2696"/>
        <pc:sldMkLst>
          <pc:docMk/>
          <pc:sldMk cId="1976352304" sldId="333"/>
        </pc:sldMkLst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4" creationId="{A47B3883-D9C3-4060-900A-FF5230A46005}"/>
          </ac:spMkLst>
        </pc:spChg>
        <pc:spChg chg="mod">
          <ac:chgData name="이동건" userId="4ad090f6-dadd-4301-b5d0-883b88f508af" providerId="ADAL" clId="{A26A4DDE-45EB-43C6-8AB1-78D4D691DBCA}" dt="2022-06-02T03:21:54.239" v="841" actId="20577"/>
          <ac:spMkLst>
            <pc:docMk/>
            <pc:sldMk cId="1976352304" sldId="333"/>
            <ac:spMk id="5" creationId="{E586FB88-979A-4BCF-A656-6B12617FE47C}"/>
          </ac:spMkLst>
        </pc:spChg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6" creationId="{A81CB06B-0EEC-42AF-B24D-CDB6365CCFEE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9" creationId="{29C0604C-3E6F-4A8E-AC33-EA5402B0D596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4.518" v="1012"/>
          <ac:spMkLst>
            <pc:docMk/>
            <pc:sldMk cId="1976352304" sldId="333"/>
            <ac:spMk id="13" creationId="{EDB47441-BD7D-41F3-A04C-CE1F00B8F4F2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4" creationId="{FFC30EC5-B137-41DB-A5E2-31018904C0C0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5" creationId="{81C68CBE-E297-4675-BED4-2DA743E6092B}"/>
          </ac:spMkLst>
        </pc:spChg>
        <pc:spChg chg="add">
          <ac:chgData name="이동건" userId="4ad090f6-dadd-4301-b5d0-883b88f508af" providerId="ADAL" clId="{A26A4DDE-45EB-43C6-8AB1-78D4D691DBCA}" dt="2022-06-02T04:46:48.649" v="1014"/>
          <ac:spMkLst>
            <pc:docMk/>
            <pc:sldMk cId="1976352304" sldId="333"/>
            <ac:spMk id="16" creationId="{30B236D2-2FF6-4887-8D88-4C89D2C376BF}"/>
          </ac:spMkLst>
        </pc:spChg>
        <pc:picChg chg="del">
          <ac:chgData name="이동건" userId="4ad090f6-dadd-4301-b5d0-883b88f508af" providerId="ADAL" clId="{A26A4DDE-45EB-43C6-8AB1-78D4D691DBCA}" dt="2022-06-02T03:13:43.174" v="504" actId="478"/>
          <ac:picMkLst>
            <pc:docMk/>
            <pc:sldMk cId="1976352304" sldId="333"/>
            <ac:picMk id="8" creationId="{48E908C8-CFEC-4B9D-8C2C-41E55E766AC8}"/>
          </ac:picMkLst>
        </pc:picChg>
        <pc:picChg chg="add mod">
          <ac:chgData name="이동건" userId="4ad090f6-dadd-4301-b5d0-883b88f508af" providerId="ADAL" clId="{A26A4DDE-45EB-43C6-8AB1-78D4D691DBCA}" dt="2022-06-02T03:26:45.809" v="847" actId="1076"/>
          <ac:picMkLst>
            <pc:docMk/>
            <pc:sldMk cId="1976352304" sldId="333"/>
            <ac:picMk id="10" creationId="{ABBB22E7-CD04-4489-A216-6206682E73A2}"/>
          </ac:picMkLst>
        </pc:picChg>
        <pc:cxnChg chg="del">
          <ac:chgData name="이동건" userId="4ad090f6-dadd-4301-b5d0-883b88f508af" providerId="ADAL" clId="{A26A4DDE-45EB-43C6-8AB1-78D4D691DBCA}" dt="2022-06-02T03:13:43.174" v="504" actId="478"/>
          <ac:cxnSpMkLst>
            <pc:docMk/>
            <pc:sldMk cId="1976352304" sldId="333"/>
            <ac:cxnSpMk id="11" creationId="{7FC6BF3C-955F-4CBD-8AE0-654D2D38C13E}"/>
          </ac:cxnSpMkLst>
        </pc:cxnChg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193086157" sldId="334"/>
        </pc:sldMkLst>
        <pc:spChg chg="mod">
          <ac:chgData name="이동건" userId="4ad090f6-dadd-4301-b5d0-883b88f508af" providerId="ADAL" clId="{A26A4DDE-45EB-43C6-8AB1-78D4D691DBCA}" dt="2022-06-03T03:17:47.848" v="1945"/>
          <ac:spMkLst>
            <pc:docMk/>
            <pc:sldMk cId="3193086157" sldId="334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3:26:59.668" v="851" actId="478"/>
          <ac:spMkLst>
            <pc:docMk/>
            <pc:sldMk cId="3193086157" sldId="334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8:00:17.233" v="1202" actId="20577"/>
          <ac:spMkLst>
            <pc:docMk/>
            <pc:sldMk cId="3193086157" sldId="334"/>
            <ac:spMk id="12" creationId="{0E23A8A5-4F90-492E-B1B7-DA8C9949194F}"/>
          </ac:spMkLst>
        </pc:spChg>
        <pc:spChg chg="del">
          <ac:chgData name="이동건" userId="4ad090f6-dadd-4301-b5d0-883b88f508af" providerId="ADAL" clId="{A26A4DDE-45EB-43C6-8AB1-78D4D691DBCA}" dt="2022-06-02T03:26:56.116" v="849" actId="478"/>
          <ac:spMkLst>
            <pc:docMk/>
            <pc:sldMk cId="3193086157" sldId="334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8:00:24.709" v="1215" actId="20577"/>
          <ac:spMkLst>
            <pc:docMk/>
            <pc:sldMk cId="3193086157" sldId="334"/>
            <ac:spMk id="14" creationId="{3786F88D-859F-4F39-9C2A-606BFECCAFFA}"/>
          </ac:spMkLst>
        </pc:spChg>
        <pc:spChg chg="add mod">
          <ac:chgData name="이동건" userId="4ad090f6-dadd-4301-b5d0-883b88f508af" providerId="ADAL" clId="{A26A4DDE-45EB-43C6-8AB1-78D4D691DBCA}" dt="2022-06-02T04:34:13.422" v="956" actId="1076"/>
          <ac:spMkLst>
            <pc:docMk/>
            <pc:sldMk cId="3193086157" sldId="334"/>
            <ac:spMk id="15" creationId="{7E713D14-64A4-4E4B-B4BE-522D132B6DCC}"/>
          </ac:spMkLst>
        </pc:spChg>
        <pc:spChg chg="add mod">
          <ac:chgData name="이동건" userId="4ad090f6-dadd-4301-b5d0-883b88f508af" providerId="ADAL" clId="{A26A4DDE-45EB-43C6-8AB1-78D4D691DBCA}" dt="2022-06-02T04:34:55.062" v="1010" actId="1076"/>
          <ac:spMkLst>
            <pc:docMk/>
            <pc:sldMk cId="3193086157" sldId="334"/>
            <ac:spMk id="16" creationId="{7626BBD7-435A-4131-BB07-D8DF4E583EC5}"/>
          </ac:spMkLst>
        </pc:spChg>
        <pc:picChg chg="add mod">
          <ac:chgData name="이동건" userId="4ad090f6-dadd-4301-b5d0-883b88f508af" providerId="ADAL" clId="{A26A4DDE-45EB-43C6-8AB1-78D4D691DBCA}" dt="2022-06-02T04:32:16.038" v="879" actId="1076"/>
          <ac:picMkLst>
            <pc:docMk/>
            <pc:sldMk cId="3193086157" sldId="334"/>
            <ac:picMk id="6" creationId="{5A22CDBD-1BF7-4C30-BCA8-85DA5E85A6CA}"/>
          </ac:picMkLst>
        </pc:picChg>
        <pc:picChg chg="add mod">
          <ac:chgData name="이동건" userId="4ad090f6-dadd-4301-b5d0-883b88f508af" providerId="ADAL" clId="{A26A4DDE-45EB-43C6-8AB1-78D4D691DBCA}" dt="2022-06-02T04:32:04.242" v="876" actId="1076"/>
          <ac:picMkLst>
            <pc:docMk/>
            <pc:sldMk cId="3193086157" sldId="334"/>
            <ac:picMk id="8" creationId="{83483613-8404-4917-BFCB-13B1D77535D0}"/>
          </ac:picMkLst>
        </pc:picChg>
        <pc:picChg chg="mod">
          <ac:chgData name="이동건" userId="4ad090f6-dadd-4301-b5d0-883b88f508af" providerId="ADAL" clId="{A26A4DDE-45EB-43C6-8AB1-78D4D691DBCA}" dt="2022-06-02T04:31:59.304" v="873" actId="1076"/>
          <ac:picMkLst>
            <pc:docMk/>
            <pc:sldMk cId="3193086157" sldId="334"/>
            <ac:picMk id="10" creationId="{ABBB22E7-CD04-4489-A216-6206682E73A2}"/>
          </ac:picMkLst>
        </pc:picChg>
        <pc:picChg chg="add mod">
          <ac:chgData name="이동건" userId="4ad090f6-dadd-4301-b5d0-883b88f508af" providerId="ADAL" clId="{A26A4DDE-45EB-43C6-8AB1-78D4D691DBCA}" dt="2022-06-02T04:32:20.162" v="880" actId="1076"/>
          <ac:picMkLst>
            <pc:docMk/>
            <pc:sldMk cId="3193086157" sldId="334"/>
            <ac:picMk id="11" creationId="{577D20F8-0093-4FD4-87FD-13D8855CD630}"/>
          </ac:picMkLst>
        </pc:picChg>
      </pc:sldChg>
      <pc:sldChg chg="add del">
        <pc:chgData name="이동건" userId="4ad090f6-dadd-4301-b5d0-883b88f508af" providerId="ADAL" clId="{A26A4DDE-45EB-43C6-8AB1-78D4D691DBCA}" dt="2022-06-03T03:16:59.286" v="1941" actId="2696"/>
        <pc:sldMkLst>
          <pc:docMk/>
          <pc:sldMk cId="316358334" sldId="335"/>
        </pc:sldMkLst>
      </pc:sldChg>
      <pc:sldChg chg="addSp delSp modSp add">
        <pc:chgData name="이동건" userId="4ad090f6-dadd-4301-b5d0-883b88f508af" providerId="ADAL" clId="{A26A4DDE-45EB-43C6-8AB1-78D4D691DBCA}" dt="2022-06-03T03:17:52.012" v="1946"/>
        <pc:sldMkLst>
          <pc:docMk/>
          <pc:sldMk cId="890414131" sldId="336"/>
        </pc:sldMkLst>
        <pc:spChg chg="mod">
          <ac:chgData name="이동건" userId="4ad090f6-dadd-4301-b5d0-883b88f508af" providerId="ADAL" clId="{A26A4DDE-45EB-43C6-8AB1-78D4D691DBCA}" dt="2022-06-03T03:17:52.012" v="1946"/>
          <ac:spMkLst>
            <pc:docMk/>
            <pc:sldMk cId="890414131" sldId="336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2" creationId="{0E23A8A5-4F90-492E-B1B7-DA8C9949194F}"/>
          </ac:spMkLst>
        </pc:spChg>
        <pc:spChg chg="add mod">
          <ac:chgData name="이동건" userId="4ad090f6-dadd-4301-b5d0-883b88f508af" providerId="ADAL" clId="{A26A4DDE-45EB-43C6-8AB1-78D4D691DBCA}" dt="2022-06-02T08:24:12.586" v="1270" actId="20577"/>
          <ac:spMkLst>
            <pc:docMk/>
            <pc:sldMk cId="890414131" sldId="336"/>
            <ac:spMk id="13" creationId="{5F53FC16-CE80-4D69-9CCF-27D9B985745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4" creationId="{3786F88D-859F-4F39-9C2A-606BFECCAFF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5" creationId="{7E713D14-64A4-4E4B-B4BE-522D132B6DCC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6" creationId="{7626BBD7-435A-4131-BB07-D8DF4E583EC5}"/>
          </ac:spMkLst>
        </pc:sp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6" creationId="{5A22CDBD-1BF7-4C30-BCA8-85DA5E85A6CA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8" creationId="{83483613-8404-4917-BFCB-13B1D77535D0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0" creationId="{ABBB22E7-CD04-4489-A216-6206682E73A2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1" creationId="{577D20F8-0093-4FD4-87FD-13D8855CD630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7T05:29:32.295" v="4466"/>
        <pc:sldMkLst>
          <pc:docMk/>
          <pc:sldMk cId="1304435889" sldId="337"/>
        </pc:sldMkLst>
        <pc:spChg chg="mod">
          <ac:chgData name="이동건" userId="4ad090f6-dadd-4301-b5d0-883b88f508af" providerId="ADAL" clId="{A26A4DDE-45EB-43C6-8AB1-78D4D691DBCA}" dt="2022-06-03T03:17:35.279" v="1943"/>
          <ac:spMkLst>
            <pc:docMk/>
            <pc:sldMk cId="1304435889" sldId="337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3T01:56:00.612" v="1453" actId="1076"/>
          <ac:spMkLst>
            <pc:docMk/>
            <pc:sldMk cId="1304435889" sldId="337"/>
            <ac:spMk id="4" creationId="{475E8B10-CE80-47C0-A484-C8354D40AA81}"/>
          </ac:spMkLst>
        </pc:spChg>
        <pc:spChg chg="add del mod">
          <ac:chgData name="이동건" userId="4ad090f6-dadd-4301-b5d0-883b88f508af" providerId="ADAL" clId="{A26A4DDE-45EB-43C6-8AB1-78D4D691DBCA}" dt="2022-06-03T02:23:19.384" v="1911" actId="478"/>
          <ac:spMkLst>
            <pc:docMk/>
            <pc:sldMk cId="1304435889" sldId="337"/>
            <ac:spMk id="5" creationId="{6AD3932C-5F3D-4C85-958B-2B6EAA4A8046}"/>
          </ac:spMkLst>
        </pc:spChg>
        <pc:spChg chg="add mod">
          <ac:chgData name="이동건" userId="4ad090f6-dadd-4301-b5d0-883b88f508af" providerId="ADAL" clId="{A26A4DDE-45EB-43C6-8AB1-78D4D691DBCA}" dt="2022-06-07T03:18:30.689" v="4267" actId="1076"/>
          <ac:spMkLst>
            <pc:docMk/>
            <pc:sldMk cId="1304435889" sldId="337"/>
            <ac:spMk id="6" creationId="{E8F3CC74-442E-483E-AD9D-10CB535659EE}"/>
          </ac:spMkLst>
        </pc:spChg>
        <pc:spChg chg="add mod">
          <ac:chgData name="이동건" userId="4ad090f6-dadd-4301-b5d0-883b88f508af" providerId="ADAL" clId="{A26A4DDE-45EB-43C6-8AB1-78D4D691DBCA}" dt="2022-06-03T05:04:22.572" v="2492" actId="1076"/>
          <ac:spMkLst>
            <pc:docMk/>
            <pc:sldMk cId="1304435889" sldId="337"/>
            <ac:spMk id="7" creationId="{903A30FB-16B4-4CE1-AD3B-3904305F374F}"/>
          </ac:spMkLst>
        </pc:spChg>
        <pc:spChg chg="add mod">
          <ac:chgData name="이동건" userId="4ad090f6-dadd-4301-b5d0-883b88f508af" providerId="ADAL" clId="{A26A4DDE-45EB-43C6-8AB1-78D4D691DBCA}" dt="2022-06-03T05:04:24.139" v="2493" actId="1076"/>
          <ac:spMkLst>
            <pc:docMk/>
            <pc:sldMk cId="1304435889" sldId="337"/>
            <ac:spMk id="8" creationId="{8E3FDACB-B87B-4AEA-BE65-47D5C154D3F6}"/>
          </ac:spMkLst>
        </pc:spChg>
        <pc:spChg chg="mod">
          <ac:chgData name="이동건" userId="4ad090f6-dadd-4301-b5d0-883b88f508af" providerId="ADAL" clId="{A26A4DDE-45EB-43C6-8AB1-78D4D691DBCA}" dt="2022-06-03T01:55:14.152" v="1346" actId="20577"/>
          <ac:spMkLst>
            <pc:docMk/>
            <pc:sldMk cId="1304435889" sldId="337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6" creationId="{DFD30B29-8840-4478-858B-F70BE6FCAD1E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7" creationId="{ECF580D5-C647-4D82-8B89-2D83D529C098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8" creationId="{1BFE1C84-A234-444D-87A1-CFA71AA04D7E}"/>
          </ac:spMkLst>
        </pc:spChg>
        <pc:spChg chg="add del mod">
          <ac:chgData name="이동건" userId="4ad090f6-dadd-4301-b5d0-883b88f508af" providerId="ADAL" clId="{A26A4DDE-45EB-43C6-8AB1-78D4D691DBCA}" dt="2022-06-03T02:18:06.963" v="1862" actId="478"/>
          <ac:spMkLst>
            <pc:docMk/>
            <pc:sldMk cId="1304435889" sldId="337"/>
            <ac:spMk id="21" creationId="{3CCADCD9-F9F1-45E8-994F-51CACD9D41AC}"/>
          </ac:spMkLst>
        </pc:spChg>
        <pc:spChg chg="add del mod">
          <ac:chgData name="이동건" userId="4ad090f6-dadd-4301-b5d0-883b88f508af" providerId="ADAL" clId="{A26A4DDE-45EB-43C6-8AB1-78D4D691DBCA}" dt="2022-06-03T02:16:38.829" v="1810"/>
          <ac:spMkLst>
            <pc:docMk/>
            <pc:sldMk cId="1304435889" sldId="337"/>
            <ac:spMk id="22" creationId="{CE4B3539-787C-4A2C-88B2-88BAD9A03129}"/>
          </ac:spMkLst>
        </pc:spChg>
        <pc:spChg chg="add mod">
          <ac:chgData name="이동건" userId="4ad090f6-dadd-4301-b5d0-883b88f508af" providerId="ADAL" clId="{A26A4DDE-45EB-43C6-8AB1-78D4D691DBCA}" dt="2022-06-03T02:18:55.923" v="1903" actId="2085"/>
          <ac:spMkLst>
            <pc:docMk/>
            <pc:sldMk cId="1304435889" sldId="337"/>
            <ac:spMk id="23" creationId="{0172A16A-735D-41A9-834F-B37315685EA4}"/>
          </ac:spMkLst>
        </pc:spChg>
        <pc:spChg chg="add mod ord">
          <ac:chgData name="이동건" userId="4ad090f6-dadd-4301-b5d0-883b88f508af" providerId="ADAL" clId="{A26A4DDE-45EB-43C6-8AB1-78D4D691DBCA}" dt="2022-06-07T03:18:13.408" v="4253" actId="1076"/>
          <ac:spMkLst>
            <pc:docMk/>
            <pc:sldMk cId="1304435889" sldId="337"/>
            <ac:spMk id="26" creationId="{DEA50A3D-DA8E-4BD0-B4B5-C9708A912E72}"/>
          </ac:spMkLst>
        </pc:sp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0" creationId="{EAE25C51-9176-4914-8018-6651A39EE8B0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2" creationId="{2265BC7C-F158-4E34-B263-54F5C8929E27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5" creationId="{E81543A0-D33C-4F27-A734-FC3E5AFE294B}"/>
          </ac:picMkLst>
        </pc:picChg>
        <pc:cxnChg chg="add mod">
          <ac:chgData name="이동건" userId="4ad090f6-dadd-4301-b5d0-883b88f508af" providerId="ADAL" clId="{A26A4DDE-45EB-43C6-8AB1-78D4D691DBCA}" dt="2022-06-07T03:18:15.265" v="4254" actId="1076"/>
          <ac:cxnSpMkLst>
            <pc:docMk/>
            <pc:sldMk cId="1304435889" sldId="337"/>
            <ac:cxnSpMk id="20" creationId="{9ECB5EE1-23CF-425E-9245-3D5FCCA026EA}"/>
          </ac:cxnSpMkLst>
        </pc:cxnChg>
        <pc:cxnChg chg="add mod">
          <ac:chgData name="이동건" userId="4ad090f6-dadd-4301-b5d0-883b88f508af" providerId="ADAL" clId="{A26A4DDE-45EB-43C6-8AB1-78D4D691DBCA}" dt="2022-06-03T05:04:19.889" v="2491" actId="14100"/>
          <ac:cxnSpMkLst>
            <pc:docMk/>
            <pc:sldMk cId="1304435889" sldId="337"/>
            <ac:cxnSpMk id="25" creationId="{172FF5CB-9D74-4B58-8779-69937822F0DA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1:53:18.800" v="3275" actId="20577"/>
        <pc:sldMkLst>
          <pc:docMk/>
          <pc:sldMk cId="437973374" sldId="338"/>
        </pc:sldMkLst>
        <pc:spChg chg="mod">
          <ac:chgData name="이동건" userId="4ad090f6-dadd-4301-b5d0-883b88f508af" providerId="ADAL" clId="{A26A4DDE-45EB-43C6-8AB1-78D4D691DBCA}" dt="2022-06-07T01:53:18.800" v="3275" actId="20577"/>
          <ac:spMkLst>
            <pc:docMk/>
            <pc:sldMk cId="437973374" sldId="338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7:22.831" v="1942"/>
          <ac:spMkLst>
            <pc:docMk/>
            <pc:sldMk cId="437973374" sldId="338"/>
            <ac:spMk id="4" creationId="{18507B9F-6865-49C6-AEFE-0AF6E237C549}"/>
          </ac:spMkLst>
        </pc:spChg>
        <pc:spChg chg="del mod">
          <ac:chgData name="이동건" userId="4ad090f6-dadd-4301-b5d0-883b88f508af" providerId="ADAL" clId="{A26A4DDE-45EB-43C6-8AB1-78D4D691DBCA}" dt="2022-06-07T01:18:36.273" v="2516" actId="478"/>
          <ac:spMkLst>
            <pc:docMk/>
            <pc:sldMk cId="437973374" sldId="338"/>
            <ac:spMk id="5" creationId="{24A05BC4-3586-4BBB-BF17-B2A2B975FD19}"/>
          </ac:spMkLst>
        </pc:spChg>
        <pc:spChg chg="add mod">
          <ac:chgData name="이동건" userId="4ad090f6-dadd-4301-b5d0-883b88f508af" providerId="ADAL" clId="{A26A4DDE-45EB-43C6-8AB1-78D4D691DBCA}" dt="2022-06-07T01:26:49.651" v="3212" actId="1076"/>
          <ac:spMkLst>
            <pc:docMk/>
            <pc:sldMk cId="437973374" sldId="338"/>
            <ac:spMk id="6" creationId="{9E21DE82-AFE7-43B7-8CBC-54C682FBC79F}"/>
          </ac:spMkLst>
        </pc:spChg>
        <pc:spChg chg="add mod">
          <ac:chgData name="이동건" userId="4ad090f6-dadd-4301-b5d0-883b88f508af" providerId="ADAL" clId="{A26A4DDE-45EB-43C6-8AB1-78D4D691DBCA}" dt="2022-06-07T01:23:53.149" v="3105" actId="20577"/>
          <ac:spMkLst>
            <pc:docMk/>
            <pc:sldMk cId="437973374" sldId="338"/>
            <ac:spMk id="8" creationId="{7B4FCAFE-5ADF-4057-B56D-2EB53A9CE761}"/>
          </ac:spMkLst>
        </pc:spChg>
        <pc:spChg chg="add mod">
          <ac:chgData name="이동건" userId="4ad090f6-dadd-4301-b5d0-883b88f508af" providerId="ADAL" clId="{A26A4DDE-45EB-43C6-8AB1-78D4D691DBCA}" dt="2022-06-07T01:24:30.515" v="3160" actId="20577"/>
          <ac:spMkLst>
            <pc:docMk/>
            <pc:sldMk cId="437973374" sldId="338"/>
            <ac:spMk id="9" creationId="{E2B2BCF7-64B9-4CB1-8AE7-62E09D7B865C}"/>
          </ac:spMkLst>
        </pc:spChg>
        <pc:spChg chg="add mod">
          <ac:chgData name="이동건" userId="4ad090f6-dadd-4301-b5d0-883b88f508af" providerId="ADAL" clId="{A26A4DDE-45EB-43C6-8AB1-78D4D691DBCA}" dt="2022-06-07T01:24:48.357" v="3188" actId="20577"/>
          <ac:spMkLst>
            <pc:docMk/>
            <pc:sldMk cId="437973374" sldId="338"/>
            <ac:spMk id="10" creationId="{2B739338-C210-4DA0-92A5-FB482E5F976A}"/>
          </ac:spMkLst>
        </pc:spChg>
        <pc:spChg chg="mod">
          <ac:chgData name="이동건" userId="4ad090f6-dadd-4301-b5d0-883b88f508af" providerId="ADAL" clId="{A26A4DDE-45EB-43C6-8AB1-78D4D691DBCA}" dt="2022-06-07T01:29:40.674" v="3257" actId="20577"/>
          <ac:spMkLst>
            <pc:docMk/>
            <pc:sldMk cId="437973374" sldId="338"/>
            <ac:spMk id="14" creationId="{FFD278CF-3499-49C6-B7ED-B691C11191BF}"/>
          </ac:spMkLst>
        </pc:spChg>
      </pc:sldChg>
      <pc:sldChg chg="addSp delSp modSp add">
        <pc:chgData name="이동건" userId="4ad090f6-dadd-4301-b5d0-883b88f508af" providerId="ADAL" clId="{A26A4DDE-45EB-43C6-8AB1-78D4D691DBCA}" dt="2022-06-03T04:27:23.060" v="2348" actId="1076"/>
        <pc:sldMkLst>
          <pc:docMk/>
          <pc:sldMk cId="4131614278" sldId="339"/>
        </pc:sldMkLst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4" creationId="{475E8B10-CE80-47C0-A484-C8354D40AA81}"/>
          </ac:spMkLst>
        </pc:spChg>
        <pc:spChg chg="add mod">
          <ac:chgData name="이동건" userId="4ad090f6-dadd-4301-b5d0-883b88f508af" providerId="ADAL" clId="{A26A4DDE-45EB-43C6-8AB1-78D4D691DBCA}" dt="2022-06-03T03:24:47.851" v="2237" actId="1076"/>
          <ac:spMkLst>
            <pc:docMk/>
            <pc:sldMk cId="4131614278" sldId="339"/>
            <ac:spMk id="5" creationId="{E1A3129D-F6D6-416D-8B86-BF922573985D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6" creationId="{E8F3CC74-442E-483E-AD9D-10CB535659E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8" creationId="{8E3FDACB-B87B-4AEA-BE65-47D5C154D3F6}"/>
          </ac:spMkLst>
        </pc:spChg>
        <pc:spChg chg="add mod">
          <ac:chgData name="이동건" userId="4ad090f6-dadd-4301-b5d0-883b88f508af" providerId="ADAL" clId="{A26A4DDE-45EB-43C6-8AB1-78D4D691DBCA}" dt="2022-06-03T03:23:25.754" v="2184" actId="20577"/>
          <ac:spMkLst>
            <pc:docMk/>
            <pc:sldMk cId="4131614278" sldId="339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3:24:35.708" v="2236" actId="20577"/>
          <ac:spMkLst>
            <pc:docMk/>
            <pc:sldMk cId="4131614278" sldId="339"/>
            <ac:spMk id="11" creationId="{4EB9650B-7E6C-41ED-A1AF-EE9B3DAC4E1C}"/>
          </ac:spMkLst>
        </pc:spChg>
        <pc:spChg chg="mod">
          <ac:chgData name="이동건" userId="4ad090f6-dadd-4301-b5d0-883b88f508af" providerId="ADAL" clId="{A26A4DDE-45EB-43C6-8AB1-78D4D691DBCA}" dt="2022-06-03T03:19:13.911" v="1980" actId="20577"/>
          <ac:spMkLst>
            <pc:docMk/>
            <pc:sldMk cId="4131614278" sldId="339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4:27:23.060" v="2348" actId="1076"/>
          <ac:spMkLst>
            <pc:docMk/>
            <pc:sldMk cId="4131614278" sldId="339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6" creationId="{DFD30B29-8840-4478-858B-F70BE6FCAD1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7" creationId="{ECF580D5-C647-4D82-8B89-2D83D529C09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8" creationId="{1BFE1C84-A234-444D-87A1-CFA71AA04D7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3" creationId="{0172A16A-735D-41A9-834F-B37315685EA4}"/>
          </ac:spMkLst>
        </pc:spChg>
        <pc:spChg chg="add mod">
          <ac:chgData name="이동건" userId="4ad090f6-dadd-4301-b5d0-883b88f508af" providerId="ADAL" clId="{A26A4DDE-45EB-43C6-8AB1-78D4D691DBCA}" dt="2022-06-03T04:27:12.452" v="2347" actId="20577"/>
          <ac:spMkLst>
            <pc:docMk/>
            <pc:sldMk cId="4131614278" sldId="339"/>
            <ac:spMk id="24" creationId="{27C2E81E-D991-4C0F-948E-2D9749081A2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6" creationId="{DEA50A3D-DA8E-4BD0-B4B5-C9708A912E72}"/>
          </ac:spMkLst>
        </pc:sp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0" creationId="{EAE25C51-9176-4914-8018-6651A39EE8B0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2" creationId="{2265BC7C-F158-4E34-B263-54F5C8929E27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5" creationId="{E81543A0-D33C-4F27-A734-FC3E5AFE294B}"/>
          </ac:picMkLst>
        </pc:picChg>
        <pc:cxnChg chg="del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0" creationId="{9ECB5EE1-23CF-425E-9245-3D5FCCA026EA}"/>
          </ac:cxnSpMkLst>
        </pc:cxnChg>
        <pc:cxnChg chg="del mod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5" creationId="{172FF5CB-9D74-4B58-8779-69937822F0DA}"/>
          </ac:cxnSpMkLst>
        </pc:cxnChg>
      </pc:sldChg>
      <pc:sldChg chg="delSp add del ord">
        <pc:chgData name="이동건" userId="4ad090f6-dadd-4301-b5d0-883b88f508af" providerId="ADAL" clId="{A26A4DDE-45EB-43C6-8AB1-78D4D691DBCA}" dt="2022-06-03T03:14:58.121" v="1913" actId="2696"/>
        <pc:sldMkLst>
          <pc:docMk/>
          <pc:sldMk cId="4134956242" sldId="339"/>
        </pc:sldMkLst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8" creationId="{8E3FDACB-B87B-4AEA-BE65-47D5C154D3F6}"/>
          </ac:spMkLst>
        </pc:spChg>
      </pc:sldChg>
      <pc:sldChg chg="addSp delSp modSp add">
        <pc:chgData name="이동건" userId="4ad090f6-dadd-4301-b5d0-883b88f508af" providerId="ADAL" clId="{A26A4DDE-45EB-43C6-8AB1-78D4D691DBCA}" dt="2022-06-03T05:05:10.507" v="2495" actId="1076"/>
        <pc:sldMkLst>
          <pc:docMk/>
          <pc:sldMk cId="4226671108" sldId="340"/>
        </pc:sldMkLst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4" creationId="{8D2F44CA-3AA7-4BC1-A5CB-FC4EC5A2977E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5" creationId="{E1A3129D-F6D6-416D-8B86-BF922573985D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6" creationId="{C7C6E8E5-D7F2-40A6-85A6-950FEAD31AB4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7" creationId="{9C313C60-4EF2-4A2F-8668-9110D952745B}"/>
          </ac:spMkLst>
        </pc:spChg>
        <pc:spChg chg="del">
          <ac:chgData name="이동건" userId="4ad090f6-dadd-4301-b5d0-883b88f508af" providerId="ADAL" clId="{A26A4DDE-45EB-43C6-8AB1-78D4D691DBCA}" dt="2022-06-03T04:39:38.108" v="2351" actId="478"/>
          <ac:spMkLst>
            <pc:docMk/>
            <pc:sldMk cId="4226671108" sldId="340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10" creationId="{8E3A5969-CCFC-48FF-B92A-971B07DF4D89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1" creationId="{4EB9650B-7E6C-41ED-A1AF-EE9B3DAC4E1C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24" creationId="{27C2E81E-D991-4C0F-948E-2D9749081A28}"/>
          </ac:spMkLst>
        </pc:spChg>
      </pc:sldChg>
      <pc:sldChg chg="add ord modTransition">
        <pc:chgData name="이동건" userId="4ad090f6-dadd-4301-b5d0-883b88f508af" providerId="ADAL" clId="{A26A4DDE-45EB-43C6-8AB1-78D4D691DBCA}" dt="2022-06-07T02:12:10.944" v="3277"/>
        <pc:sldMkLst>
          <pc:docMk/>
          <pc:sldMk cId="2434866842" sldId="341"/>
        </pc:sldMkLst>
      </pc:sldChg>
      <pc:sldChg chg="addSp delSp modSp add">
        <pc:chgData name="이동건" userId="4ad090f6-dadd-4301-b5d0-883b88f508af" providerId="ADAL" clId="{A26A4DDE-45EB-43C6-8AB1-78D4D691DBCA}" dt="2022-06-08T00:17:30.636" v="4894" actId="1076"/>
        <pc:sldMkLst>
          <pc:docMk/>
          <pc:sldMk cId="2777131533" sldId="342"/>
        </pc:sldMkLst>
        <pc:spChg chg="del">
          <ac:chgData name="이동건" userId="4ad090f6-dadd-4301-b5d0-883b88f508af" providerId="ADAL" clId="{A26A4DDE-45EB-43C6-8AB1-78D4D691DBCA}" dt="2022-06-07T02:12:43.548" v="3281" actId="478"/>
          <ac:spMkLst>
            <pc:docMk/>
            <pc:sldMk cId="2777131533" sldId="342"/>
            <ac:spMk id="2" creationId="{BB2B7D2A-B07C-4C03-9A74-E115C456BAD5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6" creationId="{9E21DE82-AFE7-43B7-8CBC-54C682FBC79F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1" creationId="{2CADB69E-9C09-40E6-9AD8-722F1AD395EC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2" creationId="{DC6B0AFB-BDFE-48D0-8F0F-AD072C6BE319}"/>
          </ac:spMkLst>
        </pc:spChg>
        <pc:spChg chg="add del mod">
          <ac:chgData name="이동건" userId="4ad090f6-dadd-4301-b5d0-883b88f508af" providerId="ADAL" clId="{A26A4DDE-45EB-43C6-8AB1-78D4D691DBCA}" dt="2022-06-07T03:17:39.972" v="4245" actId="478"/>
          <ac:spMkLst>
            <pc:docMk/>
            <pc:sldMk cId="2777131533" sldId="342"/>
            <ac:spMk id="13" creationId="{1AEA563B-4AAA-4C33-8882-B173F5212851}"/>
          </ac:spMkLst>
        </pc:spChg>
        <pc:spChg chg="mod">
          <ac:chgData name="이동건" userId="4ad090f6-dadd-4301-b5d0-883b88f508af" providerId="ADAL" clId="{A26A4DDE-45EB-43C6-8AB1-78D4D691DBCA}" dt="2022-06-07T02:56:01.780" v="4231" actId="20577"/>
          <ac:spMkLst>
            <pc:docMk/>
            <pc:sldMk cId="2777131533" sldId="342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0:16:45.288" v="4883" actId="1076"/>
          <ac:spMkLst>
            <pc:docMk/>
            <pc:sldMk cId="2777131533" sldId="342"/>
            <ac:spMk id="15" creationId="{18ADABF8-39FF-421C-973F-2A7133CD770D}"/>
          </ac:spMkLst>
        </pc:spChg>
        <pc:spChg chg="add mod">
          <ac:chgData name="이동건" userId="4ad090f6-dadd-4301-b5d0-883b88f508af" providerId="ADAL" clId="{A26A4DDE-45EB-43C6-8AB1-78D4D691DBCA}" dt="2022-06-07T03:21:46.465" v="4389" actId="1076"/>
          <ac:spMkLst>
            <pc:docMk/>
            <pc:sldMk cId="2777131533" sldId="342"/>
            <ac:spMk id="16" creationId="{0156DB06-8D24-48C4-94DF-5B12A3B9BA1B}"/>
          </ac:spMkLst>
        </pc:spChg>
        <pc:spChg chg="add mod">
          <ac:chgData name="이동건" userId="4ad090f6-dadd-4301-b5d0-883b88f508af" providerId="ADAL" clId="{A26A4DDE-45EB-43C6-8AB1-78D4D691DBCA}" dt="2022-06-08T00:17:03.817" v="4891" actId="207"/>
          <ac:spMkLst>
            <pc:docMk/>
            <pc:sldMk cId="2777131533" sldId="342"/>
            <ac:spMk id="18" creationId="{9B0A800D-2870-45D9-97FA-6FCB92BD326F}"/>
          </ac:spMkLst>
        </pc:spChg>
        <pc:spChg chg="add mod">
          <ac:chgData name="이동건" userId="4ad090f6-dadd-4301-b5d0-883b88f508af" providerId="ADAL" clId="{A26A4DDE-45EB-43C6-8AB1-78D4D691DBCA}" dt="2022-06-07T03:21:34.245" v="4385" actId="1076"/>
          <ac:spMkLst>
            <pc:docMk/>
            <pc:sldMk cId="2777131533" sldId="342"/>
            <ac:spMk id="20" creationId="{277B31B1-1B34-448A-A3A3-89CD234EFFF8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4" creationId="{B90494E9-6727-4489-9CE2-286711252123}"/>
          </ac:spMkLst>
        </pc:spChg>
        <pc:spChg chg="add mod">
          <ac:chgData name="이동건" userId="4ad090f6-dadd-4301-b5d0-883b88f508af" providerId="ADAL" clId="{A26A4DDE-45EB-43C6-8AB1-78D4D691DBCA}" dt="2022-06-08T00:17:30.636" v="4894" actId="1076"/>
          <ac:spMkLst>
            <pc:docMk/>
            <pc:sldMk cId="2777131533" sldId="342"/>
            <ac:spMk id="25" creationId="{A8E760CE-3F55-467E-9014-59D6AD9103DA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6" creationId="{D1D1F2BC-B56C-4F0D-BBAD-6AB2FBFCA3DF}"/>
          </ac:spMkLst>
        </pc:sp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1" creationId="{81E96F29-11A8-4775-8928-EB7751C2FCF5}"/>
          </ac:picMkLst>
        </pc:pic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2" creationId="{6C675107-5D61-48C5-8183-072073485F02}"/>
          </ac:picMkLst>
        </pc:picChg>
        <pc:picChg chg="add mod">
          <ac:chgData name="이동건" userId="4ad090f6-dadd-4301-b5d0-883b88f508af" providerId="ADAL" clId="{A26A4DDE-45EB-43C6-8AB1-78D4D691DBCA}" dt="2022-06-08T00:17:25.120" v="4893" actId="1076"/>
          <ac:picMkLst>
            <pc:docMk/>
            <pc:sldMk cId="2777131533" sldId="342"/>
            <ac:picMk id="23" creationId="{AF6DF455-2A42-466B-AFA0-838BACE4698A}"/>
          </ac:picMkLst>
        </pc:picChg>
        <pc:cxnChg chg="add mod">
          <ac:chgData name="이동건" userId="4ad090f6-dadd-4301-b5d0-883b88f508af" providerId="ADAL" clId="{A26A4DDE-45EB-43C6-8AB1-78D4D691DBCA}" dt="2022-06-08T00:16:45.288" v="4883" actId="1076"/>
          <ac:cxnSpMkLst>
            <pc:docMk/>
            <pc:sldMk cId="2777131533" sldId="342"/>
            <ac:cxnSpMk id="17" creationId="{694DFBC1-962C-422D-BD4D-E26DBE2623E0}"/>
          </ac:cxnSpMkLst>
        </pc:cxnChg>
        <pc:cxnChg chg="add mod">
          <ac:chgData name="이동건" userId="4ad090f6-dadd-4301-b5d0-883b88f508af" providerId="ADAL" clId="{A26A4DDE-45EB-43C6-8AB1-78D4D691DBCA}" dt="2022-06-08T00:17:01.606" v="4890" actId="14100"/>
          <ac:cxnSpMkLst>
            <pc:docMk/>
            <pc:sldMk cId="2777131533" sldId="342"/>
            <ac:cxnSpMk id="19" creationId="{DDFF87CF-4CC3-43A9-A0BC-00A4B03662D0}"/>
          </ac:cxnSpMkLst>
        </pc:cxnChg>
      </pc:sldChg>
      <pc:sldChg chg="addSp delSp modSp add">
        <pc:chgData name="이동건" userId="4ad090f6-dadd-4301-b5d0-883b88f508af" providerId="ADAL" clId="{A26A4DDE-45EB-43C6-8AB1-78D4D691DBCA}" dt="2022-06-08T00:26:55.904" v="5054" actId="1076"/>
        <pc:sldMkLst>
          <pc:docMk/>
          <pc:sldMk cId="2935119656" sldId="343"/>
        </pc:sldMkLst>
        <pc:spChg chg="add mod">
          <ac:chgData name="이동건" userId="4ad090f6-dadd-4301-b5d0-883b88f508af" providerId="ADAL" clId="{A26A4DDE-45EB-43C6-8AB1-78D4D691DBCA}" dt="2022-06-08T00:26:41.189" v="5053" actId="1076"/>
          <ac:spMkLst>
            <pc:docMk/>
            <pc:sldMk cId="2935119656" sldId="343"/>
            <ac:spMk id="2" creationId="{9874A767-C052-4951-84F3-1B3EBAC521A0}"/>
          </ac:spMkLst>
        </pc:spChg>
        <pc:spChg chg="mod">
          <ac:chgData name="이동건" userId="4ad090f6-dadd-4301-b5d0-883b88f508af" providerId="ADAL" clId="{A26A4DDE-45EB-43C6-8AB1-78D4D691DBCA}" dt="2022-06-08T00:22:28.180" v="4925" actId="20577"/>
          <ac:spMkLst>
            <pc:docMk/>
            <pc:sldMk cId="2935119656" sldId="343"/>
            <ac:spMk id="5" creationId="{7F719500-FF51-4B74-B62A-98205F99E94C}"/>
          </ac:spMkLst>
        </pc:spChg>
        <pc:spChg chg="add mod">
          <ac:chgData name="이동건" userId="4ad090f6-dadd-4301-b5d0-883b88f508af" providerId="ADAL" clId="{A26A4DDE-45EB-43C6-8AB1-78D4D691DBCA}" dt="2022-06-08T00:26:55.904" v="5054" actId="1076"/>
          <ac:spMkLst>
            <pc:docMk/>
            <pc:sldMk cId="2935119656" sldId="343"/>
            <ac:spMk id="6" creationId="{DCDB498A-AB1A-41DA-B09F-A4733122C646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7" creationId="{705D264E-CDB1-400A-9473-06AEF8D40475}"/>
          </ac:spMkLst>
        </pc:spChg>
        <pc:spChg chg="add mod">
          <ac:chgData name="이동건" userId="4ad090f6-dadd-4301-b5d0-883b88f508af" providerId="ADAL" clId="{A26A4DDE-45EB-43C6-8AB1-78D4D691DBCA}" dt="2022-06-08T00:23:15.991" v="4955" actId="20577"/>
          <ac:spMkLst>
            <pc:docMk/>
            <pc:sldMk cId="2935119656" sldId="343"/>
            <ac:spMk id="9" creationId="{64B04C9B-0351-44E9-A3E4-B9A936A660EB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8T00:21:42.880" v="4916" actId="20577"/>
        <pc:sldMkLst>
          <pc:docMk/>
          <pc:sldMk cId="2336737034" sldId="344"/>
        </pc:sldMkLst>
        <pc:spChg chg="mod">
          <ac:chgData name="이동건" userId="4ad090f6-dadd-4301-b5d0-883b88f508af" providerId="ADAL" clId="{A26A4DDE-45EB-43C6-8AB1-78D4D691DBCA}" dt="2022-06-08T00:21:37.819" v="4914" actId="20577"/>
          <ac:spMkLst>
            <pc:docMk/>
            <pc:sldMk cId="2336737034" sldId="344"/>
            <ac:spMk id="7" creationId="{705D264E-CDB1-400A-9473-06AEF8D40475}"/>
          </ac:spMkLst>
        </pc:spChg>
        <pc:spChg chg="mod">
          <ac:chgData name="이동건" userId="4ad090f6-dadd-4301-b5d0-883b88f508af" providerId="ADAL" clId="{A26A4DDE-45EB-43C6-8AB1-78D4D691DBCA}" dt="2022-06-08T00:21:42.880" v="4916" actId="20577"/>
          <ac:spMkLst>
            <pc:docMk/>
            <pc:sldMk cId="2336737034" sldId="344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7T05:29:04.151" v="4465" actId="20577"/>
        <pc:sldMkLst>
          <pc:docMk/>
          <pc:sldMk cId="2538289311" sldId="345"/>
        </pc:sldMkLst>
        <pc:spChg chg="mod">
          <ac:chgData name="이동건" userId="4ad090f6-dadd-4301-b5d0-883b88f508af" providerId="ADAL" clId="{A26A4DDE-45EB-43C6-8AB1-78D4D691DBCA}" dt="2022-06-07T05:29:04.151" v="4465" actId="20577"/>
          <ac:spMkLst>
            <pc:docMk/>
            <pc:sldMk cId="2538289311" sldId="345"/>
            <ac:spMk id="6" creationId="{8AA666E7-D76B-4149-B693-19D5C8854820}"/>
          </ac:spMkLst>
        </pc:spChg>
      </pc:sldChg>
      <pc:sldChg chg="modSp add ord">
        <pc:chgData name="이동건" userId="4ad090f6-dadd-4301-b5d0-883b88f508af" providerId="ADAL" clId="{A26A4DDE-45EB-43C6-8AB1-78D4D691DBCA}" dt="2022-06-07T05:30:34.078" v="4486" actId="20577"/>
        <pc:sldMkLst>
          <pc:docMk/>
          <pc:sldMk cId="3108313203" sldId="346"/>
        </pc:sldMkLst>
        <pc:spChg chg="mod">
          <ac:chgData name="이동건" userId="4ad090f6-dadd-4301-b5d0-883b88f508af" providerId="ADAL" clId="{A26A4DDE-45EB-43C6-8AB1-78D4D691DBCA}" dt="2022-06-07T05:30:34.078" v="4486" actId="20577"/>
          <ac:spMkLst>
            <pc:docMk/>
            <pc:sldMk cId="3108313203" sldId="34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A26A4DDE-45EB-43C6-8AB1-78D4D691DBCA}" dt="2022-06-08T00:02:14.934" v="4882" actId="20577"/>
        <pc:sldMkLst>
          <pc:docMk/>
          <pc:sldMk cId="673341773" sldId="347"/>
        </pc:sldMkLst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2" creationId="{BB2B7D2A-B07C-4C03-9A74-E115C456BAD5}"/>
          </ac:spMkLst>
        </pc:spChg>
        <pc:spChg chg="add mod">
          <ac:chgData name="이동건" userId="4ad090f6-dadd-4301-b5d0-883b88f508af" providerId="ADAL" clId="{A26A4DDE-45EB-43C6-8AB1-78D4D691DBCA}" dt="2022-06-07T23:59:53.555" v="4870" actId="14100"/>
          <ac:spMkLst>
            <pc:docMk/>
            <pc:sldMk cId="673341773" sldId="347"/>
            <ac:spMk id="2" creationId="{BE496678-4871-49D6-861F-B3B4816349AE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6" creationId="{9E21DE82-AFE7-43B7-8CBC-54C682FBC79F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10" creationId="{2B739338-C210-4DA0-92A5-FB482E5F976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2" creationId="{79B296CD-8EF9-4FCC-AE9B-211155BF34E9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3" creationId="{D04AB1A6-4DAF-4F30-BB50-F04FDB650344}"/>
          </ac:spMkLst>
        </pc:spChg>
        <pc:spChg chg="del">
          <ac:chgData name="이동건" userId="4ad090f6-dadd-4301-b5d0-883b88f508af" providerId="ADAL" clId="{A26A4DDE-45EB-43C6-8AB1-78D4D691DBCA}" dt="2022-06-07T05:52:27.948" v="4491" actId="478"/>
          <ac:spMkLst>
            <pc:docMk/>
            <pc:sldMk cId="673341773" sldId="347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5" creationId="{C34A7AB0-3704-47F6-8747-9B30E61BE65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6" creationId="{09502784-02BD-4EA4-947D-30911F9AF9CB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7" creationId="{AA92694B-1D9D-4E96-92C2-FD3FF0F6A45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8" creationId="{E3A7E675-52E5-494F-ABBD-6AE14881ABB6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9" creationId="{1D45AB83-4498-4EDC-840D-A5456DBBAFB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20" creationId="{6DD8B786-1AB8-4B21-BDDF-2BF26C268E48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21" creationId="{89FF2167-509E-44A7-9043-02520B08CE8B}"/>
          </ac:spMkLst>
        </pc:spChg>
        <pc:spChg chg="add del">
          <ac:chgData name="이동건" userId="4ad090f6-dadd-4301-b5d0-883b88f508af" providerId="ADAL" clId="{A26A4DDE-45EB-43C6-8AB1-78D4D691DBCA}" dt="2022-06-07T05:52:31.539" v="4493" actId="478"/>
          <ac:spMkLst>
            <pc:docMk/>
            <pc:sldMk cId="673341773" sldId="347"/>
            <ac:spMk id="21" creationId="{A748D36D-E6F5-4CB5-AE96-3D080F1C3E57}"/>
          </ac:spMkLst>
        </pc:spChg>
        <pc:spChg chg="add mod">
          <ac:chgData name="이동건" userId="4ad090f6-dadd-4301-b5d0-883b88f508af" providerId="ADAL" clId="{A26A4DDE-45EB-43C6-8AB1-78D4D691DBCA}" dt="2022-06-07T05:54:45.724" v="4584" actId="20577"/>
          <ac:spMkLst>
            <pc:docMk/>
            <pc:sldMk cId="673341773" sldId="347"/>
            <ac:spMk id="22" creationId="{FBC16039-F0DC-4253-ACB4-CE3DD552A0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24" creationId="{EFA95483-D7C8-4494-94C2-95CD79E0CF1E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60" creationId="{29CC9B02-D026-4B0B-AE47-AFE9952798D7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0" creationId="{823E7A4F-5192-49E9-A38B-F72C6B02D223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1" creationId="{5D13A884-6B4D-4DEE-9D07-D211A5A58E6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6" creationId="{287930E3-D89F-42F6-957F-0BC3B3791461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8" creationId="{5C5DC593-BFE2-4B61-B3CB-3443FF617A04}"/>
          </ac:spMkLst>
        </pc:spChg>
        <pc:spChg chg="add mod">
          <ac:chgData name="이동건" userId="4ad090f6-dadd-4301-b5d0-883b88f508af" providerId="ADAL" clId="{A26A4DDE-45EB-43C6-8AB1-78D4D691DBCA}" dt="2022-06-08T00:02:14.934" v="4882" actId="20577"/>
          <ac:spMkLst>
            <pc:docMk/>
            <pc:sldMk cId="673341773" sldId="347"/>
            <ac:spMk id="89" creationId="{E2BCE9FA-4302-47F0-A3E5-271D5517525D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1" creationId="{70B30929-2950-4E8C-A3D5-49B0242BF42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2" creationId="{3E5C1C89-2D8A-4FF4-82AE-A9DEEE83AF7C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4" creationId="{B5FA5694-A5B1-414D-8231-825C05EECA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6" creationId="{8F116EEC-E421-4FFD-BBDD-4E15F0FEFC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8" creationId="{30027021-4791-4F1E-BD4D-DE83A2070A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9" creationId="{983438B4-5746-4FFC-9A4B-911FF929B1A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0" creationId="{5E9D287C-7452-4F77-9DE2-3E14ECB70C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1" creationId="{7BD68410-91F4-4513-A80E-8297890E1D3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2" creationId="{F313D450-2E27-4DF3-BDC4-4EEA947469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3" creationId="{6838802D-2329-44CD-8077-5DA4E223C0C5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4" creationId="{E3FF51B8-23CA-4969-A6D9-5B8FF464CB99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105" creationId="{97EC259B-E00F-444C-9D5A-7529780C2D9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6" creationId="{58F6CBE3-6001-48B6-B4A3-2B923BF92CB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8" creationId="{7811F2D4-C66A-464E-90EB-879629E62929}"/>
          </ac:spMkLst>
        </pc:spChg>
        <pc:spChg chg="add mod">
          <ac:chgData name="이동건" userId="4ad090f6-dadd-4301-b5d0-883b88f508af" providerId="ADAL" clId="{A26A4DDE-45EB-43C6-8AB1-78D4D691DBCA}" dt="2022-06-07T23:59:59.751" v="4873" actId="14100"/>
          <ac:spMkLst>
            <pc:docMk/>
            <pc:sldMk cId="673341773" sldId="347"/>
            <ac:spMk id="109" creationId="{1BBA6615-68D8-4385-A51D-8F490B21042D}"/>
          </ac:spMkLst>
        </pc:s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26" creationId="{C568394E-6A71-4E6D-93C4-EB4B9A1DF0CD}"/>
          </ac:grpSpMkLst>
        </pc:gr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61" creationId="{B2791BD9-3B8A-450D-A71F-23356E2D0386}"/>
          </ac:grpSpMkLst>
        </pc:grp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25" creationId="{755288B9-3932-4F6B-A994-4A87C82B8FAC}"/>
          </ac:picMkLst>
        </pc:pic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107" creationId="{3E225EE1-B6F7-4BA5-B295-21B3278F9872}"/>
          </ac:picMkLst>
        </pc:pic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11" creationId="{46333A97-9204-4502-9709-8E2AD9470A44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3" creationId="{389A5E2B-A955-41E4-9173-26D42BBB3A0A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7" creationId="{C13E37B2-610D-4FB1-8B26-FC24894B88C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2" creationId="{1EAB3261-32AF-4112-9131-C652B6A4DAC9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3" creationId="{838FE809-ED3C-466B-BBDE-5ECDC534E62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4" creationId="{D01483EC-C1BC-416A-BEAB-D077C462135C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5" creationId="{B0677230-CC25-4A94-BCBD-0F622A152174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7" creationId="{B618049D-3D11-4E87-AE89-5E0708D2FA10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0" creationId="{DBFC9E25-5C64-4549-AD68-397D665598C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3" creationId="{806AA433-F8E6-49FF-81CE-BA5574D2E405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5" creationId="{E3D34CCC-6360-4753-8800-06CDC20C3C4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7" creationId="{0FC15C8B-5EA7-4E40-8044-161617A31419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8:06:53.310" v="4790" actId="1076"/>
        <pc:sldMkLst>
          <pc:docMk/>
          <pc:sldMk cId="1221676009" sldId="348"/>
        </pc:sldMkLst>
        <pc:spChg chg="mod">
          <ac:chgData name="이동건" userId="4ad090f6-dadd-4301-b5d0-883b88f508af" providerId="ADAL" clId="{A26A4DDE-45EB-43C6-8AB1-78D4D691DBCA}" dt="2022-06-07T08:01:06.464" v="4628" actId="20577"/>
          <ac:spMkLst>
            <pc:docMk/>
            <pc:sldMk cId="1221676009" sldId="348"/>
            <ac:spMk id="2" creationId="{8685DDAF-ED4C-4B06-8F67-4A109FC7686E}"/>
          </ac:spMkLst>
        </pc:spChg>
        <pc:spChg chg="add del">
          <ac:chgData name="이동건" userId="4ad090f6-dadd-4301-b5d0-883b88f508af" providerId="ADAL" clId="{A26A4DDE-45EB-43C6-8AB1-78D4D691DBCA}" dt="2022-06-07T08:01:24.348" v="4630" actId="478"/>
          <ac:spMkLst>
            <pc:docMk/>
            <pc:sldMk cId="1221676009" sldId="348"/>
            <ac:spMk id="4" creationId="{41B84609-4689-4A95-A109-9C9983B234B4}"/>
          </ac:spMkLst>
        </pc:spChg>
        <pc:spChg chg="add mod">
          <ac:chgData name="이동건" userId="4ad090f6-dadd-4301-b5d0-883b88f508af" providerId="ADAL" clId="{A26A4DDE-45EB-43C6-8AB1-78D4D691DBCA}" dt="2022-06-07T08:04:41.606" v="4656" actId="1076"/>
          <ac:spMkLst>
            <pc:docMk/>
            <pc:sldMk cId="1221676009" sldId="348"/>
            <ac:spMk id="5" creationId="{54A48106-C784-440D-80A9-73FFEC41A2F7}"/>
          </ac:spMkLst>
        </pc:spChg>
        <pc:spChg chg="add mod">
          <ac:chgData name="이동건" userId="4ad090f6-dadd-4301-b5d0-883b88f508af" providerId="ADAL" clId="{A26A4DDE-45EB-43C6-8AB1-78D4D691DBCA}" dt="2022-06-07T08:05:42.784" v="4717" actId="1076"/>
          <ac:spMkLst>
            <pc:docMk/>
            <pc:sldMk cId="1221676009" sldId="348"/>
            <ac:spMk id="6" creationId="{1667AE25-4B16-4664-B078-E29360C72B0E}"/>
          </ac:spMkLst>
        </pc:spChg>
        <pc:spChg chg="add mod">
          <ac:chgData name="이동건" userId="4ad090f6-dadd-4301-b5d0-883b88f508af" providerId="ADAL" clId="{A26A4DDE-45EB-43C6-8AB1-78D4D691DBCA}" dt="2022-06-07T08:06:53.310" v="4790" actId="1076"/>
          <ac:spMkLst>
            <pc:docMk/>
            <pc:sldMk cId="1221676009" sldId="348"/>
            <ac:spMk id="7" creationId="{25AD3491-1D4E-4751-8BB7-8C41CEF02805}"/>
          </ac:spMkLst>
        </pc:spChg>
        <pc:picChg chg="add mod">
          <ac:chgData name="이동건" userId="4ad090f6-dadd-4301-b5d0-883b88f508af" providerId="ADAL" clId="{A26A4DDE-45EB-43C6-8AB1-78D4D691DBCA}" dt="2022-06-07T08:03:54.954" v="4633" actId="1076"/>
          <ac:picMkLst>
            <pc:docMk/>
            <pc:sldMk cId="1221676009" sldId="348"/>
            <ac:picMk id="1026" creationId="{96510679-6204-46FB-A52E-67C6A88876F5}"/>
          </ac:picMkLst>
        </pc:picChg>
      </pc:sldChg>
      <pc:sldChg chg="addSp delSp modSp add">
        <pc:chgData name="이동건" userId="4ad090f6-dadd-4301-b5d0-883b88f508af" providerId="ADAL" clId="{A26A4DDE-45EB-43C6-8AB1-78D4D691DBCA}" dt="2022-06-07T23:46:28.021" v="4861" actId="1076"/>
        <pc:sldMkLst>
          <pc:docMk/>
          <pc:sldMk cId="3078918584" sldId="349"/>
        </pc:sldMkLst>
        <pc:spChg chg="add mod">
          <ac:chgData name="이동건" userId="4ad090f6-dadd-4301-b5d0-883b88f508af" providerId="ADAL" clId="{A26A4DDE-45EB-43C6-8AB1-78D4D691DBCA}" dt="2022-06-07T23:46:23.391" v="4860" actId="1076"/>
          <ac:spMkLst>
            <pc:docMk/>
            <pc:sldMk cId="3078918584" sldId="349"/>
            <ac:spMk id="2" creationId="{862B6DD4-67EE-44A0-8CE7-8FA5924B4B76}"/>
          </ac:spMkLst>
        </pc:spChg>
        <pc:spChg chg="del">
          <ac:chgData name="이동건" userId="4ad090f6-dadd-4301-b5d0-883b88f508af" providerId="ADAL" clId="{A26A4DDE-45EB-43C6-8AB1-78D4D691DBCA}" dt="2022-06-07T23:45:16.625" v="4795" actId="478"/>
          <ac:spMkLst>
            <pc:docMk/>
            <pc:sldMk cId="3078918584" sldId="349"/>
            <ac:spMk id="6" creationId="{B4C75AD5-F0D8-4C97-9C18-C8EDEF9877CC}"/>
          </ac:spMkLst>
        </pc:spChg>
        <pc:spChg chg="del">
          <ac:chgData name="이동건" userId="4ad090f6-dadd-4301-b5d0-883b88f508af" providerId="ADAL" clId="{A26A4DDE-45EB-43C6-8AB1-78D4D691DBCA}" dt="2022-06-07T23:45:16.043" v="4794" actId="478"/>
          <ac:spMkLst>
            <pc:docMk/>
            <pc:sldMk cId="3078918584" sldId="349"/>
            <ac:spMk id="11" creationId="{FD24F119-D94C-4FD1-A691-84244B1F9350}"/>
          </ac:spMkLst>
        </pc:spChg>
        <pc:spChg chg="mod">
          <ac:chgData name="이동건" userId="4ad090f6-dadd-4301-b5d0-883b88f508af" providerId="ADAL" clId="{A26A4DDE-45EB-43C6-8AB1-78D4D691DBCA}" dt="2022-06-07T23:46:28.021" v="4861" actId="1076"/>
          <ac:spMkLst>
            <pc:docMk/>
            <pc:sldMk cId="3078918584" sldId="349"/>
            <ac:spMk id="14" creationId="{062A144F-4353-43F9-AEC6-7B00808E7427}"/>
          </ac:spMkLst>
        </pc:spChg>
        <pc:picChg chg="del">
          <ac:chgData name="이동건" userId="4ad090f6-dadd-4301-b5d0-883b88f508af" providerId="ADAL" clId="{A26A4DDE-45EB-43C6-8AB1-78D4D691DBCA}" dt="2022-06-07T23:45:14.403" v="4792" actId="478"/>
          <ac:picMkLst>
            <pc:docMk/>
            <pc:sldMk cId="3078918584" sldId="349"/>
            <ac:picMk id="7" creationId="{77AE166A-6642-470E-8C33-55B939276699}"/>
          </ac:picMkLst>
        </pc:picChg>
        <pc:picChg chg="del">
          <ac:chgData name="이동건" userId="4ad090f6-dadd-4301-b5d0-883b88f508af" providerId="ADAL" clId="{A26A4DDE-45EB-43C6-8AB1-78D4D691DBCA}" dt="2022-06-07T23:45:14.805" v="4793" actId="478"/>
          <ac:picMkLst>
            <pc:docMk/>
            <pc:sldMk cId="3078918584" sldId="349"/>
            <ac:picMk id="9" creationId="{00C25E6D-F90C-424C-B1E1-1FB894B8FFC3}"/>
          </ac:picMkLst>
        </pc:picChg>
        <pc:picChg chg="mod modCrop">
          <ac:chgData name="이동건" userId="4ad090f6-dadd-4301-b5d0-883b88f508af" providerId="ADAL" clId="{A26A4DDE-45EB-43C6-8AB1-78D4D691DBCA}" dt="2022-06-07T23:45:42.464" v="4804" actId="1076"/>
          <ac:picMkLst>
            <pc:docMk/>
            <pc:sldMk cId="3078918584" sldId="349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8T01:27:40.182" v="5948" actId="1076"/>
        <pc:sldMkLst>
          <pc:docMk/>
          <pc:sldMk cId="3244633672" sldId="350"/>
        </pc:sldMkLst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2" creationId="{DC6B0AFB-BDFE-48D0-8F0F-AD072C6BE319}"/>
          </ac:spMkLst>
        </pc:spChg>
        <pc:spChg chg="mod">
          <ac:chgData name="이동건" userId="4ad090f6-dadd-4301-b5d0-883b88f508af" providerId="ADAL" clId="{A26A4DDE-45EB-43C6-8AB1-78D4D691DBCA}" dt="2022-06-08T00:33:01.307" v="5119" actId="6549"/>
          <ac:spMkLst>
            <pc:docMk/>
            <pc:sldMk cId="3244633672" sldId="350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17" creationId="{D91451EE-604F-4F5C-96EF-A59403FC5C1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8" creationId="{F728A5B0-7FC4-408C-9879-B43C0101379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9" creationId="{D83F26EC-6C42-4673-9EEE-E222A4F308D9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20" creationId="{FBEAE3DB-A790-478F-8F6B-2F91171AF564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22" creationId="{3D7873DC-EF5F-4604-9328-9B7EE392C768}"/>
          </ac:spMkLst>
        </pc:spChg>
        <pc:spChg chg="add mod">
          <ac:chgData name="이동건" userId="4ad090f6-dadd-4301-b5d0-883b88f508af" providerId="ADAL" clId="{A26A4DDE-45EB-43C6-8AB1-78D4D691DBCA}" dt="2022-06-08T01:25:13.097" v="5881" actId="20577"/>
          <ac:spMkLst>
            <pc:docMk/>
            <pc:sldMk cId="3244633672" sldId="350"/>
            <ac:spMk id="23" creationId="{3B733E8B-BD7B-4396-A96E-533E85AC5377}"/>
          </ac:spMkLst>
        </pc:spChg>
        <pc:spChg chg="add del mod">
          <ac:chgData name="이동건" userId="4ad090f6-dadd-4301-b5d0-883b88f508af" providerId="ADAL" clId="{A26A4DDE-45EB-43C6-8AB1-78D4D691DBCA}" dt="2022-06-08T01:05:03.353" v="5200"/>
          <ac:spMkLst>
            <pc:docMk/>
            <pc:sldMk cId="3244633672" sldId="350"/>
            <ac:spMk id="24" creationId="{B27B0A5E-7B56-42C9-AE9D-180B75233378}"/>
          </ac:spMkLst>
        </pc:spChg>
        <pc:spChg chg="add mod">
          <ac:chgData name="이동건" userId="4ad090f6-dadd-4301-b5d0-883b88f508af" providerId="ADAL" clId="{A26A4DDE-45EB-43C6-8AB1-78D4D691DBCA}" dt="2022-06-08T01:27:40.182" v="5948" actId="1076"/>
          <ac:spMkLst>
            <pc:docMk/>
            <pc:sldMk cId="3244633672" sldId="350"/>
            <ac:spMk id="25" creationId="{D7E7CEB0-638E-459A-808F-CC40A5B50781}"/>
          </ac:spMkLst>
        </pc:spChg>
        <pc:grpChg chg="add mod">
          <ac:chgData name="이동건" userId="4ad090f6-dadd-4301-b5d0-883b88f508af" providerId="ADAL" clId="{A26A4DDE-45EB-43C6-8AB1-78D4D691DBCA}" dt="2022-06-08T01:19:03.446" v="5414" actId="1076"/>
          <ac:grpSpMkLst>
            <pc:docMk/>
            <pc:sldMk cId="3244633672" sldId="350"/>
            <ac:grpSpMk id="21" creationId="{5C6D8F77-C7C5-45D1-9362-2D66E5A7CFFA}"/>
          </ac:grpSpMkLst>
        </pc:grpChg>
        <pc:picChg chg="add del mod">
          <ac:chgData name="이동건" userId="4ad090f6-dadd-4301-b5d0-883b88f508af" providerId="ADAL" clId="{A26A4DDE-45EB-43C6-8AB1-78D4D691DBCA}" dt="2022-06-08T00:48:30.529" v="5120" actId="478"/>
          <ac:picMkLst>
            <pc:docMk/>
            <pc:sldMk cId="3244633672" sldId="350"/>
            <ac:picMk id="1026" creationId="{C5AA2BB5-E175-49CA-9B0A-488B93D60A48}"/>
          </ac:picMkLst>
        </pc:picChg>
        <pc:picChg chg="add mod">
          <ac:chgData name="이동건" userId="4ad090f6-dadd-4301-b5d0-883b88f508af" providerId="ADAL" clId="{A26A4DDE-45EB-43C6-8AB1-78D4D691DBCA}" dt="2022-06-08T01:10:04.500" v="5404" actId="164"/>
          <ac:picMkLst>
            <pc:docMk/>
            <pc:sldMk cId="3244633672" sldId="350"/>
            <ac:picMk id="1028" creationId="{E49073BD-470B-4718-AAC2-C5BB0597D8AA}"/>
          </ac:picMkLst>
        </pc:picChg>
        <pc:picChg chg="add del mod">
          <ac:chgData name="이동건" userId="4ad090f6-dadd-4301-b5d0-883b88f508af" providerId="ADAL" clId="{A26A4DDE-45EB-43C6-8AB1-78D4D691DBCA}" dt="2022-06-08T00:51:12.378" v="5143" actId="478"/>
          <ac:picMkLst>
            <pc:docMk/>
            <pc:sldMk cId="3244633672" sldId="350"/>
            <ac:picMk id="1030" creationId="{F47803EF-BB63-4A68-AEE5-85173D9B9FC0}"/>
          </ac:picMkLst>
        </pc:picChg>
        <pc:picChg chg="add del mod">
          <ac:chgData name="이동건" userId="4ad090f6-dadd-4301-b5d0-883b88f508af" providerId="ADAL" clId="{A26A4DDE-45EB-43C6-8AB1-78D4D691DBCA}" dt="2022-06-08T00:50:08.494" v="5141"/>
          <ac:picMkLst>
            <pc:docMk/>
            <pc:sldMk cId="3244633672" sldId="350"/>
            <ac:picMk id="1032" creationId="{B5A016FD-3BF2-4F24-A4D6-F483D69B323E}"/>
          </ac:picMkLst>
        </pc:pic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6" creationId="{338F8065-A8F4-44E4-B012-39737A81587E}"/>
          </ac:cxnSpMkLst>
        </pc:cxn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15" creationId="{5F1C7E84-079C-4BA3-A30D-2501C9F7C754}"/>
          </ac:cxnSpMkLst>
        </pc:cxnChg>
      </pc:sldChg>
      <pc:sldChg chg="add">
        <pc:chgData name="이동건" userId="4ad090f6-dadd-4301-b5d0-883b88f508af" providerId="ADAL" clId="{A26A4DDE-45EB-43C6-8AB1-78D4D691DBCA}" dt="2022-06-08T01:19:27.816" v="5415"/>
        <pc:sldMkLst>
          <pc:docMk/>
          <pc:sldMk cId="3740131390" sldId="351"/>
        </pc:sldMkLst>
      </pc:sldChg>
      <pc:sldMasterChg chg="modSldLayout">
        <pc:chgData name="이동건" userId="4ad090f6-dadd-4301-b5d0-883b88f508af" providerId="ADAL" clId="{A26A4DDE-45EB-43C6-8AB1-78D4D691DBCA}" dt="2022-06-07T07:59:33.436" v="4624" actId="16037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A26A4DDE-45EB-43C6-8AB1-78D4D691DBCA}" dt="2022-06-07T07:59:33.436" v="4624" actId="16037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A26A4DDE-45EB-43C6-8AB1-78D4D691DBCA}" dt="2022-06-07T07:59:33.436" v="4624" actId="16037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</pc:sldLayoutChg>
      </pc:sldMaster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jongsublee@lginnotek.com" userId="36cfa76a-0c9a-4c1e-b4be-d6f6bdfb81be" providerId="ADAL" clId="{E1DBE145-549C-47BA-B642-D17ADE2948D1}"/>
    <pc:docChg chg="modSld">
      <pc:chgData name="jongsublee@lginnotek.com" userId="36cfa76a-0c9a-4c1e-b4be-d6f6bdfb81be" providerId="ADAL" clId="{E1DBE145-549C-47BA-B642-D17ADE2948D1}" dt="2022-06-07T06:42:10.322" v="3" actId="1076"/>
      <pc:docMkLst>
        <pc:docMk/>
      </pc:docMkLst>
      <pc:sldChg chg="modSp">
        <pc:chgData name="jongsublee@lginnotek.com" userId="36cfa76a-0c9a-4c1e-b4be-d6f6bdfb81be" providerId="ADAL" clId="{E1DBE145-549C-47BA-B642-D17ADE2948D1}" dt="2022-06-07T06:42:10.322" v="3" actId="1076"/>
        <pc:sldMkLst>
          <pc:docMk/>
          <pc:sldMk cId="3986541521" sldId="286"/>
        </pc:sldMkLst>
        <pc:spChg chg="mod">
          <ac:chgData name="jongsublee@lginnotek.com" userId="36cfa76a-0c9a-4c1e-b4be-d6f6bdfb81be" providerId="ADAL" clId="{E1DBE145-549C-47BA-B642-D17ADE2948D1}" dt="2022-06-07T06:42:06.291" v="2" actId="1076"/>
          <ac:spMkLst>
            <pc:docMk/>
            <pc:sldMk cId="3986541521" sldId="286"/>
            <ac:spMk id="6" creationId="{B4C75AD5-F0D8-4C97-9C18-C8EDEF9877CC}"/>
          </ac:spMkLst>
        </pc:spChg>
        <pc:spChg chg="mod">
          <ac:chgData name="jongsublee@lginnotek.com" userId="36cfa76a-0c9a-4c1e-b4be-d6f6bdfb81be" providerId="ADAL" clId="{E1DBE145-549C-47BA-B642-D17ADE2948D1}" dt="2022-06-07T06:42:03.364" v="1" actId="1076"/>
          <ac:spMkLst>
            <pc:docMk/>
            <pc:sldMk cId="3986541521" sldId="286"/>
            <ac:spMk id="11" creationId="{FD24F119-D94C-4FD1-A691-84244B1F9350}"/>
          </ac:spMkLst>
        </pc:spChg>
        <pc:spChg chg="mod">
          <ac:chgData name="jongsublee@lginnotek.com" userId="36cfa76a-0c9a-4c1e-b4be-d6f6bdfb81be" providerId="ADAL" clId="{E1DBE145-549C-47BA-B642-D17ADE2948D1}" dt="2022-06-07T06:42:10.322" v="3" actId="1076"/>
          <ac:spMkLst>
            <pc:docMk/>
            <pc:sldMk cId="3986541521" sldId="286"/>
            <ac:spMk id="14" creationId="{062A144F-4353-43F9-AEC6-7B00808E7427}"/>
          </ac:spMkLst>
        </pc:spChg>
      </pc:sldChg>
    </pc:docChg>
  </pc:docChgLst>
  <pc:docChgLst>
    <pc:chgData name="이동건" userId="4ad090f6-dadd-4301-b5d0-883b88f508af" providerId="ADAL" clId="{FA0AA97B-916F-411E-9D2C-A6D05EBFAF73}"/>
    <pc:docChg chg="delSld">
      <pc:chgData name="이동건" userId="4ad090f6-dadd-4301-b5d0-883b88f508af" providerId="ADAL" clId="{FA0AA97B-916F-411E-9D2C-A6D05EBFAF73}" dt="2022-06-08T01:33:09.785" v="6" actId="2696"/>
      <pc:docMkLst>
        <pc:docMk/>
      </pc:docMkLst>
      <pc:sldChg chg="del">
        <pc:chgData name="이동건" userId="4ad090f6-dadd-4301-b5d0-883b88f508af" providerId="ADAL" clId="{FA0AA97B-916F-411E-9D2C-A6D05EBFAF73}" dt="2022-06-08T01:33:08.620" v="0" actId="2696"/>
        <pc:sldMkLst>
          <pc:docMk/>
          <pc:sldMk cId="3419996363" sldId="256"/>
        </pc:sldMkLst>
      </pc:sldChg>
      <pc:sldChg chg="del">
        <pc:chgData name="이동건" userId="4ad090f6-dadd-4301-b5d0-883b88f508af" providerId="ADAL" clId="{FA0AA97B-916F-411E-9D2C-A6D05EBFAF73}" dt="2022-06-08T01:33:09.785" v="6" actId="2696"/>
        <pc:sldMkLst>
          <pc:docMk/>
          <pc:sldMk cId="1304435889" sldId="337"/>
        </pc:sldMkLst>
      </pc:sldChg>
      <pc:sldChg chg="del">
        <pc:chgData name="이동건" userId="4ad090f6-dadd-4301-b5d0-883b88f508af" providerId="ADAL" clId="{FA0AA97B-916F-411E-9D2C-A6D05EBFAF73}" dt="2022-06-08T01:33:08.707" v="1" actId="2696"/>
        <pc:sldMkLst>
          <pc:docMk/>
          <pc:sldMk cId="2777131533" sldId="342"/>
        </pc:sldMkLst>
      </pc:sldChg>
      <pc:sldChg chg="del">
        <pc:chgData name="이동건" userId="4ad090f6-dadd-4301-b5d0-883b88f508af" providerId="ADAL" clId="{FA0AA97B-916F-411E-9D2C-A6D05EBFAF73}" dt="2022-06-08T01:33:09.686" v="5" actId="2696"/>
        <pc:sldMkLst>
          <pc:docMk/>
          <pc:sldMk cId="2935119656" sldId="343"/>
        </pc:sldMkLst>
      </pc:sldChg>
      <pc:sldChg chg="del">
        <pc:chgData name="이동건" userId="4ad090f6-dadd-4301-b5d0-883b88f508af" providerId="ADAL" clId="{FA0AA97B-916F-411E-9D2C-A6D05EBFAF73}" dt="2022-06-08T01:33:09.412" v="4" actId="2696"/>
        <pc:sldMkLst>
          <pc:docMk/>
          <pc:sldMk cId="2336737034" sldId="344"/>
        </pc:sldMkLst>
      </pc:sldChg>
      <pc:sldChg chg="del">
        <pc:chgData name="이동건" userId="4ad090f6-dadd-4301-b5d0-883b88f508af" providerId="ADAL" clId="{FA0AA97B-916F-411E-9D2C-A6D05EBFAF73}" dt="2022-06-08T01:33:08.784" v="2" actId="2696"/>
        <pc:sldMkLst>
          <pc:docMk/>
          <pc:sldMk cId="3244633672" sldId="350"/>
        </pc:sldMkLst>
      </pc:sldChg>
      <pc:sldChg chg="del">
        <pc:chgData name="이동건" userId="4ad090f6-dadd-4301-b5d0-883b88f508af" providerId="ADAL" clId="{FA0AA97B-916F-411E-9D2C-A6D05EBFAF73}" dt="2022-06-08T01:33:09.029" v="3" actId="2696"/>
        <pc:sldMkLst>
          <pc:docMk/>
          <pc:sldMk cId="3740131390" sldId="351"/>
        </pc:sldMkLst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DA3A7C73-0E09-4192-AA4A-465743A05E43}"/>
    <pc:docChg chg="undo custSel mod addSld delSld modSld sldOrd">
      <pc:chgData name="이동건" userId="4ad090f6-dadd-4301-b5d0-883b88f508af" providerId="ADAL" clId="{DA3A7C73-0E09-4192-AA4A-465743A05E43}" dt="2022-06-24T02:06:13.721" v="2813" actId="6549"/>
      <pc:docMkLst>
        <pc:docMk/>
      </pc:docMkLst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460080696" sldId="332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193086157" sldId="334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890414131" sldId="336"/>
        </pc:sldMkLst>
      </pc:sldChg>
      <pc:sldChg chg="del">
        <pc:chgData name="이동건" userId="4ad090f6-dadd-4301-b5d0-883b88f508af" providerId="ADAL" clId="{DA3A7C73-0E09-4192-AA4A-465743A05E43}" dt="2022-06-16T02:51:30.777" v="2" actId="2696"/>
        <pc:sldMkLst>
          <pc:docMk/>
          <pc:sldMk cId="437973374" sldId="338"/>
        </pc:sldMkLst>
      </pc:sldChg>
      <pc:sldChg chg="del">
        <pc:chgData name="이동건" userId="4ad090f6-dadd-4301-b5d0-883b88f508af" providerId="ADAL" clId="{DA3A7C73-0E09-4192-AA4A-465743A05E43}" dt="2022-06-16T02:51:39.084" v="5" actId="2696"/>
        <pc:sldMkLst>
          <pc:docMk/>
          <pc:sldMk cId="4131614278" sldId="339"/>
        </pc:sldMkLst>
      </pc:sldChg>
      <pc:sldChg chg="del">
        <pc:chgData name="이동건" userId="4ad090f6-dadd-4301-b5d0-883b88f508af" providerId="ADAL" clId="{DA3A7C73-0E09-4192-AA4A-465743A05E43}" dt="2022-06-16T02:51:39.420" v="6" actId="2696"/>
        <pc:sldMkLst>
          <pc:docMk/>
          <pc:sldMk cId="4226671108" sldId="340"/>
        </pc:sldMkLst>
      </pc:sldChg>
      <pc:sldChg chg="del">
        <pc:chgData name="이동건" userId="4ad090f6-dadd-4301-b5d0-883b88f508af" providerId="ADAL" clId="{DA3A7C73-0E09-4192-AA4A-465743A05E43}" dt="2022-06-16T02:51:30.813" v="3" actId="2696"/>
        <pc:sldMkLst>
          <pc:docMk/>
          <pc:sldMk cId="2538289311" sldId="345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108313203" sldId="346"/>
        </pc:sldMkLst>
      </pc:sldChg>
      <pc:sldChg chg="del">
        <pc:chgData name="이동건" userId="4ad090f6-dadd-4301-b5d0-883b88f508af" providerId="ADAL" clId="{DA3A7C73-0E09-4192-AA4A-465743A05E43}" dt="2022-06-16T02:51:30.741" v="1" actId="2696"/>
        <pc:sldMkLst>
          <pc:docMk/>
          <pc:sldMk cId="673341773" sldId="347"/>
        </pc:sldMkLst>
      </pc:sldChg>
      <pc:sldChg chg="del">
        <pc:chgData name="이동건" userId="4ad090f6-dadd-4301-b5d0-883b88f508af" providerId="ADAL" clId="{DA3A7C73-0E09-4192-AA4A-465743A05E43}" dt="2022-06-16T02:51:38.576" v="4" actId="2696"/>
        <pc:sldMkLst>
          <pc:docMk/>
          <pc:sldMk cId="1221676009" sldId="348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078918584" sldId="349"/>
        </pc:sldMkLst>
      </pc:sldChg>
      <pc:sldChg chg="addSp modSp add ord modTransition">
        <pc:chgData name="이동건" userId="4ad090f6-dadd-4301-b5d0-883b88f508af" providerId="ADAL" clId="{DA3A7C73-0E09-4192-AA4A-465743A05E43}" dt="2022-06-20T23:51:25.026" v="2811"/>
        <pc:sldMkLst>
          <pc:docMk/>
          <pc:sldMk cId="2575669866" sldId="12490"/>
        </pc:sldMkLst>
        <pc:spChg chg="add mod">
          <ac:chgData name="이동건" userId="4ad090f6-dadd-4301-b5d0-883b88f508af" providerId="ADAL" clId="{DA3A7C73-0E09-4192-AA4A-465743A05E43}" dt="2022-06-16T03:36:19.076" v="479" actId="14100"/>
          <ac:spMkLst>
            <pc:docMk/>
            <pc:sldMk cId="2575669866" sldId="12490"/>
            <ac:spMk id="20" creationId="{347C2A6D-7678-4537-A8D3-2F23A25047F9}"/>
          </ac:spMkLst>
        </pc:spChg>
      </pc:sldChg>
      <pc:sldChg chg="add ord">
        <pc:chgData name="이동건" userId="4ad090f6-dadd-4301-b5d0-883b88f508af" providerId="ADAL" clId="{DA3A7C73-0E09-4192-AA4A-465743A05E43}" dt="2022-06-20T05:20:27.495" v="2717"/>
        <pc:sldMkLst>
          <pc:docMk/>
          <pc:sldMk cId="2773598833" sldId="12491"/>
        </pc:sldMkLst>
      </pc:sldChg>
      <pc:sldChg chg="add">
        <pc:chgData name="이동건" userId="4ad090f6-dadd-4301-b5d0-883b88f508af" providerId="ADAL" clId="{DA3A7C73-0E09-4192-AA4A-465743A05E43}" dt="2022-06-16T02:51:26.565" v="0"/>
        <pc:sldMkLst>
          <pc:docMk/>
          <pc:sldMk cId="2611698519" sldId="12492"/>
        </pc:sldMkLst>
      </pc:sldChg>
      <pc:sldChg chg="addSp delSp modSp add addCm delCm">
        <pc:chgData name="이동건" userId="4ad090f6-dadd-4301-b5d0-883b88f508af" providerId="ADAL" clId="{DA3A7C73-0E09-4192-AA4A-465743A05E43}" dt="2022-06-20T00:17:47.608" v="2408" actId="20577"/>
        <pc:sldMkLst>
          <pc:docMk/>
          <pc:sldMk cId="1453026953" sldId="12493"/>
        </pc:sldMkLst>
        <pc:spChg chg="mod">
          <ac:chgData name="이동건" userId="4ad090f6-dadd-4301-b5d0-883b88f508af" providerId="ADAL" clId="{DA3A7C73-0E09-4192-AA4A-465743A05E43}" dt="2022-06-16T03:14:36.905" v="98" actId="20577"/>
          <ac:spMkLst>
            <pc:docMk/>
            <pc:sldMk cId="1453026953" sldId="12493"/>
            <ac:spMk id="2" creationId="{05BAA482-EBE5-49A1-80BA-13F207E6C5E7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6" creationId="{E3DFC340-0501-46AD-805C-C1A0F3635671}"/>
          </ac:spMkLst>
        </pc:spChg>
        <pc:spChg chg="add mod">
          <ac:chgData name="이동건" userId="4ad090f6-dadd-4301-b5d0-883b88f508af" providerId="ADAL" clId="{DA3A7C73-0E09-4192-AA4A-465743A05E43}" dt="2022-06-20T00:17:47.608" v="2408" actId="20577"/>
          <ac:spMkLst>
            <pc:docMk/>
            <pc:sldMk cId="1453026953" sldId="12493"/>
            <ac:spMk id="11" creationId="{B8425A18-6BC3-43E5-A581-D43D03E91774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6" creationId="{8975A231-4035-445F-B7BC-49CEC505C19F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18" creationId="{96A78F95-BA00-466E-8A4E-7F536A4513D7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9" creationId="{A9A9E56C-0855-4719-8FC1-B4EBD80832BE}"/>
          </ac:spMkLst>
        </pc:spChg>
        <pc:spChg chg="add mod">
          <ac:chgData name="이동건" userId="4ad090f6-dadd-4301-b5d0-883b88f508af" providerId="ADAL" clId="{DA3A7C73-0E09-4192-AA4A-465743A05E43}" dt="2022-06-16T03:30:21.383" v="370" actId="20577"/>
          <ac:spMkLst>
            <pc:docMk/>
            <pc:sldMk cId="1453026953" sldId="12493"/>
            <ac:spMk id="21" creationId="{F917ED5C-3A78-434A-8B23-24945F62C012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4" creationId="{E7387D91-BA39-4908-AC7F-4C5A06E60AE7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5" creationId="{3F47722D-C677-41FF-921D-89F4B183B443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6" creationId="{8F928B78-964D-4736-BC9D-F18BB3CB27AE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7" creationId="{C016A88C-A288-4DC3-B854-93CDD961899A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8" creationId="{ED15B878-4EB5-4E43-A94E-06556D971CE5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9" creationId="{479B1475-BBDC-4F86-9EDE-FE6CEE46FCCD}"/>
          </ac:spMkLst>
        </pc:spChg>
        <pc:spChg chg="add del mod">
          <ac:chgData name="이동건" userId="4ad090f6-dadd-4301-b5d0-883b88f508af" providerId="ADAL" clId="{DA3A7C73-0E09-4192-AA4A-465743A05E43}" dt="2022-06-16T03:18:50.956" v="194" actId="478"/>
          <ac:spMkLst>
            <pc:docMk/>
            <pc:sldMk cId="1453026953" sldId="12493"/>
            <ac:spMk id="31" creationId="{D71B45E0-4A0E-43C7-A538-C7DE02FE7790}"/>
          </ac:spMkLst>
        </pc:spChg>
        <pc:spChg chg="add mod">
          <ac:chgData name="이동건" userId="4ad090f6-dadd-4301-b5d0-883b88f508af" providerId="ADAL" clId="{DA3A7C73-0E09-4192-AA4A-465743A05E43}" dt="2022-06-16T03:19:20.189" v="224" actId="20577"/>
          <ac:spMkLst>
            <pc:docMk/>
            <pc:sldMk cId="1453026953" sldId="12493"/>
            <ac:spMk id="32" creationId="{4B871DD5-8C72-4E2E-B6FB-A69BAB35283E}"/>
          </ac:spMkLst>
        </pc:spChg>
        <pc:spChg chg="add mod">
          <ac:chgData name="이동건" userId="4ad090f6-dadd-4301-b5d0-883b88f508af" providerId="ADAL" clId="{DA3A7C73-0E09-4192-AA4A-465743A05E43}" dt="2022-06-16T03:31:31.957" v="375" actId="20577"/>
          <ac:spMkLst>
            <pc:docMk/>
            <pc:sldMk cId="1453026953" sldId="12493"/>
            <ac:spMk id="33" creationId="{E17B01C3-DEA1-4F3F-B168-48EC4C2F591E}"/>
          </ac:spMkLst>
        </pc:spChg>
        <pc:spChg chg="add mod">
          <ac:chgData name="이동건" userId="4ad090f6-dadd-4301-b5d0-883b88f508af" providerId="ADAL" clId="{DA3A7C73-0E09-4192-AA4A-465743A05E43}" dt="2022-06-16T05:34:46.984" v="1426" actId="1076"/>
          <ac:spMkLst>
            <pc:docMk/>
            <pc:sldMk cId="1453026953" sldId="12493"/>
            <ac:spMk id="34" creationId="{C6D63DDD-09DD-41F5-A529-A8FC9DE5F32F}"/>
          </ac:spMkLst>
        </pc:spChg>
        <pc:spChg chg="add mod">
          <ac:chgData name="이동건" userId="4ad090f6-dadd-4301-b5d0-883b88f508af" providerId="ADAL" clId="{DA3A7C73-0E09-4192-AA4A-465743A05E43}" dt="2022-06-16T03:19:30.938" v="231" actId="20577"/>
          <ac:spMkLst>
            <pc:docMk/>
            <pc:sldMk cId="1453026953" sldId="12493"/>
            <ac:spMk id="35" creationId="{1D73DB9C-7854-4381-B1EF-A838BF04A25E}"/>
          </ac:spMkLst>
        </pc:spChg>
        <pc:spChg chg="add mod">
          <ac:chgData name="이동건" userId="4ad090f6-dadd-4301-b5d0-883b88f508af" providerId="ADAL" clId="{DA3A7C73-0E09-4192-AA4A-465743A05E43}" dt="2022-06-16T03:32:01.493" v="381" actId="20577"/>
          <ac:spMkLst>
            <pc:docMk/>
            <pc:sldMk cId="1453026953" sldId="12493"/>
            <ac:spMk id="38" creationId="{60DFC51A-1B21-473C-837E-7340EC19DF80}"/>
          </ac:spMkLst>
        </pc:spChg>
        <pc:spChg chg="add mod">
          <ac:chgData name="이동건" userId="4ad090f6-dadd-4301-b5d0-883b88f508af" providerId="ADAL" clId="{DA3A7C73-0E09-4192-AA4A-465743A05E43}" dt="2022-06-16T03:29:44.923" v="349" actId="1076"/>
          <ac:spMkLst>
            <pc:docMk/>
            <pc:sldMk cId="1453026953" sldId="12493"/>
            <ac:spMk id="42" creationId="{AF06BE61-5710-4BC7-BA52-35974DE82FBD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46" creationId="{3FF10047-ECC8-407B-8B12-80D52EC4B379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48" creationId="{4BE51499-8A9E-4DF6-AEA5-CD34F4D9B46E}"/>
          </ac:spMkLst>
        </pc:spChg>
        <pc:spChg chg="add mod">
          <ac:chgData name="이동건" userId="4ad090f6-dadd-4301-b5d0-883b88f508af" providerId="ADAL" clId="{DA3A7C73-0E09-4192-AA4A-465743A05E43}" dt="2022-06-16T03:34:43.472" v="439" actId="1076"/>
          <ac:spMkLst>
            <pc:docMk/>
            <pc:sldMk cId="1453026953" sldId="12493"/>
            <ac:spMk id="54" creationId="{4B716ECA-F7D3-4CA7-BE9A-89A3CD4FD4CF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56" creationId="{95734501-E3C5-433B-B62A-1E01E4DCB3C9}"/>
          </ac:spMkLst>
        </pc:spChg>
        <pc:spChg chg="add mod">
          <ac:chgData name="이동건" userId="4ad090f6-dadd-4301-b5d0-883b88f508af" providerId="ADAL" clId="{DA3A7C73-0E09-4192-AA4A-465743A05E43}" dt="2022-06-16T03:35:04.976" v="448" actId="20577"/>
          <ac:spMkLst>
            <pc:docMk/>
            <pc:sldMk cId="1453026953" sldId="12493"/>
            <ac:spMk id="57" creationId="{502E7ABC-F211-481A-9D19-FB3A6015AA2F}"/>
          </ac:spMkLst>
        </pc:spChg>
        <pc:spChg chg="add mod">
          <ac:chgData name="이동건" userId="4ad090f6-dadd-4301-b5d0-883b88f508af" providerId="ADAL" clId="{DA3A7C73-0E09-4192-AA4A-465743A05E43}" dt="2022-06-16T05:35:12.175" v="1430" actId="20577"/>
          <ac:spMkLst>
            <pc:docMk/>
            <pc:sldMk cId="1453026953" sldId="12493"/>
            <ac:spMk id="67" creationId="{51E81ACA-99C3-47DA-8F79-DEE022CF3FC5}"/>
          </ac:spMkLst>
        </pc:spChg>
        <pc:spChg chg="add mod">
          <ac:chgData name="이동건" userId="4ad090f6-dadd-4301-b5d0-883b88f508af" providerId="ADAL" clId="{DA3A7C73-0E09-4192-AA4A-465743A05E43}" dt="2022-06-16T05:03:35.836" v="860" actId="20577"/>
          <ac:spMkLst>
            <pc:docMk/>
            <pc:sldMk cId="1453026953" sldId="12493"/>
            <ac:spMk id="83" creationId="{3B013E10-9135-45FF-8A94-28EE3202B07A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85" creationId="{4420DAA9-EF4E-495C-84A3-84965D7F3CE5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86" creationId="{FCBBF16F-BF64-4F8A-82ED-14EB17928D93}"/>
          </ac:spMkLst>
        </pc:spChg>
        <pc:spChg chg="add mod">
          <ac:chgData name="이동건" userId="4ad090f6-dadd-4301-b5d0-883b88f508af" providerId="ADAL" clId="{DA3A7C73-0E09-4192-AA4A-465743A05E43}" dt="2022-06-16T05:35:08.370" v="1428" actId="20577"/>
          <ac:spMkLst>
            <pc:docMk/>
            <pc:sldMk cId="1453026953" sldId="12493"/>
            <ac:spMk id="1025" creationId="{6C7F4528-03B1-4618-9BFD-DF38D666CC8C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031" creationId="{F8C019ED-81C4-4A01-83DE-E58451E0C31F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1038" creationId="{099D81B0-6ECA-44DE-A4BC-1BE8A11310CB}"/>
          </ac:spMkLst>
        </pc:spChg>
        <pc:picChg chg="add mod">
          <ac:chgData name="이동건" userId="4ad090f6-dadd-4301-b5d0-883b88f508af" providerId="ADAL" clId="{DA3A7C73-0E09-4192-AA4A-465743A05E43}" dt="2022-06-16T05:02:35.314" v="840" actId="1076"/>
          <ac:picMkLst>
            <pc:docMk/>
            <pc:sldMk cId="1453026953" sldId="12493"/>
            <ac:picMk id="5" creationId="{30216373-7626-45F8-AD20-51B9CFED99BD}"/>
          </ac:picMkLst>
        </pc:picChg>
        <pc:picChg chg="add mod">
          <ac:chgData name="이동건" userId="4ad090f6-dadd-4301-b5d0-883b88f508af" providerId="ADAL" clId="{DA3A7C73-0E09-4192-AA4A-465743A05E43}" dt="2022-06-16T03:19:00.622" v="196" actId="1076"/>
          <ac:picMkLst>
            <pc:docMk/>
            <pc:sldMk cId="1453026953" sldId="12493"/>
            <ac:picMk id="1026" creationId="{79E3873A-64D7-472F-B45A-348735CBC648}"/>
          </ac:picMkLst>
        </pc:pic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8" creationId="{4480D179-79CB-4A23-B290-9267BD2FD709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3" creationId="{53E2AE7A-7EF5-4217-B5DB-8C3CB87F0A6C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7" creationId="{50467E4C-2FF2-4156-B5A1-023EC50FB7A5}"/>
          </ac:cxnSpMkLst>
        </pc:cxnChg>
        <pc:cxnChg chg="add mod">
          <ac:chgData name="이동건" userId="4ad090f6-dadd-4301-b5d0-883b88f508af" providerId="ADAL" clId="{DA3A7C73-0E09-4192-AA4A-465743A05E43}" dt="2022-06-16T03:19:00.622" v="196" actId="1076"/>
          <ac:cxnSpMkLst>
            <pc:docMk/>
            <pc:sldMk cId="1453026953" sldId="12493"/>
            <ac:cxnSpMk id="20" creationId="{56C8216D-A12B-4706-AB69-EB0E16BD23E6}"/>
          </ac:cxnSpMkLst>
        </pc:cxnChg>
        <pc:cxnChg chg="add mod">
          <ac:chgData name="이동건" userId="4ad090f6-dadd-4301-b5d0-883b88f508af" providerId="ADAL" clId="{DA3A7C73-0E09-4192-AA4A-465743A05E43}" dt="2022-06-16T03:31:31.957" v="375" actId="20577"/>
          <ac:cxnSpMkLst>
            <pc:docMk/>
            <pc:sldMk cId="1453026953" sldId="12493"/>
            <ac:cxnSpMk id="30" creationId="{74BD3C84-8703-48F0-B0D4-49EB33FEDE9E}"/>
          </ac:cxnSpMkLst>
        </pc:cxnChg>
        <pc:cxnChg chg="add mod">
          <ac:chgData name="이동건" userId="4ad090f6-dadd-4301-b5d0-883b88f508af" providerId="ADAL" clId="{DA3A7C73-0E09-4192-AA4A-465743A05E43}" dt="2022-06-16T03:29:00.391" v="316" actId="1076"/>
          <ac:cxnSpMkLst>
            <pc:docMk/>
            <pc:sldMk cId="1453026953" sldId="12493"/>
            <ac:cxnSpMk id="37" creationId="{F026CFC6-8071-420C-A006-7E5BC16DC2F5}"/>
          </ac:cxnSpMkLst>
        </pc:cxnChg>
        <pc:cxnChg chg="add mod">
          <ac:chgData name="이동건" userId="4ad090f6-dadd-4301-b5d0-883b88f508af" providerId="ADAL" clId="{DA3A7C73-0E09-4192-AA4A-465743A05E43}" dt="2022-06-16T03:29:22.759" v="334" actId="1076"/>
          <ac:cxnSpMkLst>
            <pc:docMk/>
            <pc:sldMk cId="1453026953" sldId="12493"/>
            <ac:cxnSpMk id="39" creationId="{8F8C8E4A-F1F9-42B8-8E68-CB39C8EB1364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43" creationId="{A7685384-509B-4855-8C56-5DB4B2DE5148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49" creationId="{CA42968A-E659-4930-8370-FC0AA0A8EFF2}"/>
          </ac:cxnSpMkLst>
        </pc:cxnChg>
        <pc:cxnChg chg="add mod">
          <ac:chgData name="이동건" userId="4ad090f6-dadd-4301-b5d0-883b88f508af" providerId="ADAL" clId="{DA3A7C73-0E09-4192-AA4A-465743A05E43}" dt="2022-06-16T03:34:51.424" v="442" actId="14100"/>
          <ac:cxnSpMkLst>
            <pc:docMk/>
            <pc:sldMk cId="1453026953" sldId="12493"/>
            <ac:cxnSpMk id="55" creationId="{1F239CA7-59F1-4FC9-AEE2-63883E6888F6}"/>
          </ac:cxnSpMkLst>
        </pc:cxnChg>
        <pc:cxnChg chg="add mod">
          <ac:chgData name="이동건" userId="4ad090f6-dadd-4301-b5d0-883b88f508af" providerId="ADAL" clId="{DA3A7C73-0E09-4192-AA4A-465743A05E43}" dt="2022-06-16T05:00:41.086" v="798" actId="14100"/>
          <ac:cxnSpMkLst>
            <pc:docMk/>
            <pc:sldMk cId="1453026953" sldId="12493"/>
            <ac:cxnSpMk id="59" creationId="{A064F918-702F-4003-B4FB-3CB1191A5D63}"/>
          </ac:cxnSpMkLst>
        </pc:cxnChg>
        <pc:cxnChg chg="add mod ord">
          <ac:chgData name="이동건" userId="4ad090f6-dadd-4301-b5d0-883b88f508af" providerId="ADAL" clId="{DA3A7C73-0E09-4192-AA4A-465743A05E43}" dt="2022-06-16T05:00:35.704" v="796" actId="14100"/>
          <ac:cxnSpMkLst>
            <pc:docMk/>
            <pc:sldMk cId="1453026953" sldId="12493"/>
            <ac:cxnSpMk id="61" creationId="{BAF876A2-1E4A-4B29-B667-D63CFDDDA004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70" creationId="{38EBECB9-387A-4DC1-B7DC-1D352DB5894E}"/>
          </ac:cxnSpMkLst>
        </pc:cxnChg>
        <pc:cxnChg chg="add mod">
          <ac:chgData name="이동건" userId="4ad090f6-dadd-4301-b5d0-883b88f508af" providerId="ADAL" clId="{DA3A7C73-0E09-4192-AA4A-465743A05E43}" dt="2022-06-16T05:03:17.192" v="853" actId="14100"/>
          <ac:cxnSpMkLst>
            <pc:docMk/>
            <pc:sldMk cId="1453026953" sldId="12493"/>
            <ac:cxnSpMk id="74" creationId="{618975C8-A9B1-4C80-A1D9-11B864BB80DF}"/>
          </ac:cxnSpMkLst>
        </pc:cxnChg>
        <pc:cxnChg chg="add mod">
          <ac:chgData name="이동건" userId="4ad090f6-dadd-4301-b5d0-883b88f508af" providerId="ADAL" clId="{DA3A7C73-0E09-4192-AA4A-465743A05E43}" dt="2022-06-16T05:03:01.407" v="849" actId="14100"/>
          <ac:cxnSpMkLst>
            <pc:docMk/>
            <pc:sldMk cId="1453026953" sldId="12493"/>
            <ac:cxnSpMk id="77" creationId="{9C656127-C47C-49E6-AE76-5C7AB272A579}"/>
          </ac:cxnSpMkLst>
        </pc:cxnChg>
        <pc:cxnChg chg="add mod">
          <ac:chgData name="이동건" userId="4ad090f6-dadd-4301-b5d0-883b88f508af" providerId="ADAL" clId="{DA3A7C73-0E09-4192-AA4A-465743A05E43}" dt="2022-06-16T05:03:13.330" v="852" actId="1076"/>
          <ac:cxnSpMkLst>
            <pc:docMk/>
            <pc:sldMk cId="1453026953" sldId="12493"/>
            <ac:cxnSpMk id="81" creationId="{0BDD10D5-9B81-41E7-BE2C-64AD70C8FDF7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028" creationId="{405F3FB7-CE6C-4DDB-BFB2-37C3A9381427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030" creationId="{DCCAC569-16A7-46ED-9823-3BED29C7E8EC}"/>
          </ac:cxnSpMkLst>
        </pc:cxnChg>
      </pc:sldChg>
      <pc:sldChg chg="addSp delSp modSp add del modTransition">
        <pc:chgData name="이동건" userId="4ad090f6-dadd-4301-b5d0-883b88f508af" providerId="ADAL" clId="{DA3A7C73-0E09-4192-AA4A-465743A05E43}" dt="2022-06-20T00:27:58.949" v="2661" actId="2696"/>
        <pc:sldMkLst>
          <pc:docMk/>
          <pc:sldMk cId="2464933799" sldId="12494"/>
        </pc:sldMkLst>
        <pc:spChg chg="add del mod">
          <ac:chgData name="이동건" userId="4ad090f6-dadd-4301-b5d0-883b88f508af" providerId="ADAL" clId="{DA3A7C73-0E09-4192-AA4A-465743A05E43}" dt="2022-06-16T04:54:49.575" v="681" actId="478"/>
          <ac:spMkLst>
            <pc:docMk/>
            <pc:sldMk cId="2464933799" sldId="12494"/>
            <ac:spMk id="4" creationId="{92912A1D-0A2D-4D02-933B-48612290F0F7}"/>
          </ac:spMkLst>
        </pc:spChg>
        <pc:spChg chg="add del">
          <ac:chgData name="이동건" userId="4ad090f6-dadd-4301-b5d0-883b88f508af" providerId="ADAL" clId="{DA3A7C73-0E09-4192-AA4A-465743A05E43}" dt="2022-06-16T04:48:24.523" v="483" actId="478"/>
          <ac:spMkLst>
            <pc:docMk/>
            <pc:sldMk cId="2464933799" sldId="12494"/>
            <ac:spMk id="6" creationId="{E3DFC340-0501-46AD-805C-C1A0F3635671}"/>
          </ac:spMkLst>
        </pc:spChg>
        <pc:spChg chg="add del mod">
          <ac:chgData name="이동건" userId="4ad090f6-dadd-4301-b5d0-883b88f508af" providerId="ADAL" clId="{DA3A7C73-0E09-4192-AA4A-465743A05E43}" dt="2022-06-20T00:18:06.913" v="2413" actId="1076"/>
          <ac:spMkLst>
            <pc:docMk/>
            <pc:sldMk cId="2464933799" sldId="12494"/>
            <ac:spMk id="7" creationId="{B9FFE152-06B5-4FF3-9EA9-C16562293091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1" creationId="{B8425A18-6BC3-43E5-A581-D43D03E91774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6" creationId="{8975A231-4035-445F-B7BC-49CEC505C19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8" creationId="{96A78F95-BA00-466E-8A4E-7F536A4513D7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9" creationId="{A9A9E56C-0855-4719-8FC1-B4EBD80832B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1" creationId="{F917ED5C-3A78-434A-8B23-24945F62C012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4" creationId="{E7387D91-BA39-4908-AC7F-4C5A06E60AE7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5" creationId="{3F47722D-C677-41FF-921D-89F4B183B443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6" creationId="{8F928B78-964D-4736-BC9D-F18BB3CB27A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7" creationId="{C016A88C-A288-4DC3-B854-93CDD961899A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8" creationId="{ED15B878-4EB5-4E43-A94E-06556D971CE5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9" creationId="{479B1475-BBDC-4F86-9EDE-FE6CEE46FCCD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2" creationId="{4B871DD5-8C72-4E2E-B6FB-A69BAB35283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3" creationId="{E17B01C3-DEA1-4F3F-B168-48EC4C2F591E}"/>
          </ac:spMkLst>
        </pc:spChg>
        <pc:spChg chg="add del">
          <ac:chgData name="이동건" userId="4ad090f6-dadd-4301-b5d0-883b88f508af" providerId="ADAL" clId="{DA3A7C73-0E09-4192-AA4A-465743A05E43}" dt="2022-06-16T04:48:25.837" v="484" actId="478"/>
          <ac:spMkLst>
            <pc:docMk/>
            <pc:sldMk cId="2464933799" sldId="12494"/>
            <ac:spMk id="34" creationId="{C6D63DDD-09DD-41F5-A529-A8FC9DE5F32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5" creationId="{1D73DB9C-7854-4381-B1EF-A838BF04A25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8" creationId="{60DFC51A-1B21-473C-837E-7340EC19DF80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2" creationId="{AF06BE61-5710-4BC7-BA52-35974DE82FBD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6" creationId="{3FF10047-ECC8-407B-8B12-80D52EC4B379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8" creationId="{4BE51499-8A9E-4DF6-AEA5-CD34F4D9B46E}"/>
          </ac:spMkLst>
        </pc:spChg>
        <pc:spChg chg="add mod">
          <ac:chgData name="이동건" userId="4ad090f6-dadd-4301-b5d0-883b88f508af" providerId="ADAL" clId="{DA3A7C73-0E09-4192-AA4A-465743A05E43}" dt="2022-06-20T00:17:55.571" v="2412" actId="20577"/>
          <ac:spMkLst>
            <pc:docMk/>
            <pc:sldMk cId="2464933799" sldId="12494"/>
            <ac:spMk id="51" creationId="{69036F7E-8F67-479C-8536-50CA384C3AB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53" creationId="{A5288856-D8DB-4A8C-A251-E8AE8216A06C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4" creationId="{4B716ECA-F7D3-4CA7-BE9A-89A3CD4FD4C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6" creationId="{95734501-E3C5-433B-B62A-1E01E4DCB3C9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7" creationId="{502E7ABC-F211-481A-9D19-FB3A6015AA2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59" creationId="{570733E4-38A5-43A7-89A4-649970F3AFC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1" creationId="{C554F8CA-3318-46C7-9A2A-CFB9DAD84619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2" creationId="{3148021B-2F5B-43BC-86B5-82CFD6D8FB53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3" creationId="{6ECD65E7-00B8-4F72-BA14-66402EC74222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4" creationId="{67C05964-4468-4F5D-80B3-3398E699FC6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5" creationId="{9937D1D9-FA3B-4A45-A81C-2A15529C70B2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6" creationId="{CAE6333F-1B0E-4889-ADF3-404B3979C45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7" creationId="{8B3255F0-2F5B-418B-84F3-59BEBF1F7674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8" creationId="{03EA357E-983C-4D1B-B798-399CEAB035E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0" creationId="{190C1A7A-EE38-421A-AF0F-150090ECB09B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1" creationId="{96B50313-F830-47B9-8E80-8DA07A56C59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2" creationId="{7D9C406E-A9BF-49E2-A81B-7BEB0CEF0138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4" creationId="{6B1D488C-0187-442D-A16C-F656441EAD89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6" creationId="{4F519E22-A71B-4231-BC2C-BA08D4B84E1F}"/>
          </ac:spMkLst>
        </pc:spChg>
        <pc:spChg chg="add mod">
          <ac:chgData name="이동건" userId="4ad090f6-dadd-4301-b5d0-883b88f508af" providerId="ADAL" clId="{DA3A7C73-0E09-4192-AA4A-465743A05E43}" dt="2022-06-16T05:36:42.734" v="1447" actId="1076"/>
          <ac:spMkLst>
            <pc:docMk/>
            <pc:sldMk cId="2464933799" sldId="12494"/>
            <ac:spMk id="78" creationId="{782F220E-7266-4AAD-A801-0812CAEEEA2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9" creationId="{92F5FDC4-3EE9-4E11-9683-161CAE0182C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1" creationId="{34D44CDB-4D04-4F6A-B449-4CEFC59F780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3" creationId="{725CCF57-4BB4-485E-A58B-F3AF1C81A926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4" creationId="{1422BAAE-F7EF-48E5-9036-632C1D0D78AA}"/>
          </ac:spMkLst>
        </pc:spChg>
        <pc:spChg chg="add mod">
          <ac:chgData name="이동건" userId="4ad090f6-dadd-4301-b5d0-883b88f508af" providerId="ADAL" clId="{DA3A7C73-0E09-4192-AA4A-465743A05E43}" dt="2022-06-16T05:35:22.333" v="1434" actId="20577"/>
          <ac:spMkLst>
            <pc:docMk/>
            <pc:sldMk cId="2464933799" sldId="12494"/>
            <ac:spMk id="86" creationId="{91D3D62A-E03A-4CB7-97E7-50A6744B3C45}"/>
          </ac:spMkLst>
        </pc:spChg>
        <pc:spChg chg="add mod">
          <ac:chgData name="이동건" userId="4ad090f6-dadd-4301-b5d0-883b88f508af" providerId="ADAL" clId="{DA3A7C73-0E09-4192-AA4A-465743A05E43}" dt="2022-06-16T05:35:18.920" v="1432" actId="20577"/>
          <ac:spMkLst>
            <pc:docMk/>
            <pc:sldMk cId="2464933799" sldId="12494"/>
            <ac:spMk id="87" creationId="{9177F7CF-9663-4CF0-A0B0-CFBDB980736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91" creationId="{3D7D8FBE-395E-4BBF-8E5D-959FE7B35C8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95" creationId="{4FFC3A3F-BE02-4433-B782-760566B77FF2}"/>
          </ac:spMkLst>
        </pc:spChg>
        <pc:graphicFrameChg chg="add mod modGraphic">
          <ac:chgData name="이동건" userId="4ad090f6-dadd-4301-b5d0-883b88f508af" providerId="ADAL" clId="{DA3A7C73-0E09-4192-AA4A-465743A05E43}" dt="2022-06-20T00:18:06.913" v="2413" actId="1076"/>
          <ac:graphicFrameMkLst>
            <pc:docMk/>
            <pc:sldMk cId="2464933799" sldId="12494"/>
            <ac:graphicFrameMk id="9" creationId="{AA2350AE-9A4B-4784-AA5C-06E3CB15991F}"/>
          </ac:graphicFrameMkLst>
        </pc:graphicFrameChg>
        <pc:picChg chg="add del">
          <ac:chgData name="이동건" userId="4ad090f6-dadd-4301-b5d0-883b88f508af" providerId="ADAL" clId="{DA3A7C73-0E09-4192-AA4A-465743A05E43}" dt="2022-06-16T05:03:50.800" v="863" actId="478"/>
          <ac:picMkLst>
            <pc:docMk/>
            <pc:sldMk cId="2464933799" sldId="12494"/>
            <ac:picMk id="5" creationId="{30216373-7626-45F8-AD20-51B9CFED99BD}"/>
          </ac:picMkLst>
        </pc:picChg>
        <pc:picChg chg="add">
          <ac:chgData name="이동건" userId="4ad090f6-dadd-4301-b5d0-883b88f508af" providerId="ADAL" clId="{DA3A7C73-0E09-4192-AA4A-465743A05E43}" dt="2022-06-16T05:03:55.501" v="864"/>
          <ac:picMkLst>
            <pc:docMk/>
            <pc:sldMk cId="2464933799" sldId="12494"/>
            <ac:picMk id="45" creationId="{E3B054FD-CF29-4870-89B9-BE143ADDB493}"/>
          </ac:picMkLst>
        </pc:picChg>
        <pc:picChg chg="add">
          <ac:chgData name="이동건" userId="4ad090f6-dadd-4301-b5d0-883b88f508af" providerId="ADAL" clId="{DA3A7C73-0E09-4192-AA4A-465743A05E43}" dt="2022-06-16T05:03:55.501" v="864"/>
          <ac:picMkLst>
            <pc:docMk/>
            <pc:sldMk cId="2464933799" sldId="12494"/>
            <ac:picMk id="47" creationId="{6CFB8F35-D257-49EA-A379-6352FE4C9B93}"/>
          </ac:picMkLst>
        </pc:picChg>
        <pc:picChg chg="add del">
          <ac:chgData name="이동건" userId="4ad090f6-dadd-4301-b5d0-883b88f508af" providerId="ADAL" clId="{DA3A7C73-0E09-4192-AA4A-465743A05E43}" dt="2022-06-16T05:03:50.800" v="863" actId="478"/>
          <ac:picMkLst>
            <pc:docMk/>
            <pc:sldMk cId="2464933799" sldId="12494"/>
            <ac:picMk id="1026" creationId="{79E3873A-64D7-472F-B45A-348735CBC648}"/>
          </ac:picMkLst>
        </pc:pic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8" creationId="{4480D179-79CB-4A23-B290-9267BD2FD709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13" creationId="{53E2AE7A-7EF5-4217-B5DB-8C3CB87F0A6C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17" creationId="{50467E4C-2FF2-4156-B5A1-023EC50FB7A5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20" creationId="{56C8216D-A12B-4706-AB69-EB0E16BD23E6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0" creationId="{74BD3C84-8703-48F0-B0D4-49EB33FEDE9E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7" creationId="{F026CFC6-8071-420C-A006-7E5BC16DC2F5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9" creationId="{8F8C8E4A-F1F9-42B8-8E68-CB39C8EB1364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43" creationId="{A7685384-509B-4855-8C56-5DB4B2DE5148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44" creationId="{D13A866D-66C6-47D2-9D1C-E8E2DA3E6EA7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49" creationId="{CA42968A-E659-4930-8370-FC0AA0A8EFF2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0" creationId="{F85AC028-D840-4DE4-9518-030D9C1058A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2" creationId="{F9C764FD-5D7C-4047-B03A-F9D42ECBDBCF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55" creationId="{1F239CA7-59F1-4FC9-AEE2-63883E6888F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8" creationId="{BB3A87B9-833D-4B58-85AD-EAD6C1309E5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60" creationId="{CCD8BB10-F9D5-4D2E-8071-5BC20AE74DB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69" creationId="{34F723BE-C13A-4097-8BFC-B303AEAA019F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3" creationId="{1AF519D6-F11C-4CCC-BC17-0BE8766AF2F5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5" creationId="{4A68C100-8B50-450B-BCAC-B03E8C9003D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7" creationId="{8F9BE54A-ED77-458B-A12A-20BB17C8380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0" creationId="{334C6EF7-CFB8-4D72-B2B6-42E0B0F6E21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2" creationId="{E870B63F-EE4A-4611-B564-2DF983BE561D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5" creationId="{7ACFD25E-9092-47E6-91A2-1F6423CDEF3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8" creationId="{814285EA-FFD3-4D60-846E-AD94A1B7852B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9" creationId="{B6F95340-334A-4690-9F9C-7A5C0E22842D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0" creationId="{420A7147-7CD3-4B2B-AE9F-1ADEA5A495F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2" creationId="{E502CED8-FD07-4533-AF3B-8EE2FECB36CE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3" creationId="{9F009461-4052-45F3-97EC-27F1CF5181E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4" creationId="{1A00A740-DB63-4D15-92F6-B4C903E564C7}"/>
          </ac:cxnSpMkLst>
        </pc:cxnChg>
      </pc:sldChg>
      <pc:sldChg chg="addSp delSp modSp add del">
        <pc:chgData name="이동건" userId="4ad090f6-dadd-4301-b5d0-883b88f508af" providerId="ADAL" clId="{DA3A7C73-0E09-4192-AA4A-465743A05E43}" dt="2022-06-20T00:29:15.016" v="2676" actId="2696"/>
        <pc:sldMkLst>
          <pc:docMk/>
          <pc:sldMk cId="4184138105" sldId="12495"/>
        </pc:sldMkLst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" creationId="{B9FFE152-06B5-4FF3-9EA9-C16562293091}"/>
          </ac:spMkLst>
        </pc:spChg>
        <pc:spChg chg="add mod">
          <ac:chgData name="이동건" userId="4ad090f6-dadd-4301-b5d0-883b88f508af" providerId="ADAL" clId="{DA3A7C73-0E09-4192-AA4A-465743A05E43}" dt="2022-06-16T05:20:32.229" v="983" actId="1076"/>
          <ac:spMkLst>
            <pc:docMk/>
            <pc:sldMk cId="4184138105" sldId="12495"/>
            <ac:spMk id="10" creationId="{D0B690AC-0475-40D9-ACA3-0514E55B1BC3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1" creationId="{69036F7E-8F67-479C-8536-50CA384C3AB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3" creationId="{A5288856-D8DB-4A8C-A251-E8AE8216A06C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9" creationId="{570733E4-38A5-43A7-89A4-649970F3AFC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1" creationId="{C554F8CA-3318-46C7-9A2A-CFB9DAD84619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2" creationId="{3148021B-2F5B-43BC-86B5-82CFD6D8FB53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3" creationId="{6ECD65E7-00B8-4F72-BA14-66402EC74222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4" creationId="{67C05964-4468-4F5D-80B3-3398E699FC6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5" creationId="{9937D1D9-FA3B-4A45-A81C-2A15529C70B2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6" creationId="{CAE6333F-1B0E-4889-ADF3-404B3979C45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7" creationId="{8B3255F0-2F5B-418B-84F3-59BEBF1F7674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8" creationId="{03EA357E-983C-4D1B-B798-399CEAB035E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0" creationId="{190C1A7A-EE38-421A-AF0F-150090ECB09B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1" creationId="{96B50313-F830-47B9-8E80-8DA07A56C59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2" creationId="{7D9C406E-A9BF-49E2-A81B-7BEB0CEF0138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4" creationId="{6B1D488C-0187-442D-A16C-F656441EAD89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6" creationId="{4F519E22-A71B-4231-BC2C-BA08D4B84E1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8" creationId="{782F220E-7266-4AAD-A801-0812CAEEEA2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9" creationId="{92F5FDC4-3EE9-4E11-9683-161CAE0182C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1" creationId="{34D44CDB-4D04-4F6A-B449-4CEFC59F780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3" creationId="{725CCF57-4BB4-485E-A58B-F3AF1C81A926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4" creationId="{1422BAAE-F7EF-48E5-9036-632C1D0D78A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6" creationId="{91D3D62A-E03A-4CB7-97E7-50A6744B3C45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7" creationId="{9177F7CF-9663-4CF0-A0B0-CFBDB980736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91" creationId="{3D7D8FBE-395E-4BBF-8E5D-959FE7B35C8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95" creationId="{4FFC3A3F-BE02-4433-B782-760566B77FF2}"/>
          </ac:spMkLst>
        </pc:spChg>
        <pc:spChg chg="add mod">
          <ac:chgData name="이동건" userId="4ad090f6-dadd-4301-b5d0-883b88f508af" providerId="ADAL" clId="{DA3A7C73-0E09-4192-AA4A-465743A05E43}" dt="2022-06-16T05:22:50.635" v="1007" actId="1076"/>
          <ac:spMkLst>
            <pc:docMk/>
            <pc:sldMk cId="4184138105" sldId="12495"/>
            <ac:spMk id="96" creationId="{B53A4F53-1DF5-4522-8F9A-24A4D6C5A0AC}"/>
          </ac:spMkLst>
        </pc:spChg>
        <pc:graphicFrameChg chg="del">
          <ac:chgData name="이동건" userId="4ad090f6-dadd-4301-b5d0-883b88f508af" providerId="ADAL" clId="{DA3A7C73-0E09-4192-AA4A-465743A05E43}" dt="2022-06-16T05:17:00.364" v="924" actId="478"/>
          <ac:graphicFrameMkLst>
            <pc:docMk/>
            <pc:sldMk cId="4184138105" sldId="12495"/>
            <ac:graphicFrameMk id="9" creationId="{AA2350AE-9A4B-4784-AA5C-06E3CB15991F}"/>
          </ac:graphicFrameMkLst>
        </pc:graphicFrameChg>
        <pc:picChg chg="add del mod">
          <ac:chgData name="이동건" userId="4ad090f6-dadd-4301-b5d0-883b88f508af" providerId="ADAL" clId="{DA3A7C73-0E09-4192-AA4A-465743A05E43}" dt="2022-06-16T05:20:41.430" v="990" actId="478"/>
          <ac:picMkLst>
            <pc:docMk/>
            <pc:sldMk cId="4184138105" sldId="12495"/>
            <ac:picMk id="5" creationId="{4AEC4F80-65DD-406D-85E8-2D75814ADABC}"/>
          </ac:picMkLst>
        </pc:picChg>
        <pc:picChg chg="add mod">
          <ac:chgData name="이동건" userId="4ad090f6-dadd-4301-b5d0-883b88f508af" providerId="ADAL" clId="{DA3A7C73-0E09-4192-AA4A-465743A05E43}" dt="2022-06-16T05:20:21.603" v="966" actId="1076"/>
          <ac:picMkLst>
            <pc:docMk/>
            <pc:sldMk cId="4184138105" sldId="12495"/>
            <ac:picMk id="8" creationId="{AD2C24E8-C2C1-4081-985A-1792AA4A55F1}"/>
          </ac:picMkLst>
        </pc:picChg>
        <pc:picChg chg="add mod">
          <ac:chgData name="이동건" userId="4ad090f6-dadd-4301-b5d0-883b88f508af" providerId="ADAL" clId="{DA3A7C73-0E09-4192-AA4A-465743A05E43}" dt="2022-06-16T05:20:53.212" v="997" actId="14100"/>
          <ac:picMkLst>
            <pc:docMk/>
            <pc:sldMk cId="4184138105" sldId="12495"/>
            <ac:picMk id="12" creationId="{B1778BF4-5E01-46B5-A340-12D63C30ED3E}"/>
          </ac:picMkLst>
        </pc:picChg>
        <pc:picChg chg="del">
          <ac:chgData name="이동건" userId="4ad090f6-dadd-4301-b5d0-883b88f508af" providerId="ADAL" clId="{DA3A7C73-0E09-4192-AA4A-465743A05E43}" dt="2022-06-16T05:16:53.256" v="923" actId="478"/>
          <ac:picMkLst>
            <pc:docMk/>
            <pc:sldMk cId="4184138105" sldId="12495"/>
            <ac:picMk id="45" creationId="{E3B054FD-CF29-4870-89B9-BE143ADDB493}"/>
          </ac:picMkLst>
        </pc:picChg>
        <pc:picChg chg="del">
          <ac:chgData name="이동건" userId="4ad090f6-dadd-4301-b5d0-883b88f508af" providerId="ADAL" clId="{DA3A7C73-0E09-4192-AA4A-465743A05E43}" dt="2022-06-16T05:16:53.256" v="923" actId="478"/>
          <ac:picMkLst>
            <pc:docMk/>
            <pc:sldMk cId="4184138105" sldId="12495"/>
            <ac:picMk id="47" creationId="{6CFB8F35-D257-49EA-A379-6352FE4C9B93}"/>
          </ac:picMkLst>
        </pc:picChg>
        <pc:picChg chg="add del mod">
          <ac:chgData name="이동건" userId="4ad090f6-dadd-4301-b5d0-883b88f508af" providerId="ADAL" clId="{DA3A7C73-0E09-4192-AA4A-465743A05E43}" dt="2022-06-16T05:19:57.164" v="958" actId="478"/>
          <ac:picMkLst>
            <pc:docMk/>
            <pc:sldMk cId="4184138105" sldId="12495"/>
            <ac:picMk id="54" creationId="{A6AC0F79-373F-4810-B783-AAA0D5DD92D3}"/>
          </ac:picMkLst>
        </pc:picChg>
        <pc:picChg chg="add del mod">
          <ac:chgData name="이동건" userId="4ad090f6-dadd-4301-b5d0-883b88f508af" providerId="ADAL" clId="{DA3A7C73-0E09-4192-AA4A-465743A05E43}" dt="2022-06-16T05:18:29.065" v="940" actId="478"/>
          <ac:picMkLst>
            <pc:docMk/>
            <pc:sldMk cId="4184138105" sldId="12495"/>
            <ac:picMk id="55" creationId="{507F7270-0D92-4E68-BD8B-CB60475C2EBE}"/>
          </ac:picMkLst>
        </pc:picChg>
        <pc:picChg chg="add del mod">
          <ac:chgData name="이동건" userId="4ad090f6-dadd-4301-b5d0-883b88f508af" providerId="ADAL" clId="{DA3A7C73-0E09-4192-AA4A-465743A05E43}" dt="2022-06-16T05:19:56.363" v="957" actId="478"/>
          <ac:picMkLst>
            <pc:docMk/>
            <pc:sldMk cId="4184138105" sldId="12495"/>
            <ac:picMk id="56" creationId="{152959A3-5CA4-4235-B667-265EBADE1B46}"/>
          </ac:picMkLst>
        </pc:pic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44" creationId="{D13A866D-66C6-47D2-9D1C-E8E2DA3E6EA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0" creationId="{F85AC028-D840-4DE4-9518-030D9C1058A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2" creationId="{F9C764FD-5D7C-4047-B03A-F9D42ECBDBCF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8" creationId="{BB3A87B9-833D-4B58-85AD-EAD6C1309E5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60" creationId="{CCD8BB10-F9D5-4D2E-8071-5BC20AE74DB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69" creationId="{34F723BE-C13A-4097-8BFC-B303AEAA019F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3" creationId="{1AF519D6-F11C-4CCC-BC17-0BE8766AF2F5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5" creationId="{4A68C100-8B50-450B-BCAC-B03E8C9003D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7" creationId="{8F9BE54A-ED77-458B-A12A-20BB17C83806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0" creationId="{334C6EF7-CFB8-4D72-B2B6-42E0B0F6E21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2" creationId="{E870B63F-EE4A-4611-B564-2DF983BE561D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5" creationId="{7ACFD25E-9092-47E6-91A2-1F6423CDEF3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8" creationId="{814285EA-FFD3-4D60-846E-AD94A1B7852B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9" creationId="{B6F95340-334A-4690-9F9C-7A5C0E22842D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0" creationId="{420A7147-7CD3-4B2B-AE9F-1ADEA5A495F6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2" creationId="{E502CED8-FD07-4533-AF3B-8EE2FECB36CE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3" creationId="{9F009461-4052-45F3-97EC-27F1CF5181E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4" creationId="{1A00A740-DB63-4D15-92F6-B4C903E564C7}"/>
          </ac:cxnSpMkLst>
        </pc:cxnChg>
      </pc:sldChg>
      <pc:sldChg chg="addSp delSp modSp add">
        <pc:chgData name="이동건" userId="4ad090f6-dadd-4301-b5d0-883b88f508af" providerId="ADAL" clId="{DA3A7C73-0E09-4192-AA4A-465743A05E43}" dt="2022-06-20T00:29:07.376" v="2675" actId="1076"/>
        <pc:sldMkLst>
          <pc:docMk/>
          <pc:sldMk cId="2847726332" sldId="12496"/>
        </pc:sldMkLst>
        <pc:spChg chg="add mod">
          <ac:chgData name="이동건" userId="4ad090f6-dadd-4301-b5d0-883b88f508af" providerId="ADAL" clId="{DA3A7C73-0E09-4192-AA4A-465743A05E43}" dt="2022-06-20T00:28:36.494" v="2665" actId="1076"/>
          <ac:spMkLst>
            <pc:docMk/>
            <pc:sldMk cId="2847726332" sldId="12496"/>
            <ac:spMk id="4" creationId="{A520A1CE-40E5-4944-8EE4-ED354140A199}"/>
          </ac:spMkLst>
        </pc:spChg>
        <pc:spChg chg="add mod">
          <ac:chgData name="이동건" userId="4ad090f6-dadd-4301-b5d0-883b88f508af" providerId="ADAL" clId="{DA3A7C73-0E09-4192-AA4A-465743A05E43}" dt="2022-06-16T05:27:55.602" v="1153" actId="208"/>
          <ac:spMkLst>
            <pc:docMk/>
            <pc:sldMk cId="2847726332" sldId="12496"/>
            <ac:spMk id="21" creationId="{51483837-B515-4430-8752-EB0CCF624098}"/>
          </ac:spMkLst>
        </pc:spChg>
        <pc:spChg chg="add mod">
          <ac:chgData name="이동건" userId="4ad090f6-dadd-4301-b5d0-883b88f508af" providerId="ADAL" clId="{DA3A7C73-0E09-4192-AA4A-465743A05E43}" dt="2022-06-16T05:26:54.695" v="1145" actId="1076"/>
          <ac:spMkLst>
            <pc:docMk/>
            <pc:sldMk cId="2847726332" sldId="12496"/>
            <ac:spMk id="22" creationId="{C57D1431-D9BE-41D3-8E76-D30481F0ACBF}"/>
          </ac:spMkLst>
        </pc:spChg>
        <pc:spChg chg="add mod">
          <ac:chgData name="이동건" userId="4ad090f6-dadd-4301-b5d0-883b88f508af" providerId="ADAL" clId="{DA3A7C73-0E09-4192-AA4A-465743A05E43}" dt="2022-06-16T05:28:17.931" v="1157" actId="2085"/>
          <ac:spMkLst>
            <pc:docMk/>
            <pc:sldMk cId="2847726332" sldId="12496"/>
            <ac:spMk id="27" creationId="{2C881787-9027-4BCF-815C-8DA65E8D3372}"/>
          </ac:spMkLst>
        </pc:spChg>
        <pc:spChg chg="add mod">
          <ac:chgData name="이동건" userId="4ad090f6-dadd-4301-b5d0-883b88f508af" providerId="ADAL" clId="{DA3A7C73-0E09-4192-AA4A-465743A05E43}" dt="2022-06-16T05:31:42.196" v="1283" actId="20577"/>
          <ac:spMkLst>
            <pc:docMk/>
            <pc:sldMk cId="2847726332" sldId="12496"/>
            <ac:spMk id="29" creationId="{2CCAB6DA-7CB8-4243-8B75-D80D00702C63}"/>
          </ac:spMkLst>
        </pc:spChg>
        <pc:spChg chg="add del mod">
          <ac:chgData name="이동건" userId="4ad090f6-dadd-4301-b5d0-883b88f508af" providerId="ADAL" clId="{DA3A7C73-0E09-4192-AA4A-465743A05E43}" dt="2022-06-20T00:28:28.203" v="2663" actId="478"/>
          <ac:spMkLst>
            <pc:docMk/>
            <pc:sldMk cId="2847726332" sldId="12496"/>
            <ac:spMk id="30" creationId="{7B599B52-0D70-4563-88FF-8EF1BE9EDE94}"/>
          </ac:spMkLst>
        </pc:spChg>
        <pc:spChg chg="add mod">
          <ac:chgData name="이동건" userId="4ad090f6-dadd-4301-b5d0-883b88f508af" providerId="ADAL" clId="{DA3A7C73-0E09-4192-AA4A-465743A05E43}" dt="2022-06-16T05:31:06.585" v="1252" actId="1076"/>
          <ac:spMkLst>
            <pc:docMk/>
            <pc:sldMk cId="2847726332" sldId="12496"/>
            <ac:spMk id="33" creationId="{DA38A06A-9EF3-48F9-AF7D-2DCC6085BBAF}"/>
          </ac:spMkLst>
        </pc:spChg>
        <pc:spChg chg="add mod">
          <ac:chgData name="이동건" userId="4ad090f6-dadd-4301-b5d0-883b88f508af" providerId="ADAL" clId="{DA3A7C73-0E09-4192-AA4A-465743A05E43}" dt="2022-06-20T00:28:57.651" v="2673" actId="1076"/>
          <ac:spMkLst>
            <pc:docMk/>
            <pc:sldMk cId="2847726332" sldId="12496"/>
            <ac:spMk id="38" creationId="{23001294-A1CD-471B-BA74-CF9DDE3FDCF8}"/>
          </ac:spMkLst>
        </pc:spChg>
        <pc:spChg chg="add mod">
          <ac:chgData name="이동건" userId="4ad090f6-dadd-4301-b5d0-883b88f508af" providerId="ADAL" clId="{DA3A7C73-0E09-4192-AA4A-465743A05E43}" dt="2022-06-20T00:29:07.376" v="2675" actId="1076"/>
          <ac:spMkLst>
            <pc:docMk/>
            <pc:sldMk cId="2847726332" sldId="12496"/>
            <ac:spMk id="39" creationId="{292EF3E4-3556-49C0-9E2F-1235A55237F5}"/>
          </ac:spMkLst>
        </pc:spChg>
        <pc:picChg chg="del">
          <ac:chgData name="이동건" userId="4ad090f6-dadd-4301-b5d0-883b88f508af" providerId="ADAL" clId="{DA3A7C73-0E09-4192-AA4A-465743A05E43}" dt="2022-06-16T05:23:15.661" v="1008" actId="478"/>
          <ac:picMkLst>
            <pc:docMk/>
            <pc:sldMk cId="2847726332" sldId="12496"/>
            <ac:picMk id="5" creationId="{4AEC4F80-65DD-406D-85E8-2D75814ADABC}"/>
          </ac:picMkLst>
        </pc:picChg>
        <pc:picChg chg="mod">
          <ac:chgData name="이동건" userId="4ad090f6-dadd-4301-b5d0-883b88f508af" providerId="ADAL" clId="{DA3A7C73-0E09-4192-AA4A-465743A05E43}" dt="2022-06-20T00:28:32.606" v="2664" actId="1076"/>
          <ac:picMkLst>
            <pc:docMk/>
            <pc:sldMk cId="2847726332" sldId="12496"/>
            <ac:picMk id="8" creationId="{AD2C24E8-C2C1-4081-985A-1792AA4A55F1}"/>
          </ac:picMkLst>
        </pc:picChg>
        <pc:picChg chg="add mod">
          <ac:chgData name="이동건" userId="4ad090f6-dadd-4301-b5d0-883b88f508af" providerId="ADAL" clId="{DA3A7C73-0E09-4192-AA4A-465743A05E43}" dt="2022-06-20T00:28:49.339" v="2671" actId="1076"/>
          <ac:picMkLst>
            <pc:docMk/>
            <pc:sldMk cId="2847726332" sldId="12496"/>
            <ac:picMk id="37" creationId="{F9EA6102-3DDC-4224-AA6A-8FEFEB6D23D5}"/>
          </ac:picMkLst>
        </pc:picChg>
        <pc:picChg chg="mod">
          <ac:chgData name="이동건" userId="4ad090f6-dadd-4301-b5d0-883b88f508af" providerId="ADAL" clId="{DA3A7C73-0E09-4192-AA4A-465743A05E43}" dt="2022-06-16T05:23:48.939" v="1022" actId="1076"/>
          <ac:picMkLst>
            <pc:docMk/>
            <pc:sldMk cId="2847726332" sldId="12496"/>
            <ac:picMk id="54" creationId="{A6AC0F79-373F-4810-B783-AAA0D5DD92D3}"/>
          </ac:picMkLst>
        </pc:picChg>
        <pc:picChg chg="del">
          <ac:chgData name="이동건" userId="4ad090f6-dadd-4301-b5d0-883b88f508af" providerId="ADAL" clId="{DA3A7C73-0E09-4192-AA4A-465743A05E43}" dt="2022-06-16T05:23:16.180" v="1009" actId="478"/>
          <ac:picMkLst>
            <pc:docMk/>
            <pc:sldMk cId="2847726332" sldId="12496"/>
            <ac:picMk id="56" creationId="{152959A3-5CA4-4235-B667-265EBADE1B46}"/>
          </ac:picMkLst>
        </pc:picChg>
        <pc:cxnChg chg="add mod">
          <ac:chgData name="이동건" userId="4ad090f6-dadd-4301-b5d0-883b88f508af" providerId="ADAL" clId="{DA3A7C73-0E09-4192-AA4A-465743A05E43}" dt="2022-06-20T00:28:39.640" v="2666" actId="14100"/>
          <ac:cxnSpMkLst>
            <pc:docMk/>
            <pc:sldMk cId="2847726332" sldId="12496"/>
            <ac:cxnSpMk id="7" creationId="{B5C125D0-C6BA-4D53-9D01-1E628CD5755F}"/>
          </ac:cxnSpMkLst>
        </pc:cxnChg>
        <pc:cxnChg chg="add mod">
          <ac:chgData name="이동건" userId="4ad090f6-dadd-4301-b5d0-883b88f508af" providerId="ADAL" clId="{DA3A7C73-0E09-4192-AA4A-465743A05E43}" dt="2022-06-20T00:28:41.826" v="2667" actId="14100"/>
          <ac:cxnSpMkLst>
            <pc:docMk/>
            <pc:sldMk cId="2847726332" sldId="12496"/>
            <ac:cxnSpMk id="12" creationId="{20D8C28A-639B-4DD8-B7DF-6751C12F58E7}"/>
          </ac:cxnSpMkLst>
        </pc:cxnChg>
        <pc:cxnChg chg="add del mod">
          <ac:chgData name="이동건" userId="4ad090f6-dadd-4301-b5d0-883b88f508af" providerId="ADAL" clId="{DA3A7C73-0E09-4192-AA4A-465743A05E43}" dt="2022-06-16T05:25:15.190" v="1042" actId="478"/>
          <ac:cxnSpMkLst>
            <pc:docMk/>
            <pc:sldMk cId="2847726332" sldId="12496"/>
            <ac:cxnSpMk id="15" creationId="{E872D83A-B77F-4291-8060-B5A244608A51}"/>
          </ac:cxnSpMkLst>
        </pc:cxnChg>
        <pc:cxnChg chg="add del mod">
          <ac:chgData name="이동건" userId="4ad090f6-dadd-4301-b5d0-883b88f508af" providerId="ADAL" clId="{DA3A7C73-0E09-4192-AA4A-465743A05E43}" dt="2022-06-16T05:25:14.289" v="1041" actId="478"/>
          <ac:cxnSpMkLst>
            <pc:docMk/>
            <pc:sldMk cId="2847726332" sldId="12496"/>
            <ac:cxnSpMk id="17" creationId="{D3A608C9-6602-49BE-8656-439A0529D118}"/>
          </ac:cxnSpMkLst>
        </pc:cxnChg>
        <pc:cxnChg chg="add mod">
          <ac:chgData name="이동건" userId="4ad090f6-dadd-4301-b5d0-883b88f508af" providerId="ADAL" clId="{DA3A7C73-0E09-4192-AA4A-465743A05E43}" dt="2022-06-16T05:27:36.345" v="1149" actId="208"/>
          <ac:cxnSpMkLst>
            <pc:docMk/>
            <pc:sldMk cId="2847726332" sldId="12496"/>
            <ac:cxnSpMk id="24" creationId="{AFB2D50E-C589-4920-8D56-BA0999A5BE82}"/>
          </ac:cxnSpMkLst>
        </pc:cxnChg>
        <pc:cxnChg chg="add mod">
          <ac:chgData name="이동건" userId="4ad090f6-dadd-4301-b5d0-883b88f508af" providerId="ADAL" clId="{DA3A7C73-0E09-4192-AA4A-465743A05E43}" dt="2022-06-16T05:28:49.342" v="1165" actId="692"/>
          <ac:cxnSpMkLst>
            <pc:docMk/>
            <pc:sldMk cId="2847726332" sldId="12496"/>
            <ac:cxnSpMk id="28" creationId="{E84456FA-6F57-4F31-B923-56387D209A99}"/>
          </ac:cxnSpMkLst>
        </pc:cxnChg>
        <pc:cxnChg chg="add del">
          <ac:chgData name="이동건" userId="4ad090f6-dadd-4301-b5d0-883b88f508af" providerId="ADAL" clId="{DA3A7C73-0E09-4192-AA4A-465743A05E43}" dt="2022-06-16T05:29:05.770" v="1170"/>
          <ac:cxnSpMkLst>
            <pc:docMk/>
            <pc:sldMk cId="2847726332" sldId="12496"/>
            <ac:cxnSpMk id="32" creationId="{FD5E69D1-1D2D-4AE1-A998-3152EE09201E}"/>
          </ac:cxnSpMkLst>
        </pc:cxnChg>
      </pc:sldChg>
      <pc:sldChg chg="addSp delSp modSp add del mod setBg">
        <pc:chgData name="이동건" userId="4ad090f6-dadd-4301-b5d0-883b88f508af" providerId="ADAL" clId="{DA3A7C73-0E09-4192-AA4A-465743A05E43}" dt="2022-06-20T05:27:43.404" v="2810" actId="6549"/>
        <pc:sldMkLst>
          <pc:docMk/>
          <pc:sldMk cId="66518639" sldId="12497"/>
        </pc:sldMkLst>
        <pc:spChg chg="mod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2" creationId="{05BAA482-EBE5-49A1-80BA-13F207E6C5E7}"/>
          </ac:spMkLst>
        </pc:spChg>
        <pc:spChg chg="add del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3" creationId="{E55AEFC4-E0B4-402E-A1A6-ACB2FC3289E0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4" creationId="{A520A1CE-40E5-4944-8EE4-ED354140A199}"/>
          </ac:spMkLst>
        </pc:spChg>
        <pc:spChg chg="add del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11" creationId="{D4771268-CB57-404A-9271-370EB28F6090}"/>
          </ac:spMkLst>
        </pc:spChg>
        <pc:spChg chg="add mod">
          <ac:chgData name="이동건" userId="4ad090f6-dadd-4301-b5d0-883b88f508af" providerId="ADAL" clId="{DA3A7C73-0E09-4192-AA4A-465743A05E43}" dt="2022-06-20T05:24:57.744" v="2749" actId="404"/>
          <ac:spMkLst>
            <pc:docMk/>
            <pc:sldMk cId="66518639" sldId="12497"/>
            <ac:spMk id="19" creationId="{5960D8C5-925D-47BE-B60E-6DA03C465819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1" creationId="{51483837-B515-4430-8752-EB0CCF624098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2" creationId="{C57D1431-D9BE-41D3-8E76-D30481F0ACBF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7" creationId="{2C881787-9027-4BCF-815C-8DA65E8D3372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9" creationId="{2CCAB6DA-7CB8-4243-8B75-D80D00702C63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30" creationId="{7B599B52-0D70-4563-88FF-8EF1BE9EDE94}"/>
          </ac:spMkLst>
        </pc:spChg>
        <pc:spChg chg="add mod">
          <ac:chgData name="이동건" userId="4ad090f6-dadd-4301-b5d0-883b88f508af" providerId="ADAL" clId="{DA3A7C73-0E09-4192-AA4A-465743A05E43}" dt="2022-06-20T05:14:25.427" v="2715" actId="1076"/>
          <ac:spMkLst>
            <pc:docMk/>
            <pc:sldMk cId="66518639" sldId="12497"/>
            <ac:spMk id="31" creationId="{C0241854-CF5E-4E7A-9BAC-6781E8BB89DB}"/>
          </ac:spMkLst>
        </pc:spChg>
        <pc:spChg chg="add mod">
          <ac:chgData name="이동건" userId="4ad090f6-dadd-4301-b5d0-883b88f508af" providerId="ADAL" clId="{DA3A7C73-0E09-4192-AA4A-465743A05E43}" dt="2022-06-20T05:14:23.357" v="2714" actId="1076"/>
          <ac:spMkLst>
            <pc:docMk/>
            <pc:sldMk cId="66518639" sldId="12497"/>
            <ac:spMk id="32" creationId="{80636361-9731-4DA3-8318-20E03D92697D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33" creationId="{DA38A06A-9EF3-48F9-AF7D-2DCC6085BBAF}"/>
          </ac:spMkLst>
        </pc:spChg>
        <pc:spChg chg="add mod">
          <ac:chgData name="이동건" userId="4ad090f6-dadd-4301-b5d0-883b88f508af" providerId="ADAL" clId="{DA3A7C73-0E09-4192-AA4A-465743A05E43}" dt="2022-06-20T05:25:02.338" v="2750" actId="1076"/>
          <ac:spMkLst>
            <pc:docMk/>
            <pc:sldMk cId="66518639" sldId="12497"/>
            <ac:spMk id="34" creationId="{14D8B1B9-B8DE-4A18-86BD-6881ADE51007}"/>
          </ac:spMkLst>
        </pc:spChg>
        <pc:spChg chg="add mod">
          <ac:chgData name="이동건" userId="4ad090f6-dadd-4301-b5d0-883b88f508af" providerId="ADAL" clId="{DA3A7C73-0E09-4192-AA4A-465743A05E43}" dt="2022-06-20T05:25:08.835" v="2753" actId="1076"/>
          <ac:spMkLst>
            <pc:docMk/>
            <pc:sldMk cId="66518639" sldId="12497"/>
            <ac:spMk id="35" creationId="{1B15155F-91F9-44A0-9D49-0CF71DE1A53D}"/>
          </ac:spMkLst>
        </pc:spChg>
        <pc:spChg chg="add mod">
          <ac:chgData name="이동건" userId="4ad090f6-dadd-4301-b5d0-883b88f508af" providerId="ADAL" clId="{DA3A7C73-0E09-4192-AA4A-465743A05E43}" dt="2022-06-20T05:25:17.925" v="2757" actId="6549"/>
          <ac:spMkLst>
            <pc:docMk/>
            <pc:sldMk cId="66518639" sldId="12497"/>
            <ac:spMk id="36" creationId="{25E01271-116C-43FB-B87A-60F3FB2FC796}"/>
          </ac:spMkLst>
        </pc:spChg>
        <pc:spChg chg="add mod">
          <ac:chgData name="이동건" userId="4ad090f6-dadd-4301-b5d0-883b88f508af" providerId="ADAL" clId="{DA3A7C73-0E09-4192-AA4A-465743A05E43}" dt="2022-06-20T05:25:30.430" v="2761" actId="6549"/>
          <ac:spMkLst>
            <pc:docMk/>
            <pc:sldMk cId="66518639" sldId="12497"/>
            <ac:spMk id="37" creationId="{FBAF49F8-371B-4BFD-8B41-39F267E30E02}"/>
          </ac:spMkLst>
        </pc:spChg>
        <pc:spChg chg="add mod">
          <ac:chgData name="이동건" userId="4ad090f6-dadd-4301-b5d0-883b88f508af" providerId="ADAL" clId="{DA3A7C73-0E09-4192-AA4A-465743A05E43}" dt="2022-06-20T05:25:43.048" v="2767" actId="6549"/>
          <ac:spMkLst>
            <pc:docMk/>
            <pc:sldMk cId="66518639" sldId="12497"/>
            <ac:spMk id="38" creationId="{11AAF457-C83E-4357-918B-0C0A68674925}"/>
          </ac:spMkLst>
        </pc:spChg>
        <pc:spChg chg="add mod">
          <ac:chgData name="이동건" userId="4ad090f6-dadd-4301-b5d0-883b88f508af" providerId="ADAL" clId="{DA3A7C73-0E09-4192-AA4A-465743A05E43}" dt="2022-06-20T05:26:00.143" v="2769" actId="1076"/>
          <ac:spMkLst>
            <pc:docMk/>
            <pc:sldMk cId="66518639" sldId="12497"/>
            <ac:spMk id="39" creationId="{EE66E1C6-ACFC-4348-A3DA-A331F7A688A6}"/>
          </ac:spMkLst>
        </pc:spChg>
        <pc:spChg chg="add mod">
          <ac:chgData name="이동건" userId="4ad090f6-dadd-4301-b5d0-883b88f508af" providerId="ADAL" clId="{DA3A7C73-0E09-4192-AA4A-465743A05E43}" dt="2022-06-20T05:26:08.021" v="2771" actId="1076"/>
          <ac:spMkLst>
            <pc:docMk/>
            <pc:sldMk cId="66518639" sldId="12497"/>
            <ac:spMk id="40" creationId="{FC1AD1A0-9235-465D-82EE-CD19F876F8F5}"/>
          </ac:spMkLst>
        </pc:spChg>
        <pc:spChg chg="add mod">
          <ac:chgData name="이동건" userId="4ad090f6-dadd-4301-b5d0-883b88f508af" providerId="ADAL" clId="{DA3A7C73-0E09-4192-AA4A-465743A05E43}" dt="2022-06-20T05:26:19.563" v="2776" actId="1076"/>
          <ac:spMkLst>
            <pc:docMk/>
            <pc:sldMk cId="66518639" sldId="12497"/>
            <ac:spMk id="41" creationId="{34EB3555-641D-428E-84DA-ACC081B31D36}"/>
          </ac:spMkLst>
        </pc:spChg>
        <pc:spChg chg="add mod">
          <ac:chgData name="이동건" userId="4ad090f6-dadd-4301-b5d0-883b88f508af" providerId="ADAL" clId="{DA3A7C73-0E09-4192-AA4A-465743A05E43}" dt="2022-06-20T05:26:26.305" v="2778" actId="1076"/>
          <ac:spMkLst>
            <pc:docMk/>
            <pc:sldMk cId="66518639" sldId="12497"/>
            <ac:spMk id="42" creationId="{5E457987-6770-4693-8B92-E0306E248E4D}"/>
          </ac:spMkLst>
        </pc:spChg>
        <pc:spChg chg="add mod">
          <ac:chgData name="이동건" userId="4ad090f6-dadd-4301-b5d0-883b88f508af" providerId="ADAL" clId="{DA3A7C73-0E09-4192-AA4A-465743A05E43}" dt="2022-06-20T05:26:30.757" v="2780" actId="1076"/>
          <ac:spMkLst>
            <pc:docMk/>
            <pc:sldMk cId="66518639" sldId="12497"/>
            <ac:spMk id="43" creationId="{B9239243-2FCA-4639-BC67-BF4B7E542F3E}"/>
          </ac:spMkLst>
        </pc:spChg>
        <pc:spChg chg="add mod">
          <ac:chgData name="이동건" userId="4ad090f6-dadd-4301-b5d0-883b88f508af" providerId="ADAL" clId="{DA3A7C73-0E09-4192-AA4A-465743A05E43}" dt="2022-06-20T05:26:56.193" v="2792" actId="6549"/>
          <ac:spMkLst>
            <pc:docMk/>
            <pc:sldMk cId="66518639" sldId="12497"/>
            <ac:spMk id="44" creationId="{C37C9788-FC4D-4F3B-AD5A-BFE5F7DADFCB}"/>
          </ac:spMkLst>
        </pc:spChg>
        <pc:spChg chg="add mod">
          <ac:chgData name="이동건" userId="4ad090f6-dadd-4301-b5d0-883b88f508af" providerId="ADAL" clId="{DA3A7C73-0E09-4192-AA4A-465743A05E43}" dt="2022-06-20T05:27:06.685" v="2798" actId="20577"/>
          <ac:spMkLst>
            <pc:docMk/>
            <pc:sldMk cId="66518639" sldId="12497"/>
            <ac:spMk id="45" creationId="{BF6C032C-9FE6-49C6-8310-F3EBEF21DFD7}"/>
          </ac:spMkLst>
        </pc:spChg>
        <pc:spChg chg="add mod">
          <ac:chgData name="이동건" userId="4ad090f6-dadd-4301-b5d0-883b88f508af" providerId="ADAL" clId="{DA3A7C73-0E09-4192-AA4A-465743A05E43}" dt="2022-06-20T05:27:13.729" v="2800" actId="1076"/>
          <ac:spMkLst>
            <pc:docMk/>
            <pc:sldMk cId="66518639" sldId="12497"/>
            <ac:spMk id="46" creationId="{2E5C4307-E6D1-4C78-A473-AFA78E303D32}"/>
          </ac:spMkLst>
        </pc:spChg>
        <pc:spChg chg="add mod">
          <ac:chgData name="이동건" userId="4ad090f6-dadd-4301-b5d0-883b88f508af" providerId="ADAL" clId="{DA3A7C73-0E09-4192-AA4A-465743A05E43}" dt="2022-06-20T05:27:17.634" v="2802" actId="1076"/>
          <ac:spMkLst>
            <pc:docMk/>
            <pc:sldMk cId="66518639" sldId="12497"/>
            <ac:spMk id="47" creationId="{93272687-2C21-49DB-A407-2D1B67BF3556}"/>
          </ac:spMkLst>
        </pc:spChg>
        <pc:spChg chg="add mod">
          <ac:chgData name="이동건" userId="4ad090f6-dadd-4301-b5d0-883b88f508af" providerId="ADAL" clId="{DA3A7C73-0E09-4192-AA4A-465743A05E43}" dt="2022-06-20T05:27:36.386" v="2806" actId="20577"/>
          <ac:spMkLst>
            <pc:docMk/>
            <pc:sldMk cId="66518639" sldId="12497"/>
            <ac:spMk id="48" creationId="{873E5C00-2D42-45EA-B8E8-86C2718FF39B}"/>
          </ac:spMkLst>
        </pc:spChg>
        <pc:spChg chg="add mod">
          <ac:chgData name="이동건" userId="4ad090f6-dadd-4301-b5d0-883b88f508af" providerId="ADAL" clId="{DA3A7C73-0E09-4192-AA4A-465743A05E43}" dt="2022-06-20T05:27:43.404" v="2810" actId="6549"/>
          <ac:spMkLst>
            <pc:docMk/>
            <pc:sldMk cId="66518639" sldId="12497"/>
            <ac:spMk id="49" creationId="{133F3B89-AB9A-4DB6-88A6-0E1FBB8022DF}"/>
          </ac:spMkLst>
        </pc:spChg>
        <pc:picChg chg="add del mod">
          <ac:chgData name="이동건" userId="4ad090f6-dadd-4301-b5d0-883b88f508af" providerId="ADAL" clId="{DA3A7C73-0E09-4192-AA4A-465743A05E43}" dt="2022-06-16T07:06:50.090" v="1491" actId="478"/>
          <ac:picMkLst>
            <pc:docMk/>
            <pc:sldMk cId="66518639" sldId="12497"/>
            <ac:picMk id="6" creationId="{BBDA1531-481D-4648-A1A0-663A8D054418}"/>
          </ac:picMkLst>
        </pc:picChg>
        <pc:picChg chg="del">
          <ac:chgData name="이동건" userId="4ad090f6-dadd-4301-b5d0-883b88f508af" providerId="ADAL" clId="{DA3A7C73-0E09-4192-AA4A-465743A05E43}" dt="2022-06-16T05:51:53.800" v="1481" actId="478"/>
          <ac:picMkLst>
            <pc:docMk/>
            <pc:sldMk cId="66518639" sldId="12497"/>
            <ac:picMk id="8" creationId="{AD2C24E8-C2C1-4081-985A-1792AA4A55F1}"/>
          </ac:picMkLst>
        </pc:picChg>
        <pc:picChg chg="add del mod">
          <ac:chgData name="이동건" userId="4ad090f6-dadd-4301-b5d0-883b88f508af" providerId="ADAL" clId="{DA3A7C73-0E09-4192-AA4A-465743A05E43}" dt="2022-06-20T05:12:24.733" v="2686" actId="478"/>
          <ac:picMkLst>
            <pc:docMk/>
            <pc:sldMk cId="66518639" sldId="12497"/>
            <ac:picMk id="10" creationId="{9FD66B16-0F36-4A27-9142-A37838C1C5C6}"/>
          </ac:picMkLst>
        </pc:picChg>
        <pc:picChg chg="add mod">
          <ac:chgData name="이동건" userId="4ad090f6-dadd-4301-b5d0-883b88f508af" providerId="ADAL" clId="{DA3A7C73-0E09-4192-AA4A-465743A05E43}" dt="2022-06-20T05:13:45.323" v="2700" actId="1076"/>
          <ac:picMkLst>
            <pc:docMk/>
            <pc:sldMk cId="66518639" sldId="12497"/>
            <ac:picMk id="14" creationId="{AC874EF8-EF6B-4BFB-B102-D6B7C2FBAA9F}"/>
          </ac:picMkLst>
        </pc:picChg>
        <pc:picChg chg="add mod">
          <ac:chgData name="이동건" userId="4ad090f6-dadd-4301-b5d0-883b88f508af" providerId="ADAL" clId="{DA3A7C73-0E09-4192-AA4A-465743A05E43}" dt="2022-06-20T05:14:11.087" v="2710" actId="1076"/>
          <ac:picMkLst>
            <pc:docMk/>
            <pc:sldMk cId="66518639" sldId="12497"/>
            <ac:picMk id="16" creationId="{F0731FF5-8D0B-4E01-97EA-C3A53208744C}"/>
          </ac:picMkLst>
        </pc:picChg>
        <pc:picChg chg="add mod">
          <ac:chgData name="이동건" userId="4ad090f6-dadd-4301-b5d0-883b88f508af" providerId="ADAL" clId="{DA3A7C73-0E09-4192-AA4A-465743A05E43}" dt="2022-06-20T05:26:12.983" v="2774" actId="1076"/>
          <ac:picMkLst>
            <pc:docMk/>
            <pc:sldMk cId="66518639" sldId="12497"/>
            <ac:picMk id="18" creationId="{E6CFA37D-8132-4D81-B415-CC8FFAA97B43}"/>
          </ac:picMkLst>
        </pc:picChg>
        <pc:picChg chg="del">
          <ac:chgData name="이동건" userId="4ad090f6-dadd-4301-b5d0-883b88f508af" providerId="ADAL" clId="{DA3A7C73-0E09-4192-AA4A-465743A05E43}" dt="2022-06-16T05:51:53.800" v="1481" actId="478"/>
          <ac:picMkLst>
            <pc:docMk/>
            <pc:sldMk cId="66518639" sldId="12497"/>
            <ac:picMk id="54" creationId="{A6AC0F79-373F-4810-B783-AAA0D5DD92D3}"/>
          </ac:picMkLst>
        </pc:pic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7" creationId="{B5C125D0-C6BA-4D53-9D01-1E628CD5755F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12" creationId="{20D8C28A-639B-4DD8-B7DF-6751C12F58E7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24" creationId="{AFB2D50E-C589-4920-8D56-BA0999A5BE82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28" creationId="{E84456FA-6F57-4F31-B923-56387D209A99}"/>
          </ac:cxnSpMkLst>
        </pc:cxnChg>
      </pc:sldChg>
      <pc:sldChg chg="addSp delSp modSp add ord">
        <pc:chgData name="이동건" userId="4ad090f6-dadd-4301-b5d0-883b88f508af" providerId="ADAL" clId="{DA3A7C73-0E09-4192-AA4A-465743A05E43}" dt="2022-06-24T02:06:13.721" v="2813" actId="6549"/>
        <pc:sldMkLst>
          <pc:docMk/>
          <pc:sldMk cId="283741333" sldId="12498"/>
        </pc:sldMkLst>
        <pc:spChg chg="add mod">
          <ac:chgData name="이동건" userId="4ad090f6-dadd-4301-b5d0-883b88f508af" providerId="ADAL" clId="{DA3A7C73-0E09-4192-AA4A-465743A05E43}" dt="2022-06-17T01:32:11.796" v="1724" actId="1076"/>
          <ac:spMkLst>
            <pc:docMk/>
            <pc:sldMk cId="283741333" sldId="12498"/>
            <ac:spMk id="4" creationId="{A5F2A058-87DC-483E-9E87-882BE13F4A4F}"/>
          </ac:spMkLst>
        </pc:spChg>
        <pc:spChg chg="add mod">
          <ac:chgData name="이동건" userId="4ad090f6-dadd-4301-b5d0-883b88f508af" providerId="ADAL" clId="{DA3A7C73-0E09-4192-AA4A-465743A05E43}" dt="2022-06-24T02:06:13.721" v="2813" actId="6549"/>
          <ac:spMkLst>
            <pc:docMk/>
            <pc:sldMk cId="283741333" sldId="12498"/>
            <ac:spMk id="5" creationId="{D3113F59-69F5-4609-AC3F-1BED744CB19B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6" creationId="{2447C25E-C7A5-47DA-B3A2-41455B9FDD01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7" creationId="{6B9C3A75-985F-4ED4-BFF3-4C5958264583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9" creationId="{78306D27-B37C-4500-8E77-759AEF589612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11" creationId="{D7D2117B-9158-43A1-8FE0-2648E72B8690}"/>
          </ac:spMkLst>
        </pc:spChg>
        <pc:spChg chg="add del mod">
          <ac:chgData name="이동건" userId="4ad090f6-dadd-4301-b5d0-883b88f508af" providerId="ADAL" clId="{DA3A7C73-0E09-4192-AA4A-465743A05E43}" dt="2022-06-17T06:05:54.296" v="2020" actId="478"/>
          <ac:spMkLst>
            <pc:docMk/>
            <pc:sldMk cId="283741333" sldId="12498"/>
            <ac:spMk id="13" creationId="{103D7579-6869-4C3B-99CF-48237C927606}"/>
          </ac:spMkLst>
        </pc:spChg>
        <pc:spChg chg="add del mod">
          <ac:chgData name="이동건" userId="4ad090f6-dadd-4301-b5d0-883b88f508af" providerId="ADAL" clId="{DA3A7C73-0E09-4192-AA4A-465743A05E43}" dt="2022-06-19T23:31:43.923" v="2400"/>
          <ac:spMkLst>
            <pc:docMk/>
            <pc:sldMk cId="283741333" sldId="12498"/>
            <ac:spMk id="14" creationId="{681B6969-E718-4F71-8B20-1A4794DC44B0}"/>
          </ac:spMkLst>
        </pc:spChg>
        <pc:spChg chg="add del mod">
          <ac:chgData name="이동건" userId="4ad090f6-dadd-4301-b5d0-883b88f508af" providerId="ADAL" clId="{DA3A7C73-0E09-4192-AA4A-465743A05E43}" dt="2022-06-19T23:31:30.792" v="2393" actId="478"/>
          <ac:spMkLst>
            <pc:docMk/>
            <pc:sldMk cId="283741333" sldId="12498"/>
            <ac:spMk id="17" creationId="{9957232B-7696-44FC-B45B-7B0BBCBC094E}"/>
          </ac:spMkLst>
        </pc:spChg>
        <pc:graphicFrameChg chg="add mod modGraphic">
          <ac:chgData name="이동건" userId="4ad090f6-dadd-4301-b5d0-883b88f508af" providerId="ADAL" clId="{DA3A7C73-0E09-4192-AA4A-465743A05E43}" dt="2022-06-19T23:31:42.386" v="2398" actId="20577"/>
          <ac:graphicFrameMkLst>
            <pc:docMk/>
            <pc:sldMk cId="283741333" sldId="12498"/>
            <ac:graphicFrameMk id="8" creationId="{E5F7852E-BA88-415D-A09A-17DCFCD35882}"/>
          </ac:graphicFrameMkLst>
        </pc:graphicFrameChg>
        <pc:picChg chg="del">
          <ac:chgData name="이동건" userId="4ad090f6-dadd-4301-b5d0-883b88f508af" providerId="ADAL" clId="{DA3A7C73-0E09-4192-AA4A-465743A05E43}" dt="2022-06-17T01:26:42.372" v="1497" actId="478"/>
          <ac:picMkLst>
            <pc:docMk/>
            <pc:sldMk cId="283741333" sldId="12498"/>
            <ac:picMk id="10" creationId="{9FD66B16-0F36-4A27-9142-A37838C1C5C6}"/>
          </ac:picMkLst>
        </pc:picChg>
        <pc:cxnChg chg="add del mod">
          <ac:chgData name="이동건" userId="4ad090f6-dadd-4301-b5d0-883b88f508af" providerId="ADAL" clId="{DA3A7C73-0E09-4192-AA4A-465743A05E43}" dt="2022-06-19T23:31:30.792" v="2393" actId="478"/>
          <ac:cxnSpMkLst>
            <pc:docMk/>
            <pc:sldMk cId="283741333" sldId="12498"/>
            <ac:cxnSpMk id="16" creationId="{019D084B-4550-4975-8BC7-B54F06742276}"/>
          </ac:cxnSpMkLst>
        </pc:cxnChg>
      </pc:sldChg>
      <pc:sldChg chg="add modTransition">
        <pc:chgData name="이동건" userId="4ad090f6-dadd-4301-b5d0-883b88f508af" providerId="ADAL" clId="{DA3A7C73-0E09-4192-AA4A-465743A05E43}" dt="2022-06-17T04:02:30.749" v="1954"/>
        <pc:sldMkLst>
          <pc:docMk/>
          <pc:sldMk cId="1384941046" sldId="12499"/>
        </pc:sldMkLst>
      </pc:sldChg>
      <pc:sldChg chg="addSp delSp modSp add">
        <pc:chgData name="이동건" userId="4ad090f6-dadd-4301-b5d0-883b88f508af" providerId="ADAL" clId="{DA3A7C73-0E09-4192-AA4A-465743A05E43}" dt="2022-06-20T00:56:46.302" v="2683" actId="404"/>
        <pc:sldMkLst>
          <pc:docMk/>
          <pc:sldMk cId="2272695767" sldId="12500"/>
        </pc:sldMkLst>
        <pc:spChg chg="mod">
          <ac:chgData name="이동건" userId="4ad090f6-dadd-4301-b5d0-883b88f508af" providerId="ADAL" clId="{DA3A7C73-0E09-4192-AA4A-465743A05E43}" dt="2022-06-20T00:18:41.347" v="2464" actId="20577"/>
          <ac:spMkLst>
            <pc:docMk/>
            <pc:sldMk cId="2272695767" sldId="12500"/>
            <ac:spMk id="4" creationId="{A5F2A058-87DC-483E-9E87-882BE13F4A4F}"/>
          </ac:spMkLst>
        </pc:spChg>
        <pc:spChg chg="mod">
          <ac:chgData name="이동건" userId="4ad090f6-dadd-4301-b5d0-883b88f508af" providerId="ADAL" clId="{DA3A7C73-0E09-4192-AA4A-465743A05E43}" dt="2022-06-20T00:29:33.533" v="2681" actId="1076"/>
          <ac:spMkLst>
            <pc:docMk/>
            <pc:sldMk cId="2272695767" sldId="12500"/>
            <ac:spMk id="5" creationId="{D3113F59-69F5-4609-AC3F-1BED744CB19B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6" creationId="{2447C25E-C7A5-47DA-B3A2-41455B9FDD01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7" creationId="{6B9C3A75-985F-4ED4-BFF3-4C5958264583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9" creationId="{78306D27-B37C-4500-8E77-759AEF589612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11" creationId="{D7D2117B-9158-43A1-8FE0-2648E72B8690}"/>
          </ac:spMkLst>
        </pc:spChg>
        <pc:spChg chg="add mod">
          <ac:chgData name="이동건" userId="4ad090f6-dadd-4301-b5d0-883b88f508af" providerId="ADAL" clId="{DA3A7C73-0E09-4192-AA4A-465743A05E43}" dt="2022-06-20T00:27:41.964" v="2656" actId="1076"/>
          <ac:spMkLst>
            <pc:docMk/>
            <pc:sldMk cId="2272695767" sldId="12500"/>
            <ac:spMk id="12" creationId="{3B6BA198-226F-4D76-9878-F2A594353A8D}"/>
          </ac:spMkLst>
        </pc:spChg>
        <pc:spChg chg="add mod">
          <ac:chgData name="이동건" userId="4ad090f6-dadd-4301-b5d0-883b88f508af" providerId="ADAL" clId="{DA3A7C73-0E09-4192-AA4A-465743A05E43}" dt="2022-06-20T00:29:31.378" v="2680" actId="1076"/>
          <ac:spMkLst>
            <pc:docMk/>
            <pc:sldMk cId="2272695767" sldId="12500"/>
            <ac:spMk id="14" creationId="{7BC995EC-7ECC-4089-8CE1-397F506CCB0A}"/>
          </ac:spMkLst>
        </pc:spChg>
        <pc:graphicFrameChg chg="mod modGraphic">
          <ac:chgData name="이동건" userId="4ad090f6-dadd-4301-b5d0-883b88f508af" providerId="ADAL" clId="{DA3A7C73-0E09-4192-AA4A-465743A05E43}" dt="2022-06-20T00:56:46.302" v="2683" actId="404"/>
          <ac:graphicFrameMkLst>
            <pc:docMk/>
            <pc:sldMk cId="2272695767" sldId="12500"/>
            <ac:graphicFrameMk id="8" creationId="{E5F7852E-BA88-415D-A09A-17DCFCD35882}"/>
          </ac:graphicFrameMkLst>
        </pc:graphicFrameChg>
        <pc:graphicFrameChg chg="add del mod">
          <ac:chgData name="이동건" userId="4ad090f6-dadd-4301-b5d0-883b88f508af" providerId="ADAL" clId="{DA3A7C73-0E09-4192-AA4A-465743A05E43}" dt="2022-06-20T00:27:43.601" v="2657" actId="478"/>
          <ac:graphicFrameMkLst>
            <pc:docMk/>
            <pc:sldMk cId="2272695767" sldId="12500"/>
            <ac:graphicFrameMk id="13" creationId="{8831DC49-88D6-4D42-B456-9F9F7E00790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66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F5397C2D-2A68-4462-B417-EB3C8054F44F}" type="datetime1">
              <a:rPr lang="ko-KR" altLang="en-US" smtClean="0"/>
              <a:t>22-06-22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0.png"/><Relationship Id="rId7" Type="http://schemas.openxmlformats.org/officeDocument/2006/relationships/image" Target="../media/image2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64.png"/><Relationship Id="rId10" Type="http://schemas.openxmlformats.org/officeDocument/2006/relationships/image" Target="../media/image32.png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73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Summarized Lens Calibration process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B7D2A-B07C-4C03-9A74-E115C456BAD5}"/>
              </a:ext>
            </a:extLst>
          </p:cNvPr>
          <p:cNvSpPr txBox="1"/>
          <p:nvPr/>
        </p:nvSpPr>
        <p:spPr>
          <a:xfrm>
            <a:off x="344238" y="1431368"/>
            <a:ext cx="8856009" cy="444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Print a pattern and attach it to a planar surface.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Take several images with different locations and orientations by moving either the plane or camera.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Detect the corners of the chessboard.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Estimate intrinsic and extrinsic parameters.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Refine the found parameters.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Obtain the distortion parameters and undistort the image.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Repeat 4~6 until all the parameters converge.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/>
              <p:nvPr/>
            </p:nvSpPr>
            <p:spPr>
              <a:xfrm>
                <a:off x="4692553" y="3241828"/>
                <a:ext cx="3072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DE82-AFE7-43B7-8CBC-54C682FB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53" y="3241828"/>
                <a:ext cx="3072508" cy="369332"/>
              </a:xfrm>
              <a:prstGeom prst="rect">
                <a:avLst/>
              </a:prstGeom>
              <a:blipFill>
                <a:blip r:embed="rId2"/>
                <a:stretch>
                  <a:fillRect t="-8333" r="-456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/>
              <p:nvPr/>
            </p:nvSpPr>
            <p:spPr>
              <a:xfrm>
                <a:off x="5226256" y="3809956"/>
                <a:ext cx="2276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CAFE-5ADF-4057-B56D-2EB53A9CE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56" y="3809956"/>
                <a:ext cx="2276777" cy="369332"/>
              </a:xfrm>
              <a:prstGeom prst="rect">
                <a:avLst/>
              </a:prstGeom>
              <a:blipFill>
                <a:blip r:embed="rId3"/>
                <a:stretch>
                  <a:fillRect t="-8197" r="-561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/>
              <p:nvPr/>
            </p:nvSpPr>
            <p:spPr>
              <a:xfrm>
                <a:off x="3849627" y="4374207"/>
                <a:ext cx="403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B2BCF7-64B9-4CB1-8AE7-62E09D7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7" y="4374207"/>
                <a:ext cx="4039760" cy="369332"/>
              </a:xfrm>
              <a:prstGeom prst="rect">
                <a:avLst/>
              </a:prstGeom>
              <a:blipFill>
                <a:blip r:embed="rId4"/>
                <a:stretch>
                  <a:fillRect t="-8333" r="-4834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/>
              <p:nvPr/>
            </p:nvSpPr>
            <p:spPr>
              <a:xfrm>
                <a:off x="6640193" y="4939544"/>
                <a:ext cx="308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model.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39338-C210-4DA0-92A5-FB482E5F9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4939544"/>
                <a:ext cx="3083536" cy="369332"/>
              </a:xfrm>
              <a:prstGeom prst="rect">
                <a:avLst/>
              </a:prstGeom>
              <a:blipFill>
                <a:blip r:embed="rId5"/>
                <a:stretch>
                  <a:fillRect t="-6557" r="-592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4ED55A-290D-4E2F-8D4B-43BBCFB21C40}"/>
              </a:ext>
            </a:extLst>
          </p:cNvPr>
          <p:cNvGrpSpPr/>
          <p:nvPr/>
        </p:nvGrpSpPr>
        <p:grpSpPr>
          <a:xfrm>
            <a:off x="8009703" y="3007196"/>
            <a:ext cx="1834342" cy="784830"/>
            <a:chOff x="7889387" y="2641664"/>
            <a:chExt cx="1834342" cy="784830"/>
          </a:xfrm>
        </p:grpSpPr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1C32B13C-C9CB-4B87-BA21-71439D19EA30}"/>
                </a:ext>
              </a:extLst>
            </p:cNvPr>
            <p:cNvSpPr/>
            <p:nvPr/>
          </p:nvSpPr>
          <p:spPr>
            <a:xfrm>
              <a:off x="7889387" y="2727461"/>
              <a:ext cx="248652" cy="556850"/>
            </a:xfrm>
            <a:prstGeom prst="leftBrace">
              <a:avLst>
                <a:gd name="adj1" fmla="val 30555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E0315D-9F6C-4BA6-B8F6-2E9EF38103D9}"/>
                </a:ext>
              </a:extLst>
            </p:cNvPr>
            <p:cNvSpPr txBox="1"/>
            <p:nvPr/>
          </p:nvSpPr>
          <p:spPr>
            <a:xfrm>
              <a:off x="8138039" y="2641664"/>
              <a:ext cx="15856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Harry’s operator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 err="1">
                  <a:solidFill>
                    <a:srgbClr val="FF0000"/>
                  </a:solidFill>
                </a:rPr>
                <a:t>Forstner’s</a:t>
              </a:r>
              <a:r>
                <a:rPr lang="en-US" altLang="ko-KR" sz="900" dirty="0">
                  <a:solidFill>
                    <a:srgbClr val="FF0000"/>
                  </a:solidFill>
                </a:rPr>
                <a:t>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Suzuki’s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Alexander’s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FF0000"/>
                  </a:solidFill>
                </a:rPr>
                <a:t>etc.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6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Corner detector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31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7B3883-D9C3-4060-900A-FF5230A46005}"/>
                  </a:ext>
                </a:extLst>
              </p:cNvPr>
              <p:cNvSpPr/>
              <p:nvPr/>
            </p:nvSpPr>
            <p:spPr>
              <a:xfrm>
                <a:off x="1673038" y="1485585"/>
                <a:ext cx="6559924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7B3883-D9C3-4060-900A-FF5230A46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38" y="1485585"/>
                <a:ext cx="6559924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86FB88-979A-4BCF-A656-6B12617FE47C}"/>
              </a:ext>
            </a:extLst>
          </p:cNvPr>
          <p:cNvSpPr txBox="1"/>
          <p:nvPr/>
        </p:nvSpPr>
        <p:spPr>
          <a:xfrm>
            <a:off x="103288" y="695299"/>
            <a:ext cx="271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Pinhole camera equation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1CB06B-0EEC-42AF-B24D-CDB6365CCFEE}"/>
                  </a:ext>
                </a:extLst>
              </p:cNvPr>
              <p:cNvSpPr txBox="1"/>
              <p:nvPr/>
            </p:nvSpPr>
            <p:spPr>
              <a:xfrm>
                <a:off x="1636043" y="2839267"/>
                <a:ext cx="6837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must be well-defined to accurately calibrate the camera.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1CB06B-0EEC-42AF-B24D-CDB6365CC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43" y="2839267"/>
                <a:ext cx="683712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48E908C8-CFEC-4B9D-8C2C-41E55E766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3877757"/>
            <a:ext cx="2865552" cy="214916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9C0604C-3E6F-4A8E-AC33-EA5402B0D596}"/>
              </a:ext>
            </a:extLst>
          </p:cNvPr>
          <p:cNvSpPr/>
          <p:nvPr/>
        </p:nvSpPr>
        <p:spPr>
          <a:xfrm>
            <a:off x="2583818" y="4113119"/>
            <a:ext cx="77787" cy="777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FC6BF3C-955F-4CBD-8AE0-654D2D38C13E}"/>
              </a:ext>
            </a:extLst>
          </p:cNvPr>
          <p:cNvCxnSpPr/>
          <p:nvPr/>
        </p:nvCxnSpPr>
        <p:spPr>
          <a:xfrm>
            <a:off x="2733043" y="4152012"/>
            <a:ext cx="995362" cy="306895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A3E08-8508-41BA-A851-59E27ECCD894}"/>
                  </a:ext>
                </a:extLst>
              </p:cNvPr>
              <p:cNvSpPr txBox="1"/>
              <p:nvPr/>
            </p:nvSpPr>
            <p:spPr>
              <a:xfrm>
                <a:off x="3728405" y="4255803"/>
                <a:ext cx="93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A3E08-8508-41BA-A851-59E27ECC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5" y="4255803"/>
                <a:ext cx="932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C30EC5-B137-41DB-A5E2-31018904C0C0}"/>
              </a:ext>
            </a:extLst>
          </p:cNvPr>
          <p:cNvSpPr txBox="1"/>
          <p:nvPr/>
        </p:nvSpPr>
        <p:spPr>
          <a:xfrm>
            <a:off x="1673038" y="3560756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640 pixels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68CBE-E297-4675-BED4-2DA743E6092B}"/>
              </a:ext>
            </a:extLst>
          </p:cNvPr>
          <p:cNvSpPr txBox="1"/>
          <p:nvPr/>
        </p:nvSpPr>
        <p:spPr>
          <a:xfrm rot="16200000">
            <a:off x="14881" y="4738018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480 pixels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4B5F46-3DCC-48FA-8D33-6D011BEBE8C3}"/>
                  </a:ext>
                </a:extLst>
              </p:cNvPr>
              <p:cNvSpPr txBox="1"/>
              <p:nvPr/>
            </p:nvSpPr>
            <p:spPr>
              <a:xfrm>
                <a:off x="4797167" y="3560756"/>
                <a:ext cx="4980959" cy="259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Suzuki’s algorithm. - 1985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Find the corners of a given chessboard image.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Wolfgang </a:t>
                </a:r>
                <a:r>
                  <a:rPr lang="en-US" altLang="ko-KR" dirty="0" err="1"/>
                  <a:t>Forstner’s</a:t>
                </a:r>
                <a:r>
                  <a:rPr lang="en-US" altLang="ko-KR" dirty="0"/>
                  <a:t> algorithm. - 1987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Refine the location of the corners.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Alexander </a:t>
                </a:r>
                <a:r>
                  <a:rPr lang="en-US" altLang="ko-KR" dirty="0" err="1"/>
                  <a:t>Duda’s</a:t>
                </a:r>
                <a:r>
                  <a:rPr lang="en-US" altLang="ko-KR" dirty="0"/>
                  <a:t> algorithm. - 2019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Find the corners of a given chessboard image with better accuracy and faster speed.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4B5F46-3DCC-48FA-8D33-6D011BEB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67" y="3560756"/>
                <a:ext cx="4980959" cy="2591222"/>
              </a:xfrm>
              <a:prstGeom prst="rect">
                <a:avLst/>
              </a:prstGeom>
              <a:blipFill>
                <a:blip r:embed="rId6"/>
                <a:stretch>
                  <a:fillRect l="-1102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21156FC-309F-4357-B2C9-ED71C8221278}"/>
              </a:ext>
            </a:extLst>
          </p:cNvPr>
          <p:cNvSpPr txBox="1"/>
          <p:nvPr/>
        </p:nvSpPr>
        <p:spPr>
          <a:xfrm>
            <a:off x="3591693" y="116379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intrinsic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5677E-4E1C-4727-9C6E-F2E6EF2D79D3}"/>
              </a:ext>
            </a:extLst>
          </p:cNvPr>
          <p:cNvSpPr txBox="1"/>
          <p:nvPr/>
        </p:nvSpPr>
        <p:spPr>
          <a:xfrm>
            <a:off x="5427033" y="1163792"/>
            <a:ext cx="10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extrinsic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08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 descr="텍스트, 바둑판식, 타일이(가) 표시된 사진&#10;&#10;자동 생성된 설명">
            <a:extLst>
              <a:ext uri="{FF2B5EF4-FFF2-40B4-BE49-F238E27FC236}">
                <a16:creationId xmlns:a16="http://schemas.microsoft.com/office/drawing/2014/main" id="{ABBB22E7-CD04-4489-A216-6206682E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8" y="761441"/>
            <a:ext cx="3225253" cy="2418939"/>
          </a:xfrm>
          <a:prstGeom prst="rect">
            <a:avLst/>
          </a:prstGeom>
        </p:spPr>
      </p:pic>
      <p:pic>
        <p:nvPicPr>
          <p:cNvPr id="6" name="그림 5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5A22CDBD-1BF7-4C30-BCA8-85DA5E85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42" y="759911"/>
            <a:ext cx="3227291" cy="2420469"/>
          </a:xfrm>
          <a:prstGeom prst="rect">
            <a:avLst/>
          </a:prstGeom>
        </p:spPr>
      </p:pic>
      <p:pic>
        <p:nvPicPr>
          <p:cNvPr id="8" name="그림 7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83483613-8404-4917-BFCB-13B1D7753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4" y="3798944"/>
            <a:ext cx="3221318" cy="2415988"/>
          </a:xfrm>
          <a:prstGeom prst="rect">
            <a:avLst/>
          </a:prstGeom>
        </p:spPr>
      </p:pic>
      <p:pic>
        <p:nvPicPr>
          <p:cNvPr id="11" name="그림 10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577D20F8-0093-4FD4-87FD-13D8855CD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42" y="3798944"/>
            <a:ext cx="3221317" cy="2415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3A8A5-4F90-492E-B1B7-DA8C9949194F}"/>
              </a:ext>
            </a:extLst>
          </p:cNvPr>
          <p:cNvSpPr txBox="1"/>
          <p:nvPr/>
        </p:nvSpPr>
        <p:spPr>
          <a:xfrm>
            <a:off x="1834939" y="3028898"/>
            <a:ext cx="1588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Suzuki’s algorithm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6F88D-859F-4F39-9C2A-606BFECCAFFA}"/>
              </a:ext>
            </a:extLst>
          </p:cNvPr>
          <p:cNvSpPr txBox="1"/>
          <p:nvPr/>
        </p:nvSpPr>
        <p:spPr>
          <a:xfrm>
            <a:off x="6222120" y="3026491"/>
            <a:ext cx="25649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Suzuki’s + </a:t>
            </a:r>
            <a:r>
              <a:rPr lang="en-US" altLang="ko-KR" sz="1400" dirty="0" err="1"/>
              <a:t>Forstner’s</a:t>
            </a:r>
            <a:r>
              <a:rPr lang="en-US" altLang="ko-KR" sz="1400" dirty="0"/>
              <a:t> algorithm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13D14-64A4-4E4B-B4BE-522D132B6DCC}"/>
              </a:ext>
            </a:extLst>
          </p:cNvPr>
          <p:cNvSpPr txBox="1"/>
          <p:nvPr/>
        </p:nvSpPr>
        <p:spPr>
          <a:xfrm>
            <a:off x="1576285" y="6061043"/>
            <a:ext cx="22887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Alexander </a:t>
            </a:r>
            <a:r>
              <a:rPr lang="en-US" altLang="ko-KR" sz="1400" dirty="0" err="1"/>
              <a:t>Duda’s</a:t>
            </a:r>
            <a:r>
              <a:rPr lang="en-US" altLang="ko-KR" sz="1400" dirty="0"/>
              <a:t> algorithm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6BBD7-435A-4131-BB07-D8DF4E583EC5}"/>
              </a:ext>
            </a:extLst>
          </p:cNvPr>
          <p:cNvSpPr txBox="1"/>
          <p:nvPr/>
        </p:nvSpPr>
        <p:spPr>
          <a:xfrm>
            <a:off x="6019605" y="6061042"/>
            <a:ext cx="27011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Alexander + </a:t>
            </a:r>
            <a:r>
              <a:rPr lang="en-US" altLang="ko-KR" sz="1400" dirty="0" err="1"/>
              <a:t>Forstner’s</a:t>
            </a:r>
            <a:r>
              <a:rPr lang="en-US" altLang="ko-KR" sz="1400" dirty="0"/>
              <a:t> algorithm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8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A144F-4353-43F9-AEC6-7B00808E7427}"/>
              </a:ext>
            </a:extLst>
          </p:cNvPr>
          <p:cNvSpPr txBox="1"/>
          <p:nvPr/>
        </p:nvSpPr>
        <p:spPr>
          <a:xfrm>
            <a:off x="101722" y="585424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100cm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0DCF4-2031-48C6-82E5-F4832D10EFE8}"/>
              </a:ext>
            </a:extLst>
          </p:cNvPr>
          <p:cNvSpPr txBox="1"/>
          <p:nvPr/>
        </p:nvSpPr>
        <p:spPr>
          <a:xfrm>
            <a:off x="103288" y="695299"/>
            <a:ext cx="270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Lens Calibration in Jasper</a:t>
            </a:r>
            <a:endParaRPr lang="ko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1A772A-7BC0-457D-B26C-DCBAE555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4660" b="5578"/>
          <a:stretch/>
        </p:blipFill>
        <p:spPr>
          <a:xfrm>
            <a:off x="948599" y="1482270"/>
            <a:ext cx="8161976" cy="480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2B6DD4-67EE-44A0-8CE7-8FA5924B4B76}"/>
                  </a:ext>
                </a:extLst>
              </p:cNvPr>
              <p:cNvSpPr txBox="1"/>
              <p:nvPr/>
            </p:nvSpPr>
            <p:spPr>
              <a:xfrm>
                <a:off x="5506279" y="1025746"/>
                <a:ext cx="399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Point localizing by hand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+mj-ea"/>
                    <a:ea typeface="+mj-ea"/>
                  </a:rPr>
                  <a:t>of no uses.</a:t>
                </a:r>
                <a:endParaRPr lang="ko-KR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2B6DD4-67EE-44A0-8CE7-8FA5924B4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79" y="1025746"/>
                <a:ext cx="3995581" cy="369332"/>
              </a:xfrm>
              <a:prstGeom prst="rect">
                <a:avLst/>
              </a:prstGeom>
              <a:blipFill>
                <a:blip r:embed="rId3"/>
                <a:stretch>
                  <a:fillRect l="-1220" t="-9836" r="-610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91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D4C5A-E531-4814-9F64-2BDC78D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3079A-6CCF-423B-A36B-FC01E5C43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3FC16-CE80-4D69-9CCF-27D9B985745A}"/>
              </a:ext>
            </a:extLst>
          </p:cNvPr>
          <p:cNvSpPr txBox="1"/>
          <p:nvPr/>
        </p:nvSpPr>
        <p:spPr>
          <a:xfrm>
            <a:off x="103288" y="695299"/>
            <a:ext cx="288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Alexander </a:t>
            </a:r>
            <a:r>
              <a:rPr lang="en-US" altLang="ko-KR" sz="1600" dirty="0" err="1"/>
              <a:t>Duda’s</a:t>
            </a:r>
            <a:r>
              <a:rPr lang="en-US" altLang="ko-KR" sz="1600" dirty="0"/>
              <a:t> algorithm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41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86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Algorithm required for Lens calibration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/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Zhengyou</a:t>
                </a:r>
                <a:r>
                  <a:rPr lang="en-US" altLang="ko-KR" dirty="0"/>
                  <a:t> Zhang’s technique.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to calibrate the lens and undistort the image. To obtain the intrinsic/extrinsic parameters.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Levenberg-Marquardt Algorithm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obtaining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estimation.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minor correction of the coordinate of the points on the image plane.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Corner detection algorithms.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accurate detection and localization of checkerboard corners.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A05BC4-3586-4BBB-BF17-B2A2B975FD19}"/>
              </a:ext>
            </a:extLst>
          </p:cNvPr>
          <p:cNvSpPr/>
          <p:nvPr/>
        </p:nvSpPr>
        <p:spPr>
          <a:xfrm>
            <a:off x="501025" y="2701879"/>
            <a:ext cx="6929718" cy="105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386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Algorithm required for Lens calibration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/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 err="1"/>
                  <a:t>Zhengyou</a:t>
                </a:r>
                <a:r>
                  <a:rPr lang="en-US" altLang="ko-KR" dirty="0"/>
                  <a:t> Zhang’s technique.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to calibrate the lens and undistort the image. To obtain the intrinsic/extrinsic parameters.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Levenberg-Marquardt Algorithm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obtaining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estimation.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minor correction of the coordinate of the points on the image plane.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Corner detection algorithms.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Required for accurate detection and localization of checkerboard corners.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2B7D2A-B07C-4C03-9A74-E115C456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571625"/>
                <a:ext cx="8290539" cy="3318344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A05BC4-3586-4BBB-BF17-B2A2B975FD19}"/>
              </a:ext>
            </a:extLst>
          </p:cNvPr>
          <p:cNvSpPr/>
          <p:nvPr/>
        </p:nvSpPr>
        <p:spPr>
          <a:xfrm>
            <a:off x="443470" y="3973606"/>
            <a:ext cx="6929718" cy="105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8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radial distortions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9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three most common radial distortions</a:t>
            </a:r>
            <a:endParaRPr lang="ko-KR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8E556-B8AE-4E2C-B627-21CBB504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46716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ncushion distortion">
            <a:extLst>
              <a:ext uri="{FF2B5EF4-FFF2-40B4-BE49-F238E27FC236}">
                <a16:creationId xmlns:a16="http://schemas.microsoft.com/office/drawing/2014/main" id="{21EF6B20-7046-41EE-A977-0CFBA4A0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46715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ustache distortion">
            <a:extLst>
              <a:ext uri="{FF2B5EF4-FFF2-40B4-BE49-F238E27FC236}">
                <a16:creationId xmlns:a16="http://schemas.microsoft.com/office/drawing/2014/main" id="{54219307-EC10-4D04-B95B-4A09ED07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046714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891F83-B5E7-4726-9E89-96912906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236206"/>
            <a:ext cx="1240715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CAA294E-9422-4C3F-AD4E-F7ED5F3A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35" y="4236206"/>
            <a:ext cx="1240715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F0E566-60EC-4329-96C4-D8C586C1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61" y="4236206"/>
            <a:ext cx="1406144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979499-9EF1-4871-9274-C7839494CF1A}"/>
              </a:ext>
            </a:extLst>
          </p:cNvPr>
          <p:cNvSpPr txBox="1"/>
          <p:nvPr/>
        </p:nvSpPr>
        <p:spPr>
          <a:xfrm>
            <a:off x="3729318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Pincushion distortion</a:t>
            </a:r>
          </a:p>
          <a:p>
            <a:pPr algn="ctr"/>
            <a:r>
              <a:rPr lang="en-US" altLang="ko-KR" sz="1200" dirty="0"/>
              <a:t>(negative radial distortion)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33153-5CED-44C8-B76B-7E1FB4367C53}"/>
              </a:ext>
            </a:extLst>
          </p:cNvPr>
          <p:cNvSpPr txBox="1"/>
          <p:nvPr/>
        </p:nvSpPr>
        <p:spPr>
          <a:xfrm>
            <a:off x="762001" y="1352486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Barrel distortion</a:t>
            </a:r>
          </a:p>
          <a:p>
            <a:pPr algn="ctr"/>
            <a:r>
              <a:rPr lang="en-US" altLang="ko-KR" sz="1200" dirty="0"/>
              <a:t>(positive radial distortion)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4EEDE-2014-4242-9B71-1D49F91F2DCB}"/>
              </a:ext>
            </a:extLst>
          </p:cNvPr>
          <p:cNvSpPr txBox="1"/>
          <p:nvPr/>
        </p:nvSpPr>
        <p:spPr>
          <a:xfrm>
            <a:off x="6869585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Mustache distortion</a:t>
            </a:r>
          </a:p>
          <a:p>
            <a:pPr algn="ctr"/>
            <a:r>
              <a:rPr lang="en-US" altLang="ko-KR" sz="1200" dirty="0"/>
              <a:t>(complex distortion)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D12F7-0749-4EA6-A148-F2C57E61D0DD}"/>
              </a:ext>
            </a:extLst>
          </p:cNvPr>
          <p:cNvSpPr txBox="1"/>
          <p:nvPr/>
        </p:nvSpPr>
        <p:spPr>
          <a:xfrm>
            <a:off x="1089212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469F2A-DACC-44A4-A09E-BCE9B62E62AE}"/>
              </a:ext>
            </a:extLst>
          </p:cNvPr>
          <p:cNvSpPr txBox="1"/>
          <p:nvPr/>
        </p:nvSpPr>
        <p:spPr>
          <a:xfrm>
            <a:off x="7225920" y="5787100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920532-2913-499F-A2B3-ADE1DCA503EA}"/>
              </a:ext>
            </a:extLst>
          </p:cNvPr>
          <p:cNvSpPr txBox="1"/>
          <p:nvPr/>
        </p:nvSpPr>
        <p:spPr>
          <a:xfrm>
            <a:off x="4157566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F42EA3F-D209-4649-BDC4-CCDBB51D0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1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Calibration: pinhole camera model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346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Camera matrix (Projection matrix)</a:t>
            </a:r>
            <a:endParaRPr lang="ko-KR" altLang="en-US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DC8779-2BDA-4F50-9050-4D32C5882A98}"/>
              </a:ext>
            </a:extLst>
          </p:cNvPr>
          <p:cNvGrpSpPr/>
          <p:nvPr/>
        </p:nvGrpSpPr>
        <p:grpSpPr>
          <a:xfrm>
            <a:off x="-111729" y="1292600"/>
            <a:ext cx="5238750" cy="2295525"/>
            <a:chOff x="-111729" y="1292600"/>
            <a:chExt cx="5238750" cy="2295525"/>
          </a:xfrm>
        </p:grpSpPr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6DC3BF1C-3406-4540-AF6F-2F2B9A52A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1729" y="1292600"/>
              <a:ext cx="5238750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5A897-B93C-4B4A-AAAD-E7AF39DC0A4F}"/>
                </a:ext>
              </a:extLst>
            </p:cNvPr>
            <p:cNvSpPr txBox="1"/>
            <p:nvPr/>
          </p:nvSpPr>
          <p:spPr>
            <a:xfrm>
              <a:off x="0" y="2365196"/>
              <a:ext cx="10395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optical axis</a:t>
              </a: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706CD5-3192-4AF3-A461-F3E8B1B72B32}"/>
              </a:ext>
            </a:extLst>
          </p:cNvPr>
          <p:cNvGrpSpPr/>
          <p:nvPr/>
        </p:nvGrpSpPr>
        <p:grpSpPr>
          <a:xfrm>
            <a:off x="4814898" y="718871"/>
            <a:ext cx="5091102" cy="3806391"/>
            <a:chOff x="4814898" y="1105834"/>
            <a:chExt cx="5091102" cy="3806391"/>
          </a:xfrm>
        </p:grpSpPr>
        <p:pic>
          <p:nvPicPr>
            <p:cNvPr id="22" name="Picture 2" descr="SLAM] Opencv Camera model 정리 · Jinyong">
              <a:extLst>
                <a:ext uri="{FF2B5EF4-FFF2-40B4-BE49-F238E27FC236}">
                  <a16:creationId xmlns:a16="http://schemas.microsoft.com/office/drawing/2014/main" id="{312CA1DA-3C64-4F65-97CE-D6A0ECF97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6" r="22075"/>
            <a:stretch/>
          </p:blipFill>
          <p:spPr bwMode="auto">
            <a:xfrm>
              <a:off x="5016161" y="1105834"/>
              <a:ext cx="4889839" cy="380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7FDF0B-FF6F-41C0-9409-DE58D34D248E}"/>
                    </a:ext>
                  </a:extLst>
                </p:cNvPr>
                <p:cNvSpPr txBox="1"/>
                <p:nvPr/>
              </p:nvSpPr>
              <p:spPr>
                <a:xfrm>
                  <a:off x="4814898" y="1619623"/>
                  <a:ext cx="7552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7FDF0B-FF6F-41C0-9409-DE58D34D2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898" y="1619623"/>
                  <a:ext cx="7552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48B8145A-99E5-460E-B308-C2A048B3A49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164120" y="1955813"/>
              <a:ext cx="316804" cy="25997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DF2BE2-38A3-4A56-A9C9-49F24E765ED6}"/>
                    </a:ext>
                  </a:extLst>
                </p:cNvPr>
                <p:cNvSpPr txBox="1"/>
                <p:nvPr/>
              </p:nvSpPr>
              <p:spPr>
                <a:xfrm>
                  <a:off x="5501120" y="3148720"/>
                  <a:ext cx="6190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2DF2BE2-38A3-4A56-A9C9-49F24E765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120" y="3148720"/>
                  <a:ext cx="61901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4BE1CABA-AEAD-4EBF-B830-79FDCB068A0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5400000">
              <a:off x="5683321" y="2646393"/>
              <a:ext cx="629635" cy="375019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8A9A6F-929A-4E92-A3CA-25DD1CE5D10A}"/>
                </a:ext>
              </a:extLst>
            </p:cNvPr>
            <p:cNvSpPr/>
            <p:nvPr/>
          </p:nvSpPr>
          <p:spPr>
            <a:xfrm>
              <a:off x="5420839" y="22760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9907CBD-EEB3-4D0C-9091-8C485F32CDF3}"/>
                </a:ext>
              </a:extLst>
            </p:cNvPr>
            <p:cNvSpPr/>
            <p:nvPr/>
          </p:nvSpPr>
          <p:spPr>
            <a:xfrm>
              <a:off x="6185648" y="24439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/>
              <p:nvPr/>
            </p:nvSpPr>
            <p:spPr>
              <a:xfrm>
                <a:off x="447967" y="3685427"/>
                <a:ext cx="4020203" cy="2506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7" y="3685427"/>
                <a:ext cx="4020203" cy="2506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/>
              <p:nvPr/>
            </p:nvSpPr>
            <p:spPr>
              <a:xfrm>
                <a:off x="2542205" y="5383329"/>
                <a:ext cx="4399922" cy="772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: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skew coefficient. Usually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/>
                  <a:t>: the coordinate of the principal point in pixel unit.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205" y="5383329"/>
                <a:ext cx="4399922" cy="772647"/>
              </a:xfrm>
              <a:prstGeom prst="rect">
                <a:avLst/>
              </a:prstGeom>
              <a:blipFill>
                <a:blip r:embed="rId8"/>
                <a:stretch>
                  <a:fillRect t="-787"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3C76E9C-2026-45A0-9A7E-8B251E431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791" y="4742956"/>
            <a:ext cx="2430831" cy="1271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11DEA-EB2F-4B96-ACCE-E7A1D45D82A2}"/>
              </a:ext>
            </a:extLst>
          </p:cNvPr>
          <p:cNvSpPr txBox="1"/>
          <p:nvPr/>
        </p:nvSpPr>
        <p:spPr>
          <a:xfrm>
            <a:off x="8262079" y="6061023"/>
            <a:ext cx="146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Skew coefficient.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56950-DD3B-48B2-817A-0D9FA979CD4B}"/>
              </a:ext>
            </a:extLst>
          </p:cNvPr>
          <p:cNvSpPr txBox="1"/>
          <p:nvPr/>
        </p:nvSpPr>
        <p:spPr>
          <a:xfrm>
            <a:off x="5739908" y="4501338"/>
            <a:ext cx="380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world coordinate and the image coordinate.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35D90-F28A-4FB0-BC95-0E680FA80C49}"/>
              </a:ext>
            </a:extLst>
          </p:cNvPr>
          <p:cNvSpPr txBox="1"/>
          <p:nvPr/>
        </p:nvSpPr>
        <p:spPr>
          <a:xfrm>
            <a:off x="666232" y="3588125"/>
            <a:ext cx="1471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Image plane and </a:t>
            </a:r>
            <a:endParaRPr lang="ko-KR" altLang="en-US" sz="140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OpenCV: Basic concepts of the homography explained with code">
            <a:extLst>
              <a:ext uri="{FF2B5EF4-FFF2-40B4-BE49-F238E27FC236}">
                <a16:creationId xmlns:a16="http://schemas.microsoft.com/office/drawing/2014/main" id="{FE314ED5-E80D-40EB-9B2D-035F1489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2" y="1155690"/>
            <a:ext cx="40195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BF7590-1F0E-4C15-8D3F-8A8CDD93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1"/>
          <a:stretch/>
        </p:blipFill>
        <p:spPr bwMode="auto">
          <a:xfrm>
            <a:off x="0" y="3867034"/>
            <a:ext cx="467621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11DAA-F454-4319-993B-6FF1CA219C85}"/>
                  </a:ext>
                </a:extLst>
              </p:cNvPr>
              <p:cNvSpPr txBox="1"/>
              <p:nvPr/>
            </p:nvSpPr>
            <p:spPr>
              <a:xfrm>
                <a:off x="103288" y="695299"/>
                <a:ext cx="27531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"/>
                </a:pPr>
                <a:r>
                  <a:rPr lang="en-US" altLang="ko-KR" sz="1600" dirty="0"/>
                  <a:t>The </a:t>
                </a:r>
                <a:r>
                  <a:rPr lang="en-US" altLang="ko-KR" sz="1600" dirty="0" err="1"/>
                  <a:t>homography</a:t>
                </a:r>
                <a:r>
                  <a:rPr lang="en-US" altLang="ko-KR" sz="1600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11DAA-F454-4319-993B-6FF1CA21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" y="695299"/>
                <a:ext cx="2753126" cy="338554"/>
              </a:xfrm>
              <a:prstGeom prst="rect">
                <a:avLst/>
              </a:prstGeom>
              <a:blipFill>
                <a:blip r:embed="rId4"/>
                <a:stretch>
                  <a:fillRect l="-88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DE135-45BD-48F8-B441-6AE87FE618B1}"/>
                  </a:ext>
                </a:extLst>
              </p:cNvPr>
              <p:cNvSpPr txBox="1"/>
              <p:nvPr/>
            </p:nvSpPr>
            <p:spPr>
              <a:xfrm>
                <a:off x="5611106" y="1344337"/>
                <a:ext cx="3383875" cy="209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𝐻𝑋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𝐻𝑋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7DE135-45BD-48F8-B441-6AE87FE6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06" y="1344337"/>
                <a:ext cx="3383875" cy="209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123945-FB70-4679-AF71-502E5B93A258}"/>
              </a:ext>
            </a:extLst>
          </p:cNvPr>
          <p:cNvSpPr txBox="1"/>
          <p:nvPr/>
        </p:nvSpPr>
        <p:spPr>
          <a:xfrm>
            <a:off x="1317916" y="1344337"/>
            <a:ext cx="30769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planar surface and the image plane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A9979-29F6-4CEC-BD95-DDC24C57E1DC}"/>
              </a:ext>
            </a:extLst>
          </p:cNvPr>
          <p:cNvSpPr txBox="1"/>
          <p:nvPr/>
        </p:nvSpPr>
        <p:spPr>
          <a:xfrm>
            <a:off x="4121272" y="6017214"/>
            <a:ext cx="32654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Rotated and translated camera position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4CE8757-CFDE-48A0-886B-145058B5F189}"/>
                  </a:ext>
                </a:extLst>
              </p:cNvPr>
              <p:cNvSpPr/>
              <p:nvPr/>
            </p:nvSpPr>
            <p:spPr>
              <a:xfrm>
                <a:off x="4896688" y="3737764"/>
                <a:ext cx="4953000" cy="14209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planar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maps the transformation between two planes.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It is a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 but with 8 DOF. It is normalized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obtained by using the pseudo-inverse method.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camera matrix is one kind of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4CE8757-CFDE-48A0-886B-145058B5F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88" y="3737764"/>
                <a:ext cx="4953000" cy="1420966"/>
              </a:xfrm>
              <a:prstGeom prst="rect">
                <a:avLst/>
              </a:prstGeom>
              <a:blipFill>
                <a:blip r:embed="rId6"/>
                <a:stretch>
                  <a:fillRect l="-123" t="-858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4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AF876A2-1E4A-4B29-B667-D63CFDDDA004}"/>
              </a:ext>
            </a:extLst>
          </p:cNvPr>
          <p:cNvCxnSpPr>
            <a:cxnSpLocks/>
          </p:cNvCxnSpPr>
          <p:nvPr/>
        </p:nvCxnSpPr>
        <p:spPr>
          <a:xfrm>
            <a:off x="5351315" y="891514"/>
            <a:ext cx="0" cy="217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BAA482-EBE5-49A1-80BA-13F207E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Homography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EFC4-E0B4-402E-A1A6-ACB2FC328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체커이(가) 표시된 사진&#10;&#10;자동 생성된 설명">
            <a:extLst>
              <a:ext uri="{FF2B5EF4-FFF2-40B4-BE49-F238E27FC236}">
                <a16:creationId xmlns:a16="http://schemas.microsoft.com/office/drawing/2014/main" id="{30216373-7626-45F8-AD20-51B9CFED9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5" y="1449634"/>
            <a:ext cx="4309036" cy="3231777"/>
          </a:xfrm>
          <a:prstGeom prst="rect">
            <a:avLst/>
          </a:prstGeom>
        </p:spPr>
      </p:pic>
      <p:pic>
        <p:nvPicPr>
          <p:cNvPr id="1026" name="Picture 2" descr="8,724 Chess Board Illustrations &amp; Clip Art - iStock">
            <a:extLst>
              <a:ext uri="{FF2B5EF4-FFF2-40B4-BE49-F238E27FC236}">
                <a16:creationId xmlns:a16="http://schemas.microsoft.com/office/drawing/2014/main" id="{79E3873A-64D7-472F-B45A-348735CBC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8"/>
          <a:stretch/>
        </p:blipFill>
        <p:spPr bwMode="auto">
          <a:xfrm>
            <a:off x="5593134" y="1388685"/>
            <a:ext cx="3434602" cy="29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DFC340-0501-46AD-805C-C1A0F3635671}"/>
                  </a:ext>
                </a:extLst>
              </p:cNvPr>
              <p:cNvSpPr txBox="1"/>
              <p:nvPr/>
            </p:nvSpPr>
            <p:spPr>
              <a:xfrm>
                <a:off x="2724367" y="5087966"/>
                <a:ext cx="227735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DFC340-0501-46AD-805C-C1A0F3635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67" y="5087966"/>
                <a:ext cx="227735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80D179-79CB-4A23-B290-9267BD2FD709}"/>
              </a:ext>
            </a:extLst>
          </p:cNvPr>
          <p:cNvCxnSpPr>
            <a:cxnSpLocks/>
          </p:cNvCxnSpPr>
          <p:nvPr/>
        </p:nvCxnSpPr>
        <p:spPr>
          <a:xfrm flipV="1">
            <a:off x="1264619" y="4295929"/>
            <a:ext cx="394447" cy="621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425A18-6BC3-43E5-A581-D43D03E91774}"/>
                  </a:ext>
                </a:extLst>
              </p:cNvPr>
              <p:cNvSpPr txBox="1"/>
              <p:nvPr/>
            </p:nvSpPr>
            <p:spPr>
              <a:xfrm>
                <a:off x="592319" y="5024421"/>
                <a:ext cx="111735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r>
                  <a:rPr lang="en-US" altLang="ko-KR" sz="1400" baseline="30000" dirty="0"/>
                  <a:t>th</a:t>
                </a:r>
                <a:r>
                  <a:rPr lang="en-US" altLang="ko-KR" sz="14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425A18-6BC3-43E5-A581-D43D03E91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9" y="5024421"/>
                <a:ext cx="1117357" cy="307777"/>
              </a:xfrm>
              <a:prstGeom prst="rect">
                <a:avLst/>
              </a:prstGeom>
              <a:blipFill>
                <a:blip r:embed="rId5"/>
                <a:stretch>
                  <a:fillRect l="-1081" t="-3774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E2AE7A-7EF5-4217-B5DB-8C3CB87F0A6C}"/>
              </a:ext>
            </a:extLst>
          </p:cNvPr>
          <p:cNvCxnSpPr>
            <a:cxnSpLocks/>
          </p:cNvCxnSpPr>
          <p:nvPr/>
        </p:nvCxnSpPr>
        <p:spPr>
          <a:xfrm flipV="1">
            <a:off x="1022572" y="3897000"/>
            <a:ext cx="636494" cy="594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75A231-4035-445F-B7BC-49CEC505C19F}"/>
              </a:ext>
            </a:extLst>
          </p:cNvPr>
          <p:cNvSpPr txBox="1"/>
          <p:nvPr/>
        </p:nvSpPr>
        <p:spPr>
          <a:xfrm>
            <a:off x="578667" y="4496745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467E4C-2FF2-4156-B5A1-023EC50FB7A5}"/>
              </a:ext>
            </a:extLst>
          </p:cNvPr>
          <p:cNvCxnSpPr>
            <a:cxnSpLocks/>
          </p:cNvCxnSpPr>
          <p:nvPr/>
        </p:nvCxnSpPr>
        <p:spPr>
          <a:xfrm flipV="1">
            <a:off x="1026818" y="3634441"/>
            <a:ext cx="641213" cy="216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A9E56C-0855-4719-8FC1-B4EBD80832BE}"/>
              </a:ext>
            </a:extLst>
          </p:cNvPr>
          <p:cNvSpPr txBox="1"/>
          <p:nvPr/>
        </p:nvSpPr>
        <p:spPr>
          <a:xfrm>
            <a:off x="524022" y="3743111"/>
            <a:ext cx="5068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 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C8216D-A12B-4706-AB69-EB0E16BD23E6}"/>
              </a:ext>
            </a:extLst>
          </p:cNvPr>
          <p:cNvCxnSpPr>
            <a:cxnSpLocks/>
          </p:cNvCxnSpPr>
          <p:nvPr/>
        </p:nvCxnSpPr>
        <p:spPr>
          <a:xfrm flipV="1">
            <a:off x="5548538" y="4016971"/>
            <a:ext cx="424006" cy="354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17ED5C-3A78-434A-8B23-24945F62C012}"/>
                  </a:ext>
                </a:extLst>
              </p:cNvPr>
              <p:cNvSpPr txBox="1"/>
              <p:nvPr/>
            </p:nvSpPr>
            <p:spPr>
              <a:xfrm>
                <a:off x="5147466" y="4406751"/>
                <a:ext cx="90441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r>
                  <a:rPr lang="en-US" altLang="ko-KR" sz="1400" baseline="30000" dirty="0"/>
                  <a:t>th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17ED5C-3A78-434A-8B23-24945F62C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66" y="4406751"/>
                <a:ext cx="904415" cy="307777"/>
              </a:xfrm>
              <a:prstGeom prst="rect">
                <a:avLst/>
              </a:prstGeom>
              <a:blipFill>
                <a:blip r:embed="rId6"/>
                <a:stretch>
                  <a:fillRect l="-132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96A78F95-BA00-466E-8A4E-7F536A4513D7}"/>
              </a:ext>
            </a:extLst>
          </p:cNvPr>
          <p:cNvSpPr/>
          <p:nvPr/>
        </p:nvSpPr>
        <p:spPr>
          <a:xfrm>
            <a:off x="5987581" y="3915876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387D91-BA39-4908-AC7F-4C5A06E60AE7}"/>
              </a:ext>
            </a:extLst>
          </p:cNvPr>
          <p:cNvSpPr/>
          <p:nvPr/>
        </p:nvSpPr>
        <p:spPr>
          <a:xfrm>
            <a:off x="5987581" y="3479007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47722D-C677-41FF-921D-89F4B183B443}"/>
              </a:ext>
            </a:extLst>
          </p:cNvPr>
          <p:cNvSpPr/>
          <p:nvPr/>
        </p:nvSpPr>
        <p:spPr>
          <a:xfrm>
            <a:off x="6419197" y="3915875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928B78-964D-4736-BC9D-F18BB3CB27AE}"/>
              </a:ext>
            </a:extLst>
          </p:cNvPr>
          <p:cNvSpPr/>
          <p:nvPr/>
        </p:nvSpPr>
        <p:spPr>
          <a:xfrm>
            <a:off x="5987581" y="3065523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016A88C-A288-4DC3-B854-93CDD961899A}"/>
              </a:ext>
            </a:extLst>
          </p:cNvPr>
          <p:cNvSpPr/>
          <p:nvPr/>
        </p:nvSpPr>
        <p:spPr>
          <a:xfrm>
            <a:off x="5987581" y="2628654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D15B878-4EB5-4E43-A94E-06556D971CE5}"/>
              </a:ext>
            </a:extLst>
          </p:cNvPr>
          <p:cNvSpPr/>
          <p:nvPr/>
        </p:nvSpPr>
        <p:spPr>
          <a:xfrm>
            <a:off x="5987581" y="2191785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9B1475-BBDC-4F86-9EDE-FE6CEE46FCCD}"/>
              </a:ext>
            </a:extLst>
          </p:cNvPr>
          <p:cNvSpPr/>
          <p:nvPr/>
        </p:nvSpPr>
        <p:spPr>
          <a:xfrm>
            <a:off x="5987581" y="1754916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BD3C84-8703-48F0-B0D4-49EB33FEDE9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351315" y="3527613"/>
            <a:ext cx="621229" cy="323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7B01C3-DEA1-4F3F-B168-48EC4C2F591E}"/>
                  </a:ext>
                </a:extLst>
              </p:cNvPr>
              <p:cNvSpPr txBox="1"/>
              <p:nvPr/>
            </p:nvSpPr>
            <p:spPr>
              <a:xfrm>
                <a:off x="4909559" y="3851015"/>
                <a:ext cx="88351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r>
                  <a:rPr lang="en-US" altLang="ko-KR" sz="1400" baseline="30000" dirty="0"/>
                  <a:t>st</a:t>
                </a:r>
                <a:r>
                  <a:rPr lang="en-US" altLang="ko-KR" sz="14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7B01C3-DEA1-4F3F-B168-48EC4C2F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559" y="3851015"/>
                <a:ext cx="883512" cy="307777"/>
              </a:xfrm>
              <a:prstGeom prst="rect">
                <a:avLst/>
              </a:prstGeom>
              <a:blipFill>
                <a:blip r:embed="rId7"/>
                <a:stretch>
                  <a:fillRect l="-1361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B871DD5-8C72-4E2E-B6FB-A69BAB35283E}"/>
              </a:ext>
            </a:extLst>
          </p:cNvPr>
          <p:cNvSpPr txBox="1"/>
          <p:nvPr/>
        </p:nvSpPr>
        <p:spPr>
          <a:xfrm>
            <a:off x="1667436" y="753035"/>
            <a:ext cx="19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 coordinate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73DB9C-7854-4381-B1EF-A838BF04A25E}"/>
              </a:ext>
            </a:extLst>
          </p:cNvPr>
          <p:cNvSpPr txBox="1"/>
          <p:nvPr/>
        </p:nvSpPr>
        <p:spPr>
          <a:xfrm>
            <a:off x="6419197" y="779991"/>
            <a:ext cx="187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coordinate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D63DDD-09DD-41F5-A529-A8FC9DE5F32F}"/>
                  </a:ext>
                </a:extLst>
              </p:cNvPr>
              <p:cNvSpPr txBox="1"/>
              <p:nvPr/>
            </p:nvSpPr>
            <p:spPr>
              <a:xfrm>
                <a:off x="5326770" y="5989943"/>
                <a:ext cx="4215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※ We assume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for all corners in the world coordinates.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D63DDD-09DD-41F5-A529-A8FC9DE5F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70" y="5989943"/>
                <a:ext cx="4215182" cy="276999"/>
              </a:xfrm>
              <a:prstGeom prst="rect">
                <a:avLst/>
              </a:prstGeom>
              <a:blipFill>
                <a:blip r:embed="rId8"/>
                <a:stretch>
                  <a:fillRect l="-145"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026CFC6-8071-420C-A006-7E5BC16DC2F5}"/>
              </a:ext>
            </a:extLst>
          </p:cNvPr>
          <p:cNvCxnSpPr>
            <a:cxnSpLocks/>
          </p:cNvCxnSpPr>
          <p:nvPr/>
        </p:nvCxnSpPr>
        <p:spPr>
          <a:xfrm flipV="1">
            <a:off x="5441606" y="1829255"/>
            <a:ext cx="508929" cy="221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DFC51A-1B21-473C-837E-7340EC19DF80}"/>
                  </a:ext>
                </a:extLst>
              </p:cNvPr>
              <p:cNvSpPr txBox="1"/>
              <p:nvPr/>
            </p:nvSpPr>
            <p:spPr>
              <a:xfrm>
                <a:off x="4837606" y="2075065"/>
                <a:ext cx="91236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5</a:t>
                </a:r>
                <a:r>
                  <a:rPr lang="en-US" altLang="ko-KR" sz="1400" baseline="30000" dirty="0"/>
                  <a:t>th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DFC51A-1B21-473C-837E-7340EC19D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606" y="2075065"/>
                <a:ext cx="912366" cy="307777"/>
              </a:xfrm>
              <a:prstGeom prst="rect">
                <a:avLst/>
              </a:prstGeom>
              <a:blipFill>
                <a:blip r:embed="rId9"/>
                <a:stretch>
                  <a:fillRect l="-1325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8C8E4A-F1F9-42B8-8E68-CB39C8EB1364}"/>
              </a:ext>
            </a:extLst>
          </p:cNvPr>
          <p:cNvCxnSpPr>
            <a:cxnSpLocks/>
          </p:cNvCxnSpPr>
          <p:nvPr/>
        </p:nvCxnSpPr>
        <p:spPr>
          <a:xfrm flipH="1" flipV="1">
            <a:off x="6493536" y="4040002"/>
            <a:ext cx="207601" cy="511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06BE61-5710-4BC7-BA52-35974DE82FBD}"/>
              </a:ext>
            </a:extLst>
          </p:cNvPr>
          <p:cNvSpPr txBox="1"/>
          <p:nvPr/>
        </p:nvSpPr>
        <p:spPr>
          <a:xfrm>
            <a:off x="6741000" y="4468114"/>
            <a:ext cx="4507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685384-509B-4855-8C56-5DB4B2DE5148}"/>
              </a:ext>
            </a:extLst>
          </p:cNvPr>
          <p:cNvCxnSpPr>
            <a:cxnSpLocks/>
          </p:cNvCxnSpPr>
          <p:nvPr/>
        </p:nvCxnSpPr>
        <p:spPr>
          <a:xfrm flipH="1" flipV="1">
            <a:off x="2059636" y="4316633"/>
            <a:ext cx="189244" cy="426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F10047-ECC8-407B-8B12-80D52EC4B379}"/>
              </a:ext>
            </a:extLst>
          </p:cNvPr>
          <p:cNvSpPr txBox="1"/>
          <p:nvPr/>
        </p:nvSpPr>
        <p:spPr>
          <a:xfrm>
            <a:off x="2045580" y="4804522"/>
            <a:ext cx="4507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E51499-8A9E-4DF6-AEA5-CD34F4D9B46E}"/>
                  </a:ext>
                </a:extLst>
              </p:cNvPr>
              <p:cNvSpPr txBox="1"/>
              <p:nvPr/>
            </p:nvSpPr>
            <p:spPr>
              <a:xfrm>
                <a:off x="3516887" y="1652539"/>
                <a:ext cx="139326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53</a:t>
                </a:r>
                <a:r>
                  <a:rPr lang="en-US" altLang="ko-KR" sz="1400" baseline="30000" dirty="0"/>
                  <a:t>rd</a:t>
                </a:r>
                <a:r>
                  <a:rPr lang="en-US" altLang="ko-KR" sz="14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E51499-8A9E-4DF6-AEA5-CD34F4D9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887" y="1652539"/>
                <a:ext cx="1393267" cy="307777"/>
              </a:xfrm>
              <a:prstGeom prst="rect">
                <a:avLst/>
              </a:prstGeom>
              <a:blipFill>
                <a:blip r:embed="rId10"/>
                <a:stretch>
                  <a:fillRect l="-870" t="-3774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42968A-E659-4930-8370-FC0AA0A8EF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010620" y="1960316"/>
            <a:ext cx="202901" cy="717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B716ECA-F7D3-4CA7-BE9A-89A3CD4FD4CF}"/>
              </a:ext>
            </a:extLst>
          </p:cNvPr>
          <p:cNvSpPr/>
          <p:nvPr/>
        </p:nvSpPr>
        <p:spPr>
          <a:xfrm>
            <a:off x="8551901" y="1754916"/>
            <a:ext cx="74339" cy="743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F239CA7-59F1-4FC9-AEE2-63883E6888F6}"/>
              </a:ext>
            </a:extLst>
          </p:cNvPr>
          <p:cNvCxnSpPr>
            <a:cxnSpLocks/>
          </p:cNvCxnSpPr>
          <p:nvPr/>
        </p:nvCxnSpPr>
        <p:spPr>
          <a:xfrm flipH="1">
            <a:off x="8638325" y="1227570"/>
            <a:ext cx="134200" cy="474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2E7ABC-F211-481A-9D19-FB3A6015AA2F}"/>
                  </a:ext>
                </a:extLst>
              </p:cNvPr>
              <p:cNvSpPr txBox="1"/>
              <p:nvPr/>
            </p:nvSpPr>
            <p:spPr>
              <a:xfrm>
                <a:off x="8421667" y="852776"/>
                <a:ext cx="105586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53</a:t>
                </a:r>
                <a:r>
                  <a:rPr lang="en-US" altLang="ko-KR" sz="1400" baseline="30000" dirty="0"/>
                  <a:t>rd</a:t>
                </a:r>
                <a:r>
                  <a:rPr lang="en-US" altLang="ko-KR" sz="14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5,8</m:t>
                        </m:r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2E7ABC-F211-481A-9D19-FB3A6015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667" y="852776"/>
                <a:ext cx="1055866" cy="307777"/>
              </a:xfrm>
              <a:prstGeom prst="rect">
                <a:avLst/>
              </a:prstGeom>
              <a:blipFill>
                <a:blip r:embed="rId11"/>
                <a:stretch>
                  <a:fillRect l="-1143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5734501-E3C5-433B-B62A-1E01E4DCB3C9}"/>
                  </a:ext>
                </a:extLst>
              </p:cNvPr>
              <p:cNvSpPr txBox="1"/>
              <p:nvPr/>
            </p:nvSpPr>
            <p:spPr>
              <a:xfrm>
                <a:off x="693881" y="1686355"/>
                <a:ext cx="1937838" cy="461665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6×9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corners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5734501-E3C5-433B-B62A-1E01E4DC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1" y="1686355"/>
                <a:ext cx="1937838" cy="461665"/>
              </a:xfrm>
              <a:prstGeom prst="rect">
                <a:avLst/>
              </a:prstGeom>
              <a:blipFill>
                <a:blip r:embed="rId12"/>
                <a:stretch>
                  <a:fillRect l="-629" t="-10667" r="-4088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64F918-702F-4003-B4FB-3CB1191A5D63}"/>
              </a:ext>
            </a:extLst>
          </p:cNvPr>
          <p:cNvCxnSpPr>
            <a:cxnSpLocks/>
          </p:cNvCxnSpPr>
          <p:nvPr/>
        </p:nvCxnSpPr>
        <p:spPr>
          <a:xfrm>
            <a:off x="5001721" y="1218011"/>
            <a:ext cx="1892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6C7F4528-03B1-4618-9BFD-DF38D666CC8C}"/>
                  </a:ext>
                </a:extLst>
              </p:cNvPr>
              <p:cNvSpPr txBox="1"/>
              <p:nvPr/>
            </p:nvSpPr>
            <p:spPr>
              <a:xfrm>
                <a:off x="6893859" y="100666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6C7F4528-03B1-4618-9BFD-DF38D666C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9" y="1006664"/>
                <a:ext cx="3792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E81ACA-99C3-47DA-8F79-DEE022CF3FC5}"/>
                  </a:ext>
                </a:extLst>
              </p:cNvPr>
              <p:cNvSpPr txBox="1"/>
              <p:nvPr/>
            </p:nvSpPr>
            <p:spPr>
              <a:xfrm>
                <a:off x="5165933" y="3023156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E81ACA-99C3-47DA-8F79-DEE022CF3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33" y="3023156"/>
                <a:ext cx="382605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405F3FB7-CE6C-4DDB-BFB2-37C3A9381427}"/>
              </a:ext>
            </a:extLst>
          </p:cNvPr>
          <p:cNvCxnSpPr/>
          <p:nvPr/>
        </p:nvCxnSpPr>
        <p:spPr>
          <a:xfrm>
            <a:off x="102317" y="1446993"/>
            <a:ext cx="229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8EBECB9-387A-4DC1-B7DC-1D352DB5894E}"/>
              </a:ext>
            </a:extLst>
          </p:cNvPr>
          <p:cNvCxnSpPr/>
          <p:nvPr/>
        </p:nvCxnSpPr>
        <p:spPr>
          <a:xfrm>
            <a:off x="102317" y="4683252"/>
            <a:ext cx="229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DCCAC569-16A7-46ED-9823-3BED29C7E8EC}"/>
              </a:ext>
            </a:extLst>
          </p:cNvPr>
          <p:cNvCxnSpPr/>
          <p:nvPr/>
        </p:nvCxnSpPr>
        <p:spPr>
          <a:xfrm>
            <a:off x="242642" y="1515681"/>
            <a:ext cx="0" cy="31349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8C019ED-81C4-4A01-83DE-E58451E0C31F}"/>
              </a:ext>
            </a:extLst>
          </p:cNvPr>
          <p:cNvSpPr txBox="1"/>
          <p:nvPr/>
        </p:nvSpPr>
        <p:spPr>
          <a:xfrm rot="16200000">
            <a:off x="-221191" y="2855931"/>
            <a:ext cx="872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480 pixels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975C8-A9B1-4C80-A1D9-11B864BB80DF}"/>
              </a:ext>
            </a:extLst>
          </p:cNvPr>
          <p:cNvCxnSpPr>
            <a:cxnSpLocks/>
          </p:cNvCxnSpPr>
          <p:nvPr/>
        </p:nvCxnSpPr>
        <p:spPr>
          <a:xfrm flipH="1">
            <a:off x="399526" y="1322974"/>
            <a:ext cx="430903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C656127-C47C-49E6-AE76-5C7AB272A579}"/>
              </a:ext>
            </a:extLst>
          </p:cNvPr>
          <p:cNvCxnSpPr>
            <a:cxnSpLocks/>
          </p:cNvCxnSpPr>
          <p:nvPr/>
        </p:nvCxnSpPr>
        <p:spPr>
          <a:xfrm>
            <a:off x="399525" y="1191330"/>
            <a:ext cx="0" cy="22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BDD10D5-9B81-41E7-BE2C-64AD70C8FDF7}"/>
              </a:ext>
            </a:extLst>
          </p:cNvPr>
          <p:cNvCxnSpPr>
            <a:cxnSpLocks/>
          </p:cNvCxnSpPr>
          <p:nvPr/>
        </p:nvCxnSpPr>
        <p:spPr>
          <a:xfrm>
            <a:off x="4708561" y="1191330"/>
            <a:ext cx="0" cy="22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B013E10-9135-45FF-8A94-28EE3202B07A}"/>
              </a:ext>
            </a:extLst>
          </p:cNvPr>
          <p:cNvSpPr txBox="1"/>
          <p:nvPr/>
        </p:nvSpPr>
        <p:spPr>
          <a:xfrm>
            <a:off x="2154258" y="1141857"/>
            <a:ext cx="872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640 pixels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99D81B0-6ECA-44DE-A4BC-1BE8A11310CB}"/>
                  </a:ext>
                </a:extLst>
              </p:cNvPr>
              <p:cNvSpPr txBox="1"/>
              <p:nvPr/>
            </p:nvSpPr>
            <p:spPr>
              <a:xfrm>
                <a:off x="5290538" y="4963925"/>
                <a:ext cx="3101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: a world coordinate of a corner.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99D81B0-6ECA-44DE-A4BC-1BE8A1131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38" y="4963925"/>
                <a:ext cx="3101555" cy="307777"/>
              </a:xfrm>
              <a:prstGeom prst="rect">
                <a:avLst/>
              </a:prstGeom>
              <a:blipFill>
                <a:blip r:embed="rId1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20DAA9-EF4E-495C-84A3-84965D7F3CE5}"/>
                  </a:ext>
                </a:extLst>
              </p:cNvPr>
              <p:cNvSpPr txBox="1"/>
              <p:nvPr/>
            </p:nvSpPr>
            <p:spPr>
              <a:xfrm>
                <a:off x="5290537" y="5281084"/>
                <a:ext cx="4287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: a sensor coordinate of a corner (undistorted).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420DAA9-EF4E-495C-84A3-84965D7F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37" y="5281084"/>
                <a:ext cx="4287649" cy="307777"/>
              </a:xfrm>
              <a:prstGeom prst="rect">
                <a:avLst/>
              </a:prstGeom>
              <a:blipFill>
                <a:blip r:embed="rId16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BBF16F-BF64-4F8A-82ED-14EB17928D93}"/>
                  </a:ext>
                </a:extLst>
              </p:cNvPr>
              <p:cNvSpPr txBox="1"/>
              <p:nvPr/>
            </p:nvSpPr>
            <p:spPr>
              <a:xfrm>
                <a:off x="5307248" y="5598202"/>
                <a:ext cx="4107919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dirty="0"/>
                  <a:t>: a sensor coordinate of a corner (distorted).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BBF16F-BF64-4F8A-82ED-14EB17928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48" y="5598202"/>
                <a:ext cx="4107919" cy="307969"/>
              </a:xfrm>
              <a:prstGeom prst="rect">
                <a:avLst/>
              </a:prstGeom>
              <a:blipFill>
                <a:blip r:embed="rId17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2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DEFD0-71E3-4E09-8729-F4405CFD57A5}"/>
                  </a:ext>
                </a:extLst>
              </p:cNvPr>
              <p:cNvSpPr txBox="1"/>
              <p:nvPr/>
            </p:nvSpPr>
            <p:spPr>
              <a:xfrm>
                <a:off x="261375" y="864576"/>
                <a:ext cx="4192751" cy="213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 point in the image plane: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eqAr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4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A point in the world plane: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eqArr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acc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1DEFD0-71E3-4E09-8729-F4405CFD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5" y="864576"/>
                <a:ext cx="4192751" cy="2134752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LAM] Opencv Camera model 정리 · Jinyong">
            <a:extLst>
              <a:ext uri="{FF2B5EF4-FFF2-40B4-BE49-F238E27FC236}">
                <a16:creationId xmlns:a16="http://schemas.microsoft.com/office/drawing/2014/main" id="{B24E9EB8-8C02-4077-8E2C-6EEC7F05C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6" r="22075"/>
          <a:stretch/>
        </p:blipFill>
        <p:spPr bwMode="auto">
          <a:xfrm>
            <a:off x="4928268" y="864576"/>
            <a:ext cx="4889839" cy="38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/>
              <p:nvPr/>
            </p:nvSpPr>
            <p:spPr>
              <a:xfrm>
                <a:off x="1062556" y="5152659"/>
                <a:ext cx="331949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56" y="5152659"/>
                <a:ext cx="3319498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65B6-8B7A-4F39-AFAD-B0B69F2B2FCC}"/>
                  </a:ext>
                </a:extLst>
              </p:cNvPr>
              <p:cNvSpPr txBox="1"/>
              <p:nvPr/>
            </p:nvSpPr>
            <p:spPr>
              <a:xfrm>
                <a:off x="261375" y="3187184"/>
                <a:ext cx="4921860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65B6-8B7A-4F39-AFAD-B0B69F2B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5" y="3187184"/>
                <a:ext cx="4921860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AEBE84-E54E-48BF-B0D7-E74C721A2AED}"/>
                  </a:ext>
                </a:extLst>
              </p:cNvPr>
              <p:cNvSpPr txBox="1"/>
              <p:nvPr/>
            </p:nvSpPr>
            <p:spPr>
              <a:xfrm>
                <a:off x="301194" y="4153739"/>
                <a:ext cx="41529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400" dirty="0"/>
                  <a:t>: intrinsic parameters (focal length, principal point)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400" dirty="0"/>
                  <a:t>: Rotation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: Translation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400" dirty="0"/>
                  <a:t>: Scale factor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AEBE84-E54E-48BF-B0D7-E74C721A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" y="4153739"/>
                <a:ext cx="4152932" cy="954107"/>
              </a:xfrm>
              <a:prstGeom prst="rect">
                <a:avLst/>
              </a:prstGeom>
              <a:blipFill>
                <a:blip r:embed="rId6"/>
                <a:stretch>
                  <a:fillRect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/>
              <p:nvPr/>
            </p:nvSpPr>
            <p:spPr>
              <a:xfrm>
                <a:off x="258191" y="1645950"/>
                <a:ext cx="2966518" cy="226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sz="140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9C0F4-2EBA-4F2E-9080-E2B4F5B1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1645950"/>
                <a:ext cx="2966518" cy="2268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7C436-9CB8-4BD4-BB1E-B3266B23161D}"/>
                  </a:ext>
                </a:extLst>
              </p:cNvPr>
              <p:cNvSpPr txBox="1"/>
              <p:nvPr/>
            </p:nvSpPr>
            <p:spPr>
              <a:xfrm>
                <a:off x="1075434" y="4656303"/>
                <a:ext cx="2124299" cy="116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en-US" altLang="ko-KR" sz="1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B7C436-9CB8-4BD4-BB1E-B3266B23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34" y="4656303"/>
                <a:ext cx="2124299" cy="1166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98042C-31CB-4A7E-83BF-BEE5C0AA1179}"/>
                  </a:ext>
                </a:extLst>
              </p:cNvPr>
              <p:cNvSpPr txBox="1"/>
              <p:nvPr/>
            </p:nvSpPr>
            <p:spPr>
              <a:xfrm>
                <a:off x="258191" y="4157300"/>
                <a:ext cx="3236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 now have the </a:t>
                </a:r>
                <a:r>
                  <a:rPr lang="en-US" altLang="ko-KR" sz="1400" dirty="0" err="1"/>
                  <a:t>homography</a:t>
                </a:r>
                <a:r>
                  <a:rPr lang="en-US" altLang="ko-KR" sz="1400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98042C-31CB-4A7E-83BF-BEE5C0AA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4157300"/>
                <a:ext cx="3236848" cy="307777"/>
              </a:xfrm>
              <a:prstGeom prst="rect">
                <a:avLst/>
              </a:prstGeom>
              <a:blipFill>
                <a:blip r:embed="rId4"/>
                <a:stretch>
                  <a:fillRect l="-56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DB840-1201-44AB-93FC-56890DB7D80C}"/>
                  </a:ext>
                </a:extLst>
              </p:cNvPr>
              <p:cNvSpPr txBox="1"/>
              <p:nvPr/>
            </p:nvSpPr>
            <p:spPr>
              <a:xfrm>
                <a:off x="258191" y="1186013"/>
                <a:ext cx="3724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 assume the model plane is 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. Then,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7DB840-1201-44AB-93FC-56890DB7D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" y="1186013"/>
                <a:ext cx="3724866" cy="307777"/>
              </a:xfrm>
              <a:prstGeom prst="rect">
                <a:avLst/>
              </a:prstGeom>
              <a:blipFill>
                <a:blip r:embed="rId5"/>
                <a:stretch>
                  <a:fillRect l="-49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B3424-894B-4F62-8F69-4E0B9D71CA71}"/>
                  </a:ext>
                </a:extLst>
              </p:cNvPr>
              <p:cNvSpPr txBox="1"/>
              <p:nvPr/>
            </p:nvSpPr>
            <p:spPr>
              <a:xfrm>
                <a:off x="344285" y="5866707"/>
                <a:ext cx="4026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an arbitrary scalar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2B3424-894B-4F62-8F69-4E0B9D71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5" y="5866707"/>
                <a:ext cx="4026931" cy="307777"/>
              </a:xfrm>
              <a:prstGeom prst="rect">
                <a:avLst/>
              </a:prstGeom>
              <a:blipFill>
                <a:blip r:embed="rId6"/>
                <a:stretch>
                  <a:fillRect l="-454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A2BA9-76EB-4D5F-B2ED-A27B5E09DE6D}"/>
                  </a:ext>
                </a:extLst>
              </p:cNvPr>
              <p:cNvSpPr txBox="1"/>
              <p:nvPr/>
            </p:nvSpPr>
            <p:spPr>
              <a:xfrm>
                <a:off x="5072326" y="1186012"/>
                <a:ext cx="41855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we dot product both side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6A2BA9-76EB-4D5F-B2ED-A27B5E09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26" y="1186012"/>
                <a:ext cx="4185569" cy="307777"/>
              </a:xfrm>
              <a:prstGeom prst="rect">
                <a:avLst/>
              </a:prstGeom>
              <a:blipFill>
                <a:blip r:embed="rId7"/>
                <a:stretch>
                  <a:fillRect l="-43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08FBA8-352A-461B-A40D-456283C47D22}"/>
              </a:ext>
            </a:extLst>
          </p:cNvPr>
          <p:cNvCxnSpPr>
            <a:cxnSpLocks/>
          </p:cNvCxnSpPr>
          <p:nvPr/>
        </p:nvCxnSpPr>
        <p:spPr>
          <a:xfrm>
            <a:off x="4953000" y="695299"/>
            <a:ext cx="0" cy="5723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AD0CA3-F01E-46D1-8495-8E6D20FE532F}"/>
                  </a:ext>
                </a:extLst>
              </p:cNvPr>
              <p:cNvSpPr txBox="1"/>
              <p:nvPr/>
            </p:nvSpPr>
            <p:spPr>
              <a:xfrm>
                <a:off x="5072326" y="1635556"/>
                <a:ext cx="3985580" cy="3018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AD0CA3-F01E-46D1-8495-8E6D20FE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26" y="1635556"/>
                <a:ext cx="3985580" cy="3018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8ECB41-3FD5-4A19-8F92-E11B839B77F0}"/>
                  </a:ext>
                </a:extLst>
              </p:cNvPr>
              <p:cNvSpPr/>
              <p:nvPr/>
            </p:nvSpPr>
            <p:spPr>
              <a:xfrm>
                <a:off x="5718346" y="5340967"/>
                <a:ext cx="2535631" cy="66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8ECB41-3FD5-4A19-8F92-E11B839B7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5340967"/>
                <a:ext cx="2535631" cy="66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A13BD-40E2-4059-9FA1-706B82AB5E85}"/>
                  </a:ext>
                </a:extLst>
              </p:cNvPr>
              <p:cNvSpPr txBox="1"/>
              <p:nvPr/>
            </p:nvSpPr>
            <p:spPr>
              <a:xfrm>
                <a:off x="4966692" y="4795522"/>
                <a:ext cx="5096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Using the 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orthonormal,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A13BD-40E2-4059-9FA1-706B82AB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92" y="4795522"/>
                <a:ext cx="5096029" cy="307777"/>
              </a:xfrm>
              <a:prstGeom prst="rect">
                <a:avLst/>
              </a:prstGeom>
              <a:blipFill>
                <a:blip r:embed="rId10"/>
                <a:stretch>
                  <a:fillRect l="-35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6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9184A-1CC4-4E1C-85CF-50C1735A3D6E}"/>
              </a:ext>
            </a:extLst>
          </p:cNvPr>
          <p:cNvSpPr txBox="1"/>
          <p:nvPr/>
        </p:nvSpPr>
        <p:spPr>
          <a:xfrm>
            <a:off x="405853" y="1360545"/>
            <a:ext cx="412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 can get two constraints from the above equation.</a:t>
            </a:r>
            <a:endParaRPr lang="ko-KR" altLang="en-US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08FBA8-352A-461B-A40D-456283C47D22}"/>
              </a:ext>
            </a:extLst>
          </p:cNvPr>
          <p:cNvCxnSpPr>
            <a:cxnSpLocks/>
          </p:cNvCxnSpPr>
          <p:nvPr/>
        </p:nvCxnSpPr>
        <p:spPr>
          <a:xfrm>
            <a:off x="4953000" y="618565"/>
            <a:ext cx="0" cy="580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AAEA6-2ACF-4BA5-A087-1196AE33700B}"/>
                  </a:ext>
                </a:extLst>
              </p:cNvPr>
              <p:cNvSpPr txBox="1"/>
              <p:nvPr/>
            </p:nvSpPr>
            <p:spPr>
              <a:xfrm>
                <a:off x="998148" y="1895599"/>
                <a:ext cx="2719206" cy="746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5AAEA6-2ACF-4BA5-A087-1196AE33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8" y="1895599"/>
                <a:ext cx="2719206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A0F19-31DD-4665-B82E-708566C566CA}"/>
                  </a:ext>
                </a:extLst>
              </p:cNvPr>
              <p:cNvSpPr txBox="1"/>
              <p:nvPr/>
            </p:nvSpPr>
            <p:spPr>
              <a:xfrm>
                <a:off x="405853" y="2731788"/>
                <a:ext cx="3112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/>
                  <a:t>. Then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symmetric.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A0F19-31DD-4665-B82E-708566C5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2731788"/>
                <a:ext cx="3112390" cy="307777"/>
              </a:xfrm>
              <a:prstGeom prst="rect">
                <a:avLst/>
              </a:prstGeom>
              <a:blipFill>
                <a:blip r:embed="rId3"/>
                <a:stretch>
                  <a:fillRect l="-588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154129-B597-4E5B-A30C-9E6F58AAFF9D}"/>
                  </a:ext>
                </a:extLst>
              </p:cNvPr>
              <p:cNvSpPr txBox="1"/>
              <p:nvPr/>
            </p:nvSpPr>
            <p:spPr>
              <a:xfrm>
                <a:off x="998148" y="3250734"/>
                <a:ext cx="2921056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154129-B597-4E5B-A30C-9E6F58AA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48" y="3250734"/>
                <a:ext cx="2921056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3B24F-0848-4D9A-821F-D5E8979D2F84}"/>
                  </a:ext>
                </a:extLst>
              </p:cNvPr>
              <p:cNvSpPr txBox="1"/>
              <p:nvPr/>
            </p:nvSpPr>
            <p:spPr>
              <a:xfrm>
                <a:off x="405853" y="4247824"/>
                <a:ext cx="3976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Define a six-dimensional vector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ko-KR" sz="1400" dirty="0"/>
                  <a:t> such that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3B24F-0848-4D9A-821F-D5E8979D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4247824"/>
                <a:ext cx="3976088" cy="307777"/>
              </a:xfrm>
              <a:prstGeom prst="rect">
                <a:avLst/>
              </a:prstGeom>
              <a:blipFill>
                <a:blip r:embed="rId5"/>
                <a:stretch>
                  <a:fillRect l="-4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CC145-B65A-4AAC-BAB0-69B36C8902C9}"/>
                  </a:ext>
                </a:extLst>
              </p:cNvPr>
              <p:cNvSpPr txBox="1"/>
              <p:nvPr/>
            </p:nvSpPr>
            <p:spPr>
              <a:xfrm>
                <a:off x="693281" y="4805451"/>
                <a:ext cx="3316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1CC145-B65A-4AAC-BAB0-69B36C89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1" y="4805451"/>
                <a:ext cx="331667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7A7709-E17D-4439-A32C-E47E94D6078B}"/>
                  </a:ext>
                </a:extLst>
              </p:cNvPr>
              <p:cNvSpPr txBox="1"/>
              <p:nvPr/>
            </p:nvSpPr>
            <p:spPr>
              <a:xfrm>
                <a:off x="635997" y="5344467"/>
                <a:ext cx="6566413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7A7709-E17D-4439-A32C-E47E94D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7" y="5344467"/>
                <a:ext cx="6566413" cy="332527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0BCF912-CA72-41A7-B747-E7B65E9FA8D0}"/>
              </a:ext>
            </a:extLst>
          </p:cNvPr>
          <p:cNvSpPr txBox="1"/>
          <p:nvPr/>
        </p:nvSpPr>
        <p:spPr>
          <a:xfrm>
            <a:off x="5036182" y="1033853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Then we can readily derive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EE671D-2060-49B1-817A-40464A5E007E}"/>
                  </a:ext>
                </a:extLst>
              </p:cNvPr>
              <p:cNvSpPr txBox="1"/>
              <p:nvPr/>
            </p:nvSpPr>
            <p:spPr>
              <a:xfrm>
                <a:off x="6341858" y="1645900"/>
                <a:ext cx="1631280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EE671D-2060-49B1-817A-40464A5E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58" y="1645900"/>
                <a:ext cx="1631280" cy="415755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D40B5-9ECA-4C6A-9F38-F0D8624B7EAC}"/>
                  </a:ext>
                </a:extLst>
              </p:cNvPr>
              <p:cNvSpPr txBox="1"/>
              <p:nvPr/>
            </p:nvSpPr>
            <p:spPr>
              <a:xfrm>
                <a:off x="405853" y="5926844"/>
                <a:ext cx="41231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 err="1"/>
                  <a:t>th</a:t>
                </a:r>
                <a:r>
                  <a:rPr lang="en-US" altLang="ko-KR" sz="1400" dirty="0"/>
                  <a:t> column of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sz="1400" b="1" dirty="0"/>
                  <a:t>.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D40B5-9ECA-4C6A-9F38-F0D8624B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3" y="5926844"/>
                <a:ext cx="4123180" cy="307777"/>
              </a:xfrm>
              <a:prstGeom prst="rect">
                <a:avLst/>
              </a:prstGeom>
              <a:blipFill>
                <a:blip r:embed="rId9"/>
                <a:stretch>
                  <a:fillRect l="-444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AC7FFFA-9E1F-4FA0-A06E-840F16EE51F6}"/>
              </a:ext>
            </a:extLst>
          </p:cNvPr>
          <p:cNvSpPr txBox="1"/>
          <p:nvPr/>
        </p:nvSpPr>
        <p:spPr>
          <a:xfrm>
            <a:off x="5039109" y="2225290"/>
            <a:ext cx="479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Inserting the above into the two constraints, they can be rewritten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DFE9239-037E-4B11-9340-2B7BAD679318}"/>
                  </a:ext>
                </a:extLst>
              </p:cNvPr>
              <p:cNvSpPr/>
              <p:nvPr/>
            </p:nvSpPr>
            <p:spPr>
              <a:xfrm>
                <a:off x="405852" y="1067218"/>
                <a:ext cx="26712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Let’s denote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DFE9239-037E-4B11-9340-2B7BAD679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2" y="1067218"/>
                <a:ext cx="2671244" cy="307777"/>
              </a:xfrm>
              <a:prstGeom prst="rect">
                <a:avLst/>
              </a:prstGeom>
              <a:blipFill>
                <a:blip r:embed="rId10"/>
                <a:stretch>
                  <a:fillRect l="-685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/>
              <p:nvPr/>
            </p:nvSpPr>
            <p:spPr>
              <a:xfrm>
                <a:off x="6534794" y="3088562"/>
                <a:ext cx="186339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94" y="3088562"/>
                <a:ext cx="1863394" cy="576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4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2128-1729-4C95-A7D4-A52CDC29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458E3-25CB-4AAB-9FD4-42F15EA6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11DAA-F454-4319-993B-6FF1CA219C85}"/>
              </a:ext>
            </a:extLst>
          </p:cNvPr>
          <p:cNvSpPr txBox="1"/>
          <p:nvPr/>
        </p:nvSpPr>
        <p:spPr>
          <a:xfrm>
            <a:off x="103288" y="695299"/>
            <a:ext cx="450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 err="1"/>
              <a:t>Zhengyou</a:t>
            </a:r>
            <a:r>
              <a:rPr lang="en-US" altLang="ko-KR" sz="1600" dirty="0"/>
              <a:t> Zhang’s Camera Calibration method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BCF912-CA72-41A7-B747-E7B65E9FA8D0}"/>
                  </a:ext>
                </a:extLst>
              </p:cNvPr>
              <p:cNvSpPr txBox="1"/>
              <p:nvPr/>
            </p:nvSpPr>
            <p:spPr>
              <a:xfrm>
                <a:off x="208025" y="1120399"/>
                <a:ext cx="47648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images, by stacking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such equations,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BCF912-CA72-41A7-B747-E7B65E9F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1120399"/>
                <a:ext cx="4764894" cy="307777"/>
              </a:xfrm>
              <a:prstGeom prst="rect">
                <a:avLst/>
              </a:prstGeom>
              <a:blipFill>
                <a:blip r:embed="rId2"/>
                <a:stretch>
                  <a:fillRect l="-38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/>
              <p:nvPr/>
            </p:nvSpPr>
            <p:spPr>
              <a:xfrm>
                <a:off x="2090695" y="1653075"/>
                <a:ext cx="789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𝑽𝒃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F874C3-F37D-47F5-AAB3-5C289B51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95" y="1653075"/>
                <a:ext cx="78938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0550D-EDB0-4634-A169-5A58B37D6EC9}"/>
                  </a:ext>
                </a:extLst>
              </p:cNvPr>
              <p:cNvSpPr txBox="1"/>
              <p:nvPr/>
            </p:nvSpPr>
            <p:spPr>
              <a:xfrm>
                <a:off x="208025" y="2185751"/>
                <a:ext cx="2253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a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×6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0550D-EDB0-4634-A169-5A58B37D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2185751"/>
                <a:ext cx="2253566" cy="307777"/>
              </a:xfrm>
              <a:prstGeom prst="rect">
                <a:avLst/>
              </a:prstGeom>
              <a:blipFill>
                <a:blip r:embed="rId4"/>
                <a:stretch>
                  <a:fillRect l="-81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AA63B-6EAC-43DB-BB34-24D1AF090E1C}"/>
                  </a:ext>
                </a:extLst>
              </p:cNvPr>
              <p:cNvSpPr txBox="1"/>
              <p:nvPr/>
            </p:nvSpPr>
            <p:spPr>
              <a:xfrm>
                <a:off x="208025" y="4224120"/>
                <a:ext cx="3832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1400" i="1" dirty="0"/>
                  <a:t> </a:t>
                </a:r>
                <a:r>
                  <a:rPr lang="en-US" altLang="ko-KR" sz="1400" dirty="0"/>
                  <a:t>is obtained and then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sz="1400" b="1" i="1" dirty="0"/>
                  <a:t> </a:t>
                </a:r>
                <a:r>
                  <a:rPr lang="en-US" altLang="ko-KR" sz="1400" dirty="0"/>
                  <a:t>is known.</a:t>
                </a:r>
                <a:endParaRPr lang="ko-KR" altLang="en-US" sz="1400" b="1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AA63B-6EAC-43DB-BB34-24D1AF09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4224120"/>
                <a:ext cx="3832781" cy="307777"/>
              </a:xfrm>
              <a:prstGeom prst="rect">
                <a:avLst/>
              </a:prstGeom>
              <a:blipFill>
                <a:blip r:embed="rId5"/>
                <a:stretch>
                  <a:fillRect l="-47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FD360-29D4-4786-9D64-B67783028127}"/>
                  </a:ext>
                </a:extLst>
              </p:cNvPr>
              <p:cNvSpPr txBox="1"/>
              <p:nvPr/>
            </p:nvSpPr>
            <p:spPr>
              <a:xfrm>
                <a:off x="828275" y="4699794"/>
                <a:ext cx="2909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FD360-29D4-4786-9D64-B6778302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5" y="4699794"/>
                <a:ext cx="290996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323451-1C74-48D0-980D-E007CCA6A6A0}"/>
              </a:ext>
            </a:extLst>
          </p:cNvPr>
          <p:cNvSpPr txBox="1"/>
          <p:nvPr/>
        </p:nvSpPr>
        <p:spPr>
          <a:xfrm>
            <a:off x="208025" y="5396579"/>
            <a:ext cx="3298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All the intrinsic parameters are obtained.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37495-43ED-4F48-9414-466F8C843C94}"/>
                  </a:ext>
                </a:extLst>
              </p:cNvPr>
              <p:cNvSpPr txBox="1"/>
              <p:nvPr/>
            </p:nvSpPr>
            <p:spPr>
              <a:xfrm>
                <a:off x="208025" y="2579787"/>
                <a:ext cx="4846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Solution: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with the smallest eigenvalues</a:t>
                </a:r>
                <a:r>
                  <a:rPr lang="en-US" altLang="ko-KR" sz="1400" b="1" dirty="0"/>
                  <a:t>.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E37495-43ED-4F48-9414-466F8C84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2579787"/>
                <a:ext cx="4846776" cy="307777"/>
              </a:xfrm>
              <a:prstGeom prst="rect">
                <a:avLst/>
              </a:prstGeom>
              <a:blipFill>
                <a:blip r:embed="rId7"/>
                <a:stretch>
                  <a:fillRect l="-3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DEACE8-D511-4D42-835E-4537CD1A7B77}"/>
                  </a:ext>
                </a:extLst>
              </p:cNvPr>
              <p:cNvSpPr txBox="1"/>
              <p:nvPr/>
            </p:nvSpPr>
            <p:spPr>
              <a:xfrm>
                <a:off x="1857322" y="3088502"/>
                <a:ext cx="1000402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𝑽𝒃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DEACE8-D511-4D42-835E-4537CD1A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22" y="3088502"/>
                <a:ext cx="1000402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CCB89-C847-4458-A720-737D3DA54F41}"/>
                  </a:ext>
                </a:extLst>
              </p:cNvPr>
              <p:cNvSpPr txBox="1"/>
              <p:nvPr/>
            </p:nvSpPr>
            <p:spPr>
              <a:xfrm>
                <a:off x="208025" y="3506499"/>
                <a:ext cx="22806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not exist.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CCB89-C847-4458-A720-737D3DA5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" y="3506499"/>
                <a:ext cx="2280624" cy="307777"/>
              </a:xfrm>
              <a:prstGeom prst="rect">
                <a:avLst/>
              </a:prstGeom>
              <a:blipFill>
                <a:blip r:embed="rId9"/>
                <a:stretch>
                  <a:fillRect l="-802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F96B01-5063-4448-ABFF-4A5A4698B06F}"/>
                  </a:ext>
                </a:extLst>
              </p:cNvPr>
              <p:cNvSpPr txBox="1"/>
              <p:nvPr/>
            </p:nvSpPr>
            <p:spPr>
              <a:xfrm>
                <a:off x="5267550" y="992558"/>
                <a:ext cx="3643177" cy="2115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lit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br>
                  <a:rPr lang="en-US" altLang="ko-KR" sz="1400" b="0" i="1" dirty="0"/>
                </a:br>
                <a:endParaRPr lang="ko-KR" altLang="en-US" sz="14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F96B01-5063-4448-ABFF-4A5A4698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50" y="992558"/>
                <a:ext cx="3643177" cy="2115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399542-81E0-4D38-8DE5-0E4E8787D445}"/>
              </a:ext>
            </a:extLst>
          </p:cNvPr>
          <p:cNvSpPr txBox="1"/>
          <p:nvPr/>
        </p:nvSpPr>
        <p:spPr>
          <a:xfrm>
            <a:off x="4972920" y="3506499"/>
            <a:ext cx="472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Once the intrinsic parameters are obtained, the extrinsic parameters for each image are readily computed.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EC59F-9FEE-45C6-86D7-CBDA35DECF8A}"/>
                  </a:ext>
                </a:extLst>
              </p:cNvPr>
              <p:cNvSpPr/>
              <p:nvPr/>
            </p:nvSpPr>
            <p:spPr>
              <a:xfrm>
                <a:off x="4972919" y="4123718"/>
                <a:ext cx="21162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aln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EC59F-9FEE-45C6-86D7-CBDA35DE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19" y="4123718"/>
                <a:ext cx="2116220" cy="307777"/>
              </a:xfrm>
              <a:prstGeom prst="rect">
                <a:avLst/>
              </a:prstGeom>
              <a:blipFill>
                <a:blip r:embed="rId11"/>
                <a:stretch>
                  <a:fillRect l="-86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809AD4-D7CB-4039-9250-44ADD2AA0405}"/>
                  </a:ext>
                </a:extLst>
              </p:cNvPr>
              <p:cNvSpPr txBox="1"/>
              <p:nvPr/>
            </p:nvSpPr>
            <p:spPr>
              <a:xfrm>
                <a:off x="6674278" y="4531897"/>
                <a:ext cx="139781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809AD4-D7CB-4039-9250-44ADD2AA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78" y="4531897"/>
                <a:ext cx="1397819" cy="13849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Spot searching</a:t>
            </a:r>
            <a:endParaRPr lang="ko-KR" altLang="en-US" sz="1600" dirty="0"/>
          </a:p>
        </p:txBody>
      </p:sp>
      <p:pic>
        <p:nvPicPr>
          <p:cNvPr id="7" name="그림 6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E6714EDB-581A-4BCC-92D2-D0B1778B5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83" y="1033853"/>
            <a:ext cx="1598865" cy="1199149"/>
          </a:xfrm>
          <a:prstGeom prst="rect">
            <a:avLst/>
          </a:prstGeom>
        </p:spPr>
      </p:pic>
      <p:pic>
        <p:nvPicPr>
          <p:cNvPr id="9" name="그림 8" descr="텍스트, 바둑판식, 타일이(가) 표시된 사진&#10;&#10;자동 생성된 설명">
            <a:extLst>
              <a:ext uri="{FF2B5EF4-FFF2-40B4-BE49-F238E27FC236}">
                <a16:creationId xmlns:a16="http://schemas.microsoft.com/office/drawing/2014/main" id="{C50E08AF-8B74-4481-A62E-DB7928608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11340" r="20902" b="14258"/>
          <a:stretch/>
        </p:blipFill>
        <p:spPr>
          <a:xfrm>
            <a:off x="673769" y="2632742"/>
            <a:ext cx="4145006" cy="3751847"/>
          </a:xfrm>
          <a:prstGeom prst="rect">
            <a:avLst/>
          </a:prstGeom>
        </p:spPr>
      </p:pic>
      <p:pic>
        <p:nvPicPr>
          <p:cNvPr id="11" name="그림 10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D004275C-7C2A-45C9-A939-F5B11ED53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10432" r="21369" b="14637"/>
          <a:stretch/>
        </p:blipFill>
        <p:spPr>
          <a:xfrm>
            <a:off x="4953000" y="2632742"/>
            <a:ext cx="4155087" cy="375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0CEC6A-034D-4600-A38C-40EBA20E4D16}"/>
              </a:ext>
            </a:extLst>
          </p:cNvPr>
          <p:cNvSpPr/>
          <p:nvPr/>
        </p:nvSpPr>
        <p:spPr>
          <a:xfrm>
            <a:off x="1513238" y="5060110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58E895-3E2B-4179-B675-FF14F663D3AD}"/>
              </a:ext>
            </a:extLst>
          </p:cNvPr>
          <p:cNvSpPr/>
          <p:nvPr/>
        </p:nvSpPr>
        <p:spPr>
          <a:xfrm>
            <a:off x="5777491" y="5169228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F9501-1C0D-4940-B6E1-F93EBDE72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4580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Undistort the image</a:t>
            </a:r>
            <a:endParaRPr lang="ko-KR" altLang="en-US" sz="1600" dirty="0"/>
          </a:p>
        </p:txBody>
      </p:sp>
      <p:pic>
        <p:nvPicPr>
          <p:cNvPr id="32" name="그림 31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5BDB3109-349B-484F-9B16-CD9053EC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" y="2785034"/>
            <a:ext cx="4310794" cy="3233096"/>
          </a:xfrm>
          <a:prstGeom prst="rect">
            <a:avLst/>
          </a:prstGeom>
        </p:spPr>
      </p:pic>
      <p:pic>
        <p:nvPicPr>
          <p:cNvPr id="34" name="그림 33" descr="텍스트, 액자이(가) 표시된 사진&#10;&#10;자동 생성된 설명">
            <a:extLst>
              <a:ext uri="{FF2B5EF4-FFF2-40B4-BE49-F238E27FC236}">
                <a16:creationId xmlns:a16="http://schemas.microsoft.com/office/drawing/2014/main" id="{8017C3C1-38AA-4C33-954D-996E6654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02" y="2785034"/>
            <a:ext cx="4310795" cy="3233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F06FD0-F0CD-42FD-A626-A45524DBC721}"/>
              </a:ext>
            </a:extLst>
          </p:cNvPr>
          <p:cNvSpPr txBox="1"/>
          <p:nvPr/>
        </p:nvSpPr>
        <p:spPr>
          <a:xfrm>
            <a:off x="7702459" y="601813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Barrel distortion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EF01E2-6B67-45A4-93F8-645E0EE53C7D}"/>
              </a:ext>
            </a:extLst>
          </p:cNvPr>
          <p:cNvSpPr/>
          <p:nvPr/>
        </p:nvSpPr>
        <p:spPr>
          <a:xfrm>
            <a:off x="6717625" y="6128084"/>
            <a:ext cx="943494" cy="259378"/>
          </a:xfrm>
          <a:prstGeom prst="rightArrow">
            <a:avLst>
              <a:gd name="adj1" fmla="val 50000"/>
              <a:gd name="adj2" fmla="val 9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4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75AD5-F0D8-4C97-9C18-C8EDEF9877CC}"/>
              </a:ext>
            </a:extLst>
          </p:cNvPr>
          <p:cNvSpPr txBox="1"/>
          <p:nvPr/>
        </p:nvSpPr>
        <p:spPr>
          <a:xfrm>
            <a:off x="6477809" y="15394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90cm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0C25E6D-F90C-424C-B1E1-1FB894B8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69938"/>
            <a:ext cx="3743664" cy="208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4F119-D94C-4FD1-A691-84244B1F9350}"/>
              </a:ext>
            </a:extLst>
          </p:cNvPr>
          <p:cNvSpPr txBox="1"/>
          <p:nvPr/>
        </p:nvSpPr>
        <p:spPr>
          <a:xfrm>
            <a:off x="2514476" y="15394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80cm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A144F-4353-43F9-AEC6-7B00808E7427}"/>
              </a:ext>
            </a:extLst>
          </p:cNvPr>
          <p:cNvSpPr txBox="1"/>
          <p:nvPr/>
        </p:nvSpPr>
        <p:spPr>
          <a:xfrm>
            <a:off x="4232359" y="519416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100cm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0DCF4-2031-48C6-82E5-F4832D10EFE8}"/>
              </a:ext>
            </a:extLst>
          </p:cNvPr>
          <p:cNvSpPr txBox="1"/>
          <p:nvPr/>
        </p:nvSpPr>
        <p:spPr>
          <a:xfrm>
            <a:off x="103288" y="695299"/>
            <a:ext cx="270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Lens Calibration in Jasper</a:t>
            </a:r>
            <a:endParaRPr lang="ko-KR" altLang="en-US" sz="16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AE166A-6642-470E-8C33-55B93927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" y="1969938"/>
            <a:ext cx="4782766" cy="265747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1A772A-7BC0-457D-B26C-DCBAE555F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60" y="4168295"/>
            <a:ext cx="4140210" cy="23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29627-E557-4036-9004-F6103C5B7A72}"/>
                  </a:ext>
                </a:extLst>
              </p:cNvPr>
              <p:cNvSpPr txBox="1"/>
              <p:nvPr/>
            </p:nvSpPr>
            <p:spPr>
              <a:xfrm>
                <a:off x="337731" y="2460176"/>
                <a:ext cx="923053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Can it be directly applied to IMX459?</a:t>
                </a:r>
                <a:endParaRPr lang="ko-KR" alt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LiDAR has all three coordinates,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. Then why should we adopt the calibration method for the 2D camera? Shouldn’t we calibrate LiDAR using the spherical coordinate?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29627-E557-4036-9004-F6103C5B7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1" y="2460176"/>
                <a:ext cx="9230537" cy="1631216"/>
              </a:xfrm>
              <a:prstGeom prst="rect">
                <a:avLst/>
              </a:prstGeom>
              <a:blipFill>
                <a:blip r:embed="rId2"/>
                <a:stretch>
                  <a:fillRect l="-726" t="-2622" r="-1122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A482-EBE5-49A1-80BA-13F207E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Homography matrix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EFC4-E0B4-402E-A1A6-ACB2FC328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2A058-87DC-483E-9E87-882BE13F4A4F}"/>
              </a:ext>
            </a:extLst>
          </p:cNvPr>
          <p:cNvSpPr txBox="1"/>
          <p:nvPr/>
        </p:nvSpPr>
        <p:spPr>
          <a:xfrm>
            <a:off x="885077" y="914400"/>
            <a:ext cx="503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Obtaining the Homogeneous matrix by using SVD.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13F59-69F5-4609-AC3F-1BED744CB19B}"/>
                  </a:ext>
                </a:extLst>
              </p:cNvPr>
              <p:cNvSpPr txBox="1"/>
              <p:nvPr/>
            </p:nvSpPr>
            <p:spPr>
              <a:xfrm>
                <a:off x="5484123" y="1716953"/>
                <a:ext cx="3291094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13F59-69F5-4609-AC3F-1BED744C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123" y="1716953"/>
                <a:ext cx="3291094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E5F7852E-BA88-415D-A09A-17DCFCD35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441810"/>
                  </p:ext>
                </p:extLst>
              </p:nvPr>
            </p:nvGraphicFramePr>
            <p:xfrm>
              <a:off x="329295" y="3744672"/>
              <a:ext cx="9247410" cy="25759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7397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3635457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1814507287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1275122788"/>
                        </a:ext>
                      </a:extLst>
                    </a:gridCol>
                  </a:tblGrid>
                  <a:tr h="54555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(1</a:t>
                          </a:r>
                          <a:r>
                            <a:rPr lang="en-US" altLang="ko-KR" baseline="30000" dirty="0"/>
                            <a:t>st</a:t>
                          </a:r>
                          <a:r>
                            <a:rPr lang="en-US" altLang="ko-KR" dirty="0"/>
                            <a:t> image)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sz="2800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OpenCV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.60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50.2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−39.1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3.35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0.0297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0.00703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1.00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/>
                            <a:t>192.</a:t>
                          </a:r>
                          <a:r>
                            <a:rPr lang="en-US" altLang="ko-KR" sz="2000" dirty="0"/>
                            <a:t>6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/>
                            <a:t>412.</a:t>
                          </a:r>
                          <a:r>
                            <a:rPr lang="en-US" altLang="ko-KR" sz="2000" dirty="0"/>
                            <a:t>5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(Distorted)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.60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50.2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−39.1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3.35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412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0.0297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0.00703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1.00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/>
                            <a:t>192.6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/>
                            <a:t>412.5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E5F7852E-BA88-415D-A09A-17DCFCD35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441810"/>
                  </p:ext>
                </p:extLst>
              </p:nvPr>
            </p:nvGraphicFramePr>
            <p:xfrm>
              <a:off x="329295" y="3744672"/>
              <a:ext cx="9247410" cy="25759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7397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3635457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1814507287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1275122788"/>
                        </a:ext>
                      </a:extLst>
                    </a:gridCol>
                  </a:tblGrid>
                  <a:tr h="54555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01" t="-1111" r="-114765" b="-3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868" t="-1111" r="-100587" b="-3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868" t="-1111" r="-587" b="-3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OpenCV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01" t="-54819" r="-114765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/>
                            <a:t>192.</a:t>
                          </a:r>
                          <a:r>
                            <a:rPr lang="en-US" altLang="ko-KR" sz="2000" dirty="0"/>
                            <a:t>6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/>
                            <a:t>412.</a:t>
                          </a:r>
                          <a:r>
                            <a:rPr lang="en-US" altLang="ko-KR" sz="2000" dirty="0"/>
                            <a:t>5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(Distorted)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101" t="-153892" r="-114765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/>
                            <a:t>192.6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/>
                            <a:t>412.5</a:t>
                          </a:r>
                          <a:endParaRPr lang="ko-KR" alt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B6BA198-226F-4D76-9878-F2A594353A8D}"/>
              </a:ext>
            </a:extLst>
          </p:cNvPr>
          <p:cNvSpPr txBox="1"/>
          <p:nvPr/>
        </p:nvSpPr>
        <p:spPr>
          <a:xfrm>
            <a:off x="5918571" y="3259723"/>
            <a:ext cx="388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The location of the 0</a:t>
            </a:r>
            <a:r>
              <a:rPr lang="en-US" altLang="ko-KR" sz="1200" baseline="30000" dirty="0"/>
              <a:t>th</a:t>
            </a:r>
            <a:r>
              <a:rPr lang="en-US" altLang="ko-KR" sz="1200" dirty="0"/>
              <a:t> corner in the </a:t>
            </a:r>
            <a:r>
              <a:rPr lang="en-US" altLang="ko-KR" sz="1600" b="1" dirty="0"/>
              <a:t>distorted</a:t>
            </a:r>
            <a:r>
              <a:rPr lang="en-US" altLang="ko-KR" sz="1200" dirty="0"/>
              <a:t> image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C995EC-7ECC-4089-8CE1-397F506CCB0A}"/>
                  </a:ext>
                </a:extLst>
              </p:cNvPr>
              <p:cNvSpPr txBox="1"/>
              <p:nvPr/>
            </p:nvSpPr>
            <p:spPr>
              <a:xfrm>
                <a:off x="1771357" y="1696955"/>
                <a:ext cx="227735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C995EC-7ECC-4089-8CE1-397F506CC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7" y="1696955"/>
                <a:ext cx="227735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9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A482-EBE5-49A1-80BA-13F207E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Homography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EFC4-E0B4-402E-A1A6-ACB2FC328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2" descr="8,724 Chess Board Illustrations &amp; Clip Art - iStock">
            <a:extLst>
              <a:ext uri="{FF2B5EF4-FFF2-40B4-BE49-F238E27FC236}">
                <a16:creationId xmlns:a16="http://schemas.microsoft.com/office/drawing/2014/main" id="{A6AC0F79-373F-4810-B783-AAA0D5DD9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2" r="72810" b="60860"/>
          <a:stretch/>
        </p:blipFill>
        <p:spPr bwMode="auto">
          <a:xfrm>
            <a:off x="4266616" y="1001713"/>
            <a:ext cx="5170501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, 낱말맞추기게임, 실내, 체커이(가) 표시된 사진&#10;&#10;자동 생성된 설명">
            <a:extLst>
              <a:ext uri="{FF2B5EF4-FFF2-40B4-BE49-F238E27FC236}">
                <a16:creationId xmlns:a16="http://schemas.microsoft.com/office/drawing/2014/main" id="{AD2C24E8-C2C1-4081-985A-1792AA4A5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8" y="3569493"/>
            <a:ext cx="3365500" cy="2524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A1CE-40E5-4944-8EE4-ED354140A199}"/>
              </a:ext>
            </a:extLst>
          </p:cNvPr>
          <p:cNvSpPr/>
          <p:nvPr/>
        </p:nvSpPr>
        <p:spPr>
          <a:xfrm>
            <a:off x="2266733" y="4715580"/>
            <a:ext cx="533400" cy="517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C125D0-C6BA-4D53-9D01-1E628CD5755F}"/>
              </a:ext>
            </a:extLst>
          </p:cNvPr>
          <p:cNvCxnSpPr>
            <a:cxnSpLocks/>
          </p:cNvCxnSpPr>
          <p:nvPr/>
        </p:nvCxnSpPr>
        <p:spPr>
          <a:xfrm>
            <a:off x="2614321" y="5227316"/>
            <a:ext cx="1490954" cy="82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D8C28A-639B-4DD8-B7DF-6751C12F58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33433" y="1001714"/>
            <a:ext cx="1733183" cy="3713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1483837-B515-4430-8752-EB0CCF624098}"/>
              </a:ext>
            </a:extLst>
          </p:cNvPr>
          <p:cNvSpPr/>
          <p:nvPr/>
        </p:nvSpPr>
        <p:spPr>
          <a:xfrm>
            <a:off x="6515100" y="3569493"/>
            <a:ext cx="259115" cy="2651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D1431-D9BE-41D3-8E76-D30481F0ACBF}"/>
              </a:ext>
            </a:extLst>
          </p:cNvPr>
          <p:cNvSpPr txBox="1"/>
          <p:nvPr/>
        </p:nvSpPr>
        <p:spPr>
          <a:xfrm>
            <a:off x="3828546" y="2623324"/>
            <a:ext cx="250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 corner in the undistorted image found by suing OpenCV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FB2D50E-C589-4920-8D56-BA0999A5BE82}"/>
              </a:ext>
            </a:extLst>
          </p:cNvPr>
          <p:cNvCxnSpPr/>
          <p:nvPr/>
        </p:nvCxnSpPr>
        <p:spPr>
          <a:xfrm>
            <a:off x="5718346" y="3084989"/>
            <a:ext cx="682454" cy="4408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81787-9027-4BCF-815C-8DA65E8D3372}"/>
              </a:ext>
            </a:extLst>
          </p:cNvPr>
          <p:cNvSpPr/>
          <p:nvPr/>
        </p:nvSpPr>
        <p:spPr>
          <a:xfrm>
            <a:off x="7379935" y="2676525"/>
            <a:ext cx="259115" cy="2651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4456FA-6F57-4F31-B923-56387D209A99}"/>
              </a:ext>
            </a:extLst>
          </p:cNvPr>
          <p:cNvCxnSpPr>
            <a:cxnSpLocks/>
            <a:stCxn id="21" idx="7"/>
            <a:endCxn id="27" idx="3"/>
          </p:cNvCxnSpPr>
          <p:nvPr/>
        </p:nvCxnSpPr>
        <p:spPr>
          <a:xfrm flipV="1">
            <a:off x="6736268" y="2902813"/>
            <a:ext cx="681614" cy="705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CAB6DA-7CB8-4243-8B75-D80D00702C63}"/>
                  </a:ext>
                </a:extLst>
              </p:cNvPr>
              <p:cNvSpPr txBox="1"/>
              <p:nvPr/>
            </p:nvSpPr>
            <p:spPr>
              <a:xfrm>
                <a:off x="7328391" y="3167464"/>
                <a:ext cx="2447401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CAB6DA-7CB8-4243-8B75-D80D00702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391" y="3167464"/>
                <a:ext cx="244740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A38A06A-9EF3-48F9-AF7D-2DCC6085BBAF}"/>
              </a:ext>
            </a:extLst>
          </p:cNvPr>
          <p:cNvSpPr txBox="1"/>
          <p:nvPr/>
        </p:nvSpPr>
        <p:spPr>
          <a:xfrm>
            <a:off x="7077075" y="2288355"/>
            <a:ext cx="236025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 corner in the distorted image</a:t>
            </a:r>
            <a:endParaRPr lang="ko-KR" altLang="en-US" sz="1200" dirty="0"/>
          </a:p>
        </p:txBody>
      </p:sp>
      <p:pic>
        <p:nvPicPr>
          <p:cNvPr id="37" name="그림 36" descr="텍스트, 체커이(가) 표시된 사진&#10;&#10;자동 생성된 설명">
            <a:extLst>
              <a:ext uri="{FF2B5EF4-FFF2-40B4-BE49-F238E27FC236}">
                <a16:creationId xmlns:a16="http://schemas.microsoft.com/office/drawing/2014/main" id="{F9EA6102-3DDC-4224-AA6A-8FEFEB6D23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" y="1136355"/>
            <a:ext cx="2449296" cy="18369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001294-A1CD-471B-BA74-CF9DDE3FDCF8}"/>
              </a:ext>
            </a:extLst>
          </p:cNvPr>
          <p:cNvSpPr txBox="1"/>
          <p:nvPr/>
        </p:nvSpPr>
        <p:spPr>
          <a:xfrm>
            <a:off x="914030" y="764382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Distorted image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EF3E4-3556-49C0-9E2F-1235A55237F5}"/>
              </a:ext>
            </a:extLst>
          </p:cNvPr>
          <p:cNvSpPr txBox="1"/>
          <p:nvPr/>
        </p:nvSpPr>
        <p:spPr>
          <a:xfrm>
            <a:off x="226733" y="3218917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Undistorted image (OpenCV)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72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A482-EBE5-49A1-80BA-13F207E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Homography matrix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EFC4-E0B4-402E-A1A6-ACB2FC328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874EF8-EF6B-4BFB-B102-D6B7C2FB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22" y="1425388"/>
            <a:ext cx="5782654" cy="4452953"/>
          </a:xfrm>
          <a:prstGeom prst="rect">
            <a:avLst/>
          </a:prstGeom>
        </p:spPr>
      </p:pic>
      <p:pic>
        <p:nvPicPr>
          <p:cNvPr id="16" name="그림 15" descr="텍스트, 체커, 바둑판식이(가) 표시된 사진&#10;&#10;자동 생성된 설명">
            <a:extLst>
              <a:ext uri="{FF2B5EF4-FFF2-40B4-BE49-F238E27FC236}">
                <a16:creationId xmlns:a16="http://schemas.microsoft.com/office/drawing/2014/main" id="{F0731FF5-8D0B-4E01-97EA-C3A532087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8" y="4213412"/>
            <a:ext cx="2907110" cy="2180332"/>
          </a:xfrm>
          <a:prstGeom prst="rect">
            <a:avLst/>
          </a:prstGeom>
        </p:spPr>
      </p:pic>
      <p:pic>
        <p:nvPicPr>
          <p:cNvPr id="18" name="그림 17" descr="텍스트, 체커이(가) 표시된 사진&#10;&#10;자동 생성된 설명">
            <a:extLst>
              <a:ext uri="{FF2B5EF4-FFF2-40B4-BE49-F238E27FC236}">
                <a16:creationId xmlns:a16="http://schemas.microsoft.com/office/drawing/2014/main" id="{E6CFA37D-8132-4D81-B415-CC8FFAA97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9" y="1320917"/>
            <a:ext cx="2907110" cy="2180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241854-CF5E-4E7A-9BAC-6781E8BB89DB}"/>
              </a:ext>
            </a:extLst>
          </p:cNvPr>
          <p:cNvSpPr txBox="1"/>
          <p:nvPr/>
        </p:nvSpPr>
        <p:spPr>
          <a:xfrm>
            <a:off x="1144166" y="880700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Distorted image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636361-9731-4DA3-8318-20E03D92697D}"/>
              </a:ext>
            </a:extLst>
          </p:cNvPr>
          <p:cNvSpPr txBox="1"/>
          <p:nvPr/>
        </p:nvSpPr>
        <p:spPr>
          <a:xfrm>
            <a:off x="524150" y="3756800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Undistorted image (OpenCV)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0D8C5-925D-47BE-B60E-6DA03C465819}"/>
              </a:ext>
            </a:extLst>
          </p:cNvPr>
          <p:cNvSpPr txBox="1"/>
          <p:nvPr/>
        </p:nvSpPr>
        <p:spPr>
          <a:xfrm>
            <a:off x="1299226" y="3202452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0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8B1B9-B8DE-4A18-86BD-6881ADE51007}"/>
              </a:ext>
            </a:extLst>
          </p:cNvPr>
          <p:cNvSpPr txBox="1"/>
          <p:nvPr/>
        </p:nvSpPr>
        <p:spPr>
          <a:xfrm>
            <a:off x="1556678" y="3216313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6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5155F-91F9-44A0-9D49-0CF71DE1A53D}"/>
              </a:ext>
            </a:extLst>
          </p:cNvPr>
          <p:cNvSpPr txBox="1"/>
          <p:nvPr/>
        </p:nvSpPr>
        <p:spPr>
          <a:xfrm>
            <a:off x="1754754" y="3216313"/>
            <a:ext cx="455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12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01271-116C-43FB-B87A-60F3FB2FC796}"/>
              </a:ext>
            </a:extLst>
          </p:cNvPr>
          <p:cNvSpPr txBox="1"/>
          <p:nvPr/>
        </p:nvSpPr>
        <p:spPr>
          <a:xfrm>
            <a:off x="1268458" y="2868951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1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AF49F8-371B-4BFD-8B41-39F267E30E02}"/>
              </a:ext>
            </a:extLst>
          </p:cNvPr>
          <p:cNvSpPr txBox="1"/>
          <p:nvPr/>
        </p:nvSpPr>
        <p:spPr>
          <a:xfrm>
            <a:off x="1268458" y="2622730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2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AAF457-C83E-4357-918B-0C0A68674925}"/>
              </a:ext>
            </a:extLst>
          </p:cNvPr>
          <p:cNvSpPr txBox="1"/>
          <p:nvPr/>
        </p:nvSpPr>
        <p:spPr>
          <a:xfrm>
            <a:off x="1280640" y="2396573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3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66E1C6-ACFC-4348-A3DA-A331F7A688A6}"/>
              </a:ext>
            </a:extLst>
          </p:cNvPr>
          <p:cNvSpPr txBox="1"/>
          <p:nvPr/>
        </p:nvSpPr>
        <p:spPr>
          <a:xfrm>
            <a:off x="4594876" y="3247869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0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AD1A0-9235-465D-82EE-CD19F876F8F5}"/>
              </a:ext>
            </a:extLst>
          </p:cNvPr>
          <p:cNvSpPr txBox="1"/>
          <p:nvPr/>
        </p:nvSpPr>
        <p:spPr>
          <a:xfrm>
            <a:off x="4732895" y="3756800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1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B3555-641D-428E-84DA-ACC081B31D36}"/>
              </a:ext>
            </a:extLst>
          </p:cNvPr>
          <p:cNvSpPr txBox="1"/>
          <p:nvPr/>
        </p:nvSpPr>
        <p:spPr>
          <a:xfrm>
            <a:off x="4814981" y="4125684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2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457987-6770-4693-8B92-E0306E248E4D}"/>
              </a:ext>
            </a:extLst>
          </p:cNvPr>
          <p:cNvSpPr txBox="1"/>
          <p:nvPr/>
        </p:nvSpPr>
        <p:spPr>
          <a:xfrm>
            <a:off x="5110641" y="3397532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6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239243-2FCA-4639-BC67-BF4B7E542F3E}"/>
              </a:ext>
            </a:extLst>
          </p:cNvPr>
          <p:cNvSpPr txBox="1"/>
          <p:nvPr/>
        </p:nvSpPr>
        <p:spPr>
          <a:xfrm>
            <a:off x="5595128" y="3503103"/>
            <a:ext cx="455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12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7C9788-FC4D-4F3B-AD5A-BFE5F7DADFCB}"/>
              </a:ext>
            </a:extLst>
          </p:cNvPr>
          <p:cNvSpPr txBox="1"/>
          <p:nvPr/>
        </p:nvSpPr>
        <p:spPr>
          <a:xfrm>
            <a:off x="2970618" y="2009960"/>
            <a:ext cx="455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54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6C032C-9FE6-49C6-8310-F3EBEF21DFD7}"/>
              </a:ext>
            </a:extLst>
          </p:cNvPr>
          <p:cNvSpPr txBox="1"/>
          <p:nvPr/>
        </p:nvSpPr>
        <p:spPr>
          <a:xfrm>
            <a:off x="3106009" y="3216313"/>
            <a:ext cx="455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48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5C4307-E6D1-4C78-A473-AFA78E303D32}"/>
              </a:ext>
            </a:extLst>
          </p:cNvPr>
          <p:cNvSpPr txBox="1"/>
          <p:nvPr/>
        </p:nvSpPr>
        <p:spPr>
          <a:xfrm>
            <a:off x="8888257" y="1425388"/>
            <a:ext cx="455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48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272687-2C21-49DB-A407-2D1B67BF3556}"/>
              </a:ext>
            </a:extLst>
          </p:cNvPr>
          <p:cNvSpPr txBox="1"/>
          <p:nvPr/>
        </p:nvSpPr>
        <p:spPr>
          <a:xfrm>
            <a:off x="9253068" y="3651864"/>
            <a:ext cx="455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54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3E5C00-2D42-45EA-B8E8-86C2718FF39B}"/>
              </a:ext>
            </a:extLst>
          </p:cNvPr>
          <p:cNvSpPr txBox="1"/>
          <p:nvPr/>
        </p:nvSpPr>
        <p:spPr>
          <a:xfrm>
            <a:off x="1275975" y="2209758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4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F3B89-AB9A-4DB6-88A6-0E1FBB8022DF}"/>
              </a:ext>
            </a:extLst>
          </p:cNvPr>
          <p:cNvSpPr txBox="1"/>
          <p:nvPr/>
        </p:nvSpPr>
        <p:spPr>
          <a:xfrm>
            <a:off x="1307722" y="1985210"/>
            <a:ext cx="27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ighlight>
                  <a:srgbClr val="00FFFF"/>
                </a:highlight>
              </a:rPr>
              <a:t>5</a:t>
            </a:r>
            <a:endParaRPr lang="ko-KR" altLang="en-US" sz="1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51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A482-EBE5-49A1-80BA-13F207E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Homography matrix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EFC4-E0B4-402E-A1A6-ACB2FC328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2A058-87DC-483E-9E87-882BE13F4A4F}"/>
              </a:ext>
            </a:extLst>
          </p:cNvPr>
          <p:cNvSpPr txBox="1"/>
          <p:nvPr/>
        </p:nvSpPr>
        <p:spPr>
          <a:xfrm>
            <a:off x="885077" y="914400"/>
            <a:ext cx="763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Obtaining the intrinsic and extrinsic parameters by using Zhang’s technique.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13F59-69F5-4609-AC3F-1BED744CB19B}"/>
                  </a:ext>
                </a:extLst>
              </p:cNvPr>
              <p:cNvSpPr txBox="1"/>
              <p:nvPr/>
            </p:nvSpPr>
            <p:spPr>
              <a:xfrm>
                <a:off x="2367977" y="1385556"/>
                <a:ext cx="4361515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13F59-69F5-4609-AC3F-1BED744C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77" y="1385556"/>
                <a:ext cx="4361515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2447C25E-C7A5-47DA-B3A2-41455B9FDD01}"/>
              </a:ext>
            </a:extLst>
          </p:cNvPr>
          <p:cNvSpPr/>
          <p:nvPr/>
        </p:nvSpPr>
        <p:spPr>
          <a:xfrm rot="5400000">
            <a:off x="3946554" y="2050544"/>
            <a:ext cx="300606" cy="1533382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3A75-985F-4ED4-BFF3-4C5958264583}"/>
              </a:ext>
            </a:extLst>
          </p:cNvPr>
          <p:cNvSpPr txBox="1"/>
          <p:nvPr/>
        </p:nvSpPr>
        <p:spPr>
          <a:xfrm>
            <a:off x="3023069" y="3123567"/>
            <a:ext cx="21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intrinsic parameters</a:t>
            </a:r>
            <a:endParaRPr lang="ko-KR" alt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8306D27-B37C-4500-8E77-759AEF589612}"/>
              </a:ext>
            </a:extLst>
          </p:cNvPr>
          <p:cNvSpPr/>
          <p:nvPr/>
        </p:nvSpPr>
        <p:spPr>
          <a:xfrm rot="5400000">
            <a:off x="5856919" y="2120683"/>
            <a:ext cx="300606" cy="1533382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2117B-9158-43A1-8FE0-2648E72B8690}"/>
              </a:ext>
            </a:extLst>
          </p:cNvPr>
          <p:cNvSpPr txBox="1"/>
          <p:nvPr/>
        </p:nvSpPr>
        <p:spPr>
          <a:xfrm>
            <a:off x="5240531" y="3193706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extrinsic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E5F7852E-BA88-415D-A09A-17DCFCD35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34082"/>
                  </p:ext>
                </p:extLst>
              </p:nvPr>
            </p:nvGraphicFramePr>
            <p:xfrm>
              <a:off x="647764" y="3725469"/>
              <a:ext cx="8655261" cy="25759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6653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54555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Intrinsic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Extrinsic (for the 1</a:t>
                          </a:r>
                          <a:r>
                            <a:rPr lang="en-US" altLang="ko-KR" baseline="30000" dirty="0"/>
                            <a:t>st</a:t>
                          </a:r>
                          <a:r>
                            <a:rPr lang="en-US" altLang="ko-KR" dirty="0"/>
                            <a:t> image)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OpenCV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03.4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313.4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243.3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.0053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0.99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−2.5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−0.96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0.034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(Distorted)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−1.1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319.4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242.8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.0048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−2.6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−0.95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.31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0.075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E5F7852E-BA88-415D-A09A-17DCFCD35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34082"/>
                  </p:ext>
                </p:extLst>
              </p:nvPr>
            </p:nvGraphicFramePr>
            <p:xfrm>
              <a:off x="647764" y="3725469"/>
              <a:ext cx="8655261" cy="25759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6653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54555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Intrinsic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Extrinsic (for the 1</a:t>
                          </a:r>
                          <a:r>
                            <a:rPr lang="en-US" altLang="ko-KR" baseline="30000" dirty="0"/>
                            <a:t>st</a:t>
                          </a:r>
                          <a:r>
                            <a:rPr lang="en-US" altLang="ko-KR" dirty="0"/>
                            <a:t> image)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OpenCV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6" t="-54819" r="-10018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036" t="-54819" r="-180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(Distorted)</a:t>
                          </a:r>
                          <a:endParaRPr lang="ko-KR" altLang="en-US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6036" t="-153892" r="-100180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6036" t="-153892" r="-180" b="-5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7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53832BC-983A-4B21-8620-8E7F55A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6" y="106049"/>
            <a:ext cx="3476844" cy="384069"/>
          </a:xfrm>
        </p:spPr>
        <p:txBody>
          <a:bodyPr/>
          <a:lstStyle/>
          <a:p>
            <a:r>
              <a:rPr lang="en-US" altLang="ko-KR" sz="1651" dirty="0"/>
              <a:t>S-LiDAR Cal. (Dark, TDC, P2P)</a:t>
            </a:r>
            <a:endParaRPr lang="ko-KR" altLang="en-US" sz="165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A04044-4C97-48BC-9827-DEA1F7D4036A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827034"/>
          <a:ext cx="9090364" cy="1349828"/>
        </p:xfrm>
        <a:graphic>
          <a:graphicData uri="http://schemas.openxmlformats.org/drawingml/2006/table">
            <a:tbl>
              <a:tblPr/>
              <a:tblGrid>
                <a:gridCol w="807484">
                  <a:extLst>
                    <a:ext uri="{9D8B030D-6E8A-4147-A177-3AD203B41FA5}">
                      <a16:colId xmlns:a16="http://schemas.microsoft.com/office/drawing/2014/main" val="2260011247"/>
                    </a:ext>
                  </a:extLst>
                </a:gridCol>
                <a:gridCol w="807484">
                  <a:extLst>
                    <a:ext uri="{9D8B030D-6E8A-4147-A177-3AD203B41FA5}">
                      <a16:colId xmlns:a16="http://schemas.microsoft.com/office/drawing/2014/main" val="3559202782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98289219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241715350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82260242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04061375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38367836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78312607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024294337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2739352368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1469056843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113590081"/>
                    </a:ext>
                  </a:extLst>
                </a:gridCol>
                <a:gridCol w="619944">
                  <a:extLst>
                    <a:ext uri="{9D8B030D-6E8A-4147-A177-3AD203B41FA5}">
                      <a16:colId xmlns:a16="http://schemas.microsoft.com/office/drawing/2014/main" val="387348458"/>
                    </a:ext>
                  </a:extLst>
                </a:gridCol>
                <a:gridCol w="656012">
                  <a:extLst>
                    <a:ext uri="{9D8B030D-6E8A-4147-A177-3AD203B41FA5}">
                      <a16:colId xmlns:a16="http://schemas.microsoft.com/office/drawing/2014/main" val="669343697"/>
                    </a:ext>
                  </a:extLst>
                </a:gridCol>
              </a:tblGrid>
              <a:tr h="215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Item</a:t>
                      </a:r>
                      <a:endParaRPr lang="ko-KR" alt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인원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6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7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2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3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8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4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주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11</a:t>
                      </a:r>
                      <a:r>
                        <a:rPr lang="ko-KR" alt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월</a:t>
                      </a: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901"/>
                  </a:ext>
                </a:extLst>
              </a:tr>
              <a:tr h="11341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Dark, TDC, P2P Cal.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장비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성동현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이동건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  <a:p>
                      <a:pPr algn="ctr" fontAlgn="ctr"/>
                      <a:r>
                        <a:rPr lang="ko-KR" alt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charset="-127"/>
                        </a:rPr>
                        <a:t>이석민</a:t>
                      </a:r>
                      <a:endParaRPr lang="en-US" altLang="ko-KR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charset="-127"/>
                      </a:endParaRPr>
                    </a:p>
                  </a:txBody>
                  <a:tcPr marL="4423" marR="4423" marT="4421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1114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01440D7-2F13-4AFB-848E-591154428CE2}"/>
              </a:ext>
            </a:extLst>
          </p:cNvPr>
          <p:cNvSpPr txBox="1"/>
          <p:nvPr/>
        </p:nvSpPr>
        <p:spPr>
          <a:xfrm>
            <a:off x="1925536" y="117388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DNL</a:t>
            </a:r>
            <a:r>
              <a:rPr lang="ko-KR" altLang="en-US" sz="900" dirty="0"/>
              <a:t>용</a:t>
            </a:r>
            <a:endParaRPr lang="en-US" altLang="ko-KR" sz="900" dirty="0"/>
          </a:p>
          <a:p>
            <a:pPr algn="ctr"/>
            <a:r>
              <a:rPr lang="en-US" altLang="ko-KR" sz="900" dirty="0"/>
              <a:t>IR</a:t>
            </a:r>
            <a:r>
              <a:rPr lang="ko-KR" altLang="en-US" sz="900" dirty="0"/>
              <a:t> 광원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광원설계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7C9405-6D22-4369-BE31-8B12E159DC96}"/>
              </a:ext>
            </a:extLst>
          </p:cNvPr>
          <p:cNvSpPr txBox="1"/>
          <p:nvPr/>
        </p:nvSpPr>
        <p:spPr>
          <a:xfrm>
            <a:off x="2642126" y="14201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EVK</a:t>
            </a:r>
          </a:p>
          <a:p>
            <a:pPr algn="ctr"/>
            <a:r>
              <a:rPr lang="ko-KR" altLang="en-US" sz="900" dirty="0"/>
              <a:t>입고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2E427-81D1-472B-AF60-B8CFBC05A331}"/>
              </a:ext>
            </a:extLst>
          </p:cNvPr>
          <p:cNvSpPr txBox="1"/>
          <p:nvPr/>
        </p:nvSpPr>
        <p:spPr>
          <a:xfrm>
            <a:off x="3263341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C4C238-CCD2-468D-B684-54B88C218E00}"/>
              </a:ext>
            </a:extLst>
          </p:cNvPr>
          <p:cNvSpPr txBox="1"/>
          <p:nvPr/>
        </p:nvSpPr>
        <p:spPr>
          <a:xfrm>
            <a:off x="3884557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Dark</a:t>
            </a:r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검증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B1144F-6870-4004-A090-27176FA9A347}"/>
              </a:ext>
            </a:extLst>
          </p:cNvPr>
          <p:cNvSpPr txBox="1"/>
          <p:nvPr/>
        </p:nvSpPr>
        <p:spPr>
          <a:xfrm>
            <a:off x="4390173" y="129699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TDC</a:t>
            </a:r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검증</a:t>
            </a:r>
            <a:endParaRPr lang="en-US" altLang="ko-KR" sz="900" dirty="0"/>
          </a:p>
          <a:p>
            <a:pPr algn="ctr"/>
            <a:r>
              <a:rPr lang="en-US" altLang="ko-KR" sz="900" dirty="0"/>
              <a:t>w/ IR</a:t>
            </a:r>
            <a:r>
              <a:rPr lang="ko-KR" altLang="en-US" sz="900" dirty="0"/>
              <a:t>광원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0640E-9F46-4E71-BD45-BD72ED3F38D1}"/>
              </a:ext>
            </a:extLst>
          </p:cNvPr>
          <p:cNvSpPr txBox="1"/>
          <p:nvPr/>
        </p:nvSpPr>
        <p:spPr>
          <a:xfrm>
            <a:off x="5085667" y="14201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실거리</a:t>
            </a:r>
            <a:endParaRPr lang="en-US" altLang="ko-KR" sz="900" dirty="0"/>
          </a:p>
          <a:p>
            <a:pPr algn="ctr"/>
            <a:r>
              <a:rPr lang="en-US" altLang="ko-KR" sz="900" dirty="0"/>
              <a:t>TOF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9E87BA-39F1-4743-85E2-014E9E4884FB}"/>
              </a:ext>
            </a:extLst>
          </p:cNvPr>
          <p:cNvSpPr txBox="1"/>
          <p:nvPr/>
        </p:nvSpPr>
        <p:spPr>
          <a:xfrm>
            <a:off x="5760335" y="14201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Chart</a:t>
            </a:r>
          </a:p>
          <a:p>
            <a:pPr algn="ctr"/>
            <a:r>
              <a:rPr lang="ko-KR" altLang="en-US" sz="900" dirty="0"/>
              <a:t>측정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610A06-E18A-450C-90B0-AE138F3F628D}"/>
              </a:ext>
            </a:extLst>
          </p:cNvPr>
          <p:cNvSpPr txBox="1"/>
          <p:nvPr/>
        </p:nvSpPr>
        <p:spPr>
          <a:xfrm>
            <a:off x="6350044" y="1358549"/>
            <a:ext cx="415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P2P</a:t>
            </a:r>
          </a:p>
          <a:p>
            <a:pPr algn="ctr"/>
            <a:r>
              <a:rPr lang="ko-KR" altLang="en-US" sz="900" dirty="0"/>
              <a:t>입고</a:t>
            </a:r>
            <a:endParaRPr lang="en-US" altLang="ko-KR" sz="900" dirty="0"/>
          </a:p>
          <a:p>
            <a:pPr algn="ctr"/>
            <a:r>
              <a:rPr lang="ko-KR" altLang="en-US" sz="900" dirty="0"/>
              <a:t>검증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84CB68-148D-4A5A-955F-21785BA3AAD0}"/>
              </a:ext>
            </a:extLst>
          </p:cNvPr>
          <p:cNvSpPr txBox="1"/>
          <p:nvPr/>
        </p:nvSpPr>
        <p:spPr>
          <a:xfrm>
            <a:off x="6889934" y="129699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장비개발</a:t>
            </a:r>
            <a:endParaRPr lang="en-US" altLang="ko-KR" sz="900" dirty="0"/>
          </a:p>
          <a:p>
            <a:pPr algn="ctr"/>
            <a:r>
              <a:rPr lang="ko-KR" altLang="en-US" sz="900" dirty="0"/>
              <a:t>의사결정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0BF6B-8C8B-4FB1-85EB-7C4CEFDC047D}"/>
              </a:ext>
            </a:extLst>
          </p:cNvPr>
          <p:cNvSpPr txBox="1"/>
          <p:nvPr/>
        </p:nvSpPr>
        <p:spPr>
          <a:xfrm>
            <a:off x="7616717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 Cal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설계</a:t>
            </a:r>
            <a:endParaRPr lang="en-US" altLang="ko-KR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858B9E-FA43-4C66-BA88-BE50CB19A9F9}"/>
              </a:ext>
            </a:extLst>
          </p:cNvPr>
          <p:cNvSpPr txBox="1"/>
          <p:nvPr/>
        </p:nvSpPr>
        <p:spPr>
          <a:xfrm>
            <a:off x="8190383" y="1296994"/>
            <a:ext cx="41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통합</a:t>
            </a:r>
            <a:endParaRPr lang="en-US" altLang="ko-KR" sz="900" dirty="0"/>
          </a:p>
          <a:p>
            <a:pPr algn="ctr"/>
            <a:r>
              <a:rPr lang="en-US" altLang="ko-KR" sz="900" dirty="0"/>
              <a:t>Cal</a:t>
            </a:r>
          </a:p>
          <a:p>
            <a:pPr algn="ctr"/>
            <a:r>
              <a:rPr lang="ko-KR" altLang="en-US" sz="900" dirty="0"/>
              <a:t>장비</a:t>
            </a:r>
            <a:endParaRPr lang="en-US" altLang="ko-KR" sz="900" dirty="0"/>
          </a:p>
          <a:p>
            <a:pPr algn="ctr"/>
            <a:r>
              <a:rPr lang="ko-KR" altLang="en-US" sz="900" dirty="0"/>
              <a:t>발주</a:t>
            </a:r>
            <a:endParaRPr lang="en-US" altLang="ko-KR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21FFA-24DD-4FD3-B885-B4819730DA73}"/>
              </a:ext>
            </a:extLst>
          </p:cNvPr>
          <p:cNvSpPr txBox="1"/>
          <p:nvPr/>
        </p:nvSpPr>
        <p:spPr>
          <a:xfrm>
            <a:off x="8882865" y="1481659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입고</a:t>
            </a:r>
            <a:endParaRPr lang="en-US" altLang="ko-KR" sz="9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330ED03-71F3-483A-9650-182C59BC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0" y="2822389"/>
            <a:ext cx="9045760" cy="3372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556D41-23E3-48BA-A0F2-C6072D823F35}"/>
              </a:ext>
            </a:extLst>
          </p:cNvPr>
          <p:cNvSpPr txBox="1"/>
          <p:nvPr/>
        </p:nvSpPr>
        <p:spPr>
          <a:xfrm>
            <a:off x="188932" y="2228617"/>
            <a:ext cx="670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ACE d-TOF Sensor Calibration </a:t>
            </a:r>
            <a:r>
              <a:rPr lang="ko-KR" altLang="en-US" sz="1200" dirty="0"/>
              <a:t>방식을 자사 </a:t>
            </a:r>
            <a:r>
              <a:rPr lang="en-US" altLang="ko-KR" sz="1200" dirty="0"/>
              <a:t>S-LiDAR </a:t>
            </a:r>
            <a:r>
              <a:rPr lang="ko-KR" altLang="en-US" sz="1200" dirty="0"/>
              <a:t>에 적용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전반적이 </a:t>
            </a:r>
            <a:r>
              <a:rPr lang="en-US" altLang="ko-KR" sz="1200" dirty="0"/>
              <a:t>Calibration </a:t>
            </a:r>
            <a:r>
              <a:rPr lang="ko-KR" altLang="en-US" sz="1200" dirty="0"/>
              <a:t>의 방식은 동일하지만 자사 </a:t>
            </a:r>
            <a:r>
              <a:rPr lang="en-US" altLang="ko-KR" sz="1200" dirty="0"/>
              <a:t>S-LiDAR </a:t>
            </a:r>
            <a:r>
              <a:rPr lang="ko-KR" altLang="en-US" sz="1200" dirty="0"/>
              <a:t>에 적합한 장비 구성으로 </a:t>
            </a:r>
            <a:r>
              <a:rPr lang="en-US" altLang="ko-KR" sz="1200" dirty="0"/>
              <a:t>Modification </a:t>
            </a:r>
            <a:endParaRPr lang="ko-KR" altLang="en-US" sz="1200" dirty="0"/>
          </a:p>
        </p:txBody>
      </p:sp>
      <p:sp>
        <p:nvSpPr>
          <p:cNvPr id="57" name="실행 단추: 처음으로 이동 5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D71B314-EB69-4E49-87E6-1EE6DD9A67FD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D4E83E-1BEE-406D-9954-1B634B4FEA17}"/>
              </a:ext>
            </a:extLst>
          </p:cNvPr>
          <p:cNvSpPr/>
          <p:nvPr/>
        </p:nvSpPr>
        <p:spPr>
          <a:xfrm>
            <a:off x="274638" y="5907741"/>
            <a:ext cx="7536265" cy="286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7C2A6D-7678-4537-A8D3-2F23A25047F9}"/>
              </a:ext>
            </a:extLst>
          </p:cNvPr>
          <p:cNvSpPr/>
          <p:nvPr/>
        </p:nvSpPr>
        <p:spPr>
          <a:xfrm>
            <a:off x="274637" y="4508438"/>
            <a:ext cx="753626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6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333A97-9204-4502-9709-8E2AD9470A4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260514" y="1465539"/>
            <a:ext cx="9534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B296CD-8EF9-4FCC-AE9B-211155BF34E9}"/>
              </a:ext>
            </a:extLst>
          </p:cNvPr>
          <p:cNvSpPr txBox="1"/>
          <p:nvPr/>
        </p:nvSpPr>
        <p:spPr>
          <a:xfrm>
            <a:off x="5605143" y="1760922"/>
            <a:ext cx="114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Geo 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Depth Cal.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AB1A6-4DAF-4F30-BB50-F04FDB650344}"/>
              </a:ext>
            </a:extLst>
          </p:cNvPr>
          <p:cNvSpPr txBox="1"/>
          <p:nvPr/>
        </p:nvSpPr>
        <p:spPr>
          <a:xfrm>
            <a:off x="7795265" y="176092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FPN Cal.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A7AB0-3704-47F6-8747-9B30E61BE65C}"/>
              </a:ext>
            </a:extLst>
          </p:cNvPr>
          <p:cNvSpPr txBox="1"/>
          <p:nvPr/>
        </p:nvSpPr>
        <p:spPr>
          <a:xfrm>
            <a:off x="3213999" y="1760922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TDC Linearization.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/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measure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Spot finding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02784-02BD-4EA4-947D-30911F9A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4" y="1760922"/>
                <a:ext cx="1282146" cy="523220"/>
              </a:xfrm>
              <a:prstGeom prst="rect">
                <a:avLst/>
              </a:prstGeom>
              <a:blipFill>
                <a:blip r:embed="rId2"/>
                <a:stretch>
                  <a:fillRect l="-952" t="-3488" r="-47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A92694B-1D9D-4E96-92C2-FD3FF0F6A45A}"/>
              </a:ext>
            </a:extLst>
          </p:cNvPr>
          <p:cNvSpPr txBox="1"/>
          <p:nvPr/>
        </p:nvSpPr>
        <p:spPr>
          <a:xfrm>
            <a:off x="820514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Dark Box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7E675-52E5-494F-ABBD-6AE14881ABB6}"/>
              </a:ext>
            </a:extLst>
          </p:cNvPr>
          <p:cNvSpPr txBox="1"/>
          <p:nvPr/>
        </p:nvSpPr>
        <p:spPr>
          <a:xfrm>
            <a:off x="3213999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LPFF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5AB83-4498-4EDC-840D-A5456DBBAFBC}"/>
              </a:ext>
            </a:extLst>
          </p:cNvPr>
          <p:cNvSpPr txBox="1"/>
          <p:nvPr/>
        </p:nvSpPr>
        <p:spPr>
          <a:xfrm>
            <a:off x="5605143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Rail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8B786-1AB8-4B21-BDDF-2BF26C268E48}"/>
              </a:ext>
            </a:extLst>
          </p:cNvPr>
          <p:cNvSpPr txBox="1"/>
          <p:nvPr/>
        </p:nvSpPr>
        <p:spPr>
          <a:xfrm>
            <a:off x="7795265" y="1280873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P2P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16039-F0DC-4253-ACB4-CE3DD552A014}"/>
              </a:ext>
            </a:extLst>
          </p:cNvPr>
          <p:cNvSpPr txBox="1"/>
          <p:nvPr/>
        </p:nvSpPr>
        <p:spPr>
          <a:xfrm>
            <a:off x="103288" y="695299"/>
            <a:ext cx="310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Jasper Calibration BM process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A5E2B-A955-41E4-9173-26D42BBB3A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53999" y="1465539"/>
            <a:ext cx="95114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3E37B2-610D-4FB1-8B26-FC24894B88C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045143" y="1465539"/>
            <a:ext cx="75012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FF2167-509E-44A7-9043-02520B08CE8B}"/>
              </a:ext>
            </a:extLst>
          </p:cNvPr>
          <p:cNvSpPr txBox="1"/>
          <p:nvPr/>
        </p:nvSpPr>
        <p:spPr>
          <a:xfrm>
            <a:off x="101722" y="2609897"/>
            <a:ext cx="250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LPFF</a:t>
            </a:r>
            <a:r>
              <a:rPr lang="ko-KR" altLang="en-US" sz="1600" dirty="0"/>
              <a:t> </a:t>
            </a:r>
            <a:r>
              <a:rPr lang="en-US" altLang="ko-KR" sz="1600" dirty="0"/>
              <a:t>TDC</a:t>
            </a:r>
            <a:r>
              <a:rPr lang="ko-KR" altLang="en-US" sz="1600" dirty="0"/>
              <a:t> </a:t>
            </a:r>
            <a:r>
              <a:rPr lang="en-US" altLang="ko-KR" sz="1600" dirty="0"/>
              <a:t>Linearization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A95483-D7C8-4494-94C2-95CD79E0CF1E}"/>
              </a:ext>
            </a:extLst>
          </p:cNvPr>
          <p:cNvSpPr txBox="1"/>
          <p:nvPr/>
        </p:nvSpPr>
        <p:spPr>
          <a:xfrm>
            <a:off x="4993139" y="3219711"/>
            <a:ext cx="3015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A Python test code for the TDC linearization</a:t>
            </a:r>
            <a:endParaRPr lang="ko-KR" altLang="en-US" sz="1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55288B9-3932-4F6B-A994-4A87C82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39" y="3472470"/>
            <a:ext cx="4339395" cy="14464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568394E-6A71-4E6D-93C4-EB4B9A1DF0CD}"/>
              </a:ext>
            </a:extLst>
          </p:cNvPr>
          <p:cNvGrpSpPr/>
          <p:nvPr/>
        </p:nvGrpSpPr>
        <p:grpSpPr>
          <a:xfrm>
            <a:off x="2450801" y="3444175"/>
            <a:ext cx="2203198" cy="1800444"/>
            <a:chOff x="473421" y="4389743"/>
            <a:chExt cx="2563935" cy="209523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DEA531B-C7D6-4E74-A6AF-05667749E96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40873" y="5552878"/>
              <a:ext cx="449489" cy="535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8EC5702-2813-47A4-8DA3-F12AD1CD4021}"/>
                </a:ext>
              </a:extLst>
            </p:cNvPr>
            <p:cNvCxnSpPr/>
            <p:nvPr/>
          </p:nvCxnSpPr>
          <p:spPr>
            <a:xfrm flipV="1">
              <a:off x="847288" y="4389743"/>
              <a:ext cx="0" cy="1817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C126BE-7433-4C76-A23D-062521145DF4}"/>
                </a:ext>
              </a:extLst>
            </p:cNvPr>
            <p:cNvCxnSpPr/>
            <p:nvPr/>
          </p:nvCxnSpPr>
          <p:spPr>
            <a:xfrm>
              <a:off x="704557" y="5974095"/>
              <a:ext cx="19213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EF466C6-F764-4709-A70A-AE2EBC057B38}"/>
                </a:ext>
              </a:extLst>
            </p:cNvPr>
            <p:cNvCxnSpPr/>
            <p:nvPr/>
          </p:nvCxnSpPr>
          <p:spPr>
            <a:xfrm flipV="1">
              <a:off x="1291582" y="4470744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EFEB62A-7208-4A93-8BC8-10C256AE5832}"/>
                </a:ext>
              </a:extLst>
            </p:cNvPr>
            <p:cNvCxnSpPr/>
            <p:nvPr/>
          </p:nvCxnSpPr>
          <p:spPr>
            <a:xfrm flipV="1">
              <a:off x="1735877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F49A07-5744-4001-B565-B65DDE2A34A1}"/>
                </a:ext>
              </a:extLst>
            </p:cNvPr>
            <p:cNvCxnSpPr/>
            <p:nvPr/>
          </p:nvCxnSpPr>
          <p:spPr>
            <a:xfrm flipV="1">
              <a:off x="2180170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2662600-F2D7-417D-AB5C-F38221CFAF59}"/>
                </a:ext>
              </a:extLst>
            </p:cNvPr>
            <p:cNvCxnSpPr/>
            <p:nvPr/>
          </p:nvCxnSpPr>
          <p:spPr>
            <a:xfrm>
              <a:off x="704557" y="55432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E691760-DBDA-4993-8AC1-7958D8EF1E6D}"/>
                </a:ext>
              </a:extLst>
            </p:cNvPr>
            <p:cNvCxnSpPr/>
            <p:nvPr/>
          </p:nvCxnSpPr>
          <p:spPr>
            <a:xfrm>
              <a:off x="704557" y="51124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A4ABB6-7EB6-4C88-974A-0EC9F8E131C6}"/>
                </a:ext>
              </a:extLst>
            </p:cNvPr>
            <p:cNvCxnSpPr/>
            <p:nvPr/>
          </p:nvCxnSpPr>
          <p:spPr>
            <a:xfrm>
              <a:off x="674913" y="4681694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2DBE2C-28A3-4926-B430-B38EA924F639}"/>
                </a:ext>
              </a:extLst>
            </p:cNvPr>
            <p:cNvSpPr/>
            <p:nvPr/>
          </p:nvSpPr>
          <p:spPr>
            <a:xfrm>
              <a:off x="1874906" y="5081254"/>
              <a:ext cx="304713" cy="7565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975748-10CA-413F-A6B4-F340557A40CE}"/>
                </a:ext>
              </a:extLst>
            </p:cNvPr>
            <p:cNvSpPr/>
            <p:nvPr/>
          </p:nvSpPr>
          <p:spPr>
            <a:xfrm>
              <a:off x="2183474" y="4652093"/>
              <a:ext cx="439159" cy="698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32A10C-BB61-4836-ABEC-23E27462BE0F}"/>
                </a:ext>
              </a:extLst>
            </p:cNvPr>
            <p:cNvSpPr txBox="1"/>
            <p:nvPr/>
          </p:nvSpPr>
          <p:spPr>
            <a:xfrm>
              <a:off x="473421" y="586447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305A3E-212E-4DA9-B97E-8225CF95F55D}"/>
                </a:ext>
              </a:extLst>
            </p:cNvPr>
            <p:cNvSpPr txBox="1"/>
            <p:nvPr/>
          </p:nvSpPr>
          <p:spPr>
            <a:xfrm>
              <a:off x="480876" y="5417458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F32586-5F8A-4E62-A743-E3BB4748A2CD}"/>
                </a:ext>
              </a:extLst>
            </p:cNvPr>
            <p:cNvSpPr txBox="1"/>
            <p:nvPr/>
          </p:nvSpPr>
          <p:spPr>
            <a:xfrm>
              <a:off x="481703" y="4991267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52BE6C-C25B-4938-A971-164D0958EEA1}"/>
                </a:ext>
              </a:extLst>
            </p:cNvPr>
            <p:cNvSpPr txBox="1"/>
            <p:nvPr/>
          </p:nvSpPr>
          <p:spPr>
            <a:xfrm>
              <a:off x="473421" y="4565227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650AB70-4D95-4128-8F61-D12746FF6D72}"/>
                </a:ext>
              </a:extLst>
            </p:cNvPr>
            <p:cNvCxnSpPr>
              <a:cxnSpLocks/>
              <a:stCxn id="47" idx="1"/>
              <a:endCxn id="37" idx="1"/>
            </p:cNvCxnSpPr>
            <p:nvPr/>
          </p:nvCxnSpPr>
          <p:spPr>
            <a:xfrm flipV="1">
              <a:off x="1190362" y="5119080"/>
              <a:ext cx="684543" cy="4337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B21382B-E345-454C-9DBD-9D9F4733567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H="1">
              <a:off x="1874906" y="4437769"/>
              <a:ext cx="375839" cy="6813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40AFC63-DEE0-4560-AD47-08A0FF02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76" y="4505437"/>
              <a:ext cx="1797420" cy="1764103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1D315B-2945-4ABE-9D46-3EF55F381733}"/>
                </a:ext>
              </a:extLst>
            </p:cNvPr>
            <p:cNvSpPr/>
            <p:nvPr/>
          </p:nvSpPr>
          <p:spPr>
            <a:xfrm>
              <a:off x="851468" y="5933737"/>
              <a:ext cx="338892" cy="8071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09EB6B0-3B4D-43E9-8172-BE0D7A0001E1}"/>
                </a:ext>
              </a:extLst>
            </p:cNvPr>
            <p:cNvSpPr/>
            <p:nvPr/>
          </p:nvSpPr>
          <p:spPr>
            <a:xfrm>
              <a:off x="1190362" y="5518890"/>
              <a:ext cx="685096" cy="679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275473-AEAC-43CB-BE84-EF85C922F2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6139889"/>
              <a:ext cx="108151" cy="149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5F3E3D-DBB9-4899-9B52-D7722D90348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5841719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6F71BAE-3C3D-471D-A448-D9948E36499A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03" y="536019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816944-C6BE-49C8-8C9B-34195E01DB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5458" y="534891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E3A5AC0-3753-4F12-9E96-7C0A235BC7FA}"/>
                </a:ext>
              </a:extLst>
            </p:cNvPr>
            <p:cNvCxnSpPr>
              <a:cxnSpLocks/>
            </p:cNvCxnSpPr>
            <p:nvPr/>
          </p:nvCxnSpPr>
          <p:spPr>
            <a:xfrm>
              <a:off x="1631665" y="5648518"/>
              <a:ext cx="2404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2CF8EF-61FC-4383-A679-164DF8C5A78E}"/>
                </a:ext>
              </a:extLst>
            </p:cNvPr>
            <p:cNvCxnSpPr>
              <a:cxnSpLocks/>
            </p:cNvCxnSpPr>
            <p:nvPr/>
          </p:nvCxnSpPr>
          <p:spPr>
            <a:xfrm>
              <a:off x="1871071" y="4893174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B3FE74-6428-4845-81E0-B56AB52AC595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73" y="5264808"/>
              <a:ext cx="1388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868BD9E-6A3F-4DD8-AE80-9D4D743DFD14}"/>
                    </a:ext>
                  </a:extLst>
                </p:cNvPr>
                <p:cNvSpPr txBox="1"/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=−0.2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E7C933-72E9-4831-8DB8-72BD6F075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blipFill>
                  <a:blip r:embed="rId6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8423DA5-0442-4C07-9482-5BBFA2B5F803}"/>
                    </a:ext>
                  </a:extLst>
                </p:cNvPr>
                <p:cNvSpPr txBox="1"/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=0.5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C53D23-4FC9-456C-B3E2-1154322E4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blipFill>
                  <a:blip r:embed="rId7"/>
                  <a:stretch>
                    <a:fillRect r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CA4610D-C8D5-44ED-BAAE-C84AAF2DC592}"/>
                    </a:ext>
                  </a:extLst>
                </p:cNvPr>
                <p:cNvSpPr txBox="1"/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=−0.3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89AEBD6-EB9D-4D12-B8DF-2F691EE55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blipFill>
                  <a:blip r:embed="rId8"/>
                  <a:stretch>
                    <a:fillRect r="-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9FC74E-3C20-4EFE-A14D-CBBB48A7C7F3}"/>
                    </a:ext>
                  </a:extLst>
                </p:cNvPr>
                <p:cNvSpPr txBox="1"/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7BDCA2A-7456-4FBB-91B4-DDB84DF6A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blipFill>
                  <a:blip r:embed="rId9"/>
                  <a:stretch>
                    <a:fillRect r="-39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8F2DD4-D284-45A3-B856-B7DFC5275EFC}"/>
                </a:ext>
              </a:extLst>
            </p:cNvPr>
            <p:cNvSpPr txBox="1"/>
            <p:nvPr/>
          </p:nvSpPr>
          <p:spPr>
            <a:xfrm>
              <a:off x="2570417" y="5872300"/>
              <a:ext cx="4068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9CC9B02-D026-4B0B-AE47-AFE9952798D7}"/>
              </a:ext>
            </a:extLst>
          </p:cNvPr>
          <p:cNvSpPr txBox="1"/>
          <p:nvPr/>
        </p:nvSpPr>
        <p:spPr>
          <a:xfrm>
            <a:off x="120019" y="3226249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Definition of Differential Non-Linearity</a:t>
            </a:r>
            <a:endParaRPr lang="ko-KR" altLang="en-US" sz="10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791BD9-3B8A-450D-A71F-23356E2D0386}"/>
              </a:ext>
            </a:extLst>
          </p:cNvPr>
          <p:cNvGrpSpPr/>
          <p:nvPr/>
        </p:nvGrpSpPr>
        <p:grpSpPr>
          <a:xfrm>
            <a:off x="207233" y="3498003"/>
            <a:ext cx="2140437" cy="1549562"/>
            <a:chOff x="272059" y="4321255"/>
            <a:chExt cx="2303452" cy="166757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AFBE055-8BD1-4578-8E98-C832B9D45EB2}"/>
                </a:ext>
              </a:extLst>
            </p:cNvPr>
            <p:cNvCxnSpPr/>
            <p:nvPr/>
          </p:nvCxnSpPr>
          <p:spPr>
            <a:xfrm flipV="1">
              <a:off x="628743" y="4438103"/>
              <a:ext cx="0" cy="1468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E389ABB-A415-4083-96BF-A094053678A4}"/>
                </a:ext>
              </a:extLst>
            </p:cNvPr>
            <p:cNvCxnSpPr/>
            <p:nvPr/>
          </p:nvCxnSpPr>
          <p:spPr>
            <a:xfrm>
              <a:off x="506331" y="5718718"/>
              <a:ext cx="164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354C99F-E587-41EE-8BC4-ABF9FCB79A31}"/>
                </a:ext>
              </a:extLst>
            </p:cNvPr>
            <p:cNvSpPr/>
            <p:nvPr/>
          </p:nvSpPr>
          <p:spPr>
            <a:xfrm>
              <a:off x="628743" y="5690469"/>
              <a:ext cx="381043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B71E019-AD87-442B-8B17-5A9E62567619}"/>
                </a:ext>
              </a:extLst>
            </p:cNvPr>
            <p:cNvCxnSpPr/>
            <p:nvPr/>
          </p:nvCxnSpPr>
          <p:spPr>
            <a:xfrm flipV="1">
              <a:off x="1009787" y="4503576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123F65B-B98E-4EF2-A17C-9CC831070959}"/>
                </a:ext>
              </a:extLst>
            </p:cNvPr>
            <p:cNvCxnSpPr/>
            <p:nvPr/>
          </p:nvCxnSpPr>
          <p:spPr>
            <a:xfrm flipV="1">
              <a:off x="1390831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4CF4CC8-ADA6-49C5-9EB9-20D77B7C27C2}"/>
                </a:ext>
              </a:extLst>
            </p:cNvPr>
            <p:cNvCxnSpPr/>
            <p:nvPr/>
          </p:nvCxnSpPr>
          <p:spPr>
            <a:xfrm flipV="1">
              <a:off x="1771874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72E0454-34CA-4351-8A3A-92223EA5C123}"/>
                </a:ext>
              </a:extLst>
            </p:cNvPr>
            <p:cNvSpPr/>
            <p:nvPr/>
          </p:nvSpPr>
          <p:spPr>
            <a:xfrm>
              <a:off x="1012927" y="5346407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C736FA3-485D-4DF6-8683-1AEB06ED0946}"/>
                </a:ext>
              </a:extLst>
            </p:cNvPr>
            <p:cNvCxnSpPr/>
            <p:nvPr/>
          </p:nvCxnSpPr>
          <p:spPr>
            <a:xfrm>
              <a:off x="506331" y="5370507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A3E9032-4A49-4656-9D0F-50882196A634}"/>
                </a:ext>
              </a:extLst>
            </p:cNvPr>
            <p:cNvCxnSpPr/>
            <p:nvPr/>
          </p:nvCxnSpPr>
          <p:spPr>
            <a:xfrm>
              <a:off x="506331" y="5022295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2513655-5DFC-4D27-999B-294BE810E4AF}"/>
                </a:ext>
              </a:extLst>
            </p:cNvPr>
            <p:cNvCxnSpPr/>
            <p:nvPr/>
          </p:nvCxnSpPr>
          <p:spPr>
            <a:xfrm>
              <a:off x="480907" y="4674084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52CC41E-8A06-46AE-AA04-C9A352F700FE}"/>
                </a:ext>
              </a:extLst>
            </p:cNvPr>
            <p:cNvSpPr/>
            <p:nvPr/>
          </p:nvSpPr>
          <p:spPr>
            <a:xfrm>
              <a:off x="1394761" y="4997044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7CAE7D8-C014-4597-8325-CF4A61C54E60}"/>
                </a:ext>
              </a:extLst>
            </p:cNvPr>
            <p:cNvSpPr/>
            <p:nvPr/>
          </p:nvSpPr>
          <p:spPr>
            <a:xfrm>
              <a:off x="1774708" y="4650158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D8E06E5-9E0E-4A69-96B5-AFD45CDFC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" y="4321255"/>
              <a:ext cx="1802807" cy="16675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0D52FF-0D43-468D-8536-2EF9E972EA88}"/>
                </a:ext>
              </a:extLst>
            </p:cNvPr>
            <p:cNvSpPr txBox="1"/>
            <p:nvPr/>
          </p:nvSpPr>
          <p:spPr>
            <a:xfrm>
              <a:off x="272059" y="560853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4F420C-F985-4051-B925-DD832B8F3EDB}"/>
                </a:ext>
              </a:extLst>
            </p:cNvPr>
            <p:cNvSpPr txBox="1"/>
            <p:nvPr/>
          </p:nvSpPr>
          <p:spPr>
            <a:xfrm>
              <a:off x="278453" y="5247215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879ECB-B12B-480B-BFE1-E67960AC4C3E}"/>
                </a:ext>
              </a:extLst>
            </p:cNvPr>
            <p:cNvSpPr txBox="1"/>
            <p:nvPr/>
          </p:nvSpPr>
          <p:spPr>
            <a:xfrm>
              <a:off x="279162" y="4902729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941DE0-429C-45A3-904A-4A54C1ED8DB8}"/>
                </a:ext>
              </a:extLst>
            </p:cNvPr>
            <p:cNvSpPr txBox="1"/>
            <p:nvPr/>
          </p:nvSpPr>
          <p:spPr>
            <a:xfrm>
              <a:off x="272059" y="4558366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E1B9E5-22F9-4A57-8B24-44A18338D87B}"/>
                </a:ext>
              </a:extLst>
            </p:cNvPr>
            <p:cNvSpPr txBox="1"/>
            <p:nvPr/>
          </p:nvSpPr>
          <p:spPr>
            <a:xfrm>
              <a:off x="2099165" y="5623428"/>
              <a:ext cx="4763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23E7A4F-5192-49E9-A38B-F72C6B02D223}"/>
              </a:ext>
            </a:extLst>
          </p:cNvPr>
          <p:cNvSpPr txBox="1"/>
          <p:nvPr/>
        </p:nvSpPr>
        <p:spPr>
          <a:xfrm>
            <a:off x="588048" y="3747898"/>
            <a:ext cx="78557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Ideal TDC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13A884-6B4D-4DEE-9D07-D211A5A58E64}"/>
              </a:ext>
            </a:extLst>
          </p:cNvPr>
          <p:cNvSpPr txBox="1"/>
          <p:nvPr/>
        </p:nvSpPr>
        <p:spPr>
          <a:xfrm>
            <a:off x="2669050" y="3752559"/>
            <a:ext cx="70440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Real TDC</a:t>
            </a:r>
            <a:endParaRPr lang="ko-KR" altLang="en-US" sz="1000" dirty="0"/>
          </a:p>
        </p:txBody>
      </p:sp>
      <p:pic>
        <p:nvPicPr>
          <p:cNvPr id="107" name="그림 2">
            <a:extLst>
              <a:ext uri="{FF2B5EF4-FFF2-40B4-BE49-F238E27FC236}">
                <a16:creationId xmlns:a16="http://schemas.microsoft.com/office/drawing/2014/main" id="{3E225EE1-B6F7-4BA5-B295-21B3278F98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3139" y="5042395"/>
            <a:ext cx="2483342" cy="1280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/>
              <p:nvPr/>
            </p:nvSpPr>
            <p:spPr>
              <a:xfrm>
                <a:off x="7412606" y="5279889"/>
                <a:ext cx="2427268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Jasper</a:t>
                </a:r>
                <a:r>
                  <a:rPr lang="ko-KR" altLang="en-US" sz="1100" dirty="0"/>
                  <a:t>의 </a:t>
                </a:r>
                <a:r>
                  <a:rPr lang="en-US" altLang="ko-KR" sz="1100" dirty="0"/>
                  <a:t>DNL </a:t>
                </a:r>
                <a:r>
                  <a:rPr lang="ko-KR" altLang="en-US" sz="1100" dirty="0"/>
                  <a:t>측정값</a:t>
                </a:r>
                <a:br>
                  <a:rPr lang="en-US" altLang="ko-KR" sz="1100" dirty="0"/>
                </a:br>
                <a:r>
                  <a:rPr lang="en-US" altLang="ko-KR" sz="1100" dirty="0"/>
                  <a:t>DNL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100" dirty="0"/>
                  <a:t> [0.71, 1.66] </a:t>
                </a:r>
                <a:r>
                  <a:rPr lang="ko-KR" altLang="en-US" sz="1100" dirty="0"/>
                  <a:t>일 때 양품 판정</a:t>
                </a:r>
                <a:r>
                  <a:rPr lang="en-US" altLang="ko-KR" sz="1100" dirty="0"/>
                  <a:t>.</a:t>
                </a:r>
                <a:br>
                  <a:rPr lang="en-US" altLang="ko-KR" sz="1100" dirty="0"/>
                </a:br>
                <a:r>
                  <a:rPr lang="ko-KR" altLang="en-US" sz="1100" dirty="0"/>
                  <a:t>통상적으로 </a:t>
                </a:r>
                <a:r>
                  <a:rPr lang="en-US" altLang="ko-KR" sz="1100" dirty="0"/>
                  <a:t>[0.8, 1.2]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in Jasper case</a:t>
                </a:r>
                <a:endParaRPr lang="ko-KR" alt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11F2D4-C66A-464E-90EB-879629E6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06" y="5279889"/>
                <a:ext cx="2427268" cy="600164"/>
              </a:xfrm>
              <a:prstGeom prst="rect">
                <a:avLst/>
              </a:prstGeom>
              <a:blipFill>
                <a:blip r:embed="rId11"/>
                <a:stretch>
                  <a:fillRect r="-3518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BE496678-4871-49D6-861F-B3B4816349AE}"/>
              </a:ext>
            </a:extLst>
          </p:cNvPr>
          <p:cNvSpPr/>
          <p:nvPr/>
        </p:nvSpPr>
        <p:spPr>
          <a:xfrm>
            <a:off x="3252796" y="1754271"/>
            <a:ext cx="170020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BBA6615-68D8-4385-A51D-8F490B21042D}"/>
              </a:ext>
            </a:extLst>
          </p:cNvPr>
          <p:cNvSpPr/>
          <p:nvPr/>
        </p:nvSpPr>
        <p:spPr>
          <a:xfrm>
            <a:off x="5629067" y="1807828"/>
            <a:ext cx="982137" cy="228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9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AA482-EBE5-49A1-80BA-13F207E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Homography matrix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EFC4-E0B4-402E-A1A6-ACB2FC328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2A058-87DC-483E-9E87-882BE13F4A4F}"/>
              </a:ext>
            </a:extLst>
          </p:cNvPr>
          <p:cNvSpPr txBox="1"/>
          <p:nvPr/>
        </p:nvSpPr>
        <p:spPr>
          <a:xfrm>
            <a:off x="885077" y="914400"/>
            <a:ext cx="763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Obtaining the intrinsic and extrinsic parameters by using Zhang’s technique.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13F59-69F5-4609-AC3F-1BED744CB19B}"/>
                  </a:ext>
                </a:extLst>
              </p:cNvPr>
              <p:cNvSpPr txBox="1"/>
              <p:nvPr/>
            </p:nvSpPr>
            <p:spPr>
              <a:xfrm>
                <a:off x="2493589" y="1385556"/>
                <a:ext cx="4235903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13F59-69F5-4609-AC3F-1BED744C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89" y="1385556"/>
                <a:ext cx="4235903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2447C25E-C7A5-47DA-B3A2-41455B9FDD01}"/>
              </a:ext>
            </a:extLst>
          </p:cNvPr>
          <p:cNvSpPr/>
          <p:nvPr/>
        </p:nvSpPr>
        <p:spPr>
          <a:xfrm rot="5400000">
            <a:off x="3946554" y="2050544"/>
            <a:ext cx="300606" cy="1533382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3A75-985F-4ED4-BFF3-4C5958264583}"/>
              </a:ext>
            </a:extLst>
          </p:cNvPr>
          <p:cNvSpPr txBox="1"/>
          <p:nvPr/>
        </p:nvSpPr>
        <p:spPr>
          <a:xfrm>
            <a:off x="3023069" y="3123567"/>
            <a:ext cx="21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intrinsic parameters</a:t>
            </a:r>
            <a:endParaRPr lang="ko-KR" alt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8306D27-B37C-4500-8E77-759AEF589612}"/>
              </a:ext>
            </a:extLst>
          </p:cNvPr>
          <p:cNvSpPr/>
          <p:nvPr/>
        </p:nvSpPr>
        <p:spPr>
          <a:xfrm rot="5400000">
            <a:off x="5856919" y="2120683"/>
            <a:ext cx="300606" cy="1533382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2117B-9158-43A1-8FE0-2648E72B8690}"/>
              </a:ext>
            </a:extLst>
          </p:cNvPr>
          <p:cNvSpPr txBox="1"/>
          <p:nvPr/>
        </p:nvSpPr>
        <p:spPr>
          <a:xfrm>
            <a:off x="5240531" y="3193706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extrinsic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E5F7852E-BA88-415D-A09A-17DCFCD358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764" y="3725469"/>
              <a:ext cx="8655261" cy="25759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6653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54555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Intrinsic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Extrinsic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OpenCV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03.4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313.4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243.3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−1.1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313.9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502.7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243.6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11">
                <a:extLst>
                  <a:ext uri="{FF2B5EF4-FFF2-40B4-BE49-F238E27FC236}">
                    <a16:creationId xmlns:a16="http://schemas.microsoft.com/office/drawing/2014/main" id="{E5F7852E-BA88-415D-A09A-17DCFCD358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764" y="3725469"/>
              <a:ext cx="8655261" cy="25759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6653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3379304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54555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Intrinsic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Extrinsic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OpenCV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6" t="-54819" r="-10018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101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6036" t="-153892" r="-100180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494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51D81-9AFF-407F-BBB0-1A94858D48F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41566</TotalTime>
  <Words>1652</Words>
  <Application>Microsoft Office PowerPoint</Application>
  <PresentationFormat>A4 용지(210x297mm)</PresentationFormat>
  <Paragraphs>346</Paragraphs>
  <Slides>27</Slides>
  <Notes>2</Notes>
  <HiddenSlides>21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LG Smart UI Bold</vt:lpstr>
      <vt:lpstr>LG Smart UI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LG스마트체 Bold</vt:lpstr>
      <vt:lpstr>LG스마트체 Regular</vt:lpstr>
      <vt:lpstr>Wingdings</vt:lpstr>
      <vt:lpstr>Office 테마</vt:lpstr>
      <vt:lpstr>Lens Calibration</vt:lpstr>
      <vt:lpstr>Homography matrix</vt:lpstr>
      <vt:lpstr>Homography matrix</vt:lpstr>
      <vt:lpstr>Homography matrix</vt:lpstr>
      <vt:lpstr>Homography matrix</vt:lpstr>
      <vt:lpstr>Homography matrix</vt:lpstr>
      <vt:lpstr>S-LiDAR Cal. (Dark, TDC, P2P)</vt:lpstr>
      <vt:lpstr>Lens Calibration</vt:lpstr>
      <vt:lpstr>Homography matrix</vt:lpstr>
      <vt:lpstr>PowerPoint 프레젠테이션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Calibration: radial distortions</vt:lpstr>
      <vt:lpstr>Lens Calibration: pinhole camera model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2022-06-24T02:06:23Z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