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347" r:id="rId5"/>
    <p:sldId id="338" r:id="rId6"/>
    <p:sldId id="345" r:id="rId7"/>
    <p:sldId id="348" r:id="rId8"/>
    <p:sldId id="339" r:id="rId9"/>
    <p:sldId id="340" r:id="rId10"/>
    <p:sldId id="346" r:id="rId11"/>
    <p:sldId id="332" r:id="rId12"/>
    <p:sldId id="334" r:id="rId13"/>
    <p:sldId id="349" r:id="rId14"/>
    <p:sldId id="336" r:id="rId15"/>
    <p:sldId id="341" r:id="rId16"/>
    <p:sldId id="330" r:id="rId17"/>
    <p:sldId id="320" r:id="rId18"/>
    <p:sldId id="329" r:id="rId19"/>
    <p:sldId id="323" r:id="rId20"/>
    <p:sldId id="324" r:id="rId21"/>
    <p:sldId id="325" r:id="rId22"/>
    <p:sldId id="326" r:id="rId23"/>
    <p:sldId id="327" r:id="rId24"/>
    <p:sldId id="285" r:id="rId25"/>
    <p:sldId id="321" r:id="rId26"/>
    <p:sldId id="286" r:id="rId27"/>
    <p:sldId id="331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A4DDE-45EB-43C6-8AB1-78D4D691DBCA}" v="2640" dt="2022-06-08T01:23:21.783"/>
    <p1510:client id="{E1DBE145-549C-47BA-B642-D17ADE2948D1}" v="4" dt="2022-06-07T06:42:10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86" autoAdjust="0"/>
  </p:normalViewPr>
  <p:slideViewPr>
    <p:cSldViewPr snapToGrid="0">
      <p:cViewPr varScale="1">
        <p:scale>
          <a:sx n="107" d="100"/>
          <a:sy n="107" d="100"/>
        </p:scale>
        <p:origin x="1518" y="10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A26A4DDE-45EB-43C6-8AB1-78D4D691DBCA}"/>
    <pc:docChg chg="undo custSel addSld delSld modSld sldOrd modMainMaster">
      <pc:chgData name="이동건" userId="4ad090f6-dadd-4301-b5d0-883b88f508af" providerId="ADAL" clId="{A26A4DDE-45EB-43C6-8AB1-78D4D691DBCA}" dt="2022-06-08T01:27:40.182" v="5948" actId="1076"/>
      <pc:docMkLst>
        <pc:docMk/>
      </pc:docMkLst>
      <pc:sldChg chg="modSp add del">
        <pc:chgData name="이동건" userId="4ad090f6-dadd-4301-b5d0-883b88f508af" providerId="ADAL" clId="{A26A4DDE-45EB-43C6-8AB1-78D4D691DBCA}" dt="2022-06-07T05:28:36.559" v="4439" actId="20577"/>
        <pc:sldMkLst>
          <pc:docMk/>
          <pc:sldMk cId="3419996363" sldId="256"/>
        </pc:sldMkLst>
        <pc:spChg chg="mod">
          <ac:chgData name="이동건" userId="4ad090f6-dadd-4301-b5d0-883b88f508af" providerId="ADAL" clId="{A26A4DDE-45EB-43C6-8AB1-78D4D691DBCA}" dt="2022-06-07T05:28:36.559" v="4439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modSp del ord modTransition">
        <pc:chgData name="이동건" userId="4ad090f6-dadd-4301-b5d0-883b88f508af" providerId="ADAL" clId="{A26A4DDE-45EB-43C6-8AB1-78D4D691DBCA}" dt="2022-06-03T02:14:00.943" v="1793" actId="2696"/>
        <pc:sldMkLst>
          <pc:docMk/>
          <pc:sldMk cId="3979471892" sldId="262"/>
        </pc:sldMkLst>
        <pc:spChg chg="mod">
          <ac:chgData name="이동건" userId="4ad090f6-dadd-4301-b5d0-883b88f508af" providerId="ADAL" clId="{A26A4DDE-45EB-43C6-8AB1-78D4D691DBCA}" dt="2022-06-02T07:40:25.719" v="1166" actId="20577"/>
          <ac:spMkLst>
            <pc:docMk/>
            <pc:sldMk cId="3979471892" sldId="262"/>
            <ac:spMk id="51" creationId="{668A8D1A-293F-4484-B3D0-DBC0D3605720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530449656" sldId="28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986541521" sldId="286"/>
        </pc:sldMkLst>
      </pc:sldChg>
      <pc:sldChg chg="del modTransition">
        <pc:chgData name="이동건" userId="4ad090f6-dadd-4301-b5d0-883b88f508af" providerId="ADAL" clId="{A26A4DDE-45EB-43C6-8AB1-78D4D691DBCA}" dt="2022-06-02T07:40:33.070" v="1167" actId="2696"/>
        <pc:sldMkLst>
          <pc:docMk/>
          <pc:sldMk cId="2647178728" sldId="319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535217310" sldId="320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10449734" sldId="321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864544812" sldId="323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284109999" sldId="324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441764477" sldId="32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41840872" sldId="326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50727356" sldId="327"/>
        </pc:sldMkLst>
      </pc:sldChg>
      <pc:sldChg chg="del modTransition">
        <pc:chgData name="이동건" userId="4ad090f6-dadd-4301-b5d0-883b88f508af" providerId="ADAL" clId="{A26A4DDE-45EB-43C6-8AB1-78D4D691DBCA}" dt="2022-06-02T07:40:48.128" v="1168" actId="2696"/>
        <pc:sldMkLst>
          <pc:docMk/>
          <pc:sldMk cId="4135303438" sldId="328"/>
        </pc:sldMkLst>
      </pc:sldChg>
      <pc:sldChg chg="add del modTransition">
        <pc:chgData name="이동건" userId="4ad090f6-dadd-4301-b5d0-883b88f508af" providerId="ADAL" clId="{A26A4DDE-45EB-43C6-8AB1-78D4D691DBCA}" dt="2022-06-02T07:40:53.466" v="1170" actId="2696"/>
        <pc:sldMkLst>
          <pc:docMk/>
          <pc:sldMk cId="110957981" sldId="329"/>
        </pc:sldMkLst>
      </pc:sldChg>
      <pc:sldChg chg="modSp add ord modTransition">
        <pc:chgData name="이동건" userId="4ad090f6-dadd-4301-b5d0-883b88f508af" providerId="ADAL" clId="{A26A4DDE-45EB-43C6-8AB1-78D4D691DBCA}" dt="2022-06-07T02:12:14.880" v="3279"/>
        <pc:sldMkLst>
          <pc:docMk/>
          <pc:sldMk cId="819189611" sldId="330"/>
        </pc:sldMkLst>
        <pc:spChg chg="mod">
          <ac:chgData name="이동건" userId="4ad090f6-dadd-4301-b5d0-883b88f508af" providerId="ADAL" clId="{A26A4DDE-45EB-43C6-8AB1-78D4D691DBCA}" dt="2022-06-03T03:16:55.804" v="1940" actId="1076"/>
          <ac:spMkLst>
            <pc:docMk/>
            <pc:sldMk cId="819189611" sldId="330"/>
            <ac:spMk id="5" creationId="{24A05BC4-3586-4BBB-BF17-B2A2B975FD19}"/>
          </ac:spMkLst>
        </pc:spChg>
      </pc:sldChg>
      <pc:sldChg chg="addSp modSp del ord">
        <pc:chgData name="이동건" userId="4ad090f6-dadd-4301-b5d0-883b88f508af" providerId="ADAL" clId="{A26A4DDE-45EB-43C6-8AB1-78D4D691DBCA}" dt="2022-06-03T03:16:43.522" v="1938" actId="2696"/>
        <pc:sldMkLst>
          <pc:docMk/>
          <pc:sldMk cId="1751255609" sldId="330"/>
        </pc:sldMkLst>
        <pc:spChg chg="mod">
          <ac:chgData name="이동건" userId="4ad090f6-dadd-4301-b5d0-883b88f508af" providerId="ADAL" clId="{A26A4DDE-45EB-43C6-8AB1-78D4D691DBCA}" dt="2022-06-03T02:01:24.168" v="1569" actId="404"/>
          <ac:spMkLst>
            <pc:docMk/>
            <pc:sldMk cId="1751255609" sldId="330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5:25.924" v="1934" actId="20577"/>
          <ac:spMkLst>
            <pc:docMk/>
            <pc:sldMk cId="1751255609" sldId="330"/>
            <ac:spMk id="4" creationId="{18507B9F-6865-49C6-AEFE-0AF6E237C549}"/>
          </ac:spMkLst>
        </pc:spChg>
        <pc:spChg chg="add mod">
          <ac:chgData name="이동건" userId="4ad090f6-dadd-4301-b5d0-883b88f508af" providerId="ADAL" clId="{A26A4DDE-45EB-43C6-8AB1-78D4D691DBCA}" dt="2022-06-02T04:47:55.710" v="1029" actId="1582"/>
          <ac:spMkLst>
            <pc:docMk/>
            <pc:sldMk cId="1751255609" sldId="330"/>
            <ac:spMk id="5" creationId="{24A05BC4-3586-4BBB-BF17-B2A2B975FD19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80425861" sldId="331"/>
        </pc:sldMkLst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460080696" sldId="332"/>
        </pc:sldMkLst>
        <pc:spChg chg="mod">
          <ac:chgData name="이동건" userId="4ad090f6-dadd-4301-b5d0-883b88f508af" providerId="ADAL" clId="{A26A4DDE-45EB-43C6-8AB1-78D4D691DBCA}" dt="2022-06-03T03:17:42.488" v="1944"/>
          <ac:spMkLst>
            <pc:docMk/>
            <pc:sldMk cId="3460080696" sldId="332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2T02:54:37.247" v="75" actId="1076"/>
          <ac:spMkLst>
            <pc:docMk/>
            <pc:sldMk cId="3460080696" sldId="332"/>
            <ac:spMk id="4" creationId="{A47B3883-D9C3-4060-900A-FF5230A46005}"/>
          </ac:spMkLst>
        </pc:spChg>
        <pc:spChg chg="add mod">
          <ac:chgData name="이동건" userId="4ad090f6-dadd-4301-b5d0-883b88f508af" providerId="ADAL" clId="{A26A4DDE-45EB-43C6-8AB1-78D4D691DBCA}" dt="2022-06-02T02:55:04.255" v="106" actId="20577"/>
          <ac:spMkLst>
            <pc:docMk/>
            <pc:sldMk cId="3460080696" sldId="332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3:02:09.232" v="247" actId="1076"/>
          <ac:spMkLst>
            <pc:docMk/>
            <pc:sldMk cId="3460080696" sldId="332"/>
            <ac:spMk id="6" creationId="{A81CB06B-0EEC-42AF-B24D-CDB6365CCFEE}"/>
          </ac:spMkLst>
        </pc:spChg>
        <pc:spChg chg="add del mod">
          <ac:chgData name="이동건" userId="4ad090f6-dadd-4301-b5d0-883b88f508af" providerId="ADAL" clId="{A26A4DDE-45EB-43C6-8AB1-78D4D691DBCA}" dt="2022-06-02T02:56:03.116" v="207"/>
          <ac:spMkLst>
            <pc:docMk/>
            <pc:sldMk cId="3460080696" sldId="332"/>
            <ac:spMk id="7" creationId="{E62F9A45-18CE-46DB-8921-2AE89CBBF465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9" creationId="{29C0604C-3E6F-4A8E-AC33-EA5402B0D596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7.104" v="1013"/>
          <ac:spMkLst>
            <pc:docMk/>
            <pc:sldMk cId="3460080696" sldId="332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4" creationId="{FFC30EC5-B137-41DB-A5E2-31018904C0C0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5" creationId="{81C68CBE-E297-4675-BED4-2DA743E6092B}"/>
          </ac:spMkLst>
        </pc:spChg>
        <pc:spChg chg="add mod">
          <ac:chgData name="이동건" userId="4ad090f6-dadd-4301-b5d0-883b88f508af" providerId="ADAL" clId="{A26A4DDE-45EB-43C6-8AB1-78D4D691DBCA}" dt="2022-06-02T08:09:26.895" v="1236" actId="20577"/>
          <ac:spMkLst>
            <pc:docMk/>
            <pc:sldMk cId="3460080696" sldId="332"/>
            <ac:spMk id="16" creationId="{EB4B5F46-3DCC-48FA-8D33-6D011BEBE8C3}"/>
          </ac:spMkLst>
        </pc:spChg>
        <pc:spChg chg="add mod">
          <ac:chgData name="이동건" userId="4ad090f6-dadd-4301-b5d0-883b88f508af" providerId="ADAL" clId="{A26A4DDE-45EB-43C6-8AB1-78D4D691DBCA}" dt="2022-06-02T04:48:48.590" v="1057" actId="1076"/>
          <ac:spMkLst>
            <pc:docMk/>
            <pc:sldMk cId="3460080696" sldId="332"/>
            <ac:spMk id="17" creationId="{521156FC-309F-4357-B2C9-ED71C8221278}"/>
          </ac:spMkLst>
        </pc:spChg>
        <pc:spChg chg="add mod">
          <ac:chgData name="이동건" userId="4ad090f6-dadd-4301-b5d0-883b88f508af" providerId="ADAL" clId="{A26A4DDE-45EB-43C6-8AB1-78D4D691DBCA}" dt="2022-06-02T04:48:58.301" v="1068" actId="20577"/>
          <ac:spMkLst>
            <pc:docMk/>
            <pc:sldMk cId="3460080696" sldId="332"/>
            <ac:spMk id="18" creationId="{74B5677E-4E1C-4727-9C6E-F2E6EF2D79D3}"/>
          </ac:spMkLst>
        </pc:spChg>
        <pc:picChg chg="add mod">
          <ac:chgData name="이동건" userId="4ad090f6-dadd-4301-b5d0-883b88f508af" providerId="ADAL" clId="{A26A4DDE-45EB-43C6-8AB1-78D4D691DBCA}" dt="2022-06-02T03:11:52.911" v="501" actId="1076"/>
          <ac:picMkLst>
            <pc:docMk/>
            <pc:sldMk cId="3460080696" sldId="332"/>
            <ac:picMk id="8" creationId="{48E908C8-CFEC-4B9D-8C2C-41E55E766AC8}"/>
          </ac:picMkLst>
        </pc:picChg>
        <pc:cxnChg chg="add mod">
          <ac:chgData name="이동건" userId="4ad090f6-dadd-4301-b5d0-883b88f508af" providerId="ADAL" clId="{A26A4DDE-45EB-43C6-8AB1-78D4D691DBCA}" dt="2022-06-02T03:11:52.911" v="501" actId="1076"/>
          <ac:cxnSpMkLst>
            <pc:docMk/>
            <pc:sldMk cId="3460080696" sldId="332"/>
            <ac:cxnSpMk id="11" creationId="{7FC6BF3C-955F-4CBD-8AE0-654D2D38C13E}"/>
          </ac:cxnSpMkLst>
        </pc:cxnChg>
      </pc:sldChg>
      <pc:sldChg chg="addSp delSp modSp add del">
        <pc:chgData name="이동건" userId="4ad090f6-dadd-4301-b5d0-883b88f508af" providerId="ADAL" clId="{A26A4DDE-45EB-43C6-8AB1-78D4D691DBCA}" dt="2022-06-02T04:47:08.373" v="1019" actId="2696"/>
        <pc:sldMkLst>
          <pc:docMk/>
          <pc:sldMk cId="1976352304" sldId="333"/>
        </pc:sldMkLst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4" creationId="{A47B3883-D9C3-4060-900A-FF5230A46005}"/>
          </ac:spMkLst>
        </pc:spChg>
        <pc:spChg chg="mod">
          <ac:chgData name="이동건" userId="4ad090f6-dadd-4301-b5d0-883b88f508af" providerId="ADAL" clId="{A26A4DDE-45EB-43C6-8AB1-78D4D691DBCA}" dt="2022-06-02T03:21:54.239" v="841" actId="20577"/>
          <ac:spMkLst>
            <pc:docMk/>
            <pc:sldMk cId="1976352304" sldId="333"/>
            <ac:spMk id="5" creationId="{E586FB88-979A-4BCF-A656-6B12617FE47C}"/>
          </ac:spMkLst>
        </pc:spChg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6" creationId="{A81CB06B-0EEC-42AF-B24D-CDB6365CCFEE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9" creationId="{29C0604C-3E6F-4A8E-AC33-EA5402B0D596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4.518" v="1012"/>
          <ac:spMkLst>
            <pc:docMk/>
            <pc:sldMk cId="1976352304" sldId="333"/>
            <ac:spMk id="13" creationId="{EDB47441-BD7D-41F3-A04C-CE1F00B8F4F2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4" creationId="{FFC30EC5-B137-41DB-A5E2-31018904C0C0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5" creationId="{81C68CBE-E297-4675-BED4-2DA743E6092B}"/>
          </ac:spMkLst>
        </pc:spChg>
        <pc:spChg chg="add">
          <ac:chgData name="이동건" userId="4ad090f6-dadd-4301-b5d0-883b88f508af" providerId="ADAL" clId="{A26A4DDE-45EB-43C6-8AB1-78D4D691DBCA}" dt="2022-06-02T04:46:48.649" v="1014"/>
          <ac:spMkLst>
            <pc:docMk/>
            <pc:sldMk cId="1976352304" sldId="333"/>
            <ac:spMk id="16" creationId="{30B236D2-2FF6-4887-8D88-4C89D2C376BF}"/>
          </ac:spMkLst>
        </pc:spChg>
        <pc:picChg chg="del">
          <ac:chgData name="이동건" userId="4ad090f6-dadd-4301-b5d0-883b88f508af" providerId="ADAL" clId="{A26A4DDE-45EB-43C6-8AB1-78D4D691DBCA}" dt="2022-06-02T03:13:43.174" v="504" actId="478"/>
          <ac:picMkLst>
            <pc:docMk/>
            <pc:sldMk cId="1976352304" sldId="333"/>
            <ac:picMk id="8" creationId="{48E908C8-CFEC-4B9D-8C2C-41E55E766AC8}"/>
          </ac:picMkLst>
        </pc:picChg>
        <pc:picChg chg="add mod">
          <ac:chgData name="이동건" userId="4ad090f6-dadd-4301-b5d0-883b88f508af" providerId="ADAL" clId="{A26A4DDE-45EB-43C6-8AB1-78D4D691DBCA}" dt="2022-06-02T03:26:45.809" v="847" actId="1076"/>
          <ac:picMkLst>
            <pc:docMk/>
            <pc:sldMk cId="1976352304" sldId="333"/>
            <ac:picMk id="10" creationId="{ABBB22E7-CD04-4489-A216-6206682E73A2}"/>
          </ac:picMkLst>
        </pc:picChg>
        <pc:cxnChg chg="del">
          <ac:chgData name="이동건" userId="4ad090f6-dadd-4301-b5d0-883b88f508af" providerId="ADAL" clId="{A26A4DDE-45EB-43C6-8AB1-78D4D691DBCA}" dt="2022-06-02T03:13:43.174" v="504" actId="478"/>
          <ac:cxnSpMkLst>
            <pc:docMk/>
            <pc:sldMk cId="1976352304" sldId="333"/>
            <ac:cxnSpMk id="11" creationId="{7FC6BF3C-955F-4CBD-8AE0-654D2D38C13E}"/>
          </ac:cxnSpMkLst>
        </pc:cxnChg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193086157" sldId="334"/>
        </pc:sldMkLst>
        <pc:spChg chg="mod">
          <ac:chgData name="이동건" userId="4ad090f6-dadd-4301-b5d0-883b88f508af" providerId="ADAL" clId="{A26A4DDE-45EB-43C6-8AB1-78D4D691DBCA}" dt="2022-06-03T03:17:47.848" v="1945"/>
          <ac:spMkLst>
            <pc:docMk/>
            <pc:sldMk cId="3193086157" sldId="334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3:26:59.668" v="851" actId="478"/>
          <ac:spMkLst>
            <pc:docMk/>
            <pc:sldMk cId="3193086157" sldId="334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8:00:17.233" v="1202" actId="20577"/>
          <ac:spMkLst>
            <pc:docMk/>
            <pc:sldMk cId="3193086157" sldId="334"/>
            <ac:spMk id="12" creationId="{0E23A8A5-4F90-492E-B1B7-DA8C9949194F}"/>
          </ac:spMkLst>
        </pc:spChg>
        <pc:spChg chg="del">
          <ac:chgData name="이동건" userId="4ad090f6-dadd-4301-b5d0-883b88f508af" providerId="ADAL" clId="{A26A4DDE-45EB-43C6-8AB1-78D4D691DBCA}" dt="2022-06-02T03:26:56.116" v="849" actId="478"/>
          <ac:spMkLst>
            <pc:docMk/>
            <pc:sldMk cId="3193086157" sldId="334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8:00:24.709" v="1215" actId="20577"/>
          <ac:spMkLst>
            <pc:docMk/>
            <pc:sldMk cId="3193086157" sldId="334"/>
            <ac:spMk id="14" creationId="{3786F88D-859F-4F39-9C2A-606BFECCAFFA}"/>
          </ac:spMkLst>
        </pc:spChg>
        <pc:spChg chg="add mod">
          <ac:chgData name="이동건" userId="4ad090f6-dadd-4301-b5d0-883b88f508af" providerId="ADAL" clId="{A26A4DDE-45EB-43C6-8AB1-78D4D691DBCA}" dt="2022-06-02T04:34:13.422" v="956" actId="1076"/>
          <ac:spMkLst>
            <pc:docMk/>
            <pc:sldMk cId="3193086157" sldId="334"/>
            <ac:spMk id="15" creationId="{7E713D14-64A4-4E4B-B4BE-522D132B6DCC}"/>
          </ac:spMkLst>
        </pc:spChg>
        <pc:spChg chg="add mod">
          <ac:chgData name="이동건" userId="4ad090f6-dadd-4301-b5d0-883b88f508af" providerId="ADAL" clId="{A26A4DDE-45EB-43C6-8AB1-78D4D691DBCA}" dt="2022-06-02T04:34:55.062" v="1010" actId="1076"/>
          <ac:spMkLst>
            <pc:docMk/>
            <pc:sldMk cId="3193086157" sldId="334"/>
            <ac:spMk id="16" creationId="{7626BBD7-435A-4131-BB07-D8DF4E583EC5}"/>
          </ac:spMkLst>
        </pc:spChg>
        <pc:picChg chg="add mod">
          <ac:chgData name="이동건" userId="4ad090f6-dadd-4301-b5d0-883b88f508af" providerId="ADAL" clId="{A26A4DDE-45EB-43C6-8AB1-78D4D691DBCA}" dt="2022-06-02T04:32:16.038" v="879" actId="1076"/>
          <ac:picMkLst>
            <pc:docMk/>
            <pc:sldMk cId="3193086157" sldId="334"/>
            <ac:picMk id="6" creationId="{5A22CDBD-1BF7-4C30-BCA8-85DA5E85A6CA}"/>
          </ac:picMkLst>
        </pc:picChg>
        <pc:picChg chg="add mod">
          <ac:chgData name="이동건" userId="4ad090f6-dadd-4301-b5d0-883b88f508af" providerId="ADAL" clId="{A26A4DDE-45EB-43C6-8AB1-78D4D691DBCA}" dt="2022-06-02T04:32:04.242" v="876" actId="1076"/>
          <ac:picMkLst>
            <pc:docMk/>
            <pc:sldMk cId="3193086157" sldId="334"/>
            <ac:picMk id="8" creationId="{83483613-8404-4917-BFCB-13B1D77535D0}"/>
          </ac:picMkLst>
        </pc:picChg>
        <pc:picChg chg="mod">
          <ac:chgData name="이동건" userId="4ad090f6-dadd-4301-b5d0-883b88f508af" providerId="ADAL" clId="{A26A4DDE-45EB-43C6-8AB1-78D4D691DBCA}" dt="2022-06-02T04:31:59.304" v="873" actId="1076"/>
          <ac:picMkLst>
            <pc:docMk/>
            <pc:sldMk cId="3193086157" sldId="334"/>
            <ac:picMk id="10" creationId="{ABBB22E7-CD04-4489-A216-6206682E73A2}"/>
          </ac:picMkLst>
        </pc:picChg>
        <pc:picChg chg="add mod">
          <ac:chgData name="이동건" userId="4ad090f6-dadd-4301-b5d0-883b88f508af" providerId="ADAL" clId="{A26A4DDE-45EB-43C6-8AB1-78D4D691DBCA}" dt="2022-06-02T04:32:20.162" v="880" actId="1076"/>
          <ac:picMkLst>
            <pc:docMk/>
            <pc:sldMk cId="3193086157" sldId="334"/>
            <ac:picMk id="11" creationId="{577D20F8-0093-4FD4-87FD-13D8855CD630}"/>
          </ac:picMkLst>
        </pc:picChg>
      </pc:sldChg>
      <pc:sldChg chg="add del">
        <pc:chgData name="이동건" userId="4ad090f6-dadd-4301-b5d0-883b88f508af" providerId="ADAL" clId="{A26A4DDE-45EB-43C6-8AB1-78D4D691DBCA}" dt="2022-06-03T03:16:59.286" v="1941" actId="2696"/>
        <pc:sldMkLst>
          <pc:docMk/>
          <pc:sldMk cId="316358334" sldId="335"/>
        </pc:sldMkLst>
      </pc:sldChg>
      <pc:sldChg chg="addSp delSp modSp add">
        <pc:chgData name="이동건" userId="4ad090f6-dadd-4301-b5d0-883b88f508af" providerId="ADAL" clId="{A26A4DDE-45EB-43C6-8AB1-78D4D691DBCA}" dt="2022-06-03T03:17:52.012" v="1946"/>
        <pc:sldMkLst>
          <pc:docMk/>
          <pc:sldMk cId="890414131" sldId="336"/>
        </pc:sldMkLst>
        <pc:spChg chg="mod">
          <ac:chgData name="이동건" userId="4ad090f6-dadd-4301-b5d0-883b88f508af" providerId="ADAL" clId="{A26A4DDE-45EB-43C6-8AB1-78D4D691DBCA}" dt="2022-06-03T03:17:52.012" v="1946"/>
          <ac:spMkLst>
            <pc:docMk/>
            <pc:sldMk cId="890414131" sldId="336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2" creationId="{0E23A8A5-4F90-492E-B1B7-DA8C9949194F}"/>
          </ac:spMkLst>
        </pc:spChg>
        <pc:spChg chg="add mod">
          <ac:chgData name="이동건" userId="4ad090f6-dadd-4301-b5d0-883b88f508af" providerId="ADAL" clId="{A26A4DDE-45EB-43C6-8AB1-78D4D691DBCA}" dt="2022-06-02T08:24:12.586" v="1270" actId="20577"/>
          <ac:spMkLst>
            <pc:docMk/>
            <pc:sldMk cId="890414131" sldId="336"/>
            <ac:spMk id="13" creationId="{5F53FC16-CE80-4D69-9CCF-27D9B985745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4" creationId="{3786F88D-859F-4F39-9C2A-606BFECCAFF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5" creationId="{7E713D14-64A4-4E4B-B4BE-522D132B6DCC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6" creationId="{7626BBD7-435A-4131-BB07-D8DF4E583EC5}"/>
          </ac:spMkLst>
        </pc:sp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6" creationId="{5A22CDBD-1BF7-4C30-BCA8-85DA5E85A6CA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8" creationId="{83483613-8404-4917-BFCB-13B1D77535D0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0" creationId="{ABBB22E7-CD04-4489-A216-6206682E73A2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1" creationId="{577D20F8-0093-4FD4-87FD-13D8855CD630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7T05:29:32.295" v="4466"/>
        <pc:sldMkLst>
          <pc:docMk/>
          <pc:sldMk cId="1304435889" sldId="337"/>
        </pc:sldMkLst>
        <pc:spChg chg="mod">
          <ac:chgData name="이동건" userId="4ad090f6-dadd-4301-b5d0-883b88f508af" providerId="ADAL" clId="{A26A4DDE-45EB-43C6-8AB1-78D4D691DBCA}" dt="2022-06-03T03:17:35.279" v="1943"/>
          <ac:spMkLst>
            <pc:docMk/>
            <pc:sldMk cId="1304435889" sldId="337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3T01:56:00.612" v="1453" actId="1076"/>
          <ac:spMkLst>
            <pc:docMk/>
            <pc:sldMk cId="1304435889" sldId="337"/>
            <ac:spMk id="4" creationId="{475E8B10-CE80-47C0-A484-C8354D40AA81}"/>
          </ac:spMkLst>
        </pc:spChg>
        <pc:spChg chg="add del mod">
          <ac:chgData name="이동건" userId="4ad090f6-dadd-4301-b5d0-883b88f508af" providerId="ADAL" clId="{A26A4DDE-45EB-43C6-8AB1-78D4D691DBCA}" dt="2022-06-03T02:23:19.384" v="1911" actId="478"/>
          <ac:spMkLst>
            <pc:docMk/>
            <pc:sldMk cId="1304435889" sldId="337"/>
            <ac:spMk id="5" creationId="{6AD3932C-5F3D-4C85-958B-2B6EAA4A8046}"/>
          </ac:spMkLst>
        </pc:spChg>
        <pc:spChg chg="add mod">
          <ac:chgData name="이동건" userId="4ad090f6-dadd-4301-b5d0-883b88f508af" providerId="ADAL" clId="{A26A4DDE-45EB-43C6-8AB1-78D4D691DBCA}" dt="2022-06-07T03:18:30.689" v="4267" actId="1076"/>
          <ac:spMkLst>
            <pc:docMk/>
            <pc:sldMk cId="1304435889" sldId="337"/>
            <ac:spMk id="6" creationId="{E8F3CC74-442E-483E-AD9D-10CB535659EE}"/>
          </ac:spMkLst>
        </pc:spChg>
        <pc:spChg chg="add mod">
          <ac:chgData name="이동건" userId="4ad090f6-dadd-4301-b5d0-883b88f508af" providerId="ADAL" clId="{A26A4DDE-45EB-43C6-8AB1-78D4D691DBCA}" dt="2022-06-03T05:04:22.572" v="2492" actId="1076"/>
          <ac:spMkLst>
            <pc:docMk/>
            <pc:sldMk cId="1304435889" sldId="337"/>
            <ac:spMk id="7" creationId="{903A30FB-16B4-4CE1-AD3B-3904305F374F}"/>
          </ac:spMkLst>
        </pc:spChg>
        <pc:spChg chg="add mod">
          <ac:chgData name="이동건" userId="4ad090f6-dadd-4301-b5d0-883b88f508af" providerId="ADAL" clId="{A26A4DDE-45EB-43C6-8AB1-78D4D691DBCA}" dt="2022-06-03T05:04:24.139" v="2493" actId="1076"/>
          <ac:spMkLst>
            <pc:docMk/>
            <pc:sldMk cId="1304435889" sldId="337"/>
            <ac:spMk id="8" creationId="{8E3FDACB-B87B-4AEA-BE65-47D5C154D3F6}"/>
          </ac:spMkLst>
        </pc:spChg>
        <pc:spChg chg="mod">
          <ac:chgData name="이동건" userId="4ad090f6-dadd-4301-b5d0-883b88f508af" providerId="ADAL" clId="{A26A4DDE-45EB-43C6-8AB1-78D4D691DBCA}" dt="2022-06-03T01:55:14.152" v="1346" actId="20577"/>
          <ac:spMkLst>
            <pc:docMk/>
            <pc:sldMk cId="1304435889" sldId="337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6" creationId="{DFD30B29-8840-4478-858B-F70BE6FCAD1E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7" creationId="{ECF580D5-C647-4D82-8B89-2D83D529C098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8" creationId="{1BFE1C84-A234-444D-87A1-CFA71AA04D7E}"/>
          </ac:spMkLst>
        </pc:spChg>
        <pc:spChg chg="add del mod">
          <ac:chgData name="이동건" userId="4ad090f6-dadd-4301-b5d0-883b88f508af" providerId="ADAL" clId="{A26A4DDE-45EB-43C6-8AB1-78D4D691DBCA}" dt="2022-06-03T02:18:06.963" v="1862" actId="478"/>
          <ac:spMkLst>
            <pc:docMk/>
            <pc:sldMk cId="1304435889" sldId="337"/>
            <ac:spMk id="21" creationId="{3CCADCD9-F9F1-45E8-994F-51CACD9D41AC}"/>
          </ac:spMkLst>
        </pc:spChg>
        <pc:spChg chg="add del mod">
          <ac:chgData name="이동건" userId="4ad090f6-dadd-4301-b5d0-883b88f508af" providerId="ADAL" clId="{A26A4DDE-45EB-43C6-8AB1-78D4D691DBCA}" dt="2022-06-03T02:16:38.829" v="1810"/>
          <ac:spMkLst>
            <pc:docMk/>
            <pc:sldMk cId="1304435889" sldId="337"/>
            <ac:spMk id="22" creationId="{CE4B3539-787C-4A2C-88B2-88BAD9A03129}"/>
          </ac:spMkLst>
        </pc:spChg>
        <pc:spChg chg="add mod">
          <ac:chgData name="이동건" userId="4ad090f6-dadd-4301-b5d0-883b88f508af" providerId="ADAL" clId="{A26A4DDE-45EB-43C6-8AB1-78D4D691DBCA}" dt="2022-06-03T02:18:55.923" v="1903" actId="2085"/>
          <ac:spMkLst>
            <pc:docMk/>
            <pc:sldMk cId="1304435889" sldId="337"/>
            <ac:spMk id="23" creationId="{0172A16A-735D-41A9-834F-B37315685EA4}"/>
          </ac:spMkLst>
        </pc:spChg>
        <pc:spChg chg="add mod ord">
          <ac:chgData name="이동건" userId="4ad090f6-dadd-4301-b5d0-883b88f508af" providerId="ADAL" clId="{A26A4DDE-45EB-43C6-8AB1-78D4D691DBCA}" dt="2022-06-07T03:18:13.408" v="4253" actId="1076"/>
          <ac:spMkLst>
            <pc:docMk/>
            <pc:sldMk cId="1304435889" sldId="337"/>
            <ac:spMk id="26" creationId="{DEA50A3D-DA8E-4BD0-B4B5-C9708A912E72}"/>
          </ac:spMkLst>
        </pc:sp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0" creationId="{EAE25C51-9176-4914-8018-6651A39EE8B0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2" creationId="{2265BC7C-F158-4E34-B263-54F5C8929E27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5" creationId="{E81543A0-D33C-4F27-A734-FC3E5AFE294B}"/>
          </ac:picMkLst>
        </pc:picChg>
        <pc:cxnChg chg="add mod">
          <ac:chgData name="이동건" userId="4ad090f6-dadd-4301-b5d0-883b88f508af" providerId="ADAL" clId="{A26A4DDE-45EB-43C6-8AB1-78D4D691DBCA}" dt="2022-06-07T03:18:15.265" v="4254" actId="1076"/>
          <ac:cxnSpMkLst>
            <pc:docMk/>
            <pc:sldMk cId="1304435889" sldId="337"/>
            <ac:cxnSpMk id="20" creationId="{9ECB5EE1-23CF-425E-9245-3D5FCCA026EA}"/>
          </ac:cxnSpMkLst>
        </pc:cxnChg>
        <pc:cxnChg chg="add mod">
          <ac:chgData name="이동건" userId="4ad090f6-dadd-4301-b5d0-883b88f508af" providerId="ADAL" clId="{A26A4DDE-45EB-43C6-8AB1-78D4D691DBCA}" dt="2022-06-03T05:04:19.889" v="2491" actId="14100"/>
          <ac:cxnSpMkLst>
            <pc:docMk/>
            <pc:sldMk cId="1304435889" sldId="337"/>
            <ac:cxnSpMk id="25" creationId="{172FF5CB-9D74-4B58-8779-69937822F0DA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1:53:18.800" v="3275" actId="20577"/>
        <pc:sldMkLst>
          <pc:docMk/>
          <pc:sldMk cId="437973374" sldId="338"/>
        </pc:sldMkLst>
        <pc:spChg chg="mod">
          <ac:chgData name="이동건" userId="4ad090f6-dadd-4301-b5d0-883b88f508af" providerId="ADAL" clId="{A26A4DDE-45EB-43C6-8AB1-78D4D691DBCA}" dt="2022-06-07T01:53:18.800" v="3275" actId="20577"/>
          <ac:spMkLst>
            <pc:docMk/>
            <pc:sldMk cId="437973374" sldId="338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7:22.831" v="1942"/>
          <ac:spMkLst>
            <pc:docMk/>
            <pc:sldMk cId="437973374" sldId="338"/>
            <ac:spMk id="4" creationId="{18507B9F-6865-49C6-AEFE-0AF6E237C549}"/>
          </ac:spMkLst>
        </pc:spChg>
        <pc:spChg chg="del mod">
          <ac:chgData name="이동건" userId="4ad090f6-dadd-4301-b5d0-883b88f508af" providerId="ADAL" clId="{A26A4DDE-45EB-43C6-8AB1-78D4D691DBCA}" dt="2022-06-07T01:18:36.273" v="2516" actId="478"/>
          <ac:spMkLst>
            <pc:docMk/>
            <pc:sldMk cId="437973374" sldId="338"/>
            <ac:spMk id="5" creationId="{24A05BC4-3586-4BBB-BF17-B2A2B975FD19}"/>
          </ac:spMkLst>
        </pc:spChg>
        <pc:spChg chg="add mod">
          <ac:chgData name="이동건" userId="4ad090f6-dadd-4301-b5d0-883b88f508af" providerId="ADAL" clId="{A26A4DDE-45EB-43C6-8AB1-78D4D691DBCA}" dt="2022-06-07T01:26:49.651" v="3212" actId="1076"/>
          <ac:spMkLst>
            <pc:docMk/>
            <pc:sldMk cId="437973374" sldId="338"/>
            <ac:spMk id="6" creationId="{9E21DE82-AFE7-43B7-8CBC-54C682FBC79F}"/>
          </ac:spMkLst>
        </pc:spChg>
        <pc:spChg chg="add mod">
          <ac:chgData name="이동건" userId="4ad090f6-dadd-4301-b5d0-883b88f508af" providerId="ADAL" clId="{A26A4DDE-45EB-43C6-8AB1-78D4D691DBCA}" dt="2022-06-07T01:23:53.149" v="3105" actId="20577"/>
          <ac:spMkLst>
            <pc:docMk/>
            <pc:sldMk cId="437973374" sldId="338"/>
            <ac:spMk id="8" creationId="{7B4FCAFE-5ADF-4057-B56D-2EB53A9CE761}"/>
          </ac:spMkLst>
        </pc:spChg>
        <pc:spChg chg="add mod">
          <ac:chgData name="이동건" userId="4ad090f6-dadd-4301-b5d0-883b88f508af" providerId="ADAL" clId="{A26A4DDE-45EB-43C6-8AB1-78D4D691DBCA}" dt="2022-06-07T01:24:30.515" v="3160" actId="20577"/>
          <ac:spMkLst>
            <pc:docMk/>
            <pc:sldMk cId="437973374" sldId="338"/>
            <ac:spMk id="9" creationId="{E2B2BCF7-64B9-4CB1-8AE7-62E09D7B865C}"/>
          </ac:spMkLst>
        </pc:spChg>
        <pc:spChg chg="add mod">
          <ac:chgData name="이동건" userId="4ad090f6-dadd-4301-b5d0-883b88f508af" providerId="ADAL" clId="{A26A4DDE-45EB-43C6-8AB1-78D4D691DBCA}" dt="2022-06-07T01:24:48.357" v="3188" actId="20577"/>
          <ac:spMkLst>
            <pc:docMk/>
            <pc:sldMk cId="437973374" sldId="338"/>
            <ac:spMk id="10" creationId="{2B739338-C210-4DA0-92A5-FB482E5F976A}"/>
          </ac:spMkLst>
        </pc:spChg>
        <pc:spChg chg="mod">
          <ac:chgData name="이동건" userId="4ad090f6-dadd-4301-b5d0-883b88f508af" providerId="ADAL" clId="{A26A4DDE-45EB-43C6-8AB1-78D4D691DBCA}" dt="2022-06-07T01:29:40.674" v="3257" actId="20577"/>
          <ac:spMkLst>
            <pc:docMk/>
            <pc:sldMk cId="437973374" sldId="338"/>
            <ac:spMk id="14" creationId="{FFD278CF-3499-49C6-B7ED-B691C11191BF}"/>
          </ac:spMkLst>
        </pc:spChg>
      </pc:sldChg>
      <pc:sldChg chg="addSp delSp modSp add">
        <pc:chgData name="이동건" userId="4ad090f6-dadd-4301-b5d0-883b88f508af" providerId="ADAL" clId="{A26A4DDE-45EB-43C6-8AB1-78D4D691DBCA}" dt="2022-06-03T04:27:23.060" v="2348" actId="1076"/>
        <pc:sldMkLst>
          <pc:docMk/>
          <pc:sldMk cId="4131614278" sldId="339"/>
        </pc:sldMkLst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4" creationId="{475E8B10-CE80-47C0-A484-C8354D40AA81}"/>
          </ac:spMkLst>
        </pc:spChg>
        <pc:spChg chg="add mod">
          <ac:chgData name="이동건" userId="4ad090f6-dadd-4301-b5d0-883b88f508af" providerId="ADAL" clId="{A26A4DDE-45EB-43C6-8AB1-78D4D691DBCA}" dt="2022-06-03T03:24:47.851" v="2237" actId="1076"/>
          <ac:spMkLst>
            <pc:docMk/>
            <pc:sldMk cId="4131614278" sldId="339"/>
            <ac:spMk id="5" creationId="{E1A3129D-F6D6-416D-8B86-BF922573985D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6" creationId="{E8F3CC74-442E-483E-AD9D-10CB535659E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8" creationId="{8E3FDACB-B87B-4AEA-BE65-47D5C154D3F6}"/>
          </ac:spMkLst>
        </pc:spChg>
        <pc:spChg chg="add mod">
          <ac:chgData name="이동건" userId="4ad090f6-dadd-4301-b5d0-883b88f508af" providerId="ADAL" clId="{A26A4DDE-45EB-43C6-8AB1-78D4D691DBCA}" dt="2022-06-03T03:23:25.754" v="2184" actId="20577"/>
          <ac:spMkLst>
            <pc:docMk/>
            <pc:sldMk cId="4131614278" sldId="339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3:24:35.708" v="2236" actId="20577"/>
          <ac:spMkLst>
            <pc:docMk/>
            <pc:sldMk cId="4131614278" sldId="339"/>
            <ac:spMk id="11" creationId="{4EB9650B-7E6C-41ED-A1AF-EE9B3DAC4E1C}"/>
          </ac:spMkLst>
        </pc:spChg>
        <pc:spChg chg="mod">
          <ac:chgData name="이동건" userId="4ad090f6-dadd-4301-b5d0-883b88f508af" providerId="ADAL" clId="{A26A4DDE-45EB-43C6-8AB1-78D4D691DBCA}" dt="2022-06-03T03:19:13.911" v="1980" actId="20577"/>
          <ac:spMkLst>
            <pc:docMk/>
            <pc:sldMk cId="4131614278" sldId="339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4:27:23.060" v="2348" actId="1076"/>
          <ac:spMkLst>
            <pc:docMk/>
            <pc:sldMk cId="4131614278" sldId="339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6" creationId="{DFD30B29-8840-4478-858B-F70BE6FCAD1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7" creationId="{ECF580D5-C647-4D82-8B89-2D83D529C09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8" creationId="{1BFE1C84-A234-444D-87A1-CFA71AA04D7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3" creationId="{0172A16A-735D-41A9-834F-B37315685EA4}"/>
          </ac:spMkLst>
        </pc:spChg>
        <pc:spChg chg="add mod">
          <ac:chgData name="이동건" userId="4ad090f6-dadd-4301-b5d0-883b88f508af" providerId="ADAL" clId="{A26A4DDE-45EB-43C6-8AB1-78D4D691DBCA}" dt="2022-06-03T04:27:12.452" v="2347" actId="20577"/>
          <ac:spMkLst>
            <pc:docMk/>
            <pc:sldMk cId="4131614278" sldId="339"/>
            <ac:spMk id="24" creationId="{27C2E81E-D991-4C0F-948E-2D9749081A2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6" creationId="{DEA50A3D-DA8E-4BD0-B4B5-C9708A912E72}"/>
          </ac:spMkLst>
        </pc:sp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0" creationId="{EAE25C51-9176-4914-8018-6651A39EE8B0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2" creationId="{2265BC7C-F158-4E34-B263-54F5C8929E27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5" creationId="{E81543A0-D33C-4F27-A734-FC3E5AFE294B}"/>
          </ac:picMkLst>
        </pc:picChg>
        <pc:cxnChg chg="del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0" creationId="{9ECB5EE1-23CF-425E-9245-3D5FCCA026EA}"/>
          </ac:cxnSpMkLst>
        </pc:cxnChg>
        <pc:cxnChg chg="del mod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5" creationId="{172FF5CB-9D74-4B58-8779-69937822F0DA}"/>
          </ac:cxnSpMkLst>
        </pc:cxnChg>
      </pc:sldChg>
      <pc:sldChg chg="delSp add del ord">
        <pc:chgData name="이동건" userId="4ad090f6-dadd-4301-b5d0-883b88f508af" providerId="ADAL" clId="{A26A4DDE-45EB-43C6-8AB1-78D4D691DBCA}" dt="2022-06-03T03:14:58.121" v="1913" actId="2696"/>
        <pc:sldMkLst>
          <pc:docMk/>
          <pc:sldMk cId="4134956242" sldId="339"/>
        </pc:sldMkLst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8" creationId="{8E3FDACB-B87B-4AEA-BE65-47D5C154D3F6}"/>
          </ac:spMkLst>
        </pc:spChg>
      </pc:sldChg>
      <pc:sldChg chg="addSp delSp modSp add">
        <pc:chgData name="이동건" userId="4ad090f6-dadd-4301-b5d0-883b88f508af" providerId="ADAL" clId="{A26A4DDE-45EB-43C6-8AB1-78D4D691DBCA}" dt="2022-06-03T05:05:10.507" v="2495" actId="1076"/>
        <pc:sldMkLst>
          <pc:docMk/>
          <pc:sldMk cId="4226671108" sldId="340"/>
        </pc:sldMkLst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4" creationId="{8D2F44CA-3AA7-4BC1-A5CB-FC4EC5A2977E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5" creationId="{E1A3129D-F6D6-416D-8B86-BF922573985D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6" creationId="{C7C6E8E5-D7F2-40A6-85A6-950FEAD31AB4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7" creationId="{9C313C60-4EF2-4A2F-8668-9110D952745B}"/>
          </ac:spMkLst>
        </pc:spChg>
        <pc:spChg chg="del">
          <ac:chgData name="이동건" userId="4ad090f6-dadd-4301-b5d0-883b88f508af" providerId="ADAL" clId="{A26A4DDE-45EB-43C6-8AB1-78D4D691DBCA}" dt="2022-06-03T04:39:38.108" v="2351" actId="478"/>
          <ac:spMkLst>
            <pc:docMk/>
            <pc:sldMk cId="4226671108" sldId="340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10" creationId="{8E3A5969-CCFC-48FF-B92A-971B07DF4D89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1" creationId="{4EB9650B-7E6C-41ED-A1AF-EE9B3DAC4E1C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24" creationId="{27C2E81E-D991-4C0F-948E-2D9749081A28}"/>
          </ac:spMkLst>
        </pc:spChg>
      </pc:sldChg>
      <pc:sldChg chg="add ord modTransition">
        <pc:chgData name="이동건" userId="4ad090f6-dadd-4301-b5d0-883b88f508af" providerId="ADAL" clId="{A26A4DDE-45EB-43C6-8AB1-78D4D691DBCA}" dt="2022-06-07T02:12:10.944" v="3277"/>
        <pc:sldMkLst>
          <pc:docMk/>
          <pc:sldMk cId="2434866842" sldId="341"/>
        </pc:sldMkLst>
      </pc:sldChg>
      <pc:sldChg chg="addSp delSp modSp add">
        <pc:chgData name="이동건" userId="4ad090f6-dadd-4301-b5d0-883b88f508af" providerId="ADAL" clId="{A26A4DDE-45EB-43C6-8AB1-78D4D691DBCA}" dt="2022-06-08T00:17:30.636" v="4894" actId="1076"/>
        <pc:sldMkLst>
          <pc:docMk/>
          <pc:sldMk cId="2777131533" sldId="342"/>
        </pc:sldMkLst>
        <pc:spChg chg="del">
          <ac:chgData name="이동건" userId="4ad090f6-dadd-4301-b5d0-883b88f508af" providerId="ADAL" clId="{A26A4DDE-45EB-43C6-8AB1-78D4D691DBCA}" dt="2022-06-07T02:12:43.548" v="3281" actId="478"/>
          <ac:spMkLst>
            <pc:docMk/>
            <pc:sldMk cId="2777131533" sldId="342"/>
            <ac:spMk id="2" creationId="{BB2B7D2A-B07C-4C03-9A74-E115C456BAD5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6" creationId="{9E21DE82-AFE7-43B7-8CBC-54C682FBC79F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10" creationId="{2B739338-C210-4DA0-92A5-FB482E5F976A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1" creationId="{2CADB69E-9C09-40E6-9AD8-722F1AD395EC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2" creationId="{DC6B0AFB-BDFE-48D0-8F0F-AD072C6BE319}"/>
          </ac:spMkLst>
        </pc:spChg>
        <pc:spChg chg="add del mod">
          <ac:chgData name="이동건" userId="4ad090f6-dadd-4301-b5d0-883b88f508af" providerId="ADAL" clId="{A26A4DDE-45EB-43C6-8AB1-78D4D691DBCA}" dt="2022-06-07T03:17:39.972" v="4245" actId="478"/>
          <ac:spMkLst>
            <pc:docMk/>
            <pc:sldMk cId="2777131533" sldId="342"/>
            <ac:spMk id="13" creationId="{1AEA563B-4AAA-4C33-8882-B173F5212851}"/>
          </ac:spMkLst>
        </pc:spChg>
        <pc:spChg chg="mod">
          <ac:chgData name="이동건" userId="4ad090f6-dadd-4301-b5d0-883b88f508af" providerId="ADAL" clId="{A26A4DDE-45EB-43C6-8AB1-78D4D691DBCA}" dt="2022-06-07T02:56:01.780" v="4231" actId="20577"/>
          <ac:spMkLst>
            <pc:docMk/>
            <pc:sldMk cId="2777131533" sldId="342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0:16:45.288" v="4883" actId="1076"/>
          <ac:spMkLst>
            <pc:docMk/>
            <pc:sldMk cId="2777131533" sldId="342"/>
            <ac:spMk id="15" creationId="{18ADABF8-39FF-421C-973F-2A7133CD770D}"/>
          </ac:spMkLst>
        </pc:spChg>
        <pc:spChg chg="add mod">
          <ac:chgData name="이동건" userId="4ad090f6-dadd-4301-b5d0-883b88f508af" providerId="ADAL" clId="{A26A4DDE-45EB-43C6-8AB1-78D4D691DBCA}" dt="2022-06-07T03:21:46.465" v="4389" actId="1076"/>
          <ac:spMkLst>
            <pc:docMk/>
            <pc:sldMk cId="2777131533" sldId="342"/>
            <ac:spMk id="16" creationId="{0156DB06-8D24-48C4-94DF-5B12A3B9BA1B}"/>
          </ac:spMkLst>
        </pc:spChg>
        <pc:spChg chg="add mod">
          <ac:chgData name="이동건" userId="4ad090f6-dadd-4301-b5d0-883b88f508af" providerId="ADAL" clId="{A26A4DDE-45EB-43C6-8AB1-78D4D691DBCA}" dt="2022-06-08T00:17:03.817" v="4891" actId="207"/>
          <ac:spMkLst>
            <pc:docMk/>
            <pc:sldMk cId="2777131533" sldId="342"/>
            <ac:spMk id="18" creationId="{9B0A800D-2870-45D9-97FA-6FCB92BD326F}"/>
          </ac:spMkLst>
        </pc:spChg>
        <pc:spChg chg="add mod">
          <ac:chgData name="이동건" userId="4ad090f6-dadd-4301-b5d0-883b88f508af" providerId="ADAL" clId="{A26A4DDE-45EB-43C6-8AB1-78D4D691DBCA}" dt="2022-06-07T03:21:34.245" v="4385" actId="1076"/>
          <ac:spMkLst>
            <pc:docMk/>
            <pc:sldMk cId="2777131533" sldId="342"/>
            <ac:spMk id="20" creationId="{277B31B1-1B34-448A-A3A3-89CD234EFFF8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4" creationId="{B90494E9-6727-4489-9CE2-286711252123}"/>
          </ac:spMkLst>
        </pc:spChg>
        <pc:spChg chg="add mod">
          <ac:chgData name="이동건" userId="4ad090f6-dadd-4301-b5d0-883b88f508af" providerId="ADAL" clId="{A26A4DDE-45EB-43C6-8AB1-78D4D691DBCA}" dt="2022-06-08T00:17:30.636" v="4894" actId="1076"/>
          <ac:spMkLst>
            <pc:docMk/>
            <pc:sldMk cId="2777131533" sldId="342"/>
            <ac:spMk id="25" creationId="{A8E760CE-3F55-467E-9014-59D6AD9103DA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6" creationId="{D1D1F2BC-B56C-4F0D-BBAD-6AB2FBFCA3DF}"/>
          </ac:spMkLst>
        </pc:sp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1" creationId="{81E96F29-11A8-4775-8928-EB7751C2FCF5}"/>
          </ac:picMkLst>
        </pc:pic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2" creationId="{6C675107-5D61-48C5-8183-072073485F02}"/>
          </ac:picMkLst>
        </pc:picChg>
        <pc:picChg chg="add mod">
          <ac:chgData name="이동건" userId="4ad090f6-dadd-4301-b5d0-883b88f508af" providerId="ADAL" clId="{A26A4DDE-45EB-43C6-8AB1-78D4D691DBCA}" dt="2022-06-08T00:17:25.120" v="4893" actId="1076"/>
          <ac:picMkLst>
            <pc:docMk/>
            <pc:sldMk cId="2777131533" sldId="342"/>
            <ac:picMk id="23" creationId="{AF6DF455-2A42-466B-AFA0-838BACE4698A}"/>
          </ac:picMkLst>
        </pc:picChg>
        <pc:cxnChg chg="add mod">
          <ac:chgData name="이동건" userId="4ad090f6-dadd-4301-b5d0-883b88f508af" providerId="ADAL" clId="{A26A4DDE-45EB-43C6-8AB1-78D4D691DBCA}" dt="2022-06-08T00:16:45.288" v="4883" actId="1076"/>
          <ac:cxnSpMkLst>
            <pc:docMk/>
            <pc:sldMk cId="2777131533" sldId="342"/>
            <ac:cxnSpMk id="17" creationId="{694DFBC1-962C-422D-BD4D-E26DBE2623E0}"/>
          </ac:cxnSpMkLst>
        </pc:cxnChg>
        <pc:cxnChg chg="add mod">
          <ac:chgData name="이동건" userId="4ad090f6-dadd-4301-b5d0-883b88f508af" providerId="ADAL" clId="{A26A4DDE-45EB-43C6-8AB1-78D4D691DBCA}" dt="2022-06-08T00:17:01.606" v="4890" actId="14100"/>
          <ac:cxnSpMkLst>
            <pc:docMk/>
            <pc:sldMk cId="2777131533" sldId="342"/>
            <ac:cxnSpMk id="19" creationId="{DDFF87CF-4CC3-43A9-A0BC-00A4B03662D0}"/>
          </ac:cxnSpMkLst>
        </pc:cxnChg>
      </pc:sldChg>
      <pc:sldChg chg="addSp delSp modSp add">
        <pc:chgData name="이동건" userId="4ad090f6-dadd-4301-b5d0-883b88f508af" providerId="ADAL" clId="{A26A4DDE-45EB-43C6-8AB1-78D4D691DBCA}" dt="2022-06-08T00:26:55.904" v="5054" actId="1076"/>
        <pc:sldMkLst>
          <pc:docMk/>
          <pc:sldMk cId="2935119656" sldId="343"/>
        </pc:sldMkLst>
        <pc:spChg chg="add mod">
          <ac:chgData name="이동건" userId="4ad090f6-dadd-4301-b5d0-883b88f508af" providerId="ADAL" clId="{A26A4DDE-45EB-43C6-8AB1-78D4D691DBCA}" dt="2022-06-08T00:26:41.189" v="5053" actId="1076"/>
          <ac:spMkLst>
            <pc:docMk/>
            <pc:sldMk cId="2935119656" sldId="343"/>
            <ac:spMk id="2" creationId="{9874A767-C052-4951-84F3-1B3EBAC521A0}"/>
          </ac:spMkLst>
        </pc:spChg>
        <pc:spChg chg="mod">
          <ac:chgData name="이동건" userId="4ad090f6-dadd-4301-b5d0-883b88f508af" providerId="ADAL" clId="{A26A4DDE-45EB-43C6-8AB1-78D4D691DBCA}" dt="2022-06-08T00:22:28.180" v="4925" actId="20577"/>
          <ac:spMkLst>
            <pc:docMk/>
            <pc:sldMk cId="2935119656" sldId="343"/>
            <ac:spMk id="5" creationId="{7F719500-FF51-4B74-B62A-98205F99E94C}"/>
          </ac:spMkLst>
        </pc:spChg>
        <pc:spChg chg="add mod">
          <ac:chgData name="이동건" userId="4ad090f6-dadd-4301-b5d0-883b88f508af" providerId="ADAL" clId="{A26A4DDE-45EB-43C6-8AB1-78D4D691DBCA}" dt="2022-06-08T00:26:55.904" v="5054" actId="1076"/>
          <ac:spMkLst>
            <pc:docMk/>
            <pc:sldMk cId="2935119656" sldId="343"/>
            <ac:spMk id="6" creationId="{DCDB498A-AB1A-41DA-B09F-A4733122C646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7" creationId="{705D264E-CDB1-400A-9473-06AEF8D40475}"/>
          </ac:spMkLst>
        </pc:spChg>
        <pc:spChg chg="add mod">
          <ac:chgData name="이동건" userId="4ad090f6-dadd-4301-b5d0-883b88f508af" providerId="ADAL" clId="{A26A4DDE-45EB-43C6-8AB1-78D4D691DBCA}" dt="2022-06-08T00:23:15.991" v="4955" actId="20577"/>
          <ac:spMkLst>
            <pc:docMk/>
            <pc:sldMk cId="2935119656" sldId="343"/>
            <ac:spMk id="9" creationId="{64B04C9B-0351-44E9-A3E4-B9A936A660EB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8T00:21:42.880" v="4916" actId="20577"/>
        <pc:sldMkLst>
          <pc:docMk/>
          <pc:sldMk cId="2336737034" sldId="344"/>
        </pc:sldMkLst>
        <pc:spChg chg="mod">
          <ac:chgData name="이동건" userId="4ad090f6-dadd-4301-b5d0-883b88f508af" providerId="ADAL" clId="{A26A4DDE-45EB-43C6-8AB1-78D4D691DBCA}" dt="2022-06-08T00:21:37.819" v="4914" actId="20577"/>
          <ac:spMkLst>
            <pc:docMk/>
            <pc:sldMk cId="2336737034" sldId="344"/>
            <ac:spMk id="7" creationId="{705D264E-CDB1-400A-9473-06AEF8D40475}"/>
          </ac:spMkLst>
        </pc:spChg>
        <pc:spChg chg="mod">
          <ac:chgData name="이동건" userId="4ad090f6-dadd-4301-b5d0-883b88f508af" providerId="ADAL" clId="{A26A4DDE-45EB-43C6-8AB1-78D4D691DBCA}" dt="2022-06-08T00:21:42.880" v="4916" actId="20577"/>
          <ac:spMkLst>
            <pc:docMk/>
            <pc:sldMk cId="2336737034" sldId="344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7T05:29:04.151" v="4465" actId="20577"/>
        <pc:sldMkLst>
          <pc:docMk/>
          <pc:sldMk cId="2538289311" sldId="345"/>
        </pc:sldMkLst>
        <pc:spChg chg="mod">
          <ac:chgData name="이동건" userId="4ad090f6-dadd-4301-b5d0-883b88f508af" providerId="ADAL" clId="{A26A4DDE-45EB-43C6-8AB1-78D4D691DBCA}" dt="2022-06-07T05:29:04.151" v="4465" actId="20577"/>
          <ac:spMkLst>
            <pc:docMk/>
            <pc:sldMk cId="2538289311" sldId="345"/>
            <ac:spMk id="6" creationId="{8AA666E7-D76B-4149-B693-19D5C8854820}"/>
          </ac:spMkLst>
        </pc:spChg>
      </pc:sldChg>
      <pc:sldChg chg="modSp add ord">
        <pc:chgData name="이동건" userId="4ad090f6-dadd-4301-b5d0-883b88f508af" providerId="ADAL" clId="{A26A4DDE-45EB-43C6-8AB1-78D4D691DBCA}" dt="2022-06-07T05:30:34.078" v="4486" actId="20577"/>
        <pc:sldMkLst>
          <pc:docMk/>
          <pc:sldMk cId="3108313203" sldId="346"/>
        </pc:sldMkLst>
        <pc:spChg chg="mod">
          <ac:chgData name="이동건" userId="4ad090f6-dadd-4301-b5d0-883b88f508af" providerId="ADAL" clId="{A26A4DDE-45EB-43C6-8AB1-78D4D691DBCA}" dt="2022-06-07T05:30:34.078" v="4486" actId="20577"/>
          <ac:spMkLst>
            <pc:docMk/>
            <pc:sldMk cId="3108313203" sldId="34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A26A4DDE-45EB-43C6-8AB1-78D4D691DBCA}" dt="2022-06-08T00:02:14.934" v="4882" actId="20577"/>
        <pc:sldMkLst>
          <pc:docMk/>
          <pc:sldMk cId="673341773" sldId="347"/>
        </pc:sldMkLst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2" creationId="{BB2B7D2A-B07C-4C03-9A74-E115C456BAD5}"/>
          </ac:spMkLst>
        </pc:spChg>
        <pc:spChg chg="add mod">
          <ac:chgData name="이동건" userId="4ad090f6-dadd-4301-b5d0-883b88f508af" providerId="ADAL" clId="{A26A4DDE-45EB-43C6-8AB1-78D4D691DBCA}" dt="2022-06-07T23:59:53.555" v="4870" actId="14100"/>
          <ac:spMkLst>
            <pc:docMk/>
            <pc:sldMk cId="673341773" sldId="347"/>
            <ac:spMk id="2" creationId="{BE496678-4871-49D6-861F-B3B4816349AE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6" creationId="{9E21DE82-AFE7-43B7-8CBC-54C682FBC79F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10" creationId="{2B739338-C210-4DA0-92A5-FB482E5F976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2" creationId="{79B296CD-8EF9-4FCC-AE9B-211155BF34E9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3" creationId="{D04AB1A6-4DAF-4F30-BB50-F04FDB650344}"/>
          </ac:spMkLst>
        </pc:spChg>
        <pc:spChg chg="del">
          <ac:chgData name="이동건" userId="4ad090f6-dadd-4301-b5d0-883b88f508af" providerId="ADAL" clId="{A26A4DDE-45EB-43C6-8AB1-78D4D691DBCA}" dt="2022-06-07T05:52:27.948" v="4491" actId="478"/>
          <ac:spMkLst>
            <pc:docMk/>
            <pc:sldMk cId="673341773" sldId="347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5" creationId="{C34A7AB0-3704-47F6-8747-9B30E61BE65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6" creationId="{09502784-02BD-4EA4-947D-30911F9AF9CB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7" creationId="{AA92694B-1D9D-4E96-92C2-FD3FF0F6A45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8" creationId="{E3A7E675-52E5-494F-ABBD-6AE14881ABB6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9" creationId="{1D45AB83-4498-4EDC-840D-A5456DBBAFB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20" creationId="{6DD8B786-1AB8-4B21-BDDF-2BF26C268E48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21" creationId="{89FF2167-509E-44A7-9043-02520B08CE8B}"/>
          </ac:spMkLst>
        </pc:spChg>
        <pc:spChg chg="add del">
          <ac:chgData name="이동건" userId="4ad090f6-dadd-4301-b5d0-883b88f508af" providerId="ADAL" clId="{A26A4DDE-45EB-43C6-8AB1-78D4D691DBCA}" dt="2022-06-07T05:52:31.539" v="4493" actId="478"/>
          <ac:spMkLst>
            <pc:docMk/>
            <pc:sldMk cId="673341773" sldId="347"/>
            <ac:spMk id="21" creationId="{A748D36D-E6F5-4CB5-AE96-3D080F1C3E57}"/>
          </ac:spMkLst>
        </pc:spChg>
        <pc:spChg chg="add mod">
          <ac:chgData name="이동건" userId="4ad090f6-dadd-4301-b5d0-883b88f508af" providerId="ADAL" clId="{A26A4DDE-45EB-43C6-8AB1-78D4D691DBCA}" dt="2022-06-07T05:54:45.724" v="4584" actId="20577"/>
          <ac:spMkLst>
            <pc:docMk/>
            <pc:sldMk cId="673341773" sldId="347"/>
            <ac:spMk id="22" creationId="{FBC16039-F0DC-4253-ACB4-CE3DD552A0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24" creationId="{EFA95483-D7C8-4494-94C2-95CD79E0CF1E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60" creationId="{29CC9B02-D026-4B0B-AE47-AFE9952798D7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0" creationId="{823E7A4F-5192-49E9-A38B-F72C6B02D223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1" creationId="{5D13A884-6B4D-4DEE-9D07-D211A5A58E6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6" creationId="{287930E3-D89F-42F6-957F-0BC3B3791461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8" creationId="{5C5DC593-BFE2-4B61-B3CB-3443FF617A04}"/>
          </ac:spMkLst>
        </pc:spChg>
        <pc:spChg chg="add mod">
          <ac:chgData name="이동건" userId="4ad090f6-dadd-4301-b5d0-883b88f508af" providerId="ADAL" clId="{A26A4DDE-45EB-43C6-8AB1-78D4D691DBCA}" dt="2022-06-08T00:02:14.934" v="4882" actId="20577"/>
          <ac:spMkLst>
            <pc:docMk/>
            <pc:sldMk cId="673341773" sldId="347"/>
            <ac:spMk id="89" creationId="{E2BCE9FA-4302-47F0-A3E5-271D5517525D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1" creationId="{70B30929-2950-4E8C-A3D5-49B0242BF42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2" creationId="{3E5C1C89-2D8A-4FF4-82AE-A9DEEE83AF7C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4" creationId="{B5FA5694-A5B1-414D-8231-825C05EECA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6" creationId="{8F116EEC-E421-4FFD-BBDD-4E15F0FEFC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8" creationId="{30027021-4791-4F1E-BD4D-DE83A2070A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9" creationId="{983438B4-5746-4FFC-9A4B-911FF929B1A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0" creationId="{5E9D287C-7452-4F77-9DE2-3E14ECB70C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1" creationId="{7BD68410-91F4-4513-A80E-8297890E1D3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2" creationId="{F313D450-2E27-4DF3-BDC4-4EEA947469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3" creationId="{6838802D-2329-44CD-8077-5DA4E223C0C5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4" creationId="{E3FF51B8-23CA-4969-A6D9-5B8FF464CB99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105" creationId="{97EC259B-E00F-444C-9D5A-7529780C2D9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6" creationId="{58F6CBE3-6001-48B6-B4A3-2B923BF92CB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8" creationId="{7811F2D4-C66A-464E-90EB-879629E62929}"/>
          </ac:spMkLst>
        </pc:spChg>
        <pc:spChg chg="add mod">
          <ac:chgData name="이동건" userId="4ad090f6-dadd-4301-b5d0-883b88f508af" providerId="ADAL" clId="{A26A4DDE-45EB-43C6-8AB1-78D4D691DBCA}" dt="2022-06-07T23:59:59.751" v="4873" actId="14100"/>
          <ac:spMkLst>
            <pc:docMk/>
            <pc:sldMk cId="673341773" sldId="347"/>
            <ac:spMk id="109" creationId="{1BBA6615-68D8-4385-A51D-8F490B21042D}"/>
          </ac:spMkLst>
        </pc:s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26" creationId="{C568394E-6A71-4E6D-93C4-EB4B9A1DF0CD}"/>
          </ac:grpSpMkLst>
        </pc:gr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61" creationId="{B2791BD9-3B8A-450D-A71F-23356E2D0386}"/>
          </ac:grpSpMkLst>
        </pc:grp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25" creationId="{755288B9-3932-4F6B-A994-4A87C82B8FAC}"/>
          </ac:picMkLst>
        </pc:pic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107" creationId="{3E225EE1-B6F7-4BA5-B295-21B3278F9872}"/>
          </ac:picMkLst>
        </pc:pic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11" creationId="{46333A97-9204-4502-9709-8E2AD9470A44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3" creationId="{389A5E2B-A955-41E4-9173-26D42BBB3A0A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7" creationId="{C13E37B2-610D-4FB1-8B26-FC24894B88C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2" creationId="{1EAB3261-32AF-4112-9131-C652B6A4DAC9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3" creationId="{838FE809-ED3C-466B-BBDE-5ECDC534E62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4" creationId="{D01483EC-C1BC-416A-BEAB-D077C462135C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5" creationId="{B0677230-CC25-4A94-BCBD-0F622A152174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7" creationId="{B618049D-3D11-4E87-AE89-5E0708D2FA10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0" creationId="{DBFC9E25-5C64-4549-AD68-397D665598C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3" creationId="{806AA433-F8E6-49FF-81CE-BA5574D2E405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5" creationId="{E3D34CCC-6360-4753-8800-06CDC20C3C4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7" creationId="{0FC15C8B-5EA7-4E40-8044-161617A31419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8:06:53.310" v="4790" actId="1076"/>
        <pc:sldMkLst>
          <pc:docMk/>
          <pc:sldMk cId="1221676009" sldId="348"/>
        </pc:sldMkLst>
        <pc:spChg chg="mod">
          <ac:chgData name="이동건" userId="4ad090f6-dadd-4301-b5d0-883b88f508af" providerId="ADAL" clId="{A26A4DDE-45EB-43C6-8AB1-78D4D691DBCA}" dt="2022-06-07T08:01:06.464" v="4628" actId="20577"/>
          <ac:spMkLst>
            <pc:docMk/>
            <pc:sldMk cId="1221676009" sldId="348"/>
            <ac:spMk id="2" creationId="{8685DDAF-ED4C-4B06-8F67-4A109FC7686E}"/>
          </ac:spMkLst>
        </pc:spChg>
        <pc:spChg chg="add del">
          <ac:chgData name="이동건" userId="4ad090f6-dadd-4301-b5d0-883b88f508af" providerId="ADAL" clId="{A26A4DDE-45EB-43C6-8AB1-78D4D691DBCA}" dt="2022-06-07T08:01:24.348" v="4630" actId="478"/>
          <ac:spMkLst>
            <pc:docMk/>
            <pc:sldMk cId="1221676009" sldId="348"/>
            <ac:spMk id="4" creationId="{41B84609-4689-4A95-A109-9C9983B234B4}"/>
          </ac:spMkLst>
        </pc:spChg>
        <pc:spChg chg="add mod">
          <ac:chgData name="이동건" userId="4ad090f6-dadd-4301-b5d0-883b88f508af" providerId="ADAL" clId="{A26A4DDE-45EB-43C6-8AB1-78D4D691DBCA}" dt="2022-06-07T08:04:41.606" v="4656" actId="1076"/>
          <ac:spMkLst>
            <pc:docMk/>
            <pc:sldMk cId="1221676009" sldId="348"/>
            <ac:spMk id="5" creationId="{54A48106-C784-440D-80A9-73FFEC41A2F7}"/>
          </ac:spMkLst>
        </pc:spChg>
        <pc:spChg chg="add mod">
          <ac:chgData name="이동건" userId="4ad090f6-dadd-4301-b5d0-883b88f508af" providerId="ADAL" clId="{A26A4DDE-45EB-43C6-8AB1-78D4D691DBCA}" dt="2022-06-07T08:05:42.784" v="4717" actId="1076"/>
          <ac:spMkLst>
            <pc:docMk/>
            <pc:sldMk cId="1221676009" sldId="348"/>
            <ac:spMk id="6" creationId="{1667AE25-4B16-4664-B078-E29360C72B0E}"/>
          </ac:spMkLst>
        </pc:spChg>
        <pc:spChg chg="add mod">
          <ac:chgData name="이동건" userId="4ad090f6-dadd-4301-b5d0-883b88f508af" providerId="ADAL" clId="{A26A4DDE-45EB-43C6-8AB1-78D4D691DBCA}" dt="2022-06-07T08:06:53.310" v="4790" actId="1076"/>
          <ac:spMkLst>
            <pc:docMk/>
            <pc:sldMk cId="1221676009" sldId="348"/>
            <ac:spMk id="7" creationId="{25AD3491-1D4E-4751-8BB7-8C41CEF02805}"/>
          </ac:spMkLst>
        </pc:spChg>
        <pc:picChg chg="add mod">
          <ac:chgData name="이동건" userId="4ad090f6-dadd-4301-b5d0-883b88f508af" providerId="ADAL" clId="{A26A4DDE-45EB-43C6-8AB1-78D4D691DBCA}" dt="2022-06-07T08:03:54.954" v="4633" actId="1076"/>
          <ac:picMkLst>
            <pc:docMk/>
            <pc:sldMk cId="1221676009" sldId="348"/>
            <ac:picMk id="1026" creationId="{96510679-6204-46FB-A52E-67C6A88876F5}"/>
          </ac:picMkLst>
        </pc:picChg>
      </pc:sldChg>
      <pc:sldChg chg="addSp delSp modSp add">
        <pc:chgData name="이동건" userId="4ad090f6-dadd-4301-b5d0-883b88f508af" providerId="ADAL" clId="{A26A4DDE-45EB-43C6-8AB1-78D4D691DBCA}" dt="2022-06-07T23:46:28.021" v="4861" actId="1076"/>
        <pc:sldMkLst>
          <pc:docMk/>
          <pc:sldMk cId="3078918584" sldId="349"/>
        </pc:sldMkLst>
        <pc:spChg chg="add mod">
          <ac:chgData name="이동건" userId="4ad090f6-dadd-4301-b5d0-883b88f508af" providerId="ADAL" clId="{A26A4DDE-45EB-43C6-8AB1-78D4D691DBCA}" dt="2022-06-07T23:46:23.391" v="4860" actId="1076"/>
          <ac:spMkLst>
            <pc:docMk/>
            <pc:sldMk cId="3078918584" sldId="349"/>
            <ac:spMk id="2" creationId="{862B6DD4-67EE-44A0-8CE7-8FA5924B4B76}"/>
          </ac:spMkLst>
        </pc:spChg>
        <pc:spChg chg="del">
          <ac:chgData name="이동건" userId="4ad090f6-dadd-4301-b5d0-883b88f508af" providerId="ADAL" clId="{A26A4DDE-45EB-43C6-8AB1-78D4D691DBCA}" dt="2022-06-07T23:45:16.625" v="4795" actId="478"/>
          <ac:spMkLst>
            <pc:docMk/>
            <pc:sldMk cId="3078918584" sldId="349"/>
            <ac:spMk id="6" creationId="{B4C75AD5-F0D8-4C97-9C18-C8EDEF9877CC}"/>
          </ac:spMkLst>
        </pc:spChg>
        <pc:spChg chg="del">
          <ac:chgData name="이동건" userId="4ad090f6-dadd-4301-b5d0-883b88f508af" providerId="ADAL" clId="{A26A4DDE-45EB-43C6-8AB1-78D4D691DBCA}" dt="2022-06-07T23:45:16.043" v="4794" actId="478"/>
          <ac:spMkLst>
            <pc:docMk/>
            <pc:sldMk cId="3078918584" sldId="349"/>
            <ac:spMk id="11" creationId="{FD24F119-D94C-4FD1-A691-84244B1F9350}"/>
          </ac:spMkLst>
        </pc:spChg>
        <pc:spChg chg="mod">
          <ac:chgData name="이동건" userId="4ad090f6-dadd-4301-b5d0-883b88f508af" providerId="ADAL" clId="{A26A4DDE-45EB-43C6-8AB1-78D4D691DBCA}" dt="2022-06-07T23:46:28.021" v="4861" actId="1076"/>
          <ac:spMkLst>
            <pc:docMk/>
            <pc:sldMk cId="3078918584" sldId="349"/>
            <ac:spMk id="14" creationId="{062A144F-4353-43F9-AEC6-7B00808E7427}"/>
          </ac:spMkLst>
        </pc:spChg>
        <pc:picChg chg="del">
          <ac:chgData name="이동건" userId="4ad090f6-dadd-4301-b5d0-883b88f508af" providerId="ADAL" clId="{A26A4DDE-45EB-43C6-8AB1-78D4D691DBCA}" dt="2022-06-07T23:45:14.403" v="4792" actId="478"/>
          <ac:picMkLst>
            <pc:docMk/>
            <pc:sldMk cId="3078918584" sldId="349"/>
            <ac:picMk id="7" creationId="{77AE166A-6642-470E-8C33-55B939276699}"/>
          </ac:picMkLst>
        </pc:picChg>
        <pc:picChg chg="del">
          <ac:chgData name="이동건" userId="4ad090f6-dadd-4301-b5d0-883b88f508af" providerId="ADAL" clId="{A26A4DDE-45EB-43C6-8AB1-78D4D691DBCA}" dt="2022-06-07T23:45:14.805" v="4793" actId="478"/>
          <ac:picMkLst>
            <pc:docMk/>
            <pc:sldMk cId="3078918584" sldId="349"/>
            <ac:picMk id="9" creationId="{00C25E6D-F90C-424C-B1E1-1FB894B8FFC3}"/>
          </ac:picMkLst>
        </pc:picChg>
        <pc:picChg chg="mod modCrop">
          <ac:chgData name="이동건" userId="4ad090f6-dadd-4301-b5d0-883b88f508af" providerId="ADAL" clId="{A26A4DDE-45EB-43C6-8AB1-78D4D691DBCA}" dt="2022-06-07T23:45:42.464" v="4804" actId="1076"/>
          <ac:picMkLst>
            <pc:docMk/>
            <pc:sldMk cId="3078918584" sldId="349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8T01:27:40.182" v="5948" actId="1076"/>
        <pc:sldMkLst>
          <pc:docMk/>
          <pc:sldMk cId="3244633672" sldId="350"/>
        </pc:sldMkLst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2" creationId="{DC6B0AFB-BDFE-48D0-8F0F-AD072C6BE319}"/>
          </ac:spMkLst>
        </pc:spChg>
        <pc:spChg chg="mod">
          <ac:chgData name="이동건" userId="4ad090f6-dadd-4301-b5d0-883b88f508af" providerId="ADAL" clId="{A26A4DDE-45EB-43C6-8AB1-78D4D691DBCA}" dt="2022-06-08T00:33:01.307" v="5119" actId="6549"/>
          <ac:spMkLst>
            <pc:docMk/>
            <pc:sldMk cId="3244633672" sldId="350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17" creationId="{D91451EE-604F-4F5C-96EF-A59403FC5C1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8" creationId="{F728A5B0-7FC4-408C-9879-B43C0101379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9" creationId="{D83F26EC-6C42-4673-9EEE-E222A4F308D9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20" creationId="{FBEAE3DB-A790-478F-8F6B-2F91171AF564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22" creationId="{3D7873DC-EF5F-4604-9328-9B7EE392C768}"/>
          </ac:spMkLst>
        </pc:spChg>
        <pc:spChg chg="add mod">
          <ac:chgData name="이동건" userId="4ad090f6-dadd-4301-b5d0-883b88f508af" providerId="ADAL" clId="{A26A4DDE-45EB-43C6-8AB1-78D4D691DBCA}" dt="2022-06-08T01:25:13.097" v="5881" actId="20577"/>
          <ac:spMkLst>
            <pc:docMk/>
            <pc:sldMk cId="3244633672" sldId="350"/>
            <ac:spMk id="23" creationId="{3B733E8B-BD7B-4396-A96E-533E85AC5377}"/>
          </ac:spMkLst>
        </pc:spChg>
        <pc:spChg chg="add del mod">
          <ac:chgData name="이동건" userId="4ad090f6-dadd-4301-b5d0-883b88f508af" providerId="ADAL" clId="{A26A4DDE-45EB-43C6-8AB1-78D4D691DBCA}" dt="2022-06-08T01:05:03.353" v="5200"/>
          <ac:spMkLst>
            <pc:docMk/>
            <pc:sldMk cId="3244633672" sldId="350"/>
            <ac:spMk id="24" creationId="{B27B0A5E-7B56-42C9-AE9D-180B75233378}"/>
          </ac:spMkLst>
        </pc:spChg>
        <pc:spChg chg="add mod">
          <ac:chgData name="이동건" userId="4ad090f6-dadd-4301-b5d0-883b88f508af" providerId="ADAL" clId="{A26A4DDE-45EB-43C6-8AB1-78D4D691DBCA}" dt="2022-06-08T01:27:40.182" v="5948" actId="1076"/>
          <ac:spMkLst>
            <pc:docMk/>
            <pc:sldMk cId="3244633672" sldId="350"/>
            <ac:spMk id="25" creationId="{D7E7CEB0-638E-459A-808F-CC40A5B50781}"/>
          </ac:spMkLst>
        </pc:spChg>
        <pc:grpChg chg="add mod">
          <ac:chgData name="이동건" userId="4ad090f6-dadd-4301-b5d0-883b88f508af" providerId="ADAL" clId="{A26A4DDE-45EB-43C6-8AB1-78D4D691DBCA}" dt="2022-06-08T01:19:03.446" v="5414" actId="1076"/>
          <ac:grpSpMkLst>
            <pc:docMk/>
            <pc:sldMk cId="3244633672" sldId="350"/>
            <ac:grpSpMk id="21" creationId="{5C6D8F77-C7C5-45D1-9362-2D66E5A7CFFA}"/>
          </ac:grpSpMkLst>
        </pc:grpChg>
        <pc:picChg chg="add del mod">
          <ac:chgData name="이동건" userId="4ad090f6-dadd-4301-b5d0-883b88f508af" providerId="ADAL" clId="{A26A4DDE-45EB-43C6-8AB1-78D4D691DBCA}" dt="2022-06-08T00:48:30.529" v="5120" actId="478"/>
          <ac:picMkLst>
            <pc:docMk/>
            <pc:sldMk cId="3244633672" sldId="350"/>
            <ac:picMk id="1026" creationId="{C5AA2BB5-E175-49CA-9B0A-488B93D60A48}"/>
          </ac:picMkLst>
        </pc:picChg>
        <pc:picChg chg="add mod">
          <ac:chgData name="이동건" userId="4ad090f6-dadd-4301-b5d0-883b88f508af" providerId="ADAL" clId="{A26A4DDE-45EB-43C6-8AB1-78D4D691DBCA}" dt="2022-06-08T01:10:04.500" v="5404" actId="164"/>
          <ac:picMkLst>
            <pc:docMk/>
            <pc:sldMk cId="3244633672" sldId="350"/>
            <ac:picMk id="1028" creationId="{E49073BD-470B-4718-AAC2-C5BB0597D8AA}"/>
          </ac:picMkLst>
        </pc:picChg>
        <pc:picChg chg="add del mod">
          <ac:chgData name="이동건" userId="4ad090f6-dadd-4301-b5d0-883b88f508af" providerId="ADAL" clId="{A26A4DDE-45EB-43C6-8AB1-78D4D691DBCA}" dt="2022-06-08T00:51:12.378" v="5143" actId="478"/>
          <ac:picMkLst>
            <pc:docMk/>
            <pc:sldMk cId="3244633672" sldId="350"/>
            <ac:picMk id="1030" creationId="{F47803EF-BB63-4A68-AEE5-85173D9B9FC0}"/>
          </ac:picMkLst>
        </pc:picChg>
        <pc:picChg chg="add del mod">
          <ac:chgData name="이동건" userId="4ad090f6-dadd-4301-b5d0-883b88f508af" providerId="ADAL" clId="{A26A4DDE-45EB-43C6-8AB1-78D4D691DBCA}" dt="2022-06-08T00:50:08.494" v="5141"/>
          <ac:picMkLst>
            <pc:docMk/>
            <pc:sldMk cId="3244633672" sldId="350"/>
            <ac:picMk id="1032" creationId="{B5A016FD-3BF2-4F24-A4D6-F483D69B323E}"/>
          </ac:picMkLst>
        </pc:pic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6" creationId="{338F8065-A8F4-44E4-B012-39737A81587E}"/>
          </ac:cxnSpMkLst>
        </pc:cxn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15" creationId="{5F1C7E84-079C-4BA3-A30D-2501C9F7C754}"/>
          </ac:cxnSpMkLst>
        </pc:cxnChg>
      </pc:sldChg>
      <pc:sldChg chg="add">
        <pc:chgData name="이동건" userId="4ad090f6-dadd-4301-b5d0-883b88f508af" providerId="ADAL" clId="{A26A4DDE-45EB-43C6-8AB1-78D4D691DBCA}" dt="2022-06-08T01:19:27.816" v="5415"/>
        <pc:sldMkLst>
          <pc:docMk/>
          <pc:sldMk cId="3740131390" sldId="351"/>
        </pc:sldMkLst>
      </pc:sldChg>
      <pc:sldMasterChg chg="modSldLayout">
        <pc:chgData name="이동건" userId="4ad090f6-dadd-4301-b5d0-883b88f508af" providerId="ADAL" clId="{A26A4DDE-45EB-43C6-8AB1-78D4D691DBCA}" dt="2022-06-07T07:59:33.436" v="4624" actId="16037"/>
        <pc:sldMasterMkLst>
          <pc:docMk/>
          <pc:sldMasterMk cId="1149892062" sldId="2147483660"/>
        </pc:sldMasterMkLst>
        <pc:sldLayoutChg chg="modSp">
          <pc:chgData name="이동건" userId="4ad090f6-dadd-4301-b5d0-883b88f508af" providerId="ADAL" clId="{A26A4DDE-45EB-43C6-8AB1-78D4D691DBCA}" dt="2022-06-07T07:59:33.436" v="4624" actId="16037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A26A4DDE-45EB-43C6-8AB1-78D4D691DBCA}" dt="2022-06-07T07:59:33.436" v="4624" actId="16037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</pc:sldLayoutChg>
      </pc:sldMaster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jongsublee@lginnotek.com" userId="36cfa76a-0c9a-4c1e-b4be-d6f6bdfb81be" providerId="ADAL" clId="{E1DBE145-549C-47BA-B642-D17ADE2948D1}"/>
    <pc:docChg chg="modSld">
      <pc:chgData name="jongsublee@lginnotek.com" userId="36cfa76a-0c9a-4c1e-b4be-d6f6bdfb81be" providerId="ADAL" clId="{E1DBE145-549C-47BA-B642-D17ADE2948D1}" dt="2022-06-07T06:42:10.322" v="3" actId="1076"/>
      <pc:docMkLst>
        <pc:docMk/>
      </pc:docMkLst>
      <pc:sldChg chg="modSp">
        <pc:chgData name="jongsublee@lginnotek.com" userId="36cfa76a-0c9a-4c1e-b4be-d6f6bdfb81be" providerId="ADAL" clId="{E1DBE145-549C-47BA-B642-D17ADE2948D1}" dt="2022-06-07T06:42:10.322" v="3" actId="1076"/>
        <pc:sldMkLst>
          <pc:docMk/>
          <pc:sldMk cId="3986541521" sldId="286"/>
        </pc:sldMkLst>
        <pc:spChg chg="mod">
          <ac:chgData name="jongsublee@lginnotek.com" userId="36cfa76a-0c9a-4c1e-b4be-d6f6bdfb81be" providerId="ADAL" clId="{E1DBE145-549C-47BA-B642-D17ADE2948D1}" dt="2022-06-07T06:42:06.291" v="2" actId="1076"/>
          <ac:spMkLst>
            <pc:docMk/>
            <pc:sldMk cId="3986541521" sldId="286"/>
            <ac:spMk id="6" creationId="{B4C75AD5-F0D8-4C97-9C18-C8EDEF9877CC}"/>
          </ac:spMkLst>
        </pc:spChg>
        <pc:spChg chg="mod">
          <ac:chgData name="jongsublee@lginnotek.com" userId="36cfa76a-0c9a-4c1e-b4be-d6f6bdfb81be" providerId="ADAL" clId="{E1DBE145-549C-47BA-B642-D17ADE2948D1}" dt="2022-06-07T06:42:03.364" v="1" actId="1076"/>
          <ac:spMkLst>
            <pc:docMk/>
            <pc:sldMk cId="3986541521" sldId="286"/>
            <ac:spMk id="11" creationId="{FD24F119-D94C-4FD1-A691-84244B1F9350}"/>
          </ac:spMkLst>
        </pc:spChg>
        <pc:spChg chg="mod">
          <ac:chgData name="jongsublee@lginnotek.com" userId="36cfa76a-0c9a-4c1e-b4be-d6f6bdfb81be" providerId="ADAL" clId="{E1DBE145-549C-47BA-B642-D17ADE2948D1}" dt="2022-06-07T06:42:10.322" v="3" actId="1076"/>
          <ac:spMkLst>
            <pc:docMk/>
            <pc:sldMk cId="3986541521" sldId="286"/>
            <ac:spMk id="14" creationId="{062A144F-4353-43F9-AEC6-7B00808E7427}"/>
          </ac:spMkLst>
        </pc:spChg>
      </pc:sldChg>
    </pc:docChg>
  </pc:docChgLst>
  <pc:docChgLst>
    <pc:chgData name="이동건" userId="4ad090f6-dadd-4301-b5d0-883b88f508af" providerId="ADAL" clId="{FA0AA97B-916F-411E-9D2C-A6D05EBFAF73}"/>
    <pc:docChg chg="delSld">
      <pc:chgData name="이동건" userId="4ad090f6-dadd-4301-b5d0-883b88f508af" providerId="ADAL" clId="{FA0AA97B-916F-411E-9D2C-A6D05EBFAF73}" dt="2022-06-08T01:33:09.785" v="6" actId="2696"/>
      <pc:docMkLst>
        <pc:docMk/>
      </pc:docMkLst>
      <pc:sldChg chg="del">
        <pc:chgData name="이동건" userId="4ad090f6-dadd-4301-b5d0-883b88f508af" providerId="ADAL" clId="{FA0AA97B-916F-411E-9D2C-A6D05EBFAF73}" dt="2022-06-08T01:33:08.620" v="0" actId="2696"/>
        <pc:sldMkLst>
          <pc:docMk/>
          <pc:sldMk cId="3419996363" sldId="256"/>
        </pc:sldMkLst>
      </pc:sldChg>
      <pc:sldChg chg="del">
        <pc:chgData name="이동건" userId="4ad090f6-dadd-4301-b5d0-883b88f508af" providerId="ADAL" clId="{FA0AA97B-916F-411E-9D2C-A6D05EBFAF73}" dt="2022-06-08T01:33:09.785" v="6" actId="2696"/>
        <pc:sldMkLst>
          <pc:docMk/>
          <pc:sldMk cId="1304435889" sldId="337"/>
        </pc:sldMkLst>
      </pc:sldChg>
      <pc:sldChg chg="del">
        <pc:chgData name="이동건" userId="4ad090f6-dadd-4301-b5d0-883b88f508af" providerId="ADAL" clId="{FA0AA97B-916F-411E-9D2C-A6D05EBFAF73}" dt="2022-06-08T01:33:08.707" v="1" actId="2696"/>
        <pc:sldMkLst>
          <pc:docMk/>
          <pc:sldMk cId="2777131533" sldId="342"/>
        </pc:sldMkLst>
      </pc:sldChg>
      <pc:sldChg chg="del">
        <pc:chgData name="이동건" userId="4ad090f6-dadd-4301-b5d0-883b88f508af" providerId="ADAL" clId="{FA0AA97B-916F-411E-9D2C-A6D05EBFAF73}" dt="2022-06-08T01:33:09.686" v="5" actId="2696"/>
        <pc:sldMkLst>
          <pc:docMk/>
          <pc:sldMk cId="2935119656" sldId="343"/>
        </pc:sldMkLst>
      </pc:sldChg>
      <pc:sldChg chg="del">
        <pc:chgData name="이동건" userId="4ad090f6-dadd-4301-b5d0-883b88f508af" providerId="ADAL" clId="{FA0AA97B-916F-411E-9D2C-A6D05EBFAF73}" dt="2022-06-08T01:33:09.412" v="4" actId="2696"/>
        <pc:sldMkLst>
          <pc:docMk/>
          <pc:sldMk cId="2336737034" sldId="344"/>
        </pc:sldMkLst>
      </pc:sldChg>
      <pc:sldChg chg="del">
        <pc:chgData name="이동건" userId="4ad090f6-dadd-4301-b5d0-883b88f508af" providerId="ADAL" clId="{FA0AA97B-916F-411E-9D2C-A6D05EBFAF73}" dt="2022-06-08T01:33:08.784" v="2" actId="2696"/>
        <pc:sldMkLst>
          <pc:docMk/>
          <pc:sldMk cId="3244633672" sldId="350"/>
        </pc:sldMkLst>
      </pc:sldChg>
      <pc:sldChg chg="del">
        <pc:chgData name="이동건" userId="4ad090f6-dadd-4301-b5d0-883b88f508af" providerId="ADAL" clId="{FA0AA97B-916F-411E-9D2C-A6D05EBFAF73}" dt="2022-06-08T01:33:09.029" v="3" actId="2696"/>
        <pc:sldMkLst>
          <pc:docMk/>
          <pc:sldMk cId="3740131390" sldId="351"/>
        </pc:sldMkLst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F5397C2D-2A68-4462-B417-EB3C8054F44F}" type="datetime1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333A97-9204-4502-9709-8E2AD9470A4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260514" y="1465539"/>
            <a:ext cx="9534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B296CD-8EF9-4FCC-AE9B-211155BF34E9}"/>
              </a:ext>
            </a:extLst>
          </p:cNvPr>
          <p:cNvSpPr txBox="1"/>
          <p:nvPr/>
        </p:nvSpPr>
        <p:spPr>
          <a:xfrm>
            <a:off x="5605143" y="1760922"/>
            <a:ext cx="114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Geo 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Depth Cal.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AB1A6-4DAF-4F30-BB50-F04FDB650344}"/>
              </a:ext>
            </a:extLst>
          </p:cNvPr>
          <p:cNvSpPr txBox="1"/>
          <p:nvPr/>
        </p:nvSpPr>
        <p:spPr>
          <a:xfrm>
            <a:off x="7795265" y="176092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FPN Cal.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A7AB0-3704-47F6-8747-9B30E61BE65C}"/>
              </a:ext>
            </a:extLst>
          </p:cNvPr>
          <p:cNvSpPr txBox="1"/>
          <p:nvPr/>
        </p:nvSpPr>
        <p:spPr>
          <a:xfrm>
            <a:off x="3213999" y="176092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TDC Cal.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/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measure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Spot finding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blipFill>
                <a:blip r:embed="rId2"/>
                <a:stretch>
                  <a:fillRect l="-952" t="-3488" r="-476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A92694B-1D9D-4E96-92C2-FD3FF0F6A45A}"/>
              </a:ext>
            </a:extLst>
          </p:cNvPr>
          <p:cNvSpPr txBox="1"/>
          <p:nvPr/>
        </p:nvSpPr>
        <p:spPr>
          <a:xfrm>
            <a:off x="820514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Dark Box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7E675-52E5-494F-ABBD-6AE14881ABB6}"/>
              </a:ext>
            </a:extLst>
          </p:cNvPr>
          <p:cNvSpPr txBox="1"/>
          <p:nvPr/>
        </p:nvSpPr>
        <p:spPr>
          <a:xfrm>
            <a:off x="3213999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LPFF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5AB83-4498-4EDC-840D-A5456DBBAFBC}"/>
              </a:ext>
            </a:extLst>
          </p:cNvPr>
          <p:cNvSpPr txBox="1"/>
          <p:nvPr/>
        </p:nvSpPr>
        <p:spPr>
          <a:xfrm>
            <a:off x="5605143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Rail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86-1AB8-4B21-BDDF-2BF26C268E48}"/>
              </a:ext>
            </a:extLst>
          </p:cNvPr>
          <p:cNvSpPr txBox="1"/>
          <p:nvPr/>
        </p:nvSpPr>
        <p:spPr>
          <a:xfrm>
            <a:off x="7795265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P2P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16039-F0DC-4253-ACB4-CE3DD552A014}"/>
              </a:ext>
            </a:extLst>
          </p:cNvPr>
          <p:cNvSpPr txBox="1"/>
          <p:nvPr/>
        </p:nvSpPr>
        <p:spPr>
          <a:xfrm>
            <a:off x="103288" y="695299"/>
            <a:ext cx="310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Jasper Calibration BM process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A5E2B-A955-41E4-9173-26D42BBB3A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53999" y="1465539"/>
            <a:ext cx="95114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3E37B2-610D-4FB1-8B26-FC24894B88C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045143" y="1465539"/>
            <a:ext cx="75012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FF2167-509E-44A7-9043-02520B08CE8B}"/>
              </a:ext>
            </a:extLst>
          </p:cNvPr>
          <p:cNvSpPr txBox="1"/>
          <p:nvPr/>
        </p:nvSpPr>
        <p:spPr>
          <a:xfrm>
            <a:off x="101722" y="2610325"/>
            <a:ext cx="250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LPFF</a:t>
            </a:r>
            <a:r>
              <a:rPr lang="ko-KR" altLang="en-US" sz="1600" dirty="0"/>
              <a:t> </a:t>
            </a:r>
            <a:r>
              <a:rPr lang="en-US" altLang="ko-KR" sz="1600" dirty="0"/>
              <a:t>TDC</a:t>
            </a:r>
            <a:r>
              <a:rPr lang="ko-KR" altLang="en-US" sz="1600" dirty="0"/>
              <a:t> </a:t>
            </a:r>
            <a:r>
              <a:rPr lang="en-US" altLang="ko-KR" sz="1600" dirty="0"/>
              <a:t>Linearization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A95483-D7C8-4494-94C2-95CD79E0CF1E}"/>
              </a:ext>
            </a:extLst>
          </p:cNvPr>
          <p:cNvSpPr txBox="1"/>
          <p:nvPr/>
        </p:nvSpPr>
        <p:spPr>
          <a:xfrm>
            <a:off x="5402408" y="2572548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Python code for TDC linearization</a:t>
            </a:r>
            <a:endParaRPr lang="ko-KR" altLang="en-US" sz="1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55288B9-3932-4F6B-A994-4A87C82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08" y="2825307"/>
            <a:ext cx="4339395" cy="14464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68394E-6A71-4E6D-93C4-EB4B9A1DF0CD}"/>
              </a:ext>
            </a:extLst>
          </p:cNvPr>
          <p:cNvGrpSpPr/>
          <p:nvPr/>
        </p:nvGrpSpPr>
        <p:grpSpPr>
          <a:xfrm>
            <a:off x="2542703" y="3202874"/>
            <a:ext cx="2203198" cy="1800444"/>
            <a:chOff x="473421" y="4389743"/>
            <a:chExt cx="2563935" cy="209523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DEA531B-C7D6-4E74-A6AF-05667749E96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40873" y="5552878"/>
              <a:ext cx="449489" cy="535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8EC5702-2813-47A4-8DA3-F12AD1CD4021}"/>
                </a:ext>
              </a:extLst>
            </p:cNvPr>
            <p:cNvCxnSpPr/>
            <p:nvPr/>
          </p:nvCxnSpPr>
          <p:spPr>
            <a:xfrm flipV="1">
              <a:off x="847288" y="4389743"/>
              <a:ext cx="0" cy="1817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C126BE-7433-4C76-A23D-062521145DF4}"/>
                </a:ext>
              </a:extLst>
            </p:cNvPr>
            <p:cNvCxnSpPr/>
            <p:nvPr/>
          </p:nvCxnSpPr>
          <p:spPr>
            <a:xfrm>
              <a:off x="704557" y="5974095"/>
              <a:ext cx="19213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EF466C6-F764-4709-A70A-AE2EBC057B38}"/>
                </a:ext>
              </a:extLst>
            </p:cNvPr>
            <p:cNvCxnSpPr/>
            <p:nvPr/>
          </p:nvCxnSpPr>
          <p:spPr>
            <a:xfrm flipV="1">
              <a:off x="1291582" y="4470744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FEB62A-7208-4A93-8BC8-10C256AE5832}"/>
                </a:ext>
              </a:extLst>
            </p:cNvPr>
            <p:cNvCxnSpPr/>
            <p:nvPr/>
          </p:nvCxnSpPr>
          <p:spPr>
            <a:xfrm flipV="1">
              <a:off x="1735877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F49A07-5744-4001-B565-B65DDE2A34A1}"/>
                </a:ext>
              </a:extLst>
            </p:cNvPr>
            <p:cNvCxnSpPr/>
            <p:nvPr/>
          </p:nvCxnSpPr>
          <p:spPr>
            <a:xfrm flipV="1">
              <a:off x="2180170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2662600-F2D7-417D-AB5C-F38221CFAF59}"/>
                </a:ext>
              </a:extLst>
            </p:cNvPr>
            <p:cNvCxnSpPr/>
            <p:nvPr/>
          </p:nvCxnSpPr>
          <p:spPr>
            <a:xfrm>
              <a:off x="704557" y="55432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E691760-DBDA-4993-8AC1-7958D8EF1E6D}"/>
                </a:ext>
              </a:extLst>
            </p:cNvPr>
            <p:cNvCxnSpPr/>
            <p:nvPr/>
          </p:nvCxnSpPr>
          <p:spPr>
            <a:xfrm>
              <a:off x="704557" y="51124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7A4ABB6-7EB6-4C88-974A-0EC9F8E131C6}"/>
                </a:ext>
              </a:extLst>
            </p:cNvPr>
            <p:cNvCxnSpPr/>
            <p:nvPr/>
          </p:nvCxnSpPr>
          <p:spPr>
            <a:xfrm>
              <a:off x="674913" y="4681694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2DBE2C-28A3-4926-B430-B38EA924F639}"/>
                </a:ext>
              </a:extLst>
            </p:cNvPr>
            <p:cNvSpPr/>
            <p:nvPr/>
          </p:nvSpPr>
          <p:spPr>
            <a:xfrm>
              <a:off x="1874906" y="5081254"/>
              <a:ext cx="304713" cy="7565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975748-10CA-413F-A6B4-F340557A40CE}"/>
                </a:ext>
              </a:extLst>
            </p:cNvPr>
            <p:cNvSpPr/>
            <p:nvPr/>
          </p:nvSpPr>
          <p:spPr>
            <a:xfrm>
              <a:off x="2183474" y="4652093"/>
              <a:ext cx="439159" cy="698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32A10C-BB61-4836-ABEC-23E27462BE0F}"/>
                </a:ext>
              </a:extLst>
            </p:cNvPr>
            <p:cNvSpPr txBox="1"/>
            <p:nvPr/>
          </p:nvSpPr>
          <p:spPr>
            <a:xfrm>
              <a:off x="473421" y="586447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305A3E-212E-4DA9-B97E-8225CF95F55D}"/>
                </a:ext>
              </a:extLst>
            </p:cNvPr>
            <p:cNvSpPr txBox="1"/>
            <p:nvPr/>
          </p:nvSpPr>
          <p:spPr>
            <a:xfrm>
              <a:off x="480876" y="5417458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F32586-5F8A-4E62-A743-E3BB4748A2CD}"/>
                </a:ext>
              </a:extLst>
            </p:cNvPr>
            <p:cNvSpPr txBox="1"/>
            <p:nvPr/>
          </p:nvSpPr>
          <p:spPr>
            <a:xfrm>
              <a:off x="481703" y="4991267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52BE6C-C25B-4938-A971-164D0958EEA1}"/>
                </a:ext>
              </a:extLst>
            </p:cNvPr>
            <p:cNvSpPr txBox="1"/>
            <p:nvPr/>
          </p:nvSpPr>
          <p:spPr>
            <a:xfrm>
              <a:off x="473421" y="4565227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650AB70-4D95-4128-8F61-D12746FF6D72}"/>
                </a:ext>
              </a:extLst>
            </p:cNvPr>
            <p:cNvCxnSpPr>
              <a:cxnSpLocks/>
              <a:stCxn id="47" idx="1"/>
              <a:endCxn id="37" idx="1"/>
            </p:cNvCxnSpPr>
            <p:nvPr/>
          </p:nvCxnSpPr>
          <p:spPr>
            <a:xfrm flipV="1">
              <a:off x="1190362" y="5119080"/>
              <a:ext cx="684543" cy="4337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B21382B-E345-454C-9DBD-9D9F4733567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H="1">
              <a:off x="1874906" y="4437769"/>
              <a:ext cx="375839" cy="6813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40AFC63-DEE0-4560-AD47-08A0FF021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76" y="4505437"/>
              <a:ext cx="1797420" cy="1764103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1D315B-2945-4ABE-9D46-3EF55F381733}"/>
                </a:ext>
              </a:extLst>
            </p:cNvPr>
            <p:cNvSpPr/>
            <p:nvPr/>
          </p:nvSpPr>
          <p:spPr>
            <a:xfrm>
              <a:off x="851468" y="5933737"/>
              <a:ext cx="338892" cy="8071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09EB6B0-3B4D-43E9-8172-BE0D7A0001E1}"/>
                </a:ext>
              </a:extLst>
            </p:cNvPr>
            <p:cNvSpPr/>
            <p:nvPr/>
          </p:nvSpPr>
          <p:spPr>
            <a:xfrm>
              <a:off x="1190362" y="5518890"/>
              <a:ext cx="685096" cy="679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275473-AEAC-43CB-BE84-EF85C922F2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6139889"/>
              <a:ext cx="108151" cy="149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5F3E3D-DBB9-4899-9B52-D7722D90348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5841719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6F71BAE-3C3D-471D-A448-D9948E36499A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03" y="536019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816944-C6BE-49C8-8C9B-34195E01DB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5458" y="534891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E3A5AC0-3753-4F12-9E96-7C0A235BC7FA}"/>
                </a:ext>
              </a:extLst>
            </p:cNvPr>
            <p:cNvCxnSpPr>
              <a:cxnSpLocks/>
            </p:cNvCxnSpPr>
            <p:nvPr/>
          </p:nvCxnSpPr>
          <p:spPr>
            <a:xfrm>
              <a:off x="1631665" y="5648518"/>
              <a:ext cx="2404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2CF8EF-61FC-4383-A679-164DF8C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1871071" y="4893174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B3FE74-6428-4845-81E0-B56AB52AC595}"/>
                </a:ext>
              </a:extLst>
            </p:cNvPr>
            <p:cNvCxnSpPr>
              <a:cxnSpLocks/>
            </p:cNvCxnSpPr>
            <p:nvPr/>
          </p:nvCxnSpPr>
          <p:spPr>
            <a:xfrm>
              <a:off x="1736073" y="5264808"/>
              <a:ext cx="13883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868BD9E-6A3F-4DD8-AE80-9D4D743DFD14}"/>
                    </a:ext>
                  </a:extLst>
                </p:cNvPr>
                <p:cNvSpPr txBox="1"/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=−0.2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3E7C933-72E9-4831-8DB8-72BD6F075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blipFill>
                  <a:blip r:embed="rId6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8423DA5-0442-4C07-9482-5BBFA2B5F803}"/>
                    </a:ext>
                  </a:extLst>
                </p:cNvPr>
                <p:cNvSpPr txBox="1"/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=0.5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C53D23-4FC9-456C-B3E2-1154322E4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blipFill>
                  <a:blip r:embed="rId7"/>
                  <a:stretch>
                    <a:fillRect r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CA4610D-C8D5-44ED-BAAE-C84AAF2DC592}"/>
                    </a:ext>
                  </a:extLst>
                </p:cNvPr>
                <p:cNvSpPr txBox="1"/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=−0.3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89AEBD6-EB9D-4D12-B8DF-2F691EE55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blipFill>
                  <a:blip r:embed="rId8"/>
                  <a:stretch>
                    <a:fillRect r="-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9FC74E-3C20-4EFE-A14D-CBBB48A7C7F3}"/>
                    </a:ext>
                  </a:extLst>
                </p:cNvPr>
                <p:cNvSpPr txBox="1"/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7BDCA2A-7456-4FBB-91B4-DDB84DF6A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blipFill>
                  <a:blip r:embed="rId9"/>
                  <a:stretch>
                    <a:fillRect r="-39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8F2DD4-D284-45A3-B856-B7DFC5275EFC}"/>
                </a:ext>
              </a:extLst>
            </p:cNvPr>
            <p:cNvSpPr txBox="1"/>
            <p:nvPr/>
          </p:nvSpPr>
          <p:spPr>
            <a:xfrm>
              <a:off x="2570417" y="5872300"/>
              <a:ext cx="4068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9CC9B02-D026-4B0B-AE47-AFE9952798D7}"/>
              </a:ext>
            </a:extLst>
          </p:cNvPr>
          <p:cNvSpPr txBox="1"/>
          <p:nvPr/>
        </p:nvSpPr>
        <p:spPr>
          <a:xfrm>
            <a:off x="211921" y="2984948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Definition of Differential Non-Linearity</a:t>
            </a:r>
            <a:endParaRPr lang="ko-KR" altLang="en-US" sz="10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791BD9-3B8A-450D-A71F-23356E2D0386}"/>
              </a:ext>
            </a:extLst>
          </p:cNvPr>
          <p:cNvGrpSpPr/>
          <p:nvPr/>
        </p:nvGrpSpPr>
        <p:grpSpPr>
          <a:xfrm>
            <a:off x="299135" y="3256702"/>
            <a:ext cx="2140437" cy="1549562"/>
            <a:chOff x="272059" y="4321255"/>
            <a:chExt cx="2303452" cy="166757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AFBE055-8BD1-4578-8E98-C832B9D45EB2}"/>
                </a:ext>
              </a:extLst>
            </p:cNvPr>
            <p:cNvCxnSpPr/>
            <p:nvPr/>
          </p:nvCxnSpPr>
          <p:spPr>
            <a:xfrm flipV="1">
              <a:off x="628743" y="4438103"/>
              <a:ext cx="0" cy="1468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E389ABB-A415-4083-96BF-A094053678A4}"/>
                </a:ext>
              </a:extLst>
            </p:cNvPr>
            <p:cNvCxnSpPr/>
            <p:nvPr/>
          </p:nvCxnSpPr>
          <p:spPr>
            <a:xfrm>
              <a:off x="506331" y="5718718"/>
              <a:ext cx="1647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354C99F-E587-41EE-8BC4-ABF9FCB79A31}"/>
                </a:ext>
              </a:extLst>
            </p:cNvPr>
            <p:cNvSpPr/>
            <p:nvPr/>
          </p:nvSpPr>
          <p:spPr>
            <a:xfrm>
              <a:off x="628743" y="5690469"/>
              <a:ext cx="381043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B71E019-AD87-442B-8B17-5A9E62567619}"/>
                </a:ext>
              </a:extLst>
            </p:cNvPr>
            <p:cNvCxnSpPr/>
            <p:nvPr/>
          </p:nvCxnSpPr>
          <p:spPr>
            <a:xfrm flipV="1">
              <a:off x="1009787" y="4503576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123F65B-B98E-4EF2-A17C-9CC831070959}"/>
                </a:ext>
              </a:extLst>
            </p:cNvPr>
            <p:cNvCxnSpPr/>
            <p:nvPr/>
          </p:nvCxnSpPr>
          <p:spPr>
            <a:xfrm flipV="1">
              <a:off x="1390831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4CF4CC8-ADA6-49C5-9EB9-20D77B7C27C2}"/>
                </a:ext>
              </a:extLst>
            </p:cNvPr>
            <p:cNvCxnSpPr/>
            <p:nvPr/>
          </p:nvCxnSpPr>
          <p:spPr>
            <a:xfrm flipV="1">
              <a:off x="1771874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72E0454-34CA-4351-8A3A-92223EA5C123}"/>
                </a:ext>
              </a:extLst>
            </p:cNvPr>
            <p:cNvSpPr/>
            <p:nvPr/>
          </p:nvSpPr>
          <p:spPr>
            <a:xfrm>
              <a:off x="1012927" y="5346407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C736FA3-485D-4DF6-8683-1AEB06ED0946}"/>
                </a:ext>
              </a:extLst>
            </p:cNvPr>
            <p:cNvCxnSpPr/>
            <p:nvPr/>
          </p:nvCxnSpPr>
          <p:spPr>
            <a:xfrm>
              <a:off x="506331" y="5370507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A3E9032-4A49-4656-9D0F-50882196A634}"/>
                </a:ext>
              </a:extLst>
            </p:cNvPr>
            <p:cNvCxnSpPr/>
            <p:nvPr/>
          </p:nvCxnSpPr>
          <p:spPr>
            <a:xfrm>
              <a:off x="506331" y="5022295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2513655-5DFC-4D27-999B-294BE810E4AF}"/>
                </a:ext>
              </a:extLst>
            </p:cNvPr>
            <p:cNvCxnSpPr/>
            <p:nvPr/>
          </p:nvCxnSpPr>
          <p:spPr>
            <a:xfrm>
              <a:off x="480907" y="4674084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52CC41E-8A06-46AE-AA04-C9A352F700FE}"/>
                </a:ext>
              </a:extLst>
            </p:cNvPr>
            <p:cNvSpPr/>
            <p:nvPr/>
          </p:nvSpPr>
          <p:spPr>
            <a:xfrm>
              <a:off x="1394761" y="4997044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7CAE7D8-C014-4597-8325-CF4A61C54E60}"/>
                </a:ext>
              </a:extLst>
            </p:cNvPr>
            <p:cNvSpPr/>
            <p:nvPr/>
          </p:nvSpPr>
          <p:spPr>
            <a:xfrm>
              <a:off x="1774708" y="4650158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D8E06E5-9E0E-4A69-96B5-AFD45CDFC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41" y="4321255"/>
              <a:ext cx="1802807" cy="16675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0D52FF-0D43-468D-8536-2EF9E972EA88}"/>
                </a:ext>
              </a:extLst>
            </p:cNvPr>
            <p:cNvSpPr txBox="1"/>
            <p:nvPr/>
          </p:nvSpPr>
          <p:spPr>
            <a:xfrm>
              <a:off x="272059" y="560853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4F420C-F985-4051-B925-DD832B8F3EDB}"/>
                </a:ext>
              </a:extLst>
            </p:cNvPr>
            <p:cNvSpPr txBox="1"/>
            <p:nvPr/>
          </p:nvSpPr>
          <p:spPr>
            <a:xfrm>
              <a:off x="278453" y="5247215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879ECB-B12B-480B-BFE1-E67960AC4C3E}"/>
                </a:ext>
              </a:extLst>
            </p:cNvPr>
            <p:cNvSpPr txBox="1"/>
            <p:nvPr/>
          </p:nvSpPr>
          <p:spPr>
            <a:xfrm>
              <a:off x="279162" y="4902729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941DE0-429C-45A3-904A-4A54C1ED8DB8}"/>
                </a:ext>
              </a:extLst>
            </p:cNvPr>
            <p:cNvSpPr txBox="1"/>
            <p:nvPr/>
          </p:nvSpPr>
          <p:spPr>
            <a:xfrm>
              <a:off x="272059" y="4558366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E1B9E5-22F9-4A57-8B24-44A18338D87B}"/>
                </a:ext>
              </a:extLst>
            </p:cNvPr>
            <p:cNvSpPr txBox="1"/>
            <p:nvPr/>
          </p:nvSpPr>
          <p:spPr>
            <a:xfrm>
              <a:off x="2099165" y="5623428"/>
              <a:ext cx="4763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23E7A4F-5192-49E9-A38B-F72C6B02D223}"/>
              </a:ext>
            </a:extLst>
          </p:cNvPr>
          <p:cNvSpPr txBox="1"/>
          <p:nvPr/>
        </p:nvSpPr>
        <p:spPr>
          <a:xfrm>
            <a:off x="679950" y="3506597"/>
            <a:ext cx="78557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Ideal TDC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13A884-6B4D-4DEE-9D07-D211A5A58E64}"/>
              </a:ext>
            </a:extLst>
          </p:cNvPr>
          <p:cNvSpPr txBox="1"/>
          <p:nvPr/>
        </p:nvSpPr>
        <p:spPr>
          <a:xfrm>
            <a:off x="2309549" y="3496422"/>
            <a:ext cx="123433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Conventional TDC</a:t>
            </a:r>
            <a:endParaRPr lang="ko-KR" altLang="en-US" sz="105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EAB3261-32AF-4112-9131-C652B6A4DAC9}"/>
              </a:ext>
            </a:extLst>
          </p:cNvPr>
          <p:cNvCxnSpPr>
            <a:cxnSpLocks/>
          </p:cNvCxnSpPr>
          <p:nvPr/>
        </p:nvCxnSpPr>
        <p:spPr>
          <a:xfrm>
            <a:off x="4085280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38FE809-ED3C-466B-BBDE-5ECDC534E621}"/>
              </a:ext>
            </a:extLst>
          </p:cNvPr>
          <p:cNvCxnSpPr>
            <a:cxnSpLocks/>
          </p:cNvCxnSpPr>
          <p:nvPr/>
        </p:nvCxnSpPr>
        <p:spPr>
          <a:xfrm>
            <a:off x="5192403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1483EC-C1BC-416A-BEAB-D077C462135C}"/>
              </a:ext>
            </a:extLst>
          </p:cNvPr>
          <p:cNvCxnSpPr>
            <a:cxnSpLocks/>
          </p:cNvCxnSpPr>
          <p:nvPr/>
        </p:nvCxnSpPr>
        <p:spPr>
          <a:xfrm>
            <a:off x="6325143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0677230-CC25-4A94-BCBD-0F622A152174}"/>
              </a:ext>
            </a:extLst>
          </p:cNvPr>
          <p:cNvCxnSpPr>
            <a:cxnSpLocks/>
          </p:cNvCxnSpPr>
          <p:nvPr/>
        </p:nvCxnSpPr>
        <p:spPr>
          <a:xfrm>
            <a:off x="7450639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7930E3-D89F-42F6-957F-0BC3B3791461}"/>
              </a:ext>
            </a:extLst>
          </p:cNvPr>
          <p:cNvSpPr txBox="1"/>
          <p:nvPr/>
        </p:nvSpPr>
        <p:spPr>
          <a:xfrm>
            <a:off x="2182342" y="5787797"/>
            <a:ext cx="8515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LFPP/P2P</a:t>
            </a:r>
          </a:p>
          <a:p>
            <a:pPr algn="ctr" font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광원 및 광학계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font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618049D-3D11-4E87-AE89-5E0708D2FA10}"/>
              </a:ext>
            </a:extLst>
          </p:cNvPr>
          <p:cNvCxnSpPr>
            <a:cxnSpLocks/>
          </p:cNvCxnSpPr>
          <p:nvPr/>
        </p:nvCxnSpPr>
        <p:spPr>
          <a:xfrm flipV="1">
            <a:off x="1932080" y="5734670"/>
            <a:ext cx="2093872" cy="857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5C5DC593-BFE2-4B61-B3CB-3443FF617A04}"/>
              </a:ext>
            </a:extLst>
          </p:cNvPr>
          <p:cNvSpPr/>
          <p:nvPr/>
        </p:nvSpPr>
        <p:spPr>
          <a:xfrm>
            <a:off x="4028593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BCE9FA-4302-47F0-A3E5-271D5517525D}"/>
              </a:ext>
            </a:extLst>
          </p:cNvPr>
          <p:cNvSpPr txBox="1"/>
          <p:nvPr/>
        </p:nvSpPr>
        <p:spPr>
          <a:xfrm>
            <a:off x="3203200" y="5792758"/>
            <a:ext cx="6944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Dark box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Chart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구현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font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BFC9E25-5C64-4549-AD68-397D665598C1}"/>
              </a:ext>
            </a:extLst>
          </p:cNvPr>
          <p:cNvCxnSpPr>
            <a:cxnSpLocks/>
          </p:cNvCxnSpPr>
          <p:nvPr/>
        </p:nvCxnSpPr>
        <p:spPr>
          <a:xfrm>
            <a:off x="4164566" y="5753832"/>
            <a:ext cx="97088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70B30929-2950-4E8C-A3D5-49B0242BF426}"/>
              </a:ext>
            </a:extLst>
          </p:cNvPr>
          <p:cNvSpPr/>
          <p:nvPr/>
        </p:nvSpPr>
        <p:spPr>
          <a:xfrm>
            <a:off x="5138064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5C1C89-2D8A-4FF4-82AE-A9DEEE83AF7C}"/>
              </a:ext>
            </a:extLst>
          </p:cNvPr>
          <p:cNvSpPr txBox="1"/>
          <p:nvPr/>
        </p:nvSpPr>
        <p:spPr>
          <a:xfrm>
            <a:off x="4234933" y="5792758"/>
            <a:ext cx="8499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IMX459 EVK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LPFF/P2P 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06AA433-F8E6-49FF-81CE-BA5574D2E405}"/>
              </a:ext>
            </a:extLst>
          </p:cNvPr>
          <p:cNvCxnSpPr>
            <a:cxnSpLocks/>
          </p:cNvCxnSpPr>
          <p:nvPr/>
        </p:nvCxnSpPr>
        <p:spPr>
          <a:xfrm>
            <a:off x="5294352" y="5753832"/>
            <a:ext cx="97088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B5FA5694-A5B1-414D-8231-825C05EECA58}"/>
              </a:ext>
            </a:extLst>
          </p:cNvPr>
          <p:cNvSpPr/>
          <p:nvPr/>
        </p:nvSpPr>
        <p:spPr>
          <a:xfrm>
            <a:off x="6267850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3D34CCC-6360-4753-8800-06CDC20C3C48}"/>
              </a:ext>
            </a:extLst>
          </p:cNvPr>
          <p:cNvCxnSpPr>
            <a:cxnSpLocks/>
          </p:cNvCxnSpPr>
          <p:nvPr/>
        </p:nvCxnSpPr>
        <p:spPr>
          <a:xfrm>
            <a:off x="6419134" y="5753832"/>
            <a:ext cx="97088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8F116EEC-E421-4FFD-BBDD-4E15F0FEFC14}"/>
              </a:ext>
            </a:extLst>
          </p:cNvPr>
          <p:cNvSpPr/>
          <p:nvPr/>
        </p:nvSpPr>
        <p:spPr>
          <a:xfrm>
            <a:off x="7393915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FC15C8B-5EA7-4E40-8044-161617A31419}"/>
              </a:ext>
            </a:extLst>
          </p:cNvPr>
          <p:cNvCxnSpPr>
            <a:cxnSpLocks/>
          </p:cNvCxnSpPr>
          <p:nvPr/>
        </p:nvCxnSpPr>
        <p:spPr>
          <a:xfrm>
            <a:off x="7499427" y="5753832"/>
            <a:ext cx="119539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0027021-4791-4F1E-BD4D-DE83A2070A2B}"/>
              </a:ext>
            </a:extLst>
          </p:cNvPr>
          <p:cNvSpPr txBox="1"/>
          <p:nvPr/>
        </p:nvSpPr>
        <p:spPr>
          <a:xfrm>
            <a:off x="5357112" y="5792758"/>
            <a:ext cx="8258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IMX459 EVK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Dark box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3438B4-5746-4FFC-9A4B-911FF929B1A8}"/>
              </a:ext>
            </a:extLst>
          </p:cNvPr>
          <p:cNvSpPr txBox="1"/>
          <p:nvPr/>
        </p:nvSpPr>
        <p:spPr>
          <a:xfrm>
            <a:off x="6430930" y="579275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IMX459 EVK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Chart/Rail 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9D287C-7452-4F77-9DE2-3E14ECB70C2B}"/>
              </a:ext>
            </a:extLst>
          </p:cNvPr>
          <p:cNvSpPr txBox="1"/>
          <p:nvPr/>
        </p:nvSpPr>
        <p:spPr>
          <a:xfrm>
            <a:off x="7544685" y="57927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 종합 및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장비화 컨셉 검토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D68410-91F4-4513-A80E-8297890E1D34}"/>
              </a:ext>
            </a:extLst>
          </p:cNvPr>
          <p:cNvSpPr txBox="1"/>
          <p:nvPr/>
        </p:nvSpPr>
        <p:spPr>
          <a:xfrm>
            <a:off x="3810158" y="534998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22.06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313D450-2E27-4DF3-BDC4-4EEA94746958}"/>
              </a:ext>
            </a:extLst>
          </p:cNvPr>
          <p:cNvSpPr txBox="1"/>
          <p:nvPr/>
        </p:nvSpPr>
        <p:spPr>
          <a:xfrm>
            <a:off x="4912518" y="534998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22.07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38802D-2329-44CD-8077-5DA4E223C0C5}"/>
              </a:ext>
            </a:extLst>
          </p:cNvPr>
          <p:cNvSpPr txBox="1"/>
          <p:nvPr/>
        </p:nvSpPr>
        <p:spPr>
          <a:xfrm>
            <a:off x="6045258" y="534998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22.08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FF51B8-23CA-4969-A6D9-5B8FF464CB99}"/>
              </a:ext>
            </a:extLst>
          </p:cNvPr>
          <p:cNvSpPr txBox="1"/>
          <p:nvPr/>
        </p:nvSpPr>
        <p:spPr>
          <a:xfrm>
            <a:off x="7170754" y="534998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EC259B-E00F-444C-9D5A-7529780C2D94}"/>
              </a:ext>
            </a:extLst>
          </p:cNvPr>
          <p:cNvSpPr txBox="1"/>
          <p:nvPr/>
        </p:nvSpPr>
        <p:spPr>
          <a:xfrm>
            <a:off x="227994" y="5078641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ko-KR" altLang="en-US" sz="1600" dirty="0"/>
              <a:t>일정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F6CBE3-6001-48B6-B4A3-2B923BF92CB6}"/>
              </a:ext>
            </a:extLst>
          </p:cNvPr>
          <p:cNvSpPr txBox="1"/>
          <p:nvPr/>
        </p:nvSpPr>
        <p:spPr>
          <a:xfrm>
            <a:off x="4042517" y="5492142"/>
            <a:ext cx="85953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EVK,</a:t>
            </a:r>
            <a:r>
              <a:rPr lang="ko-KR" altLang="en-US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POC</a:t>
            </a:r>
            <a:r>
              <a:rPr lang="ko-KR" altLang="en-US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수령</a:t>
            </a:r>
          </a:p>
        </p:txBody>
      </p:sp>
      <p:pic>
        <p:nvPicPr>
          <p:cNvPr id="107" name="그림 2">
            <a:extLst>
              <a:ext uri="{FF2B5EF4-FFF2-40B4-BE49-F238E27FC236}">
                <a16:creationId xmlns:a16="http://schemas.microsoft.com/office/drawing/2014/main" id="{3E225EE1-B6F7-4BA5-B295-21B3278F98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9248" y="4253057"/>
            <a:ext cx="1919008" cy="989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/>
              <p:nvPr/>
            </p:nvSpPr>
            <p:spPr>
              <a:xfrm>
                <a:off x="7362612" y="4391961"/>
                <a:ext cx="223490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Jasper</a:t>
                </a:r>
                <a:r>
                  <a:rPr lang="ko-KR" altLang="en-US" sz="1000" dirty="0"/>
                  <a:t>의 </a:t>
                </a:r>
                <a:r>
                  <a:rPr lang="en-US" altLang="ko-KR" sz="1000" dirty="0"/>
                  <a:t>DNL </a:t>
                </a:r>
                <a:r>
                  <a:rPr lang="ko-KR" altLang="en-US" sz="1000" dirty="0"/>
                  <a:t>측정값</a:t>
                </a:r>
                <a:br>
                  <a:rPr lang="en-US" altLang="ko-KR" sz="1000" dirty="0"/>
                </a:br>
                <a:r>
                  <a:rPr lang="en-US" altLang="ko-KR" sz="1000" dirty="0"/>
                  <a:t>DNL 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000" dirty="0"/>
                  <a:t> [0.71, 1.66] </a:t>
                </a:r>
                <a:r>
                  <a:rPr lang="ko-KR" altLang="en-US" sz="1000" dirty="0"/>
                  <a:t>일 때 양품 판정</a:t>
                </a:r>
                <a:r>
                  <a:rPr lang="en-US" altLang="ko-KR" sz="1000" dirty="0"/>
                  <a:t>.</a:t>
                </a:r>
                <a:br>
                  <a:rPr lang="en-US" altLang="ko-KR" sz="1000" dirty="0"/>
                </a:br>
                <a:r>
                  <a:rPr lang="ko-KR" altLang="en-US" sz="1000" dirty="0"/>
                  <a:t>통상적으로 </a:t>
                </a:r>
                <a:r>
                  <a:rPr lang="en-US" altLang="ko-KR" sz="1000" dirty="0"/>
                  <a:t>[0.8, 1.2] </a:t>
                </a:r>
                <a:r>
                  <a:rPr lang="en-US" altLang="ko-KR" sz="1000" i="1" dirty="0">
                    <a:solidFill>
                      <a:srgbClr val="00B050"/>
                    </a:solidFill>
                  </a:rPr>
                  <a:t>in Jasper case</a:t>
                </a:r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612" y="4391961"/>
                <a:ext cx="2234907" cy="553998"/>
              </a:xfrm>
              <a:prstGeom prst="rect">
                <a:avLst/>
              </a:prstGeom>
              <a:blipFill>
                <a:blip r:embed="rId11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BE496678-4871-49D6-861F-B3B4816349AE}"/>
              </a:ext>
            </a:extLst>
          </p:cNvPr>
          <p:cNvSpPr/>
          <p:nvPr/>
        </p:nvSpPr>
        <p:spPr>
          <a:xfrm>
            <a:off x="3252796" y="1754271"/>
            <a:ext cx="98213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BBA6615-68D8-4385-A51D-8F490B21042D}"/>
              </a:ext>
            </a:extLst>
          </p:cNvPr>
          <p:cNvSpPr/>
          <p:nvPr/>
        </p:nvSpPr>
        <p:spPr>
          <a:xfrm>
            <a:off x="5629067" y="1807828"/>
            <a:ext cx="982137" cy="228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A144F-4353-43F9-AEC6-7B00808E7427}"/>
              </a:ext>
            </a:extLst>
          </p:cNvPr>
          <p:cNvSpPr txBox="1"/>
          <p:nvPr/>
        </p:nvSpPr>
        <p:spPr>
          <a:xfrm>
            <a:off x="101722" y="585424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100cm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0DCF4-2031-48C6-82E5-F4832D10EFE8}"/>
              </a:ext>
            </a:extLst>
          </p:cNvPr>
          <p:cNvSpPr txBox="1"/>
          <p:nvPr/>
        </p:nvSpPr>
        <p:spPr>
          <a:xfrm>
            <a:off x="103288" y="695299"/>
            <a:ext cx="270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Lens Calibration in Jasper</a:t>
            </a:r>
            <a:endParaRPr lang="ko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1A772A-7BC0-457D-B26C-DCBAE555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4660" b="5578"/>
          <a:stretch/>
        </p:blipFill>
        <p:spPr>
          <a:xfrm>
            <a:off x="948599" y="1482270"/>
            <a:ext cx="8161976" cy="480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2B6DD4-67EE-44A0-8CE7-8FA5924B4B76}"/>
                  </a:ext>
                </a:extLst>
              </p:cNvPr>
              <p:cNvSpPr txBox="1"/>
              <p:nvPr/>
            </p:nvSpPr>
            <p:spPr>
              <a:xfrm>
                <a:off x="5506279" y="1025746"/>
                <a:ext cx="399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Point localizing by hand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+mj-ea"/>
                    <a:ea typeface="+mj-ea"/>
                  </a:rPr>
                  <a:t>of no uses.</a:t>
                </a:r>
                <a:endParaRPr lang="ko-KR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2B6DD4-67EE-44A0-8CE7-8FA5924B4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79" y="1025746"/>
                <a:ext cx="3995581" cy="369332"/>
              </a:xfrm>
              <a:prstGeom prst="rect">
                <a:avLst/>
              </a:prstGeom>
              <a:blipFill>
                <a:blip r:embed="rId3"/>
                <a:stretch>
                  <a:fillRect l="-1220" t="-9836" r="-610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91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3FC16-CE80-4D69-9CCF-27D9B985745A}"/>
              </a:ext>
            </a:extLst>
          </p:cNvPr>
          <p:cNvSpPr txBox="1"/>
          <p:nvPr/>
        </p:nvSpPr>
        <p:spPr>
          <a:xfrm>
            <a:off x="103288" y="695299"/>
            <a:ext cx="288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Alexander </a:t>
            </a:r>
            <a:r>
              <a:rPr lang="en-US" altLang="ko-KR" sz="1600" dirty="0" err="1"/>
              <a:t>Duda’s</a:t>
            </a:r>
            <a:r>
              <a:rPr lang="en-US" altLang="ko-KR" sz="1600" dirty="0"/>
              <a:t> algorithm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41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86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Algorithm required for Lens calibration</a:t>
            </a:r>
            <a:endParaRPr lang="ko-KR" altLang="en-US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/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err="1"/>
                  <a:t>Zhengyou</a:t>
                </a:r>
                <a:r>
                  <a:rPr lang="en-US" altLang="ko-KR" dirty="0"/>
                  <a:t> Zhang’s technique.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to calibrate the lens and undistort the image. To obtain the intrinsic/extrinsic parameters.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Levenberg-Marquardt Algorithm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obtaining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estimation.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minor correction of the coordinate of the points on the image plane.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Corner detection algorithms.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accurate detection and localization of checkerboard corners.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4A05BC4-3586-4BBB-BF17-B2A2B975FD19}"/>
              </a:ext>
            </a:extLst>
          </p:cNvPr>
          <p:cNvSpPr/>
          <p:nvPr/>
        </p:nvSpPr>
        <p:spPr>
          <a:xfrm>
            <a:off x="501025" y="2701879"/>
            <a:ext cx="6929718" cy="1057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86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Algorithm required for Lens calibration</a:t>
            </a:r>
            <a:endParaRPr lang="ko-KR" altLang="en-US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/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err="1"/>
                  <a:t>Zhengyou</a:t>
                </a:r>
                <a:r>
                  <a:rPr lang="en-US" altLang="ko-KR" dirty="0"/>
                  <a:t> Zhang’s technique.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to calibrate the lens and undistort the image. To obtain the intrinsic/extrinsic parameters.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Levenberg-Marquardt Algorithm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obtaining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estimation.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minor correction of the coordinate of the points on the image plane.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Corner detection algorithms.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accurate detection and localization of checkerboard corners.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4A05BC4-3586-4BBB-BF17-B2A2B975FD19}"/>
              </a:ext>
            </a:extLst>
          </p:cNvPr>
          <p:cNvSpPr/>
          <p:nvPr/>
        </p:nvSpPr>
        <p:spPr>
          <a:xfrm>
            <a:off x="443470" y="3973606"/>
            <a:ext cx="6929718" cy="1057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8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radial distortions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9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three most common radial distortions</a:t>
            </a:r>
            <a:endParaRPr lang="ko-KR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8E556-B8AE-4E2C-B627-21CBB504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046716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ncushion distortion">
            <a:extLst>
              <a:ext uri="{FF2B5EF4-FFF2-40B4-BE49-F238E27FC236}">
                <a16:creationId xmlns:a16="http://schemas.microsoft.com/office/drawing/2014/main" id="{21EF6B20-7046-41EE-A977-0CFBA4A0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46715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ustache distortion">
            <a:extLst>
              <a:ext uri="{FF2B5EF4-FFF2-40B4-BE49-F238E27FC236}">
                <a16:creationId xmlns:a16="http://schemas.microsoft.com/office/drawing/2014/main" id="{54219307-EC10-4D04-B95B-4A09ED07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046714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B891F83-B5E7-4726-9E89-96912906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236206"/>
            <a:ext cx="1240715" cy="15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CAA294E-9422-4C3F-AD4E-F7ED5F3A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35" y="4236206"/>
            <a:ext cx="1240715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AF0E566-60EC-4329-96C4-D8C586C1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61" y="4236206"/>
            <a:ext cx="1406144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979499-9EF1-4871-9274-C7839494CF1A}"/>
              </a:ext>
            </a:extLst>
          </p:cNvPr>
          <p:cNvSpPr txBox="1"/>
          <p:nvPr/>
        </p:nvSpPr>
        <p:spPr>
          <a:xfrm>
            <a:off x="3729318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Pincushion distortion</a:t>
            </a:r>
          </a:p>
          <a:p>
            <a:pPr algn="ctr"/>
            <a:r>
              <a:rPr lang="en-US" altLang="ko-KR" sz="1200" dirty="0"/>
              <a:t>(negative radial distortion)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33153-5CED-44C8-B76B-7E1FB4367C53}"/>
              </a:ext>
            </a:extLst>
          </p:cNvPr>
          <p:cNvSpPr txBox="1"/>
          <p:nvPr/>
        </p:nvSpPr>
        <p:spPr>
          <a:xfrm>
            <a:off x="762001" y="1352486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Barrel distortion</a:t>
            </a:r>
          </a:p>
          <a:p>
            <a:pPr algn="ctr"/>
            <a:r>
              <a:rPr lang="en-US" altLang="ko-KR" sz="1200" dirty="0"/>
              <a:t>(positive radial distortion)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4EEDE-2014-4242-9B71-1D49F91F2DCB}"/>
              </a:ext>
            </a:extLst>
          </p:cNvPr>
          <p:cNvSpPr txBox="1"/>
          <p:nvPr/>
        </p:nvSpPr>
        <p:spPr>
          <a:xfrm>
            <a:off x="6869585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Mustache distortion</a:t>
            </a:r>
          </a:p>
          <a:p>
            <a:pPr algn="ctr"/>
            <a:r>
              <a:rPr lang="en-US" altLang="ko-KR" sz="1200" dirty="0"/>
              <a:t>(complex distortion)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D12F7-0749-4EA6-A148-F2C57E61D0DD}"/>
              </a:ext>
            </a:extLst>
          </p:cNvPr>
          <p:cNvSpPr txBox="1"/>
          <p:nvPr/>
        </p:nvSpPr>
        <p:spPr>
          <a:xfrm>
            <a:off x="1089212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469F2A-DACC-44A4-A09E-BCE9B62E62AE}"/>
              </a:ext>
            </a:extLst>
          </p:cNvPr>
          <p:cNvSpPr txBox="1"/>
          <p:nvPr/>
        </p:nvSpPr>
        <p:spPr>
          <a:xfrm>
            <a:off x="7225920" y="5787100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920532-2913-499F-A2B3-ADE1DCA503EA}"/>
              </a:ext>
            </a:extLst>
          </p:cNvPr>
          <p:cNvSpPr txBox="1"/>
          <p:nvPr/>
        </p:nvSpPr>
        <p:spPr>
          <a:xfrm>
            <a:off x="4157566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F42EA3F-D209-4649-BDC4-CCDBB51D0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1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pinhole camera model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346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Camera matrix (Projection matrix)</a:t>
            </a:r>
            <a:endParaRPr lang="ko-KR" altLang="en-US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DC8779-2BDA-4F50-9050-4D32C5882A98}"/>
              </a:ext>
            </a:extLst>
          </p:cNvPr>
          <p:cNvGrpSpPr/>
          <p:nvPr/>
        </p:nvGrpSpPr>
        <p:grpSpPr>
          <a:xfrm>
            <a:off x="-111729" y="1292600"/>
            <a:ext cx="5238750" cy="2295525"/>
            <a:chOff x="-111729" y="1292600"/>
            <a:chExt cx="5238750" cy="2295525"/>
          </a:xfrm>
        </p:grpSpPr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6DC3BF1C-3406-4540-AF6F-2F2B9A52A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1729" y="1292600"/>
              <a:ext cx="5238750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5A897-B93C-4B4A-AAAD-E7AF39DC0A4F}"/>
                </a:ext>
              </a:extLst>
            </p:cNvPr>
            <p:cNvSpPr txBox="1"/>
            <p:nvPr/>
          </p:nvSpPr>
          <p:spPr>
            <a:xfrm>
              <a:off x="0" y="2365196"/>
              <a:ext cx="10395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optical axis</a:t>
              </a:r>
              <a:endParaRPr lang="ko-KR" altLang="en-US" sz="1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706CD5-3192-4AF3-A461-F3E8B1B72B32}"/>
              </a:ext>
            </a:extLst>
          </p:cNvPr>
          <p:cNvGrpSpPr/>
          <p:nvPr/>
        </p:nvGrpSpPr>
        <p:grpSpPr>
          <a:xfrm>
            <a:off x="4814898" y="718871"/>
            <a:ext cx="5091102" cy="3806391"/>
            <a:chOff x="4814898" y="1105834"/>
            <a:chExt cx="5091102" cy="3806391"/>
          </a:xfrm>
        </p:grpSpPr>
        <p:pic>
          <p:nvPicPr>
            <p:cNvPr id="22" name="Picture 2" descr="SLAM] Opencv Camera model 정리 · Jinyong">
              <a:extLst>
                <a:ext uri="{FF2B5EF4-FFF2-40B4-BE49-F238E27FC236}">
                  <a16:creationId xmlns:a16="http://schemas.microsoft.com/office/drawing/2014/main" id="{312CA1DA-3C64-4F65-97CE-D6A0ECF97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6" r="22075"/>
            <a:stretch/>
          </p:blipFill>
          <p:spPr bwMode="auto">
            <a:xfrm>
              <a:off x="5016161" y="1105834"/>
              <a:ext cx="4889839" cy="3806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7FDF0B-FF6F-41C0-9409-DE58D34D248E}"/>
                    </a:ext>
                  </a:extLst>
                </p:cNvPr>
                <p:cNvSpPr txBox="1"/>
                <p:nvPr/>
              </p:nvSpPr>
              <p:spPr>
                <a:xfrm>
                  <a:off x="4814898" y="1619623"/>
                  <a:ext cx="7552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7FDF0B-FF6F-41C0-9409-DE58D34D2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898" y="1619623"/>
                  <a:ext cx="7552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48B8145A-99E5-460E-B308-C2A048B3A49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164120" y="1955813"/>
              <a:ext cx="316804" cy="25997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DF2BE2-38A3-4A56-A9C9-49F24E765ED6}"/>
                    </a:ext>
                  </a:extLst>
                </p:cNvPr>
                <p:cNvSpPr txBox="1"/>
                <p:nvPr/>
              </p:nvSpPr>
              <p:spPr>
                <a:xfrm>
                  <a:off x="5501120" y="3148720"/>
                  <a:ext cx="6190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DF2BE2-38A3-4A56-A9C9-49F24E765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120" y="3148720"/>
                  <a:ext cx="61901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4BE1CABA-AEAD-4EBF-B830-79FDCB068A05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rot="5400000">
              <a:off x="5683321" y="2646393"/>
              <a:ext cx="629635" cy="375019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8A9A6F-929A-4E92-A3CA-25DD1CE5D10A}"/>
                </a:ext>
              </a:extLst>
            </p:cNvPr>
            <p:cNvSpPr/>
            <p:nvPr/>
          </p:nvSpPr>
          <p:spPr>
            <a:xfrm>
              <a:off x="5420839" y="22760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9907CBD-EEB3-4D0C-9091-8C485F32CDF3}"/>
                </a:ext>
              </a:extLst>
            </p:cNvPr>
            <p:cNvSpPr/>
            <p:nvPr/>
          </p:nvSpPr>
          <p:spPr>
            <a:xfrm>
              <a:off x="6185648" y="2443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/>
              <p:nvPr/>
            </p:nvSpPr>
            <p:spPr>
              <a:xfrm>
                <a:off x="447967" y="3685427"/>
                <a:ext cx="4020203" cy="250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7" y="3685427"/>
                <a:ext cx="4020203" cy="2506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/>
              <p:nvPr/>
            </p:nvSpPr>
            <p:spPr>
              <a:xfrm>
                <a:off x="2542205" y="5383329"/>
                <a:ext cx="4399922" cy="772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/>
                  <a:t>: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: skew coefficient. Usually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/>
                  <a:t>: the coordinate of the principal point in pixel unit.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205" y="5383329"/>
                <a:ext cx="4399922" cy="772647"/>
              </a:xfrm>
              <a:prstGeom prst="rect">
                <a:avLst/>
              </a:prstGeom>
              <a:blipFill>
                <a:blip r:embed="rId8"/>
                <a:stretch>
                  <a:fillRect t="-787"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3C76E9C-2026-45A0-9A7E-8B251E431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7791" y="4742956"/>
            <a:ext cx="2430831" cy="1271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011DEA-EB2F-4B96-ACCE-E7A1D45D82A2}"/>
              </a:ext>
            </a:extLst>
          </p:cNvPr>
          <p:cNvSpPr txBox="1"/>
          <p:nvPr/>
        </p:nvSpPr>
        <p:spPr>
          <a:xfrm>
            <a:off x="8262079" y="6061023"/>
            <a:ext cx="146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Skew coefficient.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56950-DD3B-48B2-817A-0D9FA979CD4B}"/>
              </a:ext>
            </a:extLst>
          </p:cNvPr>
          <p:cNvSpPr txBox="1"/>
          <p:nvPr/>
        </p:nvSpPr>
        <p:spPr>
          <a:xfrm>
            <a:off x="5739908" y="4501338"/>
            <a:ext cx="380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world coordinate and the image coordinate.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35D90-F28A-4FB0-BC95-0E680FA80C49}"/>
              </a:ext>
            </a:extLst>
          </p:cNvPr>
          <p:cNvSpPr txBox="1"/>
          <p:nvPr/>
        </p:nvSpPr>
        <p:spPr>
          <a:xfrm>
            <a:off x="666232" y="3588125"/>
            <a:ext cx="1471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Image plane and </a:t>
            </a:r>
            <a:endParaRPr lang="ko-KR" altLang="en-US" sz="140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OpenCV: Basic concepts of the homography explained with code">
            <a:extLst>
              <a:ext uri="{FF2B5EF4-FFF2-40B4-BE49-F238E27FC236}">
                <a16:creationId xmlns:a16="http://schemas.microsoft.com/office/drawing/2014/main" id="{FE314ED5-E80D-40EB-9B2D-035F1489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2" y="1155690"/>
            <a:ext cx="40195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BF7590-1F0E-4C15-8D3F-8A8CDD930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1"/>
          <a:stretch/>
        </p:blipFill>
        <p:spPr bwMode="auto">
          <a:xfrm>
            <a:off x="0" y="3867034"/>
            <a:ext cx="4676214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11DAA-F454-4319-993B-6FF1CA219C85}"/>
                  </a:ext>
                </a:extLst>
              </p:cNvPr>
              <p:cNvSpPr txBox="1"/>
              <p:nvPr/>
            </p:nvSpPr>
            <p:spPr>
              <a:xfrm>
                <a:off x="103288" y="695299"/>
                <a:ext cx="27531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"/>
                </a:pPr>
                <a:r>
                  <a:rPr lang="en-US" altLang="ko-KR" sz="1600" dirty="0"/>
                  <a:t>The </a:t>
                </a:r>
                <a:r>
                  <a:rPr lang="en-US" altLang="ko-KR" sz="1600" dirty="0" err="1"/>
                  <a:t>homography</a:t>
                </a:r>
                <a:r>
                  <a:rPr lang="en-US" altLang="ko-KR" sz="1600" dirty="0"/>
                  <a:t> matrix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11DAA-F454-4319-993B-6FF1CA21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" y="695299"/>
                <a:ext cx="2753126" cy="338554"/>
              </a:xfrm>
              <a:prstGeom prst="rect">
                <a:avLst/>
              </a:prstGeom>
              <a:blipFill>
                <a:blip r:embed="rId4"/>
                <a:stretch>
                  <a:fillRect l="-88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DE135-45BD-48F8-B441-6AE87FE618B1}"/>
                  </a:ext>
                </a:extLst>
              </p:cNvPr>
              <p:cNvSpPr txBox="1"/>
              <p:nvPr/>
            </p:nvSpPr>
            <p:spPr>
              <a:xfrm>
                <a:off x="5611106" y="1344337"/>
                <a:ext cx="3383875" cy="209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𝐻𝑋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𝐻𝑋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DE135-45BD-48F8-B441-6AE87FE6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06" y="1344337"/>
                <a:ext cx="3383875" cy="209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123945-FB70-4679-AF71-502E5B93A258}"/>
              </a:ext>
            </a:extLst>
          </p:cNvPr>
          <p:cNvSpPr txBox="1"/>
          <p:nvPr/>
        </p:nvSpPr>
        <p:spPr>
          <a:xfrm>
            <a:off x="1317916" y="1344337"/>
            <a:ext cx="30769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planar surface and the image plane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A9979-29F6-4CEC-BD95-DDC24C57E1DC}"/>
              </a:ext>
            </a:extLst>
          </p:cNvPr>
          <p:cNvSpPr txBox="1"/>
          <p:nvPr/>
        </p:nvSpPr>
        <p:spPr>
          <a:xfrm>
            <a:off x="4121272" y="6017214"/>
            <a:ext cx="32654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Rotated and translated camera position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4CE8757-CFDE-48A0-886B-145058B5F189}"/>
                  </a:ext>
                </a:extLst>
              </p:cNvPr>
              <p:cNvSpPr/>
              <p:nvPr/>
            </p:nvSpPr>
            <p:spPr>
              <a:xfrm>
                <a:off x="4896688" y="3737764"/>
                <a:ext cx="4953000" cy="14209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planar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maps the transformation between two planes.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It is a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matrix but with 8 DOF. It is normalized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obtained by using the pseudo-inverse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camera matrix is one kind of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4CE8757-CFDE-48A0-886B-145058B5F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688" y="3737764"/>
                <a:ext cx="4953000" cy="1420966"/>
              </a:xfrm>
              <a:prstGeom prst="rect">
                <a:avLst/>
              </a:prstGeom>
              <a:blipFill>
                <a:blip r:embed="rId6"/>
                <a:stretch>
                  <a:fillRect l="-123" t="-858" b="-3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4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DEFD0-71E3-4E09-8729-F4405CFD57A5}"/>
                  </a:ext>
                </a:extLst>
              </p:cNvPr>
              <p:cNvSpPr txBox="1"/>
              <p:nvPr/>
            </p:nvSpPr>
            <p:spPr>
              <a:xfrm>
                <a:off x="261375" y="864576"/>
                <a:ext cx="4192751" cy="2134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 point in the image plane: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eqArr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4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 point in the world plane: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DEFD0-71E3-4E09-8729-F4405CFD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5" y="864576"/>
                <a:ext cx="4192751" cy="2134752"/>
              </a:xfrm>
              <a:prstGeom prst="rect">
                <a:avLst/>
              </a:prstGeo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LAM] Opencv Camera model 정리 · Jinyong">
            <a:extLst>
              <a:ext uri="{FF2B5EF4-FFF2-40B4-BE49-F238E27FC236}">
                <a16:creationId xmlns:a16="http://schemas.microsoft.com/office/drawing/2014/main" id="{B24E9EB8-8C02-4077-8E2C-6EEC7F05C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6" r="22075"/>
          <a:stretch/>
        </p:blipFill>
        <p:spPr bwMode="auto">
          <a:xfrm>
            <a:off x="4928268" y="864576"/>
            <a:ext cx="4889839" cy="38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/>
              <p:nvPr/>
            </p:nvSpPr>
            <p:spPr>
              <a:xfrm>
                <a:off x="1062556" y="5152659"/>
                <a:ext cx="3319498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56" y="5152659"/>
                <a:ext cx="3319498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65B6-8B7A-4F39-AFAD-B0B69F2B2FCC}"/>
                  </a:ext>
                </a:extLst>
              </p:cNvPr>
              <p:cNvSpPr txBox="1"/>
              <p:nvPr/>
            </p:nvSpPr>
            <p:spPr>
              <a:xfrm>
                <a:off x="261375" y="3187184"/>
                <a:ext cx="4921860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65B6-8B7A-4F39-AFAD-B0B69F2B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5" y="3187184"/>
                <a:ext cx="4921860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AEBE84-E54E-48BF-B0D7-E74C721A2AED}"/>
                  </a:ext>
                </a:extLst>
              </p:cNvPr>
              <p:cNvSpPr txBox="1"/>
              <p:nvPr/>
            </p:nvSpPr>
            <p:spPr>
              <a:xfrm>
                <a:off x="301194" y="4153739"/>
                <a:ext cx="41529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400" dirty="0"/>
                  <a:t>: intrinsic parameters (focal length, principal point)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400" dirty="0"/>
                  <a:t>: Rotation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: Translation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400" dirty="0"/>
                  <a:t>: Scale factor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AEBE84-E54E-48BF-B0D7-E74C721A2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" y="4153739"/>
                <a:ext cx="4152932" cy="954107"/>
              </a:xfrm>
              <a:prstGeom prst="rect">
                <a:avLst/>
              </a:prstGeom>
              <a:blipFill>
                <a:blip r:embed="rId6"/>
                <a:stretch>
                  <a:fillRect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0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/>
              <p:nvPr/>
            </p:nvSpPr>
            <p:spPr>
              <a:xfrm>
                <a:off x="258191" y="1645950"/>
                <a:ext cx="2966518" cy="2268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sz="140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1645950"/>
                <a:ext cx="2966518" cy="2268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7C436-9CB8-4BD4-BB1E-B3266B23161D}"/>
                  </a:ext>
                </a:extLst>
              </p:cNvPr>
              <p:cNvSpPr txBox="1"/>
              <p:nvPr/>
            </p:nvSpPr>
            <p:spPr>
              <a:xfrm>
                <a:off x="1075434" y="4656303"/>
                <a:ext cx="2124299" cy="116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̃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7C436-9CB8-4BD4-BB1E-B3266B23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34" y="4656303"/>
                <a:ext cx="2124299" cy="1166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98042C-31CB-4A7E-83BF-BEE5C0AA1179}"/>
                  </a:ext>
                </a:extLst>
              </p:cNvPr>
              <p:cNvSpPr txBox="1"/>
              <p:nvPr/>
            </p:nvSpPr>
            <p:spPr>
              <a:xfrm>
                <a:off x="258191" y="4157300"/>
                <a:ext cx="3236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We now have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98042C-31CB-4A7E-83BF-BEE5C0AA1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4157300"/>
                <a:ext cx="3236848" cy="307777"/>
              </a:xfrm>
              <a:prstGeom prst="rect">
                <a:avLst/>
              </a:prstGeom>
              <a:blipFill>
                <a:blip r:embed="rId4"/>
                <a:stretch>
                  <a:fillRect l="-56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DB840-1201-44AB-93FC-56890DB7D80C}"/>
                  </a:ext>
                </a:extLst>
              </p:cNvPr>
              <p:cNvSpPr txBox="1"/>
              <p:nvPr/>
            </p:nvSpPr>
            <p:spPr>
              <a:xfrm>
                <a:off x="258191" y="1186013"/>
                <a:ext cx="3724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We assume the model plane is 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. Then,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DB840-1201-44AB-93FC-56890DB7D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1186013"/>
                <a:ext cx="3724866" cy="307777"/>
              </a:xfrm>
              <a:prstGeom prst="rect">
                <a:avLst/>
              </a:prstGeom>
              <a:blipFill>
                <a:blip r:embed="rId5"/>
                <a:stretch>
                  <a:fillRect l="-49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B3424-894B-4F62-8F69-4E0B9D71CA71}"/>
                  </a:ext>
                </a:extLst>
              </p:cNvPr>
              <p:cNvSpPr txBox="1"/>
              <p:nvPr/>
            </p:nvSpPr>
            <p:spPr>
              <a:xfrm>
                <a:off x="344285" y="5866707"/>
                <a:ext cx="4026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an arbitrary scalar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B3424-894B-4F62-8F69-4E0B9D71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85" y="5866707"/>
                <a:ext cx="4026931" cy="307777"/>
              </a:xfrm>
              <a:prstGeom prst="rect">
                <a:avLst/>
              </a:prstGeom>
              <a:blipFill>
                <a:blip r:embed="rId6"/>
                <a:stretch>
                  <a:fillRect l="-454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A2BA9-76EB-4D5F-B2ED-A27B5E09DE6D}"/>
                  </a:ext>
                </a:extLst>
              </p:cNvPr>
              <p:cNvSpPr txBox="1"/>
              <p:nvPr/>
            </p:nvSpPr>
            <p:spPr>
              <a:xfrm>
                <a:off x="5072326" y="1186012"/>
                <a:ext cx="41855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If we dot product both side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A2BA9-76EB-4D5F-B2ED-A27B5E09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26" y="1186012"/>
                <a:ext cx="4185569" cy="307777"/>
              </a:xfrm>
              <a:prstGeom prst="rect">
                <a:avLst/>
              </a:prstGeom>
              <a:blipFill>
                <a:blip r:embed="rId7"/>
                <a:stretch>
                  <a:fillRect l="-43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08FBA8-352A-461B-A40D-456283C47D22}"/>
              </a:ext>
            </a:extLst>
          </p:cNvPr>
          <p:cNvCxnSpPr>
            <a:cxnSpLocks/>
          </p:cNvCxnSpPr>
          <p:nvPr/>
        </p:nvCxnSpPr>
        <p:spPr>
          <a:xfrm>
            <a:off x="4953000" y="695299"/>
            <a:ext cx="0" cy="5723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AD0CA3-F01E-46D1-8495-8E6D20FE532F}"/>
                  </a:ext>
                </a:extLst>
              </p:cNvPr>
              <p:cNvSpPr txBox="1"/>
              <p:nvPr/>
            </p:nvSpPr>
            <p:spPr>
              <a:xfrm>
                <a:off x="5072326" y="1635556"/>
                <a:ext cx="3985580" cy="3018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AD0CA3-F01E-46D1-8495-8E6D20FE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26" y="1635556"/>
                <a:ext cx="3985580" cy="3018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8ECB41-3FD5-4A19-8F92-E11B839B77F0}"/>
                  </a:ext>
                </a:extLst>
              </p:cNvPr>
              <p:cNvSpPr/>
              <p:nvPr/>
            </p:nvSpPr>
            <p:spPr>
              <a:xfrm>
                <a:off x="5718346" y="5340967"/>
                <a:ext cx="2535631" cy="66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8ECB41-3FD5-4A19-8F92-E11B839B7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5340967"/>
                <a:ext cx="2535631" cy="662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A13BD-40E2-4059-9FA1-706B82AB5E85}"/>
                  </a:ext>
                </a:extLst>
              </p:cNvPr>
              <p:cNvSpPr txBox="1"/>
              <p:nvPr/>
            </p:nvSpPr>
            <p:spPr>
              <a:xfrm>
                <a:off x="4966692" y="4795522"/>
                <a:ext cx="5096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Using the 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orthonormal,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A13BD-40E2-4059-9FA1-706B82AB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92" y="4795522"/>
                <a:ext cx="5096029" cy="307777"/>
              </a:xfrm>
              <a:prstGeom prst="rect">
                <a:avLst/>
              </a:prstGeom>
              <a:blipFill>
                <a:blip r:embed="rId10"/>
                <a:stretch>
                  <a:fillRect l="-35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6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9184A-1CC4-4E1C-85CF-50C1735A3D6E}"/>
              </a:ext>
            </a:extLst>
          </p:cNvPr>
          <p:cNvSpPr txBox="1"/>
          <p:nvPr/>
        </p:nvSpPr>
        <p:spPr>
          <a:xfrm>
            <a:off x="405853" y="1360545"/>
            <a:ext cx="412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 can get two constraints from the above equation.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08FBA8-352A-461B-A40D-456283C47D22}"/>
              </a:ext>
            </a:extLst>
          </p:cNvPr>
          <p:cNvCxnSpPr>
            <a:cxnSpLocks/>
          </p:cNvCxnSpPr>
          <p:nvPr/>
        </p:nvCxnSpPr>
        <p:spPr>
          <a:xfrm>
            <a:off x="4953000" y="618565"/>
            <a:ext cx="0" cy="580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AAEA6-2ACF-4BA5-A087-1196AE33700B}"/>
                  </a:ext>
                </a:extLst>
              </p:cNvPr>
              <p:cNvSpPr txBox="1"/>
              <p:nvPr/>
            </p:nvSpPr>
            <p:spPr>
              <a:xfrm>
                <a:off x="998148" y="1895599"/>
                <a:ext cx="2719206" cy="746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altLang="ko-KR" sz="140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AAEA6-2ACF-4BA5-A087-1196AE33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8" y="1895599"/>
                <a:ext cx="2719206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A0F19-31DD-4665-B82E-708566C566CA}"/>
                  </a:ext>
                </a:extLst>
              </p:cNvPr>
              <p:cNvSpPr txBox="1"/>
              <p:nvPr/>
            </p:nvSpPr>
            <p:spPr>
              <a:xfrm>
                <a:off x="405853" y="2731788"/>
                <a:ext cx="3112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. Then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symmetric.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A0F19-31DD-4665-B82E-708566C5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2731788"/>
                <a:ext cx="3112390" cy="307777"/>
              </a:xfrm>
              <a:prstGeom prst="rect">
                <a:avLst/>
              </a:prstGeom>
              <a:blipFill>
                <a:blip r:embed="rId3"/>
                <a:stretch>
                  <a:fillRect l="-588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154129-B597-4E5B-A30C-9E6F58AAFF9D}"/>
                  </a:ext>
                </a:extLst>
              </p:cNvPr>
              <p:cNvSpPr txBox="1"/>
              <p:nvPr/>
            </p:nvSpPr>
            <p:spPr>
              <a:xfrm>
                <a:off x="998148" y="3250734"/>
                <a:ext cx="2921056" cy="78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154129-B597-4E5B-A30C-9E6F58AA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8" y="3250734"/>
                <a:ext cx="2921056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3B24F-0848-4D9A-821F-D5E8979D2F84}"/>
                  </a:ext>
                </a:extLst>
              </p:cNvPr>
              <p:cNvSpPr txBox="1"/>
              <p:nvPr/>
            </p:nvSpPr>
            <p:spPr>
              <a:xfrm>
                <a:off x="405853" y="4247824"/>
                <a:ext cx="3976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Define a six-dimensional vector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1400" dirty="0"/>
                  <a:t> such that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3B24F-0848-4D9A-821F-D5E8979D2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4247824"/>
                <a:ext cx="3976088" cy="307777"/>
              </a:xfrm>
              <a:prstGeom prst="rect">
                <a:avLst/>
              </a:prstGeom>
              <a:blipFill>
                <a:blip r:embed="rId5"/>
                <a:stretch>
                  <a:fillRect l="-46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CC145-B65A-4AAC-BAB0-69B36C8902C9}"/>
                  </a:ext>
                </a:extLst>
              </p:cNvPr>
              <p:cNvSpPr txBox="1"/>
              <p:nvPr/>
            </p:nvSpPr>
            <p:spPr>
              <a:xfrm>
                <a:off x="693281" y="4805451"/>
                <a:ext cx="3316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CC145-B65A-4AAC-BAB0-69B36C89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1" y="4805451"/>
                <a:ext cx="33166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7A7709-E17D-4439-A32C-E47E94D6078B}"/>
                  </a:ext>
                </a:extLst>
              </p:cNvPr>
              <p:cNvSpPr txBox="1"/>
              <p:nvPr/>
            </p:nvSpPr>
            <p:spPr>
              <a:xfrm>
                <a:off x="635997" y="5344467"/>
                <a:ext cx="6566413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7A7709-E17D-4439-A32C-E47E94D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7" y="5344467"/>
                <a:ext cx="6566413" cy="332527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0BCF912-CA72-41A7-B747-E7B65E9FA8D0}"/>
              </a:ext>
            </a:extLst>
          </p:cNvPr>
          <p:cNvSpPr txBox="1"/>
          <p:nvPr/>
        </p:nvSpPr>
        <p:spPr>
          <a:xfrm>
            <a:off x="5036182" y="1033853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Then we can readily derive that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EE671D-2060-49B1-817A-40464A5E007E}"/>
                  </a:ext>
                </a:extLst>
              </p:cNvPr>
              <p:cNvSpPr txBox="1"/>
              <p:nvPr/>
            </p:nvSpPr>
            <p:spPr>
              <a:xfrm>
                <a:off x="6341858" y="1645900"/>
                <a:ext cx="1631280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EE671D-2060-49B1-817A-40464A5E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58" y="1645900"/>
                <a:ext cx="1631280" cy="415755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D40B5-9ECA-4C6A-9F38-F0D8624B7EAC}"/>
                  </a:ext>
                </a:extLst>
              </p:cNvPr>
              <p:cNvSpPr txBox="1"/>
              <p:nvPr/>
            </p:nvSpPr>
            <p:spPr>
              <a:xfrm>
                <a:off x="405853" y="5926844"/>
                <a:ext cx="41231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 is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column of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sz="1400" b="1" dirty="0"/>
                  <a:t>.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D40B5-9ECA-4C6A-9F38-F0D8624B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5926844"/>
                <a:ext cx="4123180" cy="307777"/>
              </a:xfrm>
              <a:prstGeom prst="rect">
                <a:avLst/>
              </a:prstGeom>
              <a:blipFill>
                <a:blip r:embed="rId9"/>
                <a:stretch>
                  <a:fillRect l="-444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AC7FFFA-9E1F-4FA0-A06E-840F16EE51F6}"/>
              </a:ext>
            </a:extLst>
          </p:cNvPr>
          <p:cNvSpPr txBox="1"/>
          <p:nvPr/>
        </p:nvSpPr>
        <p:spPr>
          <a:xfrm>
            <a:off x="5039109" y="2225290"/>
            <a:ext cx="479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Inserting the above into the two constraints, they can be rewritten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DFE9239-037E-4B11-9340-2B7BAD679318}"/>
                  </a:ext>
                </a:extLst>
              </p:cNvPr>
              <p:cNvSpPr/>
              <p:nvPr/>
            </p:nvSpPr>
            <p:spPr>
              <a:xfrm>
                <a:off x="405852" y="1067218"/>
                <a:ext cx="2671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Let’s denote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DFE9239-037E-4B11-9340-2B7BAD679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2" y="1067218"/>
                <a:ext cx="2671244" cy="307777"/>
              </a:xfrm>
              <a:prstGeom prst="rect">
                <a:avLst/>
              </a:prstGeom>
              <a:blipFill>
                <a:blip r:embed="rId10"/>
                <a:stretch>
                  <a:fillRect l="-685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/>
              <p:nvPr/>
            </p:nvSpPr>
            <p:spPr>
              <a:xfrm>
                <a:off x="6534794" y="3088562"/>
                <a:ext cx="1863394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94" y="3088562"/>
                <a:ext cx="1863394" cy="576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4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73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Summarized Lens Calibration process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B7D2A-B07C-4C03-9A74-E115C456BAD5}"/>
              </a:ext>
            </a:extLst>
          </p:cNvPr>
          <p:cNvSpPr txBox="1"/>
          <p:nvPr/>
        </p:nvSpPr>
        <p:spPr>
          <a:xfrm>
            <a:off x="368673" y="1535766"/>
            <a:ext cx="8856009" cy="336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Print a pattern and attach it to a planar surface.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Take several images with different locations and orientations by moving either the plane or camera.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Detect the corners of the chessboard.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Estimate intrinsic and extrinsic parameters.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Refine the found parameters.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Obtain the distortion parameters.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Repeat 4~6 until all the parameters converge.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/>
              <p:nvPr/>
            </p:nvSpPr>
            <p:spPr>
              <a:xfrm>
                <a:off x="4482353" y="2848381"/>
                <a:ext cx="3072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53" y="2848381"/>
                <a:ext cx="307250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/>
              <p:nvPr/>
            </p:nvSpPr>
            <p:spPr>
              <a:xfrm>
                <a:off x="5047130" y="3218021"/>
                <a:ext cx="2276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30" y="3218021"/>
                <a:ext cx="227677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/>
              <p:nvPr/>
            </p:nvSpPr>
            <p:spPr>
              <a:xfrm>
                <a:off x="3658288" y="3674692"/>
                <a:ext cx="403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288" y="3674692"/>
                <a:ext cx="403976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/>
              <p:nvPr/>
            </p:nvSpPr>
            <p:spPr>
              <a:xfrm>
                <a:off x="4100256" y="4103102"/>
                <a:ext cx="3083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model.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56" y="4103102"/>
                <a:ext cx="308353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97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BCF912-CA72-41A7-B747-E7B65E9FA8D0}"/>
                  </a:ext>
                </a:extLst>
              </p:cNvPr>
              <p:cNvSpPr txBox="1"/>
              <p:nvPr/>
            </p:nvSpPr>
            <p:spPr>
              <a:xfrm>
                <a:off x="208025" y="1120399"/>
                <a:ext cx="47648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images, by stacking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such equations,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BCF912-CA72-41A7-B747-E7B65E9F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1120399"/>
                <a:ext cx="4764894" cy="307777"/>
              </a:xfrm>
              <a:prstGeom prst="rect">
                <a:avLst/>
              </a:prstGeom>
              <a:blipFill>
                <a:blip r:embed="rId2"/>
                <a:stretch>
                  <a:fillRect l="-38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/>
              <p:nvPr/>
            </p:nvSpPr>
            <p:spPr>
              <a:xfrm>
                <a:off x="2090695" y="1653075"/>
                <a:ext cx="789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𝑽𝒃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95" y="1653075"/>
                <a:ext cx="78938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0550D-EDB0-4634-A169-5A58B37D6EC9}"/>
                  </a:ext>
                </a:extLst>
              </p:cNvPr>
              <p:cNvSpPr txBox="1"/>
              <p:nvPr/>
            </p:nvSpPr>
            <p:spPr>
              <a:xfrm>
                <a:off x="208025" y="2185751"/>
                <a:ext cx="2253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×6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matrix.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0550D-EDB0-4634-A169-5A58B37D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2185751"/>
                <a:ext cx="2253566" cy="307777"/>
              </a:xfrm>
              <a:prstGeom prst="rect">
                <a:avLst/>
              </a:prstGeom>
              <a:blipFill>
                <a:blip r:embed="rId4"/>
                <a:stretch>
                  <a:fillRect l="-81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AA63B-6EAC-43DB-BB34-24D1AF090E1C}"/>
                  </a:ext>
                </a:extLst>
              </p:cNvPr>
              <p:cNvSpPr txBox="1"/>
              <p:nvPr/>
            </p:nvSpPr>
            <p:spPr>
              <a:xfrm>
                <a:off x="208025" y="4224120"/>
                <a:ext cx="3832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1400" i="1" dirty="0"/>
                  <a:t> </a:t>
                </a:r>
                <a:r>
                  <a:rPr lang="en-US" altLang="ko-KR" sz="1400" dirty="0"/>
                  <a:t>is obtained and then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ko-KR" altLang="en-US" sz="1400" b="1" i="1" dirty="0"/>
                  <a:t> </a:t>
                </a:r>
                <a:r>
                  <a:rPr lang="en-US" altLang="ko-KR" sz="1400" dirty="0"/>
                  <a:t>is known.</a:t>
                </a:r>
                <a:endParaRPr lang="ko-KR" altLang="en-US" sz="1400" b="1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AA63B-6EAC-43DB-BB34-24D1AF09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4224120"/>
                <a:ext cx="3832781" cy="307777"/>
              </a:xfrm>
              <a:prstGeom prst="rect">
                <a:avLst/>
              </a:prstGeom>
              <a:blipFill>
                <a:blip r:embed="rId5"/>
                <a:stretch>
                  <a:fillRect l="-47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FD360-29D4-4786-9D64-B67783028127}"/>
                  </a:ext>
                </a:extLst>
              </p:cNvPr>
              <p:cNvSpPr txBox="1"/>
              <p:nvPr/>
            </p:nvSpPr>
            <p:spPr>
              <a:xfrm>
                <a:off x="828275" y="4699794"/>
                <a:ext cx="2909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FD360-29D4-4786-9D64-B6778302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5" y="4699794"/>
                <a:ext cx="290996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323451-1C74-48D0-980D-E007CCA6A6A0}"/>
              </a:ext>
            </a:extLst>
          </p:cNvPr>
          <p:cNvSpPr txBox="1"/>
          <p:nvPr/>
        </p:nvSpPr>
        <p:spPr>
          <a:xfrm>
            <a:off x="208025" y="5396579"/>
            <a:ext cx="3298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All the intrinsic parameters are obtained.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37495-43ED-4F48-9414-466F8C843C94}"/>
                  </a:ext>
                </a:extLst>
              </p:cNvPr>
              <p:cNvSpPr txBox="1"/>
              <p:nvPr/>
            </p:nvSpPr>
            <p:spPr>
              <a:xfrm>
                <a:off x="208025" y="2579787"/>
                <a:ext cx="4846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Solution: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with the smallest eigenvalues</a:t>
                </a:r>
                <a:r>
                  <a:rPr lang="en-US" altLang="ko-KR" sz="1400" b="1" dirty="0"/>
                  <a:t>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37495-43ED-4F48-9414-466F8C84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2579787"/>
                <a:ext cx="4846776" cy="307777"/>
              </a:xfrm>
              <a:prstGeom prst="rect">
                <a:avLst/>
              </a:prstGeom>
              <a:blipFill>
                <a:blip r:embed="rId7"/>
                <a:stretch>
                  <a:fillRect l="-3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DEACE8-D511-4D42-835E-4537CD1A7B77}"/>
                  </a:ext>
                </a:extLst>
              </p:cNvPr>
              <p:cNvSpPr txBox="1"/>
              <p:nvPr/>
            </p:nvSpPr>
            <p:spPr>
              <a:xfrm>
                <a:off x="1857322" y="3088502"/>
                <a:ext cx="1000402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𝑽𝒃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DEACE8-D511-4D42-835E-4537CD1A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22" y="3088502"/>
                <a:ext cx="1000402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CCB89-C847-4458-A720-737D3DA54F41}"/>
                  </a:ext>
                </a:extLst>
              </p:cNvPr>
              <p:cNvSpPr txBox="1"/>
              <p:nvPr/>
            </p:nvSpPr>
            <p:spPr>
              <a:xfrm>
                <a:off x="208025" y="3506499"/>
                <a:ext cx="22806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not exist.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CCB89-C847-4458-A720-737D3DA5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3506499"/>
                <a:ext cx="2280624" cy="307777"/>
              </a:xfrm>
              <a:prstGeom prst="rect">
                <a:avLst/>
              </a:prstGeom>
              <a:blipFill>
                <a:blip r:embed="rId9"/>
                <a:stretch>
                  <a:fillRect l="-802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F96B01-5063-4448-ABFF-4A5A4698B06F}"/>
                  </a:ext>
                </a:extLst>
              </p:cNvPr>
              <p:cNvSpPr txBox="1"/>
              <p:nvPr/>
            </p:nvSpPr>
            <p:spPr>
              <a:xfrm>
                <a:off x="5267550" y="992558"/>
                <a:ext cx="3643177" cy="2115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br>
                  <a:rPr lang="en-US" altLang="ko-KR" sz="1400" b="0" i="1" dirty="0"/>
                </a:br>
                <a:endParaRPr lang="ko-KR" altLang="en-US" sz="14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F96B01-5063-4448-ABFF-4A5A4698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50" y="992558"/>
                <a:ext cx="3643177" cy="2115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399542-81E0-4D38-8DE5-0E4E8787D445}"/>
              </a:ext>
            </a:extLst>
          </p:cNvPr>
          <p:cNvSpPr txBox="1"/>
          <p:nvPr/>
        </p:nvSpPr>
        <p:spPr>
          <a:xfrm>
            <a:off x="4972920" y="3506499"/>
            <a:ext cx="472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Once the intrinsic parameters are obtained, the extrinsic parameters for each image are readily computed.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EC59F-9FEE-45C6-86D7-CBDA35DECF8A}"/>
                  </a:ext>
                </a:extLst>
              </p:cNvPr>
              <p:cNvSpPr/>
              <p:nvPr/>
            </p:nvSpPr>
            <p:spPr>
              <a:xfrm>
                <a:off x="4972919" y="4123718"/>
                <a:ext cx="21162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aln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EC59F-9FEE-45C6-86D7-CBDA35DE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19" y="4123718"/>
                <a:ext cx="2116220" cy="307777"/>
              </a:xfrm>
              <a:prstGeom prst="rect">
                <a:avLst/>
              </a:prstGeom>
              <a:blipFill>
                <a:blip r:embed="rId11"/>
                <a:stretch>
                  <a:fillRect l="-86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809AD4-D7CB-4039-9250-44ADD2AA0405}"/>
                  </a:ext>
                </a:extLst>
              </p:cNvPr>
              <p:cNvSpPr txBox="1"/>
              <p:nvPr/>
            </p:nvSpPr>
            <p:spPr>
              <a:xfrm>
                <a:off x="6674278" y="4531897"/>
                <a:ext cx="139781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809AD4-D7CB-4039-9250-44ADD2AA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78" y="4531897"/>
                <a:ext cx="1397819" cy="13849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2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Spot searching</a:t>
            </a:r>
            <a:endParaRPr lang="ko-KR" altLang="en-US" sz="1600" dirty="0"/>
          </a:p>
        </p:txBody>
      </p:sp>
      <p:pic>
        <p:nvPicPr>
          <p:cNvPr id="7" name="그림 6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E6714EDB-581A-4BCC-92D2-D0B1778B5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83" y="1033853"/>
            <a:ext cx="1598865" cy="1199149"/>
          </a:xfrm>
          <a:prstGeom prst="rect">
            <a:avLst/>
          </a:prstGeom>
        </p:spPr>
      </p:pic>
      <p:pic>
        <p:nvPicPr>
          <p:cNvPr id="9" name="그림 8" descr="텍스트, 바둑판식, 타일이(가) 표시된 사진&#10;&#10;자동 생성된 설명">
            <a:extLst>
              <a:ext uri="{FF2B5EF4-FFF2-40B4-BE49-F238E27FC236}">
                <a16:creationId xmlns:a16="http://schemas.microsoft.com/office/drawing/2014/main" id="{C50E08AF-8B74-4481-A62E-DB7928608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11340" r="20902" b="14258"/>
          <a:stretch/>
        </p:blipFill>
        <p:spPr>
          <a:xfrm>
            <a:off x="673769" y="2632742"/>
            <a:ext cx="4145006" cy="3751847"/>
          </a:xfrm>
          <a:prstGeom prst="rect">
            <a:avLst/>
          </a:prstGeom>
        </p:spPr>
      </p:pic>
      <p:pic>
        <p:nvPicPr>
          <p:cNvPr id="11" name="그림 10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D004275C-7C2A-45C9-A939-F5B11ED53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10432" r="21369" b="14637"/>
          <a:stretch/>
        </p:blipFill>
        <p:spPr>
          <a:xfrm>
            <a:off x="4953000" y="2632742"/>
            <a:ext cx="4155087" cy="3751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0CEC6A-034D-4600-A38C-40EBA20E4D16}"/>
              </a:ext>
            </a:extLst>
          </p:cNvPr>
          <p:cNvSpPr/>
          <p:nvPr/>
        </p:nvSpPr>
        <p:spPr>
          <a:xfrm>
            <a:off x="1513238" y="5060110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58E895-3E2B-4179-B675-FF14F663D3AD}"/>
              </a:ext>
            </a:extLst>
          </p:cNvPr>
          <p:cNvSpPr/>
          <p:nvPr/>
        </p:nvSpPr>
        <p:spPr>
          <a:xfrm>
            <a:off x="5777491" y="5169228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F9501-1C0D-4940-B6E1-F93EBDE72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4580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Undistort the image</a:t>
            </a:r>
            <a:endParaRPr lang="ko-KR" altLang="en-US" sz="1600" dirty="0"/>
          </a:p>
        </p:txBody>
      </p:sp>
      <p:pic>
        <p:nvPicPr>
          <p:cNvPr id="32" name="그림 31" descr="텍스트, 실내, 바둑판식이(가) 표시된 사진&#10;&#10;자동 생성된 설명">
            <a:extLst>
              <a:ext uri="{FF2B5EF4-FFF2-40B4-BE49-F238E27FC236}">
                <a16:creationId xmlns:a16="http://schemas.microsoft.com/office/drawing/2014/main" id="{5BDB3109-349B-484F-9B16-CD9053EC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" y="2785034"/>
            <a:ext cx="4310794" cy="3233096"/>
          </a:xfrm>
          <a:prstGeom prst="rect">
            <a:avLst/>
          </a:prstGeom>
        </p:spPr>
      </p:pic>
      <p:pic>
        <p:nvPicPr>
          <p:cNvPr id="34" name="그림 33" descr="텍스트, 액자이(가) 표시된 사진&#10;&#10;자동 생성된 설명">
            <a:extLst>
              <a:ext uri="{FF2B5EF4-FFF2-40B4-BE49-F238E27FC236}">
                <a16:creationId xmlns:a16="http://schemas.microsoft.com/office/drawing/2014/main" id="{8017C3C1-38AA-4C33-954D-996E66542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02" y="2785034"/>
            <a:ext cx="4310795" cy="3233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F06FD0-F0CD-42FD-A626-A45524DBC721}"/>
              </a:ext>
            </a:extLst>
          </p:cNvPr>
          <p:cNvSpPr txBox="1"/>
          <p:nvPr/>
        </p:nvSpPr>
        <p:spPr>
          <a:xfrm>
            <a:off x="7702459" y="6018130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Barrel distortion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4EF01E2-6B67-45A4-93F8-645E0EE53C7D}"/>
              </a:ext>
            </a:extLst>
          </p:cNvPr>
          <p:cNvSpPr/>
          <p:nvPr/>
        </p:nvSpPr>
        <p:spPr>
          <a:xfrm>
            <a:off x="6717625" y="6128084"/>
            <a:ext cx="943494" cy="259378"/>
          </a:xfrm>
          <a:prstGeom prst="rightArrow">
            <a:avLst>
              <a:gd name="adj1" fmla="val 50000"/>
              <a:gd name="adj2" fmla="val 9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4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75AD5-F0D8-4C97-9C18-C8EDEF9877CC}"/>
              </a:ext>
            </a:extLst>
          </p:cNvPr>
          <p:cNvSpPr txBox="1"/>
          <p:nvPr/>
        </p:nvSpPr>
        <p:spPr>
          <a:xfrm>
            <a:off x="6477809" y="15394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90cm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0C25E6D-F90C-424C-B1E1-1FB894B8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69938"/>
            <a:ext cx="3743664" cy="2080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24F119-D94C-4FD1-A691-84244B1F9350}"/>
              </a:ext>
            </a:extLst>
          </p:cNvPr>
          <p:cNvSpPr txBox="1"/>
          <p:nvPr/>
        </p:nvSpPr>
        <p:spPr>
          <a:xfrm>
            <a:off x="2514476" y="15394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80cm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A144F-4353-43F9-AEC6-7B00808E7427}"/>
              </a:ext>
            </a:extLst>
          </p:cNvPr>
          <p:cNvSpPr txBox="1"/>
          <p:nvPr/>
        </p:nvSpPr>
        <p:spPr>
          <a:xfrm>
            <a:off x="4232359" y="519416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100cm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0DCF4-2031-48C6-82E5-F4832D10EFE8}"/>
              </a:ext>
            </a:extLst>
          </p:cNvPr>
          <p:cNvSpPr txBox="1"/>
          <p:nvPr/>
        </p:nvSpPr>
        <p:spPr>
          <a:xfrm>
            <a:off x="103288" y="695299"/>
            <a:ext cx="270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Lens Calibration in Jasper</a:t>
            </a:r>
            <a:endParaRPr lang="ko-KR" altLang="en-US" sz="16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AE166A-6642-470E-8C33-55B939276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" y="1969938"/>
            <a:ext cx="4782766" cy="265747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1A772A-7BC0-457D-B26C-DCBAE555F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60" y="4168295"/>
            <a:ext cx="4140210" cy="23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29627-E557-4036-9004-F6103C5B7A72}"/>
                  </a:ext>
                </a:extLst>
              </p:cNvPr>
              <p:cNvSpPr txBox="1"/>
              <p:nvPr/>
            </p:nvSpPr>
            <p:spPr>
              <a:xfrm>
                <a:off x="337731" y="2460176"/>
                <a:ext cx="923053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000" dirty="0"/>
                  <a:t>Can it be directly applied to IMX459?</a:t>
                </a:r>
                <a:endParaRPr lang="ko-KR" alt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000" dirty="0"/>
                  <a:t>LiDAR has all three coordinates,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dirty="0"/>
                  <a:t>. Then why should we adopt the calibration method for the 2D camera? Shouldn’t we calibrate LiDAR using the spherical coordinate?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29627-E557-4036-9004-F6103C5B7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1" y="2460176"/>
                <a:ext cx="9230537" cy="1631216"/>
              </a:xfrm>
              <a:prstGeom prst="rect">
                <a:avLst/>
              </a:prstGeom>
              <a:blipFill>
                <a:blip r:embed="rId2"/>
                <a:stretch>
                  <a:fillRect l="-726" t="-2622" r="-1122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The Brown-</a:t>
            </a:r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Conrady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Model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828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5DDAF-ED4C-4B06-8F67-4A109FC7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스마트체2.0 SemiBold" panose="020B0600000101010101" pitchFamily="34" charset="-127"/>
                <a:ea typeface="LG스마트체2.0 SemiBold" panose="020B0600000101010101" pitchFamily="34" charset="-127"/>
              </a:rPr>
              <a:t>Lens Calibration</a:t>
            </a:r>
            <a:endParaRPr lang="ko-KR" altLang="en-US" dirty="0">
              <a:latin typeface="LG스마트체2.0 SemiBold" panose="020B0600000101010101" pitchFamily="34" charset="-127"/>
              <a:ea typeface="LG스마트체2.0 SemiBold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59E72-CEC8-4B03-95CA-179572E8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amera Modeling: Exploring Distortion and Distortion Models, Part II">
            <a:extLst>
              <a:ext uri="{FF2B5EF4-FFF2-40B4-BE49-F238E27FC236}">
                <a16:creationId xmlns:a16="http://schemas.microsoft.com/office/drawing/2014/main" id="{96510679-6204-46FB-A52E-67C6A8887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2475"/>
            <a:ext cx="4610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A48106-C784-440D-80A9-73FFEC41A2F7}"/>
                  </a:ext>
                </a:extLst>
              </p:cNvPr>
              <p:cNvSpPr txBox="1"/>
              <p:nvPr/>
            </p:nvSpPr>
            <p:spPr>
              <a:xfrm>
                <a:off x="5165898" y="1695450"/>
                <a:ext cx="160325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A48106-C784-440D-80A9-73FFEC41A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8" y="1695450"/>
                <a:ext cx="1603259" cy="427746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7AE25-4B16-4664-B078-E29360C72B0E}"/>
                  </a:ext>
                </a:extLst>
              </p:cNvPr>
              <p:cNvSpPr txBox="1"/>
              <p:nvPr/>
            </p:nvSpPr>
            <p:spPr>
              <a:xfrm>
                <a:off x="5067302" y="2362200"/>
                <a:ext cx="41637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7AE25-4B16-4664-B078-E29360C72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2" y="2362200"/>
                <a:ext cx="4163768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D3491-1D4E-4751-8BB7-8C41CEF02805}"/>
                  </a:ext>
                </a:extLst>
              </p:cNvPr>
              <p:cNvSpPr txBox="1"/>
              <p:nvPr/>
            </p:nvSpPr>
            <p:spPr>
              <a:xfrm>
                <a:off x="5165898" y="3057525"/>
                <a:ext cx="446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 practice,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typically used.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D3491-1D4E-4751-8BB7-8C41CEF02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8" y="3057525"/>
                <a:ext cx="4460452" cy="369332"/>
              </a:xfrm>
              <a:prstGeom prst="rect">
                <a:avLst/>
              </a:prstGeom>
              <a:blipFill>
                <a:blip r:embed="rId5"/>
                <a:stretch>
                  <a:fillRect l="-109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67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3FC16-CE80-4D69-9CCF-27D9B985745A}"/>
              </a:ext>
            </a:extLst>
          </p:cNvPr>
          <p:cNvSpPr txBox="1"/>
          <p:nvPr/>
        </p:nvSpPr>
        <p:spPr>
          <a:xfrm>
            <a:off x="103288" y="695299"/>
            <a:ext cx="299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Dealing with radial distortion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3129D-F6D6-416D-8B86-BF922573985D}"/>
                  </a:ext>
                </a:extLst>
              </p:cNvPr>
              <p:cNvSpPr txBox="1"/>
              <p:nvPr/>
            </p:nvSpPr>
            <p:spPr>
              <a:xfrm>
                <a:off x="1019174" y="3619500"/>
                <a:ext cx="72785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ideal pixel image coordinate (non-observable distortion-free).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real observed image coordinate.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3129D-F6D6-416D-8B86-BF9225739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4" y="3619500"/>
                <a:ext cx="7278531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32DFF7-3BA0-4D4D-89C0-75E49FCD91FF}"/>
                  </a:ext>
                </a:extLst>
              </p:cNvPr>
              <p:cNvSpPr/>
              <p:nvPr/>
            </p:nvSpPr>
            <p:spPr>
              <a:xfrm>
                <a:off x="1019174" y="1227975"/>
                <a:ext cx="79533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ideal normalized image coordinate (non-observable distortion-free).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real observed normalized image coordinate.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32DFF7-3BA0-4D4D-89C0-75E49FCD9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4" y="1227975"/>
                <a:ext cx="7953375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B9650B-7E6C-41ED-A1AF-EE9B3DAC4E1C}"/>
                  </a:ext>
                </a:extLst>
              </p:cNvPr>
              <p:cNvSpPr txBox="1"/>
              <p:nvPr/>
            </p:nvSpPr>
            <p:spPr>
              <a:xfrm>
                <a:off x="2600325" y="2381250"/>
                <a:ext cx="4306307" cy="64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B9650B-7E6C-41ED-A1AF-EE9B3DAC4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2381250"/>
                <a:ext cx="4306307" cy="646395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EF3E52-80BA-4273-B2F4-D1FFA4D886F0}"/>
                  </a:ext>
                </a:extLst>
              </p:cNvPr>
              <p:cNvSpPr txBox="1"/>
              <p:nvPr/>
            </p:nvSpPr>
            <p:spPr>
              <a:xfrm>
                <a:off x="500855" y="4754603"/>
                <a:ext cx="5872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Assuming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EF3E52-80BA-4273-B2F4-D1FFA4D8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55" y="4754603"/>
                <a:ext cx="5872377" cy="369332"/>
              </a:xfrm>
              <a:prstGeom prst="rect">
                <a:avLst/>
              </a:prstGeom>
              <a:blipFill>
                <a:blip r:embed="rId5"/>
                <a:stretch>
                  <a:fillRect l="-831" t="-9836" r="-13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C2E81E-D991-4C0F-948E-2D9749081A28}"/>
                  </a:ext>
                </a:extLst>
              </p:cNvPr>
              <p:cNvSpPr txBox="1"/>
              <p:nvPr/>
            </p:nvSpPr>
            <p:spPr>
              <a:xfrm>
                <a:off x="2600325" y="5306827"/>
                <a:ext cx="5036379" cy="64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C2E81E-D991-4C0F-948E-2D974908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5306827"/>
                <a:ext cx="5036379" cy="646395"/>
              </a:xfrm>
              <a:prstGeom prst="rect">
                <a:avLst/>
              </a:prstGeom>
              <a:blipFill>
                <a:blip r:embed="rId6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61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3FC16-CE80-4D69-9CCF-27D9B985745A}"/>
              </a:ext>
            </a:extLst>
          </p:cNvPr>
          <p:cNvSpPr txBox="1"/>
          <p:nvPr/>
        </p:nvSpPr>
        <p:spPr>
          <a:xfrm>
            <a:off x="103288" y="695299"/>
            <a:ext cx="299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Dealing with radial distortion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3A5969-CCFC-48FF-B92A-971B07DF4D89}"/>
                  </a:ext>
                </a:extLst>
              </p:cNvPr>
              <p:cNvSpPr txBox="1"/>
              <p:nvPr/>
            </p:nvSpPr>
            <p:spPr>
              <a:xfrm>
                <a:off x="2443774" y="1362445"/>
                <a:ext cx="5036379" cy="64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3A5969-CCFC-48FF-B92A-971B07DF4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74" y="1362445"/>
                <a:ext cx="5036379" cy="646395"/>
              </a:xfrm>
              <a:prstGeom prst="rect">
                <a:avLst/>
              </a:prstGeom>
              <a:blipFill>
                <a:blip r:embed="rId2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2F44CA-3AA7-4BC1-A5CB-FC4EC5A2977E}"/>
                  </a:ext>
                </a:extLst>
              </p:cNvPr>
              <p:cNvSpPr txBox="1"/>
              <p:nvPr/>
            </p:nvSpPr>
            <p:spPr>
              <a:xfrm>
                <a:off x="1892457" y="2328939"/>
                <a:ext cx="5959132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2F44CA-3AA7-4BC1-A5CB-FC4EC5A2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57" y="2328939"/>
                <a:ext cx="5959132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C6E8E5-D7F2-40A6-85A6-950FEAD31AB4}"/>
                  </a:ext>
                </a:extLst>
              </p:cNvPr>
              <p:cNvSpPr txBox="1"/>
              <p:nvPr/>
            </p:nvSpPr>
            <p:spPr>
              <a:xfrm>
                <a:off x="4612290" y="3551793"/>
                <a:ext cx="1004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C6E8E5-D7F2-40A6-85A6-950FEAD3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90" y="3551793"/>
                <a:ext cx="1004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13C60-4EF2-4A2F-8668-9110D952745B}"/>
                  </a:ext>
                </a:extLst>
              </p:cNvPr>
              <p:cNvSpPr txBox="1"/>
              <p:nvPr/>
            </p:nvSpPr>
            <p:spPr>
              <a:xfrm>
                <a:off x="4243738" y="4139586"/>
                <a:ext cx="1983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13C60-4EF2-4A2F-8668-9110D952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38" y="4139586"/>
                <a:ext cx="19833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7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Corner detector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3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7B3883-D9C3-4060-900A-FF5230A46005}"/>
                  </a:ext>
                </a:extLst>
              </p:cNvPr>
              <p:cNvSpPr/>
              <p:nvPr/>
            </p:nvSpPr>
            <p:spPr>
              <a:xfrm>
                <a:off x="1673038" y="1485585"/>
                <a:ext cx="6559924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7B3883-D9C3-4060-900A-FF5230A46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38" y="1485585"/>
                <a:ext cx="6559924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86FB88-979A-4BCF-A656-6B12617FE47C}"/>
              </a:ext>
            </a:extLst>
          </p:cNvPr>
          <p:cNvSpPr txBox="1"/>
          <p:nvPr/>
        </p:nvSpPr>
        <p:spPr>
          <a:xfrm>
            <a:off x="103288" y="695299"/>
            <a:ext cx="271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Pinhole camera equation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1CB06B-0EEC-42AF-B24D-CDB6365CCFEE}"/>
                  </a:ext>
                </a:extLst>
              </p:cNvPr>
              <p:cNvSpPr txBox="1"/>
              <p:nvPr/>
            </p:nvSpPr>
            <p:spPr>
              <a:xfrm>
                <a:off x="1636043" y="2839267"/>
                <a:ext cx="6837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must be well-defined to accurately calibrate the camera.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1CB06B-0EEC-42AF-B24D-CDB6365CC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43" y="2839267"/>
                <a:ext cx="683712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48E908C8-CFEC-4B9D-8C2C-41E55E766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3877757"/>
            <a:ext cx="2865552" cy="214916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9C0604C-3E6F-4A8E-AC33-EA5402B0D596}"/>
              </a:ext>
            </a:extLst>
          </p:cNvPr>
          <p:cNvSpPr/>
          <p:nvPr/>
        </p:nvSpPr>
        <p:spPr>
          <a:xfrm>
            <a:off x="2583818" y="4113119"/>
            <a:ext cx="77787" cy="777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FC6BF3C-955F-4CBD-8AE0-654D2D38C13E}"/>
              </a:ext>
            </a:extLst>
          </p:cNvPr>
          <p:cNvCxnSpPr/>
          <p:nvPr/>
        </p:nvCxnSpPr>
        <p:spPr>
          <a:xfrm>
            <a:off x="2733043" y="4152012"/>
            <a:ext cx="995362" cy="306895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A3E08-8508-41BA-A851-59E27ECCD894}"/>
                  </a:ext>
                </a:extLst>
              </p:cNvPr>
              <p:cNvSpPr txBox="1"/>
              <p:nvPr/>
            </p:nvSpPr>
            <p:spPr>
              <a:xfrm>
                <a:off x="3728405" y="4255803"/>
                <a:ext cx="93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A3E08-8508-41BA-A851-59E27ECC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05" y="4255803"/>
                <a:ext cx="9320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C30EC5-B137-41DB-A5E2-31018904C0C0}"/>
              </a:ext>
            </a:extLst>
          </p:cNvPr>
          <p:cNvSpPr txBox="1"/>
          <p:nvPr/>
        </p:nvSpPr>
        <p:spPr>
          <a:xfrm>
            <a:off x="1673038" y="3560756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640 pixels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68CBE-E297-4675-BED4-2DA743E6092B}"/>
              </a:ext>
            </a:extLst>
          </p:cNvPr>
          <p:cNvSpPr txBox="1"/>
          <p:nvPr/>
        </p:nvSpPr>
        <p:spPr>
          <a:xfrm rot="16200000">
            <a:off x="14881" y="4738018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480 pixels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4B5F46-3DCC-48FA-8D33-6D011BEBE8C3}"/>
                  </a:ext>
                </a:extLst>
              </p:cNvPr>
              <p:cNvSpPr txBox="1"/>
              <p:nvPr/>
            </p:nvSpPr>
            <p:spPr>
              <a:xfrm>
                <a:off x="4797167" y="3560756"/>
                <a:ext cx="4980959" cy="259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Suzuki’s algorithm. - 1985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Find the corners of a given chessboard image.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Wolfgang </a:t>
                </a:r>
                <a:r>
                  <a:rPr lang="en-US" altLang="ko-KR" dirty="0" err="1"/>
                  <a:t>Forstner’s</a:t>
                </a:r>
                <a:r>
                  <a:rPr lang="en-US" altLang="ko-KR" dirty="0"/>
                  <a:t> algorithm. - 1987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Refine the location of the corners.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Alexander </a:t>
                </a:r>
                <a:r>
                  <a:rPr lang="en-US" altLang="ko-KR" dirty="0" err="1"/>
                  <a:t>Duda’s</a:t>
                </a:r>
                <a:r>
                  <a:rPr lang="en-US" altLang="ko-KR" dirty="0"/>
                  <a:t> algorithm. - 2019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Find the corners of a given chessboard image with better accuracy and faster speed.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4B5F46-3DCC-48FA-8D33-6D011BEB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67" y="3560756"/>
                <a:ext cx="4980959" cy="2591222"/>
              </a:xfrm>
              <a:prstGeom prst="rect">
                <a:avLst/>
              </a:prstGeom>
              <a:blipFill>
                <a:blip r:embed="rId6"/>
                <a:stretch>
                  <a:fillRect l="-1102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21156FC-309F-4357-B2C9-ED71C8221278}"/>
              </a:ext>
            </a:extLst>
          </p:cNvPr>
          <p:cNvSpPr txBox="1"/>
          <p:nvPr/>
        </p:nvSpPr>
        <p:spPr>
          <a:xfrm>
            <a:off x="3591693" y="116379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intrinsic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5677E-4E1C-4727-9C6E-F2E6EF2D79D3}"/>
              </a:ext>
            </a:extLst>
          </p:cNvPr>
          <p:cNvSpPr txBox="1"/>
          <p:nvPr/>
        </p:nvSpPr>
        <p:spPr>
          <a:xfrm>
            <a:off x="5427033" y="1163792"/>
            <a:ext cx="10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extrinsic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08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 descr="텍스트, 바둑판식, 타일이(가) 표시된 사진&#10;&#10;자동 생성된 설명">
            <a:extLst>
              <a:ext uri="{FF2B5EF4-FFF2-40B4-BE49-F238E27FC236}">
                <a16:creationId xmlns:a16="http://schemas.microsoft.com/office/drawing/2014/main" id="{ABBB22E7-CD04-4489-A216-6206682E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8" y="761441"/>
            <a:ext cx="3225253" cy="2418939"/>
          </a:xfrm>
          <a:prstGeom prst="rect">
            <a:avLst/>
          </a:prstGeom>
        </p:spPr>
      </p:pic>
      <p:pic>
        <p:nvPicPr>
          <p:cNvPr id="6" name="그림 5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5A22CDBD-1BF7-4C30-BCA8-85DA5E85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42" y="759911"/>
            <a:ext cx="3227291" cy="2420469"/>
          </a:xfrm>
          <a:prstGeom prst="rect">
            <a:avLst/>
          </a:prstGeom>
        </p:spPr>
      </p:pic>
      <p:pic>
        <p:nvPicPr>
          <p:cNvPr id="8" name="그림 7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83483613-8404-4917-BFCB-13B1D7753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4" y="3798944"/>
            <a:ext cx="3221318" cy="2415988"/>
          </a:xfrm>
          <a:prstGeom prst="rect">
            <a:avLst/>
          </a:prstGeom>
        </p:spPr>
      </p:pic>
      <p:pic>
        <p:nvPicPr>
          <p:cNvPr id="11" name="그림 10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577D20F8-0093-4FD4-87FD-13D8855CD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42" y="3798944"/>
            <a:ext cx="3221317" cy="2415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3A8A5-4F90-492E-B1B7-DA8C9949194F}"/>
              </a:ext>
            </a:extLst>
          </p:cNvPr>
          <p:cNvSpPr txBox="1"/>
          <p:nvPr/>
        </p:nvSpPr>
        <p:spPr>
          <a:xfrm>
            <a:off x="1834939" y="3028898"/>
            <a:ext cx="15883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Suzuki’s algorithm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6F88D-859F-4F39-9C2A-606BFECCAFFA}"/>
              </a:ext>
            </a:extLst>
          </p:cNvPr>
          <p:cNvSpPr txBox="1"/>
          <p:nvPr/>
        </p:nvSpPr>
        <p:spPr>
          <a:xfrm>
            <a:off x="6222120" y="3026491"/>
            <a:ext cx="25649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Suzuki’s + </a:t>
            </a:r>
            <a:r>
              <a:rPr lang="en-US" altLang="ko-KR" sz="1400" dirty="0" err="1"/>
              <a:t>Forstner’s</a:t>
            </a:r>
            <a:r>
              <a:rPr lang="en-US" altLang="ko-KR" sz="1400" dirty="0"/>
              <a:t> algorithm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13D14-64A4-4E4B-B4BE-522D132B6DCC}"/>
              </a:ext>
            </a:extLst>
          </p:cNvPr>
          <p:cNvSpPr txBox="1"/>
          <p:nvPr/>
        </p:nvSpPr>
        <p:spPr>
          <a:xfrm>
            <a:off x="1576285" y="6061043"/>
            <a:ext cx="22887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Alexander </a:t>
            </a:r>
            <a:r>
              <a:rPr lang="en-US" altLang="ko-KR" sz="1400" dirty="0" err="1"/>
              <a:t>Duda’s</a:t>
            </a:r>
            <a:r>
              <a:rPr lang="en-US" altLang="ko-KR" sz="1400" dirty="0"/>
              <a:t> algorithm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6BBD7-435A-4131-BB07-D8DF4E583EC5}"/>
              </a:ext>
            </a:extLst>
          </p:cNvPr>
          <p:cNvSpPr txBox="1"/>
          <p:nvPr/>
        </p:nvSpPr>
        <p:spPr>
          <a:xfrm>
            <a:off x="6019605" y="6061042"/>
            <a:ext cx="27011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Alexander + </a:t>
            </a:r>
            <a:r>
              <a:rPr lang="en-US" altLang="ko-KR" sz="1400" dirty="0" err="1"/>
              <a:t>Forstner’s</a:t>
            </a:r>
            <a:r>
              <a:rPr lang="en-US" altLang="ko-KR" sz="1400" dirty="0"/>
              <a:t> algorithm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08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7CA466-B92E-422A-BBBA-8EC956099CC2}"/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31950</TotalTime>
  <Words>1464</Words>
  <Application>Microsoft Office PowerPoint</Application>
  <PresentationFormat>A4 용지(210x297mm)</PresentationFormat>
  <Paragraphs>236</Paragraphs>
  <Slides>24</Slides>
  <Notes>1</Notes>
  <HiddenSlides>13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Lens Calibration</vt:lpstr>
      <vt:lpstr>Lens Calibration</vt:lpstr>
      <vt:lpstr>PowerPoint 프레젠테이션</vt:lpstr>
      <vt:lpstr>Lens Calibration</vt:lpstr>
      <vt:lpstr>Lens Calibration</vt:lpstr>
      <vt:lpstr>Lens Calibration</vt:lpstr>
      <vt:lpstr>PowerPoint 프레젠테이션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Calibration: radial distortions</vt:lpstr>
      <vt:lpstr>Lens Calibration: pinhole camera model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2022-06-08T01:33:12Z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