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12496" r:id="rId6"/>
    <p:sldId id="12497" r:id="rId7"/>
    <p:sldId id="329" r:id="rId8"/>
    <p:sldId id="12858" r:id="rId9"/>
    <p:sldId id="12507" r:id="rId10"/>
    <p:sldId id="12508" r:id="rId11"/>
    <p:sldId id="12509" r:id="rId12"/>
    <p:sldId id="12500" r:id="rId13"/>
    <p:sldId id="12855" r:id="rId14"/>
    <p:sldId id="12856" r:id="rId15"/>
    <p:sldId id="12857" r:id="rId16"/>
    <p:sldId id="12505" r:id="rId17"/>
    <p:sldId id="12503" r:id="rId18"/>
    <p:sldId id="12506" r:id="rId19"/>
    <p:sldId id="12501" r:id="rId20"/>
    <p:sldId id="12494" r:id="rId21"/>
    <p:sldId id="12499" r:id="rId22"/>
    <p:sldId id="12502" r:id="rId23"/>
    <p:sldId id="12498" r:id="rId24"/>
    <p:sldId id="12492" r:id="rId25"/>
    <p:sldId id="12493" r:id="rId26"/>
    <p:sldId id="12495" r:id="rId2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건" initials="이" lastIdx="3" clrIdx="0">
    <p:extLst>
      <p:ext uri="{19B8F6BF-5375-455C-9EA6-DF929625EA0E}">
        <p15:presenceInfo xmlns:p15="http://schemas.microsoft.com/office/powerpoint/2012/main" userId="S::donggun.lee@lginnotek.com::4ad090f6-dadd-4301-b5d0-883b88f508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24DCBF-5B01-4D27-A7C2-8DEFE99425B6}" v="4317" dt="2022-07-11T02:05:21.9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84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gun.lee@lginnotek.com" userId="4ad090f6-dadd-4301-b5d0-883b88f508af" providerId="ADAL" clId="{4D43E722-CACC-46B2-BE88-E05E9D814DAB}"/>
    <pc:docChg chg="undo custSel addSld modSld sldOrd addSection modSection">
      <pc:chgData name="donggun.lee@lginnotek.com" userId="4ad090f6-dadd-4301-b5d0-883b88f508af" providerId="ADAL" clId="{4D43E722-CACC-46B2-BE88-E05E9D814DAB}" dt="2022-05-18T23:56:54.119" v="490" actId="14100"/>
      <pc:docMkLst>
        <pc:docMk/>
      </pc:docMkLst>
      <pc:sldChg chg="modSp">
        <pc:chgData name="donggun.lee@lginnotek.com" userId="4ad090f6-dadd-4301-b5d0-883b88f508af" providerId="ADAL" clId="{4D43E722-CACC-46B2-BE88-E05E9D814DAB}" dt="2022-05-18T23:56:54.119" v="490" actId="14100"/>
        <pc:sldMkLst>
          <pc:docMk/>
          <pc:sldMk cId="3595365694" sldId="292"/>
        </pc:sldMkLst>
        <pc:picChg chg="mod ord">
          <ac:chgData name="donggun.lee@lginnotek.com" userId="4ad090f6-dadd-4301-b5d0-883b88f508af" providerId="ADAL" clId="{4D43E722-CACC-46B2-BE88-E05E9D814DAB}" dt="2022-05-18T23:56:54.119" v="490" actId="14100"/>
          <ac:picMkLst>
            <pc:docMk/>
            <pc:sldMk cId="3595365694" sldId="292"/>
            <ac:picMk id="24" creationId="{41AA7447-C75A-4B6A-BDD7-00D04FB78768}"/>
          </ac:picMkLst>
        </pc:picChg>
      </pc:sldChg>
      <pc:sldChg chg="addSp delSp modSp">
        <pc:chgData name="donggun.lee@lginnotek.com" userId="4ad090f6-dadd-4301-b5d0-883b88f508af" providerId="ADAL" clId="{4D43E722-CACC-46B2-BE88-E05E9D814DAB}" dt="2022-05-18T02:14:41.517" v="236" actId="20577"/>
        <pc:sldMkLst>
          <pc:docMk/>
          <pc:sldMk cId="1343392586" sldId="310"/>
        </pc:sldMkLst>
        <pc:spChg chg="del">
          <ac:chgData name="donggun.lee@lginnotek.com" userId="4ad090f6-dadd-4301-b5d0-883b88f508af" providerId="ADAL" clId="{4D43E722-CACC-46B2-BE88-E05E9D814DAB}" dt="2022-05-18T02:11:32.728" v="100" actId="478"/>
          <ac:spMkLst>
            <pc:docMk/>
            <pc:sldMk cId="1343392586" sldId="310"/>
            <ac:spMk id="3" creationId="{508AD220-C452-4975-B0F1-C39CCD380676}"/>
          </ac:spMkLst>
        </pc:spChg>
        <pc:spChg chg="mod">
          <ac:chgData name="donggun.lee@lginnotek.com" userId="4ad090f6-dadd-4301-b5d0-883b88f508af" providerId="ADAL" clId="{4D43E722-CACC-46B2-BE88-E05E9D814DAB}" dt="2022-05-18T02:14:41.517" v="236" actId="20577"/>
          <ac:spMkLst>
            <pc:docMk/>
            <pc:sldMk cId="1343392586" sldId="310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11:35.699" v="102" actId="1076"/>
          <ac:picMkLst>
            <pc:docMk/>
            <pc:sldMk cId="1343392586" sldId="310"/>
            <ac:picMk id="2" creationId="{634B2CD2-7643-4234-92FE-5FD3EC9199A0}"/>
          </ac:picMkLst>
        </pc:picChg>
        <pc:picChg chg="add mod">
          <ac:chgData name="donggun.lee@lginnotek.com" userId="4ad090f6-dadd-4301-b5d0-883b88f508af" providerId="ADAL" clId="{4D43E722-CACC-46B2-BE88-E05E9D814DAB}" dt="2022-05-18T02:11:33.916" v="101" actId="1076"/>
          <ac:picMkLst>
            <pc:docMk/>
            <pc:sldMk cId="1343392586" sldId="310"/>
            <ac:picMk id="6" creationId="{0A9F0B76-6EE1-461F-A5D9-77C7FA99CBAE}"/>
          </ac:picMkLst>
        </pc:picChg>
      </pc:sldChg>
      <pc:sldChg chg="addSp delSp modSp ord">
        <pc:chgData name="donggun.lee@lginnotek.com" userId="4ad090f6-dadd-4301-b5d0-883b88f508af" providerId="ADAL" clId="{4D43E722-CACC-46B2-BE88-E05E9D814DAB}" dt="2022-05-18T07:28:28.455" v="478" actId="1076"/>
        <pc:sldMkLst>
          <pc:docMk/>
          <pc:sldMk cId="347981246" sldId="311"/>
        </pc:sldMkLst>
        <pc:spChg chg="del">
          <ac:chgData name="donggun.lee@lginnotek.com" userId="4ad090f6-dadd-4301-b5d0-883b88f508af" providerId="ADAL" clId="{4D43E722-CACC-46B2-BE88-E05E9D814DAB}" dt="2022-05-18T06:52:01.770" v="401" actId="478"/>
          <ac:spMkLst>
            <pc:docMk/>
            <pc:sldMk cId="347981246" sldId="311"/>
            <ac:spMk id="3" creationId="{508AD220-C452-4975-B0F1-C39CCD380676}"/>
          </ac:spMkLst>
        </pc:spChg>
        <pc:spChg chg="add del">
          <ac:chgData name="donggun.lee@lginnotek.com" userId="4ad090f6-dadd-4301-b5d0-883b88f508af" providerId="ADAL" clId="{4D43E722-CACC-46B2-BE88-E05E9D814DAB}" dt="2022-05-18T07:28:06.873" v="465"/>
          <ac:spMkLst>
            <pc:docMk/>
            <pc:sldMk cId="347981246" sldId="311"/>
            <ac:spMk id="7" creationId="{A1D961BB-394E-4981-BC07-B6899B2DF654}"/>
          </ac:spMkLst>
        </pc:spChg>
        <pc:spChg chg="add mod">
          <ac:chgData name="donggun.lee@lginnotek.com" userId="4ad090f6-dadd-4301-b5d0-883b88f508af" providerId="ADAL" clId="{4D43E722-CACC-46B2-BE88-E05E9D814DAB}" dt="2022-05-18T07:28:26.688" v="477" actId="1076"/>
          <ac:spMkLst>
            <pc:docMk/>
            <pc:sldMk cId="347981246" sldId="311"/>
            <ac:spMk id="8" creationId="{85B69844-CFDC-4D33-90E1-D0007073C911}"/>
          </ac:spMkLst>
        </pc:spChg>
        <pc:spChg chg="mod">
          <ac:chgData name="donggun.lee@lginnotek.com" userId="4ad090f6-dadd-4301-b5d0-883b88f508af" providerId="ADAL" clId="{4D43E722-CACC-46B2-BE88-E05E9D814DAB}" dt="2022-05-18T07:27:52.105" v="463" actId="20577"/>
          <ac:spMkLst>
            <pc:docMk/>
            <pc:sldMk cId="347981246" sldId="311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6:51:58.886" v="400" actId="478"/>
          <ac:picMkLst>
            <pc:docMk/>
            <pc:sldMk cId="347981246" sldId="311"/>
            <ac:picMk id="2" creationId="{4EAEC685-9639-4420-A145-0D18F4F626CF}"/>
          </ac:picMkLst>
        </pc:picChg>
        <pc:picChg chg="add mod">
          <ac:chgData name="donggun.lee@lginnotek.com" userId="4ad090f6-dadd-4301-b5d0-883b88f508af" providerId="ADAL" clId="{4D43E722-CACC-46B2-BE88-E05E9D814DAB}" dt="2022-05-18T07:28:28.455" v="478" actId="1076"/>
          <ac:picMkLst>
            <pc:docMk/>
            <pc:sldMk cId="347981246" sldId="311"/>
            <ac:picMk id="6" creationId="{02BEC0A8-2335-4152-B7FE-1CC6E041792B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12.783" v="369" actId="478"/>
        <pc:sldMkLst>
          <pc:docMk/>
          <pc:sldMk cId="1160172897" sldId="312"/>
        </pc:sldMkLst>
        <pc:spChg chg="del">
          <ac:chgData name="donggun.lee@lginnotek.com" userId="4ad090f6-dadd-4301-b5d0-883b88f508af" providerId="ADAL" clId="{4D43E722-CACC-46B2-BE88-E05E9D814DAB}" dt="2022-05-18T02:44:12.783" v="369" actId="478"/>
          <ac:spMkLst>
            <pc:docMk/>
            <pc:sldMk cId="1160172897" sldId="312"/>
            <ac:spMk id="3" creationId="{508AD220-C452-4975-B0F1-C39CCD380676}"/>
          </ac:spMkLst>
        </pc:spChg>
        <pc:spChg chg="add del mod">
          <ac:chgData name="donggun.lee@lginnotek.com" userId="4ad090f6-dadd-4301-b5d0-883b88f508af" providerId="ADAL" clId="{4D43E722-CACC-46B2-BE88-E05E9D814DAB}" dt="2022-05-18T02:14:51.537" v="237" actId="478"/>
          <ac:spMkLst>
            <pc:docMk/>
            <pc:sldMk cId="1160172897" sldId="312"/>
            <ac:spMk id="9" creationId="{ACD90B14-5B41-47AA-814C-B4332D2D667C}"/>
          </ac:spMkLst>
        </pc:spChg>
        <pc:spChg chg="add mod">
          <ac:chgData name="donggun.lee@lginnotek.com" userId="4ad090f6-dadd-4301-b5d0-883b88f508af" providerId="ADAL" clId="{4D43E722-CACC-46B2-BE88-E05E9D814DAB}" dt="2022-05-18T02:15:27.716" v="319" actId="20577"/>
          <ac:spMkLst>
            <pc:docMk/>
            <pc:sldMk cId="1160172897" sldId="312"/>
            <ac:spMk id="10" creationId="{620C7DDF-4289-4180-8E93-6A39B61D73F4}"/>
          </ac:spMkLst>
        </pc:spChg>
        <pc:spChg chg="del">
          <ac:chgData name="donggun.lee@lginnotek.com" userId="4ad090f6-dadd-4301-b5d0-883b88f508af" providerId="ADAL" clId="{4D43E722-CACC-46B2-BE88-E05E9D814DAB}" dt="2022-05-18T02:11:42.305" v="103" actId="478"/>
          <ac:spMkLst>
            <pc:docMk/>
            <pc:sldMk cId="1160172897" sldId="312"/>
            <ac:spMk id="14" creationId="{092531F8-9775-49F5-9DE4-EC64185AA2E4}"/>
          </ac:spMkLst>
        </pc:spChg>
        <pc:picChg chg="del">
          <ac:chgData name="donggun.lee@lginnotek.com" userId="4ad090f6-dadd-4301-b5d0-883b88f508af" providerId="ADAL" clId="{4D43E722-CACC-46B2-BE88-E05E9D814DAB}" dt="2022-05-18T00:13:57.531" v="18" actId="478"/>
          <ac:picMkLst>
            <pc:docMk/>
            <pc:sldMk cId="1160172897" sldId="312"/>
            <ac:picMk id="2" creationId="{634B2CD2-7643-4234-92FE-5FD3EC9199A0}"/>
          </ac:picMkLst>
        </pc:picChg>
        <pc:picChg chg="del">
          <ac:chgData name="donggun.lee@lginnotek.com" userId="4ad090f6-dadd-4301-b5d0-883b88f508af" providerId="ADAL" clId="{4D43E722-CACC-46B2-BE88-E05E9D814DAB}" dt="2022-05-18T00:13:56.044" v="17" actId="478"/>
          <ac:picMkLst>
            <pc:docMk/>
            <pc:sldMk cId="1160172897" sldId="312"/>
            <ac:picMk id="6" creationId="{0A9F0B76-6EE1-461F-A5D9-77C7FA99CBAE}"/>
          </ac:picMkLst>
        </pc:picChg>
        <pc:picChg chg="add mod">
          <ac:chgData name="donggun.lee@lginnotek.com" userId="4ad090f6-dadd-4301-b5d0-883b88f508af" providerId="ADAL" clId="{4D43E722-CACC-46B2-BE88-E05E9D814DAB}" dt="2022-05-18T00:14:17.024" v="21" actId="1076"/>
          <ac:picMkLst>
            <pc:docMk/>
            <pc:sldMk cId="1160172897" sldId="312"/>
            <ac:picMk id="7" creationId="{859D62D4-BF4C-41C4-9386-533578626FE9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2:44:55.748" v="376" actId="1076"/>
        <pc:sldMkLst>
          <pc:docMk/>
          <pc:sldMk cId="4085853318" sldId="313"/>
        </pc:sldMkLst>
        <pc:spChg chg="del">
          <ac:chgData name="donggun.lee@lginnotek.com" userId="4ad090f6-dadd-4301-b5d0-883b88f508af" providerId="ADAL" clId="{4D43E722-CACC-46B2-BE88-E05E9D814DAB}" dt="2022-05-18T02:44:10.060" v="368" actId="478"/>
          <ac:spMkLst>
            <pc:docMk/>
            <pc:sldMk cId="4085853318" sldId="313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2:40:39.128" v="359"/>
          <ac:spMkLst>
            <pc:docMk/>
            <pc:sldMk cId="4085853318" sldId="313"/>
            <ac:spMk id="8" creationId="{8764474F-5EB4-40FB-A4AD-FCB64BAFAC6B}"/>
          </ac:spMkLst>
        </pc:spChg>
        <pc:spChg chg="del">
          <ac:chgData name="donggun.lee@lginnotek.com" userId="4ad090f6-dadd-4301-b5d0-883b88f508af" providerId="ADAL" clId="{4D43E722-CACC-46B2-BE88-E05E9D814DAB}" dt="2022-05-18T02:15:14.107" v="300" actId="478"/>
          <ac:spMkLst>
            <pc:docMk/>
            <pc:sldMk cId="4085853318" sldId="313"/>
            <ac:spMk id="14" creationId="{092531F8-9775-49F5-9DE4-EC64185AA2E4}"/>
          </ac:spMkLst>
        </pc:spChg>
        <pc:picChg chg="add mod">
          <ac:chgData name="donggun.lee@lginnotek.com" userId="4ad090f6-dadd-4301-b5d0-883b88f508af" providerId="ADAL" clId="{4D43E722-CACC-46B2-BE88-E05E9D814DAB}" dt="2022-05-18T02:44:33.141" v="372" actId="1076"/>
          <ac:picMkLst>
            <pc:docMk/>
            <pc:sldMk cId="4085853318" sldId="313"/>
            <ac:picMk id="2" creationId="{68CA140C-5E92-45A9-85FD-AB8BC7757FF8}"/>
          </ac:picMkLst>
        </pc:picChg>
        <pc:picChg chg="add mod">
          <ac:chgData name="donggun.lee@lginnotek.com" userId="4ad090f6-dadd-4301-b5d0-883b88f508af" providerId="ADAL" clId="{4D43E722-CACC-46B2-BE88-E05E9D814DAB}" dt="2022-05-18T02:44:55.748" v="376" actId="1076"/>
          <ac:picMkLst>
            <pc:docMk/>
            <pc:sldMk cId="4085853318" sldId="313"/>
            <ac:picMk id="6" creationId="{C2CD96BF-C13B-459A-8306-1D1E0E83D480}"/>
          </ac:picMkLst>
        </pc:picChg>
        <pc:picChg chg="del">
          <ac:chgData name="donggun.lee@lginnotek.com" userId="4ad090f6-dadd-4301-b5d0-883b88f508af" providerId="ADAL" clId="{4D43E722-CACC-46B2-BE88-E05E9D814DAB}" dt="2022-05-18T00:15:00.277" v="23" actId="478"/>
          <ac:picMkLst>
            <pc:docMk/>
            <pc:sldMk cId="4085853318" sldId="313"/>
            <ac:picMk id="7" creationId="{859D62D4-BF4C-41C4-9386-533578626FE9}"/>
          </ac:picMkLst>
        </pc:picChg>
      </pc:sldChg>
      <pc:sldChg chg="delSp modSp add">
        <pc:chgData name="donggun.lee@lginnotek.com" userId="4ad090f6-dadd-4301-b5d0-883b88f508af" providerId="ADAL" clId="{4D43E722-CACC-46B2-BE88-E05E9D814DAB}" dt="2022-05-18T06:35:23.413" v="398" actId="20577"/>
        <pc:sldMkLst>
          <pc:docMk/>
          <pc:sldMk cId="1400695501" sldId="314"/>
        </pc:sldMkLst>
        <pc:spChg chg="mod">
          <ac:chgData name="donggun.lee@lginnotek.com" userId="4ad090f6-dadd-4301-b5d0-883b88f508af" providerId="ADAL" clId="{4D43E722-CACC-46B2-BE88-E05E9D814DAB}" dt="2022-05-18T06:35:23.413" v="398" actId="20577"/>
          <ac:spMkLst>
            <pc:docMk/>
            <pc:sldMk cId="1400695501" sldId="314"/>
            <ac:spMk id="4" creationId="{18507B9F-6865-49C6-AEFE-0AF6E237C549}"/>
          </ac:spMkLst>
        </pc:spChg>
        <pc:picChg chg="del">
          <ac:chgData name="donggun.lee@lginnotek.com" userId="4ad090f6-dadd-4301-b5d0-883b88f508af" providerId="ADAL" clId="{4D43E722-CACC-46B2-BE88-E05E9D814DAB}" dt="2022-05-18T06:34:47.378" v="378" actId="478"/>
          <ac:picMkLst>
            <pc:docMk/>
            <pc:sldMk cId="1400695501" sldId="314"/>
            <ac:picMk id="2" creationId="{68CA140C-5E92-45A9-85FD-AB8BC7757FF8}"/>
          </ac:picMkLst>
        </pc:picChg>
        <pc:picChg chg="del">
          <ac:chgData name="donggun.lee@lginnotek.com" userId="4ad090f6-dadd-4301-b5d0-883b88f508af" providerId="ADAL" clId="{4D43E722-CACC-46B2-BE88-E05E9D814DAB}" dt="2022-05-18T06:34:47.634" v="379" actId="478"/>
          <ac:picMkLst>
            <pc:docMk/>
            <pc:sldMk cId="1400695501" sldId="314"/>
            <ac:picMk id="6" creationId="{C2CD96BF-C13B-459A-8306-1D1E0E83D480}"/>
          </ac:picMkLst>
        </pc:picChg>
      </pc:sldChg>
      <pc:sldChg chg="addSp delSp modSp add">
        <pc:chgData name="donggun.lee@lginnotek.com" userId="4ad090f6-dadd-4301-b5d0-883b88f508af" providerId="ADAL" clId="{4D43E722-CACC-46B2-BE88-E05E9D814DAB}" dt="2022-05-18T06:52:31.165" v="414" actId="404"/>
        <pc:sldMkLst>
          <pc:docMk/>
          <pc:sldMk cId="3777512490" sldId="315"/>
        </pc:sldMkLst>
        <pc:spChg chg="del">
          <ac:chgData name="donggun.lee@lginnotek.com" userId="4ad090f6-dadd-4301-b5d0-883b88f508af" providerId="ADAL" clId="{4D43E722-CACC-46B2-BE88-E05E9D814DAB}" dt="2022-05-18T06:52:04.071" v="402" actId="478"/>
          <ac:spMkLst>
            <pc:docMk/>
            <pc:sldMk cId="3777512490" sldId="315"/>
            <ac:spMk id="3" creationId="{508AD220-C452-4975-B0F1-C39CCD380676}"/>
          </ac:spMkLst>
        </pc:spChg>
        <pc:spChg chg="add mod">
          <ac:chgData name="donggun.lee@lginnotek.com" userId="4ad090f6-dadd-4301-b5d0-883b88f508af" providerId="ADAL" clId="{4D43E722-CACC-46B2-BE88-E05E9D814DAB}" dt="2022-05-18T06:52:31.165" v="414" actId="404"/>
          <ac:spMkLst>
            <pc:docMk/>
            <pc:sldMk cId="3777512490" sldId="315"/>
            <ac:spMk id="6" creationId="{CE467EE7-495C-46EF-AF93-B7CE5F9F5403}"/>
          </ac:spMkLst>
        </pc:spChg>
        <pc:picChg chg="mod">
          <ac:chgData name="donggun.lee@lginnotek.com" userId="4ad090f6-dadd-4301-b5d0-883b88f508af" providerId="ADAL" clId="{4D43E722-CACC-46B2-BE88-E05E9D814DAB}" dt="2022-05-18T06:52:22.276" v="408" actId="1076"/>
          <ac:picMkLst>
            <pc:docMk/>
            <pc:sldMk cId="3777512490" sldId="315"/>
            <ac:picMk id="2" creationId="{4EAEC685-9639-4420-A145-0D18F4F626CF}"/>
          </ac:picMkLst>
        </pc:picChg>
      </pc:sldChg>
    </pc:docChg>
  </pc:docChgLst>
  <pc:docChgLst>
    <pc:chgData name="jongsublee@lginnotek.com" userId="36cfa76a-0c9a-4c1e-b4be-d6f6bdfb81be" providerId="ADAL" clId="{E1DBE145-549C-47BA-B642-D17ADE2948D1}"/>
    <pc:docChg chg="modSld">
      <pc:chgData name="jongsublee@lginnotek.com" userId="36cfa76a-0c9a-4c1e-b4be-d6f6bdfb81be" providerId="ADAL" clId="{E1DBE145-549C-47BA-B642-D17ADE2948D1}" dt="2022-06-07T06:42:10.322" v="3" actId="1076"/>
      <pc:docMkLst>
        <pc:docMk/>
      </pc:docMkLst>
      <pc:sldChg chg="modSp">
        <pc:chgData name="jongsublee@lginnotek.com" userId="36cfa76a-0c9a-4c1e-b4be-d6f6bdfb81be" providerId="ADAL" clId="{E1DBE145-549C-47BA-B642-D17ADE2948D1}" dt="2022-06-07T06:42:10.322" v="3" actId="1076"/>
        <pc:sldMkLst>
          <pc:docMk/>
          <pc:sldMk cId="3986541521" sldId="286"/>
        </pc:sldMkLst>
        <pc:spChg chg="mod">
          <ac:chgData name="jongsublee@lginnotek.com" userId="36cfa76a-0c9a-4c1e-b4be-d6f6bdfb81be" providerId="ADAL" clId="{E1DBE145-549C-47BA-B642-D17ADE2948D1}" dt="2022-06-07T06:42:06.291" v="2" actId="1076"/>
          <ac:spMkLst>
            <pc:docMk/>
            <pc:sldMk cId="3986541521" sldId="286"/>
            <ac:spMk id="6" creationId="{B4C75AD5-F0D8-4C97-9C18-C8EDEF9877CC}"/>
          </ac:spMkLst>
        </pc:spChg>
        <pc:spChg chg="mod">
          <ac:chgData name="jongsublee@lginnotek.com" userId="36cfa76a-0c9a-4c1e-b4be-d6f6bdfb81be" providerId="ADAL" clId="{E1DBE145-549C-47BA-B642-D17ADE2948D1}" dt="2022-06-07T06:42:03.364" v="1" actId="1076"/>
          <ac:spMkLst>
            <pc:docMk/>
            <pc:sldMk cId="3986541521" sldId="286"/>
            <ac:spMk id="11" creationId="{FD24F119-D94C-4FD1-A691-84244B1F9350}"/>
          </ac:spMkLst>
        </pc:spChg>
        <pc:spChg chg="mod">
          <ac:chgData name="jongsublee@lginnotek.com" userId="36cfa76a-0c9a-4c1e-b4be-d6f6bdfb81be" providerId="ADAL" clId="{E1DBE145-549C-47BA-B642-D17ADE2948D1}" dt="2022-06-07T06:42:10.322" v="3" actId="1076"/>
          <ac:spMkLst>
            <pc:docMk/>
            <pc:sldMk cId="3986541521" sldId="286"/>
            <ac:spMk id="14" creationId="{062A144F-4353-43F9-AEC6-7B00808E7427}"/>
          </ac:spMkLst>
        </pc:spChg>
      </pc:sldChg>
    </pc:docChg>
  </pc:docChgLst>
  <pc:docChgLst>
    <pc:chgData name="이동건" userId="4ad090f6-dadd-4301-b5d0-883b88f508af" providerId="ADAL" clId="{4D43E722-CACC-46B2-BE88-E05E9D814DAB}"/>
    <pc:docChg chg="undo redo custSel addSld delSld modSld sldOrd modMainMaster addSection delSection modSection">
      <pc:chgData name="이동건" userId="4ad090f6-dadd-4301-b5d0-883b88f508af" providerId="ADAL" clId="{4D43E722-CACC-46B2-BE88-E05E9D814DAB}" dt="2022-05-31T00:32:08.572" v="18004" actId="1076"/>
      <pc:docMkLst>
        <pc:docMk/>
      </pc:docMkLst>
      <pc:sldChg chg="add del">
        <pc:chgData name="이동건" userId="4ad090f6-dadd-4301-b5d0-883b88f508af" providerId="ADAL" clId="{4D43E722-CACC-46B2-BE88-E05E9D814DAB}" dt="2022-05-27T00:49:51.894" v="11756"/>
        <pc:sldMkLst>
          <pc:docMk/>
          <pc:sldMk cId="3419996363" sldId="256"/>
        </pc:sldMkLst>
      </pc:sldChg>
      <pc:sldChg chg="addSp delSp modSp add del">
        <pc:chgData name="이동건" userId="4ad090f6-dadd-4301-b5d0-883b88f508af" providerId="ADAL" clId="{4D43E722-CACC-46B2-BE88-E05E9D814DAB}" dt="2022-05-30T02:29:41.989" v="16356" actId="478"/>
        <pc:sldMkLst>
          <pc:docMk/>
          <pc:sldMk cId="3979471892" sldId="262"/>
        </pc:sldMkLst>
        <pc:spChg chg="add del mod">
          <ac:chgData name="이동건" userId="4ad090f6-dadd-4301-b5d0-883b88f508af" providerId="ADAL" clId="{4D43E722-CACC-46B2-BE88-E05E9D814DAB}" dt="2022-04-25T01:18:27.526" v="367" actId="478"/>
          <ac:spMkLst>
            <pc:docMk/>
            <pc:sldMk cId="3979471892" sldId="262"/>
            <ac:spMk id="2" creationId="{0304CD94-1C7D-492F-9374-78E87622574E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3" creationId="{E7FEF57C-B113-497D-BC09-B7D6B489E776}"/>
          </ac:spMkLst>
        </pc:spChg>
        <pc:spChg chg="mod">
          <ac:chgData name="이동건" userId="4ad090f6-dadd-4301-b5d0-883b88f508af" providerId="ADAL" clId="{4D43E722-CACC-46B2-BE88-E05E9D814DAB}" dt="2022-05-30T00:10:05.336" v="15278" actId="20577"/>
          <ac:spMkLst>
            <pc:docMk/>
            <pc:sldMk cId="3979471892" sldId="262"/>
            <ac:spMk id="4" creationId="{18507B9F-6865-49C6-AEFE-0AF6E237C549}"/>
          </ac:spMkLst>
        </pc:spChg>
        <pc:spChg chg="del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" creationId="{9D67D2BF-D66E-4B79-9C39-B138DEBA0736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" creationId="{03621809-41AF-4BF8-8078-89CF29018C21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8" creationId="{257995E6-AA26-4277-94E1-1EFAF6043FEA}"/>
          </ac:spMkLst>
        </pc:spChg>
        <pc:spChg chg="add mod">
          <ac:chgData name="이동건" userId="4ad090f6-dadd-4301-b5d0-883b88f508af" providerId="ADAL" clId="{4D43E722-CACC-46B2-BE88-E05E9D814DAB}" dt="2022-05-30T02:29:41.989" v="16356" actId="478"/>
          <ac:spMkLst>
            <pc:docMk/>
            <pc:sldMk cId="3979471892" sldId="262"/>
            <ac:spMk id="8" creationId="{4407A0F7-8803-4F8E-B43F-C7FC8BF2473C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9" creationId="{D6855DA0-C3D8-4A14-AF20-623F7E96791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10" creationId="{15B7CF51-6951-41E0-A849-6BE6DFAE065A}"/>
          </ac:spMkLst>
        </pc:spChg>
        <pc:spChg chg="add del mod">
          <ac:chgData name="이동건" userId="4ad090f6-dadd-4301-b5d0-883b88f508af" providerId="ADAL" clId="{4D43E722-CACC-46B2-BE88-E05E9D814DAB}" dt="2022-04-25T01:18:30.018" v="368" actId="478"/>
          <ac:spMkLst>
            <pc:docMk/>
            <pc:sldMk cId="3979471892" sldId="262"/>
            <ac:spMk id="21" creationId="{00708B38-1DA5-4EAE-8220-21469B93108E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2" creationId="{371BE2D7-F985-49CE-8329-2ADB730C5C1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4" creationId="{F1E32740-1E45-40B8-AD58-B032207EBD34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26" creationId="{C6D5623A-9867-48FD-B30C-9EA5E1F29CC8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29" creationId="{70CD726F-2B66-4323-AF4B-CEA1CD3FE04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33" creationId="{9B9F979A-0A61-4B77-B09D-C19AD67D4E59}"/>
          </ac:spMkLst>
        </pc:spChg>
        <pc:spChg chg="add mod">
          <ac:chgData name="이동건" userId="4ad090f6-dadd-4301-b5d0-883b88f508af" providerId="ADAL" clId="{4D43E722-CACC-46B2-BE88-E05E9D814DAB}" dt="2022-04-27T05:48:22.740" v="1314" actId="1076"/>
          <ac:spMkLst>
            <pc:docMk/>
            <pc:sldMk cId="3979471892" sldId="262"/>
            <ac:spMk id="34" creationId="{47767C1D-C3E3-489D-8877-8AB34A9C7572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38" creationId="{0268B7D3-5209-49D5-86AA-7085308A3ED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43" creationId="{B95F723B-2A40-4A76-9B23-6DA0FFDB6F6D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4" creationId="{A8E72368-754C-4FFB-9A19-5FD037216936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5" creationId="{56304717-9434-454A-9E9B-BBBB794CACE8}"/>
          </ac:spMkLst>
        </pc:spChg>
        <pc:spChg chg="add del mod">
          <ac:chgData name="이동건" userId="4ad090f6-dadd-4301-b5d0-883b88f508af" providerId="ADAL" clId="{4D43E722-CACC-46B2-BE88-E05E9D814DAB}" dt="2022-04-27T05:45:50.302" v="1269" actId="478"/>
          <ac:spMkLst>
            <pc:docMk/>
            <pc:sldMk cId="3979471892" sldId="262"/>
            <ac:spMk id="46" creationId="{B8BB65ED-2391-48DB-96E6-74569EEECDB2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47" creationId="{34B9BAB6-7983-4A8C-8250-ED7287DFA20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47" creationId="{B2F05BDA-C013-41C8-AE6D-79E3A0DD494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8" creationId="{0060C502-E346-45A5-ADD6-66ABCBB0853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49" creationId="{DCFB74BC-F987-4D3E-9A47-037CE14F6BD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0" creationId="{1DC778DF-19E6-43C4-AB04-C87C874D3B37}"/>
          </ac:spMkLst>
        </pc:spChg>
        <pc:spChg chg="add mod">
          <ac:chgData name="이동건" userId="4ad090f6-dadd-4301-b5d0-883b88f508af" providerId="ADAL" clId="{4D43E722-CACC-46B2-BE88-E05E9D814DAB}" dt="2022-05-27T06:06:22.706" v="12423" actId="1076"/>
          <ac:spMkLst>
            <pc:docMk/>
            <pc:sldMk cId="3979471892" sldId="262"/>
            <ac:spMk id="51" creationId="{668A8D1A-293F-4484-B3D0-DBC0D360572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1" creationId="{8115001A-2897-4BDA-9657-53036D40D82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2" creationId="{A827F23F-276A-4741-87A6-6FE36C3CE5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53" creationId="{9919F8C6-1F39-4F65-A329-A16C91CCDC5B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53" creationId="{9BED4D2D-80EF-416F-9444-DE5E1AD4BA08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4" creationId="{639BE0CA-B02A-4CB3-8FB5-BE9EAE45E1A9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5" creationId="{B2B685DC-5EAC-46DC-B6DA-E4A7FCFFE2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56" creationId="{4F682A18-45B2-4E71-AC21-E8377E825795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6" creationId="{85876C2C-8584-4C6A-A0DD-2AE3283044BB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67" creationId="{87AFDF12-828D-4E3B-B42A-4D0D6504AE60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67" creationId="{A4D36251-D9CA-4D8E-A8A9-EC2E10ACC7B3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8" creationId="{08A72666-65DA-4459-933A-45427E2FD61D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69" creationId="{A9F023E0-978B-43CD-B658-5F6AC33A4969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0" creationId="{3561E7CF-E5BB-4490-A83D-027EE6260A95}"/>
          </ac:spMkLst>
        </pc:spChg>
        <pc:spChg chg="mod">
          <ac:chgData name="이동건" userId="4ad090f6-dadd-4301-b5d0-883b88f508af" providerId="ADAL" clId="{4D43E722-CACC-46B2-BE88-E05E9D814DAB}" dt="2022-05-27T06:07:02.606" v="12426" actId="207"/>
          <ac:spMkLst>
            <pc:docMk/>
            <pc:sldMk cId="3979471892" sldId="262"/>
            <ac:spMk id="71" creationId="{D4868FFB-9C4F-4436-844E-BCA329EF6527}"/>
          </ac:spMkLst>
        </pc:spChg>
        <pc:spChg chg="del">
          <ac:chgData name="이동건" userId="4ad090f6-dadd-4301-b5d0-883b88f508af" providerId="ADAL" clId="{4D43E722-CACC-46B2-BE88-E05E9D814DAB}" dt="2022-04-25T00:18:34.543" v="8" actId="478"/>
          <ac:spMkLst>
            <pc:docMk/>
            <pc:sldMk cId="3979471892" sldId="262"/>
            <ac:spMk id="71" creationId="{EC672ECC-6D54-4786-A566-0224C7ED823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2" creationId="{76DED5FA-ED10-4D10-BD8F-929AC61030D0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3" creationId="{5F028A4A-C8D1-42AE-8AA9-DCE6EB2A021B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4" creationId="{E805EB46-CAB8-417C-8373-B672ACB43305}"/>
          </ac:spMkLst>
        </pc:spChg>
        <pc:spChg chg="add mod">
          <ac:chgData name="이동건" userId="4ad090f6-dadd-4301-b5d0-883b88f508af" providerId="ADAL" clId="{4D43E722-CACC-46B2-BE88-E05E9D814DAB}" dt="2022-04-27T05:52:33.608" v="1321" actId="207"/>
          <ac:spMkLst>
            <pc:docMk/>
            <pc:sldMk cId="3979471892" sldId="262"/>
            <ac:spMk id="75" creationId="{98BF79DF-858C-4863-80D7-135FD6C7DFD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6" creationId="{73A9B1D8-2681-4E0B-BC91-546E8F6B3CC5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7" creationId="{EC96DE6E-5954-4CFA-8EF3-8AAD1227B14A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8" creationId="{AC1962C1-6527-43BA-AE50-6102C60929F7}"/>
          </ac:spMkLst>
        </pc:spChg>
        <pc:spChg chg="add">
          <ac:chgData name="이동건" userId="4ad090f6-dadd-4301-b5d0-883b88f508af" providerId="ADAL" clId="{4D43E722-CACC-46B2-BE88-E05E9D814DAB}" dt="2022-04-27T05:46:36.248" v="1291"/>
          <ac:spMkLst>
            <pc:docMk/>
            <pc:sldMk cId="3979471892" sldId="262"/>
            <ac:spMk id="79" creationId="{46306069-1D19-402C-AD03-E697E32F3668}"/>
          </ac:spMkLst>
        </pc:spChg>
        <pc:spChg chg="add mod">
          <ac:chgData name="이동건" userId="4ad090f6-dadd-4301-b5d0-883b88f508af" providerId="ADAL" clId="{4D43E722-CACC-46B2-BE88-E05E9D814DAB}" dt="2022-04-27T05:46:50.703" v="1293" actId="6549"/>
          <ac:spMkLst>
            <pc:docMk/>
            <pc:sldMk cId="3979471892" sldId="262"/>
            <ac:spMk id="80" creationId="{6E42D2A5-3E2A-4520-8BD3-B3C7FF8CAAAB}"/>
          </ac:spMkLst>
        </pc:spChg>
        <pc:spChg chg="add mod">
          <ac:chgData name="이동건" userId="4ad090f6-dadd-4301-b5d0-883b88f508af" providerId="ADAL" clId="{4D43E722-CACC-46B2-BE88-E05E9D814DAB}" dt="2022-04-27T05:48:17.833" v="1312" actId="1076"/>
          <ac:spMkLst>
            <pc:docMk/>
            <pc:sldMk cId="3979471892" sldId="262"/>
            <ac:spMk id="81" creationId="{06F2D224-091D-4FA3-BABB-EDAFB034C0D0}"/>
          </ac:spMkLst>
        </pc:spChg>
        <pc:spChg chg="add mod">
          <ac:chgData name="이동건" userId="4ad090f6-dadd-4301-b5d0-883b88f508af" providerId="ADAL" clId="{4D43E722-CACC-46B2-BE88-E05E9D814DAB}" dt="2022-04-27T05:48:34.151" v="1319" actId="20577"/>
          <ac:spMkLst>
            <pc:docMk/>
            <pc:sldMk cId="3979471892" sldId="262"/>
            <ac:spMk id="82" creationId="{3FFCEDE7-891D-45CE-A1B3-DA54BC2A66B8}"/>
          </ac:spMkLst>
        </pc:spChg>
        <pc:graphicFrameChg chg="add del mod modGraphic">
          <ac:chgData name="이동건" userId="4ad090f6-dadd-4301-b5d0-883b88f508af" providerId="ADAL" clId="{4D43E722-CACC-46B2-BE88-E05E9D814DAB}" dt="2022-04-25T01:18:30.018" v="368" actId="478"/>
          <ac:graphicFrameMkLst>
            <pc:docMk/>
            <pc:sldMk cId="3979471892" sldId="262"/>
            <ac:graphicFrameMk id="14" creationId="{6888F6E9-03FC-424A-BEB6-B633BCEF7720}"/>
          </ac:graphicFrameMkLst>
        </pc:graphicFrameChg>
        <pc:picChg chg="add del mod modCrop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1" creationId="{F3606B6B-7678-4D1A-B814-702E8DB23DF4}"/>
          </ac:picMkLst>
        </pc:picChg>
        <pc:picChg chg="add del mod">
          <ac:chgData name="이동건" userId="4ad090f6-dadd-4301-b5d0-883b88f508af" providerId="ADAL" clId="{4D43E722-CACC-46B2-BE88-E05E9D814DAB}" dt="2022-04-25T00:49:03.754" v="301" actId="478"/>
          <ac:picMkLst>
            <pc:docMk/>
            <pc:sldMk cId="3979471892" sldId="262"/>
            <ac:picMk id="13" creationId="{46051C65-8FF5-41F6-870E-35ADC001C7DD}"/>
          </ac:picMkLst>
        </pc:picChg>
        <pc:picChg chg="add del mod">
          <ac:chgData name="이동건" userId="4ad090f6-dadd-4301-b5d0-883b88f508af" providerId="ADAL" clId="{4D43E722-CACC-46B2-BE88-E05E9D814DAB}" dt="2022-04-25T00:49:55.508" v="318" actId="478"/>
          <ac:picMkLst>
            <pc:docMk/>
            <pc:sldMk cId="3979471892" sldId="262"/>
            <ac:picMk id="16" creationId="{30B3A722-C132-4222-B3E2-843071CB7248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7" creationId="{2D9CD615-527E-48F4-B9B4-1252FE177831}"/>
          </ac:picMkLst>
        </pc:picChg>
        <pc:picChg chg="add del mod">
          <ac:chgData name="이동건" userId="4ad090f6-dadd-4301-b5d0-883b88f508af" providerId="ADAL" clId="{4D43E722-CACC-46B2-BE88-E05E9D814DAB}" dt="2022-04-25T01:18:30.018" v="368" actId="478"/>
          <ac:picMkLst>
            <pc:docMk/>
            <pc:sldMk cId="3979471892" sldId="262"/>
            <ac:picMk id="18" creationId="{BDEE76E0-DA58-4DF3-9D99-6F8AD28B8549}"/>
          </ac:picMkLst>
        </pc:picChg>
        <pc:picChg chg="add del mod">
          <ac:chgData name="이동건" userId="4ad090f6-dadd-4301-b5d0-883b88f508af" providerId="ADAL" clId="{4D43E722-CACC-46B2-BE88-E05E9D814DAB}" dt="2022-04-27T05:18:37.578" v="613" actId="478"/>
          <ac:picMkLst>
            <pc:docMk/>
            <pc:sldMk cId="3979471892" sldId="262"/>
            <ac:picMk id="23" creationId="{3CF1C99E-D8BB-4554-925D-B07F23936FE4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5" creationId="{25F5F67D-FC69-4BE5-BF9C-91D53FF636A5}"/>
          </ac:picMkLst>
        </pc:picChg>
        <pc:picChg chg="add del mod">
          <ac:chgData name="이동건" userId="4ad090f6-dadd-4301-b5d0-883b88f508af" providerId="ADAL" clId="{4D43E722-CACC-46B2-BE88-E05E9D814DAB}" dt="2022-04-27T05:45:50.302" v="1269" actId="478"/>
          <ac:picMkLst>
            <pc:docMk/>
            <pc:sldMk cId="3979471892" sldId="262"/>
            <ac:picMk id="27" creationId="{4FE97B36-568C-452C-AC6B-8E93F94F35E5}"/>
          </ac:picMkLst>
        </pc:picChg>
        <pc:picChg chg="add del mod">
          <ac:chgData name="이동건" userId="4ad090f6-dadd-4301-b5d0-883b88f508af" providerId="ADAL" clId="{4D43E722-CACC-46B2-BE88-E05E9D814DAB}" dt="2022-04-27T05:45:50.871" v="1270" actId="478"/>
          <ac:picMkLst>
            <pc:docMk/>
            <pc:sldMk cId="3979471892" sldId="262"/>
            <ac:picMk id="30" creationId="{A8CA0BA4-5414-433D-ACC1-479505A9E7B1}"/>
          </ac:picMkLst>
        </pc:pic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2" creationId="{61E5D190-72FB-4ECB-933A-475031474A1F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19" creationId="{EBDEF00F-1C45-44C7-B81D-26EEF827658B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0" creationId="{8DE6B5F5-D15E-4C52-A28B-955948B56C55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28" creationId="{F4E02428-B51D-4CA5-B6ED-68C878C214AC}"/>
          </ac:cxnSpMkLst>
        </pc:cxnChg>
        <pc:cxnChg chg="del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1" creationId="{D4F47942-0296-4071-8942-A50ECA915014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2" creationId="{ABF64CB9-F8E4-4468-8FE1-31F1BDBB89B0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5" creationId="{47A06B0B-F032-4A1E-90CE-791C5C4FCAA6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6" creationId="{63AE7C2C-31F1-4BEB-8476-04D3B940E7D8}"/>
          </ac:cxnSpMkLst>
        </pc:cxnChg>
        <pc:cxnChg chg="del mod">
          <ac:chgData name="이동건" userId="4ad090f6-dadd-4301-b5d0-883b88f508af" providerId="ADAL" clId="{4D43E722-CACC-46B2-BE88-E05E9D814DAB}" dt="2022-04-25T00:18:34.543" v="8" actId="478"/>
          <ac:cxnSpMkLst>
            <pc:docMk/>
            <pc:sldMk cId="3979471892" sldId="262"/>
            <ac:cxnSpMk id="37" creationId="{26BED2E0-D8B6-4D13-ACD1-A74A5A2B88C3}"/>
          </ac:cxnSpMkLst>
        </pc:cxnChg>
        <pc:cxnChg chg="add mod">
          <ac:chgData name="이동건" userId="4ad090f6-dadd-4301-b5d0-883b88f508af" providerId="ADAL" clId="{4D43E722-CACC-46B2-BE88-E05E9D814DAB}" dt="2022-05-27T06:06:47.111" v="12424" actId="14100"/>
          <ac:cxnSpMkLst>
            <pc:docMk/>
            <pc:sldMk cId="3979471892" sldId="262"/>
            <ac:cxnSpMk id="55" creationId="{2FFCADB3-4EC7-4667-8FFC-5E5FCE16949C}"/>
          </ac:cxnSpMkLst>
        </pc:cxnChg>
        <pc:cxnChg chg="add mod">
          <ac:chgData name="이동건" userId="4ad090f6-dadd-4301-b5d0-883b88f508af" providerId="ADAL" clId="{4D43E722-CACC-46B2-BE88-E05E9D814DAB}" dt="2022-05-27T06:07:17.249" v="12427" actId="14100"/>
          <ac:cxnSpMkLst>
            <pc:docMk/>
            <pc:sldMk cId="3979471892" sldId="262"/>
            <ac:cxnSpMk id="56" creationId="{6777D89B-556C-4C96-BBAA-C896DB7E9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7" creationId="{A54CD528-99AD-4BFB-B331-9645F9419F5C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8" creationId="{B114D597-62CE-4242-8F7E-ECA51ADEDA72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59" creationId="{004B51D1-F967-4B44-8C4B-D0A353C65CAF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0" creationId="{BDF07A67-BFB4-40E5-BD18-90202269487D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1" creationId="{0F4F72B0-7405-4DFE-8487-28791F70059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2" creationId="{F26204AA-8D5C-43B9-B2BE-54E2896E859E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3" creationId="{3C0E807D-4EFA-459C-A908-ED0C8E634A07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4" creationId="{07A08CF5-5339-40C4-8C12-A1EFF793AEA6}"/>
          </ac:cxnSpMkLst>
        </pc:cxnChg>
        <pc:cxnChg chg="add">
          <ac:chgData name="이동건" userId="4ad090f6-dadd-4301-b5d0-883b88f508af" providerId="ADAL" clId="{4D43E722-CACC-46B2-BE88-E05E9D814DAB}" dt="2022-04-27T05:46:36.248" v="1291"/>
          <ac:cxnSpMkLst>
            <pc:docMk/>
            <pc:sldMk cId="3979471892" sldId="262"/>
            <ac:cxnSpMk id="65" creationId="{0F547C19-6174-4CE8-94DA-93A40D57832C}"/>
          </ac:cxnSpMkLst>
        </pc:cxnChg>
      </pc:sldChg>
      <pc:sldChg chg="del">
        <pc:chgData name="이동건" userId="4ad090f6-dadd-4301-b5d0-883b88f508af" providerId="ADAL" clId="{4D43E722-CACC-46B2-BE88-E05E9D814DAB}" dt="2022-04-25T00:18:24.862" v="1" actId="2696"/>
        <pc:sldMkLst>
          <pc:docMk/>
          <pc:sldMk cId="1391138092" sldId="263"/>
        </pc:sldMkLst>
      </pc:sldChg>
      <pc:sldChg chg="modSp add del modTransition">
        <pc:chgData name="이동건" userId="4ad090f6-dadd-4301-b5d0-883b88f508af" providerId="ADAL" clId="{4D43E722-CACC-46B2-BE88-E05E9D814DAB}" dt="2022-05-02T00:58:43.719" v="3236" actId="2696"/>
        <pc:sldMkLst>
          <pc:docMk/>
          <pc:sldMk cId="1986671833" sldId="263"/>
        </pc:sldMkLst>
        <pc:spChg chg="mod">
          <ac:chgData name="이동건" userId="4ad090f6-dadd-4301-b5d0-883b88f508af" providerId="ADAL" clId="{4D43E722-CACC-46B2-BE88-E05E9D814DAB}" dt="2022-04-25T01:18:41.101" v="380" actId="20577"/>
          <ac:spMkLst>
            <pc:docMk/>
            <pc:sldMk cId="1986671833" sldId="263"/>
            <ac:spMk id="5" creationId="{FC6A375B-D3CD-4C60-90CA-0B8DF3E7652D}"/>
          </ac:spMkLst>
        </pc:spChg>
        <pc:graphicFrameChg chg="mod modGraphic">
          <ac:chgData name="이동건" userId="4ad090f6-dadd-4301-b5d0-883b88f508af" providerId="ADAL" clId="{4D43E722-CACC-46B2-BE88-E05E9D814DAB}" dt="2022-04-25T01:26:14.106" v="445" actId="20577"/>
          <ac:graphicFrameMkLst>
            <pc:docMk/>
            <pc:sldMk cId="1986671833" sldId="263"/>
            <ac:graphicFrameMk id="14" creationId="{6888F6E9-03FC-424A-BEB6-B633BCEF7720}"/>
          </ac:graphicFrameMkLst>
        </pc:graphicFrameChg>
      </pc:sldChg>
      <pc:sldChg chg="del">
        <pc:chgData name="이동건" userId="4ad090f6-dadd-4301-b5d0-883b88f508af" providerId="ADAL" clId="{4D43E722-CACC-46B2-BE88-E05E9D814DAB}" dt="2022-04-25T00:18:24.883" v="2" actId="2696"/>
        <pc:sldMkLst>
          <pc:docMk/>
          <pc:sldMk cId="2451449598" sldId="264"/>
        </pc:sldMkLst>
      </pc:sldChg>
      <pc:sldChg chg="modSp add del modTransition">
        <pc:chgData name="이동건" userId="4ad090f6-dadd-4301-b5d0-883b88f508af" providerId="ADAL" clId="{4D43E722-CACC-46B2-BE88-E05E9D814DAB}" dt="2022-05-02T00:58:43.671" v="3234" actId="2696"/>
        <pc:sldMkLst>
          <pc:docMk/>
          <pc:sldMk cId="3898854453" sldId="264"/>
        </pc:sldMkLst>
        <pc:spChg chg="mod">
          <ac:chgData name="이동건" userId="4ad090f6-dadd-4301-b5d0-883b88f508af" providerId="ADAL" clId="{4D43E722-CACC-46B2-BE88-E05E9D814DAB}" dt="2022-04-25T02:02:49.884" v="448" actId="20577"/>
          <ac:spMkLst>
            <pc:docMk/>
            <pc:sldMk cId="3898854453" sldId="264"/>
            <ac:spMk id="4" creationId="{18507B9F-6865-49C6-AEFE-0AF6E237C549}"/>
          </ac:spMkLst>
        </pc:spChg>
      </pc:sldChg>
      <pc:sldChg chg="modSp add del modTransition">
        <pc:chgData name="이동건" userId="4ad090f6-dadd-4301-b5d0-883b88f508af" providerId="ADAL" clId="{4D43E722-CACC-46B2-BE88-E05E9D814DAB}" dt="2022-05-02T00:58:43.689" v="3235" actId="2696"/>
        <pc:sldMkLst>
          <pc:docMk/>
          <pc:sldMk cId="2539814418" sldId="265"/>
        </pc:sldMkLst>
        <pc:spChg chg="mod">
          <ac:chgData name="이동건" userId="4ad090f6-dadd-4301-b5d0-883b88f508af" providerId="ADAL" clId="{4D43E722-CACC-46B2-BE88-E05E9D814DAB}" dt="2022-04-25T01:19:20.118" v="397" actId="20577"/>
          <ac:spMkLst>
            <pc:docMk/>
            <pc:sldMk cId="2539814418" sldId="265"/>
            <ac:spMk id="4" creationId="{18507B9F-6865-49C6-AEFE-0AF6E237C549}"/>
          </ac:spMkLst>
        </pc:spChg>
      </pc:sldChg>
      <pc:sldChg chg="del">
        <pc:chgData name="이동건" userId="4ad090f6-dadd-4301-b5d0-883b88f508af" providerId="ADAL" clId="{4D43E722-CACC-46B2-BE88-E05E9D814DAB}" dt="2022-04-25T00:18:24.905" v="3" actId="2696"/>
        <pc:sldMkLst>
          <pc:docMk/>
          <pc:sldMk cId="2690616805" sldId="265"/>
        </pc:sldMkLst>
      </pc:sldChg>
      <pc:sldChg chg="add del modTransition">
        <pc:chgData name="이동건" userId="4ad090f6-dadd-4301-b5d0-883b88f508af" providerId="ADAL" clId="{4D43E722-CACC-46B2-BE88-E05E9D814DAB}" dt="2022-05-02T00:58:43.663" v="3233" actId="2696"/>
        <pc:sldMkLst>
          <pc:docMk/>
          <pc:sldMk cId="1270848443" sldId="266"/>
        </pc:sldMkLst>
      </pc:sldChg>
      <pc:sldChg chg="del">
        <pc:chgData name="이동건" userId="4ad090f6-dadd-4301-b5d0-883b88f508af" providerId="ADAL" clId="{4D43E722-CACC-46B2-BE88-E05E9D814DAB}" dt="2022-04-25T00:18:24.919" v="4" actId="2696"/>
        <pc:sldMkLst>
          <pc:docMk/>
          <pc:sldMk cId="3043448555" sldId="266"/>
        </pc:sldMkLst>
      </pc:sldChg>
      <pc:sldChg chg="del">
        <pc:chgData name="이동건" userId="4ad090f6-dadd-4301-b5d0-883b88f508af" providerId="ADAL" clId="{4D43E722-CACC-46B2-BE88-E05E9D814DAB}" dt="2022-04-25T00:18:24.939" v="5" actId="2696"/>
        <pc:sldMkLst>
          <pc:docMk/>
          <pc:sldMk cId="3836501036" sldId="267"/>
        </pc:sldMkLst>
      </pc:sldChg>
      <pc:sldChg chg="addSp delSp modSp add del">
        <pc:chgData name="이동건" userId="4ad090f6-dadd-4301-b5d0-883b88f508af" providerId="ADAL" clId="{4D43E722-CACC-46B2-BE88-E05E9D814DAB}" dt="2022-05-09T01:56:21.184" v="3758" actId="2696"/>
        <pc:sldMkLst>
          <pc:docMk/>
          <pc:sldMk cId="3922342516" sldId="267"/>
        </pc:sldMkLst>
        <pc:spChg chg="mod">
          <ac:chgData name="이동건" userId="4ad090f6-dadd-4301-b5d0-883b88f508af" providerId="ADAL" clId="{4D43E722-CACC-46B2-BE88-E05E9D814DAB}" dt="2022-04-27T07:28:36.542" v="1532" actId="20577"/>
          <ac:spMkLst>
            <pc:docMk/>
            <pc:sldMk cId="3922342516" sldId="26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48:06.903" v="2298" actId="207"/>
          <ac:spMkLst>
            <pc:docMk/>
            <pc:sldMk cId="3922342516" sldId="267"/>
            <ac:spMk id="7" creationId="{A3C6AE36-7DF8-47FD-91D3-EAE2BACC4A45}"/>
          </ac:spMkLst>
        </pc:spChg>
        <pc:spChg chg="add">
          <ac:chgData name="이동건" userId="4ad090f6-dadd-4301-b5d0-883b88f508af" providerId="ADAL" clId="{4D43E722-CACC-46B2-BE88-E05E9D814DAB}" dt="2022-04-27T07:29:45.534" v="1546"/>
          <ac:spMkLst>
            <pc:docMk/>
            <pc:sldMk cId="3922342516" sldId="267"/>
            <ac:spMk id="8" creationId="{C7C0CE1C-EE31-4221-8248-98681F141319}"/>
          </ac:spMkLst>
        </pc:spChg>
        <pc:spChg chg="add mod">
          <ac:chgData name="이동건" userId="4ad090f6-dadd-4301-b5d0-883b88f508af" providerId="ADAL" clId="{4D43E722-CACC-46B2-BE88-E05E9D814DAB}" dt="2022-04-27T07:29:50.712" v="1548" actId="1076"/>
          <ac:spMkLst>
            <pc:docMk/>
            <pc:sldMk cId="3922342516" sldId="267"/>
            <ac:spMk id="9" creationId="{01857327-C20B-4CEB-B1DE-2AFB42E602C3}"/>
          </ac:spMkLst>
        </pc:spChg>
        <pc:spChg chg="add mod">
          <ac:chgData name="이동건" userId="4ad090f6-dadd-4301-b5d0-883b88f508af" providerId="ADAL" clId="{4D43E722-CACC-46B2-BE88-E05E9D814DAB}" dt="2022-04-27T07:29:53.064" v="1549" actId="1076"/>
          <ac:spMkLst>
            <pc:docMk/>
            <pc:sldMk cId="3922342516" sldId="267"/>
            <ac:spMk id="10" creationId="{DAF2D513-CAF0-4EEC-AA0D-E83AEB347165}"/>
          </ac:spMkLst>
        </pc:spChg>
        <pc:spChg chg="add">
          <ac:chgData name="이동건" userId="4ad090f6-dadd-4301-b5d0-883b88f508af" providerId="ADAL" clId="{4D43E722-CACC-46B2-BE88-E05E9D814DAB}" dt="2022-04-27T07:30:20.921" v="1554"/>
          <ac:spMkLst>
            <pc:docMk/>
            <pc:sldMk cId="3922342516" sldId="267"/>
            <ac:spMk id="11" creationId="{A3CB88FD-43C0-465A-8C33-53709B02406D}"/>
          </ac:spMkLst>
        </pc:spChg>
        <pc:spChg chg="del">
          <ac:chgData name="이동건" userId="4ad090f6-dadd-4301-b5d0-883b88f508af" providerId="ADAL" clId="{4D43E722-CACC-46B2-BE88-E05E9D814DAB}" dt="2022-04-27T07:09:32.578" v="1463" actId="478"/>
          <ac:spMkLst>
            <pc:docMk/>
            <pc:sldMk cId="3922342516" sldId="267"/>
            <ac:spMk id="22" creationId="{371BE2D7-F985-49CE-8329-2ADB730C5C15}"/>
          </ac:spMkLst>
        </pc:spChg>
        <pc:picChg chg="add mod">
          <ac:chgData name="이동건" userId="4ad090f6-dadd-4301-b5d0-883b88f508af" providerId="ADAL" clId="{4D43E722-CACC-46B2-BE88-E05E9D814DAB}" dt="2022-04-27T07:28:59.044" v="1535" actId="1076"/>
          <ac:picMkLst>
            <pc:docMk/>
            <pc:sldMk cId="3922342516" sldId="267"/>
            <ac:picMk id="2" creationId="{4E878DA2-92DE-4D0F-8B17-301776FE1378}"/>
          </ac:picMkLst>
        </pc:picChg>
        <pc:picChg chg="add mod">
          <ac:chgData name="이동건" userId="4ad090f6-dadd-4301-b5d0-883b88f508af" providerId="ADAL" clId="{4D43E722-CACC-46B2-BE88-E05E9D814DAB}" dt="2022-04-27T07:29:48.364" v="1547" actId="1076"/>
          <ac:picMkLst>
            <pc:docMk/>
            <pc:sldMk cId="3922342516" sldId="267"/>
            <ac:picMk id="3" creationId="{C6BC01EC-EB33-445D-B633-88CEBB8AF17E}"/>
          </ac:picMkLst>
        </pc:picChg>
        <pc:picChg chg="add mod">
          <ac:chgData name="이동건" userId="4ad090f6-dadd-4301-b5d0-883b88f508af" providerId="ADAL" clId="{4D43E722-CACC-46B2-BE88-E05E9D814DAB}" dt="2022-04-27T07:29:40.912" v="1545" actId="1076"/>
          <ac:picMkLst>
            <pc:docMk/>
            <pc:sldMk cId="3922342516" sldId="267"/>
            <ac:picMk id="6" creationId="{8A4B6AB9-D207-486E-973D-91F2DD808245}"/>
          </ac:picMkLst>
        </pc:picChg>
      </pc:sldChg>
      <pc:sldChg chg="del">
        <pc:chgData name="이동건" userId="4ad090f6-dadd-4301-b5d0-883b88f508af" providerId="ADAL" clId="{4D43E722-CACC-46B2-BE88-E05E9D814DAB}" dt="2022-04-25T00:18:24.945" v="6" actId="2696"/>
        <pc:sldMkLst>
          <pc:docMk/>
          <pc:sldMk cId="3290153394" sldId="268"/>
        </pc:sldMkLst>
      </pc:sldChg>
      <pc:sldChg chg="addSp delSp modSp add del ord modTransition">
        <pc:chgData name="이동건" userId="4ad090f6-dadd-4301-b5d0-883b88f508af" providerId="ADAL" clId="{4D43E722-CACC-46B2-BE88-E05E9D814DAB}" dt="2022-05-02T00:58:43.657" v="3232" actId="2696"/>
        <pc:sldMkLst>
          <pc:docMk/>
          <pc:sldMk cId="3792520980" sldId="268"/>
        </pc:sldMkLst>
        <pc:spChg chg="add mod">
          <ac:chgData name="이동건" userId="4ad090f6-dadd-4301-b5d0-883b88f508af" providerId="ADAL" clId="{4D43E722-CACC-46B2-BE88-E05E9D814DAB}" dt="2022-04-27T06:48:39.326" v="1460" actId="2711"/>
          <ac:spMkLst>
            <pc:docMk/>
            <pc:sldMk cId="3792520980" sldId="268"/>
            <ac:spMk id="2" creationId="{CD60BFE6-BB0E-4276-98B9-D4EC153D6049}"/>
          </ac:spMkLst>
        </pc:spChg>
        <pc:spChg chg="add mod">
          <ac:chgData name="이동건" userId="4ad090f6-dadd-4301-b5d0-883b88f508af" providerId="ADAL" clId="{4D43E722-CACC-46B2-BE88-E05E9D814DAB}" dt="2022-04-27T06:38:20.965" v="1334" actId="1076"/>
          <ac:spMkLst>
            <pc:docMk/>
            <pc:sldMk cId="3792520980" sldId="268"/>
            <ac:spMk id="6" creationId="{CEC405C8-3EDC-42C7-8DC8-0C3712B4F00B}"/>
          </ac:spMkLst>
        </pc:spChg>
        <pc:spChg chg="del mod">
          <ac:chgData name="이동건" userId="4ad090f6-dadd-4301-b5d0-883b88f508af" providerId="ADAL" clId="{4D43E722-CACC-46B2-BE88-E05E9D814DAB}" dt="2022-04-27T06:38:04.907" v="1328"/>
          <ac:spMkLst>
            <pc:docMk/>
            <pc:sldMk cId="3792520980" sldId="268"/>
            <ac:spMk id="22" creationId="{371BE2D7-F985-49CE-8329-2ADB730C5C15}"/>
          </ac:spMkLst>
        </pc:spChg>
        <pc:picChg chg="mod">
          <ac:chgData name="이동건" userId="4ad090f6-dadd-4301-b5d0-883b88f508af" providerId="ADAL" clId="{4D43E722-CACC-46B2-BE88-E05E9D814DAB}" dt="2022-04-27T06:38:27.073" v="1335" actId="1076"/>
          <ac:picMkLst>
            <pc:docMk/>
            <pc:sldMk cId="3792520980" sldId="268"/>
            <ac:picMk id="23" creationId="{3CF1C99E-D8BB-4554-925D-B07F23936FE4}"/>
          </ac:picMkLst>
        </pc:picChg>
      </pc:sldChg>
      <pc:sldChg chg="del">
        <pc:chgData name="이동건" userId="4ad090f6-dadd-4301-b5d0-883b88f508af" providerId="ADAL" clId="{4D43E722-CACC-46B2-BE88-E05E9D814DAB}" dt="2022-04-25T00:18:24.968" v="7" actId="2696"/>
        <pc:sldMkLst>
          <pc:docMk/>
          <pc:sldMk cId="1815566237" sldId="269"/>
        </pc:sldMkLst>
      </pc:sldChg>
      <pc:sldChg chg="add del">
        <pc:chgData name="이동건" userId="4ad090f6-dadd-4301-b5d0-883b88f508af" providerId="ADAL" clId="{4D43E722-CACC-46B2-BE88-E05E9D814DAB}" dt="2022-04-27T05:45:46.288" v="1268" actId="2696"/>
        <pc:sldMkLst>
          <pc:docMk/>
          <pc:sldMk cId="2256300782" sldId="269"/>
        </pc:sldMkLst>
      </pc:sldChg>
      <pc:sldChg chg="modSp add del">
        <pc:chgData name="이동건" userId="4ad090f6-dadd-4301-b5d0-883b88f508af" providerId="ADAL" clId="{4D43E722-CACC-46B2-BE88-E05E9D814DAB}" dt="2022-05-09T01:56:21.180" v="3757" actId="2696"/>
        <pc:sldMkLst>
          <pc:docMk/>
          <pc:sldMk cId="259485628" sldId="270"/>
        </pc:sldMkLst>
        <pc:spChg chg="mod">
          <ac:chgData name="이동건" userId="4ad090f6-dadd-4301-b5d0-883b88f508af" providerId="ADAL" clId="{4D43E722-CACC-46B2-BE88-E05E9D814DAB}" dt="2022-05-02T01:11:44.870" v="3255" actId="20577"/>
          <ac:spMkLst>
            <pc:docMk/>
            <pc:sldMk cId="259485628" sldId="270"/>
            <ac:spMk id="33" creationId="{9B9F979A-0A61-4B77-B09D-C19AD67D4E59}"/>
          </ac:spMkLst>
        </pc:spChg>
        <pc:spChg chg="mod">
          <ac:chgData name="이동건" userId="4ad090f6-dadd-4301-b5d0-883b88f508af" providerId="ADAL" clId="{4D43E722-CACC-46B2-BE88-E05E9D814DAB}" dt="2022-04-27T07:30:02.226" v="1550" actId="1076"/>
          <ac:spMkLst>
            <pc:docMk/>
            <pc:sldMk cId="259485628" sldId="270"/>
            <ac:spMk id="46" creationId="{B8BB65ED-2391-48DB-96E6-74569EEECDB2}"/>
          </ac:spMkLst>
        </pc:spChg>
        <pc:picChg chg="mod">
          <ac:chgData name="이동건" userId="4ad090f6-dadd-4301-b5d0-883b88f508af" providerId="ADAL" clId="{4D43E722-CACC-46B2-BE88-E05E9D814DAB}" dt="2022-04-27T07:30:11.744" v="1553" actId="14100"/>
          <ac:picMkLst>
            <pc:docMk/>
            <pc:sldMk cId="259485628" sldId="270"/>
            <ac:picMk id="30" creationId="{A8CA0BA4-5414-433D-ACC1-479505A9E7B1}"/>
          </ac:picMkLst>
        </pc:picChg>
      </pc:sldChg>
      <pc:sldChg chg="addSp modSp add del">
        <pc:chgData name="이동건" userId="4ad090f6-dadd-4301-b5d0-883b88f508af" providerId="ADAL" clId="{4D43E722-CACC-46B2-BE88-E05E9D814DAB}" dt="2022-05-09T01:56:21.187" v="3759" actId="2696"/>
        <pc:sldMkLst>
          <pc:docMk/>
          <pc:sldMk cId="2005903623" sldId="271"/>
        </pc:sldMkLst>
        <pc:spChg chg="add mod">
          <ac:chgData name="이동건" userId="4ad090f6-dadd-4301-b5d0-883b88f508af" providerId="ADAL" clId="{4D43E722-CACC-46B2-BE88-E05E9D814DAB}" dt="2022-05-02T23:41:52.896" v="3270" actId="1076"/>
          <ac:spMkLst>
            <pc:docMk/>
            <pc:sldMk cId="2005903623" sldId="271"/>
            <ac:spMk id="3" creationId="{A2972F68-BBDF-4331-BE9B-6F26185D7D4B}"/>
          </ac:spMkLst>
        </pc:spChg>
        <pc:spChg chg="add">
          <ac:chgData name="이동건" userId="4ad090f6-dadd-4301-b5d0-883b88f508af" providerId="ADAL" clId="{4D43E722-CACC-46B2-BE88-E05E9D814DAB}" dt="2022-04-27T07:30:21.783" v="1555"/>
          <ac:spMkLst>
            <pc:docMk/>
            <pc:sldMk cId="2005903623" sldId="271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2T23:42:28.677" v="3276" actId="1076"/>
          <ac:spMkLst>
            <pc:docMk/>
            <pc:sldMk cId="2005903623" sldId="271"/>
            <ac:spMk id="7" creationId="{0C3C1BB1-70A4-4365-8AA3-6A80FCB163EF}"/>
          </ac:spMkLst>
        </pc:spChg>
        <pc:picChg chg="add mod">
          <ac:chgData name="이동건" userId="4ad090f6-dadd-4301-b5d0-883b88f508af" providerId="ADAL" clId="{4D43E722-CACC-46B2-BE88-E05E9D814DAB}" dt="2022-04-27T08:31:49.276" v="2629" actId="1076"/>
          <ac:picMkLst>
            <pc:docMk/>
            <pc:sldMk cId="2005903623" sldId="271"/>
            <ac:picMk id="2" creationId="{04E6969C-C3AF-41BC-A594-021E30045A68}"/>
          </ac:picMkLst>
        </pc:picChg>
      </pc:sldChg>
      <pc:sldChg chg="addSp modSp add del modTransition">
        <pc:chgData name="이동건" userId="4ad090f6-dadd-4301-b5d0-883b88f508af" providerId="ADAL" clId="{4D43E722-CACC-46B2-BE88-E05E9D814DAB}" dt="2022-05-02T00:58:43.613" v="3231" actId="2696"/>
        <pc:sldMkLst>
          <pc:docMk/>
          <pc:sldMk cId="1079546204" sldId="272"/>
        </pc:sldMkLst>
        <pc:spChg chg="add mod">
          <ac:chgData name="이동건" userId="4ad090f6-dadd-4301-b5d0-883b88f508af" providerId="ADAL" clId="{4D43E722-CACC-46B2-BE88-E05E9D814DAB}" dt="2022-04-27T07:32:15.411" v="1597" actId="1076"/>
          <ac:spMkLst>
            <pc:docMk/>
            <pc:sldMk cId="1079546204" sldId="272"/>
            <ac:spMk id="2" creationId="{A0C7966E-A862-49D9-94C2-E62D254E2DB0}"/>
          </ac:spMkLst>
        </pc:spChg>
        <pc:spChg chg="add mod">
          <ac:chgData name="이동건" userId="4ad090f6-dadd-4301-b5d0-883b88f508af" providerId="ADAL" clId="{4D43E722-CACC-46B2-BE88-E05E9D814DAB}" dt="2022-04-27T07:40:18.484" v="1756" actId="1076"/>
          <ac:spMkLst>
            <pc:docMk/>
            <pc:sldMk cId="1079546204" sldId="272"/>
            <ac:spMk id="3" creationId="{3551AA78-3105-4A20-8186-67A54D7EDE1C}"/>
          </ac:spMkLst>
        </pc:spChg>
        <pc:spChg chg="mod">
          <ac:chgData name="이동건" userId="4ad090f6-dadd-4301-b5d0-883b88f508af" providerId="ADAL" clId="{4D43E722-CACC-46B2-BE88-E05E9D814DAB}" dt="2022-04-27T07:40:32.338" v="1760" actId="20577"/>
          <ac:spMkLst>
            <pc:docMk/>
            <pc:sldMk cId="1079546204" sldId="272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32:00.157" v="1590" actId="1076"/>
          <ac:spMkLst>
            <pc:docMk/>
            <pc:sldMk cId="1079546204" sldId="272"/>
            <ac:spMk id="7" creationId="{47F236B0-ED08-410E-81FD-AA691A30748D}"/>
          </ac:spMkLst>
        </pc:spChg>
        <pc:spChg chg="add mod">
          <ac:chgData name="이동건" userId="4ad090f6-dadd-4301-b5d0-883b88f508af" providerId="ADAL" clId="{4D43E722-CACC-46B2-BE88-E05E9D814DAB}" dt="2022-04-27T07:33:43.085" v="1725" actId="1076"/>
          <ac:spMkLst>
            <pc:docMk/>
            <pc:sldMk cId="1079546204" sldId="272"/>
            <ac:spMk id="8" creationId="{7BFE78A2-89A0-4CF2-8DE4-DB9B3ABED3D8}"/>
          </ac:spMkLst>
        </pc:spChg>
        <pc:spChg chg="add mod">
          <ac:chgData name="이동건" userId="4ad090f6-dadd-4301-b5d0-883b88f508af" providerId="ADAL" clId="{4D43E722-CACC-46B2-BE88-E05E9D814DAB}" dt="2022-04-27T07:33:46.254" v="1726" actId="1076"/>
          <ac:spMkLst>
            <pc:docMk/>
            <pc:sldMk cId="1079546204" sldId="272"/>
            <ac:spMk id="9" creationId="{18974E6C-C8D0-49F8-A50F-11979E4343E7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0" creationId="{DEFD0841-7364-44BB-BDB3-0FCA0736AFD4}"/>
          </ac:spMkLst>
        </pc:spChg>
        <pc:spChg chg="add mod">
          <ac:chgData name="이동건" userId="4ad090f6-dadd-4301-b5d0-883b88f508af" providerId="ADAL" clId="{4D43E722-CACC-46B2-BE88-E05E9D814DAB}" dt="2022-04-27T07:33:40.129" v="1724" actId="1076"/>
          <ac:spMkLst>
            <pc:docMk/>
            <pc:sldMk cId="1079546204" sldId="272"/>
            <ac:spMk id="11" creationId="{7B9E3380-5CFE-4ABB-8460-8B7BC123E650}"/>
          </ac:spMkLst>
        </pc:spChg>
        <pc:spChg chg="add mod">
          <ac:chgData name="이동건" userId="4ad090f6-dadd-4301-b5d0-883b88f508af" providerId="ADAL" clId="{4D43E722-CACC-46B2-BE88-E05E9D814DAB}" dt="2022-04-27T07:33:47.923" v="1727" actId="1076"/>
          <ac:spMkLst>
            <pc:docMk/>
            <pc:sldMk cId="1079546204" sldId="272"/>
            <ac:spMk id="12" creationId="{3218F6E0-B091-4D4C-B138-FF28A762D68B}"/>
          </ac:spMkLst>
        </pc:spChg>
      </pc:sldChg>
      <pc:sldChg chg="addSp modSp add del">
        <pc:chgData name="이동건" userId="4ad090f6-dadd-4301-b5d0-883b88f508af" providerId="ADAL" clId="{4D43E722-CACC-46B2-BE88-E05E9D814DAB}" dt="2022-05-09T01:56:21.172" v="3755" actId="2696"/>
        <pc:sldMkLst>
          <pc:docMk/>
          <pc:sldMk cId="3385368237" sldId="273"/>
        </pc:sldMkLst>
        <pc:spChg chg="add mod">
          <ac:chgData name="이동건" userId="4ad090f6-dadd-4301-b5d0-883b88f508af" providerId="ADAL" clId="{4D43E722-CACC-46B2-BE88-E05E9D814DAB}" dt="2022-04-27T07:50:11.622" v="2425" actId="404"/>
          <ac:spMkLst>
            <pc:docMk/>
            <pc:sldMk cId="3385368237" sldId="273"/>
            <ac:spMk id="2" creationId="{EF2F60AD-0FFD-4844-8B68-D4E53A405EF8}"/>
          </ac:spMkLst>
        </pc:spChg>
        <pc:spChg chg="add mod">
          <ac:chgData name="이동건" userId="4ad090f6-dadd-4301-b5d0-883b88f508af" providerId="ADAL" clId="{4D43E722-CACC-46B2-BE88-E05E9D814DAB}" dt="2022-04-27T07:51:00.557" v="2482" actId="207"/>
          <ac:spMkLst>
            <pc:docMk/>
            <pc:sldMk cId="3385368237" sldId="273"/>
            <ac:spMk id="3" creationId="{FE7B1003-C7E4-4136-9333-76DD38CDB7DF}"/>
          </ac:spMkLst>
        </pc:spChg>
        <pc:spChg chg="mod">
          <ac:chgData name="이동건" userId="4ad090f6-dadd-4301-b5d0-883b88f508af" providerId="ADAL" clId="{4D43E722-CACC-46B2-BE88-E05E9D814DAB}" dt="2022-04-27T07:48:54.381" v="2343" actId="20577"/>
          <ac:spMkLst>
            <pc:docMk/>
            <pc:sldMk cId="3385368237" sldId="27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7" creationId="{56D39882-7833-4CDC-B977-8DDC3649ABDD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8" creationId="{3955FD5B-24BF-4E96-ABF4-EB0BA3F6A35C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9" creationId="{F1087FD8-26CD-441C-A38E-96CB059C4B91}"/>
          </ac:spMkLst>
        </pc:spChg>
        <pc:spChg chg="add mod">
          <ac:chgData name="이동건" userId="4ad090f6-dadd-4301-b5d0-883b88f508af" providerId="ADAL" clId="{4D43E722-CACC-46B2-BE88-E05E9D814DAB}" dt="2022-04-27T07:50:39.551" v="2474" actId="1076"/>
          <ac:spMkLst>
            <pc:docMk/>
            <pc:sldMk cId="3385368237" sldId="273"/>
            <ac:spMk id="10" creationId="{096C6470-FE39-404D-ACF3-D3A72BBB9357}"/>
          </ac:spMkLst>
        </pc:spChg>
        <pc:spChg chg="add mod">
          <ac:chgData name="이동건" userId="4ad090f6-dadd-4301-b5d0-883b88f508af" providerId="ADAL" clId="{4D43E722-CACC-46B2-BE88-E05E9D814DAB}" dt="2022-05-02T01:19:37.360" v="3263" actId="20577"/>
          <ac:spMkLst>
            <pc:docMk/>
            <pc:sldMk cId="3385368237" sldId="273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4-27T07:50:42.780" v="2476" actId="404"/>
          <ac:spMkLst>
            <pc:docMk/>
            <pc:sldMk cId="3385368237" sldId="273"/>
            <ac:spMk id="12" creationId="{44E222D2-4E69-47A1-9AAF-25C5D6319D67}"/>
          </ac:spMkLst>
        </pc:spChg>
        <pc:spChg chg="add mod">
          <ac:chgData name="이동건" userId="4ad090f6-dadd-4301-b5d0-883b88f508af" providerId="ADAL" clId="{4D43E722-CACC-46B2-BE88-E05E9D814DAB}" dt="2022-04-27T07:50:47.124" v="2478" actId="1076"/>
          <ac:spMkLst>
            <pc:docMk/>
            <pc:sldMk cId="3385368237" sldId="273"/>
            <ac:spMk id="13" creationId="{437C85AA-BA75-4519-9126-D1D00899698B}"/>
          </ac:spMkLst>
        </pc:spChg>
        <pc:spChg chg="add mod">
          <ac:chgData name="이동건" userId="4ad090f6-dadd-4301-b5d0-883b88f508af" providerId="ADAL" clId="{4D43E722-CACC-46B2-BE88-E05E9D814DAB}" dt="2022-04-27T07:50:45.521" v="2477" actId="1076"/>
          <ac:spMkLst>
            <pc:docMk/>
            <pc:sldMk cId="3385368237" sldId="273"/>
            <ac:spMk id="14" creationId="{1C4387E7-6CA2-4982-8BC1-ABFC705F7F84}"/>
          </ac:spMkLst>
        </pc:spChg>
        <pc:spChg chg="add mod">
          <ac:chgData name="이동건" userId="4ad090f6-dadd-4301-b5d0-883b88f508af" providerId="ADAL" clId="{4D43E722-CACC-46B2-BE88-E05E9D814DAB}" dt="2022-04-27T07:50:32.633" v="2473" actId="20577"/>
          <ac:spMkLst>
            <pc:docMk/>
            <pc:sldMk cId="3385368237" sldId="273"/>
            <ac:spMk id="15" creationId="{DEA7C974-6BDE-464B-AECA-CCF136DC4096}"/>
          </ac:spMkLst>
        </pc:spChg>
        <pc:spChg chg="add mod">
          <ac:chgData name="이동건" userId="4ad090f6-dadd-4301-b5d0-883b88f508af" providerId="ADAL" clId="{4D43E722-CACC-46B2-BE88-E05E9D814DAB}" dt="2022-05-02T01:18:40.523" v="3262" actId="20577"/>
          <ac:spMkLst>
            <pc:docMk/>
            <pc:sldMk cId="3385368237" sldId="273"/>
            <ac:spMk id="16" creationId="{3F1CCF64-0682-4BF6-8C5B-786D203848DD}"/>
          </ac:spMkLst>
        </pc:spChg>
        <pc:spChg chg="add mod">
          <ac:chgData name="이동건" userId="4ad090f6-dadd-4301-b5d0-883b88f508af" providerId="ADAL" clId="{4D43E722-CACC-46B2-BE88-E05E9D814DAB}" dt="2022-04-28T01:43:58.204" v="3154" actId="404"/>
          <ac:spMkLst>
            <pc:docMk/>
            <pc:sldMk cId="3385368237" sldId="273"/>
            <ac:spMk id="20" creationId="{F930458A-75B7-4526-8140-71D6987D3DB2}"/>
          </ac:spMkLst>
        </pc:spChg>
        <pc:spChg chg="add mod">
          <ac:chgData name="이동건" userId="4ad090f6-dadd-4301-b5d0-883b88f508af" providerId="ADAL" clId="{4D43E722-CACC-46B2-BE88-E05E9D814DAB}" dt="2022-04-28T01:44:27.061" v="3200" actId="1076"/>
          <ac:spMkLst>
            <pc:docMk/>
            <pc:sldMk cId="3385368237" sldId="273"/>
            <ac:spMk id="21" creationId="{14B9839C-B4B2-48D1-87A9-F5FF172FF9B0}"/>
          </ac:spMkLst>
        </pc:spChg>
        <pc:spChg chg="add mod">
          <ac:chgData name="이동건" userId="4ad090f6-dadd-4301-b5d0-883b88f508af" providerId="ADAL" clId="{4D43E722-CACC-46B2-BE88-E05E9D814DAB}" dt="2022-04-28T01:45:11.502" v="3230" actId="1076"/>
          <ac:spMkLst>
            <pc:docMk/>
            <pc:sldMk cId="3385368237" sldId="273"/>
            <ac:spMk id="22" creationId="{07588EB3-4DA6-4ECD-97FD-3A96E936F6BD}"/>
          </ac:spMkLst>
        </pc:spChg>
        <pc:picChg chg="add mod">
          <ac:chgData name="이동건" userId="4ad090f6-dadd-4301-b5d0-883b88f508af" providerId="ADAL" clId="{4D43E722-CACC-46B2-BE88-E05E9D814DAB}" dt="2022-04-28T01:43:33.341" v="3134" actId="14100"/>
          <ac:picMkLst>
            <pc:docMk/>
            <pc:sldMk cId="3385368237" sldId="273"/>
            <ac:picMk id="17" creationId="{06610A20-EBD9-45D8-8AEA-F18CBA267358}"/>
          </ac:picMkLst>
        </pc:picChg>
        <pc:picChg chg="add mod">
          <ac:chgData name="이동건" userId="4ad090f6-dadd-4301-b5d0-883b88f508af" providerId="ADAL" clId="{4D43E722-CACC-46B2-BE88-E05E9D814DAB}" dt="2022-04-28T01:43:38.298" v="3136" actId="1076"/>
          <ac:picMkLst>
            <pc:docMk/>
            <pc:sldMk cId="3385368237" sldId="273"/>
            <ac:picMk id="18" creationId="{69CA5610-55AB-4B3A-8073-8FAD68D22220}"/>
          </ac:picMkLst>
        </pc:picChg>
        <pc:picChg chg="add mod">
          <ac:chgData name="이동건" userId="4ad090f6-dadd-4301-b5d0-883b88f508af" providerId="ADAL" clId="{4D43E722-CACC-46B2-BE88-E05E9D814DAB}" dt="2022-04-28T01:43:44.485" v="3139" actId="1076"/>
          <ac:picMkLst>
            <pc:docMk/>
            <pc:sldMk cId="3385368237" sldId="273"/>
            <ac:picMk id="19" creationId="{1F49ACCE-87D5-4BF4-A2B4-4F795C6C395C}"/>
          </ac:picMkLst>
        </pc:picChg>
      </pc:sldChg>
      <pc:sldChg chg="addSp delSp modSp add del ord addCm delCm">
        <pc:chgData name="이동건" userId="4ad090f6-dadd-4301-b5d0-883b88f508af" providerId="ADAL" clId="{4D43E722-CACC-46B2-BE88-E05E9D814DAB}" dt="2022-05-10T05:01:35.177" v="6784"/>
        <pc:sldMkLst>
          <pc:docMk/>
          <pc:sldMk cId="3647365969" sldId="274"/>
        </pc:sldMkLst>
        <pc:spChg chg="add mod">
          <ac:chgData name="이동건" userId="4ad090f6-dadd-4301-b5d0-883b88f508af" providerId="ADAL" clId="{4D43E722-CACC-46B2-BE88-E05E9D814DAB}" dt="2022-05-09T07:00:08.483" v="5877" actId="20577"/>
          <ac:spMkLst>
            <pc:docMk/>
            <pc:sldMk cId="3647365969" sldId="274"/>
            <ac:spMk id="2" creationId="{676B75B8-C6BF-4112-9741-064BE33E10DA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" creationId="{EF2F60AD-0FFD-4844-8B68-D4E53A405EF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3" creationId="{FE7B1003-C7E4-4136-9333-76DD38CDB7DF}"/>
          </ac:spMkLst>
        </pc:spChg>
        <pc:spChg chg="del mo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6:48:44.995" v="5322" actId="1076"/>
          <ac:spMkLst>
            <pc:docMk/>
            <pc:sldMk cId="3647365969" sldId="274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6" creationId="{B7D75926-A3B4-4F05-827C-EA2659AD1548}"/>
          </ac:spMkLst>
        </pc:spChg>
        <pc:spChg chg="add mod">
          <ac:chgData name="이동건" userId="4ad090f6-dadd-4301-b5d0-883b88f508af" providerId="ADAL" clId="{4D43E722-CACC-46B2-BE88-E05E9D814DAB}" dt="2022-05-09T06:59:05.357" v="5800" actId="1076"/>
          <ac:spMkLst>
            <pc:docMk/>
            <pc:sldMk cId="3647365969" sldId="274"/>
            <ac:spMk id="7" creationId="{16D4A05E-EBCC-4543-90FF-92E039CA9E1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7" creationId="{56D39882-7833-4CDC-B977-8DDC3649AB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8" creationId="{3955FD5B-24BF-4E96-ABF4-EB0BA3F6A35C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9" creationId="{F1087FD8-26CD-441C-A38E-96CB059C4B91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0" creationId="{096C6470-FE39-404D-ACF3-D3A72BBB935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1" creationId="{836C70F0-96D5-4F62-AE3C-F88735C7A541}"/>
          </ac:spMkLst>
        </pc:spChg>
        <pc:spChg chg="add mod">
          <ac:chgData name="이동건" userId="4ad090f6-dadd-4301-b5d0-883b88f508af" providerId="ADAL" clId="{4D43E722-CACC-46B2-BE88-E05E9D814DAB}" dt="2022-05-09T06:56:19.216" v="5628" actId="1076"/>
          <ac:spMkLst>
            <pc:docMk/>
            <pc:sldMk cId="3647365969" sldId="274"/>
            <ac:spMk id="11" creationId="{BCEA5E88-ADC1-44B3-86E0-7C2A489B48F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2" creationId="{44E222D2-4E69-47A1-9AAF-25C5D6319D67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3" creationId="{437C85AA-BA75-4519-9126-D1D00899698B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4" creationId="{1C4387E7-6CA2-4982-8BC1-ABFC705F7F84}"/>
          </ac:spMkLst>
        </pc:spChg>
        <pc:spChg chg="add del">
          <ac:chgData name="이동건" userId="4ad090f6-dadd-4301-b5d0-883b88f508af" providerId="ADAL" clId="{4D43E722-CACC-46B2-BE88-E05E9D814DAB}" dt="2022-05-10T05:01:33.976" v="6782"/>
          <ac:spMkLst>
            <pc:docMk/>
            <pc:sldMk cId="3647365969" sldId="274"/>
            <ac:spMk id="14" creationId="{1E6CD498-F57C-41D5-A5C4-9ADE975EA313}"/>
          </ac:spMkLst>
        </pc:spChg>
        <pc:spChg chg="add">
          <ac:chgData name="이동건" userId="4ad090f6-dadd-4301-b5d0-883b88f508af" providerId="ADAL" clId="{4D43E722-CACC-46B2-BE88-E05E9D814DAB}" dt="2022-05-10T05:01:35.177" v="6784"/>
          <ac:spMkLst>
            <pc:docMk/>
            <pc:sldMk cId="3647365969" sldId="274"/>
            <ac:spMk id="15" creationId="{2C4E6E4B-DF4C-4754-912F-C989F65A7E33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5" creationId="{DEA7C974-6BDE-464B-AECA-CCF136DC4096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16" creationId="{3F1CCF64-0682-4BF6-8C5B-786D203848DD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0" creationId="{F930458A-75B7-4526-8140-71D6987D3DB2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1" creationId="{14B9839C-B4B2-48D1-87A9-F5FF172FF9B0}"/>
          </ac:spMkLst>
        </pc:spChg>
        <pc:spChg chg="del">
          <ac:chgData name="이동건" userId="4ad090f6-dadd-4301-b5d0-883b88f508af" providerId="ADAL" clId="{4D43E722-CACC-46B2-BE88-E05E9D814DAB}" dt="2022-05-04T06:54:48.463" v="3278" actId="478"/>
          <ac:spMkLst>
            <pc:docMk/>
            <pc:sldMk cId="3647365969" sldId="274"/>
            <ac:spMk id="22" creationId="{07588EB3-4DA6-4ECD-97FD-3A96E936F6BD}"/>
          </ac:spMkLst>
        </pc:spChg>
        <pc:spChg chg="add del mod">
          <ac:chgData name="이동건" userId="4ad090f6-dadd-4301-b5d0-883b88f508af" providerId="ADAL" clId="{4D43E722-CACC-46B2-BE88-E05E9D814DAB}" dt="2022-05-04T07:29:48.588" v="3741" actId="478"/>
          <ac:spMkLst>
            <pc:docMk/>
            <pc:sldMk cId="3647365969" sldId="274"/>
            <ac:spMk id="23" creationId="{0F77EF04-2EA5-46AE-A97C-068E6ED4108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4" creationId="{C4FB1B05-C9B8-46E5-ABA0-C4721F745BCC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5" creationId="{AAB5E752-641D-4308-AEF4-308762983424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6" creationId="{ACBFBD0B-B34B-4EFB-91FF-0D04E0EB39B0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7" creationId="{761BDBA4-676E-4573-920E-BCD26F0441BF}"/>
          </ac:spMkLst>
        </pc:spChg>
        <pc:spChg chg="add del mod">
          <ac:chgData name="이동건" userId="4ad090f6-dadd-4301-b5d0-883b88f508af" providerId="ADAL" clId="{4D43E722-CACC-46B2-BE88-E05E9D814DAB}" dt="2022-05-04T07:00:35.350" v="3512" actId="478"/>
          <ac:spMkLst>
            <pc:docMk/>
            <pc:sldMk cId="3647365969" sldId="274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1:58:19.356" v="3806" actId="20577"/>
          <ac:spMkLst>
            <pc:docMk/>
            <pc:sldMk cId="3647365969" sldId="274"/>
            <ac:spMk id="41" creationId="{8FC1F2D7-D90F-460A-9F5E-73125404F7ED}"/>
          </ac:spMkLst>
        </pc:spChg>
        <pc:spChg chg="add del mod">
          <ac:chgData name="이동건" userId="4ad090f6-dadd-4301-b5d0-883b88f508af" providerId="ADAL" clId="{4D43E722-CACC-46B2-BE88-E05E9D814DAB}" dt="2022-05-04T07:29:33.062" v="3737" actId="478"/>
          <ac:spMkLst>
            <pc:docMk/>
            <pc:sldMk cId="3647365969" sldId="274"/>
            <ac:spMk id="47" creationId="{B3A510DD-857B-40EE-8F13-C3C2848AEC37}"/>
          </ac:spMkLst>
        </pc:spChg>
        <pc:graphicFrameChg chg="add del mod">
          <ac:chgData name="이동건" userId="4ad090f6-dadd-4301-b5d0-883b88f508af" providerId="ADAL" clId="{4D43E722-CACC-46B2-BE88-E05E9D814DAB}" dt="2022-05-09T01:58:10.756" v="3796" actId="478"/>
          <ac:graphicFrameMkLst>
            <pc:docMk/>
            <pc:sldMk cId="3647365969" sldId="274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9T06:48:02.912" v="5297" actId="1076"/>
          <ac:picMkLst>
            <pc:docMk/>
            <pc:sldMk cId="3647365969" sldId="274"/>
            <ac:picMk id="3" creationId="{492F349E-8747-4EF2-80C3-56DE0C0A566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7" creationId="{06610A20-EBD9-45D8-8AEA-F18CBA267358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8" creationId="{69CA5610-55AB-4B3A-8073-8FAD68D22220}"/>
          </ac:picMkLst>
        </pc:picChg>
        <pc:picChg chg="del">
          <ac:chgData name="이동건" userId="4ad090f6-dadd-4301-b5d0-883b88f508af" providerId="ADAL" clId="{4D43E722-CACC-46B2-BE88-E05E9D814DAB}" dt="2022-05-04T06:54:48.463" v="3278" actId="478"/>
          <ac:picMkLst>
            <pc:docMk/>
            <pc:sldMk cId="3647365969" sldId="274"/>
            <ac:picMk id="19" creationId="{1F49ACCE-87D5-4BF4-A2B4-4F795C6C395C}"/>
          </ac:picMkLst>
        </pc:picChg>
        <pc:cxnChg chg="add mod">
          <ac:chgData name="이동건" userId="4ad090f6-dadd-4301-b5d0-883b88f508af" providerId="ADAL" clId="{4D43E722-CACC-46B2-BE88-E05E9D814DAB}" dt="2022-05-09T06:56:07.543" v="5618" actId="14100"/>
          <ac:cxnSpMkLst>
            <pc:docMk/>
            <pc:sldMk cId="3647365969" sldId="274"/>
            <ac:cxnSpMk id="9" creationId="{92A2C360-2701-4C17-B8D4-CA3DEBBF92F9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0" creationId="{9EDBE4FC-D280-489F-88FF-5BD9D8570637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1" creationId="{0AFD1AA0-E6E7-4C8C-959C-2DBED621CB46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04T07:00:35.350" v="3512" actId="478"/>
          <ac:cxnSpMkLst>
            <pc:docMk/>
            <pc:sldMk cId="3647365969" sldId="274"/>
            <ac:cxnSpMk id="37" creationId="{92A424E1-64E8-4D22-A919-B1948A032AA8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170963388" sldId="275"/>
        </pc:sldMkLst>
        <pc:spChg chg="add del mod">
          <ac:chgData name="이동건" userId="4ad090f6-dadd-4301-b5d0-883b88f508af" providerId="ADAL" clId="{4D43E722-CACC-46B2-BE88-E05E9D814DAB}" dt="2022-05-10T06:18:35.649" v="7518"/>
          <ac:spMkLst>
            <pc:docMk/>
            <pc:sldMk cId="3170963388" sldId="275"/>
            <ac:spMk id="3" creationId="{F3D8D048-F403-41BF-92A0-0CE0F2B97FC6}"/>
          </ac:spMkLst>
        </pc:spChg>
        <pc:spChg chg="mod">
          <ac:chgData name="이동건" userId="4ad090f6-dadd-4301-b5d0-883b88f508af" providerId="ADAL" clId="{4D43E722-CACC-46B2-BE88-E05E9D814DAB}" dt="2022-05-10T04:55:23.994" v="6596" actId="20577"/>
          <ac:spMkLst>
            <pc:docMk/>
            <pc:sldMk cId="3170963388" sldId="275"/>
            <ac:spMk id="4" creationId="{18507B9F-6865-49C6-AEFE-0AF6E237C549}"/>
          </ac:spMkLst>
        </pc:spChg>
        <pc:spChg chg="add del mod">
          <ac:chgData name="이동건" userId="4ad090f6-dadd-4301-b5d0-883b88f508af" providerId="ADAL" clId="{4D43E722-CACC-46B2-BE88-E05E9D814DAB}" dt="2022-05-10T06:44:23.637" v="8323" actId="478"/>
          <ac:spMkLst>
            <pc:docMk/>
            <pc:sldMk cId="3170963388" sldId="275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0T08:07:09.786" v="8692" actId="1076"/>
          <ac:spMkLst>
            <pc:docMk/>
            <pc:sldMk cId="3170963388" sldId="275"/>
            <ac:spMk id="8" creationId="{F107CAA4-E09C-402D-A1D9-BB54C041CAC3}"/>
          </ac:spMkLst>
        </pc:spChg>
        <pc:spChg chg="add del mod">
          <ac:chgData name="이동건" userId="4ad090f6-dadd-4301-b5d0-883b88f508af" providerId="ADAL" clId="{4D43E722-CACC-46B2-BE88-E05E9D814DAB}" dt="2022-05-10T06:43:54.442" v="8316" actId="478"/>
          <ac:spMkLst>
            <pc:docMk/>
            <pc:sldMk cId="3170963388" sldId="275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04T07:12:41.476" v="3607"/>
          <ac:spMkLst>
            <pc:docMk/>
            <pc:sldMk cId="3170963388" sldId="275"/>
            <ac:spMk id="15" creationId="{7EE0D3D0-EA44-4F5C-999A-AD025CDE0D45}"/>
          </ac:spMkLst>
        </pc:spChg>
        <pc:spChg chg="add mod">
          <ac:chgData name="이동건" userId="4ad090f6-dadd-4301-b5d0-883b88f508af" providerId="ADAL" clId="{4D43E722-CACC-46B2-BE88-E05E9D814DAB}" dt="2022-05-10T08:02:55.470" v="8543" actId="20577"/>
          <ac:spMkLst>
            <pc:docMk/>
            <pc:sldMk cId="3170963388" sldId="275"/>
            <ac:spMk id="18" creationId="{31573C3D-A784-489E-8F90-B8CECC848811}"/>
          </ac:spMkLst>
        </pc:spChg>
        <pc:spChg chg="add del mod">
          <ac:chgData name="이동건" userId="4ad090f6-dadd-4301-b5d0-883b88f508af" providerId="ADAL" clId="{4D43E722-CACC-46B2-BE88-E05E9D814DAB}" dt="2022-05-10T08:02:42.064" v="8523" actId="478"/>
          <ac:spMkLst>
            <pc:docMk/>
            <pc:sldMk cId="3170963388" sldId="275"/>
            <ac:spMk id="19" creationId="{42580D14-A896-41B2-A0DF-60870BD5BA60}"/>
          </ac:spMkLst>
        </pc:spChg>
        <pc:spChg chg="del mod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5:49:43.711" v="4867"/>
          <ac:spMkLst>
            <pc:docMk/>
            <pc:sldMk cId="3170963388" sldId="275"/>
            <ac:spMk id="28" creationId="{288C7E6D-4174-4C79-B075-1ECEB24AB047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29" creationId="{B64266F6-D6B1-4BD4-91F5-6C252A75F0AF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2" creationId="{2F889C8E-3AC1-4859-B534-56EF86F0F753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3" creationId="{872CEAAF-4627-4565-BAA6-C3A867F384FD}"/>
          </ac:spMkLst>
        </pc:spChg>
        <pc:spChg chg="add del mod">
          <ac:chgData name="이동건" userId="4ad090f6-dadd-4301-b5d0-883b88f508af" providerId="ADAL" clId="{4D43E722-CACC-46B2-BE88-E05E9D814DAB}" dt="2022-05-10T08:02:40.151" v="8522" actId="478"/>
          <ac:spMkLst>
            <pc:docMk/>
            <pc:sldMk cId="3170963388" sldId="275"/>
            <ac:spMk id="35" creationId="{54EE8A1B-ABF5-42B8-BB81-0487B34B7E4A}"/>
          </ac:spMkLst>
        </pc:spChg>
        <pc:graphicFrameChg chg="add del mod">
          <ac:chgData name="이동건" userId="4ad090f6-dadd-4301-b5d0-883b88f508af" providerId="ADAL" clId="{4D43E722-CACC-46B2-BE88-E05E9D814DAB}" dt="2022-05-04T07:12:41.476" v="3607"/>
          <ac:graphicFrameMkLst>
            <pc:docMk/>
            <pc:sldMk cId="3170963388" sldId="275"/>
            <ac:graphicFrameMk id="2" creationId="{7CD6DC7B-76FB-4B63-A336-B5B66EBC98D6}"/>
          </ac:graphicFrameMkLst>
        </pc:graphicFrameChg>
        <pc:picChg chg="add del mod">
          <ac:chgData name="이동건" userId="4ad090f6-dadd-4301-b5d0-883b88f508af" providerId="ADAL" clId="{4D43E722-CACC-46B2-BE88-E05E9D814DAB}" dt="2022-05-10T06:43:53.237" v="8315" actId="478"/>
          <ac:picMkLst>
            <pc:docMk/>
            <pc:sldMk cId="3170963388" sldId="275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0T08:07:11.987" v="8693" actId="1076"/>
          <ac:picMkLst>
            <pc:docMk/>
            <pc:sldMk cId="3170963388" sldId="275"/>
            <ac:picMk id="7" creationId="{98091482-B12E-4BDA-BFE5-1B1CB8103586}"/>
          </ac:picMkLst>
        </pc:picChg>
        <pc:picChg chg="add del mod">
          <ac:chgData name="이동건" userId="4ad090f6-dadd-4301-b5d0-883b88f508af" providerId="ADAL" clId="{4D43E722-CACC-46B2-BE88-E05E9D814DAB}" dt="2022-05-10T08:02:40.151" v="8522" actId="478"/>
          <ac:picMkLst>
            <pc:docMk/>
            <pc:sldMk cId="3170963388" sldId="275"/>
            <ac:picMk id="20" creationId="{F2F068A7-B17D-4D39-8B86-FFC342AA6CE0}"/>
          </ac:picMkLst>
        </pc:pic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1" creationId="{43946829-AE71-4E54-A85D-8C050CA55CB3}"/>
          </ac:cxnSpMkLst>
        </pc:cxnChg>
        <pc:cxnChg chg="add del mod">
          <ac:chgData name="이동건" userId="4ad090f6-dadd-4301-b5d0-883b88f508af" providerId="ADAL" clId="{4D43E722-CACC-46B2-BE88-E05E9D814DAB}" dt="2022-05-10T08:02:40.151" v="8522" actId="478"/>
          <ac:cxnSpMkLst>
            <pc:docMk/>
            <pc:sldMk cId="3170963388" sldId="275"/>
            <ac:cxnSpMk id="22" creationId="{DAEFCC15-F814-4BCF-AF49-07FD15C98169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0" creationId="{9EDBE4FC-D280-489F-88FF-5BD9D8570637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1" creationId="{0AFD1AA0-E6E7-4C8C-959C-2DBED621CB46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4" creationId="{43664D9A-0892-4C38-8A4A-E38387737BC4}"/>
          </ac:cxnSpMkLst>
        </pc:cxnChg>
        <pc:cxnChg chg="add del mod">
          <ac:chgData name="이동건" userId="4ad090f6-dadd-4301-b5d0-883b88f508af" providerId="ADAL" clId="{4D43E722-CACC-46B2-BE88-E05E9D814DAB}" dt="2022-05-10T06:44:39.949" v="8328" actId="478"/>
          <ac:cxnSpMkLst>
            <pc:docMk/>
            <pc:sldMk cId="3170963388" sldId="275"/>
            <ac:cxnSpMk id="36" creationId="{3DD120B9-05A6-4AB1-921D-6ED3E1C17385}"/>
          </ac:cxnSpMkLst>
        </pc:cxnChg>
        <pc:cxnChg chg="del">
          <ac:chgData name="이동건" userId="4ad090f6-dadd-4301-b5d0-883b88f508af" providerId="ADAL" clId="{4D43E722-CACC-46B2-BE88-E05E9D814DAB}" dt="2022-05-09T05:49:43.711" v="4867"/>
          <ac:cxnSpMkLst>
            <pc:docMk/>
            <pc:sldMk cId="3170963388" sldId="275"/>
            <ac:cxnSpMk id="37" creationId="{92A424E1-64E8-4D22-A919-B1948A032AA8}"/>
          </ac:cxnSpMkLst>
        </pc:cxnChg>
        <pc:cxnChg chg="add del mod">
          <ac:chgData name="이동건" userId="4ad090f6-dadd-4301-b5d0-883b88f508af" providerId="ADAL" clId="{4D43E722-CACC-46B2-BE88-E05E9D814DAB}" dt="2022-05-10T06:44:37.221" v="8326" actId="478"/>
          <ac:cxnSpMkLst>
            <pc:docMk/>
            <pc:sldMk cId="3170963388" sldId="275"/>
            <ac:cxnSpMk id="38" creationId="{FAF0B16E-2B20-4DB9-A4F4-13D637C85C43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09T07:11:02.805" v="5878" actId="2696"/>
        <pc:sldMkLst>
          <pc:docMk/>
          <pc:sldMk cId="383257389" sldId="276"/>
        </pc:sldMkLst>
        <pc:spChg chg="del">
          <ac:chgData name="이동건" userId="4ad090f6-dadd-4301-b5d0-883b88f508af" providerId="ADAL" clId="{4D43E722-CACC-46B2-BE88-E05E9D814DAB}" dt="2022-05-04T07:24:51.638" v="3700" actId="478"/>
          <ac:spMkLst>
            <pc:docMk/>
            <pc:sldMk cId="383257389" sldId="276"/>
            <ac:spMk id="41" creationId="{8FC1F2D7-D90F-460A-9F5E-73125404F7ED}"/>
          </ac:spMkLst>
        </pc:spChg>
        <pc:graphicFrameChg chg="del">
          <ac:chgData name="이동건" userId="4ad090f6-dadd-4301-b5d0-883b88f508af" providerId="ADAL" clId="{4D43E722-CACC-46B2-BE88-E05E9D814DAB}" dt="2022-05-04T07:24:51.638" v="3700" actId="478"/>
          <ac:graphicFrameMkLst>
            <pc:docMk/>
            <pc:sldMk cId="383257389" sldId="276"/>
            <ac:graphicFrameMk id="40" creationId="{A6BBB354-4C14-44BD-9E14-426BD907EB17}"/>
          </ac:graphicFrameMkLst>
        </pc:graphicFrameChg>
        <pc:picChg chg="add mod">
          <ac:chgData name="이동건" userId="4ad090f6-dadd-4301-b5d0-883b88f508af" providerId="ADAL" clId="{4D43E722-CACC-46B2-BE88-E05E9D814DAB}" dt="2022-05-04T07:25:38.585" v="3704" actId="1076"/>
          <ac:picMkLst>
            <pc:docMk/>
            <pc:sldMk cId="383257389" sldId="276"/>
            <ac:picMk id="2" creationId="{5AE198A2-726E-4F39-B7D8-A50079326A8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09T04:54:48.161" v="4478" actId="1076"/>
        <pc:sldMkLst>
          <pc:docMk/>
          <pc:sldMk cId="2663224326" sldId="277"/>
        </pc:sldMkLst>
        <pc:spChg chg="add mod">
          <ac:chgData name="이동건" userId="4ad090f6-dadd-4301-b5d0-883b88f508af" providerId="ADAL" clId="{4D43E722-CACC-46B2-BE88-E05E9D814DAB}" dt="2022-05-09T04:34:18.425" v="3815" actId="1076"/>
          <ac:spMkLst>
            <pc:docMk/>
            <pc:sldMk cId="2663224326" sldId="277"/>
            <ac:spMk id="2" creationId="{0F79A239-22B1-479B-8BAA-EE060EF9A141}"/>
          </ac:spMkLst>
        </pc:spChg>
        <pc:spChg chg="mod">
          <ac:chgData name="이동건" userId="4ad090f6-dadd-4301-b5d0-883b88f508af" providerId="ADAL" clId="{4D43E722-CACC-46B2-BE88-E05E9D814DAB}" dt="2022-05-09T01:57:09.252" v="3792" actId="20577"/>
          <ac:spMkLst>
            <pc:docMk/>
            <pc:sldMk cId="2663224326" sldId="277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4:52:35.942" v="4305" actId="403"/>
          <ac:spMkLst>
            <pc:docMk/>
            <pc:sldMk cId="2663224326" sldId="277"/>
            <ac:spMk id="7" creationId="{B4D81F01-7579-4DF7-86F9-C16439E7738E}"/>
          </ac:spMkLst>
        </pc:spChg>
        <pc:spChg chg="add mod">
          <ac:chgData name="이동건" userId="4ad090f6-dadd-4301-b5d0-883b88f508af" providerId="ADAL" clId="{4D43E722-CACC-46B2-BE88-E05E9D814DAB}" dt="2022-05-09T04:54:05.713" v="4462" actId="20577"/>
          <ac:spMkLst>
            <pc:docMk/>
            <pc:sldMk cId="2663224326" sldId="277"/>
            <ac:spMk id="8" creationId="{151C7F1A-FD72-4867-AD76-A8A2C451C607}"/>
          </ac:spMkLst>
        </pc:spChg>
        <pc:spChg chg="add mod">
          <ac:chgData name="이동건" userId="4ad090f6-dadd-4301-b5d0-883b88f508af" providerId="ADAL" clId="{4D43E722-CACC-46B2-BE88-E05E9D814DAB}" dt="2022-05-09T04:51:43.427" v="4277" actId="1076"/>
          <ac:spMkLst>
            <pc:docMk/>
            <pc:sldMk cId="2663224326" sldId="277"/>
            <ac:spMk id="9" creationId="{5C687E45-E5D9-4623-957E-EE3609B8E3FE}"/>
          </ac:spMkLst>
        </pc:spChg>
        <pc:spChg chg="add mod">
          <ac:chgData name="이동건" userId="4ad090f6-dadd-4301-b5d0-883b88f508af" providerId="ADAL" clId="{4D43E722-CACC-46B2-BE88-E05E9D814DAB}" dt="2022-05-09T04:34:34.694" v="3832" actId="20577"/>
          <ac:spMkLst>
            <pc:docMk/>
            <pc:sldMk cId="2663224326" sldId="277"/>
            <ac:spMk id="15" creationId="{2614475C-BF89-42B4-88AF-3C7BE4EA3227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3" creationId="{0F77EF04-2EA5-46AE-A97C-068E6ED4108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4" creationId="{C4FB1B05-C9B8-46E5-ABA0-C4721F745BCC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5" creationId="{AAB5E752-641D-4308-AEF4-308762983424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6" creationId="{ACBFBD0B-B34B-4EFB-91FF-0D04E0EB39B0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7" creationId="{761BDBA4-676E-4573-920E-BCD26F0441BF}"/>
          </ac:spMkLst>
        </pc:spChg>
        <pc:spChg chg="del">
          <ac:chgData name="이동건" userId="4ad090f6-dadd-4301-b5d0-883b88f508af" providerId="ADAL" clId="{4D43E722-CACC-46B2-BE88-E05E9D814DAB}" dt="2022-05-09T04:29:12.096" v="3807" actId="478"/>
          <ac:spMkLst>
            <pc:docMk/>
            <pc:sldMk cId="2663224326" sldId="277"/>
            <ac:spMk id="28" creationId="{288C7E6D-4174-4C79-B075-1ECEB24AB047}"/>
          </ac:spMkLst>
        </pc:spChg>
        <pc:spChg chg="add mod">
          <ac:chgData name="이동건" userId="4ad090f6-dadd-4301-b5d0-883b88f508af" providerId="ADAL" clId="{4D43E722-CACC-46B2-BE88-E05E9D814DAB}" dt="2022-05-09T04:54:43.058" v="4477" actId="20577"/>
          <ac:spMkLst>
            <pc:docMk/>
            <pc:sldMk cId="2663224326" sldId="277"/>
            <ac:spMk id="29" creationId="{D0A350ED-5D71-489D-B9E5-ACD004176313}"/>
          </ac:spMkLst>
        </pc:spChg>
        <pc:spChg chg="add mod">
          <ac:chgData name="이동건" userId="4ad090f6-dadd-4301-b5d0-883b88f508af" providerId="ADAL" clId="{4D43E722-CACC-46B2-BE88-E05E9D814DAB}" dt="2022-05-09T04:52:30.875" v="4303" actId="1076"/>
          <ac:spMkLst>
            <pc:docMk/>
            <pc:sldMk cId="2663224326" sldId="277"/>
            <ac:spMk id="32" creationId="{9AE4B2C0-531C-4AB1-A6E4-B3E60F12B831}"/>
          </ac:spMkLst>
        </pc:spChg>
        <pc:picChg chg="add del mod">
          <ac:chgData name="이동건" userId="4ad090f6-dadd-4301-b5d0-883b88f508af" providerId="ADAL" clId="{4D43E722-CACC-46B2-BE88-E05E9D814DAB}" dt="2022-05-09T04:45:03.262" v="3852" actId="478"/>
          <ac:picMkLst>
            <pc:docMk/>
            <pc:sldMk cId="2663224326" sldId="277"/>
            <ac:picMk id="3" creationId="{8E9D7CC3-972A-4123-90C2-BA733DE90034}"/>
          </ac:picMkLst>
        </pc:picChg>
        <pc:picChg chg="add del mod">
          <ac:chgData name="이동건" userId="4ad090f6-dadd-4301-b5d0-883b88f508af" providerId="ADAL" clId="{4D43E722-CACC-46B2-BE88-E05E9D814DAB}" dt="2022-05-09T04:45:04.072" v="3853" actId="478"/>
          <ac:picMkLst>
            <pc:docMk/>
            <pc:sldMk cId="2663224326" sldId="277"/>
            <ac:picMk id="6" creationId="{28C0BE28-6164-4D4A-A20D-39DF6293FE81}"/>
          </ac:picMkLst>
        </pc:picChg>
        <pc:picChg chg="add del mod">
          <ac:chgData name="이동건" userId="4ad090f6-dadd-4301-b5d0-883b88f508af" providerId="ADAL" clId="{4D43E722-CACC-46B2-BE88-E05E9D814DAB}" dt="2022-05-09T04:46:33.984" v="3871" actId="478"/>
          <ac:picMkLst>
            <pc:docMk/>
            <pc:sldMk cId="2663224326" sldId="277"/>
            <ac:picMk id="2050" creationId="{104FB458-9239-4788-946B-C0613439D87E}"/>
          </ac:picMkLst>
        </pc:picChg>
        <pc:picChg chg="add del mod">
          <ac:chgData name="이동건" userId="4ad090f6-dadd-4301-b5d0-883b88f508af" providerId="ADAL" clId="{4D43E722-CACC-46B2-BE88-E05E9D814DAB}" dt="2022-05-09T04:46:34.576" v="3872" actId="478"/>
          <ac:picMkLst>
            <pc:docMk/>
            <pc:sldMk cId="2663224326" sldId="277"/>
            <ac:picMk id="2052" creationId="{6EC4FBFA-01F2-4031-862F-ED13E65559AE}"/>
          </ac:picMkLst>
        </pc:picChg>
        <pc:picChg chg="add mod">
          <ac:chgData name="이동건" userId="4ad090f6-dadd-4301-b5d0-883b88f508af" providerId="ADAL" clId="{4D43E722-CACC-46B2-BE88-E05E9D814DAB}" dt="2022-05-09T04:54:48.161" v="4478" actId="1076"/>
          <ac:picMkLst>
            <pc:docMk/>
            <pc:sldMk cId="2663224326" sldId="277"/>
            <ac:picMk id="2054" creationId="{C49D5335-4170-4AA7-812A-00B68160D442}"/>
          </ac:picMkLst>
        </pc:picChg>
        <pc:picChg chg="add mod">
          <ac:chgData name="이동건" userId="4ad090f6-dadd-4301-b5d0-883b88f508af" providerId="ADAL" clId="{4D43E722-CACC-46B2-BE88-E05E9D814DAB}" dt="2022-05-09T04:51:41.920" v="4276" actId="1076"/>
          <ac:picMkLst>
            <pc:docMk/>
            <pc:sldMk cId="2663224326" sldId="277"/>
            <ac:picMk id="2056" creationId="{7A3D9F67-4AC3-4BA6-A117-6AA03524DEF9}"/>
          </ac:picMkLst>
        </pc:picChg>
        <pc:picChg chg="add mod">
          <ac:chgData name="이동건" userId="4ad090f6-dadd-4301-b5d0-883b88f508af" providerId="ADAL" clId="{4D43E722-CACC-46B2-BE88-E05E9D814DAB}" dt="2022-05-09T04:51:59.756" v="4282" actId="1076"/>
          <ac:picMkLst>
            <pc:docMk/>
            <pc:sldMk cId="2663224326" sldId="277"/>
            <ac:picMk id="2058" creationId="{57B11C9B-F757-4AF7-9C69-67F6F9B90C84}"/>
          </ac:picMkLst>
        </pc:pic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0" creationId="{9EDBE4FC-D280-489F-88FF-5BD9D8570637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1" creationId="{0AFD1AA0-E6E7-4C8C-959C-2DBED621CB46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4" creationId="{43664D9A-0892-4C38-8A4A-E38387737BC4}"/>
          </ac:cxnSpMkLst>
        </pc:cxnChg>
        <pc:cxnChg chg="del mod">
          <ac:chgData name="이동건" userId="4ad090f6-dadd-4301-b5d0-883b88f508af" providerId="ADAL" clId="{4D43E722-CACC-46B2-BE88-E05E9D814DAB}" dt="2022-05-09T04:29:12.096" v="3807" actId="478"/>
          <ac:cxnSpMkLst>
            <pc:docMk/>
            <pc:sldMk cId="2663224326" sldId="277"/>
            <ac:cxnSpMk id="37" creationId="{92A424E1-64E8-4D22-A919-B1948A032AA8}"/>
          </ac:cxnSpMkLst>
        </pc:cxnChg>
      </pc:sldChg>
      <pc:sldChg chg="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1395375196" sldId="278"/>
        </pc:sldMkLst>
      </pc:sldChg>
      <pc:sldChg chg="addSp delSp modSp add">
        <pc:chgData name="이동건" userId="4ad090f6-dadd-4301-b5d0-883b88f508af" providerId="ADAL" clId="{4D43E722-CACC-46B2-BE88-E05E9D814DAB}" dt="2022-05-09T08:26:30.066" v="6272" actId="20577"/>
        <pc:sldMkLst>
          <pc:docMk/>
          <pc:sldMk cId="1347253333" sldId="279"/>
        </pc:sldMkLst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2" creationId="{0F79A239-22B1-479B-8BAA-EE060EF9A141}"/>
          </ac:spMkLst>
        </pc:spChg>
        <pc:spChg chg="add mod">
          <ac:chgData name="이동건" userId="4ad090f6-dadd-4301-b5d0-883b88f508af" providerId="ADAL" clId="{4D43E722-CACC-46B2-BE88-E05E9D814DAB}" dt="2022-05-09T08:16:05.250" v="6166" actId="1076"/>
          <ac:spMkLst>
            <pc:docMk/>
            <pc:sldMk cId="1347253333" sldId="279"/>
            <ac:spMk id="7" creationId="{E54F8476-EAFA-4CAC-9E4D-0C3A3276A63F}"/>
          </ac:spMkLst>
        </pc:spChg>
        <pc:spChg chg="add mod">
          <ac:chgData name="이동건" userId="4ad090f6-dadd-4301-b5d0-883b88f508af" providerId="ADAL" clId="{4D43E722-CACC-46B2-BE88-E05E9D814DAB}" dt="2022-05-09T08:26:30.066" v="6272" actId="20577"/>
          <ac:spMkLst>
            <pc:docMk/>
            <pc:sldMk cId="1347253333" sldId="279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6:17.822" v="6241" actId="478"/>
          <ac:spMkLst>
            <pc:docMk/>
            <pc:sldMk cId="1347253333" sldId="279"/>
            <ac:spMk id="11" creationId="{4E06C2B3-36F1-4265-B7EF-C9028DCE8C97}"/>
          </ac:spMkLst>
        </pc:spChg>
        <pc:spChg chg="add del">
          <ac:chgData name="이동건" userId="4ad090f6-dadd-4301-b5d0-883b88f508af" providerId="ADAL" clId="{4D43E722-CACC-46B2-BE88-E05E9D814DAB}" dt="2022-05-09T08:26:18.670" v="6242" actId="478"/>
          <ac:spMkLst>
            <pc:docMk/>
            <pc:sldMk cId="1347253333" sldId="279"/>
            <ac:spMk id="12" creationId="{006946B2-586D-426F-A305-4FFC2732B76F}"/>
          </ac:spMkLst>
        </pc:spChg>
        <pc:spChg chg="del">
          <ac:chgData name="이동건" userId="4ad090f6-dadd-4301-b5d0-883b88f508af" providerId="ADAL" clId="{4D43E722-CACC-46B2-BE88-E05E9D814DAB}" dt="2022-05-09T04:54:54.983" v="4479" actId="478"/>
          <ac:spMkLst>
            <pc:docMk/>
            <pc:sldMk cId="1347253333" sldId="279"/>
            <ac:spMk id="15" creationId="{2614475C-BF89-42B4-88AF-3C7BE4EA3227}"/>
          </ac:spMkLst>
        </pc:spChg>
        <pc:picChg chg="mod">
          <ac:chgData name="이동건" userId="4ad090f6-dadd-4301-b5d0-883b88f508af" providerId="ADAL" clId="{4D43E722-CACC-46B2-BE88-E05E9D814DAB}" dt="2022-05-09T05:13:07.942" v="4661" actId="1076"/>
          <ac:picMkLst>
            <pc:docMk/>
            <pc:sldMk cId="1347253333" sldId="279"/>
            <ac:picMk id="3" creationId="{8E9D7CC3-972A-4123-90C2-BA733DE90034}"/>
          </ac:picMkLst>
        </pc:picChg>
        <pc:picChg chg="mod">
          <ac:chgData name="이동건" userId="4ad090f6-dadd-4301-b5d0-883b88f508af" providerId="ADAL" clId="{4D43E722-CACC-46B2-BE88-E05E9D814DAB}" dt="2022-05-09T05:13:09.745" v="4662" actId="1076"/>
          <ac:picMkLst>
            <pc:docMk/>
            <pc:sldMk cId="1347253333" sldId="279"/>
            <ac:picMk id="6" creationId="{28C0BE28-6164-4D4A-A20D-39DF6293FE81}"/>
          </ac:picMkLst>
        </pc:picChg>
        <pc:picChg chg="del">
          <ac:chgData name="이동건" userId="4ad090f6-dadd-4301-b5d0-883b88f508af" providerId="ADAL" clId="{4D43E722-CACC-46B2-BE88-E05E9D814DAB}" dt="2022-05-09T04:54:56.943" v="4480" actId="478"/>
          <ac:picMkLst>
            <pc:docMk/>
            <pc:sldMk cId="1347253333" sldId="279"/>
            <ac:picMk id="2050" creationId="{104FB458-9239-4788-946B-C0613439D87E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0:05.695" v="6462" actId="20577"/>
        <pc:sldMkLst>
          <pc:docMk/>
          <pc:sldMk cId="1332617484" sldId="280"/>
        </pc:sldMkLst>
        <pc:spChg chg="del">
          <ac:chgData name="이동건" userId="4ad090f6-dadd-4301-b5d0-883b88f508af" providerId="ADAL" clId="{4D43E722-CACC-46B2-BE88-E05E9D814DAB}" dt="2022-05-09T05:24:38.575" v="4842" actId="478"/>
          <ac:spMkLst>
            <pc:docMk/>
            <pc:sldMk cId="1332617484" sldId="280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09T05:24:37.468" v="4841" actId="478"/>
          <ac:spMkLst>
            <pc:docMk/>
            <pc:sldMk cId="1332617484" sldId="280"/>
            <ac:spMk id="8" creationId="{9770C4F8-6F3E-4924-8791-043A1372FB24}"/>
          </ac:spMkLst>
        </pc:spChg>
        <pc:spChg chg="add del">
          <ac:chgData name="이동건" userId="4ad090f6-dadd-4301-b5d0-883b88f508af" providerId="ADAL" clId="{4D43E722-CACC-46B2-BE88-E05E9D814DAB}" dt="2022-05-09T08:29:47.239" v="6430" actId="478"/>
          <ac:spMkLst>
            <pc:docMk/>
            <pc:sldMk cId="1332617484" sldId="280"/>
            <ac:spMk id="10" creationId="{FCF349B1-87DF-4D4B-B858-C3065CCCB436}"/>
          </ac:spMkLst>
        </pc:spChg>
        <pc:spChg chg="add del">
          <ac:chgData name="이동건" userId="4ad090f6-dadd-4301-b5d0-883b88f508af" providerId="ADAL" clId="{4D43E722-CACC-46B2-BE88-E05E9D814DAB}" dt="2022-05-09T08:29:49.224" v="6431" actId="478"/>
          <ac:spMkLst>
            <pc:docMk/>
            <pc:sldMk cId="1332617484" sldId="280"/>
            <ac:spMk id="11" creationId="{5573023E-0827-4028-A5FC-37DA6DE9633B}"/>
          </ac:spMkLst>
        </pc:spChg>
        <pc:spChg chg="add mod">
          <ac:chgData name="이동건" userId="4ad090f6-dadd-4301-b5d0-883b88f508af" providerId="ADAL" clId="{4D43E722-CACC-46B2-BE88-E05E9D814DAB}" dt="2022-05-09T08:27:52.252" v="6339" actId="1076"/>
          <ac:spMkLst>
            <pc:docMk/>
            <pc:sldMk cId="1332617484" sldId="280"/>
            <ac:spMk id="12" creationId="{279A7E22-6C0F-4AD2-B8C2-8071733EE260}"/>
          </ac:spMkLst>
        </pc:spChg>
        <pc:spChg chg="add mod">
          <ac:chgData name="이동건" userId="4ad090f6-dadd-4301-b5d0-883b88f508af" providerId="ADAL" clId="{4D43E722-CACC-46B2-BE88-E05E9D814DAB}" dt="2022-05-09T08:30:05.695" v="6462" actId="20577"/>
          <ac:spMkLst>
            <pc:docMk/>
            <pc:sldMk cId="1332617484" sldId="280"/>
            <ac:spMk id="13" creationId="{5F34BD0F-3BEA-4D85-80EF-29E676ADAABC}"/>
          </ac:spMkLst>
        </pc:spChg>
        <pc:picChg chg="add mod">
          <ac:chgData name="이동건" userId="4ad090f6-dadd-4301-b5d0-883b88f508af" providerId="ADAL" clId="{4D43E722-CACC-46B2-BE88-E05E9D814DAB}" dt="2022-05-09T05:28:54.821" v="4848" actId="14100"/>
          <ac:picMkLst>
            <pc:docMk/>
            <pc:sldMk cId="1332617484" sldId="280"/>
            <ac:picMk id="2" creationId="{A510171C-6A59-411A-8F53-B5A43B711623}"/>
          </ac:picMkLst>
        </pc:picChg>
        <pc:picChg chg="del">
          <ac:chgData name="이동건" userId="4ad090f6-dadd-4301-b5d0-883b88f508af" providerId="ADAL" clId="{4D43E722-CACC-46B2-BE88-E05E9D814DAB}" dt="2022-05-09T05:24:35.760" v="4839" actId="478"/>
          <ac:picMkLst>
            <pc:docMk/>
            <pc:sldMk cId="1332617484" sldId="280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09T05:24:36.142" v="4840" actId="478"/>
          <ac:picMkLst>
            <pc:docMk/>
            <pc:sldMk cId="1332617484" sldId="280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09T05:29:02.902" v="4851" actId="1076"/>
          <ac:picMkLst>
            <pc:docMk/>
            <pc:sldMk cId="1332617484" sldId="280"/>
            <ac:picMk id="9" creationId="{AA983EB5-8986-4CCC-B437-86E15F201FE1}"/>
          </ac:picMkLst>
        </pc:picChg>
      </pc:sldChg>
      <pc:sldChg chg="addSp delSp modSp add">
        <pc:chgData name="이동건" userId="4ad090f6-dadd-4301-b5d0-883b88f508af" providerId="ADAL" clId="{4D43E722-CACC-46B2-BE88-E05E9D814DAB}" dt="2022-05-09T08:31:28.197" v="6511"/>
        <pc:sldMkLst>
          <pc:docMk/>
          <pc:sldMk cId="650651155" sldId="281"/>
        </pc:sldMkLst>
        <pc:spChg chg="add mod">
          <ac:chgData name="이동건" userId="4ad090f6-dadd-4301-b5d0-883b88f508af" providerId="ADAL" clId="{4D43E722-CACC-46B2-BE88-E05E9D814DAB}" dt="2022-05-09T08:31:27.993" v="6509" actId="1076"/>
          <ac:spMkLst>
            <pc:docMk/>
            <pc:sldMk cId="650651155" sldId="281"/>
            <ac:spMk id="6" creationId="{20516EE6-0CA7-4CF0-94B8-5985822A536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7" creationId="{191BAE87-44AD-44C1-8633-5B48760392D5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8" creationId="{780B02C8-3503-4FDF-9DB9-52911CEC2673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9" creationId="{7D5515FB-10A8-4EC4-90BB-C718A3B3ED5D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0" creationId="{18EE36F3-907D-407C-B347-F3F6151CC956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1" creationId="{00BB8E9F-4E8C-4A0B-82AC-20F032313F28}"/>
          </ac:spMkLst>
        </pc:spChg>
        <pc:spChg chg="add mod">
          <ac:chgData name="이동건" userId="4ad090f6-dadd-4301-b5d0-883b88f508af" providerId="ADAL" clId="{4D43E722-CACC-46B2-BE88-E05E9D814DAB}" dt="2022-05-09T06:39:45.512" v="5074" actId="1076"/>
          <ac:spMkLst>
            <pc:docMk/>
            <pc:sldMk cId="650651155" sldId="281"/>
            <ac:spMk id="12" creationId="{D950C171-4AC2-49D7-8C92-FC9963E2D9B8}"/>
          </ac:spMkLst>
        </pc:spChg>
        <pc:spChg chg="add del mod">
          <ac:chgData name="이동건" userId="4ad090f6-dadd-4301-b5d0-883b88f508af" providerId="ADAL" clId="{4D43E722-CACC-46B2-BE88-E05E9D814DAB}" dt="2022-05-09T08:31:28.197" v="6511"/>
          <ac:spMkLst>
            <pc:docMk/>
            <pc:sldMk cId="650651155" sldId="281"/>
            <ac:spMk id="17" creationId="{42F4ECC1-BC56-420F-BB62-4A8A5AB3A2DA}"/>
          </ac:spMkLst>
        </pc:spChg>
        <pc:picChg chg="add mod">
          <ac:chgData name="이동건" userId="4ad090f6-dadd-4301-b5d0-883b88f508af" providerId="ADAL" clId="{4D43E722-CACC-46B2-BE88-E05E9D814DAB}" dt="2022-05-09T06:39:30.388" v="5070" actId="1076"/>
          <ac:picMkLst>
            <pc:docMk/>
            <pc:sldMk cId="650651155" sldId="281"/>
            <ac:picMk id="2" creationId="{D5C5758D-42E0-4336-A6F6-D8B01740F352}"/>
          </ac:picMkLst>
        </pc:picChg>
        <pc:picChg chg="add del mod">
          <ac:chgData name="이동건" userId="4ad090f6-dadd-4301-b5d0-883b88f508af" providerId="ADAL" clId="{4D43E722-CACC-46B2-BE88-E05E9D814DAB}" dt="2022-05-09T06:37:31.634" v="5009" actId="478"/>
          <ac:picMkLst>
            <pc:docMk/>
            <pc:sldMk cId="650651155" sldId="281"/>
            <ac:picMk id="3" creationId="{F94C6E47-4C7A-48E1-A2BD-AF2C2895E6A5}"/>
          </ac:picMkLst>
        </pc:pic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3" creationId="{6BE1B207-A18A-4605-84EC-D97040A6A9DA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4" creationId="{779232CD-D635-47DC-869C-5876DF1AA366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5" creationId="{33D249DC-15CB-47F4-8140-5F9279313EB3}"/>
          </ac:cxnSpMkLst>
        </pc:cxnChg>
        <pc:cxnChg chg="add mod">
          <ac:chgData name="이동건" userId="4ad090f6-dadd-4301-b5d0-883b88f508af" providerId="ADAL" clId="{4D43E722-CACC-46B2-BE88-E05E9D814DAB}" dt="2022-05-09T06:39:45.512" v="5074" actId="1076"/>
          <ac:cxnSpMkLst>
            <pc:docMk/>
            <pc:sldMk cId="650651155" sldId="281"/>
            <ac:cxnSpMk id="16" creationId="{0CDF92C1-8254-4C50-9BA9-19314F191410}"/>
          </ac:cxnSpMkLst>
        </pc:cxnChg>
      </pc:sldChg>
      <pc:sldChg chg="addSp delSp add del">
        <pc:chgData name="이동건" userId="4ad090f6-dadd-4301-b5d0-883b88f508af" providerId="ADAL" clId="{4D43E722-CACC-46B2-BE88-E05E9D814DAB}" dt="2022-05-09T06:42:45.674" v="5075" actId="2696"/>
        <pc:sldMkLst>
          <pc:docMk/>
          <pc:sldMk cId="1894377530" sldId="282"/>
        </pc:sldMkLst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6" creationId="{191DD107-AEBE-4D20-BF20-5EC8DD6DEC18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7" creationId="{96B0D93F-BA13-4DE9-9825-2801031920C2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8" creationId="{8573585C-6B52-4814-A55E-23C63B4144A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9" creationId="{D7E6B709-3117-489C-AFCE-5257C07CAFAF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0" creationId="{B45FAFA8-F072-47F8-9C34-A52DB8E4F61B}"/>
          </ac:spMkLst>
        </pc:spChg>
        <pc:spChg chg="add del">
          <ac:chgData name="이동건" userId="4ad090f6-dadd-4301-b5d0-883b88f508af" providerId="ADAL" clId="{4D43E722-CACC-46B2-BE88-E05E9D814DAB}" dt="2022-05-09T06:39:40.119" v="5072"/>
          <ac:spMkLst>
            <pc:docMk/>
            <pc:sldMk cId="1894377530" sldId="282"/>
            <ac:spMk id="11" creationId="{9AF15912-B142-4946-BD0C-431BEFA75C2B}"/>
          </ac:spMkLst>
        </pc:spChg>
        <pc:picChg chg="del">
          <ac:chgData name="이동건" userId="4ad090f6-dadd-4301-b5d0-883b88f508af" providerId="ADAL" clId="{4D43E722-CACC-46B2-BE88-E05E9D814DAB}" dt="2022-05-09T05:49:35.856" v="4865" actId="478"/>
          <ac:picMkLst>
            <pc:docMk/>
            <pc:sldMk cId="1894377530" sldId="282"/>
            <ac:picMk id="2" creationId="{D5C5758D-42E0-4336-A6F6-D8B01740F352}"/>
          </ac:picMkLst>
        </pc:picChg>
        <pc:picChg chg="del">
          <ac:chgData name="이동건" userId="4ad090f6-dadd-4301-b5d0-883b88f508af" providerId="ADAL" clId="{4D43E722-CACC-46B2-BE88-E05E9D814DAB}" dt="2022-05-09T05:49:36.088" v="4866" actId="478"/>
          <ac:picMkLst>
            <pc:docMk/>
            <pc:sldMk cId="1894377530" sldId="282"/>
            <ac:picMk id="3" creationId="{F94C6E47-4C7A-48E1-A2BD-AF2C2895E6A5}"/>
          </ac:picMkLst>
        </pc:pic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2" creationId="{F342C13B-756D-4F34-AB8F-B6FA7927C939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3" creationId="{4E451BF0-ED01-4140-A98A-E3757708E466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4" creationId="{4222F0B7-4594-402F-9250-D4889BB2ADB5}"/>
          </ac:cxnSpMkLst>
        </pc:cxnChg>
        <pc:cxnChg chg="add del">
          <ac:chgData name="이동건" userId="4ad090f6-dadd-4301-b5d0-883b88f508af" providerId="ADAL" clId="{4D43E722-CACC-46B2-BE88-E05E9D814DAB}" dt="2022-05-09T06:39:40.119" v="5072"/>
          <ac:cxnSpMkLst>
            <pc:docMk/>
            <pc:sldMk cId="1894377530" sldId="282"/>
            <ac:cxnSpMk id="15" creationId="{E1FE5A86-C6D1-4437-BC67-274DA13CE1D1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24.135" v="6780"/>
        <pc:sldMkLst>
          <pc:docMk/>
          <pc:sldMk cId="2788932042" sldId="282"/>
        </pc:sldMkLst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2" creationId="{676B75B8-C6BF-4112-9741-064BE33E10DA}"/>
          </ac:spMkLst>
        </pc:spChg>
        <pc:spChg chg="del mo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6" creationId="{9AC8EB3A-E387-4C09-BFA1-E50957573358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7" creationId="{16D4A05E-EBCC-4543-90FF-92E039CA9E1B}"/>
          </ac:spMkLst>
        </pc:spChg>
        <pc:spChg chg="add mod">
          <ac:chgData name="이동건" userId="4ad090f6-dadd-4301-b5d0-883b88f508af" providerId="ADAL" clId="{4D43E722-CACC-46B2-BE88-E05E9D814DAB}" dt="2022-05-09T07:15:56.866" v="6015" actId="1076"/>
          <ac:spMkLst>
            <pc:docMk/>
            <pc:sldMk cId="2788932042" sldId="282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12:25.321" v="5881" actId="478"/>
          <ac:spMkLst>
            <pc:docMk/>
            <pc:sldMk cId="2788932042" sldId="282"/>
            <ac:spMk id="11" creationId="{BCEA5E88-ADC1-44B3-86E0-7C2A489B48F2}"/>
          </ac:spMkLst>
        </pc:spChg>
        <pc:spChg chg="add mod">
          <ac:chgData name="이동건" userId="4ad090f6-dadd-4301-b5d0-883b88f508af" providerId="ADAL" clId="{4D43E722-CACC-46B2-BE88-E05E9D814DAB}" dt="2022-05-09T07:16:40.034" v="6044" actId="113"/>
          <ac:spMkLst>
            <pc:docMk/>
            <pc:sldMk cId="2788932042" sldId="282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17:23.133" v="6053" actId="1076"/>
          <ac:spMkLst>
            <pc:docMk/>
            <pc:sldMk cId="2788932042" sldId="282"/>
            <ac:spMk id="16" creationId="{14EC08EF-3197-4855-9BB7-D8B037B64FD9}"/>
          </ac:spMkLst>
        </pc:spChg>
        <pc:spChg chg="add del">
          <ac:chgData name="이동건" userId="4ad090f6-dadd-4301-b5d0-883b88f508af" providerId="ADAL" clId="{4D43E722-CACC-46B2-BE88-E05E9D814DAB}" dt="2022-05-10T05:01:20.792" v="6778"/>
          <ac:spMkLst>
            <pc:docMk/>
            <pc:sldMk cId="2788932042" sldId="282"/>
            <ac:spMk id="18" creationId="{9740FF0B-A362-4585-818C-7CA7280C06F8}"/>
          </ac:spMkLst>
        </pc:spChg>
        <pc:spChg chg="add">
          <ac:chgData name="이동건" userId="4ad090f6-dadd-4301-b5d0-883b88f508af" providerId="ADAL" clId="{4D43E722-CACC-46B2-BE88-E05E9D814DAB}" dt="2022-05-10T05:01:24.135" v="6780"/>
          <ac:spMkLst>
            <pc:docMk/>
            <pc:sldMk cId="2788932042" sldId="282"/>
            <ac:spMk id="19" creationId="{6E8EF98E-024E-4736-AF4D-EFF2B864D595}"/>
          </ac:spMkLst>
        </pc:spChg>
        <pc:spChg chg="mod">
          <ac:chgData name="이동건" userId="4ad090f6-dadd-4301-b5d0-883b88f508af" providerId="ADAL" clId="{4D43E722-CACC-46B2-BE88-E05E9D814DAB}" dt="2022-05-09T07:13:22.513" v="5932" actId="20577"/>
          <ac:spMkLst>
            <pc:docMk/>
            <pc:sldMk cId="2788932042" sldId="282"/>
            <ac:spMk id="41" creationId="{8FC1F2D7-D90F-460A-9F5E-73125404F7ED}"/>
          </ac:spMkLst>
        </pc:spChg>
        <pc:picChg chg="del">
          <ac:chgData name="이동건" userId="4ad090f6-dadd-4301-b5d0-883b88f508af" providerId="ADAL" clId="{4D43E722-CACC-46B2-BE88-E05E9D814DAB}" dt="2022-05-09T07:12:26.087" v="5882" actId="478"/>
          <ac:picMkLst>
            <pc:docMk/>
            <pc:sldMk cId="2788932042" sldId="282"/>
            <ac:picMk id="3" creationId="{492F349E-8747-4EF2-80C3-56DE0C0A5660}"/>
          </ac:picMkLst>
        </pc:picChg>
        <pc:picChg chg="add mod">
          <ac:chgData name="이동건" userId="4ad090f6-dadd-4301-b5d0-883b88f508af" providerId="ADAL" clId="{4D43E722-CACC-46B2-BE88-E05E9D814DAB}" dt="2022-05-09T07:15:54.798" v="6014" actId="14100"/>
          <ac:picMkLst>
            <pc:docMk/>
            <pc:sldMk cId="2788932042" sldId="282"/>
            <ac:picMk id="8" creationId="{3AB1BD98-5D42-4851-9A96-239D099B0B8B}"/>
          </ac:picMkLst>
        </pc:picChg>
        <pc:cxnChg chg="del">
          <ac:chgData name="이동건" userId="4ad090f6-dadd-4301-b5d0-883b88f508af" providerId="ADAL" clId="{4D43E722-CACC-46B2-BE88-E05E9D814DAB}" dt="2022-05-09T07:12:25.321" v="5881" actId="478"/>
          <ac:cxnSpMkLst>
            <pc:docMk/>
            <pc:sldMk cId="2788932042" sldId="282"/>
            <ac:cxnSpMk id="9" creationId="{92A2C360-2701-4C17-B8D4-CA3DEBBF92F9}"/>
          </ac:cxnSpMkLst>
        </pc:cxnChg>
        <pc:cxnChg chg="add mod">
          <ac:chgData name="이동건" userId="4ad090f6-dadd-4301-b5d0-883b88f508af" providerId="ADAL" clId="{4D43E722-CACC-46B2-BE88-E05E9D814DAB}" dt="2022-05-09T07:17:13.034" v="6046" actId="14100"/>
          <ac:cxnSpMkLst>
            <pc:docMk/>
            <pc:sldMk cId="2788932042" sldId="282"/>
            <ac:cxnSpMk id="14" creationId="{5C07FE43-925B-4C1B-A4E9-57840A4580E2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0T05:01:14.133" v="6776"/>
        <pc:sldMkLst>
          <pc:docMk/>
          <pc:sldMk cId="3188821264" sldId="283"/>
        </pc:sldMkLst>
        <pc:spChg chg="del">
          <ac:chgData name="이동건" userId="4ad090f6-dadd-4301-b5d0-883b88f508af" providerId="ADAL" clId="{4D43E722-CACC-46B2-BE88-E05E9D814DAB}" dt="2022-05-10T05:01:10.947" v="6773" actId="478"/>
          <ac:spMkLst>
            <pc:docMk/>
            <pc:sldMk cId="3188821264" sldId="283"/>
            <ac:spMk id="4" creationId="{18507B9F-6865-49C6-AEFE-0AF6E237C549}"/>
          </ac:spMkLst>
        </pc:spChg>
        <pc:spChg chg="add mod">
          <ac:chgData name="이동건" userId="4ad090f6-dadd-4301-b5d0-883b88f508af" providerId="ADAL" clId="{4D43E722-CACC-46B2-BE88-E05E9D814DAB}" dt="2022-05-09T07:39:50.646" v="6161" actId="1076"/>
          <ac:spMkLst>
            <pc:docMk/>
            <pc:sldMk cId="3188821264" sldId="283"/>
            <ac:spMk id="7" creationId="{1D09E27F-B0AF-4AC6-830D-B9FF384387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0" creationId="{9A32C68A-2320-4C1F-9DEE-754CDDC12646}"/>
          </ac:spMkLst>
        </pc:spChg>
        <pc:spChg chg="del">
          <ac:chgData name="이동건" userId="4ad090f6-dadd-4301-b5d0-883b88f508af" providerId="ADAL" clId="{4D43E722-CACC-46B2-BE88-E05E9D814DAB}" dt="2022-05-09T07:30:05.142" v="6056" actId="478"/>
          <ac:spMkLst>
            <pc:docMk/>
            <pc:sldMk cId="3188821264" sldId="283"/>
            <ac:spMk id="12" creationId="{CE716E5E-6075-4934-A905-136EEFEFBEEA}"/>
          </ac:spMkLst>
        </pc:spChg>
        <pc:spChg chg="add mod">
          <ac:chgData name="이동건" userId="4ad090f6-dadd-4301-b5d0-883b88f508af" providerId="ADAL" clId="{4D43E722-CACC-46B2-BE88-E05E9D814DAB}" dt="2022-05-09T07:32:13.695" v="6093" actId="1076"/>
          <ac:spMkLst>
            <pc:docMk/>
            <pc:sldMk cId="3188821264" sldId="283"/>
            <ac:spMk id="15" creationId="{502B8E0D-5383-4302-9E9D-931A185B79F3}"/>
          </ac:spMkLst>
        </pc:spChg>
        <pc:spChg chg="mod ord">
          <ac:chgData name="이동건" userId="4ad090f6-dadd-4301-b5d0-883b88f508af" providerId="ADAL" clId="{4D43E722-CACC-46B2-BE88-E05E9D814DAB}" dt="2022-05-09T07:32:10.911" v="6092" actId="1076"/>
          <ac:spMkLst>
            <pc:docMk/>
            <pc:sldMk cId="3188821264" sldId="283"/>
            <ac:spMk id="16" creationId="{14EC08EF-3197-4855-9BB7-D8B037B64FD9}"/>
          </ac:spMkLst>
        </pc:spChg>
        <pc:spChg chg="add mod">
          <ac:chgData name="이동건" userId="4ad090f6-dadd-4301-b5d0-883b88f508af" providerId="ADAL" clId="{4D43E722-CACC-46B2-BE88-E05E9D814DAB}" dt="2022-05-09T07:32:24.871" v="6095" actId="1076"/>
          <ac:spMkLst>
            <pc:docMk/>
            <pc:sldMk cId="3188821264" sldId="283"/>
            <ac:spMk id="17" creationId="{88F16D80-9F89-4C43-B0BE-7CF6ACDE648F}"/>
          </ac:spMkLst>
        </pc:spChg>
        <pc:spChg chg="add del mo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27" creationId="{B8D74B59-3471-499D-A3D3-AB005E6DA636}"/>
          </ac:spMkLst>
        </pc:spChg>
        <pc:spChg chg="add del">
          <ac:chgData name="이동건" userId="4ad090f6-dadd-4301-b5d0-883b88f508af" providerId="ADAL" clId="{4D43E722-CACC-46B2-BE88-E05E9D814DAB}" dt="2022-05-10T05:01:12.905" v="6775"/>
          <ac:spMkLst>
            <pc:docMk/>
            <pc:sldMk cId="3188821264" sldId="283"/>
            <ac:spMk id="29" creationId="{B4F31DA4-98AC-4C23-8C44-1B2368F42FE5}"/>
          </ac:spMkLst>
        </pc:spChg>
        <pc:spChg chg="add">
          <ac:chgData name="이동건" userId="4ad090f6-dadd-4301-b5d0-883b88f508af" providerId="ADAL" clId="{4D43E722-CACC-46B2-BE88-E05E9D814DAB}" dt="2022-05-10T05:01:14.133" v="6776"/>
          <ac:spMkLst>
            <pc:docMk/>
            <pc:sldMk cId="3188821264" sldId="283"/>
            <ac:spMk id="30" creationId="{3D292160-10B6-46FD-B05A-EADB601C7F1C}"/>
          </ac:spMkLst>
        </pc:spChg>
        <pc:picChg chg="add mod modCrop">
          <ac:chgData name="이동건" userId="4ad090f6-dadd-4301-b5d0-883b88f508af" providerId="ADAL" clId="{4D43E722-CACC-46B2-BE88-E05E9D814DAB}" dt="2022-05-09T07:30:44.271" v="6061" actId="1076"/>
          <ac:picMkLst>
            <pc:docMk/>
            <pc:sldMk cId="3188821264" sldId="283"/>
            <ac:picMk id="2" creationId="{8B16283C-6C0F-4E7E-A3CF-0D73CD79D515}"/>
          </ac:picMkLst>
        </pc:picChg>
        <pc:picChg chg="del">
          <ac:chgData name="이동건" userId="4ad090f6-dadd-4301-b5d0-883b88f508af" providerId="ADAL" clId="{4D43E722-CACC-46B2-BE88-E05E9D814DAB}" dt="2022-05-09T07:30:03.233" v="6055" actId="478"/>
          <ac:picMkLst>
            <pc:docMk/>
            <pc:sldMk cId="3188821264" sldId="283"/>
            <ac:picMk id="8" creationId="{3AB1BD98-5D42-4851-9A96-239D099B0B8B}"/>
          </ac:picMkLst>
        </pc:picChg>
        <pc:cxnChg chg="add mod">
          <ac:chgData name="이동건" userId="4ad090f6-dadd-4301-b5d0-883b88f508af" providerId="ADAL" clId="{4D43E722-CACC-46B2-BE88-E05E9D814DAB}" dt="2022-05-09T07:39:53.397" v="6162" actId="14100"/>
          <ac:cxnSpMkLst>
            <pc:docMk/>
            <pc:sldMk cId="3188821264" sldId="283"/>
            <ac:cxnSpMk id="11" creationId="{4AFA7FAD-82EA-46F5-B244-725B6BEB2868}"/>
          </ac:cxnSpMkLst>
        </pc:cxnChg>
        <pc:cxnChg chg="add mod">
          <ac:chgData name="이동건" userId="4ad090f6-dadd-4301-b5d0-883b88f508af" providerId="ADAL" clId="{4D43E722-CACC-46B2-BE88-E05E9D814DAB}" dt="2022-05-09T07:31:32.981" v="6070" actId="1582"/>
          <ac:cxnSpMkLst>
            <pc:docMk/>
            <pc:sldMk cId="3188821264" sldId="283"/>
            <ac:cxnSpMk id="13" creationId="{75E80F2C-65AD-4613-A232-6F882E4D48BD}"/>
          </ac:cxnSpMkLst>
        </pc:cxnChg>
        <pc:cxnChg chg="mod ord">
          <ac:chgData name="이동건" userId="4ad090f6-dadd-4301-b5d0-883b88f508af" providerId="ADAL" clId="{4D43E722-CACC-46B2-BE88-E05E9D814DAB}" dt="2022-05-10T01:04:37.457" v="6516" actId="14100"/>
          <ac:cxnSpMkLst>
            <pc:docMk/>
            <pc:sldMk cId="3188821264" sldId="283"/>
            <ac:cxnSpMk id="14" creationId="{5C07FE43-925B-4C1B-A4E9-57840A4580E2}"/>
          </ac:cxnSpMkLst>
        </pc:cxnChg>
        <pc:cxnChg chg="add mod">
          <ac:chgData name="이동건" userId="4ad090f6-dadd-4301-b5d0-883b88f508af" providerId="ADAL" clId="{4D43E722-CACC-46B2-BE88-E05E9D814DAB}" dt="2022-05-09T07:39:41.611" v="6159" actId="14100"/>
          <ac:cxnSpMkLst>
            <pc:docMk/>
            <pc:sldMk cId="3188821264" sldId="283"/>
            <ac:cxnSpMk id="19" creationId="{B889F74F-ACEB-4F00-A7DE-08FEEFF619B7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475580868" sldId="284"/>
        </pc:sldMkLst>
        <pc:spChg chg="mod">
          <ac:chgData name="이동건" userId="4ad090f6-dadd-4301-b5d0-883b88f508af" providerId="ADAL" clId="{4D43E722-CACC-46B2-BE88-E05E9D814DAB}" dt="2022-05-12T03:16:38.156" v="8919" actId="20577"/>
          <ac:spMkLst>
            <pc:docMk/>
            <pc:sldMk cId="1475580868" sldId="284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6T00:46:49.305" v="10784" actId="1076"/>
          <ac:spMkLst>
            <pc:docMk/>
            <pc:sldMk cId="1475580868" sldId="284"/>
            <ac:spMk id="7" creationId="{E54F8476-EAFA-4CAC-9E4D-0C3A3276A63F}"/>
          </ac:spMkLst>
        </pc:spChg>
        <pc:spChg chg="del mod">
          <ac:chgData name="이동건" userId="4ad090f6-dadd-4301-b5d0-883b88f508af" providerId="ADAL" clId="{4D43E722-CACC-46B2-BE88-E05E9D814DAB}" dt="2022-05-10T03:04:08.700" v="6530" actId="478"/>
          <ac:spMkLst>
            <pc:docMk/>
            <pc:sldMk cId="1475580868" sldId="284"/>
            <ac:spMk id="8" creationId="{9770C4F8-6F3E-4924-8791-043A1372FB24}"/>
          </ac:spMkLst>
        </pc:spChg>
        <pc:spChg chg="add mod">
          <ac:chgData name="이동건" userId="4ad090f6-dadd-4301-b5d0-883b88f508af" providerId="ADAL" clId="{4D43E722-CACC-46B2-BE88-E05E9D814DAB}" dt="2022-05-16T00:45:10.475" v="10716" actId="1076"/>
          <ac:spMkLst>
            <pc:docMk/>
            <pc:sldMk cId="1475580868" sldId="284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6T00:45:41.627" v="10723"/>
          <ac:spMkLst>
            <pc:docMk/>
            <pc:sldMk cId="1475580868" sldId="284"/>
            <ac:spMk id="10" creationId="{B9B4637C-FADC-449E-B11D-CA66EFFD7E42}"/>
          </ac:spMkLst>
        </pc:spChg>
        <pc:spChg chg="add del mod">
          <ac:chgData name="이동건" userId="4ad090f6-dadd-4301-b5d0-883b88f508af" providerId="ADAL" clId="{4D43E722-CACC-46B2-BE88-E05E9D814DAB}" dt="2022-05-16T00:46:18.493" v="10750" actId="478"/>
          <ac:spMkLst>
            <pc:docMk/>
            <pc:sldMk cId="1475580868" sldId="284"/>
            <ac:spMk id="11" creationId="{1E6479FA-1041-4743-84BA-C81D3CC1CAEF}"/>
          </ac:spMkLst>
        </pc:spChg>
        <pc:spChg chg="add mod">
          <ac:chgData name="이동건" userId="4ad090f6-dadd-4301-b5d0-883b88f508af" providerId="ADAL" clId="{4D43E722-CACC-46B2-BE88-E05E9D814DAB}" dt="2022-05-16T00:46:46.156" v="10783" actId="1076"/>
          <ac:spMkLst>
            <pc:docMk/>
            <pc:sldMk cId="1475580868" sldId="284"/>
            <ac:spMk id="12" creationId="{C838BD9D-328E-4281-B904-E2DAEFF598D0}"/>
          </ac:spMkLst>
        </pc:spChg>
        <pc:picChg chg="add del">
          <ac:chgData name="이동건" userId="4ad090f6-dadd-4301-b5d0-883b88f508af" providerId="ADAL" clId="{4D43E722-CACC-46B2-BE88-E05E9D814DAB}" dt="2022-05-10T03:02:51.981" v="6524" actId="478"/>
          <ac:picMkLst>
            <pc:docMk/>
            <pc:sldMk cId="1475580868" sldId="284"/>
            <ac:picMk id="2" creationId="{3AA937F3-AA31-49CF-8F5A-DA1D568A9537}"/>
          </ac:picMkLst>
        </pc:picChg>
        <pc:picChg chg="add mod">
          <ac:chgData name="이동건" userId="4ad090f6-dadd-4301-b5d0-883b88f508af" providerId="ADAL" clId="{4D43E722-CACC-46B2-BE88-E05E9D814DAB}" dt="2022-05-16T00:44:50.999" v="10702" actId="1076"/>
          <ac:picMkLst>
            <pc:docMk/>
            <pc:sldMk cId="1475580868" sldId="284"/>
            <ac:picMk id="2" creationId="{7ED02A14-5811-4931-ADC8-AB34197A3C22}"/>
          </ac:picMkLst>
        </pc:picChg>
        <pc:picChg chg="mod">
          <ac:chgData name="이동건" userId="4ad090f6-dadd-4301-b5d0-883b88f508af" providerId="ADAL" clId="{4D43E722-CACC-46B2-BE88-E05E9D814DAB}" dt="2022-05-16T00:43:45.571" v="10673" actId="1076"/>
          <ac:picMkLst>
            <pc:docMk/>
            <pc:sldMk cId="1475580868" sldId="284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0T02:53:59.522" v="6518" actId="478"/>
          <ac:picMkLst>
            <pc:docMk/>
            <pc:sldMk cId="1475580868" sldId="284"/>
            <ac:picMk id="6" creationId="{28C0BE28-6164-4D4A-A20D-39DF6293FE81}"/>
          </ac:picMkLst>
        </pc:picChg>
        <pc:picChg chg="add mod">
          <ac:chgData name="이동건" userId="4ad090f6-dadd-4301-b5d0-883b88f508af" providerId="ADAL" clId="{4D43E722-CACC-46B2-BE88-E05E9D814DAB}" dt="2022-05-16T00:44:49.368" v="10701" actId="1076"/>
          <ac:picMkLst>
            <pc:docMk/>
            <pc:sldMk cId="1475580868" sldId="284"/>
            <ac:picMk id="6" creationId="{EA170029-521B-4D64-87C1-55F09244DA4B}"/>
          </ac:picMkLst>
        </pc:picChg>
        <pc:picChg chg="add mod">
          <ac:chgData name="이동건" userId="4ad090f6-dadd-4301-b5d0-883b88f508af" providerId="ADAL" clId="{4D43E722-CACC-46B2-BE88-E05E9D814DAB}" dt="2022-05-16T00:44:45.699" v="10699" actId="1076"/>
          <ac:picMkLst>
            <pc:docMk/>
            <pc:sldMk cId="1475580868" sldId="284"/>
            <ac:picMk id="9" creationId="{3CA04981-E876-4612-8114-C2CF21D3819F}"/>
          </ac:picMkLst>
        </pc:picChg>
      </pc:sldChg>
      <pc:sldChg chg="add del">
        <pc:chgData name="이동건" userId="4ad090f6-dadd-4301-b5d0-883b88f508af" providerId="ADAL" clId="{4D43E722-CACC-46B2-BE88-E05E9D814DAB}" dt="2022-05-10T03:02:34.282" v="6522"/>
        <pc:sldMkLst>
          <pc:docMk/>
          <pc:sldMk cId="1464301540" sldId="285"/>
        </pc:sldMkLst>
      </pc:sldChg>
      <pc:sldChg chg="addSp delSp modSp add">
        <pc:chgData name="이동건" userId="4ad090f6-dadd-4301-b5d0-883b88f508af" providerId="ADAL" clId="{4D43E722-CACC-46B2-BE88-E05E9D814DAB}" dt="2022-05-30T02:30:03.632" v="16361" actId="478"/>
        <pc:sldMkLst>
          <pc:docMk/>
          <pc:sldMk cId="1530449656" sldId="285"/>
        </pc:sldMkLst>
        <pc:spChg chg="add mod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3" creationId="{0F6F9501-1C0D-4940-B6E1-F93EBDE725C4}"/>
          </ac:spMkLst>
        </pc:spChg>
        <pc:spChg chg="del">
          <ac:chgData name="이동건" userId="4ad090f6-dadd-4301-b5d0-883b88f508af" providerId="ADAL" clId="{4D43E722-CACC-46B2-BE88-E05E9D814DAB}" dt="2022-05-30T02:30:03.632" v="16361" actId="478"/>
          <ac:spMkLst>
            <pc:docMk/>
            <pc:sldMk cId="1530449656" sldId="285"/>
            <ac:spMk id="5" creationId="{FC6A375B-D3CD-4C60-90CA-0B8DF3E7652D}"/>
          </ac:spMkLst>
        </pc:spChg>
      </pc:sldChg>
      <pc:sldChg chg="addSp delSp modSp add del ord">
        <pc:chgData name="이동건" userId="4ad090f6-dadd-4301-b5d0-883b88f508af" providerId="ADAL" clId="{4D43E722-CACC-46B2-BE88-E05E9D814DAB}" dt="2022-05-12T08:04:38.699" v="9077" actId="2696"/>
        <pc:sldMkLst>
          <pc:docMk/>
          <pc:sldMk cId="3763790062" sldId="285"/>
        </pc:sldMkLst>
        <pc:spChg chg="del">
          <ac:chgData name="이동건" userId="4ad090f6-dadd-4301-b5d0-883b88f508af" providerId="ADAL" clId="{4D43E722-CACC-46B2-BE88-E05E9D814DAB}" dt="2022-05-10T05:02:33.023" v="6789" actId="478"/>
          <ac:spMkLst>
            <pc:docMk/>
            <pc:sldMk cId="3763790062" sldId="285"/>
            <ac:spMk id="3" creationId="{F3D8D048-F403-41BF-92A0-0CE0F2B97FC6}"/>
          </ac:spMkLst>
        </pc:spChg>
        <pc:spChg chg="add del mod">
          <ac:chgData name="이동건" userId="4ad090f6-dadd-4301-b5d0-883b88f508af" providerId="ADAL" clId="{4D43E722-CACC-46B2-BE88-E05E9D814DAB}" dt="2022-05-12T07:56:34.992" v="8978"/>
          <ac:spMkLst>
            <pc:docMk/>
            <pc:sldMk cId="3763790062" sldId="285"/>
            <ac:spMk id="8" creationId="{BCBBDF21-3922-42E8-BE0E-E1F163F4ED81}"/>
          </ac:spMkLst>
        </pc:spChg>
        <pc:spChg chg="add">
          <ac:chgData name="이동건" userId="4ad090f6-dadd-4301-b5d0-883b88f508af" providerId="ADAL" clId="{4D43E722-CACC-46B2-BE88-E05E9D814DAB}" dt="2022-05-10T05:02:22.050" v="6788"/>
          <ac:spMkLst>
            <pc:docMk/>
            <pc:sldMk cId="3763790062" sldId="285"/>
            <ac:spMk id="9" creationId="{A29EB8F0-18E6-4401-83F6-CCEED748B4AA}"/>
          </ac:spMkLst>
        </pc:spChg>
        <pc:spChg chg="del mod">
          <ac:chgData name="이동건" userId="4ad090f6-dadd-4301-b5d0-883b88f508af" providerId="ADAL" clId="{4D43E722-CACC-46B2-BE88-E05E9D814DAB}" dt="2022-05-12T07:56:21.321" v="8975"/>
          <ac:spMkLst>
            <pc:docMk/>
            <pc:sldMk cId="3763790062" sldId="285"/>
            <ac:spMk id="15" creationId="{5125DC39-DC1D-4CDB-A173-3E842A158AB7}"/>
          </ac:spMkLst>
        </pc:spChg>
        <pc:picChg chg="del">
          <ac:chgData name="이동건" userId="4ad090f6-dadd-4301-b5d0-883b88f508af" providerId="ADAL" clId="{4D43E722-CACC-46B2-BE88-E05E9D814DAB}" dt="2022-05-10T05:02:05.497" v="6785" actId="478"/>
          <ac:picMkLst>
            <pc:docMk/>
            <pc:sldMk cId="3763790062" sldId="285"/>
            <ac:picMk id="2" creationId="{61A3B2C0-83FF-4B7D-9899-03C5257CB042}"/>
          </ac:picMkLst>
        </pc:picChg>
        <pc:picChg chg="add del mod">
          <ac:chgData name="이동건" userId="4ad090f6-dadd-4301-b5d0-883b88f508af" providerId="ADAL" clId="{4D43E722-CACC-46B2-BE88-E05E9D814DAB}" dt="2022-05-12T07:57:16.974" v="8998"/>
          <ac:picMkLst>
            <pc:docMk/>
            <pc:sldMk cId="3763790062" sldId="285"/>
            <ac:picMk id="7" creationId="{E40B3E5A-2B9F-43C4-916C-5513ABA97A1D}"/>
          </ac:picMkLst>
        </pc:picChg>
      </pc:sldChg>
      <pc:sldChg chg="add del">
        <pc:chgData name="이동건" userId="4ad090f6-dadd-4301-b5d0-883b88f508af" providerId="ADAL" clId="{4D43E722-CACC-46B2-BE88-E05E9D814DAB}" dt="2022-05-10T06:06:22.951" v="6908"/>
        <pc:sldMkLst>
          <pc:docMk/>
          <pc:sldMk cId="1180096635" sldId="286"/>
        </pc:sldMkLst>
      </pc:sldChg>
      <pc:sldChg chg="addSp delSp modSp add del ord">
        <pc:chgData name="이동건" userId="4ad090f6-dadd-4301-b5d0-883b88f508af" providerId="ADAL" clId="{4D43E722-CACC-46B2-BE88-E05E9D814DAB}" dt="2022-05-12T08:04:39.429" v="9078" actId="2696"/>
        <pc:sldMkLst>
          <pc:docMk/>
          <pc:sldMk cId="1321508185" sldId="286"/>
        </pc:sldMkLst>
        <pc:spChg chg="add 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3" creationId="{FC46336C-C882-4D84-9F39-543F8B14E628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0T06:25:18.241" v="7705" actId="478"/>
          <ac:spMkLst>
            <pc:docMk/>
            <pc:sldMk cId="1321508185" sldId="286"/>
            <ac:spMk id="8" creationId="{BCBBDF21-3922-42E8-BE0E-E1F163F4ED81}"/>
          </ac:spMkLst>
        </pc:spChg>
        <pc:spChg chg="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9" creationId="{A29EB8F0-18E6-4401-83F6-CCEED748B4A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0" creationId="{28B24084-67BA-4B37-B2F6-85F3F376067F}"/>
          </ac:spMkLst>
        </pc:spChg>
        <pc:spChg chg="add del mod">
          <ac:chgData name="이동건" userId="4ad090f6-dadd-4301-b5d0-883b88f508af" providerId="ADAL" clId="{4D43E722-CACC-46B2-BE88-E05E9D814DAB}" dt="2022-05-12T07:57:46.616" v="9007" actId="478"/>
          <ac:spMkLst>
            <pc:docMk/>
            <pc:sldMk cId="1321508185" sldId="286"/>
            <ac:spMk id="11" creationId="{38E38109-7F53-47F8-BE72-D10A3E565B0A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2" creationId="{946B3A13-BA7F-4DB2-94A3-1B070B9B8AC3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3" creationId="{5B8FA51F-F9C4-4AB8-BEB7-3839DBEEA4F0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4" creationId="{06BF6978-DC1C-4BED-BDAB-3D0D59A8481B}"/>
          </ac:spMkLst>
        </pc:spChg>
        <pc:spChg chg="del mod">
          <ac:chgData name="이동건" userId="4ad090f6-dadd-4301-b5d0-883b88f508af" providerId="ADAL" clId="{4D43E722-CACC-46B2-BE88-E05E9D814DAB}" dt="2022-05-12T07:57:50.944" v="9008"/>
          <ac:spMkLst>
            <pc:docMk/>
            <pc:sldMk cId="1321508185" sldId="286"/>
            <ac:spMk id="15" creationId="{5125DC39-DC1D-4CDB-A173-3E842A158AB7}"/>
          </ac:spMkLst>
        </pc:spChg>
        <pc:spChg chg="add del mod">
          <ac:chgData name="이동건" userId="4ad090f6-dadd-4301-b5d0-883b88f508af" providerId="ADAL" clId="{4D43E722-CACC-46B2-BE88-E05E9D814DAB}" dt="2022-05-12T07:58:15.258" v="9020"/>
          <ac:spMkLst>
            <pc:docMk/>
            <pc:sldMk cId="1321508185" sldId="286"/>
            <ac:spMk id="16" creationId="{D80435BD-0AC9-4816-BAD5-E2F43E8FA73C}"/>
          </ac:spMkLst>
        </pc:spChg>
        <pc:picChg chg="add del mod">
          <ac:chgData name="이동건" userId="4ad090f6-dadd-4301-b5d0-883b88f508af" providerId="ADAL" clId="{4D43E722-CACC-46B2-BE88-E05E9D814DAB}" dt="2022-05-12T07:58:15.258" v="9020"/>
          <ac:picMkLst>
            <pc:docMk/>
            <pc:sldMk cId="1321508185" sldId="286"/>
            <ac:picMk id="2" creationId="{28C8CECE-22EB-41D5-845A-8D2A79D4BCB9}"/>
          </ac:picMkLst>
        </pc:picChg>
        <pc:picChg chg="del">
          <ac:chgData name="이동건" userId="4ad090f6-dadd-4301-b5d0-883b88f508af" providerId="ADAL" clId="{4D43E722-CACC-46B2-BE88-E05E9D814DAB}" dt="2022-05-10T06:25:18.684" v="7706" actId="478"/>
          <ac:picMkLst>
            <pc:docMk/>
            <pc:sldMk cId="1321508185" sldId="286"/>
            <ac:picMk id="7" creationId="{E40B3E5A-2B9F-43C4-916C-5513ABA97A1D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32:08.572" v="18004" actId="1076"/>
        <pc:sldMkLst>
          <pc:docMk/>
          <pc:sldMk cId="3986541521" sldId="286"/>
        </pc:sldMkLst>
        <pc:spChg chg="add mod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3" creationId="{C7219739-4C8B-41E5-AE0D-B21E442D82FD}"/>
          </ac:spMkLst>
        </pc:spChg>
        <pc:spChg chg="del">
          <ac:chgData name="이동건" userId="4ad090f6-dadd-4301-b5d0-883b88f508af" providerId="ADAL" clId="{4D43E722-CACC-46B2-BE88-E05E9D814DAB}" dt="2022-05-30T02:30:10.409" v="16363" actId="478"/>
          <ac:spMkLst>
            <pc:docMk/>
            <pc:sldMk cId="3986541521" sldId="286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0:02.678" v="17894" actId="1076"/>
          <ac:spMkLst>
            <pc:docMk/>
            <pc:sldMk cId="3986541521" sldId="286"/>
            <ac:spMk id="11" creationId="{FD24F119-D94C-4FD1-A691-84244B1F9350}"/>
          </ac:spMkLst>
        </pc:spChg>
        <pc:spChg chg="add mod">
          <ac:chgData name="이동건" userId="4ad090f6-dadd-4301-b5d0-883b88f508af" providerId="ADAL" clId="{4D43E722-CACC-46B2-BE88-E05E9D814DAB}" dt="2022-05-31T00:32:08.572" v="18004" actId="1076"/>
          <ac:spMkLst>
            <pc:docMk/>
            <pc:sldMk cId="3986541521" sldId="286"/>
            <ac:spMk id="14" creationId="{062A144F-4353-43F9-AEC6-7B00808E7427}"/>
          </ac:spMkLst>
        </pc:spChg>
        <pc:spChg chg="add mod">
          <ac:chgData name="이동건" userId="4ad090f6-dadd-4301-b5d0-883b88f508af" providerId="ADAL" clId="{4D43E722-CACC-46B2-BE88-E05E9D814DAB}" dt="2022-05-31T00:02:15.855" v="17964" actId="20577"/>
          <ac:spMkLst>
            <pc:docMk/>
            <pc:sldMk cId="3986541521" sldId="286"/>
            <ac:spMk id="15" creationId="{BE00DCF4-2031-48C6-82E5-F4832D10EFE8}"/>
          </ac:spMkLst>
        </pc:spChg>
        <pc:spChg chg="del mod">
          <ac:chgData name="이동건" userId="4ad090f6-dadd-4301-b5d0-883b88f508af" providerId="ADAL" clId="{4D43E722-CACC-46B2-BE88-E05E9D814DAB}" dt="2022-05-31T00:00:48.306" v="17898" actId="478"/>
          <ac:spMkLst>
            <pc:docMk/>
            <pc:sldMk cId="3986541521" sldId="286"/>
            <ac:spMk id="48" creationId="{0060C502-E346-45A5-ADD6-66ABCBB0853D}"/>
          </ac:spMkLst>
        </pc:spChg>
        <pc:picChg chg="add mod ord">
          <ac:chgData name="이동건" userId="4ad090f6-dadd-4301-b5d0-883b88f508af" providerId="ADAL" clId="{4D43E722-CACC-46B2-BE88-E05E9D814DAB}" dt="2022-05-31T00:31:54.633" v="18000" actId="1076"/>
          <ac:picMkLst>
            <pc:docMk/>
            <pc:sldMk cId="3986541521" sldId="286"/>
            <ac:picMk id="7" creationId="{77AE166A-6642-470E-8C33-55B939276699}"/>
          </ac:picMkLst>
        </pc:picChg>
        <pc:picChg chg="add mod">
          <ac:chgData name="이동건" userId="4ad090f6-dadd-4301-b5d0-883b88f508af" providerId="ADAL" clId="{4D43E722-CACC-46B2-BE88-E05E9D814DAB}" dt="2022-05-31T00:00:02.678" v="17894" actId="1076"/>
          <ac:picMkLst>
            <pc:docMk/>
            <pc:sldMk cId="3986541521" sldId="286"/>
            <ac:picMk id="9" creationId="{00C25E6D-F90C-424C-B1E1-1FB894B8FFC3}"/>
          </ac:picMkLst>
        </pc:picChg>
        <pc:picChg chg="add mod ord">
          <ac:chgData name="이동건" userId="4ad090f6-dadd-4301-b5d0-883b88f508af" providerId="ADAL" clId="{4D43E722-CACC-46B2-BE88-E05E9D814DAB}" dt="2022-05-31T00:32:03.281" v="18003" actId="1076"/>
          <ac:picMkLst>
            <pc:docMk/>
            <pc:sldMk cId="3986541521" sldId="286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14497151" sldId="287"/>
        </pc:sldMkLst>
        <pc:spChg chg="del">
          <ac:chgData name="이동건" userId="4ad090f6-dadd-4301-b5d0-883b88f508af" providerId="ADAL" clId="{4D43E722-CACC-46B2-BE88-E05E9D814DAB}" dt="2022-05-10T06:39:46.050" v="8091" actId="478"/>
          <ac:spMkLst>
            <pc:docMk/>
            <pc:sldMk cId="1314497151" sldId="287"/>
            <ac:spMk id="3" creationId="{FC46336C-C882-4D84-9F39-543F8B14E628}"/>
          </ac:spMkLst>
        </pc:spChg>
        <pc:spChg chg="add mod">
          <ac:chgData name="이동건" userId="4ad090f6-dadd-4301-b5d0-883b88f508af" providerId="ADAL" clId="{4D43E722-CACC-46B2-BE88-E05E9D814DAB}" dt="2022-05-12T08:06:05.584" v="9107" actId="1076"/>
          <ac:spMkLst>
            <pc:docMk/>
            <pc:sldMk cId="1314497151" sldId="287"/>
            <ac:spMk id="6" creationId="{7E95375E-F7D5-4C86-875A-BE31D9C8E2AB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6" creationId="{E1A8A8B4-9A44-48A7-BE7B-53095B437CBA}"/>
          </ac:spMkLst>
        </pc:spChg>
        <pc:spChg chg="del">
          <ac:chgData name="이동건" userId="4ad090f6-dadd-4301-b5d0-883b88f508af" providerId="ADAL" clId="{4D43E722-CACC-46B2-BE88-E05E9D814DAB}" dt="2022-05-11T23:43:59.320" v="8852" actId="478"/>
          <ac:spMkLst>
            <pc:docMk/>
            <pc:sldMk cId="1314497151" sldId="287"/>
            <ac:spMk id="9" creationId="{A29EB8F0-18E6-4401-83F6-CCEED748B4A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0" creationId="{28B24084-67BA-4B37-B2F6-85F3F376067F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1" creationId="{38E38109-7F53-47F8-BE72-D10A3E565B0A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2" creationId="{946B3A13-BA7F-4DB2-94A3-1B070B9B8AC3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3" creationId="{5B8FA51F-F9C4-4AB8-BEB7-3839DBEEA4F0}"/>
          </ac:spMkLst>
        </pc:spChg>
        <pc:spChg chg="del">
          <ac:chgData name="이동건" userId="4ad090f6-dadd-4301-b5d0-883b88f508af" providerId="ADAL" clId="{4D43E722-CACC-46B2-BE88-E05E9D814DAB}" dt="2022-05-10T06:39:49.128" v="8094" actId="478"/>
          <ac:spMkLst>
            <pc:docMk/>
            <pc:sldMk cId="1314497151" sldId="287"/>
            <ac:spMk id="14" creationId="{06BF6978-DC1C-4BED-BDAB-3D0D59A8481B}"/>
          </ac:spMkLst>
        </pc:spChg>
        <pc:spChg chg="mod">
          <ac:chgData name="이동건" userId="4ad090f6-dadd-4301-b5d0-883b88f508af" providerId="ADAL" clId="{4D43E722-CACC-46B2-BE88-E05E9D814DAB}" dt="2022-05-12T08:05:19.320" v="9098" actId="20577"/>
          <ac:spMkLst>
            <pc:docMk/>
            <pc:sldMk cId="1314497151" sldId="287"/>
            <ac:spMk id="15" creationId="{5125DC39-DC1D-4CDB-A173-3E842A158AB7}"/>
          </ac:spMkLst>
        </pc:spChg>
        <pc:spChg chg="del">
          <ac:chgData name="이동건" userId="4ad090f6-dadd-4301-b5d0-883b88f508af" providerId="ADAL" clId="{4D43E722-CACC-46B2-BE88-E05E9D814DAB}" dt="2022-05-10T06:39:48.693" v="8093" actId="478"/>
          <ac:spMkLst>
            <pc:docMk/>
            <pc:sldMk cId="1314497151" sldId="287"/>
            <ac:spMk id="16" creationId="{D80435BD-0AC9-4816-BAD5-E2F43E8FA73C}"/>
          </ac:spMkLst>
        </pc:spChg>
        <pc:picChg chg="del">
          <ac:chgData name="이동건" userId="4ad090f6-dadd-4301-b5d0-883b88f508af" providerId="ADAL" clId="{4D43E722-CACC-46B2-BE88-E05E9D814DAB}" dt="2022-05-10T06:39:46.660" v="8092" actId="478"/>
          <ac:picMkLst>
            <pc:docMk/>
            <pc:sldMk cId="1314497151" sldId="287"/>
            <ac:picMk id="2" creationId="{28C8CECE-22EB-41D5-845A-8D2A79D4BCB9}"/>
          </ac:picMkLst>
        </pc:picChg>
        <pc:picChg chg="add mod">
          <ac:chgData name="이동건" userId="4ad090f6-dadd-4301-b5d0-883b88f508af" providerId="ADAL" clId="{4D43E722-CACC-46B2-BE88-E05E9D814DAB}" dt="2022-05-12T08:05:50.423" v="9100" actId="1076"/>
          <ac:picMkLst>
            <pc:docMk/>
            <pc:sldMk cId="1314497151" sldId="287"/>
            <ac:picMk id="2" creationId="{761007FB-8E84-4374-97BF-BDFEF23354B8}"/>
          </ac:picMkLst>
        </pc:picChg>
        <pc:picChg chg="add del mod modCrop">
          <ac:chgData name="이동건" userId="4ad090f6-dadd-4301-b5d0-883b88f508af" providerId="ADAL" clId="{4D43E722-CACC-46B2-BE88-E05E9D814DAB}" dt="2022-05-11T23:43:58.179" v="8851" actId="478"/>
          <ac:picMkLst>
            <pc:docMk/>
            <pc:sldMk cId="1314497151" sldId="287"/>
            <ac:picMk id="7" creationId="{553217E7-4326-4C72-9C46-2A04CC495451}"/>
          </ac:picMkLst>
        </pc:picChg>
        <pc:picChg chg="add del mod">
          <ac:chgData name="이동건" userId="4ad090f6-dadd-4301-b5d0-883b88f508af" providerId="ADAL" clId="{4D43E722-CACC-46B2-BE88-E05E9D814DAB}" dt="2022-05-10T07:19:00.331" v="8331" actId="478"/>
          <ac:picMkLst>
            <pc:docMk/>
            <pc:sldMk cId="1314497151" sldId="287"/>
            <ac:picMk id="8" creationId="{F1250202-E652-4088-9BD8-A15F71DB055B}"/>
          </ac:picMkLst>
        </pc:picChg>
        <pc:picChg chg="add del mod">
          <ac:chgData name="이동건" userId="4ad090f6-dadd-4301-b5d0-883b88f508af" providerId="ADAL" clId="{4D43E722-CACC-46B2-BE88-E05E9D814DAB}" dt="2022-05-11T23:43:59.320" v="8852" actId="478"/>
          <ac:picMkLst>
            <pc:docMk/>
            <pc:sldMk cId="1314497151" sldId="287"/>
            <ac:picMk id="17" creationId="{6139B911-0FA9-41F0-802D-C6D22AD8185C}"/>
          </ac:picMkLst>
        </pc:picChg>
        <pc:picChg chg="add del">
          <ac:chgData name="이동건" userId="4ad090f6-dadd-4301-b5d0-883b88f508af" providerId="ADAL" clId="{4D43E722-CACC-46B2-BE88-E05E9D814DAB}" dt="2022-05-10T07:56:16.013" v="8335"/>
          <ac:picMkLst>
            <pc:docMk/>
            <pc:sldMk cId="1314497151" sldId="287"/>
            <ac:picMk id="18" creationId="{5CC89754-C880-43E1-9FE2-934858012595}"/>
          </ac:picMkLst>
        </pc:picChg>
      </pc:sldChg>
      <pc:sldChg chg="add del ord">
        <pc:chgData name="이동건" userId="4ad090f6-dadd-4301-b5d0-883b88f508af" providerId="ADAL" clId="{4D43E722-CACC-46B2-BE88-E05E9D814DAB}" dt="2022-05-10T06:43:40.661" v="8310" actId="2696"/>
        <pc:sldMkLst>
          <pc:docMk/>
          <pc:sldMk cId="297889869" sldId="288"/>
        </pc:sldMkLst>
      </pc:sldChg>
      <pc:sldChg chg="delSp add del ord">
        <pc:chgData name="이동건" userId="4ad090f6-dadd-4301-b5d0-883b88f508af" providerId="ADAL" clId="{4D43E722-CACC-46B2-BE88-E05E9D814DAB}" dt="2022-05-10T06:44:50.960" v="8330" actId="2696"/>
        <pc:sldMkLst>
          <pc:docMk/>
          <pc:sldMk cId="1950797636" sldId="289"/>
        </pc:sldMkLst>
        <pc:picChg chg="del">
          <ac:chgData name="이동건" userId="4ad090f6-dadd-4301-b5d0-883b88f508af" providerId="ADAL" clId="{4D43E722-CACC-46B2-BE88-E05E9D814DAB}" dt="2022-05-10T06:44:13.614" v="8321" actId="478"/>
          <ac:picMkLst>
            <pc:docMk/>
            <pc:sldMk cId="1950797636" sldId="289"/>
            <ac:picMk id="2" creationId="{8B16283C-6C0F-4E7E-A3CF-0D73CD79D515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2514598912" sldId="290"/>
        </pc:sldMkLst>
        <pc:spChg chg="add mod">
          <ac:chgData name="이동건" userId="4ad090f6-dadd-4301-b5d0-883b88f508af" providerId="ADAL" clId="{4D43E722-CACC-46B2-BE88-E05E9D814DAB}" dt="2022-05-12T08:01:18.802" v="9055" actId="1076"/>
          <ac:spMkLst>
            <pc:docMk/>
            <pc:sldMk cId="2514598912" sldId="290"/>
            <ac:spMk id="3" creationId="{59390648-FB79-4F88-B5E9-941E2C82C37C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6" creationId="{E1A8A8B4-9A44-48A7-BE7B-53095B437CBA}"/>
          </ac:spMkLst>
        </pc:spChg>
        <pc:spChg chg="add mod">
          <ac:chgData name="이동건" userId="4ad090f6-dadd-4301-b5d0-883b88f508af" providerId="ADAL" clId="{4D43E722-CACC-46B2-BE88-E05E9D814DAB}" dt="2022-05-12T08:04:31.520" v="9075" actId="1076"/>
          <ac:spMkLst>
            <pc:docMk/>
            <pc:sldMk cId="2514598912" sldId="290"/>
            <ac:spMk id="7" creationId="{2D1A9B83-8A8B-4F0D-A533-2B4CCEE5A0E6}"/>
          </ac:spMkLst>
        </pc:spChg>
        <pc:spChg chg="add mod">
          <ac:chgData name="이동건" userId="4ad090f6-dadd-4301-b5d0-883b88f508af" providerId="ADAL" clId="{4D43E722-CACC-46B2-BE88-E05E9D814DAB}" dt="2022-05-12T08:04:34.460" v="9076" actId="1076"/>
          <ac:spMkLst>
            <pc:docMk/>
            <pc:sldMk cId="2514598912" sldId="290"/>
            <ac:spMk id="8" creationId="{8D0DB151-0475-4663-ADA3-5F73813AA2B3}"/>
          </ac:spMkLst>
        </pc:spChg>
        <pc:spChg chg="add 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1" creationId="{61085041-45BD-4695-9088-BFEC531DDB53}"/>
          </ac:spMkLst>
        </pc:spChg>
        <pc:spChg chg="add mod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2" creationId="{3E748455-2DD8-4748-8817-A010182C3ACB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4" creationId="{0D56E1FE-101A-4A29-8F57-6810F7813CD7}"/>
          </ac:spMkLst>
        </pc:spChg>
        <pc:spChg chg="mod">
          <ac:chgData name="이동건" userId="4ad090f6-dadd-4301-b5d0-883b88f508af" providerId="ADAL" clId="{4D43E722-CACC-46B2-BE88-E05E9D814DAB}" dt="2022-05-12T08:04:16.870" v="9072" actId="12789"/>
          <ac:spMkLst>
            <pc:docMk/>
            <pc:sldMk cId="2514598912" sldId="290"/>
            <ac:spMk id="15" creationId="{5125DC39-DC1D-4CDB-A173-3E842A158AB7}"/>
          </ac:spMkLst>
        </pc:spChg>
        <pc:spChg chg="add mod topLvl">
          <ac:chgData name="이동건" userId="4ad090f6-dadd-4301-b5d0-883b88f508af" providerId="ADAL" clId="{4D43E722-CACC-46B2-BE88-E05E9D814DAB}" dt="2022-05-12T08:01:05.173" v="9050" actId="1076"/>
          <ac:spMkLst>
            <pc:docMk/>
            <pc:sldMk cId="2514598912" sldId="290"/>
            <ac:spMk id="16" creationId="{4DD58C7D-E128-49D0-A885-8128D21593F0}"/>
          </ac:spMkLst>
        </pc:spChg>
        <pc:spChg chg="add mod topLvl">
          <ac:chgData name="이동건" userId="4ad090f6-dadd-4301-b5d0-883b88f508af" providerId="ADAL" clId="{4D43E722-CACC-46B2-BE88-E05E9D814DAB}" dt="2022-05-12T07:59:33.514" v="9043" actId="14100"/>
          <ac:spMkLst>
            <pc:docMk/>
            <pc:sldMk cId="2514598912" sldId="290"/>
            <ac:spMk id="17" creationId="{64A135D7-5B97-4C1F-BCF5-CFB4C7263057}"/>
          </ac:spMkLst>
        </pc:spChg>
        <pc:spChg chg="del">
          <ac:chgData name="이동건" userId="4ad090f6-dadd-4301-b5d0-883b88f508af" providerId="ADAL" clId="{4D43E722-CACC-46B2-BE88-E05E9D814DAB}" dt="2022-05-10T06:43:46.890" v="8312" actId="478"/>
          <ac:spMkLst>
            <pc:docMk/>
            <pc:sldMk cId="2514598912" sldId="290"/>
            <ac:spMk id="18" creationId="{31573C3D-A784-489E-8F90-B8CECC848811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8" creationId="{56EC6939-E737-4CA6-A1A4-FE1CC13B1573}"/>
          </ac:spMkLst>
        </pc:spChg>
        <pc:spChg chg="add mod topLvl">
          <ac:chgData name="이동건" userId="4ad090f6-dadd-4301-b5d0-883b88f508af" providerId="ADAL" clId="{4D43E722-CACC-46B2-BE88-E05E9D814DAB}" dt="2022-05-12T07:59:21.981" v="9041" actId="14100"/>
          <ac:spMkLst>
            <pc:docMk/>
            <pc:sldMk cId="2514598912" sldId="290"/>
            <ac:spMk id="19" creationId="{E6F1933E-CCB0-4CE0-A00E-96A1F6275796}"/>
          </ac:spMkLst>
        </pc:spChg>
        <pc:spChg chg="add mod">
          <ac:chgData name="이동건" userId="4ad090f6-dadd-4301-b5d0-883b88f508af" providerId="ADAL" clId="{4D43E722-CACC-46B2-BE88-E05E9D814DAB}" dt="2022-05-12T08:00:54.114" v="9047" actId="113"/>
          <ac:spMkLst>
            <pc:docMk/>
            <pc:sldMk cId="2514598912" sldId="290"/>
            <ac:spMk id="21" creationId="{E24AAA0A-57EA-40C6-A459-59F706C8DD27}"/>
          </ac:spMkLst>
        </pc:spChg>
        <pc:spChg chg="add mod">
          <ac:chgData name="이동건" userId="4ad090f6-dadd-4301-b5d0-883b88f508af" providerId="ADAL" clId="{4D43E722-CACC-46B2-BE88-E05E9D814DAB}" dt="2022-05-12T08:05:57.995" v="9102" actId="1076"/>
          <ac:spMkLst>
            <pc:docMk/>
            <pc:sldMk cId="2514598912" sldId="290"/>
            <ac:spMk id="22" creationId="{A955E52C-28D0-4B02-A37D-65AA194F95DB}"/>
          </ac:spMkLst>
        </pc:spChg>
        <pc:spChg chg="add mod">
          <ac:chgData name="이동건" userId="4ad090f6-dadd-4301-b5d0-883b88f508af" providerId="ADAL" clId="{4D43E722-CACC-46B2-BE88-E05E9D814DAB}" dt="2022-05-12T08:06:01.423" v="9104" actId="1076"/>
          <ac:spMkLst>
            <pc:docMk/>
            <pc:sldMk cId="2514598912" sldId="290"/>
            <ac:spMk id="23" creationId="{960DB8F2-466D-4BF2-A69C-8302C5F8A309}"/>
          </ac:spMkLst>
        </pc:spChg>
        <pc:grpChg chg="add del mod">
          <ac:chgData name="이동건" userId="4ad090f6-dadd-4301-b5d0-883b88f508af" providerId="ADAL" clId="{4D43E722-CACC-46B2-BE88-E05E9D814DAB}" dt="2022-05-12T07:58:52.189" v="9033" actId="165"/>
          <ac:grpSpMkLst>
            <pc:docMk/>
            <pc:sldMk cId="2514598912" sldId="290"/>
            <ac:grpSpMk id="9" creationId="{E13E5A39-9057-4C5E-AE27-00D5844FA2A6}"/>
          </ac:grpSpMkLst>
        </pc:grpChg>
        <pc:grpChg chg="add del mod">
          <ac:chgData name="이동건" userId="4ad090f6-dadd-4301-b5d0-883b88f508af" providerId="ADAL" clId="{4D43E722-CACC-46B2-BE88-E05E9D814DAB}" dt="2022-05-12T07:59:16.453" v="9039" actId="165"/>
          <ac:grpSpMkLst>
            <pc:docMk/>
            <pc:sldMk cId="2514598912" sldId="290"/>
            <ac:grpSpMk id="20" creationId="{EB8F8457-DDEF-48AC-A5A9-6B47A6AA2FE4}"/>
          </ac:grpSpMkLst>
        </pc:grpChg>
        <pc:picChg chg="mod">
          <ac:chgData name="이동건" userId="4ad090f6-dadd-4301-b5d0-883b88f508af" providerId="ADAL" clId="{4D43E722-CACC-46B2-BE88-E05E9D814DAB}" dt="2022-05-12T07:59:21.981" v="9041" actId="14100"/>
          <ac:picMkLst>
            <pc:docMk/>
            <pc:sldMk cId="2514598912" sldId="290"/>
            <ac:picMk id="2" creationId="{61A3B2C0-83FF-4B7D-9899-03C5257CB042}"/>
          </ac:picMkLst>
        </pc:picChg>
        <pc:picChg chg="add mod">
          <ac:chgData name="이동건" userId="4ad090f6-dadd-4301-b5d0-883b88f508af" providerId="ADAL" clId="{4D43E722-CACC-46B2-BE88-E05E9D814DAB}" dt="2022-05-12T08:04:26.631" v="9074" actId="1076"/>
          <ac:picMkLst>
            <pc:docMk/>
            <pc:sldMk cId="2514598912" sldId="290"/>
            <ac:picMk id="10" creationId="{ADF98F67-220A-4A1B-B64A-179F7C38981E}"/>
          </ac:picMkLst>
        </pc:picChg>
        <pc:picChg chg="add mod topLvl">
          <ac:chgData name="이동건" userId="4ad090f6-dadd-4301-b5d0-883b88f508af" providerId="ADAL" clId="{4D43E722-CACC-46B2-BE88-E05E9D814DAB}" dt="2022-05-12T08:01:00.462" v="9049" actId="1076"/>
          <ac:picMkLst>
            <pc:docMk/>
            <pc:sldMk cId="2514598912" sldId="290"/>
            <ac:picMk id="13" creationId="{5059064C-A7F7-4D0C-BB89-972A4277F9ED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3017956375" sldId="291"/>
        </pc:sldMkLst>
        <pc:spChg chg="add mod">
          <ac:chgData name="이동건" userId="4ad090f6-dadd-4301-b5d0-883b88f508af" providerId="ADAL" clId="{4D43E722-CACC-46B2-BE88-E05E9D814DAB}" dt="2022-05-10T07:59:29.106" v="8501" actId="208"/>
          <ac:spMkLst>
            <pc:docMk/>
            <pc:sldMk cId="3017956375" sldId="291"/>
            <ac:spMk id="3" creationId="{6C30872A-CE2B-4A27-9D7A-A8FCE11D755C}"/>
          </ac:spMkLst>
        </pc:spChg>
        <pc:spChg chg="del">
          <ac:chgData name="이동건" userId="4ad090f6-dadd-4301-b5d0-883b88f508af" providerId="ADAL" clId="{4D43E722-CACC-46B2-BE88-E05E9D814DAB}" dt="2022-05-10T07:59:31.874" v="8502" actId="478"/>
          <ac:spMkLst>
            <pc:docMk/>
            <pc:sldMk cId="3017956375" sldId="291"/>
            <ac:spMk id="9" creationId="{A29EB8F0-18E6-4401-83F6-CCEED748B4AA}"/>
          </ac:spMkLst>
        </pc:spChg>
        <pc:spChg chg="add mod">
          <ac:chgData name="이동건" userId="4ad090f6-dadd-4301-b5d0-883b88f508af" providerId="ADAL" clId="{4D43E722-CACC-46B2-BE88-E05E9D814DAB}" dt="2022-05-10T07:59:41.210" v="8520" actId="20577"/>
          <ac:spMkLst>
            <pc:docMk/>
            <pc:sldMk cId="3017956375" sldId="291"/>
            <ac:spMk id="11" creationId="{F10353AB-3758-4401-ACA5-705D7BF750F3}"/>
          </ac:spMkLst>
        </pc:spChg>
        <pc:spChg chg="mod">
          <ac:chgData name="이동건" userId="4ad090f6-dadd-4301-b5d0-883b88f508af" providerId="ADAL" clId="{4D43E722-CACC-46B2-BE88-E05E9D814DAB}" dt="2022-05-10T07:58:10.269" v="8480" actId="20577"/>
          <ac:spMkLst>
            <pc:docMk/>
            <pc:sldMk cId="3017956375" sldId="291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0T07:58:12.623" v="8481" actId="1076"/>
          <ac:picMkLst>
            <pc:docMk/>
            <pc:sldMk cId="3017956375" sldId="291"/>
            <ac:picMk id="2" creationId="{D22B58FF-59B7-405B-AE1D-2B0A17A2A1C8}"/>
          </ac:picMkLst>
        </pc:picChg>
        <pc:picChg chg="del">
          <ac:chgData name="이동건" userId="4ad090f6-dadd-4301-b5d0-883b88f508af" providerId="ADAL" clId="{4D43E722-CACC-46B2-BE88-E05E9D814DAB}" dt="2022-05-10T07:56:21.609" v="8337" actId="478"/>
          <ac:picMkLst>
            <pc:docMk/>
            <pc:sldMk cId="3017956375" sldId="291"/>
            <ac:picMk id="7" creationId="{553217E7-4326-4C72-9C46-2A04CC495451}"/>
          </ac:picMkLst>
        </pc:picChg>
        <pc:picChg chg="del">
          <ac:chgData name="이동건" userId="4ad090f6-dadd-4301-b5d0-883b88f508af" providerId="ADAL" clId="{4D43E722-CACC-46B2-BE88-E05E9D814DAB}" dt="2022-05-10T07:56:22.295" v="8338" actId="478"/>
          <ac:picMkLst>
            <pc:docMk/>
            <pc:sldMk cId="3017956375" sldId="291"/>
            <ac:picMk id="17" creationId="{6139B911-0FA9-41F0-802D-C6D22AD8185C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595365694" sldId="292"/>
        </pc:sldMkLst>
        <pc:spChg chg="add del mod">
          <ac:chgData name="이동건" userId="4ad090f6-dadd-4301-b5d0-883b88f508af" providerId="ADAL" clId="{4D43E722-CACC-46B2-BE88-E05E9D814DAB}" dt="2022-05-16T07:40:43.371" v="10831" actId="478"/>
          <ac:spMkLst>
            <pc:docMk/>
            <pc:sldMk cId="3595365694" sldId="292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6T08:00:57.492" v="10928" actId="478"/>
          <ac:spMkLst>
            <pc:docMk/>
            <pc:sldMk cId="3595365694" sldId="292"/>
            <ac:spMk id="3" creationId="{7054B308-99C5-4754-B14B-536EC12438AA}"/>
          </ac:spMkLst>
        </pc:spChg>
        <pc:spChg chg="add mod">
          <ac:chgData name="이동건" userId="4ad090f6-dadd-4301-b5d0-883b88f508af" providerId="ADAL" clId="{4D43E722-CACC-46B2-BE88-E05E9D814DAB}" dt="2022-05-16T08:02:38.123" v="11025" actId="1076"/>
          <ac:spMkLst>
            <pc:docMk/>
            <pc:sldMk cId="3595365694" sldId="292"/>
            <ac:spMk id="13" creationId="{00941496-C68F-4745-BDCE-09A652970E18}"/>
          </ac:spMkLst>
        </pc:spChg>
        <pc:spChg chg="add del mod">
          <ac:chgData name="이동건" userId="4ad090f6-dadd-4301-b5d0-883b88f508af" providerId="ADAL" clId="{4D43E722-CACC-46B2-BE88-E05E9D814DAB}" dt="2022-05-16T08:00:56.205" v="10927" actId="478"/>
          <ac:spMkLst>
            <pc:docMk/>
            <pc:sldMk cId="3595365694" sldId="292"/>
            <ac:spMk id="15" creationId="{78783036-A85A-4461-AC49-505750BAEFD2}"/>
          </ac:spMkLst>
        </pc:spChg>
        <pc:spChg chg="add del">
          <ac:chgData name="이동건" userId="4ad090f6-dadd-4301-b5d0-883b88f508af" providerId="ADAL" clId="{4D43E722-CACC-46B2-BE88-E05E9D814DAB}" dt="2022-05-16T08:03:27.515" v="11072"/>
          <ac:spMkLst>
            <pc:docMk/>
            <pc:sldMk cId="3595365694" sldId="292"/>
            <ac:spMk id="17" creationId="{D8952C16-AB75-4805-9F8E-0F7A2B2C06F0}"/>
          </ac:spMkLst>
        </pc:spChg>
        <pc:spChg chg="del">
          <ac:chgData name="이동건" userId="4ad090f6-dadd-4301-b5d0-883b88f508af" providerId="ADAL" clId="{4D43E722-CACC-46B2-BE88-E05E9D814DAB}" dt="2022-05-16T07:40:40.029" v="10829" actId="478"/>
          <ac:spMkLst>
            <pc:docMk/>
            <pc:sldMk cId="3595365694" sldId="292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6T07:40:42.015" v="10830" actId="478"/>
          <ac:spMkLst>
            <pc:docMk/>
            <pc:sldMk cId="3595365694" sldId="292"/>
            <ac:spMk id="19" creationId="{42580D14-A896-41B2-A0DF-60870BD5BA60}"/>
          </ac:spMkLst>
        </pc:spChg>
        <pc:spChg chg="add mod">
          <ac:chgData name="이동건" userId="4ad090f6-dadd-4301-b5d0-883b88f508af" providerId="ADAL" clId="{4D43E722-CACC-46B2-BE88-E05E9D814DAB}" dt="2022-05-16T08:04:04.444" v="11088" actId="1076"/>
          <ac:spMkLst>
            <pc:docMk/>
            <pc:sldMk cId="3595365694" sldId="292"/>
            <ac:spMk id="23" creationId="{6A65150F-43D7-471D-AE4C-6C195A71E8BF}"/>
          </ac:spMkLst>
        </pc:spChg>
        <pc:spChg chg="add mod">
          <ac:chgData name="이동건" userId="4ad090f6-dadd-4301-b5d0-883b88f508af" providerId="ADAL" clId="{4D43E722-CACC-46B2-BE88-E05E9D814DAB}" dt="2022-05-16T08:02:59.951" v="11070" actId="1076"/>
          <ac:spMkLst>
            <pc:docMk/>
            <pc:sldMk cId="3595365694" sldId="292"/>
            <ac:spMk id="26" creationId="{2444EB40-CED8-403E-98E6-34FAFD861AA3}"/>
          </ac:spMkLst>
        </pc:spChg>
        <pc:spChg chg="add mod">
          <ac:chgData name="이동건" userId="4ad090f6-dadd-4301-b5d0-883b88f508af" providerId="ADAL" clId="{4D43E722-CACC-46B2-BE88-E05E9D814DAB}" dt="2022-05-16T08:09:14.645" v="11290" actId="1076"/>
          <ac:spMkLst>
            <pc:docMk/>
            <pc:sldMk cId="3595365694" sldId="292"/>
            <ac:spMk id="27" creationId="{DDF5F052-0F8B-4896-90AB-037DE28C50C0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29" creationId="{B64266F6-D6B1-4BD4-91F5-6C252A75F0AF}"/>
          </ac:spMkLst>
        </pc:spChg>
        <pc:spChg chg="add mod">
          <ac:chgData name="이동건" userId="4ad090f6-dadd-4301-b5d0-883b88f508af" providerId="ADAL" clId="{4D43E722-CACC-46B2-BE88-E05E9D814DAB}" dt="2022-05-16T08:18:12.830" v="11299" actId="1076"/>
          <ac:spMkLst>
            <pc:docMk/>
            <pc:sldMk cId="3595365694" sldId="292"/>
            <ac:spMk id="30" creationId="{0835A4E8-EA07-452B-91C2-B4DCBA5D5C98}"/>
          </ac:spMkLst>
        </pc:spChg>
        <pc:spChg chg="add mod">
          <ac:chgData name="이동건" userId="4ad090f6-dadd-4301-b5d0-883b88f508af" providerId="ADAL" clId="{4D43E722-CACC-46B2-BE88-E05E9D814DAB}" dt="2022-05-16T08:04:36.220" v="11156" actId="20577"/>
          <ac:spMkLst>
            <pc:docMk/>
            <pc:sldMk cId="3595365694" sldId="292"/>
            <ac:spMk id="31" creationId="{569FF8A3-4B0C-4555-8458-6F0AEE89B926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6T07:41:09.268" v="10837" actId="478"/>
          <ac:spMkLst>
            <pc:docMk/>
            <pc:sldMk cId="3595365694" sldId="292"/>
            <ac:spMk id="33" creationId="{872CEAAF-4627-4565-BAA6-C3A867F384FD}"/>
          </ac:spMkLst>
        </pc:spChg>
        <pc:spChg chg="add mod">
          <ac:chgData name="이동건" userId="4ad090f6-dadd-4301-b5d0-883b88f508af" providerId="ADAL" clId="{4D43E722-CACC-46B2-BE88-E05E9D814DAB}" dt="2022-05-16T08:05:44.631" v="11195" actId="1076"/>
          <ac:spMkLst>
            <pc:docMk/>
            <pc:sldMk cId="3595365694" sldId="292"/>
            <ac:spMk id="34" creationId="{0AA26B0F-B958-4F3F-A858-2D21DA54A8E3}"/>
          </ac:spMkLst>
        </pc:spChg>
        <pc:spChg chg="del">
          <ac:chgData name="이동건" userId="4ad090f6-dadd-4301-b5d0-883b88f508af" providerId="ADAL" clId="{4D43E722-CACC-46B2-BE88-E05E9D814DAB}" dt="2022-05-16T07:41:13.931" v="10839" actId="478"/>
          <ac:spMkLst>
            <pc:docMk/>
            <pc:sldMk cId="3595365694" sldId="292"/>
            <ac:spMk id="35" creationId="{54EE8A1B-ABF5-42B8-BB81-0487B34B7E4A}"/>
          </ac:spMkLst>
        </pc:spChg>
        <pc:spChg chg="add mod">
          <ac:chgData name="이동건" userId="4ad090f6-dadd-4301-b5d0-883b88f508af" providerId="ADAL" clId="{4D43E722-CACC-46B2-BE88-E05E9D814DAB}" dt="2022-05-16T08:06:44.155" v="11279" actId="1076"/>
          <ac:spMkLst>
            <pc:docMk/>
            <pc:sldMk cId="3595365694" sldId="292"/>
            <ac:spMk id="36" creationId="{BF2AD224-D3E0-431C-A75E-466DCC1680A2}"/>
          </ac:spMkLst>
        </pc:spChg>
        <pc:spChg chg="add mod">
          <ac:chgData name="이동건" userId="4ad090f6-dadd-4301-b5d0-883b88f508af" providerId="ADAL" clId="{4D43E722-CACC-46B2-BE88-E05E9D814DAB}" dt="2022-05-16T08:09:20.783" v="11293" actId="14100"/>
          <ac:spMkLst>
            <pc:docMk/>
            <pc:sldMk cId="3595365694" sldId="292"/>
            <ac:spMk id="37" creationId="{87605774-443E-4BA3-B304-F67FBE8D0433}"/>
          </ac:spMkLst>
        </pc:spChg>
        <pc:picChg chg="add mod modCrop">
          <ac:chgData name="이동건" userId="4ad090f6-dadd-4301-b5d0-883b88f508af" providerId="ADAL" clId="{4D43E722-CACC-46B2-BE88-E05E9D814DAB}" dt="2022-05-16T08:09:10.554" v="11288" actId="14100"/>
          <ac:picMkLst>
            <pc:docMk/>
            <pc:sldMk cId="3595365694" sldId="292"/>
            <ac:picMk id="10" creationId="{04B63B3C-2BE0-403D-B040-D50499C7F081}"/>
          </ac:picMkLst>
        </pc:picChg>
        <pc:picChg chg="add mod">
          <ac:chgData name="이동건" userId="4ad090f6-dadd-4301-b5d0-883b88f508af" providerId="ADAL" clId="{4D43E722-CACC-46B2-BE88-E05E9D814DAB}" dt="2022-05-16T08:02:01.267" v="10944" actId="1076"/>
          <ac:picMkLst>
            <pc:docMk/>
            <pc:sldMk cId="3595365694" sldId="292"/>
            <ac:picMk id="11" creationId="{AC42D252-7691-4FED-88E8-DAE6F0BA498A}"/>
          </ac:picMkLst>
        </pc:picChg>
        <pc:picChg chg="add mod">
          <ac:chgData name="이동건" userId="4ad090f6-dadd-4301-b5d0-883b88f508af" providerId="ADAL" clId="{4D43E722-CACC-46B2-BE88-E05E9D814DAB}" dt="2022-05-16T08:01:58.088" v="10942" actId="1076"/>
          <ac:picMkLst>
            <pc:docMk/>
            <pc:sldMk cId="3595365694" sldId="292"/>
            <ac:picMk id="12" creationId="{496C299F-234F-4EEC-801E-6C9025C518C3}"/>
          </ac:picMkLst>
        </pc:picChg>
        <pc:picChg chg="add del mod">
          <ac:chgData name="이동건" userId="4ad090f6-dadd-4301-b5d0-883b88f508af" providerId="ADAL" clId="{4D43E722-CACC-46B2-BE88-E05E9D814DAB}" dt="2022-05-16T08:00:54.989" v="10926" actId="478"/>
          <ac:picMkLst>
            <pc:docMk/>
            <pc:sldMk cId="3595365694" sldId="292"/>
            <ac:picMk id="14" creationId="{5BE16D94-3615-4A08-8A4B-BB9A9DCEA8EA}"/>
          </ac:picMkLst>
        </pc:picChg>
        <pc:picChg chg="add mod">
          <ac:chgData name="이동건" userId="4ad090f6-dadd-4301-b5d0-883b88f508af" providerId="ADAL" clId="{4D43E722-CACC-46B2-BE88-E05E9D814DAB}" dt="2022-05-16T07:42:09.547" v="10854" actId="1076"/>
          <ac:picMkLst>
            <pc:docMk/>
            <pc:sldMk cId="3595365694" sldId="292"/>
            <ac:picMk id="16" creationId="{9586A38F-AD97-42A0-950D-06AA075193B9}"/>
          </ac:picMkLst>
        </pc:picChg>
        <pc:picChg chg="del mod">
          <ac:chgData name="이동건" userId="4ad090f6-dadd-4301-b5d0-883b88f508af" providerId="ADAL" clId="{4D43E722-CACC-46B2-BE88-E05E9D814DAB}" dt="2022-05-16T07:42:06.371" v="10852" actId="478"/>
          <ac:picMkLst>
            <pc:docMk/>
            <pc:sldMk cId="3595365694" sldId="292"/>
            <ac:picMk id="20" creationId="{F2F068A7-B17D-4D39-8B86-FFC342AA6CE0}"/>
          </ac:picMkLst>
        </pc:picChg>
        <pc:picChg chg="add mod modCrop">
          <ac:chgData name="이동건" userId="4ad090f6-dadd-4301-b5d0-883b88f508af" providerId="ADAL" clId="{4D43E722-CACC-46B2-BE88-E05E9D814DAB}" dt="2022-05-16T08:05:25.241" v="11161" actId="1076"/>
          <ac:picMkLst>
            <pc:docMk/>
            <pc:sldMk cId="3595365694" sldId="292"/>
            <ac:picMk id="24" creationId="{41AA7447-C75A-4B6A-BDD7-00D04FB78768}"/>
          </ac:picMkLst>
        </pc:picChg>
        <pc:picChg chg="add mod">
          <ac:chgData name="이동건" userId="4ad090f6-dadd-4301-b5d0-883b88f508af" providerId="ADAL" clId="{4D43E722-CACC-46B2-BE88-E05E9D814DAB}" dt="2022-05-16T08:06:14.375" v="11201" actId="1076"/>
          <ac:picMkLst>
            <pc:docMk/>
            <pc:sldMk cId="3595365694" sldId="292"/>
            <ac:picMk id="25" creationId="{BB18DFE6-622A-4429-9E31-67E0F183A796}"/>
          </ac:picMkLst>
        </pc:picChg>
        <pc:cxnChg chg="add del mod">
          <ac:chgData name="이동건" userId="4ad090f6-dadd-4301-b5d0-883b88f508af" providerId="ADAL" clId="{4D43E722-CACC-46B2-BE88-E05E9D814DAB}" dt="2022-05-16T08:00:58.102" v="10929" actId="478"/>
          <ac:cxnSpMkLst>
            <pc:docMk/>
            <pc:sldMk cId="3595365694" sldId="292"/>
            <ac:cxnSpMk id="7" creationId="{BC1FFEAA-A0D5-4EAD-9011-1EF9FA232A76}"/>
          </ac:cxnSpMkLst>
        </pc:cxnChg>
        <pc:cxnChg chg="del">
          <ac:chgData name="이동건" userId="4ad090f6-dadd-4301-b5d0-883b88f508af" providerId="ADAL" clId="{4D43E722-CACC-46B2-BE88-E05E9D814DAB}" dt="2022-05-16T07:41:09.268" v="10837" actId="478"/>
          <ac:cxnSpMkLst>
            <pc:docMk/>
            <pc:sldMk cId="3595365694" sldId="292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6T07:41:10.550" v="10838" actId="478"/>
          <ac:cxnSpMkLst>
            <pc:docMk/>
            <pc:sldMk cId="3595365694" sldId="292"/>
            <ac:cxnSpMk id="22" creationId="{DAEFCC15-F814-4BCF-AF49-07FD15C98169}"/>
          </ac:cxnSpMkLst>
        </pc:cxnChg>
        <pc:cxnChg chg="add mod">
          <ac:chgData name="이동건" userId="4ad090f6-dadd-4301-b5d0-883b88f508af" providerId="ADAL" clId="{4D43E722-CACC-46B2-BE88-E05E9D814DAB}" dt="2022-05-16T08:09:31.877" v="11295" actId="208"/>
          <ac:cxnSpMkLst>
            <pc:docMk/>
            <pc:sldMk cId="3595365694" sldId="292"/>
            <ac:cxnSpMk id="38" creationId="{E7940BAA-A904-4DB6-BDD8-461BBE277196}"/>
          </ac:cxnSpMkLst>
        </pc:cxnChg>
        <pc:cxnChg chg="add mod">
          <ac:chgData name="이동건" userId="4ad090f6-dadd-4301-b5d0-883b88f508af" providerId="ADAL" clId="{4D43E722-CACC-46B2-BE88-E05E9D814DAB}" dt="2022-05-16T08:09:43.690" v="11298" actId="14100"/>
          <ac:cxnSpMkLst>
            <pc:docMk/>
            <pc:sldMk cId="3595365694" sldId="292"/>
            <ac:cxnSpMk id="39" creationId="{91CCAE32-4370-489C-A757-A4F142BE78BD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3253758936" sldId="293"/>
        </pc:sldMkLst>
        <pc:spChg chg="mod">
          <ac:chgData name="이동건" userId="4ad090f6-dadd-4301-b5d0-883b88f508af" providerId="ADAL" clId="{4D43E722-CACC-46B2-BE88-E05E9D814DAB}" dt="2022-05-12T03:17:08.353" v="8942" actId="14100"/>
          <ac:spMkLst>
            <pc:docMk/>
            <pc:sldMk cId="3253758936" sldId="293"/>
            <ac:spMk id="2" creationId="{69E49AC1-9B40-4AFA-AD28-CEA62A33926B}"/>
          </ac:spMkLst>
        </pc:spChg>
        <pc:picChg chg="add">
          <ac:chgData name="이동건" userId="4ad090f6-dadd-4301-b5d0-883b88f508af" providerId="ADAL" clId="{4D43E722-CACC-46B2-BE88-E05E9D814DAB}" dt="2022-05-11T01:12:36.111" v="8791"/>
          <ac:picMkLst>
            <pc:docMk/>
            <pc:sldMk cId="3253758936" sldId="293"/>
            <ac:picMk id="4" creationId="{3511C872-E18F-43B2-BB9F-FACD28A31551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380010792" sldId="294"/>
        </pc:sldMkLst>
        <pc:spChg chg="mod">
          <ac:chgData name="이동건" userId="4ad090f6-dadd-4301-b5d0-883b88f508af" providerId="ADAL" clId="{4D43E722-CACC-46B2-BE88-E05E9D814DAB}" dt="2022-05-12T03:17:18.493" v="8954" actId="14100"/>
          <ac:spMkLst>
            <pc:docMk/>
            <pc:sldMk cId="1380010792" sldId="294"/>
            <ac:spMk id="2" creationId="{69E49AC1-9B40-4AFA-AD28-CEA62A33926B}"/>
          </ac:spMkLst>
        </pc:spChg>
        <pc:spChg chg="add del mod">
          <ac:chgData name="이동건" userId="4ad090f6-dadd-4301-b5d0-883b88f508af" providerId="ADAL" clId="{4D43E722-CACC-46B2-BE88-E05E9D814DAB}" dt="2022-05-11T01:14:25.006" v="8820" actId="478"/>
          <ac:spMkLst>
            <pc:docMk/>
            <pc:sldMk cId="1380010792" sldId="294"/>
            <ac:spMk id="9" creationId="{A59FC223-7724-4D67-B140-8DA870236C92}"/>
          </ac:spMkLst>
        </pc:spChg>
        <pc:spChg chg="add mod">
          <ac:chgData name="이동건" userId="4ad090f6-dadd-4301-b5d0-883b88f508af" providerId="ADAL" clId="{4D43E722-CACC-46B2-BE88-E05E9D814DAB}" dt="2022-05-11T01:14:32.137" v="8847" actId="20577"/>
          <ac:spMkLst>
            <pc:docMk/>
            <pc:sldMk cId="1380010792" sldId="294"/>
            <ac:spMk id="10" creationId="{5D79E709-E571-40F8-A991-AFB3BCCBE742}"/>
          </ac:spMkLst>
        </pc:spChg>
        <pc:picChg chg="del">
          <ac:chgData name="이동건" userId="4ad090f6-dadd-4301-b5d0-883b88f508af" providerId="ADAL" clId="{4D43E722-CACC-46B2-BE88-E05E9D814DAB}" dt="2022-05-11T01:12:42.363" v="8793" actId="478"/>
          <ac:picMkLst>
            <pc:docMk/>
            <pc:sldMk cId="1380010792" sldId="294"/>
            <ac:picMk id="4" creationId="{3511C872-E18F-43B2-BB9F-FACD28A31551}"/>
          </ac:picMkLst>
        </pc:picChg>
        <pc:picChg chg="add del mod">
          <ac:chgData name="이동건" userId="4ad090f6-dadd-4301-b5d0-883b88f508af" providerId="ADAL" clId="{4D43E722-CACC-46B2-BE88-E05E9D814DAB}" dt="2022-05-11T01:13:56.666" v="8795" actId="478"/>
          <ac:picMkLst>
            <pc:docMk/>
            <pc:sldMk cId="1380010792" sldId="294"/>
            <ac:picMk id="6" creationId="{DD983462-1767-461F-BC6C-1E707F23A639}"/>
          </ac:picMkLst>
        </pc:picChg>
        <pc:picChg chg="add mod">
          <ac:chgData name="이동건" userId="4ad090f6-dadd-4301-b5d0-883b88f508af" providerId="ADAL" clId="{4D43E722-CACC-46B2-BE88-E05E9D814DAB}" dt="2022-05-11T01:14:16.766" v="8818" actId="1076"/>
          <ac:picMkLst>
            <pc:docMk/>
            <pc:sldMk cId="1380010792" sldId="294"/>
            <ac:picMk id="8" creationId="{45FF2207-BB16-40A6-AE3C-231E926E07FE}"/>
          </ac:picMkLst>
        </pc:picChg>
      </pc:sldChg>
      <pc:sldChg chg="add del">
        <pc:chgData name="이동건" userId="4ad090f6-dadd-4301-b5d0-883b88f508af" providerId="ADAL" clId="{4D43E722-CACC-46B2-BE88-E05E9D814DAB}" dt="2022-05-12T23:46:53.446" v="9473" actId="2696"/>
        <pc:sldMkLst>
          <pc:docMk/>
          <pc:sldMk cId="3791778066" sldId="295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101892414" sldId="296"/>
        </pc:sldMkLst>
        <pc:spChg chg="mod">
          <ac:chgData name="이동건" userId="4ad090f6-dadd-4301-b5d0-883b88f508af" providerId="ADAL" clId="{4D43E722-CACC-46B2-BE88-E05E9D814DAB}" dt="2022-05-12T03:16:43.493" v="8929" actId="20577"/>
          <ac:spMkLst>
            <pc:docMk/>
            <pc:sldMk cId="1101892414" sldId="296"/>
            <ac:spMk id="2" creationId="{40B081AB-CF48-4A30-BB01-0F131F8C1EB5}"/>
          </ac:spMkLst>
        </pc:spChg>
        <pc:spChg chg="add mod">
          <ac:chgData name="이동건" userId="4ad090f6-dadd-4301-b5d0-883b88f508af" providerId="ADAL" clId="{4D43E722-CACC-46B2-BE88-E05E9D814DAB}" dt="2022-05-15T23:52:49.139" v="10499" actId="1076"/>
          <ac:spMkLst>
            <pc:docMk/>
            <pc:sldMk cId="1101892414" sldId="296"/>
            <ac:spMk id="6" creationId="{BBC32683-09C1-40E1-9D1A-2A4E61CDD724}"/>
          </ac:spMkLst>
        </pc:spChg>
        <pc:spChg chg="add mod">
          <ac:chgData name="이동건" userId="4ad090f6-dadd-4301-b5d0-883b88f508af" providerId="ADAL" clId="{4D43E722-CACC-46B2-BE88-E05E9D814DAB}" dt="2022-05-12T02:46:10.772" v="8900" actId="20577"/>
          <ac:spMkLst>
            <pc:docMk/>
            <pc:sldMk cId="1101892414" sldId="296"/>
            <ac:spMk id="7" creationId="{43D1845A-252F-42A1-B4CF-00BBE71B2794}"/>
          </ac:spMkLst>
        </pc:spChg>
        <pc:spChg chg="add mod">
          <ac:chgData name="이동건" userId="4ad090f6-dadd-4301-b5d0-883b88f508af" providerId="ADAL" clId="{4D43E722-CACC-46B2-BE88-E05E9D814DAB}" dt="2022-05-16T00:07:59.531" v="10511" actId="164"/>
          <ac:spMkLst>
            <pc:docMk/>
            <pc:sldMk cId="1101892414" sldId="296"/>
            <ac:spMk id="16" creationId="{99598F4B-0CC5-4F4E-A889-EC2498D245FD}"/>
          </ac:spMkLst>
        </pc:spChg>
        <pc:spChg chg="add mod">
          <ac:chgData name="이동건" userId="4ad090f6-dadd-4301-b5d0-883b88f508af" providerId="ADAL" clId="{4D43E722-CACC-46B2-BE88-E05E9D814DAB}" dt="2022-05-16T00:08:39.751" v="10524" actId="1076"/>
          <ac:spMkLst>
            <pc:docMk/>
            <pc:sldMk cId="1101892414" sldId="296"/>
            <ac:spMk id="24" creationId="{70778FCE-0B77-43C1-BCE5-7942A5F8E172}"/>
          </ac:spMkLst>
        </pc:spChg>
        <pc:spChg chg="add mod">
          <ac:chgData name="이동건" userId="4ad090f6-dadd-4301-b5d0-883b88f508af" providerId="ADAL" clId="{4D43E722-CACC-46B2-BE88-E05E9D814DAB}" dt="2022-05-16T00:08:54.010" v="10533" actId="1076"/>
          <ac:spMkLst>
            <pc:docMk/>
            <pc:sldMk cId="1101892414" sldId="296"/>
            <ac:spMk id="25" creationId="{6DE18B8A-D03B-4A67-B7CD-5942D6CDDC17}"/>
          </ac:spMkLst>
        </pc:spChg>
        <pc:spChg chg="add mod">
          <ac:chgData name="이동건" userId="4ad090f6-dadd-4301-b5d0-883b88f508af" providerId="ADAL" clId="{4D43E722-CACC-46B2-BE88-E05E9D814DAB}" dt="2022-05-16T00:10:24.573" v="10550" actId="1076"/>
          <ac:spMkLst>
            <pc:docMk/>
            <pc:sldMk cId="1101892414" sldId="296"/>
            <ac:spMk id="28" creationId="{BB7133BE-6954-476F-A4BE-0281EE56694B}"/>
          </ac:spMkLst>
        </pc:spChg>
        <pc:spChg chg="add mod">
          <ac:chgData name="이동건" userId="4ad090f6-dadd-4301-b5d0-883b88f508af" providerId="ADAL" clId="{4D43E722-CACC-46B2-BE88-E05E9D814DAB}" dt="2022-05-16T00:10:39.868" v="10565" actId="1076"/>
          <ac:spMkLst>
            <pc:docMk/>
            <pc:sldMk cId="1101892414" sldId="296"/>
            <ac:spMk id="29" creationId="{A5659BD9-3CEF-4943-819E-16F26B8C2DBF}"/>
          </ac:spMkLst>
        </pc:spChg>
        <pc:spChg chg="add mod">
          <ac:chgData name="이동건" userId="4ad090f6-dadd-4301-b5d0-883b88f508af" providerId="ADAL" clId="{4D43E722-CACC-46B2-BE88-E05E9D814DAB}" dt="2022-05-16T06:26:48.212" v="10819" actId="1076"/>
          <ac:spMkLst>
            <pc:docMk/>
            <pc:sldMk cId="1101892414" sldId="296"/>
            <ac:spMk id="32" creationId="{0CABC84B-677F-4E89-A6D9-744E833895C5}"/>
          </ac:spMkLst>
        </pc:spChg>
        <pc:spChg chg="add del mod">
          <ac:chgData name="이동건" userId="4ad090f6-dadd-4301-b5d0-883b88f508af" providerId="ADAL" clId="{4D43E722-CACC-46B2-BE88-E05E9D814DAB}" dt="2022-05-16T06:26:40.017" v="10814" actId="478"/>
          <ac:spMkLst>
            <pc:docMk/>
            <pc:sldMk cId="1101892414" sldId="296"/>
            <ac:spMk id="33" creationId="{3A1841ED-52B0-4223-98D2-988B9A2BCA4F}"/>
          </ac:spMkLst>
        </pc:spChg>
        <pc:spChg chg="add mod">
          <ac:chgData name="이동건" userId="4ad090f6-dadd-4301-b5d0-883b88f508af" providerId="ADAL" clId="{4D43E722-CACC-46B2-BE88-E05E9D814DAB}" dt="2022-05-16T00:14:29.751" v="10619" actId="1076"/>
          <ac:spMkLst>
            <pc:docMk/>
            <pc:sldMk cId="1101892414" sldId="296"/>
            <ac:spMk id="34" creationId="{5AAE4C3D-90B8-4700-8C19-F48663802625}"/>
          </ac:spMkLst>
        </pc:spChg>
        <pc:spChg chg="add mod">
          <ac:chgData name="이동건" userId="4ad090f6-dadd-4301-b5d0-883b88f508af" providerId="ADAL" clId="{4D43E722-CACC-46B2-BE88-E05E9D814DAB}" dt="2022-05-16T06:27:05.629" v="10821" actId="1076"/>
          <ac:spMkLst>
            <pc:docMk/>
            <pc:sldMk cId="1101892414" sldId="296"/>
            <ac:spMk id="43" creationId="{65274DC1-B62C-46D1-92FE-5DFCE92E636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4" creationId="{BFC3C731-8A58-490D-8239-A78DA74022B9}"/>
          </ac:spMkLst>
        </pc:spChg>
        <pc:spChg chg="add mod">
          <ac:chgData name="이동건" userId="4ad090f6-dadd-4301-b5d0-883b88f508af" providerId="ADAL" clId="{4D43E722-CACC-46B2-BE88-E05E9D814DAB}" dt="2022-05-16T06:27:08.463" v="10822" actId="1076"/>
          <ac:spMkLst>
            <pc:docMk/>
            <pc:sldMk cId="1101892414" sldId="296"/>
            <ac:spMk id="46" creationId="{7D97AFB5-8FD3-4F8D-8F70-BAAD8552CF6B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7" creationId="{8CF4A120-B2FF-4AA0-B0E4-74593B290540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49" creationId="{BE237699-9BBA-45BE-AD7C-7F76AAF6D0A4}"/>
          </ac:spMkLst>
        </pc:spChg>
        <pc:spChg chg="add mod">
          <ac:chgData name="이동건" userId="4ad090f6-dadd-4301-b5d0-883b88f508af" providerId="ADAL" clId="{4D43E722-CACC-46B2-BE88-E05E9D814DAB}" dt="2022-05-16T06:26:56.343" v="10820" actId="1076"/>
          <ac:spMkLst>
            <pc:docMk/>
            <pc:sldMk cId="1101892414" sldId="296"/>
            <ac:spMk id="57" creationId="{27C5952F-8BDE-4C74-AEC1-90BD7250B06A}"/>
          </ac:spMkLst>
        </pc:spChg>
        <pc:spChg chg="add mod">
          <ac:chgData name="이동건" userId="4ad090f6-dadd-4301-b5d0-883b88f508af" providerId="ADAL" clId="{4D43E722-CACC-46B2-BE88-E05E9D814DAB}" dt="2022-05-16T00:47:46.900" v="10800" actId="1076"/>
          <ac:spMkLst>
            <pc:docMk/>
            <pc:sldMk cId="1101892414" sldId="296"/>
            <ac:spMk id="58" creationId="{84692AFB-0B73-43B9-A577-E67AF016B40C}"/>
          </ac:spMkLst>
        </pc:spChg>
        <pc:spChg chg="add mod">
          <ac:chgData name="이동건" userId="4ad090f6-dadd-4301-b5d0-883b88f508af" providerId="ADAL" clId="{4D43E722-CACC-46B2-BE88-E05E9D814DAB}" dt="2022-05-16T00:47:54.529" v="10808" actId="20577"/>
          <ac:spMkLst>
            <pc:docMk/>
            <pc:sldMk cId="1101892414" sldId="296"/>
            <ac:spMk id="59" creationId="{E55CA06E-617A-44CE-8D15-B4000162E380}"/>
          </ac:spMkLst>
        </pc:spChg>
        <pc:spChg chg="add mod">
          <ac:chgData name="이동건" userId="4ad090f6-dadd-4301-b5d0-883b88f508af" providerId="ADAL" clId="{4D43E722-CACC-46B2-BE88-E05E9D814DAB}" dt="2022-05-16T00:48:05.037" v="10810" actId="1076"/>
          <ac:spMkLst>
            <pc:docMk/>
            <pc:sldMk cId="1101892414" sldId="296"/>
            <ac:spMk id="60" creationId="{F949CA20-173B-4FD8-AE2A-7E8AF0EB0A71}"/>
          </ac:spMkLst>
        </pc:spChg>
        <pc:spChg chg="add mod">
          <ac:chgData name="이동건" userId="4ad090f6-dadd-4301-b5d0-883b88f508af" providerId="ADAL" clId="{4D43E722-CACC-46B2-BE88-E05E9D814DAB}" dt="2022-05-16T00:48:08.090" v="10811" actId="1076"/>
          <ac:spMkLst>
            <pc:docMk/>
            <pc:sldMk cId="1101892414" sldId="296"/>
            <ac:spMk id="61" creationId="{7C5ABCD5-4721-41DA-82E3-1F7A9CBBE9AE}"/>
          </ac:spMkLst>
        </pc:spChg>
        <pc:grpChg chg="add mod">
          <ac:chgData name="이동건" userId="4ad090f6-dadd-4301-b5d0-883b88f508af" providerId="ADAL" clId="{4D43E722-CACC-46B2-BE88-E05E9D814DAB}" dt="2022-05-16T00:08:11.868" v="10518" actId="1036"/>
          <ac:grpSpMkLst>
            <pc:docMk/>
            <pc:sldMk cId="1101892414" sldId="296"/>
            <ac:grpSpMk id="17" creationId="{A929F6B9-C274-49D6-848D-27F71FD63C1D}"/>
          </ac:grpSpMkLst>
        </pc:grpChg>
        <pc:grpChg chg="add del mod">
          <ac:chgData name="이동건" userId="4ad090f6-dadd-4301-b5d0-883b88f508af" providerId="ADAL" clId="{4D43E722-CACC-46B2-BE88-E05E9D814DAB}" dt="2022-05-16T00:08:09.139" v="10514" actId="478"/>
          <ac:grpSpMkLst>
            <pc:docMk/>
            <pc:sldMk cId="1101892414" sldId="296"/>
            <ac:grpSpMk id="18" creationId="{D3339F57-62EA-423E-8EB5-83A75A4B2D12}"/>
          </ac:grpSpMkLst>
        </pc:grpChg>
        <pc:grpChg chg="add mod">
          <ac:chgData name="이동건" userId="4ad090f6-dadd-4301-b5d0-883b88f508af" providerId="ADAL" clId="{4D43E722-CACC-46B2-BE88-E05E9D814DAB}" dt="2022-05-16T00:08:25.111" v="10520" actId="1076"/>
          <ac:grpSpMkLst>
            <pc:docMk/>
            <pc:sldMk cId="1101892414" sldId="296"/>
            <ac:grpSpMk id="21" creationId="{83FEE488-5482-45D8-AD12-9CDAB2ECD938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37" creationId="{62D303EB-AFFD-4848-88AE-952154C3E5D1}"/>
          </ac:grpSpMkLst>
        </pc:grpChg>
        <pc:grpChg chg="add del mod">
          <ac:chgData name="이동건" userId="4ad090f6-dadd-4301-b5d0-883b88f508af" providerId="ADAL" clId="{4D43E722-CACC-46B2-BE88-E05E9D814DAB}" dt="2022-05-16T00:16:12.077" v="10637" actId="478"/>
          <ac:grpSpMkLst>
            <pc:docMk/>
            <pc:sldMk cId="1101892414" sldId="296"/>
            <ac:grpSpMk id="40" creationId="{2A74BB1F-2C5A-41A4-BE92-CC1F5C96A62A}"/>
          </ac:grpSpMkLst>
        </pc:grpChg>
        <pc:grpChg chg="add mod">
          <ac:chgData name="이동건" userId="4ad090f6-dadd-4301-b5d0-883b88f508af" providerId="ADAL" clId="{4D43E722-CACC-46B2-BE88-E05E9D814DAB}" dt="2022-05-16T06:26:56.343" v="10820" actId="1076"/>
          <ac:grpSpMkLst>
            <pc:docMk/>
            <pc:sldMk cId="1101892414" sldId="296"/>
            <ac:grpSpMk id="50" creationId="{FB6A521A-7CEC-4A12-A736-C2E511EE8D75}"/>
          </ac:grpSpMkLst>
        </pc:grpChg>
        <pc:picChg chg="add del mod">
          <ac:chgData name="이동건" userId="4ad090f6-dadd-4301-b5d0-883b88f508af" providerId="ADAL" clId="{4D43E722-CACC-46B2-BE88-E05E9D814DAB}" dt="2022-05-12T02:46:56.130" v="8901" actId="478"/>
          <ac:picMkLst>
            <pc:docMk/>
            <pc:sldMk cId="1101892414" sldId="296"/>
            <ac:picMk id="4" creationId="{3E2A97FE-75BF-4881-A34F-453577931607}"/>
          </ac:picMkLst>
        </pc:picChg>
        <pc:picChg chg="add del mod">
          <ac:chgData name="이동건" userId="4ad090f6-dadd-4301-b5d0-883b88f508af" providerId="ADAL" clId="{4D43E722-CACC-46B2-BE88-E05E9D814DAB}" dt="2022-05-12T02:46:56.521" v="8902" actId="478"/>
          <ac:picMkLst>
            <pc:docMk/>
            <pc:sldMk cId="1101892414" sldId="296"/>
            <ac:picMk id="5" creationId="{A2935180-C8ED-4B48-BD89-67FF7B77D8EB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8" creationId="{28CD9950-AF89-422F-B665-AD46BDC285FF}"/>
          </ac:picMkLst>
        </pc:picChg>
        <pc:picChg chg="add mod">
          <ac:chgData name="이동건" userId="4ad090f6-dadd-4301-b5d0-883b88f508af" providerId="ADAL" clId="{4D43E722-CACC-46B2-BE88-E05E9D814DAB}" dt="2022-05-15T23:52:46.543" v="10498" actId="1076"/>
          <ac:picMkLst>
            <pc:docMk/>
            <pc:sldMk cId="1101892414" sldId="296"/>
            <ac:picMk id="9" creationId="{414CDB39-773C-4DBC-B51F-60DFB37C885A}"/>
          </ac:picMkLst>
        </pc:pic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5" creationId="{F02395F9-73DD-485E-A136-779B5582B322}"/>
          </ac:cxnSpMkLst>
        </pc:cxnChg>
        <pc:cxnChg chg="add mod">
          <ac:chgData name="이동건" userId="4ad090f6-dadd-4301-b5d0-883b88f508af" providerId="ADAL" clId="{4D43E722-CACC-46B2-BE88-E05E9D814DAB}" dt="2022-05-16T00:12:54.749" v="10567" actId="208"/>
          <ac:cxnSpMkLst>
            <pc:docMk/>
            <pc:sldMk cId="1101892414" sldId="296"/>
            <ac:cxnSpMk id="10" creationId="{FC28C09D-0D7E-4E97-9FA0-798E8307EF6F}"/>
          </ac:cxnSpMkLst>
        </pc:cxnChg>
        <pc:cxnChg chg="add mod">
          <ac:chgData name="이동건" userId="4ad090f6-dadd-4301-b5d0-883b88f508af" providerId="ADAL" clId="{4D43E722-CACC-46B2-BE88-E05E9D814DAB}" dt="2022-05-16T00:07:59.531" v="10511" actId="164"/>
          <ac:cxnSpMkLst>
            <pc:docMk/>
            <pc:sldMk cId="1101892414" sldId="296"/>
            <ac:cxnSpMk id="13" creationId="{B2BA2F73-A59E-41BF-A11F-5BA2F3278C85}"/>
          </ac:cxnSpMkLst>
        </pc:cxnChg>
        <pc:cxnChg chg="add mod">
          <ac:chgData name="이동건" userId="4ad090f6-dadd-4301-b5d0-883b88f508af" providerId="ADAL" clId="{4D43E722-CACC-46B2-BE88-E05E9D814DAB}" dt="2022-05-16T00:10:09.754" v="10535" actId="693"/>
          <ac:cxnSpMkLst>
            <pc:docMk/>
            <pc:sldMk cId="1101892414" sldId="296"/>
            <ac:cxnSpMk id="27" creationId="{FF5C8E44-E140-416D-8883-36E7254C4562}"/>
          </ac:cxnSpMkLst>
        </pc:cxnChg>
        <pc:cxnChg chg="add mod">
          <ac:chgData name="이동건" userId="4ad090f6-dadd-4301-b5d0-883b88f508af" providerId="ADAL" clId="{4D43E722-CACC-46B2-BE88-E05E9D814DAB}" dt="2022-05-16T00:12:48.132" v="10566" actId="11529"/>
          <ac:cxnSpMkLst>
            <pc:docMk/>
            <pc:sldMk cId="1101892414" sldId="296"/>
            <ac:cxnSpMk id="31" creationId="{88E903DC-0B01-4833-BADA-A36E2C6F66E5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5" creationId="{9662220D-A834-4BA1-ABB3-48F5923E2CB6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36" creationId="{866AF4E5-6D25-4A5D-A4ED-EE27375D029F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5" creationId="{798A6EB1-21CC-4271-8A3A-ECEE72FB9C10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48" creationId="{25930545-5FFA-4CB4-86B2-F6665A61B5B4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4" creationId="{12A7A03B-B517-4228-91F7-360F9AE7E2FC}"/>
          </ac:cxnSpMkLst>
        </pc:cxnChg>
        <pc:cxnChg chg="add mod">
          <ac:chgData name="이동건" userId="4ad090f6-dadd-4301-b5d0-883b88f508af" providerId="ADAL" clId="{4D43E722-CACC-46B2-BE88-E05E9D814DAB}" dt="2022-05-16T06:26:56.343" v="10820" actId="1076"/>
          <ac:cxnSpMkLst>
            <pc:docMk/>
            <pc:sldMk cId="1101892414" sldId="296"/>
            <ac:cxnSpMk id="56" creationId="{C4FE0CC4-2220-4960-A940-6747E2AB9A6F}"/>
          </ac:cxnSpMkLst>
        </pc:cxnChg>
      </pc:sldChg>
      <pc:sldChg chg="delSp add del">
        <pc:chgData name="이동건" userId="4ad090f6-dadd-4301-b5d0-883b88f508af" providerId="ADAL" clId="{4D43E722-CACC-46B2-BE88-E05E9D814DAB}" dt="2022-05-15T23:33:24.190" v="10495" actId="2696"/>
        <pc:sldMkLst>
          <pc:docMk/>
          <pc:sldMk cId="4110030688" sldId="297"/>
        </pc:sldMkLst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6" creationId="{BBC32683-09C1-40E1-9D1A-2A4E61CDD724}"/>
          </ac:spMkLst>
        </pc:spChg>
        <pc:spChg chg="del">
          <ac:chgData name="이동건" userId="4ad090f6-dadd-4301-b5d0-883b88f508af" providerId="ADAL" clId="{4D43E722-CACC-46B2-BE88-E05E9D814DAB}" dt="2022-05-12T03:24:19.849" v="8958" actId="478"/>
          <ac:spMkLst>
            <pc:docMk/>
            <pc:sldMk cId="4110030688" sldId="297"/>
            <ac:spMk id="7" creationId="{43D1845A-252F-42A1-B4CF-00BBE71B2794}"/>
          </ac:spMkLst>
        </pc:spChg>
        <pc:picChg chg="del">
          <ac:chgData name="이동건" userId="4ad090f6-dadd-4301-b5d0-883b88f508af" providerId="ADAL" clId="{4D43E722-CACC-46B2-BE88-E05E9D814DAB}" dt="2022-05-12T03:24:18.372" v="8956" actId="478"/>
          <ac:picMkLst>
            <pc:docMk/>
            <pc:sldMk cId="4110030688" sldId="297"/>
            <ac:picMk id="8" creationId="{28CD9950-AF89-422F-B665-AD46BDC285FF}"/>
          </ac:picMkLst>
        </pc:picChg>
        <pc:picChg chg="del">
          <ac:chgData name="이동건" userId="4ad090f6-dadd-4301-b5d0-883b88f508af" providerId="ADAL" clId="{4D43E722-CACC-46B2-BE88-E05E9D814DAB}" dt="2022-05-12T03:24:18.760" v="8957" actId="478"/>
          <ac:picMkLst>
            <pc:docMk/>
            <pc:sldMk cId="4110030688" sldId="297"/>
            <ac:picMk id="9" creationId="{414CDB39-773C-4DBC-B51F-60DFB37C885A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17T01:02:24.195" v="11325"/>
        <pc:sldMkLst>
          <pc:docMk/>
          <pc:sldMk cId="298610595" sldId="298"/>
        </pc:sldMkLst>
        <pc:spChg chg="add">
          <ac:chgData name="이동건" userId="4ad090f6-dadd-4301-b5d0-883b88f508af" providerId="ADAL" clId="{4D43E722-CACC-46B2-BE88-E05E9D814DAB}" dt="2022-05-13T00:15:00.732" v="9476"/>
          <ac:spMkLst>
            <pc:docMk/>
            <pc:sldMk cId="298610595" sldId="298"/>
            <ac:spMk id="6" creationId="{1AA6AA8B-ACCA-42A0-BBE8-964BE62A0B59}"/>
          </ac:spMkLst>
        </pc:spChg>
        <pc:spChg chg="del">
          <ac:chgData name="이동건" userId="4ad090f6-dadd-4301-b5d0-883b88f508af" providerId="ADAL" clId="{4D43E722-CACC-46B2-BE88-E05E9D814DAB}" dt="2022-05-13T00:14:54.590" v="9475" actId="478"/>
          <ac:spMkLst>
            <pc:docMk/>
            <pc:sldMk cId="298610595" sldId="298"/>
            <ac:spMk id="15" creationId="{5125DC39-DC1D-4CDB-A173-3E842A158AB7}"/>
          </ac:spMkLst>
        </pc:spChg>
        <pc:picChg chg="add mod">
          <ac:chgData name="이동건" userId="4ad090f6-dadd-4301-b5d0-883b88f508af" providerId="ADAL" clId="{4D43E722-CACC-46B2-BE88-E05E9D814DAB}" dt="2022-05-12T08:18:22.878" v="9112" actId="1076"/>
          <ac:picMkLst>
            <pc:docMk/>
            <pc:sldMk cId="298610595" sldId="298"/>
            <ac:picMk id="2050" creationId="{56EEDE65-3F8F-4112-9851-BCF28B23F484}"/>
          </ac:picMkLst>
        </pc:picChg>
      </pc:sldChg>
      <pc:sldChg chg="addSp delSp modSp add del">
        <pc:chgData name="이동건" userId="4ad090f6-dadd-4301-b5d0-883b88f508af" providerId="ADAL" clId="{4D43E722-CACC-46B2-BE88-E05E9D814DAB}" dt="2022-05-12T08:25:27.087" v="9271" actId="2696"/>
        <pc:sldMkLst>
          <pc:docMk/>
          <pc:sldMk cId="2248935352" sldId="299"/>
        </pc:sldMkLst>
        <pc:spChg chg="add mod">
          <ac:chgData name="이동건" userId="4ad090f6-dadd-4301-b5d0-883b88f508af" providerId="ADAL" clId="{4D43E722-CACC-46B2-BE88-E05E9D814DAB}" dt="2022-05-12T08:19:25.248" v="9123" actId="11529"/>
          <ac:spMkLst>
            <pc:docMk/>
            <pc:sldMk cId="2248935352" sldId="299"/>
            <ac:spMk id="9" creationId="{F9335C31-C9DB-432D-B7C6-5350CCAF086F}"/>
          </ac:spMkLst>
        </pc:spChg>
        <pc:spChg chg="add mod">
          <ac:chgData name="이동건" userId="4ad090f6-dadd-4301-b5d0-883b88f508af" providerId="ADAL" clId="{4D43E722-CACC-46B2-BE88-E05E9D814DAB}" dt="2022-05-12T08:20:37.897" v="9226" actId="1076"/>
          <ac:spMkLst>
            <pc:docMk/>
            <pc:sldMk cId="2248935352" sldId="299"/>
            <ac:spMk id="10" creationId="{7A893153-E57D-471B-87F9-0CEC1C3943C1}"/>
          </ac:spMkLst>
        </pc:spChg>
        <pc:picChg chg="add mod modCrop">
          <ac:chgData name="이동건" userId="4ad090f6-dadd-4301-b5d0-883b88f508af" providerId="ADAL" clId="{4D43E722-CACC-46B2-BE88-E05E9D814DAB}" dt="2022-05-12T08:19:03.331" v="9118" actId="1076"/>
          <ac:picMkLst>
            <pc:docMk/>
            <pc:sldMk cId="2248935352" sldId="299"/>
            <ac:picMk id="6" creationId="{AFD05A56-8C14-46B4-9C1F-9371A3F80F7F}"/>
          </ac:picMkLst>
        </pc:picChg>
        <pc:picChg chg="add mod">
          <ac:chgData name="이동건" userId="4ad090f6-dadd-4301-b5d0-883b88f508af" providerId="ADAL" clId="{4D43E722-CACC-46B2-BE88-E05E9D814DAB}" dt="2022-05-12T08:19:07.811" v="9120" actId="1076"/>
          <ac:picMkLst>
            <pc:docMk/>
            <pc:sldMk cId="2248935352" sldId="299"/>
            <ac:picMk id="7" creationId="{1250BC97-DBD9-4E1F-AED5-66EF092E92B8}"/>
          </ac:picMkLst>
        </pc:picChg>
        <pc:picChg chg="del">
          <ac:chgData name="이동건" userId="4ad090f6-dadd-4301-b5d0-883b88f508af" providerId="ADAL" clId="{4D43E722-CACC-46B2-BE88-E05E9D814DAB}" dt="2022-05-12T08:18:32.740" v="9114" actId="478"/>
          <ac:picMkLst>
            <pc:docMk/>
            <pc:sldMk cId="2248935352" sldId="299"/>
            <ac:picMk id="2050" creationId="{56EEDE65-3F8F-4112-9851-BCF28B23F484}"/>
          </ac:picMkLst>
        </pc:picChg>
        <pc:cxnChg chg="add mod">
          <ac:chgData name="이동건" userId="4ad090f6-dadd-4301-b5d0-883b88f508af" providerId="ADAL" clId="{4D43E722-CACC-46B2-BE88-E05E9D814DAB}" dt="2022-05-12T08:19:16.076" v="9122" actId="14100"/>
          <ac:cxnSpMkLst>
            <pc:docMk/>
            <pc:sldMk cId="2248935352" sldId="299"/>
            <ac:cxnSpMk id="3" creationId="{140820C4-83BF-4064-8528-B1441AA60C34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286296807" sldId="300"/>
        </pc:sldMkLst>
        <pc:spChg chg="mod">
          <ac:chgData name="이동건" userId="4ad090f6-dadd-4301-b5d0-883b88f508af" providerId="ADAL" clId="{4D43E722-CACC-46B2-BE88-E05E9D814DAB}" dt="2022-05-12T08:27:38.451" v="9347" actId="1076"/>
          <ac:spMkLst>
            <pc:docMk/>
            <pc:sldMk cId="1286296807" sldId="300"/>
            <ac:spMk id="10" creationId="{7A893153-E57D-471B-87F9-0CEC1C3943C1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3" creationId="{98160FCD-227C-4D6A-920B-965ACD71F013}"/>
          </ac:spMkLst>
        </pc:spChg>
        <pc:spChg chg="mod">
          <ac:chgData name="이동건" userId="4ad090f6-dadd-4301-b5d0-883b88f508af" providerId="ADAL" clId="{4D43E722-CACC-46B2-BE88-E05E9D814DAB}" dt="2022-05-12T08:31:56.502" v="9457" actId="14100"/>
          <ac:spMkLst>
            <pc:docMk/>
            <pc:sldMk cId="1286296807" sldId="300"/>
            <ac:spMk id="15" creationId="{5125DC39-DC1D-4CDB-A173-3E842A158AB7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19" creationId="{97A985EF-0F0D-4B27-8B33-4C907742E52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2T08:25:32.726" v="9272" actId="164"/>
          <ac:spMkLst>
            <pc:docMk/>
            <pc:sldMk cId="1286296807" sldId="300"/>
            <ac:spMk id="25" creationId="{B3123A21-33E7-4FB2-8D86-31EA146F1941}"/>
          </ac:spMkLst>
        </pc:spChg>
        <pc:spChg chg="add mod">
          <ac:chgData name="이동건" userId="4ad090f6-dadd-4301-b5d0-883b88f508af" providerId="ADAL" clId="{4D43E722-CACC-46B2-BE88-E05E9D814DAB}" dt="2022-05-13T06:00:05.936" v="9886" actId="1076"/>
          <ac:spMkLst>
            <pc:docMk/>
            <pc:sldMk cId="1286296807" sldId="300"/>
            <ac:spMk id="43" creationId="{45D64A94-67E6-482A-9212-5D9116F0CF3F}"/>
          </ac:spMkLst>
        </pc:spChg>
        <pc:spChg chg="add mod">
          <ac:chgData name="이동건" userId="4ad090f6-dadd-4301-b5d0-883b88f508af" providerId="ADAL" clId="{4D43E722-CACC-46B2-BE88-E05E9D814DAB}" dt="2022-05-12T08:26:29.187" v="9292" actId="1076"/>
          <ac:spMkLst>
            <pc:docMk/>
            <pc:sldMk cId="1286296807" sldId="300"/>
            <ac:spMk id="44" creationId="{1D780020-18A9-4CDD-96C0-08BBCB30DD05}"/>
          </ac:spMkLst>
        </pc:spChg>
        <pc:spChg chg="add mod">
          <ac:chgData name="이동건" userId="4ad090f6-dadd-4301-b5d0-883b88f508af" providerId="ADAL" clId="{4D43E722-CACC-46B2-BE88-E05E9D814DAB}" dt="2022-05-12T08:26:33.278" v="9296" actId="20577"/>
          <ac:spMkLst>
            <pc:docMk/>
            <pc:sldMk cId="1286296807" sldId="300"/>
            <ac:spMk id="45" creationId="{20945D7F-A39C-4DCD-9C20-138FBCEE8D22}"/>
          </ac:spMkLst>
        </pc:spChg>
        <pc:spChg chg="add mod">
          <ac:chgData name="이동건" userId="4ad090f6-dadd-4301-b5d0-883b88f508af" providerId="ADAL" clId="{4D43E722-CACC-46B2-BE88-E05E9D814DAB}" dt="2022-05-12T08:26:41.241" v="9302" actId="20577"/>
          <ac:spMkLst>
            <pc:docMk/>
            <pc:sldMk cId="1286296807" sldId="300"/>
            <ac:spMk id="46" creationId="{6D6EF5AE-2D3D-4CB2-BEF4-F16E119CFC31}"/>
          </ac:spMkLst>
        </pc:spChg>
        <pc:spChg chg="add mod">
          <ac:chgData name="이동건" userId="4ad090f6-dadd-4301-b5d0-883b88f508af" providerId="ADAL" clId="{4D43E722-CACC-46B2-BE88-E05E9D814DAB}" dt="2022-05-12T08:26:48.218" v="9306" actId="20577"/>
          <ac:spMkLst>
            <pc:docMk/>
            <pc:sldMk cId="1286296807" sldId="300"/>
            <ac:spMk id="47" creationId="{88708229-CC48-41EF-9257-672DFBBD8C5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8" creationId="{E6EF0764-C841-4BA5-AE64-62A557B0939A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49" creationId="{2AA1312C-C1A1-4495-BD8C-D426143C091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0" creationId="{1F6F32A4-874A-4A1A-8029-9483CFE3B84E}"/>
          </ac:spMkLst>
        </pc:spChg>
        <pc:spChg chg="add mod">
          <ac:chgData name="이동건" userId="4ad090f6-dadd-4301-b5d0-883b88f508af" providerId="ADAL" clId="{4D43E722-CACC-46B2-BE88-E05E9D814DAB}" dt="2022-05-12T08:26:54.993" v="9308" actId="1076"/>
          <ac:spMkLst>
            <pc:docMk/>
            <pc:sldMk cId="1286296807" sldId="300"/>
            <ac:spMk id="51" creationId="{75C9185F-0E94-4AE0-89F3-EFA9582766A9}"/>
          </ac:spMkLst>
        </pc:spChg>
        <pc:spChg chg="add mod">
          <ac:chgData name="이동건" userId="4ad090f6-dadd-4301-b5d0-883b88f508af" providerId="ADAL" clId="{4D43E722-CACC-46B2-BE88-E05E9D814DAB}" dt="2022-05-12T08:27:32.365" v="9346" actId="1076"/>
          <ac:spMkLst>
            <pc:docMk/>
            <pc:sldMk cId="1286296807" sldId="300"/>
            <ac:spMk id="52" creationId="{B4E28B72-BDCA-47E3-910F-2F48FE7F924D}"/>
          </ac:spMkLst>
        </pc:spChg>
        <pc:spChg chg="add mod">
          <ac:chgData name="이동건" userId="4ad090f6-dadd-4301-b5d0-883b88f508af" providerId="ADAL" clId="{4D43E722-CACC-46B2-BE88-E05E9D814DAB}" dt="2022-05-12T08:31:05.174" v="9415" actId="1076"/>
          <ac:spMkLst>
            <pc:docMk/>
            <pc:sldMk cId="1286296807" sldId="300"/>
            <ac:spMk id="53" creationId="{2AC80DA7-2C4F-440A-8756-579BDE7737C4}"/>
          </ac:spMkLst>
        </pc:spChg>
        <pc:spChg chg="add mod">
          <ac:chgData name="이동건" userId="4ad090f6-dadd-4301-b5d0-883b88f508af" providerId="ADAL" clId="{4D43E722-CACC-46B2-BE88-E05E9D814DAB}" dt="2022-05-13T06:00:09.447" v="9888" actId="1076"/>
          <ac:spMkLst>
            <pc:docMk/>
            <pc:sldMk cId="1286296807" sldId="300"/>
            <ac:spMk id="54" creationId="{A7091CD8-95FC-40AF-8E58-79A3C58273B1}"/>
          </ac:spMkLst>
        </pc:spChg>
        <pc:grpChg chg="add mod">
          <ac:chgData name="이동건" userId="4ad090f6-dadd-4301-b5d0-883b88f508af" providerId="ADAL" clId="{4D43E722-CACC-46B2-BE88-E05E9D814DAB}" dt="2022-05-12T08:25:32.726" v="9272" actId="164"/>
          <ac:grpSpMkLst>
            <pc:docMk/>
            <pc:sldMk cId="1286296807" sldId="300"/>
            <ac:grpSpMk id="26" creationId="{A2C40441-0694-4A07-9FD3-015F68B7D614}"/>
          </ac:grpSpMkLst>
        </pc:grpChg>
        <pc:grpChg chg="add mod">
          <ac:chgData name="이동건" userId="4ad090f6-dadd-4301-b5d0-883b88f508af" providerId="ADAL" clId="{4D43E722-CACC-46B2-BE88-E05E9D814DAB}" dt="2022-05-12T08:25:38.250" v="9274" actId="1076"/>
          <ac:grpSpMkLst>
            <pc:docMk/>
            <pc:sldMk cId="1286296807" sldId="300"/>
            <ac:grpSpMk id="27" creationId="{D13E5A42-CED2-42DC-BCEE-CB98A61FF24F}"/>
          </ac:grpSpMkLst>
        </pc:grpChg>
        <pc:picChg chg="del">
          <ac:chgData name="이동건" userId="4ad090f6-dadd-4301-b5d0-883b88f508af" providerId="ADAL" clId="{4D43E722-CACC-46B2-BE88-E05E9D814DAB}" dt="2022-05-12T08:20:46.725" v="9228" actId="478"/>
          <ac:picMkLst>
            <pc:docMk/>
            <pc:sldMk cId="1286296807" sldId="300"/>
            <ac:picMk id="6" creationId="{AFD05A56-8C14-46B4-9C1F-9371A3F80F7F}"/>
          </ac:picMkLst>
        </pc:picChg>
        <pc:picChg chg="del">
          <ac:chgData name="이동건" userId="4ad090f6-dadd-4301-b5d0-883b88f508af" providerId="ADAL" clId="{4D43E722-CACC-46B2-BE88-E05E9D814DAB}" dt="2022-05-12T08:20:47.144" v="9229" actId="478"/>
          <ac:picMkLst>
            <pc:docMk/>
            <pc:sldMk cId="1286296807" sldId="300"/>
            <ac:picMk id="7" creationId="{1250BC97-DBD9-4E1F-AED5-66EF092E92B8}"/>
          </ac:picMkLst>
        </pc:picChg>
        <pc:cxnChg chg="del">
          <ac:chgData name="이동건" userId="4ad090f6-dadd-4301-b5d0-883b88f508af" providerId="ADAL" clId="{4D43E722-CACC-46B2-BE88-E05E9D814DAB}" dt="2022-05-12T08:20:48.060" v="9230" actId="478"/>
          <ac:cxnSpMkLst>
            <pc:docMk/>
            <pc:sldMk cId="1286296807" sldId="300"/>
            <ac:cxnSpMk id="3" creationId="{140820C4-83BF-4064-8528-B1441AA60C3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2" creationId="{F3565E18-6C63-458B-AABF-F8A9852ED3B8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6" creationId="{DC3AEDA9-BDB8-4D39-BB7B-FCC255582C5F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7" creationId="{0E314FDE-22C8-494B-9F04-5700ADC5D384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18" creationId="{5B8C0D46-12EA-4BEB-827A-226145F8712E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1" creationId="{C23343B5-AE7F-4683-AED6-22CD9FC4A4D6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2" creationId="{32E400D1-3FD8-4FA2-8D23-0F6A0D1AE3F2}"/>
          </ac:cxnSpMkLst>
        </pc:cxnChg>
        <pc:cxnChg chg="add mod">
          <ac:chgData name="이동건" userId="4ad090f6-dadd-4301-b5d0-883b88f508af" providerId="ADAL" clId="{4D43E722-CACC-46B2-BE88-E05E9D814DAB}" dt="2022-05-12T08:25:32.726" v="9272" actId="164"/>
          <ac:cxnSpMkLst>
            <pc:docMk/>
            <pc:sldMk cId="1286296807" sldId="300"/>
            <ac:cxnSpMk id="23" creationId="{F5988CEC-B168-4025-8AE7-2375AD60CC9F}"/>
          </ac:cxnSpMkLst>
        </pc:cxnChg>
        <pc:cxnChg chg="add mod">
          <ac:chgData name="이동건" userId="4ad090f6-dadd-4301-b5d0-883b88f508af" providerId="ADAL" clId="{4D43E722-CACC-46B2-BE88-E05E9D814DAB}" dt="2022-05-12T08:25:58.466" v="9278" actId="1582"/>
          <ac:cxnSpMkLst>
            <pc:docMk/>
            <pc:sldMk cId="1286296807" sldId="300"/>
            <ac:cxnSpMk id="41" creationId="{DEE9DA43-76FB-4B41-9262-79EF64B3E6FC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3044900525" sldId="301"/>
        </pc:sldMkLst>
        <pc:spChg chg="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10" creationId="{7A893153-E57D-471B-87F9-0CEC1C3943C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2T08:32:00.718" v="9458" actId="478"/>
          <ac:spMkLst>
            <pc:docMk/>
            <pc:sldMk cId="3044900525" sldId="301"/>
            <ac:spMk id="15" creationId="{5125DC39-DC1D-4CDB-A173-3E842A158AB7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9" creationId="{97A985EF-0F0D-4B27-8B33-4C907742E52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4" creationId="{F11B1945-D095-44E9-9C9E-5272D75B3653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25" creationId="{B3123A21-33E7-4FB2-8D86-31EA146F1941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0" creationId="{0A0EAB5C-AADA-44BE-87B3-FE7619483FB9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4" creationId="{80B2A322-EF07-4903-BEEA-5F38511329AE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8" creationId="{B0ECFD11-5A4D-414C-BA82-F987C42B152F}"/>
          </ac:spMkLst>
        </pc:spChg>
        <pc:spChg chg="del mod topLv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39" creationId="{B11318A2-46DA-44D4-B209-0AD3901D5798}"/>
          </ac:spMkLst>
        </pc:spChg>
        <pc:spChg chg="del mod topLvl">
          <ac:chgData name="이동건" userId="4ad090f6-dadd-4301-b5d0-883b88f508af" providerId="ADAL" clId="{4D43E722-CACC-46B2-BE88-E05E9D814DAB}" dt="2022-05-13T06:00:14.880" v="9889" actId="478"/>
          <ac:spMkLst>
            <pc:docMk/>
            <pc:sldMk cId="3044900525" sldId="301"/>
            <ac:spMk id="43" creationId="{45D64A94-67E6-482A-9212-5D9116F0CF3F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4" creationId="{1D780020-18A9-4CDD-96C0-08BBCB30DD05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5" creationId="{20945D7F-A39C-4DCD-9C20-138FBCEE8D22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6" creationId="{6D6EF5AE-2D3D-4CB2-BEF4-F16E119CFC31}"/>
          </ac:spMkLst>
        </pc:spChg>
        <pc:spChg chg="del mod topLv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47" creationId="{88708229-CC48-41EF-9257-672DFBBD8C5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8" creationId="{E6EF0764-C841-4BA5-AE64-62A557B0939A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49" creationId="{2AA1312C-C1A1-4495-BD8C-D426143C091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0" creationId="{1F6F32A4-874A-4A1A-8029-9483CFE3B84E}"/>
          </ac:spMkLst>
        </pc:spChg>
        <pc:spChg chg="del">
          <ac:chgData name="이동건" userId="4ad090f6-dadd-4301-b5d0-883b88f508af" providerId="ADAL" clId="{4D43E722-CACC-46B2-BE88-E05E9D814DAB}" dt="2022-05-12T08:29:37.736" v="9383" actId="478"/>
          <ac:spMkLst>
            <pc:docMk/>
            <pc:sldMk cId="3044900525" sldId="301"/>
            <ac:spMk id="51" creationId="{75C9185F-0E94-4AE0-89F3-EFA9582766A9}"/>
          </ac:spMkLst>
        </pc:spChg>
        <pc:spChg chg="mod">
          <ac:chgData name="이동건" userId="4ad090f6-dadd-4301-b5d0-883b88f508af" providerId="ADAL" clId="{4D43E722-CACC-46B2-BE88-E05E9D814DAB}" dt="2022-05-12T08:31:22.876" v="9419" actId="1076"/>
          <ac:spMkLst>
            <pc:docMk/>
            <pc:sldMk cId="3044900525" sldId="301"/>
            <ac:spMk id="53" creationId="{2AC80DA7-2C4F-440A-8756-579BDE7737C4}"/>
          </ac:spMkLst>
        </pc:spChg>
        <pc:spChg chg="del">
          <ac:chgData name="이동건" userId="4ad090f6-dadd-4301-b5d0-883b88f508af" providerId="ADAL" clId="{4D43E722-CACC-46B2-BE88-E05E9D814DAB}" dt="2022-05-12T23:43:47.572" v="9462" actId="478"/>
          <ac:spMkLst>
            <pc:docMk/>
            <pc:sldMk cId="3044900525" sldId="301"/>
            <ac:spMk id="57" creationId="{09FC412D-6C2B-4597-AEB3-46FB15DF862B}"/>
          </ac:spMkLst>
        </pc:spChg>
        <pc:spChg chg="del mod topLvl">
          <ac:chgData name="이동건" userId="4ad090f6-dadd-4301-b5d0-883b88f508af" providerId="ADAL" clId="{4D43E722-CACC-46B2-BE88-E05E9D814DAB}" dt="2022-05-12T23:43:56.126" v="9464" actId="478"/>
          <ac:spMkLst>
            <pc:docMk/>
            <pc:sldMk cId="3044900525" sldId="301"/>
            <ac:spMk id="61" creationId="{F004E7E9-FFC2-458E-93D2-0286EE59E66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5" creationId="{096FD6FF-75B2-44C1-A673-B8A1460E4141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6" creationId="{5920722A-A1A3-41A9-89B7-46357F42CCDD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7" creationId="{B6AB2AB9-C669-40B2-8489-16C6B594D9CE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8" creationId="{BEDAF2A7-CD18-4C3A-B079-D00B8F440F94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69" creationId="{C54CA0A5-6817-46FE-900B-83597577B6E7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0" creationId="{174B0AC6-31D1-4020-847D-B87F7AE7B2F5}"/>
          </ac:spMkLst>
        </pc:spChg>
        <pc:spChg chg="del mod topLvl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3T00:55:10.385" v="9605" actId="1076"/>
          <ac:spMkLst>
            <pc:docMk/>
            <pc:sldMk cId="3044900525" sldId="301"/>
            <ac:spMk id="75" creationId="{B71E1CB4-F2DD-4974-8640-617AF3EEBCC0}"/>
          </ac:spMkLst>
        </pc:spChg>
        <pc:spChg chg="add">
          <ac:chgData name="이동건" userId="4ad090f6-dadd-4301-b5d0-883b88f508af" providerId="ADAL" clId="{4D43E722-CACC-46B2-BE88-E05E9D814DAB}" dt="2022-05-12T08:32:01.217" v="9459"/>
          <ac:spMkLst>
            <pc:docMk/>
            <pc:sldMk cId="3044900525" sldId="301"/>
            <ac:spMk id="76" creationId="{7DD22BB0-467D-4CF5-9793-549955ACB5C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7" creationId="{7E975247-A0ED-4F4D-97FC-40FE8C9D976D}"/>
          </ac:spMkLst>
        </pc:spChg>
        <pc:spChg chg="add del mod">
          <ac:chgData name="이동건" userId="4ad090f6-dadd-4301-b5d0-883b88f508af" providerId="ADAL" clId="{4D43E722-CACC-46B2-BE88-E05E9D814DAB}" dt="2022-05-13T00:55:02.898" v="9603" actId="478"/>
          <ac:spMkLst>
            <pc:docMk/>
            <pc:sldMk cId="3044900525" sldId="301"/>
            <ac:spMk id="78" creationId="{F2FE7D37-B938-446A-AADB-0FFEE45ACA07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81" creationId="{827D1E73-1A88-4D27-8C1A-1FB5227A3A3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0" creationId="{D634B333-C6C2-4A9D-9EB2-15B89FF9413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1" creationId="{2E704408-68B2-4DF7-A967-87579E30BDFA}"/>
          </ac:spMkLst>
        </pc:spChg>
        <pc:spChg chg="add del">
          <ac:chgData name="이동건" userId="4ad090f6-dadd-4301-b5d0-883b88f508af" providerId="ADAL" clId="{4D43E722-CACC-46B2-BE88-E05E9D814DAB}" dt="2022-05-13T06:00:16.618" v="9890" actId="478"/>
          <ac:spMkLst>
            <pc:docMk/>
            <pc:sldMk cId="3044900525" sldId="301"/>
            <ac:spMk id="92" creationId="{B5EB8C41-7792-46C5-B89A-1D3FE29F6BF4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3" creationId="{285F257F-0EE4-421E-A3F5-452F122263CA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4" creationId="{C5627231-3F5F-4C8B-A811-BBDB94F9194D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5" creationId="{A26F5119-6583-4DE5-9DA7-4BF664EF9D0E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96" creationId="{62E7D97E-0F69-4492-A323-56C20666929F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0" creationId="{0B678CC1-8484-420B-A0E4-A3F804A05673}"/>
          </ac:spMkLst>
        </pc:spChg>
        <pc:spChg chg="add">
          <ac:chgData name="이동건" userId="4ad090f6-dadd-4301-b5d0-883b88f508af" providerId="ADAL" clId="{4D43E722-CACC-46B2-BE88-E05E9D814DAB}" dt="2022-05-13T00:55:03.637" v="9604"/>
          <ac:spMkLst>
            <pc:docMk/>
            <pc:sldMk cId="3044900525" sldId="301"/>
            <ac:spMk id="101" creationId="{BD86A090-7D79-44DA-A3E7-721F8FA864C7}"/>
          </ac:spMkLst>
        </pc:spChg>
        <pc:spChg chg="add del">
          <ac:chgData name="이동건" userId="4ad090f6-dadd-4301-b5d0-883b88f508af" providerId="ADAL" clId="{4D43E722-CACC-46B2-BE88-E05E9D814DAB}" dt="2022-05-13T00:55:14.904" v="9606" actId="478"/>
          <ac:spMkLst>
            <pc:docMk/>
            <pc:sldMk cId="3044900525" sldId="301"/>
            <ac:spMk id="109" creationId="{101CB442-02CE-43A9-A319-D976133E4544}"/>
          </ac:spMkLst>
        </pc:spChg>
        <pc:spChg chg="add del">
          <ac:chgData name="이동건" userId="4ad090f6-dadd-4301-b5d0-883b88f508af" providerId="ADAL" clId="{4D43E722-CACC-46B2-BE88-E05E9D814DAB}" dt="2022-05-13T00:55:17.195" v="9607" actId="478"/>
          <ac:spMkLst>
            <pc:docMk/>
            <pc:sldMk cId="3044900525" sldId="301"/>
            <ac:spMk id="110" creationId="{46E3D00C-227C-479A-950D-3200126626A8}"/>
          </ac:spMkLst>
        </pc:spChg>
        <pc:spChg chg="add del">
          <ac:chgData name="이동건" userId="4ad090f6-dadd-4301-b5d0-883b88f508af" providerId="ADAL" clId="{4D43E722-CACC-46B2-BE88-E05E9D814DAB}" dt="2022-05-13T00:55:19.829" v="9608" actId="478"/>
          <ac:spMkLst>
            <pc:docMk/>
            <pc:sldMk cId="3044900525" sldId="301"/>
            <ac:spMk id="111" creationId="{1ED1FC19-C759-4399-A5AD-94CCBAFBE2A9}"/>
          </ac:spMkLst>
        </pc:spChg>
        <pc:spChg chg="add del">
          <ac:chgData name="이동건" userId="4ad090f6-dadd-4301-b5d0-883b88f508af" providerId="ADAL" clId="{4D43E722-CACC-46B2-BE88-E05E9D814DAB}" dt="2022-05-13T00:55:22.183" v="9609" actId="478"/>
          <ac:spMkLst>
            <pc:docMk/>
            <pc:sldMk cId="3044900525" sldId="301"/>
            <ac:spMk id="112" creationId="{CA2A6CAA-D862-41FA-A411-0A78E05A3DFE}"/>
          </ac:spMkLst>
        </pc:spChg>
        <pc:spChg chg="add del">
          <ac:chgData name="이동건" userId="4ad090f6-dadd-4301-b5d0-883b88f508af" providerId="ADAL" clId="{4D43E722-CACC-46B2-BE88-E05E9D814DAB}" dt="2022-05-16T23:58:28.958" v="11300" actId="478"/>
          <ac:spMkLst>
            <pc:docMk/>
            <pc:sldMk cId="3044900525" sldId="301"/>
            <ac:spMk id="113" creationId="{00976D62-A87B-48C6-812B-75E80F1043D2}"/>
          </ac:spMkLst>
        </pc:spChg>
        <pc:spChg chg="add">
          <ac:chgData name="이동건" userId="4ad090f6-dadd-4301-b5d0-883b88f508af" providerId="ADAL" clId="{4D43E722-CACC-46B2-BE88-E05E9D814DAB}" dt="2022-05-13T06:00:24.015" v="9891"/>
          <ac:spMkLst>
            <pc:docMk/>
            <pc:sldMk cId="3044900525" sldId="301"/>
            <ac:spMk id="114" creationId="{6FD838AE-4696-4A5F-A230-2C00A8A66AAE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17" creationId="{EE10E521-F0A4-496E-BACD-AEF451133289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1" creationId="{8E4F11B8-66F4-4052-946C-70345AB3A0B1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5" creationId="{DD9C08D2-DFD7-4940-A22F-E5076F823D53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6" creationId="{4922F4F9-91B4-40EA-8F42-85DE05471F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7" creationId="{48776245-676E-42D3-951B-D875764AEB85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8" creationId="{A091D1B1-9C80-473D-BCBD-3BA041D68218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29" creationId="{77D9F688-7F94-46B1-96DC-F88A6BC6CF22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0" creationId="{D435E2C5-A7C3-419A-B76F-CA3E8E8B7E3B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2" creationId="{04D842F3-DC43-4AE2-B1C4-85C75521B810}"/>
          </ac:spMkLst>
        </pc:spChg>
        <pc:spChg chg="add">
          <ac:chgData name="이동건" userId="4ad090f6-dadd-4301-b5d0-883b88f508af" providerId="ADAL" clId="{4D43E722-CACC-46B2-BE88-E05E9D814DAB}" dt="2022-05-16T23:58:35.411" v="11301"/>
          <ac:spMkLst>
            <pc:docMk/>
            <pc:sldMk cId="3044900525" sldId="301"/>
            <ac:spMk id="133" creationId="{F8AB00D2-3B35-4709-8852-99C0931CA7A6}"/>
          </ac:spMkLst>
        </pc:spChg>
        <pc:grpChg chg="add del mod">
          <ac:chgData name="이동건" userId="4ad090f6-dadd-4301-b5d0-883b88f508af" providerId="ADAL" clId="{4D43E722-CACC-46B2-BE88-E05E9D814DAB}" dt="2022-05-12T23:43:58.702" v="9465" actId="165"/>
          <ac:grpSpMkLst>
            <pc:docMk/>
            <pc:sldMk cId="3044900525" sldId="301"/>
            <ac:grpSpMk id="2" creationId="{25FCBDAE-C8FA-4F11-9F6D-04C5EE88D0AF}"/>
          </ac:grpSpMkLst>
        </pc:grpChg>
        <pc:grpChg chg="del">
          <ac:chgData name="이동건" userId="4ad090f6-dadd-4301-b5d0-883b88f508af" providerId="ADAL" clId="{4D43E722-CACC-46B2-BE88-E05E9D814DAB}" dt="2022-05-12T08:29:43.656" v="9384" actId="165"/>
          <ac:grpSpMkLst>
            <pc:docMk/>
            <pc:sldMk cId="3044900525" sldId="301"/>
            <ac:grpSpMk id="26" creationId="{A2C40441-0694-4A07-9FD3-015F68B7D614}"/>
          </ac:grpSpMkLst>
        </pc:grpChg>
        <pc:grpChg chg="del">
          <ac:chgData name="이동건" userId="4ad090f6-dadd-4301-b5d0-883b88f508af" providerId="ADAL" clId="{4D43E722-CACC-46B2-BE88-E05E9D814DAB}" dt="2022-05-12T08:29:29.985" v="9382" actId="165"/>
          <ac:grpSpMkLst>
            <pc:docMk/>
            <pc:sldMk cId="3044900525" sldId="301"/>
            <ac:grpSpMk id="27" creationId="{D13E5A42-CED2-42DC-BCEE-CB98A61FF24F}"/>
          </ac:grpSpMkLst>
        </pc:grpChg>
        <pc:grpChg chg="add del mod">
          <ac:chgData name="이동건" userId="4ad090f6-dadd-4301-b5d0-883b88f508af" providerId="ADAL" clId="{4D43E722-CACC-46B2-BE88-E05E9D814DAB}" dt="2022-05-12T23:43:52.348" v="9463" actId="165"/>
          <ac:grpSpMkLst>
            <pc:docMk/>
            <pc:sldMk cId="3044900525" sldId="301"/>
            <ac:grpSpMk id="54" creationId="{AB5CC63F-8556-4952-BB88-771C406BAA7E}"/>
          </ac:grpSpMkLst>
        </pc:grp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8" creationId="{04A20D39-0388-444C-9E97-55B01A76563B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2" creationId="{F3565E18-6C63-458B-AABF-F8A9852ED3B8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6" creationId="{DC3AEDA9-BDB8-4D39-BB7B-FCC255582C5F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7" creationId="{0E314FDE-22C8-494B-9F04-5700ADC5D384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18" creationId="{5B8C0D46-12EA-4BEB-827A-226145F8712E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1" creationId="{C23343B5-AE7F-4683-AED6-22CD9FC4A4D6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2" creationId="{32E400D1-3FD8-4FA2-8D23-0F6A0D1AE3F2}"/>
          </ac:cxnSpMkLst>
        </pc:cxnChg>
        <pc:cxnChg chg="del mod topLvl">
          <ac:chgData name="이동건" userId="4ad090f6-dadd-4301-b5d0-883b88f508af" providerId="ADAL" clId="{4D43E722-CACC-46B2-BE88-E05E9D814DAB}" dt="2022-05-16T23:58:28.958" v="11300" actId="478"/>
          <ac:cxnSpMkLst>
            <pc:docMk/>
            <pc:sldMk cId="3044900525" sldId="301"/>
            <ac:cxnSpMk id="23" creationId="{F5988CEC-B168-4025-8AE7-2375AD60CC9F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8" creationId="{1476B90B-96E3-4F9D-BD1F-47F973D163A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29" creationId="{36864B11-ACF9-4391-B0E3-D3D11BCEC8B1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1" creationId="{142FD97E-6F5C-458B-BD8F-A77164A7E44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2" creationId="{23DE2BD2-283D-4C04-B62D-2F20F66079D8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3" creationId="{EC9E7F11-339A-46FA-AA05-BF807C48C98C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5" creationId="{40C4EFDE-5603-4EEE-AA9E-E2B65E5D7AE6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6" creationId="{DCEB6BB9-22CF-4F7C-AE59-212ABAB702FD}"/>
          </ac:cxnSpMkLst>
        </pc:cxnChg>
        <pc:cxnChg chg="del mod topLvl">
          <ac:chgData name="이동건" userId="4ad090f6-dadd-4301-b5d0-883b88f508af" providerId="ADAL" clId="{4D43E722-CACC-46B2-BE88-E05E9D814DAB}" dt="2022-05-12T08:29:37.736" v="9383" actId="478"/>
          <ac:cxnSpMkLst>
            <pc:docMk/>
            <pc:sldMk cId="3044900525" sldId="301"/>
            <ac:cxnSpMk id="37" creationId="{EB78E1F7-96B8-4C6C-B9AF-FBC43CD94C69}"/>
          </ac:cxnSpMkLst>
        </pc:cxnChg>
        <pc:cxnChg chg="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41" creationId="{DEE9DA43-76FB-4B41-9262-79EF64B3E6F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5" creationId="{440DE229-6B55-46C0-9986-103678466C5B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6" creationId="{18413002-D577-4F43-9D6F-44F90A649946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8" creationId="{B469218B-CD0B-411B-B75C-C9D41DD0869D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59" creationId="{35AD9D5A-56B0-4D44-8EE3-38152EA94AF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0" creationId="{2C3EFE28-D506-46B9-B30D-049328C9F6DC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2" creationId="{064007A3-D38C-4901-98F4-527F72E82031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3" creationId="{D59C2639-6D6C-47AB-AE96-678736BCBABA}"/>
          </ac:cxnSpMkLst>
        </pc:cxnChg>
        <pc:cxnChg chg="del mod topLvl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64" creationId="{D1663CF2-C1AD-4645-9A9C-533EDA9019D2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2" creationId="{F4D41522-BE10-4DC5-85DA-6F18ECBAECBF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3" creationId="{5DAF19AF-7B23-405E-96A8-3B42579DC2A1}"/>
          </ac:cxnSpMkLst>
        </pc:cxnChg>
        <pc:cxnChg chg="add del mod">
          <ac:chgData name="이동건" userId="4ad090f6-dadd-4301-b5d0-883b88f508af" providerId="ADAL" clId="{4D43E722-CACC-46B2-BE88-E05E9D814DAB}" dt="2022-05-13T00:55:02.898" v="9603" actId="478"/>
          <ac:cxnSpMkLst>
            <pc:docMk/>
            <pc:sldMk cId="3044900525" sldId="301"/>
            <ac:cxnSpMk id="74" creationId="{714BDFCB-2B04-4C7D-A1BB-1FDEB381C50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0" creationId="{9BDFAC78-73DA-4C0C-AB87-593F5C2B09D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2" creationId="{EB1A1B2C-F418-4855-8E66-CA72502573B0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3" creationId="{2D6BE6FF-1B09-4556-920E-5D75A1ED5B9B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4" creationId="{2B00308E-5505-44C0-ACE6-7EE8CE49D6C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5" creationId="{1402D086-857E-4A2A-86BE-53BE8D1DB283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6" creationId="{3DBD84D6-32EF-40F2-9599-5F83772E9594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7" creationId="{75350498-2EE7-423C-B8C8-C599D9BD7F67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8" creationId="{75F1DF6D-3491-4C85-8575-90348F3BF98A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89" creationId="{3BE62E6A-6132-47D9-B6D7-57697C2EABCD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7" creationId="{1A537EC0-BE52-4CED-A8E2-23F62B24F9E8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8" creationId="{676B91DD-AB71-4D43-B8BD-65A8C8FDD36C}"/>
          </ac:cxnSpMkLst>
        </pc:cxnChg>
        <pc:cxnChg chg="add">
          <ac:chgData name="이동건" userId="4ad090f6-dadd-4301-b5d0-883b88f508af" providerId="ADAL" clId="{4D43E722-CACC-46B2-BE88-E05E9D814DAB}" dt="2022-05-13T00:55:03.637" v="9604"/>
          <ac:cxnSpMkLst>
            <pc:docMk/>
            <pc:sldMk cId="3044900525" sldId="301"/>
            <ac:cxnSpMk id="99" creationId="{F6A8E8EE-60A2-419C-892D-07E636C24ED8}"/>
          </ac:cxnSpMkLst>
        </pc:cxnChg>
        <pc:cxnChg chg="add del">
          <ac:chgData name="이동건" userId="4ad090f6-dadd-4301-b5d0-883b88f508af" providerId="ADAL" clId="{4D43E722-CACC-46B2-BE88-E05E9D814DAB}" dt="2022-05-13T00:55:34.509" v="9616" actId="478"/>
          <ac:cxnSpMkLst>
            <pc:docMk/>
            <pc:sldMk cId="3044900525" sldId="301"/>
            <ac:cxnSpMk id="102" creationId="{7FE15B1B-94D3-4B0E-B851-114A7A4D25A7}"/>
          </ac:cxnSpMkLst>
        </pc:cxnChg>
        <pc:cxnChg chg="add del">
          <ac:chgData name="이동건" userId="4ad090f6-dadd-4301-b5d0-883b88f508af" providerId="ADAL" clId="{4D43E722-CACC-46B2-BE88-E05E9D814DAB}" dt="2022-05-13T00:55:33.265" v="9615" actId="478"/>
          <ac:cxnSpMkLst>
            <pc:docMk/>
            <pc:sldMk cId="3044900525" sldId="301"/>
            <ac:cxnSpMk id="103" creationId="{64FA80ED-45CF-42F4-A57E-578AEF45C032}"/>
          </ac:cxnSpMkLst>
        </pc:cxnChg>
        <pc:cxnChg chg="add del">
          <ac:chgData name="이동건" userId="4ad090f6-dadd-4301-b5d0-883b88f508af" providerId="ADAL" clId="{4D43E722-CACC-46B2-BE88-E05E9D814DAB}" dt="2022-05-13T00:55:30.189" v="9613" actId="478"/>
          <ac:cxnSpMkLst>
            <pc:docMk/>
            <pc:sldMk cId="3044900525" sldId="301"/>
            <ac:cxnSpMk id="104" creationId="{756EE8D8-DC16-4EF7-9B3F-76ED6AB37843}"/>
          </ac:cxnSpMkLst>
        </pc:cxnChg>
        <pc:cxnChg chg="add del">
          <ac:chgData name="이동건" userId="4ad090f6-dadd-4301-b5d0-883b88f508af" providerId="ADAL" clId="{4D43E722-CACC-46B2-BE88-E05E9D814DAB}" dt="2022-05-13T00:55:28.242" v="9612" actId="478"/>
          <ac:cxnSpMkLst>
            <pc:docMk/>
            <pc:sldMk cId="3044900525" sldId="301"/>
            <ac:cxnSpMk id="105" creationId="{5876C088-CCF1-4218-8461-9AA7BCFFF7D4}"/>
          </ac:cxnSpMkLst>
        </pc:cxnChg>
        <pc:cxnChg chg="add del">
          <ac:chgData name="이동건" userId="4ad090f6-dadd-4301-b5d0-883b88f508af" providerId="ADAL" clId="{4D43E722-CACC-46B2-BE88-E05E9D814DAB}" dt="2022-05-13T00:55:32.226" v="9614" actId="478"/>
          <ac:cxnSpMkLst>
            <pc:docMk/>
            <pc:sldMk cId="3044900525" sldId="301"/>
            <ac:cxnSpMk id="106" creationId="{E65F956A-C3B5-49E1-80C6-4E11D4EFB8DB}"/>
          </ac:cxnSpMkLst>
        </pc:cxnChg>
        <pc:cxnChg chg="add del">
          <ac:chgData name="이동건" userId="4ad090f6-dadd-4301-b5d0-883b88f508af" providerId="ADAL" clId="{4D43E722-CACC-46B2-BE88-E05E9D814DAB}" dt="2022-05-13T00:55:26.176" v="9611" actId="478"/>
          <ac:cxnSpMkLst>
            <pc:docMk/>
            <pc:sldMk cId="3044900525" sldId="301"/>
            <ac:cxnSpMk id="107" creationId="{B3B5A981-A068-4EAA-A7D8-7E52A0968FC4}"/>
          </ac:cxnSpMkLst>
        </pc:cxnChg>
        <pc:cxnChg chg="add del">
          <ac:chgData name="이동건" userId="4ad090f6-dadd-4301-b5d0-883b88f508af" providerId="ADAL" clId="{4D43E722-CACC-46B2-BE88-E05E9D814DAB}" dt="2022-05-13T00:55:23.925" v="9610" actId="478"/>
          <ac:cxnSpMkLst>
            <pc:docMk/>
            <pc:sldMk cId="3044900525" sldId="301"/>
            <ac:cxnSpMk id="108" creationId="{129D9F4A-933D-4C63-A4E9-CB7B552D9E3B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5" creationId="{6C4EBECD-9387-479B-BBDF-5B11DA021DD3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6" creationId="{066459BC-686B-4CAA-B4D6-EA936AD586F6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8" creationId="{A97B30A7-292A-45B9-B350-A0CD09FB23DC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19" creationId="{8F6079F1-89BC-4378-BB17-5184C8A1C95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0" creationId="{3BD744F1-37BB-4E0D-8C06-1B597266B86F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2" creationId="{BE9DE552-0A3F-42F7-94C9-E00FF3FEBF4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3" creationId="{F4D62E4A-FDC8-4078-94DE-3521A24F4A85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24" creationId="{10ACA0D5-54E7-4D52-948D-BF84A26E5B9E}"/>
          </ac:cxnSpMkLst>
        </pc:cxnChg>
        <pc:cxnChg chg="add">
          <ac:chgData name="이동건" userId="4ad090f6-dadd-4301-b5d0-883b88f508af" providerId="ADAL" clId="{4D43E722-CACC-46B2-BE88-E05E9D814DAB}" dt="2022-05-16T23:58:35.411" v="11301"/>
          <ac:cxnSpMkLst>
            <pc:docMk/>
            <pc:sldMk cId="3044900525" sldId="301"/>
            <ac:cxnSpMk id="131" creationId="{71EEEEA0-50E4-476A-B384-F19F3FB65C8F}"/>
          </ac:cxnSpMkLst>
        </pc:cxnChg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870009108" sldId="302"/>
        </pc:sldMkLst>
        <pc:spChg chg="add mod">
          <ac:chgData name="이동건" userId="4ad090f6-dadd-4301-b5d0-883b88f508af" providerId="ADAL" clId="{4D43E722-CACC-46B2-BE88-E05E9D814DAB}" dt="2022-05-13T00:19:14.139" v="9492" actId="1076"/>
          <ac:spMkLst>
            <pc:docMk/>
            <pc:sldMk cId="870009108" sldId="302"/>
            <ac:spMk id="6" creationId="{C743A84D-8371-422C-99FD-9EBD9FBBAD81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10" creationId="{7A893153-E57D-471B-87F9-0CEC1C3943C1}"/>
          </ac:spMkLst>
        </pc:spChg>
        <pc:spChg chg="mod">
          <ac:chgData name="이동건" userId="4ad090f6-dadd-4301-b5d0-883b88f508af" providerId="ADAL" clId="{4D43E722-CACC-46B2-BE88-E05E9D814DAB}" dt="2022-05-13T00:44:56.560" v="9516" actId="14100"/>
          <ac:spMkLst>
            <pc:docMk/>
            <pc:sldMk cId="870009108" sldId="302"/>
            <ac:spMk id="19" creationId="{97A985EF-0F0D-4B27-8B33-4C907742E523}"/>
          </ac:spMkLst>
        </pc:spChg>
        <pc:spChg chg="mod">
          <ac:chgData name="이동건" userId="4ad090f6-dadd-4301-b5d0-883b88f508af" providerId="ADAL" clId="{4D43E722-CACC-46B2-BE88-E05E9D814DAB}" dt="2022-05-13T00:44:52.612" v="9515" actId="14100"/>
          <ac:spMkLst>
            <pc:docMk/>
            <pc:sldMk cId="870009108" sldId="302"/>
            <ac:spMk id="24" creationId="{F11B1945-D095-44E9-9C9E-5272D75B3653}"/>
          </ac:spMkLst>
        </pc:spChg>
        <pc:spChg chg="add mod">
          <ac:chgData name="이동건" userId="4ad090f6-dadd-4301-b5d0-883b88f508af" providerId="ADAL" clId="{4D43E722-CACC-46B2-BE88-E05E9D814DAB}" dt="2022-05-13T00:47:04.134" v="9573" actId="1076"/>
          <ac:spMkLst>
            <pc:docMk/>
            <pc:sldMk cId="870009108" sldId="302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26.907" v="9892" actId="478"/>
          <ac:spMkLst>
            <pc:docMk/>
            <pc:sldMk cId="870009108" sldId="302"/>
            <ac:spMk id="43" creationId="{45D64A94-67E6-482A-9212-5D9116F0CF3F}"/>
          </ac:spMkLst>
        </pc:spChg>
        <pc:spChg chg="mod">
          <ac:chgData name="이동건" userId="4ad090f6-dadd-4301-b5d0-883b88f508af" providerId="ADAL" clId="{4D43E722-CACC-46B2-BE88-E05E9D814DAB}" dt="2022-05-13T00:44:45.212" v="9514" actId="14100"/>
          <ac:spMkLst>
            <pc:docMk/>
            <pc:sldMk cId="870009108" sldId="302"/>
            <ac:spMk id="65" creationId="{096FD6FF-75B2-44C1-A673-B8A1460E4141}"/>
          </ac:spMkLst>
        </pc:spChg>
        <pc:spChg chg="del mod">
          <ac:chgData name="이동건" userId="4ad090f6-dadd-4301-b5d0-883b88f508af" providerId="ADAL" clId="{4D43E722-CACC-46B2-BE88-E05E9D814DAB}" dt="2022-05-13T06:00:30.960" v="9894" actId="478"/>
          <ac:spMkLst>
            <pc:docMk/>
            <pc:sldMk cId="870009108" sldId="302"/>
            <ac:spMk id="67" creationId="{B6AB2AB9-C669-40B2-8489-16C6B594D9CE}"/>
          </ac:spMkLst>
        </pc:spChg>
        <pc:spChg chg="del">
          <ac:chgData name="이동건" userId="4ad090f6-dadd-4301-b5d0-883b88f508af" providerId="ADAL" clId="{4D43E722-CACC-46B2-BE88-E05E9D814DAB}" dt="2022-05-12T23:45:06.979" v="9472" actId="478"/>
          <ac:spMkLst>
            <pc:docMk/>
            <pc:sldMk cId="870009108" sldId="302"/>
            <ac:spMk id="75" creationId="{B71E1CB4-F2DD-4974-8640-617AF3EEBCC0}"/>
          </ac:spMkLst>
        </pc:spChg>
        <pc:spChg chg="mod">
          <ac:chgData name="이동건" userId="4ad090f6-dadd-4301-b5d0-883b88f508af" providerId="ADAL" clId="{4D43E722-CACC-46B2-BE88-E05E9D814DAB}" dt="2022-05-13T00:44:37.048" v="9512" actId="14100"/>
          <ac:spMkLst>
            <pc:docMk/>
            <pc:sldMk cId="870009108" sldId="302"/>
            <ac:spMk id="78" creationId="{F2FE7D37-B938-446A-AADB-0FFEE45ACA07}"/>
          </ac:spMkLst>
        </pc:spChg>
        <pc:spChg chg="add mod">
          <ac:chgData name="이동건" userId="4ad090f6-dadd-4301-b5d0-883b88f508af" providerId="ADAL" clId="{4D43E722-CACC-46B2-BE88-E05E9D814DAB}" dt="2022-05-13T00:47:28.577" v="9584" actId="20577"/>
          <ac:spMkLst>
            <pc:docMk/>
            <pc:sldMk cId="870009108" sldId="302"/>
            <ac:spMk id="83" creationId="{038F2213-823D-411A-9BDC-E9A4A9188A3C}"/>
          </ac:spMkLst>
        </pc:spChg>
        <pc:spChg chg="add mod">
          <ac:chgData name="이동건" userId="4ad090f6-dadd-4301-b5d0-883b88f508af" providerId="ADAL" clId="{4D43E722-CACC-46B2-BE88-E05E9D814DAB}" dt="2022-05-13T00:47:43.677" v="9593" actId="20577"/>
          <ac:spMkLst>
            <pc:docMk/>
            <pc:sldMk cId="870009108" sldId="302"/>
            <ac:spMk id="84" creationId="{1941BFB5-137B-4591-A32F-0ACC4E3EDE6C}"/>
          </ac:spMkLst>
        </pc:spChg>
        <pc:spChg chg="add mod">
          <ac:chgData name="이동건" userId="4ad090f6-dadd-4301-b5d0-883b88f508af" providerId="ADAL" clId="{4D43E722-CACC-46B2-BE88-E05E9D814DAB}" dt="2022-05-13T00:47:57.412" v="9602" actId="20577"/>
          <ac:spMkLst>
            <pc:docMk/>
            <pc:sldMk cId="870009108" sldId="302"/>
            <ac:spMk id="85" creationId="{AF02CCAB-3B73-4DBC-AFDD-F37A10608B8D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6" creationId="{6AE30A4A-1CCB-41F6-87F7-5EBC6936013C}"/>
          </ac:spMkLst>
        </pc:spChg>
        <pc:spChg chg="add">
          <ac:chgData name="이동건" userId="4ad090f6-dadd-4301-b5d0-883b88f508af" providerId="ADAL" clId="{4D43E722-CACC-46B2-BE88-E05E9D814DAB}" dt="2022-05-13T06:00:32.006" v="9895"/>
          <ac:spMkLst>
            <pc:docMk/>
            <pc:sldMk cId="870009108" sldId="302"/>
            <ac:spMk id="87" creationId="{69B7D689-26FF-4BF9-A09F-D527F5787E53}"/>
          </ac:spMkLst>
        </pc:spChg>
        <pc:cxnChg chg="add mod">
          <ac:chgData name="이동건" userId="4ad090f6-dadd-4301-b5d0-883b88f508af" providerId="ADAL" clId="{4D43E722-CACC-46B2-BE88-E05E9D814DAB}" dt="2022-05-13T00:19:42.919" v="9500" actId="692"/>
          <ac:cxnSpMkLst>
            <pc:docMk/>
            <pc:sldMk cId="870009108" sldId="302"/>
            <ac:cxnSpMk id="3" creationId="{87109156-1A54-45E1-8DFC-1A61CA4B1C73}"/>
          </ac:cxnSpMkLst>
        </pc:cxnChg>
        <pc:cxnChg chg="add mod">
          <ac:chgData name="이동건" userId="4ad090f6-dadd-4301-b5d0-883b88f508af" providerId="ADAL" clId="{4D43E722-CACC-46B2-BE88-E05E9D814DAB}" dt="2022-05-13T00:42:46.072" v="9507" actId="14100"/>
          <ac:cxnSpMkLst>
            <pc:docMk/>
            <pc:sldMk cId="870009108" sldId="302"/>
            <ac:cxnSpMk id="15" creationId="{E7A04992-920B-4C7B-9A4F-AAC3388F7D51}"/>
          </ac:cxnSpMkLst>
        </pc:cxnChg>
        <pc:cxnChg chg="mod">
          <ac:chgData name="이동건" userId="4ad090f6-dadd-4301-b5d0-883b88f508af" providerId="ADAL" clId="{4D43E722-CACC-46B2-BE88-E05E9D814DAB}" dt="2022-05-13T00:44:37.048" v="9512" actId="14100"/>
          <ac:cxnSpMkLst>
            <pc:docMk/>
            <pc:sldMk cId="870009108" sldId="302"/>
            <ac:cxnSpMk id="41" creationId="{DEE9DA43-76FB-4B41-9262-79EF64B3E6FC}"/>
          </ac:cxnSpMkLst>
        </pc:cxnChg>
        <pc:cxnChg chg="add del mod">
          <ac:chgData name="이동건" userId="4ad090f6-dadd-4301-b5d0-883b88f508af" providerId="ADAL" clId="{4D43E722-CACC-46B2-BE88-E05E9D814DAB}" dt="2022-05-13T00:19:26.809" v="9496" actId="478"/>
          <ac:cxnSpMkLst>
            <pc:docMk/>
            <pc:sldMk cId="870009108" sldId="302"/>
            <ac:cxnSpMk id="51" creationId="{A40B9416-9DFF-4FB2-BFFC-3C6D0EDD491A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54" creationId="{412B9546-E53B-40D8-AF27-EBA2A5F26919}"/>
          </ac:cxnSpMkLst>
        </pc:cxnChg>
        <pc:cxnChg chg="add mod">
          <ac:chgData name="이동건" userId="4ad090f6-dadd-4301-b5d0-883b88f508af" providerId="ADAL" clId="{4D43E722-CACC-46B2-BE88-E05E9D814DAB}" dt="2022-05-13T00:44:26.681" v="9509" actId="1076"/>
          <ac:cxnSpMkLst>
            <pc:docMk/>
            <pc:sldMk cId="870009108" sldId="302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3T00:44:45.212" v="9514" actId="14100"/>
          <ac:cxnSpMkLst>
            <pc:docMk/>
            <pc:sldMk cId="870009108" sldId="302"/>
            <ac:cxnSpMk id="73" creationId="{5DAF19AF-7B23-405E-96A8-3B42579DC2A1}"/>
          </ac:cxnSpMkLst>
        </pc:cxnChg>
        <pc:cxnChg chg="add mod">
          <ac:chgData name="이동건" userId="4ad090f6-dadd-4301-b5d0-883b88f508af" providerId="ADAL" clId="{4D43E722-CACC-46B2-BE88-E05E9D814DAB}" dt="2022-05-13T00:44:40.543" v="9513" actId="1076"/>
          <ac:cxnSpMkLst>
            <pc:docMk/>
            <pc:sldMk cId="870009108" sldId="302"/>
            <ac:cxnSpMk id="79" creationId="{B2533F2A-E0AA-49D8-B2D2-B0879D3C7302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0" creationId="{7BF3698D-2C90-4A29-9732-44584B89831B}"/>
          </ac:cxnSpMkLst>
        </pc:cxnChg>
        <pc:cxnChg chg="add mod">
          <ac:chgData name="이동건" userId="4ad090f6-dadd-4301-b5d0-883b88f508af" providerId="ADAL" clId="{4D43E722-CACC-46B2-BE88-E05E9D814DAB}" dt="2022-05-13T00:45:16.520" v="9521" actId="1076"/>
          <ac:cxnSpMkLst>
            <pc:docMk/>
            <pc:sldMk cId="870009108" sldId="302"/>
            <ac:cxnSpMk id="81" creationId="{0AA60801-36EB-4E2E-A9BA-1E5CCBCD039B}"/>
          </ac:cxnSpMkLst>
        </pc:cxnChg>
        <pc:cxnChg chg="add mod">
          <ac:chgData name="이동건" userId="4ad090f6-dadd-4301-b5d0-883b88f508af" providerId="ADAL" clId="{4D43E722-CACC-46B2-BE88-E05E9D814DAB}" dt="2022-05-13T00:45:32.561" v="9525" actId="693"/>
          <ac:cxnSpMkLst>
            <pc:docMk/>
            <pc:sldMk cId="870009108" sldId="302"/>
            <ac:cxnSpMk id="82" creationId="{96CBCFDC-D225-4448-8B06-D54128FEC2D1}"/>
          </ac:cxnSpMkLst>
        </pc:cxnChg>
      </pc:sldChg>
      <pc:sldChg chg="addSp delSp modSp add del ord">
        <pc:chgData name="이동건" userId="4ad090f6-dadd-4301-b5d0-883b88f508af" providerId="ADAL" clId="{4D43E722-CACC-46B2-BE88-E05E9D814DAB}" dt="2022-05-17T01:02:24.195" v="11325"/>
        <pc:sldMkLst>
          <pc:docMk/>
          <pc:sldMk cId="2249739244" sldId="303"/>
        </pc:sldMkLst>
        <pc:spChg chg="add del mod">
          <ac:chgData name="이동건" userId="4ad090f6-dadd-4301-b5d0-883b88f508af" providerId="ADAL" clId="{4D43E722-CACC-46B2-BE88-E05E9D814DAB}" dt="2022-05-13T01:05:35" v="9660" actId="478"/>
          <ac:spMkLst>
            <pc:docMk/>
            <pc:sldMk cId="2249739244" sldId="303"/>
            <ac:spMk id="2" creationId="{937CA9F4-EBB8-44C2-8C07-5CDF2C952850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6" creationId="{C743A84D-8371-422C-99FD-9EBD9FBBAD8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" creationId="{8BF825D3-C4A8-457D-9C1E-764D08A61C5E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3" creationId="{98160FCD-227C-4D6A-920B-965ACD71F01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19" creationId="{97A985EF-0F0D-4B27-8B33-4C907742E52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4" creationId="{F11B1945-D095-44E9-9C9E-5272D75B3653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25" creationId="{B3123A21-33E7-4FB2-8D86-31EA146F1941}"/>
          </ac:spMkLst>
        </pc:spChg>
        <pc:spChg chg="add del mod">
          <ac:chgData name="이동건" userId="4ad090f6-dadd-4301-b5d0-883b88f508af" providerId="ADAL" clId="{4D43E722-CACC-46B2-BE88-E05E9D814DAB}" dt="2022-05-16T23:59:46.623" v="11316" actId="1076"/>
          <ac:spMkLst>
            <pc:docMk/>
            <pc:sldMk cId="2249739244" sldId="303"/>
            <ac:spMk id="32" creationId="{1CE93F32-4573-468C-B718-07FBC98D0E6C}"/>
          </ac:spMkLst>
        </pc:spChg>
        <pc:spChg chg="del">
          <ac:chgData name="이동건" userId="4ad090f6-dadd-4301-b5d0-883b88f508af" providerId="ADAL" clId="{4D43E722-CACC-46B2-BE88-E05E9D814DAB}" dt="2022-05-13T06:00:36.348" v="9896" actId="478"/>
          <ac:spMkLst>
            <pc:docMk/>
            <pc:sldMk cId="2249739244" sldId="303"/>
            <ac:spMk id="43" creationId="{45D64A94-67E6-482A-9212-5D9116F0CF3F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4" creationId="{1D780020-18A9-4CDD-96C0-08BBCB30DD05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5" creationId="{20945D7F-A39C-4DCD-9C20-138FBCEE8D22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6" creationId="{6D6EF5AE-2D3D-4CB2-BEF4-F16E119CFC31}"/>
          </ac:spMkLst>
        </pc:spChg>
        <pc:spChg chg="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47" creationId="{88708229-CC48-41EF-9257-672DFBBD8C5E}"/>
          </ac:spMkLst>
        </pc:spChg>
        <pc:spChg chg="mod">
          <ac:chgData name="이동건" userId="4ad090f6-dadd-4301-b5d0-883b88f508af" providerId="ADAL" clId="{4D43E722-CACC-46B2-BE88-E05E9D814DAB}" dt="2022-05-17T00:00:23.948" v="11319" actId="1076"/>
          <ac:spMkLst>
            <pc:docMk/>
            <pc:sldMk cId="2249739244" sldId="303"/>
            <ac:spMk id="53" creationId="{2AC80DA7-2C4F-440A-8756-579BDE7737C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5" creationId="{096FD6FF-75B2-44C1-A673-B8A1460E4141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6" creationId="{5920722A-A1A3-41A9-89B7-46357F42CCDD}"/>
          </ac:spMkLst>
        </pc:spChg>
        <pc:spChg chg="del mod">
          <ac:chgData name="이동건" userId="4ad090f6-dadd-4301-b5d0-883b88f508af" providerId="ADAL" clId="{4D43E722-CACC-46B2-BE88-E05E9D814DAB}" dt="2022-05-13T06:00:38.688" v="9897" actId="478"/>
          <ac:spMkLst>
            <pc:docMk/>
            <pc:sldMk cId="2249739244" sldId="303"/>
            <ac:spMk id="67" creationId="{B6AB2AB9-C669-40B2-8489-16C6B594D9CE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8" creationId="{BEDAF2A7-CD18-4C3A-B079-D00B8F440F94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69" creationId="{C54CA0A5-6817-46FE-900B-83597577B6E7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0" creationId="{174B0AC6-31D1-4020-847D-B87F7AE7B2F5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1" creationId="{C80E3594-C7D2-46E3-A98F-F007395DAF6F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5" creationId="{6CBA6A7A-C4CE-4172-91D5-719BAA5C8B57}"/>
          </ac:spMkLst>
        </pc:spChg>
        <pc:spChg chg="mod">
          <ac:chgData name="이동건" userId="4ad090f6-dadd-4301-b5d0-883b88f508af" providerId="ADAL" clId="{4D43E722-CACC-46B2-BE88-E05E9D814DAB}" dt="2022-05-16T23:59:11.262" v="11304" actId="1076"/>
          <ac:spMkLst>
            <pc:docMk/>
            <pc:sldMk cId="2249739244" sldId="303"/>
            <ac:spMk id="76" creationId="{7DD22BB0-467D-4CF5-9793-549955ACB5C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7" creationId="{7E975247-A0ED-4F4D-97FC-40FE8C9D976D}"/>
          </ac:spMkLst>
        </pc:spChg>
        <pc:spChg chg="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78" creationId="{F2FE7D37-B938-446A-AADB-0FFEE45ACA07}"/>
          </ac:spMkLst>
        </pc:spChg>
        <pc:spChg chg="add del mod">
          <ac:chgData name="이동건" userId="4ad090f6-dadd-4301-b5d0-883b88f508af" providerId="ADAL" clId="{4D43E722-CACC-46B2-BE88-E05E9D814DAB}" dt="2022-05-13T01:04:27.073" v="9647" actId="478"/>
          <ac:spMkLst>
            <pc:docMk/>
            <pc:sldMk cId="2249739244" sldId="303"/>
            <ac:spMk id="83" creationId="{038F2213-823D-411A-9BDC-E9A4A9188A3C}"/>
          </ac:spMkLst>
        </pc:spChg>
        <pc:spChg chg="add del">
          <ac:chgData name="이동건" userId="4ad090f6-dadd-4301-b5d0-883b88f508af" providerId="ADAL" clId="{4D43E722-CACC-46B2-BE88-E05E9D814DAB}" dt="2022-05-13T01:04:29.357" v="9648" actId="478"/>
          <ac:spMkLst>
            <pc:docMk/>
            <pc:sldMk cId="2249739244" sldId="303"/>
            <ac:spMk id="84" creationId="{1941BFB5-137B-4591-A32F-0ACC4E3EDE6C}"/>
          </ac:spMkLst>
        </pc:spChg>
        <pc:spChg chg="add del">
          <ac:chgData name="이동건" userId="4ad090f6-dadd-4301-b5d0-883b88f508af" providerId="ADAL" clId="{4D43E722-CACC-46B2-BE88-E05E9D814DAB}" dt="2022-05-13T01:04:31.139" v="9649" actId="478"/>
          <ac:spMkLst>
            <pc:docMk/>
            <pc:sldMk cId="2249739244" sldId="303"/>
            <ac:spMk id="85" creationId="{AF02CCAB-3B73-4DBC-AFDD-F37A10608B8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86" creationId="{F84772D1-6DA4-43F7-A25A-CC7E79B1F0BC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3" creationId="{0E62E11B-80F9-4E19-A9FF-27133D76D3EB}"/>
          </ac:spMkLst>
        </pc:spChg>
        <pc:spChg chg="add del mod">
          <ac:chgData name="이동건" userId="4ad090f6-dadd-4301-b5d0-883b88f508af" providerId="ADAL" clId="{4D43E722-CACC-46B2-BE88-E05E9D814DAB}" dt="2022-05-13T05:55:13.366" v="9775" actId="478"/>
          <ac:spMkLst>
            <pc:docMk/>
            <pc:sldMk cId="2249739244" sldId="303"/>
            <ac:spMk id="94" creationId="{2007B42E-D83D-4EC9-9391-CEF6EA2F0BD5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5" creationId="{D3162837-C7D7-4632-93E1-D1851318A1D1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6" creationId="{C851D436-D517-4131-A39A-A50A291D61AB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7" creationId="{374BC960-E56F-401E-874A-099E80A23DE2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98" creationId="{A35ADAB7-9178-4086-83CD-2C33F3F1F776}"/>
          </ac:spMkLst>
        </pc:spChg>
        <pc:spChg chg="add del">
          <ac:chgData name="이동건" userId="4ad090f6-dadd-4301-b5d0-883b88f508af" providerId="ADAL" clId="{4D43E722-CACC-46B2-BE88-E05E9D814DAB}" dt="2022-05-16T23:59:08.938" v="11302" actId="478"/>
          <ac:spMkLst>
            <pc:docMk/>
            <pc:sldMk cId="2249739244" sldId="303"/>
            <ac:spMk id="99" creationId="{C92F1770-F6D2-4EA3-96E0-8B5AFE55225D}"/>
          </ac:spMkLst>
        </pc:spChg>
        <pc:spChg chg="add mod">
          <ac:chgData name="이동건" userId="4ad090f6-dadd-4301-b5d0-883b88f508af" providerId="ADAL" clId="{4D43E722-CACC-46B2-BE88-E05E9D814DAB}" dt="2022-05-16T23:59:50.127" v="11317" actId="164"/>
          <ac:spMkLst>
            <pc:docMk/>
            <pc:sldMk cId="2249739244" sldId="303"/>
            <ac:spMk id="100" creationId="{43A2D671-2CAD-4798-BDAF-BB080C3BDD0E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0" creationId="{499EFDF0-19E8-47B7-B899-B47B60D6244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1" creationId="{B28B661A-5CB4-4E8F-8565-54642BC7AE81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2" creationId="{6D53075F-13BA-45C6-8172-5C5F07709A72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3" creationId="{EA2F91F0-BD17-4B24-BB25-09C63C74D659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4" creationId="{8E098D52-69BA-4626-9724-EF3901C7293B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5" creationId="{D878B524-53FA-4745-9729-9A61A8EC0FA5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19" creationId="{A00D2EA5-E556-49DA-9CA4-B3922116E31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20" creationId="{58E51576-41AD-4494-87CE-E58F7E5B1A71}"/>
          </ac:spMkLst>
        </pc:spChg>
        <pc:spChg chg="add del mod">
          <ac:chgData name="이동건" userId="4ad090f6-dadd-4301-b5d0-883b88f508af" providerId="ADAL" clId="{4D43E722-CACC-46B2-BE88-E05E9D814DAB}" dt="2022-05-16T23:59:25.370" v="11307" actId="478"/>
          <ac:spMkLst>
            <pc:docMk/>
            <pc:sldMk cId="2249739244" sldId="303"/>
            <ac:spMk id="121" creationId="{8DA9AF4D-8907-4FBD-8695-1DA8C0BEE93F}"/>
          </ac:spMkLst>
        </pc:spChg>
        <pc:spChg chg="add del mod">
          <ac:chgData name="이동건" userId="4ad090f6-dadd-4301-b5d0-883b88f508af" providerId="ADAL" clId="{4D43E722-CACC-46B2-BE88-E05E9D814DAB}" dt="2022-05-16T23:59:38.539" v="11314" actId="478"/>
          <ac:spMkLst>
            <pc:docMk/>
            <pc:sldMk cId="2249739244" sldId="303"/>
            <ac:spMk id="122" creationId="{08E63D18-8134-43D7-B78C-73FF92CFE4AF}"/>
          </ac:spMkLst>
        </pc:spChg>
        <pc:spChg chg="add del mod">
          <ac:chgData name="이동건" userId="4ad090f6-dadd-4301-b5d0-883b88f508af" providerId="ADAL" clId="{4D43E722-CACC-46B2-BE88-E05E9D814DAB}" dt="2022-05-16T23:59:36.845" v="11313" actId="478"/>
          <ac:spMkLst>
            <pc:docMk/>
            <pc:sldMk cId="2249739244" sldId="303"/>
            <ac:spMk id="123" creationId="{1A1AFC09-FF2F-4DE6-9241-C5D06E94588F}"/>
          </ac:spMkLst>
        </pc:spChg>
        <pc:spChg chg="add del mod">
          <ac:chgData name="이동건" userId="4ad090f6-dadd-4301-b5d0-883b88f508af" providerId="ADAL" clId="{4D43E722-CACC-46B2-BE88-E05E9D814DAB}" dt="2022-05-16T23:59:29.761" v="11309" actId="478"/>
          <ac:spMkLst>
            <pc:docMk/>
            <pc:sldMk cId="2249739244" sldId="303"/>
            <ac:spMk id="124" creationId="{F26D9436-CE29-44A0-8A73-199E89A89658}"/>
          </ac:spMkLst>
        </pc:spChg>
        <pc:spChg chg="add del mod">
          <ac:chgData name="이동건" userId="4ad090f6-dadd-4301-b5d0-883b88f508af" providerId="ADAL" clId="{4D43E722-CACC-46B2-BE88-E05E9D814DAB}" dt="2022-05-16T23:59:32.697" v="11311" actId="478"/>
          <ac:spMkLst>
            <pc:docMk/>
            <pc:sldMk cId="2249739244" sldId="303"/>
            <ac:spMk id="130" creationId="{C8602CF7-057E-422D-95C0-43F29E05EF83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1" creationId="{65A8222C-1A49-42F7-9928-5F0181F771AC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2" creationId="{7D278B45-4E47-40F7-B8DA-509B6049E694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3" creationId="{CCE38C13-8FFA-4203-A956-A5D9E2729DA6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4" creationId="{877FEEE9-D7E6-45CB-BB19-77B9C015F12F}"/>
          </ac:spMkLst>
        </pc:spChg>
        <pc:spChg chg="add mod">
          <ac:chgData name="이동건" userId="4ad090f6-dadd-4301-b5d0-883b88f508af" providerId="ADAL" clId="{4D43E722-CACC-46B2-BE88-E05E9D814DAB}" dt="2022-05-16T23:59:22.799" v="11306" actId="1076"/>
          <ac:spMkLst>
            <pc:docMk/>
            <pc:sldMk cId="2249739244" sldId="303"/>
            <ac:spMk id="135" creationId="{D1C74C3C-0A76-4302-81FA-8CC0092DBBD2}"/>
          </ac:spMkLst>
        </pc:spChg>
        <pc:grpChg chg="add mod">
          <ac:chgData name="이동건" userId="4ad090f6-dadd-4301-b5d0-883b88f508af" providerId="ADAL" clId="{4D43E722-CACC-46B2-BE88-E05E9D814DAB}" dt="2022-05-16T23:59:54.866" v="11318" actId="1076"/>
          <ac:grpSpMkLst>
            <pc:docMk/>
            <pc:sldMk cId="2249739244" sldId="303"/>
            <ac:grpSpMk id="136" creationId="{AA754633-3611-4501-A55C-885DBEF70AC5}"/>
          </ac:grpSpMkLst>
        </pc:grp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3" creationId="{87109156-1A54-45E1-8DFC-1A61CA4B1C73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8" creationId="{04A20D39-0388-444C-9E97-55B01A76563B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11" creationId="{FF41F77D-130F-4626-B04D-AA9A1C647BF8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2" creationId="{F3565E18-6C63-458B-AABF-F8A9852ED3B8}"/>
          </ac:cxnSpMkLst>
        </pc:cxnChg>
        <pc:cxnChg chg="add del">
          <ac:chgData name="이동건" userId="4ad090f6-dadd-4301-b5d0-883b88f508af" providerId="ADAL" clId="{4D43E722-CACC-46B2-BE88-E05E9D814DAB}" dt="2022-05-13T01:04:33.660" v="9650" actId="478"/>
          <ac:cxnSpMkLst>
            <pc:docMk/>
            <pc:sldMk cId="2249739244" sldId="303"/>
            <ac:cxnSpMk id="15" creationId="{E7A04992-920B-4C7B-9A4F-AAC3388F7D51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6" creationId="{DC3AEDA9-BDB8-4D39-BB7B-FCC255582C5F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7" creationId="{0E314FDE-22C8-494B-9F04-5700ADC5D384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18" creationId="{5B8C0D46-12EA-4BEB-827A-226145F8712E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1" creationId="{C23343B5-AE7F-4683-AED6-22CD9FC4A4D6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2" creationId="{32E400D1-3FD8-4FA2-8D23-0F6A0D1AE3F2}"/>
          </ac:cxnSpMkLst>
        </pc:cxnChg>
        <pc:cxnChg chg="del">
          <ac:chgData name="이동건" userId="4ad090f6-dadd-4301-b5d0-883b88f508af" providerId="ADAL" clId="{4D43E722-CACC-46B2-BE88-E05E9D814DAB}" dt="2022-05-16T23:59:08.938" v="11302" actId="478"/>
          <ac:cxnSpMkLst>
            <pc:docMk/>
            <pc:sldMk cId="2249739244" sldId="303"/>
            <ac:cxnSpMk id="23" creationId="{F5988CEC-B168-4025-8AE7-2375AD60CC9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41" creationId="{DEE9DA43-76FB-4B41-9262-79EF64B3E6FC}"/>
          </ac:cxnSpMkLst>
        </pc:cxnChg>
        <pc:cxnChg chg="add del">
          <ac:chgData name="이동건" userId="4ad090f6-dadd-4301-b5d0-883b88f508af" providerId="ADAL" clId="{4D43E722-CACC-46B2-BE88-E05E9D814DAB}" dt="2022-05-13T01:04:35.760" v="9651" actId="478"/>
          <ac:cxnSpMkLst>
            <pc:docMk/>
            <pc:sldMk cId="2249739244" sldId="303"/>
            <ac:cxnSpMk id="54" creationId="{412B9546-E53B-40D8-AF27-EBA2A5F26919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5" creationId="{440DE229-6B55-46C0-9986-103678466C5B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6" creationId="{18413002-D577-4F43-9D6F-44F90A649946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8" creationId="{B469218B-CD0B-411B-B75C-C9D41DD0869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59" creationId="{35AD9D5A-56B0-4D44-8EE3-38152EA94AF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0" creationId="{2C3EFE28-D506-46B9-B30D-049328C9F6DC}"/>
          </ac:cxnSpMkLst>
        </pc:cxnChg>
        <pc:cxnChg chg="add del">
          <ac:chgData name="이동건" userId="4ad090f6-dadd-4301-b5d0-883b88f508af" providerId="ADAL" clId="{4D43E722-CACC-46B2-BE88-E05E9D814DAB}" dt="2022-05-13T01:04:37.707" v="9653" actId="478"/>
          <ac:cxnSpMkLst>
            <pc:docMk/>
            <pc:sldMk cId="2249739244" sldId="303"/>
            <ac:cxnSpMk id="61" creationId="{2ABB37CF-89B9-4E26-B25D-4F18736457DD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2" creationId="{064007A3-D38C-4901-98F4-527F72E8203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3" creationId="{D59C2639-6D6C-47AB-AE96-678736BCBABA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64" creationId="{D1663CF2-C1AD-4645-9A9C-533EDA9019D2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2" creationId="{F4D41522-BE10-4DC5-85DA-6F18ECBAECBF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3" creationId="{5DAF19AF-7B23-405E-96A8-3B42579DC2A1}"/>
          </ac:cxnSpMkLst>
        </pc:cxnChg>
        <pc:cxnChg chg="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74" creationId="{714BDFCB-2B04-4C7D-A1BB-1FDEB381C50D}"/>
          </ac:cxnSpMkLst>
        </pc:cxnChg>
        <pc:cxnChg chg="add del">
          <ac:chgData name="이동건" userId="4ad090f6-dadd-4301-b5d0-883b88f508af" providerId="ADAL" clId="{4D43E722-CACC-46B2-BE88-E05E9D814DAB}" dt="2022-05-13T01:04:38.019" v="9654" actId="478"/>
          <ac:cxnSpMkLst>
            <pc:docMk/>
            <pc:sldMk cId="2249739244" sldId="303"/>
            <ac:cxnSpMk id="79" creationId="{B2533F2A-E0AA-49D8-B2D2-B0879D3C7302}"/>
          </ac:cxnSpMkLst>
        </pc:cxnChg>
        <pc:cxnChg chg="add del">
          <ac:chgData name="이동건" userId="4ad090f6-dadd-4301-b5d0-883b88f508af" providerId="ADAL" clId="{4D43E722-CACC-46B2-BE88-E05E9D814DAB}" dt="2022-05-13T01:04:36.733" v="9652" actId="478"/>
          <ac:cxnSpMkLst>
            <pc:docMk/>
            <pc:sldMk cId="2249739244" sldId="303"/>
            <ac:cxnSpMk id="80" creationId="{7BF3698D-2C90-4A29-9732-44584B89831B}"/>
          </ac:cxnSpMkLst>
        </pc:cxnChg>
        <pc:cxnChg chg="add del">
          <ac:chgData name="이동건" userId="4ad090f6-dadd-4301-b5d0-883b88f508af" providerId="ADAL" clId="{4D43E722-CACC-46B2-BE88-E05E9D814DAB}" dt="2022-05-13T01:04:39.949" v="9656" actId="478"/>
          <ac:cxnSpMkLst>
            <pc:docMk/>
            <pc:sldMk cId="2249739244" sldId="303"/>
            <ac:cxnSpMk id="81" creationId="{0AA60801-36EB-4E2E-A9BA-1E5CCBCD039B}"/>
          </ac:cxnSpMkLst>
        </pc:cxnChg>
        <pc:cxnChg chg="add del">
          <ac:chgData name="이동건" userId="4ad090f6-dadd-4301-b5d0-883b88f508af" providerId="ADAL" clId="{4D43E722-CACC-46B2-BE88-E05E9D814DAB}" dt="2022-05-13T01:04:38.959" v="9655" actId="478"/>
          <ac:cxnSpMkLst>
            <pc:docMk/>
            <pc:sldMk cId="2249739244" sldId="303"/>
            <ac:cxnSpMk id="82" creationId="{96CBCFDC-D225-4448-8B06-D54128FEC2D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7" creationId="{CE3604F2-8C01-4A54-BFEB-0EE25F2BF520}"/>
          </ac:cxnSpMkLst>
        </pc:cxnChg>
        <pc:cxnChg chg="add del mod">
          <ac:chgData name="이동건" userId="4ad090f6-dadd-4301-b5d0-883b88f508af" providerId="ADAL" clId="{4D43E722-CACC-46B2-BE88-E05E9D814DAB}" dt="2022-05-13T01:12:06.431" v="9753" actId="478"/>
          <ac:cxnSpMkLst>
            <pc:docMk/>
            <pc:sldMk cId="2249739244" sldId="303"/>
            <ac:cxnSpMk id="88" creationId="{5D7762AE-5FE2-4963-B1A6-6FE9AD4D8A9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89" creationId="{97D9A3C2-32D7-4BD8-B0F0-EED46AE43D2E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0" creationId="{8BC8B7D8-C1B2-40BA-9159-EBCA3FD5C4B1}"/>
          </ac:cxnSpMkLst>
        </pc:cxnChg>
        <pc:cxnChg chg="add mod">
          <ac:chgData name="이동건" userId="4ad090f6-dadd-4301-b5d0-883b88f508af" providerId="ADAL" clId="{4D43E722-CACC-46B2-BE88-E05E9D814DAB}" dt="2022-05-16T23:59:50.127" v="11317" actId="164"/>
          <ac:cxnSpMkLst>
            <pc:docMk/>
            <pc:sldMk cId="2249739244" sldId="303"/>
            <ac:cxnSpMk id="91" creationId="{ADAA2B7C-20BF-4C48-ADBA-0177B6D99D3D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1" creationId="{E3D07C3B-F74F-4933-8F8D-93A4F44CE70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2" creationId="{F0E4A417-7777-4769-BC23-E46ABBFE8C6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3" creationId="{3D97D87C-AFB2-4442-967D-51977F919362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4" creationId="{6CDA24F2-5BA8-477E-95D6-EA3768F70945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5" creationId="{D1A2D7ED-2B7F-4D7C-9E10-FCC769A8B6A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6" creationId="{2C8F0C9A-7A41-42D3-8BF4-470F2894E00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7" creationId="{20A8BF14-6B8D-4241-A6CB-91B0CCE8DEB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8" creationId="{27129852-9EC7-441F-98AC-4E8F1A2FBBE7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09" creationId="{07EECF91-09EC-486D-8A29-081638E9C7BA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6" creationId="{33911DB4-ACE6-4B5E-B412-5A498D09C323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7" creationId="{ADF6D689-3F48-47F0-AAD2-7DDD0F63438E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18" creationId="{96CDD733-4972-40DB-8AC4-8476239927A8}"/>
          </ac:cxnSpMkLst>
        </pc:cxnChg>
        <pc:cxnChg chg="add del mod">
          <ac:chgData name="이동건" userId="4ad090f6-dadd-4301-b5d0-883b88f508af" providerId="ADAL" clId="{4D43E722-CACC-46B2-BE88-E05E9D814DAB}" dt="2022-05-16T23:59:39.768" v="11315" actId="478"/>
          <ac:cxnSpMkLst>
            <pc:docMk/>
            <pc:sldMk cId="2249739244" sldId="303"/>
            <ac:cxnSpMk id="125" creationId="{5A613372-4FA6-46BF-8888-0847A692810A}"/>
          </ac:cxnSpMkLst>
        </pc:cxnChg>
        <pc:cxnChg chg="add del mod">
          <ac:chgData name="이동건" userId="4ad090f6-dadd-4301-b5d0-883b88f508af" providerId="ADAL" clId="{4D43E722-CACC-46B2-BE88-E05E9D814DAB}" dt="2022-05-16T23:59:34.459" v="11312" actId="478"/>
          <ac:cxnSpMkLst>
            <pc:docMk/>
            <pc:sldMk cId="2249739244" sldId="303"/>
            <ac:cxnSpMk id="126" creationId="{5DD89D3B-4843-4C67-ABCE-94309FEF29C5}"/>
          </ac:cxnSpMkLst>
        </pc:cxnChg>
        <pc:cxnChg chg="add del mod">
          <ac:chgData name="이동건" userId="4ad090f6-dadd-4301-b5d0-883b88f508af" providerId="ADAL" clId="{4D43E722-CACC-46B2-BE88-E05E9D814DAB}" dt="2022-05-16T23:59:31.705" v="11310" actId="478"/>
          <ac:cxnSpMkLst>
            <pc:docMk/>
            <pc:sldMk cId="2249739244" sldId="303"/>
            <ac:cxnSpMk id="127" creationId="{B1DDBFEB-D37C-4422-A758-FBED4ADE4296}"/>
          </ac:cxnSpMkLst>
        </pc:cxnChg>
        <pc:cxnChg chg="add mod">
          <ac:chgData name="이동건" userId="4ad090f6-dadd-4301-b5d0-883b88f508af" providerId="ADAL" clId="{4D43E722-CACC-46B2-BE88-E05E9D814DAB}" dt="2022-05-16T23:59:22.799" v="11306" actId="1076"/>
          <ac:cxnSpMkLst>
            <pc:docMk/>
            <pc:sldMk cId="2249739244" sldId="303"/>
            <ac:cxnSpMk id="128" creationId="{921780F3-0C9A-4A2F-8719-C8B8E9DCA286}"/>
          </ac:cxnSpMkLst>
        </pc:cxnChg>
        <pc:cxnChg chg="add del mod">
          <ac:chgData name="이동건" userId="4ad090f6-dadd-4301-b5d0-883b88f508af" providerId="ADAL" clId="{4D43E722-CACC-46B2-BE88-E05E9D814DAB}" dt="2022-05-16T23:59:28.707" v="11308" actId="478"/>
          <ac:cxnSpMkLst>
            <pc:docMk/>
            <pc:sldMk cId="2249739244" sldId="303"/>
            <ac:cxnSpMk id="129" creationId="{59A7DC86-6143-4DEF-9DE6-C6E037A63462}"/>
          </ac:cxnSpMkLst>
        </pc:cxnChg>
      </pc:sldChg>
      <pc:sldChg chg="addSp modSp add ord">
        <pc:chgData name="이동건" userId="4ad090f6-dadd-4301-b5d0-883b88f508af" providerId="ADAL" clId="{4D43E722-CACC-46B2-BE88-E05E9D814DAB}" dt="2022-05-17T01:02:24.195" v="11325"/>
        <pc:sldMkLst>
          <pc:docMk/>
          <pc:sldMk cId="1261556801" sldId="304"/>
        </pc:sldMkLst>
        <pc:spChg chg="mod">
          <ac:chgData name="이동건" userId="4ad090f6-dadd-4301-b5d0-883b88f508af" providerId="ADAL" clId="{4D43E722-CACC-46B2-BE88-E05E9D814DAB}" dt="2022-05-13T06:14:33.315" v="10047" actId="20577"/>
          <ac:spMkLst>
            <pc:docMk/>
            <pc:sldMk cId="1261556801" sldId="304"/>
            <ac:spMk id="2" creationId="{97A71AC6-883C-455A-8982-433333A78B12}"/>
          </ac:spMkLst>
        </pc:spChg>
        <pc:spChg chg="add mod">
          <ac:chgData name="이동건" userId="4ad090f6-dadd-4301-b5d0-883b88f508af" providerId="ADAL" clId="{4D43E722-CACC-46B2-BE88-E05E9D814DAB}" dt="2022-05-13T06:18:29.048" v="10128" actId="1076"/>
          <ac:spMkLst>
            <pc:docMk/>
            <pc:sldMk cId="1261556801" sldId="304"/>
            <ac:spMk id="5" creationId="{1BE6BCE6-E89A-4466-A7B9-F701734C1B11}"/>
          </ac:spMkLst>
        </pc:spChg>
        <pc:spChg chg="add mod">
          <ac:chgData name="이동건" userId="4ad090f6-dadd-4301-b5d0-883b88f508af" providerId="ADAL" clId="{4D43E722-CACC-46B2-BE88-E05E9D814DAB}" dt="2022-05-13T06:18:43.031" v="10140" actId="20577"/>
          <ac:spMkLst>
            <pc:docMk/>
            <pc:sldMk cId="1261556801" sldId="304"/>
            <ac:spMk id="6" creationId="{9316AD7D-41F5-442F-B918-1D9B4EE82154}"/>
          </ac:spMkLst>
        </pc:spChg>
        <pc:spChg chg="add mod">
          <ac:chgData name="이동건" userId="4ad090f6-dadd-4301-b5d0-883b88f508af" providerId="ADAL" clId="{4D43E722-CACC-46B2-BE88-E05E9D814DAB}" dt="2022-05-13T06:18:54.901" v="10149" actId="20577"/>
          <ac:spMkLst>
            <pc:docMk/>
            <pc:sldMk cId="1261556801" sldId="304"/>
            <ac:spMk id="7" creationId="{6F142204-B414-4C1D-B465-C79C30EFAE76}"/>
          </ac:spMkLst>
        </pc:spChg>
        <pc:picChg chg="add mod">
          <ac:chgData name="이동건" userId="4ad090f6-dadd-4301-b5d0-883b88f508af" providerId="ADAL" clId="{4D43E722-CACC-46B2-BE88-E05E9D814DAB}" dt="2022-05-13T06:15:03.552" v="10050" actId="1076"/>
          <ac:picMkLst>
            <pc:docMk/>
            <pc:sldMk cId="1261556801" sldId="304"/>
            <ac:picMk id="4" creationId="{5DB1E076-9FA2-4DC4-84C1-1BA1517FBDEF}"/>
          </ac:picMkLst>
        </pc:picChg>
      </pc:sldChg>
      <pc:sldChg chg="addSp delSp modSp add ord">
        <pc:chgData name="이동건" userId="4ad090f6-dadd-4301-b5d0-883b88f508af" providerId="ADAL" clId="{4D43E722-CACC-46B2-BE88-E05E9D814DAB}" dt="2022-05-17T05:54:27.205" v="11333" actId="1076"/>
        <pc:sldMkLst>
          <pc:docMk/>
          <pc:sldMk cId="924625906" sldId="305"/>
        </pc:sldMkLst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2" creationId="{BE2888F4-9F8F-4E7C-B129-CF9B373CB326}"/>
          </ac:spMkLst>
        </pc:spChg>
        <pc:spChg chg="add del mod">
          <ac:chgData name="이동건" userId="4ad090f6-dadd-4301-b5d0-883b88f508af" providerId="ADAL" clId="{4D43E722-CACC-46B2-BE88-E05E9D814DAB}" dt="2022-05-13T06:19:46.256" v="10169" actId="478"/>
          <ac:spMkLst>
            <pc:docMk/>
            <pc:sldMk cId="924625906" sldId="305"/>
            <ac:spMk id="3" creationId="{6540621C-7A99-4FE9-BFFF-92EE003EFA83}"/>
          </ac:spMkLst>
        </pc:spChg>
        <pc:spChg chg="mod">
          <ac:chgData name="이동건" userId="4ad090f6-dadd-4301-b5d0-883b88f508af" providerId="ADAL" clId="{4D43E722-CACC-46B2-BE88-E05E9D814DAB}" dt="2022-05-13T06:27:32.755" v="10494" actId="20577"/>
          <ac:spMkLst>
            <pc:docMk/>
            <pc:sldMk cId="924625906" sldId="305"/>
            <ac:spMk id="4" creationId="{18507B9F-6865-49C6-AEFE-0AF6E237C549}"/>
          </ac:spMkLst>
        </pc:spChg>
        <pc:spChg chg="mod">
          <ac:chgData name="이동건" userId="4ad090f6-dadd-4301-b5d0-883b88f508af" providerId="ADAL" clId="{4D43E722-CACC-46B2-BE88-E05E9D814DAB}" dt="2022-05-13T06:19:22.709" v="10154" actId="6549"/>
          <ac:spMkLst>
            <pc:docMk/>
            <pc:sldMk cId="924625906" sldId="305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6" creationId="{7AEF633A-D046-47C6-9C8D-7AE5E5303175}"/>
          </ac:spMkLst>
        </pc:spChg>
        <pc:spChg chg="add mod">
          <ac:chgData name="이동건" userId="4ad090f6-dadd-4301-b5d0-883b88f508af" providerId="ADAL" clId="{4D43E722-CACC-46B2-BE88-E05E9D814DAB}" dt="2022-05-13T06:24:06.985" v="10471" actId="1076"/>
          <ac:spMkLst>
            <pc:docMk/>
            <pc:sldMk cId="924625906" sldId="305"/>
            <ac:spMk id="7" creationId="{29885C97-6638-40A1-9BC1-68A09BD716A2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6" creationId="{B3DE60A5-7BD7-4B47-8841-1D015C577EFA}"/>
          </ac:spMkLst>
        </pc:spChg>
        <pc:spChg chg="add mod">
          <ac:chgData name="이동건" userId="4ad090f6-dadd-4301-b5d0-883b88f508af" providerId="ADAL" clId="{4D43E722-CACC-46B2-BE88-E05E9D814DAB}" dt="2022-05-17T05:54:27.205" v="11333" actId="1076"/>
          <ac:spMkLst>
            <pc:docMk/>
            <pc:sldMk cId="924625906" sldId="305"/>
            <ac:spMk id="17" creationId="{D4E5B814-1B4F-4978-A5E4-77F2A8AE3944}"/>
          </ac:spMkLst>
        </pc:spChg>
        <pc:spChg chg="mod">
          <ac:chgData name="이동건" userId="4ad090f6-dadd-4301-b5d0-883b88f508af" providerId="ADAL" clId="{4D43E722-CACC-46B2-BE88-E05E9D814DAB}" dt="2022-05-17T05:54:22.836" v="11332" actId="1076"/>
          <ac:spMkLst>
            <pc:docMk/>
            <pc:sldMk cId="924625906" sldId="305"/>
            <ac:spMk id="18" creationId="{31573C3D-A784-489E-8F90-B8CECC848811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19" creationId="{42580D14-A896-41B2-A0DF-60870BD5BA60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29" creationId="{B64266F6-D6B1-4BD4-91F5-6C252A75F0AF}"/>
          </ac:spMkLst>
        </pc:spChg>
        <pc:spChg chg="del">
          <ac:chgData name="이동건" userId="4ad090f6-dadd-4301-b5d0-883b88f508af" providerId="ADAL" clId="{4D43E722-CACC-46B2-BE88-E05E9D814DAB}" dt="2022-05-13T06:19:20.815" v="10153" actId="478"/>
          <ac:spMkLst>
            <pc:docMk/>
            <pc:sldMk cId="924625906" sldId="305"/>
            <ac:spMk id="32" creationId="{2F889C8E-3AC1-4859-B534-56EF86F0F753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3" creationId="{872CEAAF-4627-4565-BAA6-C3A867F384FD}"/>
          </ac:spMkLst>
        </pc:spChg>
        <pc:spChg chg="del">
          <ac:chgData name="이동건" userId="4ad090f6-dadd-4301-b5d0-883b88f508af" providerId="ADAL" clId="{4D43E722-CACC-46B2-BE88-E05E9D814DAB}" dt="2022-05-13T06:19:16.538" v="10151" actId="478"/>
          <ac:spMkLst>
            <pc:docMk/>
            <pc:sldMk cId="924625906" sldId="305"/>
            <ac:spMk id="35" creationId="{54EE8A1B-ABF5-42B8-BB81-0487B34B7E4A}"/>
          </ac:spMkLst>
        </pc:spChg>
        <pc:picChg chg="del">
          <ac:chgData name="이동건" userId="4ad090f6-dadd-4301-b5d0-883b88f508af" providerId="ADAL" clId="{4D43E722-CACC-46B2-BE88-E05E9D814DAB}" dt="2022-05-13T06:19:18.108" v="10152" actId="478"/>
          <ac:picMkLst>
            <pc:docMk/>
            <pc:sldMk cId="924625906" sldId="305"/>
            <ac:picMk id="20" creationId="{F2F068A7-B17D-4D39-8B86-FFC342AA6CE0}"/>
          </ac:picMkLst>
        </pc:pic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1" creationId="{43946829-AE71-4E54-A85D-8C050CA55CB3}"/>
          </ac:cxnSpMkLst>
        </pc:cxnChg>
        <pc:cxnChg chg="del">
          <ac:chgData name="이동건" userId="4ad090f6-dadd-4301-b5d0-883b88f508af" providerId="ADAL" clId="{4D43E722-CACC-46B2-BE88-E05E9D814DAB}" dt="2022-05-13T06:19:20.815" v="10153" actId="478"/>
          <ac:cxnSpMkLst>
            <pc:docMk/>
            <pc:sldMk cId="924625906" sldId="305"/>
            <ac:cxnSpMk id="22" creationId="{DAEFCC15-F814-4BCF-AF49-07FD15C98169}"/>
          </ac:cxnSpMkLst>
        </pc:cxnChg>
      </pc:sldChg>
      <pc:sldChg chg="addSp delSp modSp add del">
        <pc:chgData name="이동건" userId="4ad090f6-dadd-4301-b5d0-883b88f508af" providerId="ADAL" clId="{4D43E722-CACC-46B2-BE88-E05E9D814DAB}" dt="2022-05-16T07:40:53.671" v="10834" actId="2696"/>
        <pc:sldMkLst>
          <pc:docMk/>
          <pc:sldMk cId="8985796" sldId="306"/>
        </pc:sldMkLst>
        <pc:spChg chg="del">
          <ac:chgData name="이동건" userId="4ad090f6-dadd-4301-b5d0-883b88f508af" providerId="ADAL" clId="{4D43E722-CACC-46B2-BE88-E05E9D814DAB}" dt="2022-05-16T07:40:17.195" v="10825" actId="478"/>
          <ac:spMkLst>
            <pc:docMk/>
            <pc:sldMk cId="8985796" sldId="306"/>
            <ac:spMk id="8" creationId="{F107CAA4-E09C-402D-A1D9-BB54C041CAC3}"/>
          </ac:spMkLst>
        </pc:spChg>
        <pc:picChg chg="del">
          <ac:chgData name="이동건" userId="4ad090f6-dadd-4301-b5d0-883b88f508af" providerId="ADAL" clId="{4D43E722-CACC-46B2-BE88-E05E9D814DAB}" dt="2022-05-16T07:40:16.185" v="10824" actId="478"/>
          <ac:picMkLst>
            <pc:docMk/>
            <pc:sldMk cId="8985796" sldId="306"/>
            <ac:picMk id="7" creationId="{98091482-B12E-4BDA-BFE5-1B1CB8103586}"/>
          </ac:picMkLst>
        </pc:picChg>
        <pc:picChg chg="add mod">
          <ac:chgData name="이동건" userId="4ad090f6-dadd-4301-b5d0-883b88f508af" providerId="ADAL" clId="{4D43E722-CACC-46B2-BE88-E05E9D814DAB}" dt="2022-05-16T07:40:25.416" v="10827" actId="1076"/>
          <ac:picMkLst>
            <pc:docMk/>
            <pc:sldMk cId="8985796" sldId="306"/>
            <ac:picMk id="9" creationId="{D5406F71-8F99-4651-B40F-E6584D2EEF7C}"/>
          </ac:picMkLst>
        </pc:picChg>
      </pc:sldChg>
      <pc:sldChg chg="add ord">
        <pc:chgData name="이동건" userId="4ad090f6-dadd-4301-b5d0-883b88f508af" providerId="ADAL" clId="{4D43E722-CACC-46B2-BE88-E05E9D814DAB}" dt="2022-05-17T01:02:24.195" v="11325"/>
        <pc:sldMkLst>
          <pc:docMk/>
          <pc:sldMk cId="4010106815" sldId="307"/>
        </pc:sldMkLst>
      </pc:sldChg>
      <pc:sldChg chg="addSp delSp modSp add ord">
        <pc:chgData name="이동건" userId="4ad090f6-dadd-4301-b5d0-883b88f508af" providerId="ADAL" clId="{4D43E722-CACC-46B2-BE88-E05E9D814DAB}" dt="2022-05-17T01:02:24.195" v="11325"/>
        <pc:sldMkLst>
          <pc:docMk/>
          <pc:sldMk cId="1895196789" sldId="308"/>
        </pc:sldMkLst>
        <pc:spChg chg="del mod">
          <ac:chgData name="이동건" userId="4ad090f6-dadd-4301-b5d0-883b88f508af" providerId="ADAL" clId="{4D43E722-CACC-46B2-BE88-E05E9D814DAB}" dt="2022-05-16T07:52:42.884" v="10867" actId="478"/>
          <ac:spMkLst>
            <pc:docMk/>
            <pc:sldMk cId="1895196789" sldId="308"/>
            <ac:spMk id="5" creationId="{1BE6BCE6-E89A-4466-A7B9-F701734C1B11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6" creationId="{9316AD7D-41F5-442F-B918-1D9B4EE82154}"/>
          </ac:spMkLst>
        </pc:spChg>
        <pc:spChg chg="del">
          <ac:chgData name="이동건" userId="4ad090f6-dadd-4301-b5d0-883b88f508af" providerId="ADAL" clId="{4D43E722-CACC-46B2-BE88-E05E9D814DAB}" dt="2022-05-16T07:52:43.896" v="10868" actId="478"/>
          <ac:spMkLst>
            <pc:docMk/>
            <pc:sldMk cId="1895196789" sldId="308"/>
            <ac:spMk id="7" creationId="{6F142204-B414-4C1D-B465-C79C30EFAE76}"/>
          </ac:spMkLst>
        </pc:spChg>
        <pc:spChg chg="add mod">
          <ac:chgData name="이동건" userId="4ad090f6-dadd-4301-b5d0-883b88f508af" providerId="ADAL" clId="{4D43E722-CACC-46B2-BE88-E05E9D814DAB}" dt="2022-05-16T07:54:35.449" v="10919" actId="20577"/>
          <ac:spMkLst>
            <pc:docMk/>
            <pc:sldMk cId="1895196789" sldId="308"/>
            <ac:spMk id="13" creationId="{F8008376-8A78-408D-A48D-9DD6147E21DF}"/>
          </ac:spMkLst>
        </pc:spChg>
        <pc:picChg chg="del">
          <ac:chgData name="이동건" userId="4ad090f6-dadd-4301-b5d0-883b88f508af" providerId="ADAL" clId="{4D43E722-CACC-46B2-BE88-E05E9D814DAB}" dt="2022-05-16T07:52:41.043" v="10865" actId="478"/>
          <ac:picMkLst>
            <pc:docMk/>
            <pc:sldMk cId="1895196789" sldId="308"/>
            <ac:picMk id="4" creationId="{5DB1E076-9FA2-4DC4-84C1-1BA1517FBDEF}"/>
          </ac:picMkLst>
        </pc:picChg>
        <pc:picChg chg="add mod">
          <ac:chgData name="이동건" userId="4ad090f6-dadd-4301-b5d0-883b88f508af" providerId="ADAL" clId="{4D43E722-CACC-46B2-BE88-E05E9D814DAB}" dt="2022-05-16T07:53:05.488" v="10870" actId="1076"/>
          <ac:picMkLst>
            <pc:docMk/>
            <pc:sldMk cId="1895196789" sldId="308"/>
            <ac:picMk id="8" creationId="{E0F5EA9C-CD68-4A84-B7E4-271EA70AA360}"/>
          </ac:picMkLst>
        </pc:picChg>
        <pc:picChg chg="add mod">
          <ac:chgData name="이동건" userId="4ad090f6-dadd-4301-b5d0-883b88f508af" providerId="ADAL" clId="{4D43E722-CACC-46B2-BE88-E05E9D814DAB}" dt="2022-05-16T07:53:25.421" v="10872" actId="1076"/>
          <ac:picMkLst>
            <pc:docMk/>
            <pc:sldMk cId="1895196789" sldId="308"/>
            <ac:picMk id="9" creationId="{8680CE39-D2E2-46EB-B8B1-884738B44E05}"/>
          </ac:picMkLst>
        </pc:picChg>
        <pc:picChg chg="add mod">
          <ac:chgData name="이동건" userId="4ad090f6-dadd-4301-b5d0-883b88f508af" providerId="ADAL" clId="{4D43E722-CACC-46B2-BE88-E05E9D814DAB}" dt="2022-05-16T07:54:05.323" v="10875" actId="1076"/>
          <ac:picMkLst>
            <pc:docMk/>
            <pc:sldMk cId="1895196789" sldId="308"/>
            <ac:picMk id="10" creationId="{B8A0428E-1E55-41AA-A9C5-C2C6C7D7F00C}"/>
          </ac:picMkLst>
        </pc:picChg>
        <pc:cxnChg chg="add mod">
          <ac:chgData name="이동건" userId="4ad090f6-dadd-4301-b5d0-883b88f508af" providerId="ADAL" clId="{4D43E722-CACC-46B2-BE88-E05E9D814DAB}" dt="2022-05-16T07:54:11.713" v="10876" actId="11529"/>
          <ac:cxnSpMkLst>
            <pc:docMk/>
            <pc:sldMk cId="1895196789" sldId="308"/>
            <ac:cxnSpMk id="12" creationId="{6D1FFE84-9864-49F5-AF6D-DCB0401B7A01}"/>
          </ac:cxnSpMkLst>
        </pc:cxnChg>
        <pc:cxnChg chg="add mod">
          <ac:chgData name="이동건" userId="4ad090f6-dadd-4301-b5d0-883b88f508af" providerId="ADAL" clId="{4D43E722-CACC-46B2-BE88-E05E9D814DAB}" dt="2022-05-16T07:54:44.691" v="10921" actId="208"/>
          <ac:cxnSpMkLst>
            <pc:docMk/>
            <pc:sldMk cId="1895196789" sldId="308"/>
            <ac:cxnSpMk id="15" creationId="{8F065028-0314-4D3D-A1ED-F325D9A63E6B}"/>
          </ac:cxnSpMkLst>
        </pc:cxnChg>
        <pc:cxnChg chg="add mod">
          <ac:chgData name="이동건" userId="4ad090f6-dadd-4301-b5d0-883b88f508af" providerId="ADAL" clId="{4D43E722-CACC-46B2-BE88-E05E9D814DAB}" dt="2022-05-16T07:54:49.952" v="10924" actId="14100"/>
          <ac:cxnSpMkLst>
            <pc:docMk/>
            <pc:sldMk cId="1895196789" sldId="308"/>
            <ac:cxnSpMk id="16" creationId="{34EC934B-A55C-4BEE-A628-FF4405AE65E7}"/>
          </ac:cxnSpMkLst>
        </pc:cxnChg>
      </pc:sldChg>
      <pc:sldChg chg="addSp delSp modSp add">
        <pc:chgData name="이동건" userId="4ad090f6-dadd-4301-b5d0-883b88f508af" providerId="ADAL" clId="{4D43E722-CACC-46B2-BE88-E05E9D814DAB}" dt="2022-05-23T02:24:54.627" v="11649" actId="20577"/>
        <pc:sldMkLst>
          <pc:docMk/>
          <pc:sldMk cId="1159728372" sldId="309"/>
        </pc:sldMkLst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7" creationId="{E54F8476-EAFA-4CAC-9E4D-0C3A3276A63F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8" creationId="{CFA4DE35-DA19-4814-BA4D-86509D31F41D}"/>
          </ac:spMkLst>
        </pc:spChg>
        <pc:spChg chg="add del mod">
          <ac:chgData name="이동건" userId="4ad090f6-dadd-4301-b5d0-883b88f508af" providerId="ADAL" clId="{4D43E722-CACC-46B2-BE88-E05E9D814DAB}" dt="2022-05-17T05:54:36.003" v="11336" actId="478"/>
          <ac:spMkLst>
            <pc:docMk/>
            <pc:sldMk cId="1159728372" sldId="309"/>
            <ac:spMk id="11" creationId="{6020FB1A-3841-40D8-9C72-8522F8A58694}"/>
          </ac:spMkLst>
        </pc:spChg>
        <pc:spChg chg="del">
          <ac:chgData name="이동건" userId="4ad090f6-dadd-4301-b5d0-883b88f508af" providerId="ADAL" clId="{4D43E722-CACC-46B2-BE88-E05E9D814DAB}" dt="2022-05-17T05:53:54.318" v="11329" actId="478"/>
          <ac:spMkLst>
            <pc:docMk/>
            <pc:sldMk cId="1159728372" sldId="309"/>
            <ac:spMk id="12" creationId="{C838BD9D-328E-4281-B904-E2DAEFF598D0}"/>
          </ac:spMkLst>
        </pc:spChg>
        <pc:spChg chg="add mod">
          <ac:chgData name="이동건" userId="4ad090f6-dadd-4301-b5d0-883b88f508af" providerId="ADAL" clId="{4D43E722-CACC-46B2-BE88-E05E9D814DAB}" dt="2022-05-23T02:24:54.627" v="11649" actId="20577"/>
          <ac:spMkLst>
            <pc:docMk/>
            <pc:sldMk cId="1159728372" sldId="309"/>
            <ac:spMk id="13" creationId="{A0481F3C-DE0C-4139-82BA-8E64F5C31105}"/>
          </ac:spMkLst>
        </pc:spChg>
        <pc:spChg chg="add mod">
          <ac:chgData name="이동건" userId="4ad090f6-dadd-4301-b5d0-883b88f508af" providerId="ADAL" clId="{4D43E722-CACC-46B2-BE88-E05E9D814DAB}" dt="2022-05-17T05:55:22.932" v="11394" actId="20577"/>
          <ac:spMkLst>
            <pc:docMk/>
            <pc:sldMk cId="1159728372" sldId="309"/>
            <ac:spMk id="14" creationId="{092531F8-9775-49F5-9DE4-EC64185AA2E4}"/>
          </ac:spMkLst>
        </pc:sp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2" creationId="{7ED02A14-5811-4931-ADC8-AB34197A3C22}"/>
          </ac:picMkLst>
        </pc:picChg>
        <pc:picChg chg="del">
          <ac:chgData name="이동건" userId="4ad090f6-dadd-4301-b5d0-883b88f508af" providerId="ADAL" clId="{4D43E722-CACC-46B2-BE88-E05E9D814DAB}" dt="2022-05-17T05:53:55.037" v="11330" actId="478"/>
          <ac:picMkLst>
            <pc:docMk/>
            <pc:sldMk cId="1159728372" sldId="309"/>
            <ac:picMk id="3" creationId="{8E9D7CC3-972A-4123-90C2-BA733DE90034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6" creationId="{EA170029-521B-4D64-87C1-55F09244DA4B}"/>
          </ac:picMkLst>
        </pc:picChg>
        <pc:picChg chg="del">
          <ac:chgData name="이동건" userId="4ad090f6-dadd-4301-b5d0-883b88f508af" providerId="ADAL" clId="{4D43E722-CACC-46B2-BE88-E05E9D814DAB}" dt="2022-05-17T05:53:54.318" v="11329" actId="478"/>
          <ac:picMkLst>
            <pc:docMk/>
            <pc:sldMk cId="1159728372" sldId="309"/>
            <ac:picMk id="9" creationId="{3CA04981-E876-4612-8114-C2CF21D3819F}"/>
          </ac:picMkLst>
        </pc:picChg>
      </pc:sldChg>
      <pc:sldChg chg="addSp delSp modSp add ord modTransition">
        <pc:chgData name="이동건" userId="4ad090f6-dadd-4301-b5d0-883b88f508af" providerId="ADAL" clId="{4D43E722-CACC-46B2-BE88-E05E9D814DAB}" dt="2022-05-23T08:21:47.496" v="11700"/>
        <pc:sldMkLst>
          <pc:docMk/>
          <pc:sldMk cId="1343392586" sldId="310"/>
        </pc:sldMkLst>
        <pc:spChg chg="add mod">
          <ac:chgData name="이동건" userId="4ad090f6-dadd-4301-b5d0-883b88f508af" providerId="ADAL" clId="{4D43E722-CACC-46B2-BE88-E05E9D814DAB}" dt="2022-05-17T05:56:53.521" v="11431" actId="14100"/>
          <ac:spMkLst>
            <pc:docMk/>
            <pc:sldMk cId="1343392586" sldId="310"/>
            <ac:spMk id="3" creationId="{508AD220-C452-4975-B0F1-C39CCD380676}"/>
          </ac:spMkLst>
        </pc:spChg>
        <pc:spChg chg="add">
          <ac:chgData name="이동건" userId="4ad090f6-dadd-4301-b5d0-883b88f508af" providerId="ADAL" clId="{4D43E722-CACC-46B2-BE88-E05E9D814DAB}" dt="2022-05-23T08:21:47.496" v="11700"/>
          <ac:spMkLst>
            <pc:docMk/>
            <pc:sldMk cId="1343392586" sldId="310"/>
            <ac:spMk id="7" creationId="{CA3AA97F-AD5F-49CB-8D51-5F80C281FA4F}"/>
          </ac:spMkLst>
        </pc:spChg>
        <pc:spChg chg="del">
          <ac:chgData name="이동건" userId="4ad090f6-dadd-4301-b5d0-883b88f508af" providerId="ADAL" clId="{4D43E722-CACC-46B2-BE88-E05E9D814DAB}" dt="2022-05-17T05:55:46.444" v="11397" actId="478"/>
          <ac:spMkLst>
            <pc:docMk/>
            <pc:sldMk cId="1343392586" sldId="310"/>
            <ac:spMk id="13" creationId="{A0481F3C-DE0C-4139-82BA-8E64F5C31105}"/>
          </ac:spMkLst>
        </pc:spChg>
        <pc:spChg chg="del mod">
          <ac:chgData name="이동건" userId="4ad090f6-dadd-4301-b5d0-883b88f508af" providerId="ADAL" clId="{4D43E722-CACC-46B2-BE88-E05E9D814DAB}" dt="2022-05-23T03:01:57.898" v="11659" actId="478"/>
          <ac:spMkLst>
            <pc:docMk/>
            <pc:sldMk cId="1343392586" sldId="310"/>
            <ac:spMk id="14" creationId="{092531F8-9775-49F5-9DE4-EC64185AA2E4}"/>
          </ac:spMkLst>
        </pc:spChg>
        <pc:picChg chg="add del mod">
          <ac:chgData name="이동건" userId="4ad090f6-dadd-4301-b5d0-883b88f508af" providerId="ADAL" clId="{4D43E722-CACC-46B2-BE88-E05E9D814DAB}" dt="2022-05-17T23:44:56.734" v="11434" actId="478"/>
          <ac:picMkLst>
            <pc:docMk/>
            <pc:sldMk cId="1343392586" sldId="310"/>
            <ac:picMk id="2" creationId="{4EAEC685-9639-4420-A145-0D18F4F626CF}"/>
          </ac:picMkLst>
        </pc:picChg>
      </pc:sldChg>
      <pc:sldChg chg="addSp delSp modSp add">
        <pc:chgData name="이동건" userId="4ad090f6-dadd-4301-b5d0-883b88f508af" providerId="ADAL" clId="{4D43E722-CACC-46B2-BE88-E05E9D814DAB}" dt="2022-05-19T02:47:03.848" v="11573" actId="1076"/>
        <pc:sldMkLst>
          <pc:docMk/>
          <pc:sldMk cId="347981246" sldId="311"/>
        </pc:sldMkLst>
        <pc:spChg chg="add del mod">
          <ac:chgData name="이동건" userId="4ad090f6-dadd-4301-b5d0-883b88f508af" providerId="ADAL" clId="{4D43E722-CACC-46B2-BE88-E05E9D814DAB}" dt="2022-05-19T02:32:39.963" v="11516" actId="478"/>
          <ac:spMkLst>
            <pc:docMk/>
            <pc:sldMk cId="347981246" sldId="311"/>
            <ac:spMk id="2" creationId="{8C60A877-93F2-47BA-B19B-CB9411E11E3C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3" creationId="{2FC908DA-CFDD-4F63-A5F2-19B3C3A2E0C4}"/>
          </ac:spMkLst>
        </pc:spChg>
        <pc:spChg chg="add del mod">
          <ac:chgData name="이동건" userId="4ad090f6-dadd-4301-b5d0-883b88f508af" providerId="ADAL" clId="{4D43E722-CACC-46B2-BE88-E05E9D814DAB}" dt="2022-05-19T02:32:41.294" v="11517" actId="478"/>
          <ac:spMkLst>
            <pc:docMk/>
            <pc:sldMk cId="347981246" sldId="311"/>
            <ac:spMk id="9" creationId="{94C85AC2-2611-4D65-BEE4-84067FC06CAA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0" creationId="{421B512A-95B7-4A42-B6D7-C6C5B29C9FDE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1" creationId="{8EFAD02A-36CE-4E59-9C2F-6D746DFD2DD2}"/>
          </ac:spMkLst>
        </pc:spChg>
        <pc:spChg chg="add mod topLvl">
          <ac:chgData name="이동건" userId="4ad090f6-dadd-4301-b5d0-883b88f508af" providerId="ADAL" clId="{4D43E722-CACC-46B2-BE88-E05E9D814DAB}" dt="2022-05-19T02:43:33.293" v="11562" actId="403"/>
          <ac:spMkLst>
            <pc:docMk/>
            <pc:sldMk cId="347981246" sldId="311"/>
            <ac:spMk id="12" creationId="{08AC3B61-5550-4D7B-BC0B-D02713855B97}"/>
          </ac:spMkLst>
        </pc:spChg>
        <pc:spChg chg="add del mod">
          <ac:chgData name="이동건" userId="4ad090f6-dadd-4301-b5d0-883b88f508af" providerId="ADAL" clId="{4D43E722-CACC-46B2-BE88-E05E9D814DAB}" dt="2022-05-19T02:46:50.350" v="11569" actId="478"/>
          <ac:spMkLst>
            <pc:docMk/>
            <pc:sldMk cId="347981246" sldId="311"/>
            <ac:spMk id="17" creationId="{017A4BE1-B952-4127-B82B-807B61B44DE8}"/>
          </ac:spMkLst>
        </pc:spChg>
        <pc:grpChg chg="add del mod">
          <ac:chgData name="이동건" userId="4ad090f6-dadd-4301-b5d0-883b88f508af" providerId="ADAL" clId="{4D43E722-CACC-46B2-BE88-E05E9D814DAB}" dt="2022-05-19T02:43:07.372" v="11555" actId="165"/>
          <ac:grpSpMkLst>
            <pc:docMk/>
            <pc:sldMk cId="347981246" sldId="311"/>
            <ac:grpSpMk id="7" creationId="{661DD7D5-74A8-4968-8281-B08B441D7066}"/>
          </ac:grpSpMkLst>
        </pc:grpChg>
        <pc:grpChg chg="add del mod">
          <ac:chgData name="이동건" userId="4ad090f6-dadd-4301-b5d0-883b88f508af" providerId="ADAL" clId="{4D43E722-CACC-46B2-BE88-E05E9D814DAB}" dt="2022-05-19T02:46:50.350" v="11569" actId="478"/>
          <ac:grpSpMkLst>
            <pc:docMk/>
            <pc:sldMk cId="347981246" sldId="311"/>
            <ac:grpSpMk id="16" creationId="{49A30E80-76F4-4550-986D-5FBF10A9AC90}"/>
          </ac:grpSpMkLst>
        </pc:grpChg>
        <pc:picChg chg="mod topLvl modCrop">
          <ac:chgData name="이동건" userId="4ad090f6-dadd-4301-b5d0-883b88f508af" providerId="ADAL" clId="{4D43E722-CACC-46B2-BE88-E05E9D814DAB}" dt="2022-05-19T02:43:25.979" v="11559" actId="164"/>
          <ac:picMkLst>
            <pc:docMk/>
            <pc:sldMk cId="347981246" sldId="311"/>
            <ac:picMk id="6" creationId="{02BEC0A8-2335-4152-B7FE-1CC6E041792B}"/>
          </ac:picMkLst>
        </pc:picChg>
        <pc:picChg chg="add del mod">
          <ac:chgData name="이동건" userId="4ad090f6-dadd-4301-b5d0-883b88f508af" providerId="ADAL" clId="{4D43E722-CACC-46B2-BE88-E05E9D814DAB}" dt="2022-05-19T02:42:32.790" v="11552" actId="478"/>
          <ac:picMkLst>
            <pc:docMk/>
            <pc:sldMk cId="347981246" sldId="311"/>
            <ac:picMk id="13" creationId="{D44D089C-8444-478E-906B-36F099ED9FBB}"/>
          </ac:picMkLst>
        </pc:picChg>
        <pc:picChg chg="add del mod">
          <ac:chgData name="이동건" userId="4ad090f6-dadd-4301-b5d0-883b88f508af" providerId="ADAL" clId="{4D43E722-CACC-46B2-BE88-E05E9D814DAB}" dt="2022-05-19T02:46:50.350" v="11569" actId="478"/>
          <ac:picMkLst>
            <pc:docMk/>
            <pc:sldMk cId="347981246" sldId="311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2:47:03.848" v="11573" actId="1076"/>
          <ac:picMkLst>
            <pc:docMk/>
            <pc:sldMk cId="347981246" sldId="311"/>
            <ac:picMk id="18" creationId="{FD1AECF8-2252-4A16-B1A6-547061EE37B1}"/>
          </ac:picMkLst>
        </pc:picChg>
      </pc:sldChg>
      <pc:sldChg chg="addSp delSp modSp ord">
        <pc:chgData name="이동건" userId="4ad090f6-dadd-4301-b5d0-883b88f508af" providerId="ADAL" clId="{4D43E722-CACC-46B2-BE88-E05E9D814DAB}" dt="2022-05-23T03:03:20.891" v="11694"/>
        <pc:sldMkLst>
          <pc:docMk/>
          <pc:sldMk cId="1160172897" sldId="312"/>
        </pc:sldMkLst>
        <pc:spChg chg="add del">
          <ac:chgData name="이동건" userId="4ad090f6-dadd-4301-b5d0-883b88f508af" providerId="ADAL" clId="{4D43E722-CACC-46B2-BE88-E05E9D814DAB}" dt="2022-05-23T03:03:00.924" v="11664" actId="478"/>
          <ac:spMkLst>
            <pc:docMk/>
            <pc:sldMk cId="1160172897" sldId="312"/>
            <ac:spMk id="6" creationId="{1756E78D-625F-450C-826F-D4F2B0E3C1AF}"/>
          </ac:spMkLst>
        </pc:spChg>
        <pc:spChg chg="add mod">
          <ac:chgData name="이동건" userId="4ad090f6-dadd-4301-b5d0-883b88f508af" providerId="ADAL" clId="{4D43E722-CACC-46B2-BE88-E05E9D814DAB}" dt="2022-05-23T03:03:20.891" v="11694"/>
          <ac:spMkLst>
            <pc:docMk/>
            <pc:sldMk cId="1160172897" sldId="312"/>
            <ac:spMk id="8" creationId="{E588DC9E-38C1-4D4A-B2EE-92C26088E2EF}"/>
          </ac:spMkLst>
        </pc:spChg>
        <pc:spChg chg="del">
          <ac:chgData name="이동건" userId="4ad090f6-dadd-4301-b5d0-883b88f508af" providerId="ADAL" clId="{4D43E722-CACC-46B2-BE88-E05E9D814DAB}" dt="2022-05-23T02:55:50.999" v="11651" actId="478"/>
          <ac:spMkLst>
            <pc:docMk/>
            <pc:sldMk cId="1160172897" sldId="312"/>
            <ac:spMk id="10" creationId="{620C7DDF-4289-4180-8E93-6A39B61D73F4}"/>
          </ac:spMkLst>
        </pc:spChg>
      </pc:sldChg>
      <pc:sldChg chg="addSp delSp ord">
        <pc:chgData name="이동건" userId="4ad090f6-dadd-4301-b5d0-883b88f508af" providerId="ADAL" clId="{4D43E722-CACC-46B2-BE88-E05E9D814DAB}" dt="2022-05-23T03:03:31.113" v="11695"/>
        <pc:sldMkLst>
          <pc:docMk/>
          <pc:sldMk cId="4085853318" sldId="313"/>
        </pc:sldMkLst>
        <pc:spChg chg="add del">
          <ac:chgData name="이동건" userId="4ad090f6-dadd-4301-b5d0-883b88f508af" providerId="ADAL" clId="{4D43E722-CACC-46B2-BE88-E05E9D814DAB}" dt="2022-05-23T03:02:46.117" v="11662"/>
          <ac:spMkLst>
            <pc:docMk/>
            <pc:sldMk cId="4085853318" sldId="313"/>
            <ac:spMk id="7" creationId="{A159FA28-339D-4108-9CD6-89E6F713F2BF}"/>
          </ac:spMkLst>
        </pc:spChg>
        <pc:spChg chg="add del">
          <ac:chgData name="이동건" userId="4ad090f6-dadd-4301-b5d0-883b88f508af" providerId="ADAL" clId="{4D43E722-CACC-46B2-BE88-E05E9D814DAB}" dt="2022-05-23T03:02:49.614" v="11663" actId="478"/>
          <ac:spMkLst>
            <pc:docMk/>
            <pc:sldMk cId="4085853318" sldId="313"/>
            <ac:spMk id="8" creationId="{8764474F-5EB4-40FB-A4AD-FCB64BAFAC6B}"/>
          </ac:spMkLst>
        </pc:spChg>
      </pc:sldChg>
      <pc:sldChg chg="del">
        <pc:chgData name="이동건" userId="4ad090f6-dadd-4301-b5d0-883b88f508af" providerId="ADAL" clId="{4D43E722-CACC-46B2-BE88-E05E9D814DAB}" dt="2022-05-23T03:04:00.404" v="11697" actId="2696"/>
        <pc:sldMkLst>
          <pc:docMk/>
          <pc:sldMk cId="1400695501" sldId="314"/>
        </pc:sldMkLst>
      </pc:sldChg>
      <pc:sldChg chg="addSp delSp modSp">
        <pc:chgData name="이동건" userId="4ad090f6-dadd-4301-b5d0-883b88f508af" providerId="ADAL" clId="{4D43E722-CACC-46B2-BE88-E05E9D814DAB}" dt="2022-05-23T08:22:17.257" v="11750" actId="20577"/>
        <pc:sldMkLst>
          <pc:docMk/>
          <pc:sldMk cId="3777512490" sldId="315"/>
        </pc:sldMkLst>
        <pc:spChg chg="add mod">
          <ac:chgData name="이동건" userId="4ad090f6-dadd-4301-b5d0-883b88f508af" providerId="ADAL" clId="{4D43E722-CACC-46B2-BE88-E05E9D814DAB}" dt="2022-05-23T08:22:17.257" v="11750" actId="20577"/>
          <ac:spMkLst>
            <pc:docMk/>
            <pc:sldMk cId="3777512490" sldId="315"/>
            <ac:spMk id="7" creationId="{C8525109-D217-450F-85CB-29BBF814F420}"/>
          </ac:spMkLst>
        </pc:spChg>
        <pc:spChg chg="del mod">
          <ac:chgData name="이동건" userId="4ad090f6-dadd-4301-b5d0-883b88f508af" providerId="ADAL" clId="{4D43E722-CACC-46B2-BE88-E05E9D814DAB}" dt="2022-05-23T08:21:56.909" v="11701" actId="478"/>
          <ac:spMkLst>
            <pc:docMk/>
            <pc:sldMk cId="3777512490" sldId="315"/>
            <ac:spMk id="14" creationId="{092531F8-9775-49F5-9DE4-EC64185AA2E4}"/>
          </ac:spMkLst>
        </pc:spChg>
      </pc:sldChg>
      <pc:sldChg chg="addSp delSp modSp add">
        <pc:chgData name="이동건" userId="4ad090f6-dadd-4301-b5d0-883b88f508af" providerId="ADAL" clId="{4D43E722-CACC-46B2-BE88-E05E9D814DAB}" dt="2022-05-19T04:53:55.427" v="11622" actId="1076"/>
        <pc:sldMkLst>
          <pc:docMk/>
          <pc:sldMk cId="1592736646" sldId="316"/>
        </pc:sldMkLst>
        <pc:spChg chg="mod">
          <ac:chgData name="이동건" userId="4ad090f6-dadd-4301-b5d0-883b88f508af" providerId="ADAL" clId="{4D43E722-CACC-46B2-BE88-E05E9D814DAB}" dt="2022-05-19T04:53:50.352" v="11619" actId="1076"/>
          <ac:spMkLst>
            <pc:docMk/>
            <pc:sldMk cId="1592736646" sldId="316"/>
            <ac:spMk id="17" creationId="{017A4BE1-B952-4127-B82B-807B61B44DE8}"/>
          </ac:spMkLst>
        </pc:spChg>
        <pc:grpChg chg="mod">
          <ac:chgData name="이동건" userId="4ad090f6-dadd-4301-b5d0-883b88f508af" providerId="ADAL" clId="{4D43E722-CACC-46B2-BE88-E05E9D814DAB}" dt="2022-05-19T04:53:50.352" v="11619" actId="1076"/>
          <ac:grpSpMkLst>
            <pc:docMk/>
            <pc:sldMk cId="1592736646" sldId="316"/>
            <ac:grpSpMk id="16" creationId="{49A30E80-76F4-4550-986D-5FBF10A9AC90}"/>
          </ac:grpSpMkLst>
        </pc:grpChg>
        <pc:picChg chg="add del mod">
          <ac:chgData name="이동건" userId="4ad090f6-dadd-4301-b5d0-883b88f508af" providerId="ADAL" clId="{4D43E722-CACC-46B2-BE88-E05E9D814DAB}" dt="2022-05-19T04:45:02.808" v="11589" actId="478"/>
          <ac:picMkLst>
            <pc:docMk/>
            <pc:sldMk cId="1592736646" sldId="316"/>
            <ac:picMk id="2" creationId="{6C92AE16-D23B-42AE-BE30-28EE186256A3}"/>
          </ac:picMkLst>
        </pc:picChg>
        <pc:picChg chg="del mod">
          <ac:chgData name="이동건" userId="4ad090f6-dadd-4301-b5d0-883b88f508af" providerId="ADAL" clId="{4D43E722-CACC-46B2-BE88-E05E9D814DAB}" dt="2022-05-19T04:45:02.067" v="11588" actId="478"/>
          <ac:picMkLst>
            <pc:docMk/>
            <pc:sldMk cId="1592736646" sldId="316"/>
            <ac:picMk id="15" creationId="{CADA6478-3EDA-43EB-B589-7DC38321031A}"/>
          </ac:picMkLst>
        </pc:picChg>
        <pc:picChg chg="add mod">
          <ac:chgData name="이동건" userId="4ad090f6-dadd-4301-b5d0-883b88f508af" providerId="ADAL" clId="{4D43E722-CACC-46B2-BE88-E05E9D814DAB}" dt="2022-05-19T04:53:55.427" v="11622" actId="1076"/>
          <ac:picMkLst>
            <pc:docMk/>
            <pc:sldMk cId="1592736646" sldId="316"/>
            <ac:picMk id="18" creationId="{6F49D5CD-442D-4DF2-B988-04B81C8D3108}"/>
          </ac:picMkLst>
        </pc:picChg>
      </pc:sldChg>
      <pc:sldChg chg="addSp delSp modSp add">
        <pc:chgData name="이동건" userId="4ad090f6-dadd-4301-b5d0-883b88f508af" providerId="ADAL" clId="{4D43E722-CACC-46B2-BE88-E05E9D814DAB}" dt="2022-05-19T04:58:42.933" v="11630" actId="14100"/>
        <pc:sldMkLst>
          <pc:docMk/>
          <pc:sldMk cId="3896292275" sldId="317"/>
        </pc:sldMkLst>
        <pc:spChg chg="del">
          <ac:chgData name="이동건" userId="4ad090f6-dadd-4301-b5d0-883b88f508af" providerId="ADAL" clId="{4D43E722-CACC-46B2-BE88-E05E9D814DAB}" dt="2022-05-19T04:58:34.223" v="11625" actId="478"/>
          <ac:spMkLst>
            <pc:docMk/>
            <pc:sldMk cId="3896292275" sldId="317"/>
            <ac:spMk id="8" creationId="{85B69844-CFDC-4D33-90E1-D0007073C911}"/>
          </ac:spMkLst>
        </pc:spChg>
        <pc:spChg chg="del">
          <ac:chgData name="이동건" userId="4ad090f6-dadd-4301-b5d0-883b88f508af" providerId="ADAL" clId="{4D43E722-CACC-46B2-BE88-E05E9D814DAB}" dt="2022-05-19T04:45:23.525" v="11595" actId="478"/>
          <ac:spMkLst>
            <pc:docMk/>
            <pc:sldMk cId="3896292275" sldId="317"/>
            <ac:spMk id="17" creationId="{017A4BE1-B952-4127-B82B-807B61B44DE8}"/>
          </ac:spMkLst>
        </pc:spChg>
        <pc:grpChg chg="del">
          <ac:chgData name="이동건" userId="4ad090f6-dadd-4301-b5d0-883b88f508af" providerId="ADAL" clId="{4D43E722-CACC-46B2-BE88-E05E9D814DAB}" dt="2022-05-19T04:45:22.520" v="11594" actId="478"/>
          <ac:grpSpMkLst>
            <pc:docMk/>
            <pc:sldMk cId="3896292275" sldId="317"/>
            <ac:grpSpMk id="16" creationId="{49A30E80-76F4-4550-986D-5FBF10A9AC90}"/>
          </ac:grpSpMkLst>
        </pc:grpChg>
        <pc:picChg chg="mod">
          <ac:chgData name="이동건" userId="4ad090f6-dadd-4301-b5d0-883b88f508af" providerId="ADAL" clId="{4D43E722-CACC-46B2-BE88-E05E9D814DAB}" dt="2022-05-19T04:58:42.933" v="11630" actId="14100"/>
          <ac:picMkLst>
            <pc:docMk/>
            <pc:sldMk cId="3896292275" sldId="317"/>
            <ac:picMk id="2" creationId="{6C92AE16-D23B-42AE-BE30-28EE186256A3}"/>
          </ac:picMkLst>
        </pc:picChg>
        <pc:picChg chg="add mod">
          <ac:chgData name="이동건" userId="4ad090f6-dadd-4301-b5d0-883b88f508af" providerId="ADAL" clId="{4D43E722-CACC-46B2-BE88-E05E9D814DAB}" dt="2022-05-19T04:58:39.425" v="11628" actId="1076"/>
          <ac:picMkLst>
            <pc:docMk/>
            <pc:sldMk cId="3896292275" sldId="317"/>
            <ac:picMk id="7" creationId="{8869E69D-7BF3-4761-A78E-D16A6BC7F21A}"/>
          </ac:picMkLst>
        </pc:picChg>
        <pc:picChg chg="del mod">
          <ac:chgData name="이동건" userId="4ad090f6-dadd-4301-b5d0-883b88f508af" providerId="ADAL" clId="{4D43E722-CACC-46B2-BE88-E05E9D814DAB}" dt="2022-05-19T04:53:32.689" v="11611"/>
          <ac:picMkLst>
            <pc:docMk/>
            <pc:sldMk cId="3896292275" sldId="317"/>
            <ac:picMk id="15" creationId="{CADA6478-3EDA-43EB-B589-7DC38321031A}"/>
          </ac:picMkLst>
        </pc:picChg>
      </pc:sldChg>
      <pc:sldChg chg="add del">
        <pc:chgData name="이동건" userId="4ad090f6-dadd-4301-b5d0-883b88f508af" providerId="ADAL" clId="{4D43E722-CACC-46B2-BE88-E05E9D814DAB}" dt="2022-05-27T06:07:23.214" v="12428" actId="2696"/>
        <pc:sldMkLst>
          <pc:docMk/>
          <pc:sldMk cId="831034773" sldId="318"/>
        </pc:sldMkLst>
      </pc:sldChg>
      <pc:sldChg chg="addSp delSp modSp add">
        <pc:chgData name="이동건" userId="4ad090f6-dadd-4301-b5d0-883b88f508af" providerId="ADAL" clId="{4D43E722-CACC-46B2-BE88-E05E9D814DAB}" dt="2022-05-30T02:29:44.932" v="16357" actId="478"/>
        <pc:sldMkLst>
          <pc:docMk/>
          <pc:sldMk cId="2647178728" sldId="319"/>
        </pc:sldMkLst>
        <pc:spChg chg="add mod">
          <ac:chgData name="이동건" userId="4ad090f6-dadd-4301-b5d0-883b88f508af" providerId="ADAL" clId="{4D43E722-CACC-46B2-BE88-E05E9D814DAB}" dt="2022-05-27T06:10:45.384" v="12447" actId="1076"/>
          <ac:spMkLst>
            <pc:docMk/>
            <pc:sldMk cId="2647178728" sldId="319"/>
            <ac:spMk id="2" creationId="{A09B88DD-C18D-4E78-99B9-CC2D1F70DB6C}"/>
          </ac:spMkLst>
        </pc:spChg>
        <pc:spChg chg="mod">
          <ac:chgData name="이동건" userId="4ad090f6-dadd-4301-b5d0-883b88f508af" providerId="ADAL" clId="{4D43E722-CACC-46B2-BE88-E05E9D814DAB}" dt="2022-05-30T00:10:37.994" v="15324" actId="20577"/>
          <ac:spMkLst>
            <pc:docMk/>
            <pc:sldMk cId="2647178728" sldId="31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4.932" v="16357" actId="478"/>
          <ac:spMkLst>
            <pc:docMk/>
            <pc:sldMk cId="2647178728" sldId="319"/>
            <ac:spMk id="8" creationId="{9303BE77-1757-418E-9C48-AEA2425B87AF}"/>
          </ac:spMkLst>
        </pc:spChg>
        <pc:picChg chg="add del mod">
          <ac:chgData name="이동건" userId="4ad090f6-dadd-4301-b5d0-883b88f508af" providerId="ADAL" clId="{4D43E722-CACC-46B2-BE88-E05E9D814DAB}" dt="2022-05-27T06:14:08.575" v="12452" actId="478"/>
          <ac:picMkLst>
            <pc:docMk/>
            <pc:sldMk cId="2647178728" sldId="319"/>
            <ac:picMk id="3074" creationId="{3500AEAF-D66D-44B5-A167-5E14D718B5E6}"/>
          </ac:picMkLst>
        </pc:picChg>
        <pc:picChg chg="add mod">
          <ac:chgData name="이동건" userId="4ad090f6-dadd-4301-b5d0-883b88f508af" providerId="ADAL" clId="{4D43E722-CACC-46B2-BE88-E05E9D814DAB}" dt="2022-05-27T06:14:31.416" v="12459" actId="1076"/>
          <ac:picMkLst>
            <pc:docMk/>
            <pc:sldMk cId="2647178728" sldId="319"/>
            <ac:picMk id="3076" creationId="{CDF91580-707D-4EB0-8E20-6B2BFE77D2D6}"/>
          </ac:picMkLst>
        </pc:picChg>
        <pc:picChg chg="del">
          <ac:chgData name="이동건" userId="4ad090f6-dadd-4301-b5d0-883b88f508af" providerId="ADAL" clId="{4D43E722-CACC-46B2-BE88-E05E9D814DAB}" dt="2022-05-27T06:13:35.849" v="12448" actId="478"/>
          <ac:picMkLst>
            <pc:docMk/>
            <pc:sldMk cId="2647178728" sldId="319"/>
            <ac:picMk id="5132" creationId="{C5861F14-CD3E-4C63-9887-47B0E18A8889}"/>
          </ac:picMkLst>
        </pc:picChg>
      </pc:sldChg>
      <pc:sldChg chg="addSp delSp modSp add">
        <pc:chgData name="이동건" userId="4ad090f6-dadd-4301-b5d0-883b88f508af" providerId="ADAL" clId="{4D43E722-CACC-46B2-BE88-E05E9D814DAB}" dt="2022-05-30T02:29:48.295" v="16358" actId="478"/>
        <pc:sldMkLst>
          <pc:docMk/>
          <pc:sldMk cId="2535217310" sldId="320"/>
        </pc:sldMkLst>
        <pc:spChg chg="mod">
          <ac:chgData name="이동건" userId="4ad090f6-dadd-4301-b5d0-883b88f508af" providerId="ADAL" clId="{4D43E722-CACC-46B2-BE88-E05E9D814DAB}" dt="2022-05-30T00:10:55.259" v="15370" actId="20577"/>
          <ac:spMkLst>
            <pc:docMk/>
            <pc:sldMk cId="2535217310" sldId="320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5" creationId="{FC6A375B-D3CD-4C60-90CA-0B8DF3E7652D}"/>
          </ac:spMkLst>
        </pc:spChg>
        <pc:spChg chg="add mod">
          <ac:chgData name="이동건" userId="4ad090f6-dadd-4301-b5d0-883b88f508af" providerId="ADAL" clId="{4D43E722-CACC-46B2-BE88-E05E9D814DAB}" dt="2022-05-30T02:29:48.295" v="16358" actId="478"/>
          <ac:spMkLst>
            <pc:docMk/>
            <pc:sldMk cId="2535217310" sldId="320"/>
            <ac:spMk id="7" creationId="{EF42EA3F-D209-4649-BDC4-CCDBB51D0933}"/>
          </ac:spMkLst>
        </pc:spChg>
      </pc:sldChg>
      <pc:sldChg chg="addSp delSp modSp add">
        <pc:chgData name="이동건" userId="4ad090f6-dadd-4301-b5d0-883b88f508af" providerId="ADAL" clId="{4D43E722-CACC-46B2-BE88-E05E9D814DAB}" dt="2022-05-30T02:30:06.490" v="16362" actId="478"/>
        <pc:sldMkLst>
          <pc:docMk/>
          <pc:sldMk cId="1910449734" sldId="321"/>
        </pc:sldMkLst>
        <pc:spChg chg="add mod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3" creationId="{70DA0F09-5680-420F-93A4-61D0151040CB}"/>
          </ac:spMkLst>
        </pc:spChg>
        <pc:spChg chg="del">
          <ac:chgData name="이동건" userId="4ad090f6-dadd-4301-b5d0-883b88f508af" providerId="ADAL" clId="{4D43E722-CACC-46B2-BE88-E05E9D814DAB}" dt="2022-05-30T02:30:06.490" v="16362" actId="478"/>
          <ac:spMkLst>
            <pc:docMk/>
            <pc:sldMk cId="1910449734" sldId="321"/>
            <ac:spMk id="5" creationId="{FC6A375B-D3CD-4C60-90CA-0B8DF3E7652D}"/>
          </ac:spMkLst>
        </pc:spChg>
      </pc:sldChg>
      <pc:sldChg chg="addSp delSp modSp add del">
        <pc:chgData name="이동건" userId="4ad090f6-dadd-4301-b5d0-883b88f508af" providerId="ADAL" clId="{4D43E722-CACC-46B2-BE88-E05E9D814DAB}" dt="2022-05-31T00:01:11.724" v="17906" actId="2696"/>
        <pc:sldMkLst>
          <pc:docMk/>
          <pc:sldMk cId="2251515306" sldId="322"/>
        </pc:sldMkLst>
        <pc:spChg chg="add mod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3" creationId="{F9036486-5527-43D4-8729-2CBE3B8E080C}"/>
          </ac:spMkLst>
        </pc:spChg>
        <pc:spChg chg="del">
          <ac:chgData name="이동건" userId="4ad090f6-dadd-4301-b5d0-883b88f508af" providerId="ADAL" clId="{4D43E722-CACC-46B2-BE88-E05E9D814DAB}" dt="2022-05-30T02:30:12.355" v="16364" actId="478"/>
          <ac:spMkLst>
            <pc:docMk/>
            <pc:sldMk cId="2251515306" sldId="322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1T00:00:58.699" v="17901"/>
          <ac:spMkLst>
            <pc:docMk/>
            <pc:sldMk cId="2251515306" sldId="322"/>
            <ac:spMk id="48" creationId="{0060C502-E346-45A5-ADD6-66ABCBB0853D}"/>
          </ac:spMkLst>
        </pc:spChg>
        <pc:picChg chg="add del mod">
          <ac:chgData name="이동건" userId="4ad090f6-dadd-4301-b5d0-883b88f508af" providerId="ADAL" clId="{4D43E722-CACC-46B2-BE88-E05E9D814DAB}" dt="2022-05-30T23:59:02.264" v="17865"/>
          <ac:picMkLst>
            <pc:docMk/>
            <pc:sldMk cId="2251515306" sldId="322"/>
            <ac:picMk id="7" creationId="{E3031A83-00A2-4038-B3B1-0742197759AA}"/>
          </ac:picMkLst>
        </pc:picChg>
      </pc:sldChg>
      <pc:sldChg chg="addSp delSp modSp add">
        <pc:chgData name="이동건" userId="4ad090f6-dadd-4301-b5d0-883b88f508af" providerId="ADAL" clId="{4D43E722-CACC-46B2-BE88-E05E9D814DAB}" dt="2022-05-30T04:37:40.429" v="16386" actId="1076"/>
        <pc:sldMkLst>
          <pc:docMk/>
          <pc:sldMk cId="3864544812" sldId="323"/>
        </pc:sldMkLst>
        <pc:spChg chg="mod">
          <ac:chgData name="이동건" userId="4ad090f6-dadd-4301-b5d0-883b88f508af" providerId="ADAL" clId="{4D43E722-CACC-46B2-BE88-E05E9D814DAB}" dt="2022-05-27T05:12:38.085" v="11785" actId="20577"/>
          <ac:spMkLst>
            <pc:docMk/>
            <pc:sldMk cId="3864544812" sldId="323"/>
            <ac:spMk id="2" creationId="{8CC72128-1729-4C95-A7D4-A52CDC290F95}"/>
          </ac:spMkLst>
        </pc:spChg>
        <pc:spChg chg="add mod">
          <ac:chgData name="이동건" userId="4ad090f6-dadd-4301-b5d0-883b88f508af" providerId="ADAL" clId="{4D43E722-CACC-46B2-BE88-E05E9D814DAB}" dt="2022-05-30T04:37:40.429" v="16386" actId="1076"/>
          <ac:spMkLst>
            <pc:docMk/>
            <pc:sldMk cId="3864544812" sldId="323"/>
            <ac:spMk id="4" creationId="{007DE135-45BD-48F8-B441-6AE87FE618B1}"/>
          </ac:spMkLst>
        </pc:spChg>
        <pc:spChg chg="add del mod">
          <ac:chgData name="이동건" userId="4ad090f6-dadd-4301-b5d0-883b88f508af" providerId="ADAL" clId="{4D43E722-CACC-46B2-BE88-E05E9D814DAB}" dt="2022-05-27T05:29:21.589" v="12239" actId="478"/>
          <ac:spMkLst>
            <pc:docMk/>
            <pc:sldMk cId="3864544812" sldId="323"/>
            <ac:spMk id="5" creationId="{7FC7054A-7413-469E-82B9-600E79AC40C8}"/>
          </ac:spMkLst>
        </pc:spChg>
        <pc:spChg chg="add mod">
          <ac:chgData name="이동건" userId="4ad090f6-dadd-4301-b5d0-883b88f508af" providerId="ADAL" clId="{4D43E722-CACC-46B2-BE88-E05E9D814DAB}" dt="2022-05-27T05:27:57.194" v="12152" actId="20577"/>
          <ac:spMkLst>
            <pc:docMk/>
            <pc:sldMk cId="3864544812" sldId="323"/>
            <ac:spMk id="6" creationId="{19011DAA-F454-4319-993B-6FF1CA219C85}"/>
          </ac:spMkLst>
        </pc:spChg>
        <pc:spChg chg="add del mod">
          <ac:chgData name="이동건" userId="4ad090f6-dadd-4301-b5d0-883b88f508af" providerId="ADAL" clId="{4D43E722-CACC-46B2-BE88-E05E9D814DAB}" dt="2022-05-27T05:30:36.032" v="12252"/>
          <ac:spMkLst>
            <pc:docMk/>
            <pc:sldMk cId="3864544812" sldId="323"/>
            <ac:spMk id="7" creationId="{A3DC0DB4-A420-4428-8D24-E6D7E41B4D5B}"/>
          </ac:spMkLst>
        </pc:spChg>
        <pc:spChg chg="add mod">
          <ac:chgData name="이동건" userId="4ad090f6-dadd-4301-b5d0-883b88f508af" providerId="ADAL" clId="{4D43E722-CACC-46B2-BE88-E05E9D814DAB}" dt="2022-05-30T04:37:38.755" v="16385" actId="1076"/>
          <ac:spMkLst>
            <pc:docMk/>
            <pc:sldMk cId="3864544812" sldId="323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5:29:26.736" v="12241" actId="1076"/>
          <ac:spMkLst>
            <pc:docMk/>
            <pc:sldMk cId="3864544812" sldId="323"/>
            <ac:spMk id="10" creationId="{97123945-FB70-4679-AF71-502E5B93A258}"/>
          </ac:spMkLst>
        </pc:spChg>
        <pc:spChg chg="add mod">
          <ac:chgData name="이동건" userId="4ad090f6-dadd-4301-b5d0-883b88f508af" providerId="ADAL" clId="{4D43E722-CACC-46B2-BE88-E05E9D814DAB}" dt="2022-05-27T05:29:29.484" v="12242" actId="1076"/>
          <ac:spMkLst>
            <pc:docMk/>
            <pc:sldMk cId="3864544812" sldId="323"/>
            <ac:spMk id="11" creationId="{6F5A9979-29F6-4CEC-BD95-DDC24C57E1DC}"/>
          </ac:spMkLst>
        </pc:spChg>
        <pc:spChg chg="add del mod">
          <ac:chgData name="이동건" userId="4ad090f6-dadd-4301-b5d0-883b88f508af" providerId="ADAL" clId="{4D43E722-CACC-46B2-BE88-E05E9D814DAB}" dt="2022-05-27T05:33:31.319" v="12409"/>
          <ac:spMkLst>
            <pc:docMk/>
            <pc:sldMk cId="3864544812" sldId="323"/>
            <ac:spMk id="12" creationId="{542164E5-929B-4155-B037-10F1724FDEE7}"/>
          </ac:spMkLst>
        </pc:spChg>
        <pc:picChg chg="add mod">
          <ac:chgData name="이동건" userId="4ad090f6-dadd-4301-b5d0-883b88f508af" providerId="ADAL" clId="{4D43E722-CACC-46B2-BE88-E05E9D814DAB}" dt="2022-05-27T05:29:15.516" v="12237" actId="1076"/>
          <ac:picMkLst>
            <pc:docMk/>
            <pc:sldMk cId="3864544812" sldId="323"/>
            <ac:picMk id="2050" creationId="{FE314ED5-E80D-40EB-9B2D-035F14894CDB}"/>
          </ac:picMkLst>
        </pc:picChg>
        <pc:picChg chg="add mod">
          <ac:chgData name="이동건" userId="4ad090f6-dadd-4301-b5d0-883b88f508af" providerId="ADAL" clId="{4D43E722-CACC-46B2-BE88-E05E9D814DAB}" dt="2022-05-27T05:29:24.240" v="12240" actId="1076"/>
          <ac:picMkLst>
            <pc:docMk/>
            <pc:sldMk cId="3864544812" sldId="323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27T05:29:21.589" v="12239" actId="478"/>
          <ac:picMkLst>
            <pc:docMk/>
            <pc:sldMk cId="3864544812" sldId="323"/>
            <ac:picMk id="2054" creationId="{AD5A44F3-EA14-4C40-88F2-9863863BF941}"/>
          </ac:picMkLst>
        </pc:picChg>
      </pc:sldChg>
      <pc:sldChg chg="addSp delSp modSp add">
        <pc:chgData name="이동건" userId="4ad090f6-dadd-4301-b5d0-883b88f508af" providerId="ADAL" clId="{4D43E722-CACC-46B2-BE88-E05E9D814DAB}" dt="2022-05-30T00:02:07.125" v="15262" actId="478"/>
        <pc:sldMkLst>
          <pc:docMk/>
          <pc:sldMk cId="2284109999" sldId="324"/>
        </pc:sldMkLst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4" creationId="{007DE135-45BD-48F8-B441-6AE87FE618B1}"/>
          </ac:spMkLst>
        </pc:spChg>
        <pc:spChg chg="add mod">
          <ac:chgData name="이동건" userId="4ad090f6-dadd-4301-b5d0-883b88f508af" providerId="ADAL" clId="{4D43E722-CACC-46B2-BE88-E05E9D814DAB}" dt="2022-05-27T06:54:32.404" v="12824" actId="1076"/>
          <ac:spMkLst>
            <pc:docMk/>
            <pc:sldMk cId="2284109999" sldId="324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6:41:41.615" v="12502" actId="20577"/>
          <ac:spMkLst>
            <pc:docMk/>
            <pc:sldMk cId="2284109999" sldId="324"/>
            <ac:spMk id="6" creationId="{19011DAA-F454-4319-993B-6FF1CA219C85}"/>
          </ac:spMkLst>
        </pc:spChg>
        <pc:spChg chg="add mod">
          <ac:chgData name="이동건" userId="4ad090f6-dadd-4301-b5d0-883b88f508af" providerId="ADAL" clId="{4D43E722-CACC-46B2-BE88-E05E9D814DAB}" dt="2022-05-27T07:14:52.271" v="13072" actId="1076"/>
          <ac:spMkLst>
            <pc:docMk/>
            <pc:sldMk cId="2284109999" sldId="324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8" creationId="{74CE8757-CFDE-48A0-886B-145058B5F189}"/>
          </ac:spMkLst>
        </pc:spChg>
        <pc:spChg chg="add mod">
          <ac:chgData name="이동건" userId="4ad090f6-dadd-4301-b5d0-883b88f508af" providerId="ADAL" clId="{4D43E722-CACC-46B2-BE88-E05E9D814DAB}" dt="2022-05-27T07:14:16.227" v="13069" actId="1076"/>
          <ac:spMkLst>
            <pc:docMk/>
            <pc:sldMk cId="2284109999" sldId="324"/>
            <ac:spMk id="9" creationId="{B26565B6-8B7A-4F39-AFAD-B0B69F2B2FCC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0" creationId="{97123945-FB70-4679-AF71-502E5B93A258}"/>
          </ac:spMkLst>
        </pc:spChg>
        <pc:spChg chg="del">
          <ac:chgData name="이동건" userId="4ad090f6-dadd-4301-b5d0-883b88f508af" providerId="ADAL" clId="{4D43E722-CACC-46B2-BE88-E05E9D814DAB}" dt="2022-05-27T05:42:46.621" v="12421" actId="478"/>
          <ac:spMkLst>
            <pc:docMk/>
            <pc:sldMk cId="2284109999" sldId="324"/>
            <ac:spMk id="11" creationId="{6F5A9979-29F6-4CEC-BD95-DDC24C57E1DC}"/>
          </ac:spMkLst>
        </pc:spChg>
        <pc:spChg chg="add mod">
          <ac:chgData name="이동건" userId="4ad090f6-dadd-4301-b5d0-883b88f508af" providerId="ADAL" clId="{4D43E722-CACC-46B2-BE88-E05E9D814DAB}" dt="2022-05-27T07:14:18.390" v="13070" actId="1076"/>
          <ac:spMkLst>
            <pc:docMk/>
            <pc:sldMk cId="2284109999" sldId="324"/>
            <ac:spMk id="12" creationId="{06AEBE84-E54E-48BF-B0D7-E74C721A2AED}"/>
          </ac:spMkLst>
        </pc:spChg>
        <pc:spChg chg="add del">
          <ac:chgData name="이동건" userId="4ad090f6-dadd-4301-b5d0-883b88f508af" providerId="ADAL" clId="{4D43E722-CACC-46B2-BE88-E05E9D814DAB}" dt="2022-05-30T00:02:06.753" v="15261"/>
          <ac:spMkLst>
            <pc:docMk/>
            <pc:sldMk cId="2284109999" sldId="324"/>
            <ac:spMk id="13" creationId="{1731BF58-4E19-4FCE-9FCE-4E8680EBB3BB}"/>
          </ac:spMkLst>
        </pc:spChg>
        <pc:picChg chg="add del mod">
          <ac:chgData name="이동건" userId="4ad090f6-dadd-4301-b5d0-883b88f508af" providerId="ADAL" clId="{4D43E722-CACC-46B2-BE88-E05E9D814DAB}" dt="2022-05-30T00:02:05.989" v="15259"/>
          <ac:picMkLst>
            <pc:docMk/>
            <pc:sldMk cId="2284109999" sldId="324"/>
            <ac:picMk id="14" creationId="{F372FADC-9733-40E7-B9A5-8B492BDA17E5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0" creationId="{FE314ED5-E80D-40EB-9B2D-035F14894CDB}"/>
          </ac:picMkLst>
        </pc:picChg>
        <pc:picChg chg="del">
          <ac:chgData name="이동건" userId="4ad090f6-dadd-4301-b5d0-883b88f508af" providerId="ADAL" clId="{4D43E722-CACC-46B2-BE88-E05E9D814DAB}" dt="2022-05-27T05:42:46.621" v="12421" actId="478"/>
          <ac:picMkLst>
            <pc:docMk/>
            <pc:sldMk cId="2284109999" sldId="324"/>
            <ac:picMk id="2052" creationId="{97BF7590-1F0E-4C15-8D3F-8A8CDD930DE7}"/>
          </ac:picMkLst>
        </pc:picChg>
        <pc:picChg chg="add del mod">
          <ac:chgData name="이동건" userId="4ad090f6-dadd-4301-b5d0-883b88f508af" providerId="ADAL" clId="{4D43E722-CACC-46B2-BE88-E05E9D814DAB}" dt="2022-05-30T00:02:07.125" v="15262" actId="478"/>
          <ac:picMkLst>
            <pc:docMk/>
            <pc:sldMk cId="2284109999" sldId="324"/>
            <ac:picMk id="4098" creationId="{B24E9EB8-8C02-4077-8E2C-6EEC7F05C58E}"/>
          </ac:picMkLst>
        </pc:picChg>
      </pc:sldChg>
      <pc:sldChg chg="add del">
        <pc:chgData name="이동건" userId="4ad090f6-dadd-4301-b5d0-883b88f508af" providerId="ADAL" clId="{4D43E722-CACC-46B2-BE88-E05E9D814DAB}" dt="2022-05-27T06:47:20.403" v="12651"/>
        <pc:sldMkLst>
          <pc:docMk/>
          <pc:sldMk cId="2282492983" sldId="325"/>
        </pc:sldMkLst>
      </pc:sldChg>
      <pc:sldChg chg="addSp delSp modSp add">
        <pc:chgData name="이동건" userId="4ad090f6-dadd-4301-b5d0-883b88f508af" providerId="ADAL" clId="{4D43E722-CACC-46B2-BE88-E05E9D814DAB}" dt="2022-05-30T04:41:21.819" v="16442" actId="1076"/>
        <pc:sldMkLst>
          <pc:docMk/>
          <pc:sldMk cId="2441764477" sldId="325"/>
        </pc:sldMkLst>
        <pc:spChg chg="add mod">
          <ac:chgData name="이동건" userId="4ad090f6-dadd-4301-b5d0-883b88f508af" providerId="ADAL" clId="{4D43E722-CACC-46B2-BE88-E05E9D814DAB}" dt="2022-05-30T04:41:18.577" v="16441" actId="2710"/>
          <ac:spMkLst>
            <pc:docMk/>
            <pc:sldMk cId="2441764477" sldId="325"/>
            <ac:spMk id="4" creationId="{DCB7C436-9CB8-4BD4-BB1E-B3266B23161D}"/>
          </ac:spMkLst>
        </pc:spChg>
        <pc:spChg chg="del">
          <ac:chgData name="이동건" userId="4ad090f6-dadd-4301-b5d0-883b88f508af" providerId="ADAL" clId="{4D43E722-CACC-46B2-BE88-E05E9D814DAB}" dt="2022-05-27T07:11:25.487" v="13008" actId="478"/>
          <ac:spMkLst>
            <pc:docMk/>
            <pc:sldMk cId="2441764477" sldId="325"/>
            <ac:spMk id="5" creationId="{AB1DEFD0-71E3-4E09-8729-F4405CFD57A5}"/>
          </ac:spMkLst>
        </pc:spChg>
        <pc:spChg chg="mod">
          <ac:chgData name="이동건" userId="4ad090f6-dadd-4301-b5d0-883b88f508af" providerId="ADAL" clId="{4D43E722-CACC-46B2-BE88-E05E9D814DAB}" dt="2022-05-27T07:20:15.263" v="13352" actId="404"/>
          <ac:spMkLst>
            <pc:docMk/>
            <pc:sldMk cId="2441764477" sldId="325"/>
            <ac:spMk id="7" creationId="{1B49C0F4-2EBA-4F2E-9080-E2B4F5B19312}"/>
          </ac:spMkLst>
        </pc:spChg>
        <pc:spChg chg="add mod">
          <ac:chgData name="이동건" userId="4ad090f6-dadd-4301-b5d0-883b88f508af" providerId="ADAL" clId="{4D43E722-CACC-46B2-BE88-E05E9D814DAB}" dt="2022-05-27T07:20:23.559" v="13353" actId="1076"/>
          <ac:spMkLst>
            <pc:docMk/>
            <pc:sldMk cId="2441764477" sldId="325"/>
            <ac:spMk id="8" creationId="{3F98042C-31CB-4A7E-83BF-BEE5C0AA1179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9" creationId="{B26565B6-8B7A-4F39-AFAD-B0B69F2B2FCC}"/>
          </ac:spMkLst>
        </pc:spChg>
        <pc:spChg chg="add del mod">
          <ac:chgData name="이동건" userId="4ad090f6-dadd-4301-b5d0-883b88f508af" providerId="ADAL" clId="{4D43E722-CACC-46B2-BE88-E05E9D814DAB}" dt="2022-05-27T07:11:51.086" v="13019" actId="478"/>
          <ac:spMkLst>
            <pc:docMk/>
            <pc:sldMk cId="2441764477" sldId="325"/>
            <ac:spMk id="10" creationId="{2EC2428F-1FAC-47EC-859F-EDA0C1D27EBB}"/>
          </ac:spMkLst>
        </pc:spChg>
        <pc:spChg chg="add mod">
          <ac:chgData name="이동건" userId="4ad090f6-dadd-4301-b5d0-883b88f508af" providerId="ADAL" clId="{4D43E722-CACC-46B2-BE88-E05E9D814DAB}" dt="2022-05-30T04:41:21.819" v="16442" actId="1076"/>
          <ac:spMkLst>
            <pc:docMk/>
            <pc:sldMk cId="2441764477" sldId="325"/>
            <ac:spMk id="11" creationId="{712B3424-894B-4F62-8F69-4E0B9D71CA71}"/>
          </ac:spMkLst>
        </pc:spChg>
        <pc:spChg chg="del">
          <ac:chgData name="이동건" userId="4ad090f6-dadd-4301-b5d0-883b88f508af" providerId="ADAL" clId="{4D43E722-CACC-46B2-BE88-E05E9D814DAB}" dt="2022-05-27T07:11:27.764" v="13009" actId="478"/>
          <ac:spMkLst>
            <pc:docMk/>
            <pc:sldMk cId="2441764477" sldId="325"/>
            <ac:spMk id="12" creationId="{06AEBE84-E54E-48BF-B0D7-E74C721A2AED}"/>
          </ac:spMkLst>
        </pc:spChg>
        <pc:spChg chg="add mod">
          <ac:chgData name="이동건" userId="4ad090f6-dadd-4301-b5d0-883b88f508af" providerId="ADAL" clId="{4D43E722-CACC-46B2-BE88-E05E9D814DAB}" dt="2022-05-27T07:18:31.428" v="13308" actId="404"/>
          <ac:spMkLst>
            <pc:docMk/>
            <pc:sldMk cId="2441764477" sldId="325"/>
            <ac:spMk id="13" creationId="{8F7DB840-1201-44AB-93FC-56890DB7D80C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5" creationId="{6439184A-1CC4-4E1C-85CF-50C1735A3D6E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6" creationId="{8DAC1ACD-1A06-488A-A00A-98EFB0222B6A}"/>
          </ac:spMkLst>
        </pc:spChg>
        <pc:spChg chg="add del mod">
          <ac:chgData name="이동건" userId="4ad090f6-dadd-4301-b5d0-883b88f508af" providerId="ADAL" clId="{4D43E722-CACC-46B2-BE88-E05E9D814DAB}" dt="2022-05-27T07:30:09.569" v="13699" actId="478"/>
          <ac:spMkLst>
            <pc:docMk/>
            <pc:sldMk cId="2441764477" sldId="325"/>
            <ac:spMk id="17" creationId="{3A0791F5-FF8D-465A-99B6-E9F5FCE6D084}"/>
          </ac:spMkLst>
        </pc:spChg>
        <pc:spChg chg="add mod">
          <ac:chgData name="이동건" userId="4ad090f6-dadd-4301-b5d0-883b88f508af" providerId="ADAL" clId="{4D43E722-CACC-46B2-BE88-E05E9D814DAB}" dt="2022-05-29T23:54:58.949" v="15251" actId="1076"/>
          <ac:spMkLst>
            <pc:docMk/>
            <pc:sldMk cId="2441764477" sldId="325"/>
            <ac:spMk id="18" creationId="{C76A2BA9-76EB-4D5F-B2ED-A27B5E09DE6D}"/>
          </ac:spMkLst>
        </pc:spChg>
        <pc:spChg chg="add mod">
          <ac:chgData name="이동건" userId="4ad090f6-dadd-4301-b5d0-883b88f508af" providerId="ADAL" clId="{4D43E722-CACC-46B2-BE88-E05E9D814DAB}" dt="2022-05-29T23:55:03.054" v="15252" actId="1076"/>
          <ac:spMkLst>
            <pc:docMk/>
            <pc:sldMk cId="2441764477" sldId="325"/>
            <ac:spMk id="20" creationId="{C3AD0CA3-F01E-46D1-8495-8E6D20FE532F}"/>
          </ac:spMkLst>
        </pc:spChg>
        <pc:spChg chg="add mod">
          <ac:chgData name="이동건" userId="4ad090f6-dadd-4301-b5d0-883b88f508af" providerId="ADAL" clId="{4D43E722-CACC-46B2-BE88-E05E9D814DAB}" dt="2022-05-27T08:20:26.329" v="14707" actId="1076"/>
          <ac:spMkLst>
            <pc:docMk/>
            <pc:sldMk cId="2441764477" sldId="325"/>
            <ac:spMk id="21" creationId="{208ECB41-3FD5-4A19-8F92-E11B839B77F0}"/>
          </ac:spMkLst>
        </pc:spChg>
        <pc:spChg chg="add del mod">
          <ac:chgData name="이동건" userId="4ad090f6-dadd-4301-b5d0-883b88f508af" providerId="ADAL" clId="{4D43E722-CACC-46B2-BE88-E05E9D814DAB}" dt="2022-05-27T07:52:05.859" v="13758"/>
          <ac:spMkLst>
            <pc:docMk/>
            <pc:sldMk cId="2441764477" sldId="325"/>
            <ac:spMk id="22" creationId="{946E350A-13FC-45ED-940D-324BCFC9848B}"/>
          </ac:spMkLst>
        </pc:spChg>
        <pc:spChg chg="add mod">
          <ac:chgData name="이동건" userId="4ad090f6-dadd-4301-b5d0-883b88f508af" providerId="ADAL" clId="{4D43E722-CACC-46B2-BE88-E05E9D814DAB}" dt="2022-05-29T23:54:55.851" v="15250" actId="1076"/>
          <ac:spMkLst>
            <pc:docMk/>
            <pc:sldMk cId="2441764477" sldId="325"/>
            <ac:spMk id="24" creationId="{53BA13BD-40E2-4059-9FA1-706B82AB5E85}"/>
          </ac:spMkLst>
        </pc:spChg>
        <pc:spChg chg="add del mod">
          <ac:chgData name="이동건" userId="4ad090f6-dadd-4301-b5d0-883b88f508af" providerId="ADAL" clId="{4D43E722-CACC-46B2-BE88-E05E9D814DAB}" dt="2022-05-30T04:41:11.763" v="16439" actId="478"/>
          <ac:spMkLst>
            <pc:docMk/>
            <pc:sldMk cId="2441764477" sldId="325"/>
            <ac:spMk id="26" creationId="{3A895E21-1BE6-42C5-8A50-3EBBF174024A}"/>
          </ac:spMkLst>
        </pc:spChg>
        <pc:picChg chg="del">
          <ac:chgData name="이동건" userId="4ad090f6-dadd-4301-b5d0-883b88f508af" providerId="ADAL" clId="{4D43E722-CACC-46B2-BE88-E05E9D814DAB}" dt="2022-05-27T07:11:28.486" v="13010" actId="478"/>
          <ac:picMkLst>
            <pc:docMk/>
            <pc:sldMk cId="2441764477" sldId="325"/>
            <ac:picMk id="4098" creationId="{B24E9EB8-8C02-4077-8E2C-6EEC7F05C58E}"/>
          </ac:picMkLst>
        </pc:picChg>
        <pc:cxnChg chg="add mod">
          <ac:chgData name="이동건" userId="4ad090f6-dadd-4301-b5d0-883b88f508af" providerId="ADAL" clId="{4D43E722-CACC-46B2-BE88-E05E9D814DAB}" dt="2022-05-29T23:54:52.876" v="15249" actId="14100"/>
          <ac:cxnSpMkLst>
            <pc:docMk/>
            <pc:sldMk cId="2441764477" sldId="325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7:00.301" v="16384" actId="14100"/>
        <pc:sldMkLst>
          <pc:docMk/>
          <pc:sldMk cId="3441840872" sldId="326"/>
        </pc:sldMkLst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4" creationId="{DCB7C436-9CB8-4BD4-BB1E-B3266B23161D}"/>
          </ac:spMkLst>
        </pc:spChg>
        <pc:spChg chg="add mod">
          <ac:chgData name="이동건" userId="4ad090f6-dadd-4301-b5d0-883b88f508af" providerId="ADAL" clId="{4D43E722-CACC-46B2-BE88-E05E9D814DAB}" dt="2022-05-27T08:12:15.928" v="14624" actId="1076"/>
          <ac:spMkLst>
            <pc:docMk/>
            <pc:sldMk cId="3441840872" sldId="326"/>
            <ac:spMk id="5" creationId="{B85AAEA6-2ACF-4BA5-A087-1196AE33700B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7" creationId="{1B49C0F4-2EBA-4F2E-9080-E2B4F5B19312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8" creationId="{3F98042C-31CB-4A7E-83BF-BEE5C0AA1179}"/>
          </ac:spMkLst>
        </pc:spChg>
        <pc:spChg chg="add del mod">
          <ac:chgData name="이동건" userId="4ad090f6-dadd-4301-b5d0-883b88f508af" providerId="ADAL" clId="{4D43E722-CACC-46B2-BE88-E05E9D814DAB}" dt="2022-05-27T07:58:27.102" v="13873"/>
          <ac:spMkLst>
            <pc:docMk/>
            <pc:sldMk cId="3441840872" sldId="326"/>
            <ac:spMk id="9" creationId="{A05CE0C7-35C6-4E88-A2DC-2B7DDFEA6513}"/>
          </ac:spMkLst>
        </pc:spChg>
        <pc:spChg chg="add mod">
          <ac:chgData name="이동건" userId="4ad090f6-dadd-4301-b5d0-883b88f508af" providerId="ADAL" clId="{4D43E722-CACC-46B2-BE88-E05E9D814DAB}" dt="2022-05-27T08:00:17.460" v="14005" actId="1076"/>
          <ac:spMkLst>
            <pc:docMk/>
            <pc:sldMk cId="3441840872" sldId="326"/>
            <ac:spMk id="10" creationId="{2A154129-B597-4E5B-A30C-9E6F58AAFF9D}"/>
          </ac:spMkLst>
        </pc:spChg>
        <pc:spChg chg="del">
          <ac:chgData name="이동건" userId="4ad090f6-dadd-4301-b5d0-883b88f508af" providerId="ADAL" clId="{4D43E722-CACC-46B2-BE88-E05E9D814DAB}" dt="2022-05-27T07:29:43.742" v="13693" actId="478"/>
          <ac:spMkLst>
            <pc:docMk/>
            <pc:sldMk cId="3441840872" sldId="326"/>
            <ac:spMk id="11" creationId="{712B3424-894B-4F62-8F69-4E0B9D71CA71}"/>
          </ac:spMkLst>
        </pc:spChg>
        <pc:spChg chg="add mod">
          <ac:chgData name="이동건" userId="4ad090f6-dadd-4301-b5d0-883b88f508af" providerId="ADAL" clId="{4D43E722-CACC-46B2-BE88-E05E9D814DAB}" dt="2022-05-27T08:04:02.887" v="14167" actId="113"/>
          <ac:spMkLst>
            <pc:docMk/>
            <pc:sldMk cId="3441840872" sldId="326"/>
            <ac:spMk id="12" creationId="{A643B24F-0848-4D9A-821F-D5E8979D2F84}"/>
          </ac:spMkLst>
        </pc:spChg>
        <pc:spChg chg="del">
          <ac:chgData name="이동건" userId="4ad090f6-dadd-4301-b5d0-883b88f508af" providerId="ADAL" clId="{4D43E722-CACC-46B2-BE88-E05E9D814DAB}" dt="2022-05-27T07:29:44.727" v="13694" actId="478"/>
          <ac:spMkLst>
            <pc:docMk/>
            <pc:sldMk cId="3441840872" sldId="326"/>
            <ac:spMk id="13" creationId="{8F7DB840-1201-44AB-93FC-56890DB7D80C}"/>
          </ac:spMkLst>
        </pc:spChg>
        <pc:spChg chg="add mod">
          <ac:chgData name="이동건" userId="4ad090f6-dadd-4301-b5d0-883b88f508af" providerId="ADAL" clId="{4D43E722-CACC-46B2-BE88-E05E9D814DAB}" dt="2022-05-30T04:34:22.866" v="16382" actId="1076"/>
          <ac:spMkLst>
            <pc:docMk/>
            <pc:sldMk cId="3441840872" sldId="326"/>
            <ac:spMk id="14" creationId="{181CC145-B65A-4AAC-BAB0-69B36C8902C9}"/>
          </ac:spMkLst>
        </pc:spChg>
        <pc:spChg chg="mod">
          <ac:chgData name="이동건" userId="4ad090f6-dadd-4301-b5d0-883b88f508af" providerId="ADAL" clId="{4D43E722-CACC-46B2-BE88-E05E9D814DAB}" dt="2022-05-27T08:12:18.131" v="14625" actId="1076"/>
          <ac:spMkLst>
            <pc:docMk/>
            <pc:sldMk cId="3441840872" sldId="326"/>
            <ac:spMk id="15" creationId="{6439184A-1CC4-4E1C-85CF-50C1735A3D6E}"/>
          </ac:spMkLst>
        </pc:spChg>
        <pc:spChg chg="del mod">
          <ac:chgData name="이동건" userId="4ad090f6-dadd-4301-b5d0-883b88f508af" providerId="ADAL" clId="{4D43E722-CACC-46B2-BE88-E05E9D814DAB}" dt="2022-05-27T07:53:01.382" v="13788" actId="478"/>
          <ac:spMkLst>
            <pc:docMk/>
            <pc:sldMk cId="3441840872" sldId="326"/>
            <ac:spMk id="16" creationId="{8DAC1ACD-1A06-488A-A00A-98EFB0222B6A}"/>
          </ac:spMkLst>
        </pc:spChg>
        <pc:spChg chg="del mod">
          <ac:chgData name="이동건" userId="4ad090f6-dadd-4301-b5d0-883b88f508af" providerId="ADAL" clId="{4D43E722-CACC-46B2-BE88-E05E9D814DAB}" dt="2022-05-27T07:30:28.395" v="13700"/>
          <ac:spMkLst>
            <pc:docMk/>
            <pc:sldMk cId="3441840872" sldId="326"/>
            <ac:spMk id="17" creationId="{3A0791F5-FF8D-465A-99B6-E9F5FCE6D084}"/>
          </ac:spMkLst>
        </pc:spChg>
        <pc:spChg chg="del">
          <ac:chgData name="이동건" userId="4ad090f6-dadd-4301-b5d0-883b88f508af" providerId="ADAL" clId="{4D43E722-CACC-46B2-BE88-E05E9D814DAB}" dt="2022-05-27T07:29:49.803" v="13695" actId="478"/>
          <ac:spMkLst>
            <pc:docMk/>
            <pc:sldMk cId="3441840872" sldId="326"/>
            <ac:spMk id="18" creationId="{C76A2BA9-76EB-4D5F-B2ED-A27B5E09DE6D}"/>
          </ac:spMkLst>
        </pc:spChg>
        <pc:spChg chg="del">
          <ac:chgData name="이동건" userId="4ad090f6-dadd-4301-b5d0-883b88f508af" providerId="ADAL" clId="{4D43E722-CACC-46B2-BE88-E05E9D814DAB}" dt="2022-05-27T07:29:51.037" v="13696" actId="478"/>
          <ac:spMkLst>
            <pc:docMk/>
            <pc:sldMk cId="3441840872" sldId="326"/>
            <ac:spMk id="20" creationId="{C3AD0CA3-F01E-46D1-8495-8E6D20FE532F}"/>
          </ac:spMkLst>
        </pc:spChg>
        <pc:spChg chg="add del mod">
          <ac:chgData name="이동건" userId="4ad090f6-dadd-4301-b5d0-883b88f508af" providerId="ADAL" clId="{4D43E722-CACC-46B2-BE88-E05E9D814DAB}" dt="2022-05-27T07:52:51.364" v="13770" actId="478"/>
          <ac:spMkLst>
            <pc:docMk/>
            <pc:sldMk cId="3441840872" sldId="326"/>
            <ac:spMk id="21" creationId="{B3BC0B97-A0B9-4D29-B336-C43B99E91525}"/>
          </ac:spMkLst>
        </pc:spChg>
        <pc:spChg chg="add mod">
          <ac:chgData name="이동건" userId="4ad090f6-dadd-4301-b5d0-883b88f508af" providerId="ADAL" clId="{4D43E722-CACC-46B2-BE88-E05E9D814DAB}" dt="2022-05-27T07:58:58.089" v="13921" actId="20577"/>
          <ac:spMkLst>
            <pc:docMk/>
            <pc:sldMk cId="3441840872" sldId="326"/>
            <ac:spMk id="22" creationId="{4E4A0F19-31DD-4665-B82E-708566C566CA}"/>
          </ac:spMkLst>
        </pc:spChg>
        <pc:spChg chg="add del mod">
          <ac:chgData name="이동건" userId="4ad090f6-dadd-4301-b5d0-883b88f508af" providerId="ADAL" clId="{4D43E722-CACC-46B2-BE88-E05E9D814DAB}" dt="2022-05-27T08:04:06.598" v="14168" actId="478"/>
          <ac:spMkLst>
            <pc:docMk/>
            <pc:sldMk cId="3441840872" sldId="326"/>
            <ac:spMk id="23" creationId="{0C41CC75-5A90-4123-A0AC-CCD89523917D}"/>
          </ac:spMkLst>
        </pc:spChg>
        <pc:spChg chg="add mod">
          <ac:chgData name="이동건" userId="4ad090f6-dadd-4301-b5d0-883b88f508af" providerId="ADAL" clId="{4D43E722-CACC-46B2-BE88-E05E9D814DAB}" dt="2022-05-30T04:37:00.301" v="16384" actId="14100"/>
          <ac:spMkLst>
            <pc:docMk/>
            <pc:sldMk cId="3441840872" sldId="326"/>
            <ac:spMk id="24" creationId="{DC7A7709-E17D-4439-A32C-E47E94D6078B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5" creationId="{80BCF912-CA72-41A7-B747-E7B65E9FA8D0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6" creationId="{4BEE671D-2060-49B1-817A-40464A5E007E}"/>
          </ac:spMkLst>
        </pc:spChg>
        <pc:spChg chg="add mod">
          <ac:chgData name="이동건" userId="4ad090f6-dadd-4301-b5d0-883b88f508af" providerId="ADAL" clId="{4D43E722-CACC-46B2-BE88-E05E9D814DAB}" dt="2022-05-27T08:10:18.537" v="14482" actId="1076"/>
          <ac:spMkLst>
            <pc:docMk/>
            <pc:sldMk cId="3441840872" sldId="326"/>
            <ac:spMk id="27" creationId="{0F0D40B5-9ECA-4C6A-9F38-F0D8624B7EAC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28" creationId="{6AC7FFFA-9E1F-4FA0-A06E-840F16EE51F6}"/>
          </ac:spMkLst>
        </pc:spChg>
        <pc:spChg chg="add mod">
          <ac:chgData name="이동건" userId="4ad090f6-dadd-4301-b5d0-883b88f508af" providerId="ADAL" clId="{4D43E722-CACC-46B2-BE88-E05E9D814DAB}" dt="2022-05-27T08:12:14.333" v="14623" actId="1076"/>
          <ac:spMkLst>
            <pc:docMk/>
            <pc:sldMk cId="3441840872" sldId="326"/>
            <ac:spMk id="29" creationId="{2DFE9239-037E-4B11-9340-2B7BAD679318}"/>
          </ac:spMkLst>
        </pc:spChg>
        <pc:spChg chg="add mod">
          <ac:chgData name="이동건" userId="4ad090f6-dadd-4301-b5d0-883b88f508af" providerId="ADAL" clId="{4D43E722-CACC-46B2-BE88-E05E9D814DAB}" dt="2022-05-29T23:54:31.679" v="15244" actId="1076"/>
          <ac:spMkLst>
            <pc:docMk/>
            <pc:sldMk cId="3441840872" sldId="326"/>
            <ac:spMk id="30" creationId="{ECF874C3-F37D-47F5-AAB3-5C289B513D5B}"/>
          </ac:spMkLst>
        </pc:spChg>
        <pc:spChg chg="add del mod">
          <ac:chgData name="이동건" userId="4ad090f6-dadd-4301-b5d0-883b88f508af" providerId="ADAL" clId="{4D43E722-CACC-46B2-BE88-E05E9D814DAB}" dt="2022-05-27T08:20:11.570" v="14704" actId="478"/>
          <ac:spMkLst>
            <pc:docMk/>
            <pc:sldMk cId="3441840872" sldId="326"/>
            <ac:spMk id="31" creationId="{F7049734-40C9-4ADF-9EF6-4FA2CF2EEF82}"/>
          </ac:spMkLst>
        </pc:spChg>
        <pc:cxnChg chg="mod">
          <ac:chgData name="이동건" userId="4ad090f6-dadd-4301-b5d0-883b88f508af" providerId="ADAL" clId="{4D43E722-CACC-46B2-BE88-E05E9D814DAB}" dt="2022-05-29T23:54:39.597" v="15246" actId="14100"/>
          <ac:cxnSpMkLst>
            <pc:docMk/>
            <pc:sldMk cId="3441840872" sldId="326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59:18.619" v="17085" actId="1076"/>
        <pc:sldMkLst>
          <pc:docMk/>
          <pc:sldMk cId="1950727356" sldId="327"/>
        </pc:sldMkLst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4" creationId="{4D40550D-EDB0-4634-A169-5A58B37D6E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5" creationId="{B85AAEA6-2ACF-4BA5-A087-1196AE33700B}"/>
          </ac:spMkLst>
        </pc:spChg>
        <pc:spChg chg="add mod">
          <ac:chgData name="이동건" userId="4ad090f6-dadd-4301-b5d0-883b88f508af" providerId="ADAL" clId="{4D43E722-CACC-46B2-BE88-E05E9D814DAB}" dt="2022-05-30T04:43:45.078" v="16450" actId="20577"/>
          <ac:spMkLst>
            <pc:docMk/>
            <pc:sldMk cId="1950727356" sldId="327"/>
            <ac:spMk id="7" creationId="{A7CFD360-29D4-4786-9D64-B67783028127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8" creationId="{45323451-1C74-48D0-980D-E007CCA6A6A0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9" creationId="{77E37495-43ED-4F48-9414-466F8C843C94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0" creationId="{2A154129-B597-4E5B-A30C-9E6F58AAFF9D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11" creationId="{F8ECCB89-C847-4458-A720-737D3DA54F41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2" creationId="{A643B24F-0848-4D9A-821F-D5E8979D2F84}"/>
          </ac:spMkLst>
        </pc:spChg>
        <pc:spChg chg="add mod">
          <ac:chgData name="이동건" userId="4ad090f6-dadd-4301-b5d0-883b88f508af" providerId="ADAL" clId="{4D43E722-CACC-46B2-BE88-E05E9D814DAB}" dt="2022-05-30T04:59:18.619" v="17085" actId="1076"/>
          <ac:spMkLst>
            <pc:docMk/>
            <pc:sldMk cId="1950727356" sldId="327"/>
            <ac:spMk id="13" creationId="{D5F96B01-5063-4448-ABFF-4A5A4698B06F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4" creationId="{181CC145-B65A-4AAC-BAB0-69B36C8902C9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15" creationId="{6439184A-1CC4-4E1C-85CF-50C1735A3D6E}"/>
          </ac:spMkLst>
        </pc:spChg>
        <pc:spChg chg="add mod">
          <ac:chgData name="이동건" userId="4ad090f6-dadd-4301-b5d0-883b88f508af" providerId="ADAL" clId="{4D43E722-CACC-46B2-BE88-E05E9D814DAB}" dt="2022-05-30T04:56:30.155" v="16947" actId="14100"/>
          <ac:spMkLst>
            <pc:docMk/>
            <pc:sldMk cId="1950727356" sldId="327"/>
            <ac:spMk id="16" creationId="{F3399542-81E0-4D38-8DE5-0E4E8787D445}"/>
          </ac:spMkLst>
        </pc:spChg>
        <pc:spChg chg="add mod">
          <ac:chgData name="이동건" userId="4ad090f6-dadd-4301-b5d0-883b88f508af" providerId="ADAL" clId="{4D43E722-CACC-46B2-BE88-E05E9D814DAB}" dt="2022-05-30T04:57:39.497" v="16975" actId="1076"/>
          <ac:spMkLst>
            <pc:docMk/>
            <pc:sldMk cId="1950727356" sldId="327"/>
            <ac:spMk id="17" creationId="{FCCEC59F-9FEE-45C6-86D7-CBDA35DECF8A}"/>
          </ac:spMkLst>
        </pc:spChg>
        <pc:spChg chg="add mod">
          <ac:chgData name="이동건" userId="4ad090f6-dadd-4301-b5d0-883b88f508af" providerId="ADAL" clId="{4D43E722-CACC-46B2-BE88-E05E9D814DAB}" dt="2022-05-30T04:59:08.066" v="17080" actId="1076"/>
          <ac:spMkLst>
            <pc:docMk/>
            <pc:sldMk cId="1950727356" sldId="327"/>
            <ac:spMk id="18" creationId="{43809AD4-D7CB-4039-9250-44ADD2AA0405}"/>
          </ac:spMkLst>
        </pc:spChg>
        <pc:spChg chg="add del mod">
          <ac:chgData name="이동건" userId="4ad090f6-dadd-4301-b5d0-883b88f508af" providerId="ADAL" clId="{4D43E722-CACC-46B2-BE88-E05E9D814DAB}" dt="2022-05-29T23:53:37.070" v="15241" actId="478"/>
          <ac:spMkLst>
            <pc:docMk/>
            <pc:sldMk cId="1950727356" sldId="327"/>
            <ac:spMk id="20" creationId="{5BD874F8-EE8C-4215-8CC0-7A598E9D90D9}"/>
          </ac:spMkLst>
        </pc:spChg>
        <pc:spChg chg="add mod">
          <ac:chgData name="이동건" userId="4ad090f6-dadd-4301-b5d0-883b88f508af" providerId="ADAL" clId="{4D43E722-CACC-46B2-BE88-E05E9D814DAB}" dt="2022-05-30T04:44:47.427" v="16542" actId="20577"/>
          <ac:spMkLst>
            <pc:docMk/>
            <pc:sldMk cId="1950727356" sldId="327"/>
            <ac:spMk id="21" creationId="{317AA63B-6EAC-43DB-BB34-24D1AF090E1C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2" creationId="{4E4A0F19-31DD-4665-B82E-708566C566CA}"/>
          </ac:spMkLst>
        </pc:spChg>
        <pc:spChg chg="add del">
          <ac:chgData name="이동건" userId="4ad090f6-dadd-4301-b5d0-883b88f508af" providerId="ADAL" clId="{4D43E722-CACC-46B2-BE88-E05E9D814DAB}" dt="2022-05-27T08:30:40.738" v="15050"/>
          <ac:spMkLst>
            <pc:docMk/>
            <pc:sldMk cId="1950727356" sldId="327"/>
            <ac:spMk id="23" creationId="{956A6DEA-C474-49A9-B620-C113FA182952}"/>
          </ac:spMkLst>
        </pc:spChg>
        <pc:spChg chg="del">
          <ac:chgData name="이동건" userId="4ad090f6-dadd-4301-b5d0-883b88f508af" providerId="ADAL" clId="{4D43E722-CACC-46B2-BE88-E05E9D814DAB}" dt="2022-05-27T08:20:39.381" v="14710" actId="478"/>
          <ac:spMkLst>
            <pc:docMk/>
            <pc:sldMk cId="1950727356" sldId="327"/>
            <ac:spMk id="24" creationId="{DC7A7709-E17D-4439-A32C-E47E94D6078B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25" creationId="{80BCF912-CA72-41A7-B747-E7B65E9FA8D0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6" creationId="{4BEE671D-2060-49B1-817A-40464A5E007E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7" creationId="{0F0D40B5-9ECA-4C6A-9F38-F0D8624B7EAC}"/>
          </ac:spMkLst>
        </pc:spChg>
        <pc:spChg chg="del">
          <ac:chgData name="이동건" userId="4ad090f6-dadd-4301-b5d0-883b88f508af" providerId="ADAL" clId="{4D43E722-CACC-46B2-BE88-E05E9D814DAB}" dt="2022-05-27T08:20:57.813" v="14713" actId="478"/>
          <ac:spMkLst>
            <pc:docMk/>
            <pc:sldMk cId="1950727356" sldId="327"/>
            <ac:spMk id="28" creationId="{6AC7FFFA-9E1F-4FA0-A06E-840F16EE51F6}"/>
          </ac:spMkLst>
        </pc:spChg>
        <pc:spChg chg="del">
          <ac:chgData name="이동건" userId="4ad090f6-dadd-4301-b5d0-883b88f508af" providerId="ADAL" clId="{4D43E722-CACC-46B2-BE88-E05E9D814DAB}" dt="2022-05-27T08:20:37.979" v="14709" actId="478"/>
          <ac:spMkLst>
            <pc:docMk/>
            <pc:sldMk cId="1950727356" sldId="327"/>
            <ac:spMk id="29" creationId="{2DFE9239-037E-4B11-9340-2B7BAD679318}"/>
          </ac:spMkLst>
        </pc:spChg>
        <pc:spChg chg="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0" creationId="{ECF874C3-F37D-47F5-AAB3-5C289B513D5B}"/>
          </ac:spMkLst>
        </pc:spChg>
        <pc:spChg chg="add mod">
          <ac:chgData name="이동건" userId="4ad090f6-dadd-4301-b5d0-883b88f508af" providerId="ADAL" clId="{4D43E722-CACC-46B2-BE88-E05E9D814DAB}" dt="2022-05-29T23:53:50.141" v="15242" actId="1076"/>
          <ac:spMkLst>
            <pc:docMk/>
            <pc:sldMk cId="1950727356" sldId="327"/>
            <ac:spMk id="31" creationId="{14DEACE8-D511-4D42-835E-4537CD1A7B77}"/>
          </ac:spMkLst>
        </pc:spChg>
        <pc:cxnChg chg="del">
          <ac:chgData name="이동건" userId="4ad090f6-dadd-4301-b5d0-883b88f508af" providerId="ADAL" clId="{4D43E722-CACC-46B2-BE88-E05E9D814DAB}" dt="2022-05-27T08:20:37.979" v="14709" actId="478"/>
          <ac:cxnSpMkLst>
            <pc:docMk/>
            <pc:sldMk cId="1950727356" sldId="327"/>
            <ac:cxnSpMk id="19" creationId="{F908FBA8-352A-461B-A40D-456283C47D22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2:29:52.030" v="16359" actId="478"/>
        <pc:sldMkLst>
          <pc:docMk/>
          <pc:sldMk cId="4135303438" sldId="328"/>
        </pc:sldMkLst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2" creationId="{98979499-9EF1-4871-9274-C7839494CF1A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3" creationId="{048D12F7-0749-4EA6-A148-F2C57E61D0DD}"/>
          </ac:spMkLst>
        </pc:spChg>
        <pc:spChg chg="mod">
          <ac:chgData name="이동건" userId="4ad090f6-dadd-4301-b5d0-883b88f508af" providerId="ADAL" clId="{4D43E722-CACC-46B2-BE88-E05E9D814DAB}" dt="2022-05-30T00:11:19.072" v="15394" actId="20577"/>
          <ac:spMkLst>
            <pc:docMk/>
            <pc:sldMk cId="4135303438" sldId="328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5" creationId="{FC6A375B-D3CD-4C60-90CA-0B8DF3E7652D}"/>
          </ac:spMkLst>
        </pc:spChg>
        <pc:spChg chg="add del mod">
          <ac:chgData name="이동건" userId="4ad090f6-dadd-4301-b5d0-883b88f508af" providerId="ADAL" clId="{4D43E722-CACC-46B2-BE88-E05E9D814DAB}" dt="2022-05-30T00:47:29.609" v="15656" actId="478"/>
          <ac:spMkLst>
            <pc:docMk/>
            <pc:sldMk cId="4135303438" sldId="328"/>
            <ac:spMk id="6" creationId="{E7A4AA38-3E8B-4153-A67B-B46FCE6A298B}"/>
          </ac:spMkLst>
        </pc:spChg>
        <pc:spChg chg="add mod">
          <ac:chgData name="이동건" userId="4ad090f6-dadd-4301-b5d0-883b88f508af" providerId="ADAL" clId="{4D43E722-CACC-46B2-BE88-E05E9D814DAB}" dt="2022-05-30T00:46:17.248" v="15638" actId="164"/>
          <ac:spMkLst>
            <pc:docMk/>
            <pc:sldMk cId="4135303438" sldId="328"/>
            <ac:spMk id="7" creationId="{E0E5A897-B93C-4B4A-AAAD-E7AF39DC0A4F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8" creationId="{FC7FDF0B-FF6F-41C0-9409-DE58D34D248E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2.030" v="16359" actId="478"/>
          <ac:spMkLst>
            <pc:docMk/>
            <pc:sldMk cId="4135303438" sldId="328"/>
            <ac:spMk id="19" creationId="{EEADE80D-6FE9-44F4-81F0-D23D5A195770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29" creationId="{A2DF2BE2-38A3-4A56-A9C9-49F24E765ED6}"/>
          </ac:spMkLst>
        </pc:spChg>
        <pc:spChg chg="add del mod">
          <ac:chgData name="이동건" userId="4ad090f6-dadd-4301-b5d0-883b88f508af" providerId="ADAL" clId="{4D43E722-CACC-46B2-BE88-E05E9D814DAB}" dt="2022-05-30T00:44:54.349" v="15626" actId="478"/>
          <ac:spMkLst>
            <pc:docMk/>
            <pc:sldMk cId="4135303438" sldId="328"/>
            <ac:spMk id="34" creationId="{C9907CBD-EEB3-4D0C-9091-8C485F32CDF3}"/>
          </ac:spMkLst>
        </pc:spChg>
        <pc:spChg chg="add mod">
          <ac:chgData name="이동건" userId="4ad090f6-dadd-4301-b5d0-883b88f508af" providerId="ADAL" clId="{4D43E722-CACC-46B2-BE88-E05E9D814DAB}" dt="2022-05-30T00:49:45.068" v="15735" actId="20577"/>
          <ac:spMkLst>
            <pc:docMk/>
            <pc:sldMk cId="4135303438" sldId="328"/>
            <ac:spMk id="39" creationId="{CEEF55F3-C113-40C4-B5B2-CBA92E0E859D}"/>
          </ac:spMkLst>
        </pc:spChg>
        <pc:spChg chg="add mod">
          <ac:chgData name="이동건" userId="4ad090f6-dadd-4301-b5d0-883b88f508af" providerId="ADAL" clId="{4D43E722-CACC-46B2-BE88-E05E9D814DAB}" dt="2022-05-30T00:49:40.832" v="15734" actId="20577"/>
          <ac:spMkLst>
            <pc:docMk/>
            <pc:sldMk cId="4135303438" sldId="328"/>
            <ac:spMk id="40" creationId="{3EF38EC8-D936-44E3-9C27-16E7B1301F53}"/>
          </ac:spMkLst>
        </pc:spChg>
        <pc:spChg chg="mod">
          <ac:chgData name="이동건" userId="4ad090f6-dadd-4301-b5d0-883b88f508af" providerId="ADAL" clId="{4D43E722-CACC-46B2-BE88-E05E9D814DAB}" dt="2022-05-30T00:51:49.780" v="15750" actId="20577"/>
          <ac:spMkLst>
            <pc:docMk/>
            <pc:sldMk cId="4135303438" sldId="328"/>
            <ac:spMk id="48" creationId="{0060C502-E346-45A5-ADD6-66ABCBB0853D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1" creationId="{3E833153-5CED-44C8-B76B-7E1FB4367C53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56" creationId="{2404EEDE-2014-4242-9B71-1D49F91F2DCB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5" creationId="{D7469F2A-DACC-44A4-A09E-BCE9B62E62AE}"/>
          </ac:spMkLst>
        </pc:spChg>
        <pc:spChg chg="del">
          <ac:chgData name="이동건" userId="4ad090f6-dadd-4301-b5d0-883b88f508af" providerId="ADAL" clId="{4D43E722-CACC-46B2-BE88-E05E9D814DAB}" dt="2022-05-30T00:11:25.069" v="15395" actId="478"/>
          <ac:spMkLst>
            <pc:docMk/>
            <pc:sldMk cId="4135303438" sldId="328"/>
            <ac:spMk id="77" creationId="{6F920532-2913-499F-A2B3-ADE1DCA503EA}"/>
          </ac:spMkLst>
        </pc:spChg>
        <pc:grpChg chg="add del mod">
          <ac:chgData name="이동건" userId="4ad090f6-dadd-4301-b5d0-883b88f508af" providerId="ADAL" clId="{4D43E722-CACC-46B2-BE88-E05E9D814DAB}" dt="2022-05-30T00:49:02.052" v="15665" actId="478"/>
          <ac:grpSpMkLst>
            <pc:docMk/>
            <pc:sldMk cId="4135303438" sldId="328"/>
            <ac:grpSpMk id="17" creationId="{82487340-4AEA-442B-B5E1-DC7695ED1450}"/>
          </ac:grpSpMkLst>
        </pc:grpChg>
        <pc:picChg chg="add del mod">
          <ac:chgData name="이동건" userId="4ad090f6-dadd-4301-b5d0-883b88f508af" providerId="ADAL" clId="{4D43E722-CACC-46B2-BE88-E05E9D814DAB}" dt="2022-05-30T00:44:50.436" v="15625" actId="478"/>
          <ac:picMkLst>
            <pc:docMk/>
            <pc:sldMk cId="4135303438" sldId="328"/>
            <ac:picMk id="22" creationId="{312CA1DA-3C64-4F65-97CE-D6A0ECF97BE7}"/>
          </ac:picMkLst>
        </pc:picChg>
        <pc:picChg chg="add mod">
          <ac:chgData name="이동건" userId="4ad090f6-dadd-4301-b5d0-883b88f508af" providerId="ADAL" clId="{4D43E722-CACC-46B2-BE88-E05E9D814DAB}" dt="2022-05-30T00:49:15.766" v="15669" actId="1076"/>
          <ac:picMkLst>
            <pc:docMk/>
            <pc:sldMk cId="4135303438" sldId="328"/>
            <ac:picMk id="38" creationId="{0E616A2A-A183-4ED7-ACD0-D9850634D14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4" creationId="{3978E556-B8AE-4E2C-B627-21CBB504BB31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6" creationId="{21EF6B20-7046-41EE-A977-0CFBA4A01C12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78" creationId="{54219307-EC10-4D04-B95B-4A09ED07DC7F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0" creationId="{1B891F83-B5E7-4726-9E89-969129063F7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2" creationId="{FCAA294E-9422-4C3F-AD4E-F7ED5F3A7A27}"/>
          </ac:picMkLst>
        </pc:picChg>
        <pc:picChg chg="del">
          <ac:chgData name="이동건" userId="4ad090f6-dadd-4301-b5d0-883b88f508af" providerId="ADAL" clId="{4D43E722-CACC-46B2-BE88-E05E9D814DAB}" dt="2022-05-30T00:11:25.069" v="15395" actId="478"/>
          <ac:picMkLst>
            <pc:docMk/>
            <pc:sldMk cId="4135303438" sldId="328"/>
            <ac:picMk id="3084" creationId="{9AF0E566-60EC-4329-96C4-D8C586C11AE5}"/>
          </ac:picMkLst>
        </pc:picChg>
        <pc:picChg chg="add del mod">
          <ac:chgData name="이동건" userId="4ad090f6-dadd-4301-b5d0-883b88f508af" providerId="ADAL" clId="{4D43E722-CACC-46B2-BE88-E05E9D814DAB}" dt="2022-05-30T00:26:32.662" v="15548" actId="478"/>
          <ac:picMkLst>
            <pc:docMk/>
            <pc:sldMk cId="4135303438" sldId="328"/>
            <ac:picMk id="8194" creationId="{DBC165EF-3738-481D-8C1E-1AB77BDC52C1}"/>
          </ac:picMkLst>
        </pc:picChg>
        <pc:picChg chg="add del mod">
          <ac:chgData name="이동건" userId="4ad090f6-dadd-4301-b5d0-883b88f508af" providerId="ADAL" clId="{4D43E722-CACC-46B2-BE88-E05E9D814DAB}" dt="2022-05-30T00:26:33.187" v="15549" actId="478"/>
          <ac:picMkLst>
            <pc:docMk/>
            <pc:sldMk cId="4135303438" sldId="328"/>
            <ac:picMk id="8196" creationId="{D3F7E3D1-81E2-4F09-9FE8-E3933C537AF4}"/>
          </ac:picMkLst>
        </pc:picChg>
        <pc:picChg chg="add del mod">
          <ac:chgData name="이동건" userId="4ad090f6-dadd-4301-b5d0-883b88f508af" providerId="ADAL" clId="{4D43E722-CACC-46B2-BE88-E05E9D814DAB}" dt="2022-05-30T00:47:28.815" v="15655" actId="478"/>
          <ac:picMkLst>
            <pc:docMk/>
            <pc:sldMk cId="4135303438" sldId="328"/>
            <ac:picMk id="8198" creationId="{C9EE3494-8B5B-4D39-BE47-3F79E51C3777}"/>
          </ac:picMkLst>
        </pc:picChg>
        <pc:picChg chg="add mod">
          <ac:chgData name="이동건" userId="4ad090f6-dadd-4301-b5d0-883b88f508af" providerId="ADAL" clId="{4D43E722-CACC-46B2-BE88-E05E9D814DAB}" dt="2022-05-30T00:46:17.248" v="15638" actId="164"/>
          <ac:picMkLst>
            <pc:docMk/>
            <pc:sldMk cId="4135303438" sldId="328"/>
            <ac:picMk id="8200" creationId="{6DC3BF1C-3406-4540-AF6F-2F2B9A52A0EB}"/>
          </ac:picMkLst>
        </pc:picChg>
        <pc:picChg chg="add del mod">
          <ac:chgData name="이동건" userId="4ad090f6-dadd-4301-b5d0-883b88f508af" providerId="ADAL" clId="{4D43E722-CACC-46B2-BE88-E05E9D814DAB}" dt="2022-05-30T00:46:03.400" v="15633" actId="478"/>
          <ac:picMkLst>
            <pc:docMk/>
            <pc:sldMk cId="4135303438" sldId="328"/>
            <ac:picMk id="8202" creationId="{254A7B5A-19B1-402E-90B9-AF187D471AC9}"/>
          </ac:picMkLst>
        </pc:picChg>
        <pc:picChg chg="add mod">
          <ac:chgData name="이동건" userId="4ad090f6-dadd-4301-b5d0-883b88f508af" providerId="ADAL" clId="{4D43E722-CACC-46B2-BE88-E05E9D814DAB}" dt="2022-05-30T00:57:08.613" v="15868" actId="1076"/>
          <ac:picMkLst>
            <pc:docMk/>
            <pc:sldMk cId="4135303438" sldId="328"/>
            <ac:picMk id="8204" creationId="{FFEE5E3D-A4BB-4634-930B-C052BFD26080}"/>
          </ac:picMkLst>
        </pc:pic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0" creationId="{48B8145A-99E5-460E-B308-C2A048B3A49F}"/>
          </ac:cxnSpMkLst>
        </pc:cxnChg>
        <pc:cxnChg chg="add del mod">
          <ac:chgData name="이동건" userId="4ad090f6-dadd-4301-b5d0-883b88f508af" providerId="ADAL" clId="{4D43E722-CACC-46B2-BE88-E05E9D814DAB}" dt="2022-05-30T00:44:54.349" v="15626" actId="478"/>
          <ac:cxnSpMkLst>
            <pc:docMk/>
            <pc:sldMk cId="4135303438" sldId="328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4:31:02.067" v="16366" actId="1076"/>
        <pc:sldMkLst>
          <pc:docMk/>
          <pc:sldMk cId="110957981" sldId="329"/>
        </pc:sldMkLst>
        <pc:spChg chg="mod">
          <ac:chgData name="이동건" userId="4ad090f6-dadd-4301-b5d0-883b88f508af" providerId="ADAL" clId="{4D43E722-CACC-46B2-BE88-E05E9D814DAB}" dt="2022-05-30T02:18:50.828" v="15883" actId="6549"/>
          <ac:spMkLst>
            <pc:docMk/>
            <pc:sldMk cId="110957981" sldId="329"/>
            <ac:spMk id="4" creationId="{18507B9F-6865-49C6-AEFE-0AF6E237C549}"/>
          </ac:spMkLst>
        </pc:spChg>
        <pc:spChg chg="del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5" creationId="{FC6A375B-D3CD-4C60-90CA-0B8DF3E7652D}"/>
          </ac:spMkLst>
        </pc:spChg>
        <pc:spChg chg="del">
          <ac:chgData name="이동건" userId="4ad090f6-dadd-4301-b5d0-883b88f508af" providerId="ADAL" clId="{4D43E722-CACC-46B2-BE88-E05E9D814DAB}" dt="2022-05-30T00:49:53.534" v="15737" actId="478"/>
          <ac:spMkLst>
            <pc:docMk/>
            <pc:sldMk cId="110957981" sldId="329"/>
            <ac:spMk id="6" creationId="{E7A4AA38-3E8B-4153-A67B-B46FCE6A298B}"/>
          </ac:spMkLst>
        </pc:spChg>
        <pc:spChg chg="mod">
          <ac:chgData name="이동건" userId="4ad090f6-dadd-4301-b5d0-883b88f508af" providerId="ADAL" clId="{4D43E722-CACC-46B2-BE88-E05E9D814DAB}" dt="2022-05-30T00:50:00.171" v="15740" actId="164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8" creationId="{FC7FDF0B-FF6F-41C0-9409-DE58D34D248E}"/>
          </ac:spMkLst>
        </pc:spChg>
        <pc:spChg chg="add mod">
          <ac:chgData name="이동건" userId="4ad090f6-dadd-4301-b5d0-883b88f508af" providerId="ADAL" clId="{4D43E722-CACC-46B2-BE88-E05E9D814DAB}" dt="2022-05-30T04:31:02.067" v="16366" actId="1076"/>
          <ac:spMkLst>
            <pc:docMk/>
            <pc:sldMk cId="110957981" sldId="329"/>
            <ac:spMk id="9" creationId="{F0C3E007-1C8E-4586-9229-73901DF5C86B}"/>
          </ac:spMkLst>
        </pc:spChg>
        <pc:spChg chg="add mod">
          <ac:chgData name="이동건" userId="4ad090f6-dadd-4301-b5d0-883b88f508af" providerId="ADAL" clId="{4D43E722-CACC-46B2-BE88-E05E9D814DAB}" dt="2022-05-30T02:26:25.404" v="16280" actId="1076"/>
          <ac:spMkLst>
            <pc:docMk/>
            <pc:sldMk cId="110957981" sldId="329"/>
            <ac:spMk id="12" creationId="{60011DEA-EB2F-4B96-ACCE-E7A1D45D82A2}"/>
          </ac:spMkLst>
        </pc:spChg>
        <pc:spChg chg="add mod">
          <ac:chgData name="이동건" userId="4ad090f6-dadd-4301-b5d0-883b88f508af" providerId="ADAL" clId="{4D43E722-CACC-46B2-BE88-E05E9D814DAB}" dt="2022-05-30T02:27:12.674" v="16337" actId="1076"/>
          <ac:spMkLst>
            <pc:docMk/>
            <pc:sldMk cId="110957981" sldId="329"/>
            <ac:spMk id="13" creationId="{75C56950-DD3B-48B2-817A-0D9FA979CD4B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16" creationId="{DA8A9A6F-929A-4E92-A3CA-25DD1CE5D10A}"/>
          </ac:spMkLst>
        </pc:spChg>
        <pc:spChg chg="add mod">
          <ac:chgData name="이동건" userId="4ad090f6-dadd-4301-b5d0-883b88f508af" providerId="ADAL" clId="{4D43E722-CACC-46B2-BE88-E05E9D814DAB}" dt="2022-05-30T02:29:54.612" v="16360" actId="478"/>
          <ac:spMkLst>
            <pc:docMk/>
            <pc:sldMk cId="110957981" sldId="329"/>
            <ac:spMk id="17" creationId="{D608F00C-6980-4E6F-BAA9-9C874EA202BC}"/>
          </ac:spMkLst>
        </pc:spChg>
        <pc:spChg chg="add mod">
          <ac:chgData name="이동건" userId="4ad090f6-dadd-4301-b5d0-883b88f508af" providerId="ADAL" clId="{4D43E722-CACC-46B2-BE88-E05E9D814DAB}" dt="2022-05-30T02:22:33.100" v="16022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4D43E722-CACC-46B2-BE88-E05E9D814DAB}" dt="2022-05-30T02:27:31.618" v="16355" actId="20577"/>
          <ac:spMkLst>
            <pc:docMk/>
            <pc:sldMk cId="110957981" sldId="329"/>
            <ac:spMk id="23" creationId="{05235D90-F28A-4FB0-BC95-0E680FA80C49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29" creationId="{A2DF2BE2-38A3-4A56-A9C9-49F24E765ED6}"/>
          </ac:spMkLst>
        </pc:spChg>
        <pc:spChg chg="mod">
          <ac:chgData name="이동건" userId="4ad090f6-dadd-4301-b5d0-883b88f508af" providerId="ADAL" clId="{4D43E722-CACC-46B2-BE88-E05E9D814DAB}" dt="2022-05-30T00:50:05.325" v="15743" actId="164"/>
          <ac:spMkLst>
            <pc:docMk/>
            <pc:sldMk cId="110957981" sldId="329"/>
            <ac:spMk id="34" creationId="{C9907CBD-EEB3-4D0C-9091-8C485F32CDF3}"/>
          </ac:spMkLst>
        </pc:spChg>
        <pc:spChg chg="mod">
          <ac:chgData name="이동건" userId="4ad090f6-dadd-4301-b5d0-883b88f508af" providerId="ADAL" clId="{4D43E722-CACC-46B2-BE88-E05E9D814DAB}" dt="2022-05-30T00:52:24.537" v="15791" actId="20577"/>
          <ac:spMkLst>
            <pc:docMk/>
            <pc:sldMk cId="110957981" sldId="329"/>
            <ac:spMk id="48" creationId="{0060C502-E346-45A5-ADD6-66ABCBB0853D}"/>
          </ac:spMkLst>
        </pc:spChg>
        <pc:grpChg chg="add mod">
          <ac:chgData name="이동건" userId="4ad090f6-dadd-4301-b5d0-883b88f508af" providerId="ADAL" clId="{4D43E722-CACC-46B2-BE88-E05E9D814DAB}" dt="2022-05-30T00:50:00.171" v="15740" actId="164"/>
          <ac:grpSpMkLst>
            <pc:docMk/>
            <pc:sldMk cId="110957981" sldId="329"/>
            <ac:grpSpMk id="2" creationId="{CEDC8779-2BDA-4F50-9050-4D32C5882A98}"/>
          </ac:grpSpMkLst>
        </pc:grpChg>
        <pc:grpChg chg="add mod">
          <ac:chgData name="이동건" userId="4ad090f6-dadd-4301-b5d0-883b88f508af" providerId="ADAL" clId="{4D43E722-CACC-46B2-BE88-E05E9D814DAB}" dt="2022-05-30T02:22:39.889" v="16023" actId="1076"/>
          <ac:grpSpMkLst>
            <pc:docMk/>
            <pc:sldMk cId="110957981" sldId="329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4D43E722-CACC-46B2-BE88-E05E9D814DAB}" dt="2022-05-30T02:26:25.404" v="16280" actId="1076"/>
          <ac:picMkLst>
            <pc:docMk/>
            <pc:sldMk cId="110957981" sldId="329"/>
            <ac:picMk id="11" creationId="{A3C76E9C-2026-45A0-9A7E-8B251E431F00}"/>
          </ac:picMkLst>
        </pc:picChg>
        <pc:picChg chg="mod">
          <ac:chgData name="이동건" userId="4ad090f6-dadd-4301-b5d0-883b88f508af" providerId="ADAL" clId="{4D43E722-CACC-46B2-BE88-E05E9D814DAB}" dt="2022-05-30T00:50:05.325" v="15743" actId="164"/>
          <ac:picMkLst>
            <pc:docMk/>
            <pc:sldMk cId="110957981" sldId="329"/>
            <ac:picMk id="22" creationId="{312CA1DA-3C64-4F65-97CE-D6A0ECF97BE7}"/>
          </ac:picMkLst>
        </pc:picChg>
        <pc:picChg chg="del">
          <ac:chgData name="이동건" userId="4ad090f6-dadd-4301-b5d0-883b88f508af" providerId="ADAL" clId="{4D43E722-CACC-46B2-BE88-E05E9D814DAB}" dt="2022-05-30T00:49:52.248" v="15736" actId="478"/>
          <ac:picMkLst>
            <pc:docMk/>
            <pc:sldMk cId="110957981" sldId="329"/>
            <ac:picMk id="8198" creationId="{C9EE3494-8B5B-4D39-BE47-3F79E51C3777}"/>
          </ac:picMkLst>
        </pc:picChg>
        <pc:picChg chg="mod">
          <ac:chgData name="이동건" userId="4ad090f6-dadd-4301-b5d0-883b88f508af" providerId="ADAL" clId="{4D43E722-CACC-46B2-BE88-E05E9D814DAB}" dt="2022-05-30T00:50:00.171" v="15740" actId="164"/>
          <ac:picMkLst>
            <pc:docMk/>
            <pc:sldMk cId="110957981" sldId="329"/>
            <ac:picMk id="8200" creationId="{6DC3BF1C-3406-4540-AF6F-2F2B9A52A0EB}"/>
          </ac:picMkLst>
        </pc:pic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0" creationId="{48B8145A-99E5-460E-B308-C2A048B3A49F}"/>
          </ac:cxnSpMkLst>
        </pc:cxnChg>
        <pc:cxnChg chg="mod">
          <ac:chgData name="이동건" userId="4ad090f6-dadd-4301-b5d0-883b88f508af" providerId="ADAL" clId="{4D43E722-CACC-46B2-BE88-E05E9D814DAB}" dt="2022-05-30T00:50:05.325" v="15743" actId="164"/>
          <ac:cxnSpMkLst>
            <pc:docMk/>
            <pc:sldMk cId="110957981" sldId="329"/>
            <ac:cxnSpMk id="14" creationId="{4BE1CABA-AEAD-4EBF-B830-79FDCB068A05}"/>
          </ac:cxnSpMkLst>
        </pc:cxnChg>
      </pc:sldChg>
      <pc:sldChg chg="addSp delSp modSp add">
        <pc:chgData name="이동건" userId="4ad090f6-dadd-4301-b5d0-883b88f508af" providerId="ADAL" clId="{4D43E722-CACC-46B2-BE88-E05E9D814DAB}" dt="2022-05-30T08:22:53.600" v="17860" actId="20577"/>
        <pc:sldMkLst>
          <pc:docMk/>
          <pc:sldMk cId="1751255609" sldId="330"/>
        </pc:sldMkLst>
        <pc:spChg chg="add mod">
          <ac:chgData name="이동건" userId="4ad090f6-dadd-4301-b5d0-883b88f508af" providerId="ADAL" clId="{4D43E722-CACC-46B2-BE88-E05E9D814DAB}" dt="2022-05-30T08:22:53.600" v="17860" actId="20577"/>
          <ac:spMkLst>
            <pc:docMk/>
            <pc:sldMk cId="1751255609" sldId="330"/>
            <ac:spMk id="2" creationId="{BB2B7D2A-B07C-4C03-9A74-E115C456BAD5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12" creationId="{35042003-F0D4-4A4A-AF45-24A878ED1A04}"/>
          </ac:spMkLst>
        </pc:spChg>
        <pc:spChg chg="mod">
          <ac:chgData name="이동건" userId="4ad090f6-dadd-4301-b5d0-883b88f508af" providerId="ADAL" clId="{4D43E722-CACC-46B2-BE88-E05E9D814DAB}" dt="2022-05-30T05:39:09.216" v="17125" actId="20577"/>
          <ac:spMkLst>
            <pc:docMk/>
            <pc:sldMk cId="1751255609" sldId="330"/>
            <ac:spMk id="14" creationId="{FFD278CF-3499-49C6-B7ED-B691C11191BF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24" creationId="{8D05D0BE-6020-4336-A97C-74C5D4518C8E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5" creationId="{2DF06FD0-F0CD-42FD-A626-A45524DBC721}"/>
          </ac:spMkLst>
        </pc:spChg>
        <pc:spChg chg="del">
          <ac:chgData name="이동건" userId="4ad090f6-dadd-4301-b5d0-883b88f508af" providerId="ADAL" clId="{4D43E722-CACC-46B2-BE88-E05E9D814DAB}" dt="2022-05-30T05:39:13.589" v="17126" actId="478"/>
          <ac:spMkLst>
            <pc:docMk/>
            <pc:sldMk cId="1751255609" sldId="330"/>
            <ac:spMk id="36" creationId="{A4EF01E2-6B67-45A4-93F8-645E0EE53C7D}"/>
          </ac:spMkLst>
        </pc:sp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2" creationId="{5BDB3109-349B-484F-9B16-CD9053EC99C5}"/>
          </ac:picMkLst>
        </pc:picChg>
        <pc:picChg chg="del">
          <ac:chgData name="이동건" userId="4ad090f6-dadd-4301-b5d0-883b88f508af" providerId="ADAL" clId="{4D43E722-CACC-46B2-BE88-E05E9D814DAB}" dt="2022-05-30T05:39:13.589" v="17126" actId="478"/>
          <ac:picMkLst>
            <pc:docMk/>
            <pc:sldMk cId="1751255609" sldId="330"/>
            <ac:picMk id="34" creationId="{8017C3C1-38AA-4C33-954D-996E66542768}"/>
          </ac:picMkLst>
        </pc:picChg>
      </pc:sldChg>
      <pc:sldChg chg="addSp delSp modSp add">
        <pc:chgData name="이동건" userId="4ad090f6-dadd-4301-b5d0-883b88f508af" providerId="ADAL" clId="{4D43E722-CACC-46B2-BE88-E05E9D814DAB}" dt="2022-05-31T00:01:30.841" v="17917" actId="1076"/>
        <pc:sldMkLst>
          <pc:docMk/>
          <pc:sldMk cId="3480425861" sldId="331"/>
        </pc:sldMkLst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6" creationId="{B4C75AD5-F0D8-4C97-9C18-C8EDEF9877CC}"/>
          </ac:spMkLst>
        </pc:spChg>
        <pc:spChg chg="add mod">
          <ac:chgData name="이동건" userId="4ad090f6-dadd-4301-b5d0-883b88f508af" providerId="ADAL" clId="{4D43E722-CACC-46B2-BE88-E05E9D814DAB}" dt="2022-05-31T00:01:30.841" v="17917" actId="1076"/>
          <ac:spMkLst>
            <pc:docMk/>
            <pc:sldMk cId="3480425861" sldId="331"/>
            <ac:spMk id="10" creationId="{FCD29627-E557-4036-9004-F6103C5B7A72}"/>
          </ac:spMkLst>
        </pc:spChg>
        <pc:spChg chg="del">
          <ac:chgData name="이동건" userId="4ad090f6-dadd-4301-b5d0-883b88f508af" providerId="ADAL" clId="{4D43E722-CACC-46B2-BE88-E05E9D814DAB}" dt="2022-05-31T00:00:50.949" v="17899" actId="478"/>
          <ac:spMkLst>
            <pc:docMk/>
            <pc:sldMk cId="3480425861" sldId="331"/>
            <ac:spMk id="11" creationId="{FD24F119-D94C-4FD1-A691-84244B1F9350}"/>
          </ac:spMkLst>
        </pc:spChg>
        <pc:spChg chg="del mod">
          <ac:chgData name="이동건" userId="4ad090f6-dadd-4301-b5d0-883b88f508af" providerId="ADAL" clId="{4D43E722-CACC-46B2-BE88-E05E9D814DAB}" dt="2022-05-31T00:01:24.976" v="17914"/>
          <ac:spMkLst>
            <pc:docMk/>
            <pc:sldMk cId="3480425861" sldId="331"/>
            <ac:spMk id="48" creationId="{0060C502-E346-45A5-ADD6-66ABCBB0853D}"/>
          </ac:spMkLst>
        </pc:sp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7" creationId="{77AE166A-6642-470E-8C33-55B939276699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9" creationId="{00C25E6D-F90C-424C-B1E1-1FB894B8FFC3}"/>
          </ac:picMkLst>
        </pc:picChg>
        <pc:picChg chg="del">
          <ac:chgData name="이동건" userId="4ad090f6-dadd-4301-b5d0-883b88f508af" providerId="ADAL" clId="{4D43E722-CACC-46B2-BE88-E05E9D814DAB}" dt="2022-05-31T00:00:50.949" v="17899" actId="478"/>
          <ac:picMkLst>
            <pc:docMk/>
            <pc:sldMk cId="3480425861" sldId="331"/>
            <ac:picMk id="12" creationId="{CE1A772A-7BC0-457D-B26C-DCBAE555F73C}"/>
          </ac:picMkLst>
        </pc:picChg>
      </pc:sldChg>
      <pc:sldChg chg="add del">
        <pc:chgData name="이동건" userId="4ad090f6-dadd-4301-b5d0-883b88f508af" providerId="ADAL" clId="{4D43E722-CACC-46B2-BE88-E05E9D814DAB}" dt="2022-05-30T06:03:11.475" v="17280"/>
        <pc:sldMkLst>
          <pc:docMk/>
          <pc:sldMk cId="3889664343" sldId="331"/>
        </pc:sldMkLst>
      </pc:sldChg>
      <pc:sldMasterChg chg="addSp modSp">
        <pc:chgData name="이동건" userId="4ad090f6-dadd-4301-b5d0-883b88f508af" providerId="ADAL" clId="{4D43E722-CACC-46B2-BE88-E05E9D814DAB}" dt="2022-05-13T00:18:08.422" v="9491"/>
        <pc:sldMasterMkLst>
          <pc:docMk/>
          <pc:sldMasterMk cId="4165190090" sldId="2147483663"/>
        </pc:sldMasterMkLst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2" creationId="{BB22035E-F10A-4BBB-92C7-B391EFAC98A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3" creationId="{E5C22521-6E1C-4ED5-BA92-0CDF18AB440A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4" creationId="{01B0B617-480A-4D49-95EC-8210FBD652EF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5" creationId="{DF73A530-F3C2-4EC5-A7F1-720B555FBDFE}"/>
          </ac:spMkLst>
        </pc:spChg>
        <pc:spChg chg="add mod">
          <ac:chgData name="이동건" userId="4ad090f6-dadd-4301-b5d0-883b88f508af" providerId="ADAL" clId="{4D43E722-CACC-46B2-BE88-E05E9D814DAB}" dt="2022-05-13T00:18:08.422" v="9491"/>
          <ac:spMkLst>
            <pc:docMk/>
            <pc:sldMasterMk cId="4165190090" sldId="2147483663"/>
            <ac:spMk id="6" creationId="{A0F2AA6D-6D9D-41D0-ADE3-B1E6467CF002}"/>
          </ac:spMkLst>
        </pc:spChg>
      </pc:sldMasterChg>
    </pc:docChg>
  </pc:docChgLst>
  <pc:docChgLst>
    <pc:chgData name="이동건" userId="4ad090f6-dadd-4301-b5d0-883b88f508af" providerId="ADAL" clId="{96BF6C5B-7ADC-4020-9078-69A280D66655}"/>
    <pc:docChg chg="custSel addSld modSld sldOrd">
      <pc:chgData name="이동건" userId="4ad090f6-dadd-4301-b5d0-883b88f508af" providerId="ADAL" clId="{96BF6C5B-7ADC-4020-9078-69A280D66655}" dt="2022-04-15T03:02:10.981" v="666" actId="1076"/>
      <pc:docMkLst>
        <pc:docMk/>
      </pc:docMkLst>
      <pc:sldChg chg="addSp modSp">
        <pc:chgData name="이동건" userId="4ad090f6-dadd-4301-b5d0-883b88f508af" providerId="ADAL" clId="{96BF6C5B-7ADC-4020-9078-69A280D66655}" dt="2022-04-15T01:57:40.718" v="483" actId="20577"/>
        <pc:sldMkLst>
          <pc:docMk/>
          <pc:sldMk cId="3979471892" sldId="262"/>
        </pc:sldMkLst>
        <pc:spChg chg="add mod">
          <ac:chgData name="이동건" userId="4ad090f6-dadd-4301-b5d0-883b88f508af" providerId="ADAL" clId="{96BF6C5B-7ADC-4020-9078-69A280D66655}" dt="2022-04-14T02:00:09.268" v="427" actId="20577"/>
          <ac:spMkLst>
            <pc:docMk/>
            <pc:sldMk cId="3979471892" sldId="262"/>
            <ac:spMk id="29" creationId="{70CD726F-2B66-4323-AF4B-CEA1CD3FE048}"/>
          </ac:spMkLst>
        </pc:spChg>
        <pc:spChg chg="mod">
          <ac:chgData name="이동건" userId="4ad090f6-dadd-4301-b5d0-883b88f508af" providerId="ADAL" clId="{96BF6C5B-7ADC-4020-9078-69A280D66655}" dt="2022-04-15T01:57:40.718" v="483" actId="20577"/>
          <ac:spMkLst>
            <pc:docMk/>
            <pc:sldMk cId="3979471892" sldId="262"/>
            <ac:spMk id="67" creationId="{A4D36251-D9CA-4D8E-A8A9-EC2E10ACC7B3}"/>
          </ac:spMkLst>
        </pc:spChg>
      </pc:sldChg>
      <pc:sldChg chg="modSp">
        <pc:chgData name="이동건" userId="4ad090f6-dadd-4301-b5d0-883b88f508af" providerId="ADAL" clId="{96BF6C5B-7ADC-4020-9078-69A280D66655}" dt="2022-04-15T02:13:21.760" v="528" actId="20577"/>
        <pc:sldMkLst>
          <pc:docMk/>
          <pc:sldMk cId="1391138092" sldId="263"/>
        </pc:sldMkLst>
        <pc:spChg chg="mod">
          <ac:chgData name="이동건" userId="4ad090f6-dadd-4301-b5d0-883b88f508af" providerId="ADAL" clId="{96BF6C5B-7ADC-4020-9078-69A280D66655}" dt="2022-04-15T02:13:21.760" v="528" actId="20577"/>
          <ac:spMkLst>
            <pc:docMk/>
            <pc:sldMk cId="1391138092" sldId="263"/>
            <ac:spMk id="11" creationId="{B9A905C3-9DA2-4044-98B7-02393588454A}"/>
          </ac:spMkLst>
        </pc:spChg>
      </pc:sldChg>
      <pc:sldChg chg="modSp">
        <pc:chgData name="이동건" userId="4ad090f6-dadd-4301-b5d0-883b88f508af" providerId="ADAL" clId="{96BF6C5B-7ADC-4020-9078-69A280D66655}" dt="2022-04-15T03:02:10.981" v="666" actId="1076"/>
        <pc:sldMkLst>
          <pc:docMk/>
          <pc:sldMk cId="2451449598" sldId="264"/>
        </pc:sldMkLst>
        <pc:spChg chg="mod">
          <ac:chgData name="이동건" userId="4ad090f6-dadd-4301-b5d0-883b88f508af" providerId="ADAL" clId="{96BF6C5B-7ADC-4020-9078-69A280D66655}" dt="2022-04-15T03:02:05.287" v="664" actId="1076"/>
          <ac:spMkLst>
            <pc:docMk/>
            <pc:sldMk cId="2451449598" sldId="264"/>
            <ac:spMk id="6" creationId="{E261467D-3BD4-491C-95B2-F866102BF8C6}"/>
          </ac:spMkLst>
        </pc:spChg>
        <pc:picChg chg="mod">
          <ac:chgData name="이동건" userId="4ad090f6-dadd-4301-b5d0-883b88f508af" providerId="ADAL" clId="{96BF6C5B-7ADC-4020-9078-69A280D66655}" dt="2022-04-15T03:02:10.981" v="666" actId="1076"/>
          <ac:picMkLst>
            <pc:docMk/>
            <pc:sldMk cId="2451449598" sldId="264"/>
            <ac:picMk id="3" creationId="{9536493C-1CC3-4C71-9548-D5AD6D6B0C62}"/>
          </ac:picMkLst>
        </pc:picChg>
      </pc:sldChg>
      <pc:sldChg chg="addSp delSp modSp">
        <pc:chgData name="이동건" userId="4ad090f6-dadd-4301-b5d0-883b88f508af" providerId="ADAL" clId="{96BF6C5B-7ADC-4020-9078-69A280D66655}" dt="2022-04-14T01:52:24.400" v="220" actId="20577"/>
        <pc:sldMkLst>
          <pc:docMk/>
          <pc:sldMk cId="3290153394" sldId="268"/>
        </pc:sldMkLst>
        <pc:spChg chg="add del mod">
          <ac:chgData name="이동건" userId="4ad090f6-dadd-4301-b5d0-883b88f508af" providerId="ADAL" clId="{96BF6C5B-7ADC-4020-9078-69A280D66655}" dt="2022-04-14T01:47:51.189" v="182"/>
          <ac:spMkLst>
            <pc:docMk/>
            <pc:sldMk cId="3290153394" sldId="268"/>
            <ac:spMk id="2" creationId="{095251B2-F46C-456C-9526-A2B540995AEE}"/>
          </ac:spMkLst>
        </pc:spChg>
        <pc:spChg chg="mod">
          <ac:chgData name="이동건" userId="4ad090f6-dadd-4301-b5d0-883b88f508af" providerId="ADAL" clId="{96BF6C5B-7ADC-4020-9078-69A280D66655}" dt="2022-04-14T01:49:54.860" v="193" actId="255"/>
          <ac:spMkLst>
            <pc:docMk/>
            <pc:sldMk cId="3290153394" sldId="268"/>
            <ac:spMk id="4" creationId="{EF3F0905-D11C-44B2-8FBA-5A2BEBC1BAC8}"/>
          </ac:spMkLst>
        </pc:spChg>
        <pc:spChg chg="mod">
          <ac:chgData name="이동건" userId="4ad090f6-dadd-4301-b5d0-883b88f508af" providerId="ADAL" clId="{96BF6C5B-7ADC-4020-9078-69A280D66655}" dt="2022-04-14T01:52:24.400" v="220" actId="20577"/>
          <ac:spMkLst>
            <pc:docMk/>
            <pc:sldMk cId="3290153394" sldId="268"/>
            <ac:spMk id="8" creationId="{9113A9F8-16F1-4027-A7A6-D46DDBEA929C}"/>
          </ac:spMkLst>
        </pc:spChg>
        <pc:spChg chg="add del">
          <ac:chgData name="이동건" userId="4ad090f6-dadd-4301-b5d0-883b88f508af" providerId="ADAL" clId="{96BF6C5B-7ADC-4020-9078-69A280D66655}" dt="2022-04-14T01:47:56.656" v="185"/>
          <ac:spMkLst>
            <pc:docMk/>
            <pc:sldMk cId="3290153394" sldId="268"/>
            <ac:spMk id="9" creationId="{2A0FFBA1-0EB3-4CE1-838E-C02E53C8D4C3}"/>
          </ac:spMkLst>
        </pc:spChg>
        <pc:spChg chg="add del">
          <ac:chgData name="이동건" userId="4ad090f6-dadd-4301-b5d0-883b88f508af" providerId="ADAL" clId="{96BF6C5B-7ADC-4020-9078-69A280D66655}" dt="2022-04-14T01:48:20.563" v="191" actId="478"/>
          <ac:spMkLst>
            <pc:docMk/>
            <pc:sldMk cId="3290153394" sldId="268"/>
            <ac:spMk id="10" creationId="{E13DB992-B427-4155-B69B-953237D183B3}"/>
          </ac:spMkLst>
        </pc:spChg>
      </pc:sldChg>
      <pc:sldChg chg="addSp modSp add ord">
        <pc:chgData name="이동건" userId="4ad090f6-dadd-4301-b5d0-883b88f508af" providerId="ADAL" clId="{96BF6C5B-7ADC-4020-9078-69A280D66655}" dt="2022-04-15T02:44:52.329" v="572" actId="1076"/>
        <pc:sldMkLst>
          <pc:docMk/>
          <pc:sldMk cId="1815566237" sldId="269"/>
        </pc:sldMkLst>
        <pc:spChg chg="mod">
          <ac:chgData name="이동건" userId="4ad090f6-dadd-4301-b5d0-883b88f508af" providerId="ADAL" clId="{96BF6C5B-7ADC-4020-9078-69A280D66655}" dt="2022-04-15T02:43:21.028" v="549" actId="20577"/>
          <ac:spMkLst>
            <pc:docMk/>
            <pc:sldMk cId="1815566237" sldId="269"/>
            <ac:spMk id="2" creationId="{1DE37565-8ADF-4BF9-AAFD-EE492B79E8FA}"/>
          </ac:spMkLst>
        </pc:spChg>
        <pc:spChg chg="mod">
          <ac:chgData name="이동건" userId="4ad090f6-dadd-4301-b5d0-883b88f508af" providerId="ADAL" clId="{96BF6C5B-7ADC-4020-9078-69A280D66655}" dt="2022-04-15T02:43:28.116" v="559" actId="20577"/>
          <ac:spMkLst>
            <pc:docMk/>
            <pc:sldMk cId="1815566237" sldId="269"/>
            <ac:spMk id="3" creationId="{99C32C24-3AEE-47AD-BDA0-77655973407F}"/>
          </ac:spMkLst>
        </pc:spChg>
        <pc:picChg chg="add mod modCrop">
          <ac:chgData name="이동건" userId="4ad090f6-dadd-4301-b5d0-883b88f508af" providerId="ADAL" clId="{96BF6C5B-7ADC-4020-9078-69A280D66655}" dt="2022-04-15T02:44:52.329" v="572" actId="1076"/>
          <ac:picMkLst>
            <pc:docMk/>
            <pc:sldMk cId="1815566237" sldId="269"/>
            <ac:picMk id="4" creationId="{27F21B9C-1638-4DDF-982C-01D02BE16EA1}"/>
          </ac:picMkLst>
        </pc:picChg>
      </pc:sldChg>
    </pc:docChg>
  </pc:docChgLst>
  <pc:docChgLst>
    <pc:chgData name="이동건" userId="4ad090f6-dadd-4301-b5d0-883b88f508af" providerId="ADAL" clId="{DA3A7C73-0E09-4192-AA4A-465743A05E43}"/>
    <pc:docChg chg="undo custSel mod addSld delSld modSld sldOrd">
      <pc:chgData name="이동건" userId="4ad090f6-dadd-4301-b5d0-883b88f508af" providerId="ADAL" clId="{DA3A7C73-0E09-4192-AA4A-465743A05E43}" dt="2022-06-20T23:51:25.026" v="2811"/>
      <pc:docMkLst>
        <pc:docMk/>
      </pc:docMkLst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3460080696" sldId="332"/>
        </pc:sldMkLst>
      </pc:sldChg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3193086157" sldId="334"/>
        </pc:sldMkLst>
      </pc:sldChg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890414131" sldId="336"/>
        </pc:sldMkLst>
      </pc:sldChg>
      <pc:sldChg chg="del">
        <pc:chgData name="이동건" userId="4ad090f6-dadd-4301-b5d0-883b88f508af" providerId="ADAL" clId="{DA3A7C73-0E09-4192-AA4A-465743A05E43}" dt="2022-06-16T02:51:30.777" v="2" actId="2696"/>
        <pc:sldMkLst>
          <pc:docMk/>
          <pc:sldMk cId="437973374" sldId="338"/>
        </pc:sldMkLst>
      </pc:sldChg>
      <pc:sldChg chg="del">
        <pc:chgData name="이동건" userId="4ad090f6-dadd-4301-b5d0-883b88f508af" providerId="ADAL" clId="{DA3A7C73-0E09-4192-AA4A-465743A05E43}" dt="2022-06-16T02:51:39.084" v="5" actId="2696"/>
        <pc:sldMkLst>
          <pc:docMk/>
          <pc:sldMk cId="4131614278" sldId="339"/>
        </pc:sldMkLst>
      </pc:sldChg>
      <pc:sldChg chg="del">
        <pc:chgData name="이동건" userId="4ad090f6-dadd-4301-b5d0-883b88f508af" providerId="ADAL" clId="{DA3A7C73-0E09-4192-AA4A-465743A05E43}" dt="2022-06-16T02:51:39.420" v="6" actId="2696"/>
        <pc:sldMkLst>
          <pc:docMk/>
          <pc:sldMk cId="4226671108" sldId="340"/>
        </pc:sldMkLst>
      </pc:sldChg>
      <pc:sldChg chg="del">
        <pc:chgData name="이동건" userId="4ad090f6-dadd-4301-b5d0-883b88f508af" providerId="ADAL" clId="{DA3A7C73-0E09-4192-AA4A-465743A05E43}" dt="2022-06-16T02:51:30.813" v="3" actId="2696"/>
        <pc:sldMkLst>
          <pc:docMk/>
          <pc:sldMk cId="2538289311" sldId="345"/>
        </pc:sldMkLst>
      </pc:sldChg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3108313203" sldId="346"/>
        </pc:sldMkLst>
      </pc:sldChg>
      <pc:sldChg chg="del">
        <pc:chgData name="이동건" userId="4ad090f6-dadd-4301-b5d0-883b88f508af" providerId="ADAL" clId="{DA3A7C73-0E09-4192-AA4A-465743A05E43}" dt="2022-06-16T02:51:30.741" v="1" actId="2696"/>
        <pc:sldMkLst>
          <pc:docMk/>
          <pc:sldMk cId="673341773" sldId="347"/>
        </pc:sldMkLst>
      </pc:sldChg>
      <pc:sldChg chg="del">
        <pc:chgData name="이동건" userId="4ad090f6-dadd-4301-b5d0-883b88f508af" providerId="ADAL" clId="{DA3A7C73-0E09-4192-AA4A-465743A05E43}" dt="2022-06-16T02:51:38.576" v="4" actId="2696"/>
        <pc:sldMkLst>
          <pc:docMk/>
          <pc:sldMk cId="1221676009" sldId="348"/>
        </pc:sldMkLst>
      </pc:sldChg>
      <pc:sldChg chg="modTransition">
        <pc:chgData name="이동건" userId="4ad090f6-dadd-4301-b5d0-883b88f508af" providerId="ADAL" clId="{DA3A7C73-0E09-4192-AA4A-465743A05E43}" dt="2022-06-16T02:51:48.767" v="7"/>
        <pc:sldMkLst>
          <pc:docMk/>
          <pc:sldMk cId="3078918584" sldId="349"/>
        </pc:sldMkLst>
      </pc:sldChg>
      <pc:sldChg chg="addSp modSp add ord modTransition">
        <pc:chgData name="이동건" userId="4ad090f6-dadd-4301-b5d0-883b88f508af" providerId="ADAL" clId="{DA3A7C73-0E09-4192-AA4A-465743A05E43}" dt="2022-06-20T23:51:25.026" v="2811"/>
        <pc:sldMkLst>
          <pc:docMk/>
          <pc:sldMk cId="2575669866" sldId="12490"/>
        </pc:sldMkLst>
        <pc:spChg chg="add mod">
          <ac:chgData name="이동건" userId="4ad090f6-dadd-4301-b5d0-883b88f508af" providerId="ADAL" clId="{DA3A7C73-0E09-4192-AA4A-465743A05E43}" dt="2022-06-16T03:36:19.076" v="479" actId="14100"/>
          <ac:spMkLst>
            <pc:docMk/>
            <pc:sldMk cId="2575669866" sldId="12490"/>
            <ac:spMk id="20" creationId="{347C2A6D-7678-4537-A8D3-2F23A25047F9}"/>
          </ac:spMkLst>
        </pc:spChg>
      </pc:sldChg>
      <pc:sldChg chg="add ord">
        <pc:chgData name="이동건" userId="4ad090f6-dadd-4301-b5d0-883b88f508af" providerId="ADAL" clId="{DA3A7C73-0E09-4192-AA4A-465743A05E43}" dt="2022-06-20T05:20:27.495" v="2717"/>
        <pc:sldMkLst>
          <pc:docMk/>
          <pc:sldMk cId="2773598833" sldId="12491"/>
        </pc:sldMkLst>
      </pc:sldChg>
      <pc:sldChg chg="add">
        <pc:chgData name="이동건" userId="4ad090f6-dadd-4301-b5d0-883b88f508af" providerId="ADAL" clId="{DA3A7C73-0E09-4192-AA4A-465743A05E43}" dt="2022-06-16T02:51:26.565" v="0"/>
        <pc:sldMkLst>
          <pc:docMk/>
          <pc:sldMk cId="2611698519" sldId="12492"/>
        </pc:sldMkLst>
      </pc:sldChg>
      <pc:sldChg chg="addSp delSp modSp add addCm delCm">
        <pc:chgData name="이동건" userId="4ad090f6-dadd-4301-b5d0-883b88f508af" providerId="ADAL" clId="{DA3A7C73-0E09-4192-AA4A-465743A05E43}" dt="2022-06-20T00:17:47.608" v="2408" actId="20577"/>
        <pc:sldMkLst>
          <pc:docMk/>
          <pc:sldMk cId="1453026953" sldId="12493"/>
        </pc:sldMkLst>
        <pc:spChg chg="mod">
          <ac:chgData name="이동건" userId="4ad090f6-dadd-4301-b5d0-883b88f508af" providerId="ADAL" clId="{DA3A7C73-0E09-4192-AA4A-465743A05E43}" dt="2022-06-16T03:14:36.905" v="98" actId="20577"/>
          <ac:spMkLst>
            <pc:docMk/>
            <pc:sldMk cId="1453026953" sldId="12493"/>
            <ac:spMk id="2" creationId="{05BAA482-EBE5-49A1-80BA-13F207E6C5E7}"/>
          </ac:spMkLst>
        </pc:spChg>
        <pc:spChg chg="add mod">
          <ac:chgData name="이동건" userId="4ad090f6-dadd-4301-b5d0-883b88f508af" providerId="ADAL" clId="{DA3A7C73-0E09-4192-AA4A-465743A05E43}" dt="2022-06-16T05:34:40.504" v="1423" actId="1076"/>
          <ac:spMkLst>
            <pc:docMk/>
            <pc:sldMk cId="1453026953" sldId="12493"/>
            <ac:spMk id="6" creationId="{E3DFC340-0501-46AD-805C-C1A0F3635671}"/>
          </ac:spMkLst>
        </pc:spChg>
        <pc:spChg chg="add mod">
          <ac:chgData name="이동건" userId="4ad090f6-dadd-4301-b5d0-883b88f508af" providerId="ADAL" clId="{DA3A7C73-0E09-4192-AA4A-465743A05E43}" dt="2022-06-20T00:17:47.608" v="2408" actId="20577"/>
          <ac:spMkLst>
            <pc:docMk/>
            <pc:sldMk cId="1453026953" sldId="12493"/>
            <ac:spMk id="11" creationId="{B8425A18-6BC3-43E5-A581-D43D03E91774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16" creationId="{8975A231-4035-445F-B7BC-49CEC505C19F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18" creationId="{96A78F95-BA00-466E-8A4E-7F536A4513D7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19" creationId="{A9A9E56C-0855-4719-8FC1-B4EBD80832BE}"/>
          </ac:spMkLst>
        </pc:spChg>
        <pc:spChg chg="add mod">
          <ac:chgData name="이동건" userId="4ad090f6-dadd-4301-b5d0-883b88f508af" providerId="ADAL" clId="{DA3A7C73-0E09-4192-AA4A-465743A05E43}" dt="2022-06-16T03:30:21.383" v="370" actId="20577"/>
          <ac:spMkLst>
            <pc:docMk/>
            <pc:sldMk cId="1453026953" sldId="12493"/>
            <ac:spMk id="21" creationId="{F917ED5C-3A78-434A-8B23-24945F62C012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4" creationId="{E7387D91-BA39-4908-AC7F-4C5A06E60AE7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5" creationId="{3F47722D-C677-41FF-921D-89F4B183B443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6" creationId="{8F928B78-964D-4736-BC9D-F18BB3CB27AE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7" creationId="{C016A88C-A288-4DC3-B854-93CDD961899A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8" creationId="{ED15B878-4EB5-4E43-A94E-06556D971CE5}"/>
          </ac:spMkLst>
        </pc:spChg>
        <pc:spChg chg="add mod">
          <ac:chgData name="이동건" userId="4ad090f6-dadd-4301-b5d0-883b88f508af" providerId="ADAL" clId="{DA3A7C73-0E09-4192-AA4A-465743A05E43}" dt="2022-06-16T03:19:00.622" v="196" actId="1076"/>
          <ac:spMkLst>
            <pc:docMk/>
            <pc:sldMk cId="1453026953" sldId="12493"/>
            <ac:spMk id="29" creationId="{479B1475-BBDC-4F86-9EDE-FE6CEE46FCCD}"/>
          </ac:spMkLst>
        </pc:spChg>
        <pc:spChg chg="add del mod">
          <ac:chgData name="이동건" userId="4ad090f6-dadd-4301-b5d0-883b88f508af" providerId="ADAL" clId="{DA3A7C73-0E09-4192-AA4A-465743A05E43}" dt="2022-06-16T03:18:50.956" v="194" actId="478"/>
          <ac:spMkLst>
            <pc:docMk/>
            <pc:sldMk cId="1453026953" sldId="12493"/>
            <ac:spMk id="31" creationId="{D71B45E0-4A0E-43C7-A538-C7DE02FE7790}"/>
          </ac:spMkLst>
        </pc:spChg>
        <pc:spChg chg="add mod">
          <ac:chgData name="이동건" userId="4ad090f6-dadd-4301-b5d0-883b88f508af" providerId="ADAL" clId="{DA3A7C73-0E09-4192-AA4A-465743A05E43}" dt="2022-06-16T03:19:20.189" v="224" actId="20577"/>
          <ac:spMkLst>
            <pc:docMk/>
            <pc:sldMk cId="1453026953" sldId="12493"/>
            <ac:spMk id="32" creationId="{4B871DD5-8C72-4E2E-B6FB-A69BAB35283E}"/>
          </ac:spMkLst>
        </pc:spChg>
        <pc:spChg chg="add mod">
          <ac:chgData name="이동건" userId="4ad090f6-dadd-4301-b5d0-883b88f508af" providerId="ADAL" clId="{DA3A7C73-0E09-4192-AA4A-465743A05E43}" dt="2022-06-16T03:31:31.957" v="375" actId="20577"/>
          <ac:spMkLst>
            <pc:docMk/>
            <pc:sldMk cId="1453026953" sldId="12493"/>
            <ac:spMk id="33" creationId="{E17B01C3-DEA1-4F3F-B168-48EC4C2F591E}"/>
          </ac:spMkLst>
        </pc:spChg>
        <pc:spChg chg="add mod">
          <ac:chgData name="이동건" userId="4ad090f6-dadd-4301-b5d0-883b88f508af" providerId="ADAL" clId="{DA3A7C73-0E09-4192-AA4A-465743A05E43}" dt="2022-06-16T05:34:46.984" v="1426" actId="1076"/>
          <ac:spMkLst>
            <pc:docMk/>
            <pc:sldMk cId="1453026953" sldId="12493"/>
            <ac:spMk id="34" creationId="{C6D63DDD-09DD-41F5-A529-A8FC9DE5F32F}"/>
          </ac:spMkLst>
        </pc:spChg>
        <pc:spChg chg="add mod">
          <ac:chgData name="이동건" userId="4ad090f6-dadd-4301-b5d0-883b88f508af" providerId="ADAL" clId="{DA3A7C73-0E09-4192-AA4A-465743A05E43}" dt="2022-06-16T03:19:30.938" v="231" actId="20577"/>
          <ac:spMkLst>
            <pc:docMk/>
            <pc:sldMk cId="1453026953" sldId="12493"/>
            <ac:spMk id="35" creationId="{1D73DB9C-7854-4381-B1EF-A838BF04A25E}"/>
          </ac:spMkLst>
        </pc:spChg>
        <pc:spChg chg="add mod">
          <ac:chgData name="이동건" userId="4ad090f6-dadd-4301-b5d0-883b88f508af" providerId="ADAL" clId="{DA3A7C73-0E09-4192-AA4A-465743A05E43}" dt="2022-06-16T03:32:01.493" v="381" actId="20577"/>
          <ac:spMkLst>
            <pc:docMk/>
            <pc:sldMk cId="1453026953" sldId="12493"/>
            <ac:spMk id="38" creationId="{60DFC51A-1B21-473C-837E-7340EC19DF80}"/>
          </ac:spMkLst>
        </pc:spChg>
        <pc:spChg chg="add mod">
          <ac:chgData name="이동건" userId="4ad090f6-dadd-4301-b5d0-883b88f508af" providerId="ADAL" clId="{DA3A7C73-0E09-4192-AA4A-465743A05E43}" dt="2022-06-16T03:29:44.923" v="349" actId="1076"/>
          <ac:spMkLst>
            <pc:docMk/>
            <pc:sldMk cId="1453026953" sldId="12493"/>
            <ac:spMk id="42" creationId="{AF06BE61-5710-4BC7-BA52-35974DE82FBD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46" creationId="{3FF10047-ECC8-407B-8B12-80D52EC4B379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48" creationId="{4BE51499-8A9E-4DF6-AEA5-CD34F4D9B46E}"/>
          </ac:spMkLst>
        </pc:spChg>
        <pc:spChg chg="add mod">
          <ac:chgData name="이동건" userId="4ad090f6-dadd-4301-b5d0-883b88f508af" providerId="ADAL" clId="{DA3A7C73-0E09-4192-AA4A-465743A05E43}" dt="2022-06-16T03:34:43.472" v="439" actId="1076"/>
          <ac:spMkLst>
            <pc:docMk/>
            <pc:sldMk cId="1453026953" sldId="12493"/>
            <ac:spMk id="54" creationId="{4B716ECA-F7D3-4CA7-BE9A-89A3CD4FD4CF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56" creationId="{95734501-E3C5-433B-B62A-1E01E4DCB3C9}"/>
          </ac:spMkLst>
        </pc:spChg>
        <pc:spChg chg="add mod">
          <ac:chgData name="이동건" userId="4ad090f6-dadd-4301-b5d0-883b88f508af" providerId="ADAL" clId="{DA3A7C73-0E09-4192-AA4A-465743A05E43}" dt="2022-06-16T03:35:04.976" v="448" actId="20577"/>
          <ac:spMkLst>
            <pc:docMk/>
            <pc:sldMk cId="1453026953" sldId="12493"/>
            <ac:spMk id="57" creationId="{502E7ABC-F211-481A-9D19-FB3A6015AA2F}"/>
          </ac:spMkLst>
        </pc:spChg>
        <pc:spChg chg="add mod">
          <ac:chgData name="이동건" userId="4ad090f6-dadd-4301-b5d0-883b88f508af" providerId="ADAL" clId="{DA3A7C73-0E09-4192-AA4A-465743A05E43}" dt="2022-06-16T05:35:12.175" v="1430" actId="20577"/>
          <ac:spMkLst>
            <pc:docMk/>
            <pc:sldMk cId="1453026953" sldId="12493"/>
            <ac:spMk id="67" creationId="{51E81ACA-99C3-47DA-8F79-DEE022CF3FC5}"/>
          </ac:spMkLst>
        </pc:spChg>
        <pc:spChg chg="add mod">
          <ac:chgData name="이동건" userId="4ad090f6-dadd-4301-b5d0-883b88f508af" providerId="ADAL" clId="{DA3A7C73-0E09-4192-AA4A-465743A05E43}" dt="2022-06-16T05:03:35.836" v="860" actId="20577"/>
          <ac:spMkLst>
            <pc:docMk/>
            <pc:sldMk cId="1453026953" sldId="12493"/>
            <ac:spMk id="83" creationId="{3B013E10-9135-45FF-8A94-28EE3202B07A}"/>
          </ac:spMkLst>
        </pc:spChg>
        <pc:spChg chg="add mod">
          <ac:chgData name="이동건" userId="4ad090f6-dadd-4301-b5d0-883b88f508af" providerId="ADAL" clId="{DA3A7C73-0E09-4192-AA4A-465743A05E43}" dt="2022-06-16T05:34:40.504" v="1423" actId="1076"/>
          <ac:spMkLst>
            <pc:docMk/>
            <pc:sldMk cId="1453026953" sldId="12493"/>
            <ac:spMk id="85" creationId="{4420DAA9-EF4E-495C-84A3-84965D7F3CE5}"/>
          </ac:spMkLst>
        </pc:spChg>
        <pc:spChg chg="add mod">
          <ac:chgData name="이동건" userId="4ad090f6-dadd-4301-b5d0-883b88f508af" providerId="ADAL" clId="{DA3A7C73-0E09-4192-AA4A-465743A05E43}" dt="2022-06-16T05:34:40.504" v="1423" actId="1076"/>
          <ac:spMkLst>
            <pc:docMk/>
            <pc:sldMk cId="1453026953" sldId="12493"/>
            <ac:spMk id="86" creationId="{FCBBF16F-BF64-4F8A-82ED-14EB17928D93}"/>
          </ac:spMkLst>
        </pc:spChg>
        <pc:spChg chg="add mod">
          <ac:chgData name="이동건" userId="4ad090f6-dadd-4301-b5d0-883b88f508af" providerId="ADAL" clId="{DA3A7C73-0E09-4192-AA4A-465743A05E43}" dt="2022-06-16T05:35:08.370" v="1428" actId="20577"/>
          <ac:spMkLst>
            <pc:docMk/>
            <pc:sldMk cId="1453026953" sldId="12493"/>
            <ac:spMk id="1025" creationId="{6C7F4528-03B1-4618-9BFD-DF38D666CC8C}"/>
          </ac:spMkLst>
        </pc:spChg>
        <pc:spChg chg="add mod">
          <ac:chgData name="이동건" userId="4ad090f6-dadd-4301-b5d0-883b88f508af" providerId="ADAL" clId="{DA3A7C73-0E09-4192-AA4A-465743A05E43}" dt="2022-06-16T05:02:35.314" v="840" actId="1076"/>
          <ac:spMkLst>
            <pc:docMk/>
            <pc:sldMk cId="1453026953" sldId="12493"/>
            <ac:spMk id="1031" creationId="{F8C019ED-81C4-4A01-83DE-E58451E0C31F}"/>
          </ac:spMkLst>
        </pc:spChg>
        <pc:spChg chg="add mod">
          <ac:chgData name="이동건" userId="4ad090f6-dadd-4301-b5d0-883b88f508af" providerId="ADAL" clId="{DA3A7C73-0E09-4192-AA4A-465743A05E43}" dt="2022-06-16T05:34:40.504" v="1423" actId="1076"/>
          <ac:spMkLst>
            <pc:docMk/>
            <pc:sldMk cId="1453026953" sldId="12493"/>
            <ac:spMk id="1038" creationId="{099D81B0-6ECA-44DE-A4BC-1BE8A11310CB}"/>
          </ac:spMkLst>
        </pc:spChg>
        <pc:picChg chg="add mod">
          <ac:chgData name="이동건" userId="4ad090f6-dadd-4301-b5d0-883b88f508af" providerId="ADAL" clId="{DA3A7C73-0E09-4192-AA4A-465743A05E43}" dt="2022-06-16T05:02:35.314" v="840" actId="1076"/>
          <ac:picMkLst>
            <pc:docMk/>
            <pc:sldMk cId="1453026953" sldId="12493"/>
            <ac:picMk id="5" creationId="{30216373-7626-45F8-AD20-51B9CFED99BD}"/>
          </ac:picMkLst>
        </pc:picChg>
        <pc:picChg chg="add mod">
          <ac:chgData name="이동건" userId="4ad090f6-dadd-4301-b5d0-883b88f508af" providerId="ADAL" clId="{DA3A7C73-0E09-4192-AA4A-465743A05E43}" dt="2022-06-16T03:19:00.622" v="196" actId="1076"/>
          <ac:picMkLst>
            <pc:docMk/>
            <pc:sldMk cId="1453026953" sldId="12493"/>
            <ac:picMk id="1026" creationId="{79E3873A-64D7-472F-B45A-348735CBC648}"/>
          </ac:picMkLst>
        </pc:pic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8" creationId="{4480D179-79CB-4A23-B290-9267BD2FD709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13" creationId="{53E2AE7A-7EF5-4217-B5DB-8C3CB87F0A6C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17" creationId="{50467E4C-2FF2-4156-B5A1-023EC50FB7A5}"/>
          </ac:cxnSpMkLst>
        </pc:cxnChg>
        <pc:cxnChg chg="add mod">
          <ac:chgData name="이동건" userId="4ad090f6-dadd-4301-b5d0-883b88f508af" providerId="ADAL" clId="{DA3A7C73-0E09-4192-AA4A-465743A05E43}" dt="2022-06-16T03:19:00.622" v="196" actId="1076"/>
          <ac:cxnSpMkLst>
            <pc:docMk/>
            <pc:sldMk cId="1453026953" sldId="12493"/>
            <ac:cxnSpMk id="20" creationId="{56C8216D-A12B-4706-AB69-EB0E16BD23E6}"/>
          </ac:cxnSpMkLst>
        </pc:cxnChg>
        <pc:cxnChg chg="add mod">
          <ac:chgData name="이동건" userId="4ad090f6-dadd-4301-b5d0-883b88f508af" providerId="ADAL" clId="{DA3A7C73-0E09-4192-AA4A-465743A05E43}" dt="2022-06-16T03:31:31.957" v="375" actId="20577"/>
          <ac:cxnSpMkLst>
            <pc:docMk/>
            <pc:sldMk cId="1453026953" sldId="12493"/>
            <ac:cxnSpMk id="30" creationId="{74BD3C84-8703-48F0-B0D4-49EB33FEDE9E}"/>
          </ac:cxnSpMkLst>
        </pc:cxnChg>
        <pc:cxnChg chg="add mod">
          <ac:chgData name="이동건" userId="4ad090f6-dadd-4301-b5d0-883b88f508af" providerId="ADAL" clId="{DA3A7C73-0E09-4192-AA4A-465743A05E43}" dt="2022-06-16T03:29:00.391" v="316" actId="1076"/>
          <ac:cxnSpMkLst>
            <pc:docMk/>
            <pc:sldMk cId="1453026953" sldId="12493"/>
            <ac:cxnSpMk id="37" creationId="{F026CFC6-8071-420C-A006-7E5BC16DC2F5}"/>
          </ac:cxnSpMkLst>
        </pc:cxnChg>
        <pc:cxnChg chg="add mod">
          <ac:chgData name="이동건" userId="4ad090f6-dadd-4301-b5d0-883b88f508af" providerId="ADAL" clId="{DA3A7C73-0E09-4192-AA4A-465743A05E43}" dt="2022-06-16T03:29:22.759" v="334" actId="1076"/>
          <ac:cxnSpMkLst>
            <pc:docMk/>
            <pc:sldMk cId="1453026953" sldId="12493"/>
            <ac:cxnSpMk id="39" creationId="{8F8C8E4A-F1F9-42B8-8E68-CB39C8EB1364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43" creationId="{A7685384-509B-4855-8C56-5DB4B2DE5148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49" creationId="{CA42968A-E659-4930-8370-FC0AA0A8EFF2}"/>
          </ac:cxnSpMkLst>
        </pc:cxnChg>
        <pc:cxnChg chg="add mod">
          <ac:chgData name="이동건" userId="4ad090f6-dadd-4301-b5d0-883b88f508af" providerId="ADAL" clId="{DA3A7C73-0E09-4192-AA4A-465743A05E43}" dt="2022-06-16T03:34:51.424" v="442" actId="14100"/>
          <ac:cxnSpMkLst>
            <pc:docMk/>
            <pc:sldMk cId="1453026953" sldId="12493"/>
            <ac:cxnSpMk id="55" creationId="{1F239CA7-59F1-4FC9-AEE2-63883E6888F6}"/>
          </ac:cxnSpMkLst>
        </pc:cxnChg>
        <pc:cxnChg chg="add mod">
          <ac:chgData name="이동건" userId="4ad090f6-dadd-4301-b5d0-883b88f508af" providerId="ADAL" clId="{DA3A7C73-0E09-4192-AA4A-465743A05E43}" dt="2022-06-16T05:00:41.086" v="798" actId="14100"/>
          <ac:cxnSpMkLst>
            <pc:docMk/>
            <pc:sldMk cId="1453026953" sldId="12493"/>
            <ac:cxnSpMk id="59" creationId="{A064F918-702F-4003-B4FB-3CB1191A5D63}"/>
          </ac:cxnSpMkLst>
        </pc:cxnChg>
        <pc:cxnChg chg="add mod ord">
          <ac:chgData name="이동건" userId="4ad090f6-dadd-4301-b5d0-883b88f508af" providerId="ADAL" clId="{DA3A7C73-0E09-4192-AA4A-465743A05E43}" dt="2022-06-16T05:00:35.704" v="796" actId="14100"/>
          <ac:cxnSpMkLst>
            <pc:docMk/>
            <pc:sldMk cId="1453026953" sldId="12493"/>
            <ac:cxnSpMk id="61" creationId="{BAF876A2-1E4A-4B29-B667-D63CFDDDA004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70" creationId="{38EBECB9-387A-4DC1-B7DC-1D352DB5894E}"/>
          </ac:cxnSpMkLst>
        </pc:cxnChg>
        <pc:cxnChg chg="add mod">
          <ac:chgData name="이동건" userId="4ad090f6-dadd-4301-b5d0-883b88f508af" providerId="ADAL" clId="{DA3A7C73-0E09-4192-AA4A-465743A05E43}" dt="2022-06-16T05:03:17.192" v="853" actId="14100"/>
          <ac:cxnSpMkLst>
            <pc:docMk/>
            <pc:sldMk cId="1453026953" sldId="12493"/>
            <ac:cxnSpMk id="74" creationId="{618975C8-A9B1-4C80-A1D9-11B864BB80DF}"/>
          </ac:cxnSpMkLst>
        </pc:cxnChg>
        <pc:cxnChg chg="add mod">
          <ac:chgData name="이동건" userId="4ad090f6-dadd-4301-b5d0-883b88f508af" providerId="ADAL" clId="{DA3A7C73-0E09-4192-AA4A-465743A05E43}" dt="2022-06-16T05:03:01.407" v="849" actId="14100"/>
          <ac:cxnSpMkLst>
            <pc:docMk/>
            <pc:sldMk cId="1453026953" sldId="12493"/>
            <ac:cxnSpMk id="77" creationId="{9C656127-C47C-49E6-AE76-5C7AB272A579}"/>
          </ac:cxnSpMkLst>
        </pc:cxnChg>
        <pc:cxnChg chg="add mod">
          <ac:chgData name="이동건" userId="4ad090f6-dadd-4301-b5d0-883b88f508af" providerId="ADAL" clId="{DA3A7C73-0E09-4192-AA4A-465743A05E43}" dt="2022-06-16T05:03:13.330" v="852" actId="1076"/>
          <ac:cxnSpMkLst>
            <pc:docMk/>
            <pc:sldMk cId="1453026953" sldId="12493"/>
            <ac:cxnSpMk id="81" creationId="{0BDD10D5-9B81-41E7-BE2C-64AD70C8FDF7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1028" creationId="{405F3FB7-CE6C-4DDB-BFB2-37C3A9381427}"/>
          </ac:cxnSpMkLst>
        </pc:cxnChg>
        <pc:cxnChg chg="add mod">
          <ac:chgData name="이동건" userId="4ad090f6-dadd-4301-b5d0-883b88f508af" providerId="ADAL" clId="{DA3A7C73-0E09-4192-AA4A-465743A05E43}" dt="2022-06-16T05:02:35.314" v="840" actId="1076"/>
          <ac:cxnSpMkLst>
            <pc:docMk/>
            <pc:sldMk cId="1453026953" sldId="12493"/>
            <ac:cxnSpMk id="1030" creationId="{DCCAC569-16A7-46ED-9823-3BED29C7E8EC}"/>
          </ac:cxnSpMkLst>
        </pc:cxnChg>
      </pc:sldChg>
      <pc:sldChg chg="addSp delSp modSp add del modTransition">
        <pc:chgData name="이동건" userId="4ad090f6-dadd-4301-b5d0-883b88f508af" providerId="ADAL" clId="{DA3A7C73-0E09-4192-AA4A-465743A05E43}" dt="2022-06-20T00:27:58.949" v="2661" actId="2696"/>
        <pc:sldMkLst>
          <pc:docMk/>
          <pc:sldMk cId="2464933799" sldId="12494"/>
        </pc:sldMkLst>
        <pc:spChg chg="add del mod">
          <ac:chgData name="이동건" userId="4ad090f6-dadd-4301-b5d0-883b88f508af" providerId="ADAL" clId="{DA3A7C73-0E09-4192-AA4A-465743A05E43}" dt="2022-06-16T04:54:49.575" v="681" actId="478"/>
          <ac:spMkLst>
            <pc:docMk/>
            <pc:sldMk cId="2464933799" sldId="12494"/>
            <ac:spMk id="4" creationId="{92912A1D-0A2D-4D02-933B-48612290F0F7}"/>
          </ac:spMkLst>
        </pc:spChg>
        <pc:spChg chg="add del">
          <ac:chgData name="이동건" userId="4ad090f6-dadd-4301-b5d0-883b88f508af" providerId="ADAL" clId="{DA3A7C73-0E09-4192-AA4A-465743A05E43}" dt="2022-06-16T04:48:24.523" v="483" actId="478"/>
          <ac:spMkLst>
            <pc:docMk/>
            <pc:sldMk cId="2464933799" sldId="12494"/>
            <ac:spMk id="6" creationId="{E3DFC340-0501-46AD-805C-C1A0F3635671}"/>
          </ac:spMkLst>
        </pc:spChg>
        <pc:spChg chg="add del mod">
          <ac:chgData name="이동건" userId="4ad090f6-dadd-4301-b5d0-883b88f508af" providerId="ADAL" clId="{DA3A7C73-0E09-4192-AA4A-465743A05E43}" dt="2022-06-20T00:18:06.913" v="2413" actId="1076"/>
          <ac:spMkLst>
            <pc:docMk/>
            <pc:sldMk cId="2464933799" sldId="12494"/>
            <ac:spMk id="7" creationId="{B9FFE152-06B5-4FF3-9EA9-C16562293091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11" creationId="{B8425A18-6BC3-43E5-A581-D43D03E91774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16" creationId="{8975A231-4035-445F-B7BC-49CEC505C19F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18" creationId="{96A78F95-BA00-466E-8A4E-7F536A4513D7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19" creationId="{A9A9E56C-0855-4719-8FC1-B4EBD80832BE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1" creationId="{F917ED5C-3A78-434A-8B23-24945F62C012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4" creationId="{E7387D91-BA39-4908-AC7F-4C5A06E60AE7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5" creationId="{3F47722D-C677-41FF-921D-89F4B183B443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6" creationId="{8F928B78-964D-4736-BC9D-F18BB3CB27AE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7" creationId="{C016A88C-A288-4DC3-B854-93CDD961899A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8" creationId="{ED15B878-4EB5-4E43-A94E-06556D971CE5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29" creationId="{479B1475-BBDC-4F86-9EDE-FE6CEE46FCCD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32" creationId="{4B871DD5-8C72-4E2E-B6FB-A69BAB35283E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33" creationId="{E17B01C3-DEA1-4F3F-B168-48EC4C2F591E}"/>
          </ac:spMkLst>
        </pc:spChg>
        <pc:spChg chg="add del">
          <ac:chgData name="이동건" userId="4ad090f6-dadd-4301-b5d0-883b88f508af" providerId="ADAL" clId="{DA3A7C73-0E09-4192-AA4A-465743A05E43}" dt="2022-06-16T04:48:25.837" v="484" actId="478"/>
          <ac:spMkLst>
            <pc:docMk/>
            <pc:sldMk cId="2464933799" sldId="12494"/>
            <ac:spMk id="34" creationId="{C6D63DDD-09DD-41F5-A529-A8FC9DE5F32F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35" creationId="{1D73DB9C-7854-4381-B1EF-A838BF04A25E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38" creationId="{60DFC51A-1B21-473C-837E-7340EC19DF80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42" creationId="{AF06BE61-5710-4BC7-BA52-35974DE82FBD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46" creationId="{3FF10047-ECC8-407B-8B12-80D52EC4B379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48" creationId="{4BE51499-8A9E-4DF6-AEA5-CD34F4D9B46E}"/>
          </ac:spMkLst>
        </pc:spChg>
        <pc:spChg chg="add mod">
          <ac:chgData name="이동건" userId="4ad090f6-dadd-4301-b5d0-883b88f508af" providerId="ADAL" clId="{DA3A7C73-0E09-4192-AA4A-465743A05E43}" dt="2022-06-20T00:17:55.571" v="2412" actId="20577"/>
          <ac:spMkLst>
            <pc:docMk/>
            <pc:sldMk cId="2464933799" sldId="12494"/>
            <ac:spMk id="51" creationId="{69036F7E-8F67-479C-8536-50CA384C3ABA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53" creationId="{A5288856-D8DB-4A8C-A251-E8AE8216A06C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54" creationId="{4B716ECA-F7D3-4CA7-BE9A-89A3CD4FD4CF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56" creationId="{95734501-E3C5-433B-B62A-1E01E4DCB3C9}"/>
          </ac:spMkLst>
        </pc:spChg>
        <pc:spChg chg="add del">
          <ac:chgData name="이동건" userId="4ad090f6-dadd-4301-b5d0-883b88f508af" providerId="ADAL" clId="{DA3A7C73-0E09-4192-AA4A-465743A05E43}" dt="2022-06-16T05:03:50.800" v="863" actId="478"/>
          <ac:spMkLst>
            <pc:docMk/>
            <pc:sldMk cId="2464933799" sldId="12494"/>
            <ac:spMk id="57" creationId="{502E7ABC-F211-481A-9D19-FB3A6015AA2F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59" creationId="{570733E4-38A5-43A7-89A4-649970F3AFC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1" creationId="{C554F8CA-3318-46C7-9A2A-CFB9DAD84619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2" creationId="{3148021B-2F5B-43BC-86B5-82CFD6D8FB53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3" creationId="{6ECD65E7-00B8-4F72-BA14-66402EC74222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4" creationId="{67C05964-4468-4F5D-80B3-3398E699FC6A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5" creationId="{9937D1D9-FA3B-4A45-A81C-2A15529C70B2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6" creationId="{CAE6333F-1B0E-4889-ADF3-404B3979C45F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7" creationId="{8B3255F0-2F5B-418B-84F3-59BEBF1F7674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68" creationId="{03EA357E-983C-4D1B-B798-399CEAB035E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0" creationId="{190C1A7A-EE38-421A-AF0F-150090ECB09B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1" creationId="{96B50313-F830-47B9-8E80-8DA07A56C59F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2" creationId="{7D9C406E-A9BF-49E2-A81B-7BEB0CEF0138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4" creationId="{6B1D488C-0187-442D-A16C-F656441EAD89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6" creationId="{4F519E22-A71B-4231-BC2C-BA08D4B84E1F}"/>
          </ac:spMkLst>
        </pc:spChg>
        <pc:spChg chg="add mod">
          <ac:chgData name="이동건" userId="4ad090f6-dadd-4301-b5d0-883b88f508af" providerId="ADAL" clId="{DA3A7C73-0E09-4192-AA4A-465743A05E43}" dt="2022-06-16T05:36:42.734" v="1447" actId="1076"/>
          <ac:spMkLst>
            <pc:docMk/>
            <pc:sldMk cId="2464933799" sldId="12494"/>
            <ac:spMk id="78" creationId="{782F220E-7266-4AAD-A801-0812CAEEEA2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79" creationId="{92F5FDC4-3EE9-4E11-9683-161CAE0182CF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81" creationId="{34D44CDB-4D04-4F6A-B449-4CEFC59F780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83" creationId="{725CCF57-4BB4-485E-A58B-F3AF1C81A926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84" creationId="{1422BAAE-F7EF-48E5-9036-632C1D0D78AA}"/>
          </ac:spMkLst>
        </pc:spChg>
        <pc:spChg chg="add mod">
          <ac:chgData name="이동건" userId="4ad090f6-dadd-4301-b5d0-883b88f508af" providerId="ADAL" clId="{DA3A7C73-0E09-4192-AA4A-465743A05E43}" dt="2022-06-16T05:35:22.333" v="1434" actId="20577"/>
          <ac:spMkLst>
            <pc:docMk/>
            <pc:sldMk cId="2464933799" sldId="12494"/>
            <ac:spMk id="86" creationId="{91D3D62A-E03A-4CB7-97E7-50A6744B3C45}"/>
          </ac:spMkLst>
        </pc:spChg>
        <pc:spChg chg="add mod">
          <ac:chgData name="이동건" userId="4ad090f6-dadd-4301-b5d0-883b88f508af" providerId="ADAL" clId="{DA3A7C73-0E09-4192-AA4A-465743A05E43}" dt="2022-06-16T05:35:18.920" v="1432" actId="20577"/>
          <ac:spMkLst>
            <pc:docMk/>
            <pc:sldMk cId="2464933799" sldId="12494"/>
            <ac:spMk id="87" creationId="{9177F7CF-9663-4CF0-A0B0-CFBDB980736A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91" creationId="{3D7D8FBE-395E-4BBF-8E5D-959FE7B35C87}"/>
          </ac:spMkLst>
        </pc:spChg>
        <pc:spChg chg="add">
          <ac:chgData name="이동건" userId="4ad090f6-dadd-4301-b5d0-883b88f508af" providerId="ADAL" clId="{DA3A7C73-0E09-4192-AA4A-465743A05E43}" dt="2022-06-16T05:03:55.501" v="864"/>
          <ac:spMkLst>
            <pc:docMk/>
            <pc:sldMk cId="2464933799" sldId="12494"/>
            <ac:spMk id="95" creationId="{4FFC3A3F-BE02-4433-B782-760566B77FF2}"/>
          </ac:spMkLst>
        </pc:spChg>
        <pc:graphicFrameChg chg="add mod modGraphic">
          <ac:chgData name="이동건" userId="4ad090f6-dadd-4301-b5d0-883b88f508af" providerId="ADAL" clId="{DA3A7C73-0E09-4192-AA4A-465743A05E43}" dt="2022-06-20T00:18:06.913" v="2413" actId="1076"/>
          <ac:graphicFrameMkLst>
            <pc:docMk/>
            <pc:sldMk cId="2464933799" sldId="12494"/>
            <ac:graphicFrameMk id="9" creationId="{AA2350AE-9A4B-4784-AA5C-06E3CB15991F}"/>
          </ac:graphicFrameMkLst>
        </pc:graphicFrameChg>
        <pc:picChg chg="add del">
          <ac:chgData name="이동건" userId="4ad090f6-dadd-4301-b5d0-883b88f508af" providerId="ADAL" clId="{DA3A7C73-0E09-4192-AA4A-465743A05E43}" dt="2022-06-16T05:03:50.800" v="863" actId="478"/>
          <ac:picMkLst>
            <pc:docMk/>
            <pc:sldMk cId="2464933799" sldId="12494"/>
            <ac:picMk id="5" creationId="{30216373-7626-45F8-AD20-51B9CFED99BD}"/>
          </ac:picMkLst>
        </pc:picChg>
        <pc:picChg chg="add">
          <ac:chgData name="이동건" userId="4ad090f6-dadd-4301-b5d0-883b88f508af" providerId="ADAL" clId="{DA3A7C73-0E09-4192-AA4A-465743A05E43}" dt="2022-06-16T05:03:55.501" v="864"/>
          <ac:picMkLst>
            <pc:docMk/>
            <pc:sldMk cId="2464933799" sldId="12494"/>
            <ac:picMk id="45" creationId="{E3B054FD-CF29-4870-89B9-BE143ADDB493}"/>
          </ac:picMkLst>
        </pc:picChg>
        <pc:picChg chg="add">
          <ac:chgData name="이동건" userId="4ad090f6-dadd-4301-b5d0-883b88f508af" providerId="ADAL" clId="{DA3A7C73-0E09-4192-AA4A-465743A05E43}" dt="2022-06-16T05:03:55.501" v="864"/>
          <ac:picMkLst>
            <pc:docMk/>
            <pc:sldMk cId="2464933799" sldId="12494"/>
            <ac:picMk id="47" creationId="{6CFB8F35-D257-49EA-A379-6352FE4C9B93}"/>
          </ac:picMkLst>
        </pc:picChg>
        <pc:picChg chg="add del">
          <ac:chgData name="이동건" userId="4ad090f6-dadd-4301-b5d0-883b88f508af" providerId="ADAL" clId="{DA3A7C73-0E09-4192-AA4A-465743A05E43}" dt="2022-06-16T05:03:50.800" v="863" actId="478"/>
          <ac:picMkLst>
            <pc:docMk/>
            <pc:sldMk cId="2464933799" sldId="12494"/>
            <ac:picMk id="1026" creationId="{79E3873A-64D7-472F-B45A-348735CBC648}"/>
          </ac:picMkLst>
        </pc:pic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8" creationId="{4480D179-79CB-4A23-B290-9267BD2FD709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13" creationId="{53E2AE7A-7EF5-4217-B5DB-8C3CB87F0A6C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17" creationId="{50467E4C-2FF2-4156-B5A1-023EC50FB7A5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20" creationId="{56C8216D-A12B-4706-AB69-EB0E16BD23E6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30" creationId="{74BD3C84-8703-48F0-B0D4-49EB33FEDE9E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37" creationId="{F026CFC6-8071-420C-A006-7E5BC16DC2F5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39" creationId="{8F8C8E4A-F1F9-42B8-8E68-CB39C8EB1364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43" creationId="{A7685384-509B-4855-8C56-5DB4B2DE5148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44" creationId="{D13A866D-66C6-47D2-9D1C-E8E2DA3E6EA7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49" creationId="{CA42968A-E659-4930-8370-FC0AA0A8EFF2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50" creationId="{F85AC028-D840-4DE4-9518-030D9C1058AC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52" creationId="{F9C764FD-5D7C-4047-B03A-F9D42ECBDBCF}"/>
          </ac:cxnSpMkLst>
        </pc:cxnChg>
        <pc:cxnChg chg="add del">
          <ac:chgData name="이동건" userId="4ad090f6-dadd-4301-b5d0-883b88f508af" providerId="ADAL" clId="{DA3A7C73-0E09-4192-AA4A-465743A05E43}" dt="2022-06-16T05:03:50.800" v="863" actId="478"/>
          <ac:cxnSpMkLst>
            <pc:docMk/>
            <pc:sldMk cId="2464933799" sldId="12494"/>
            <ac:cxnSpMk id="55" creationId="{1F239CA7-59F1-4FC9-AEE2-63883E6888F6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58" creationId="{BB3A87B9-833D-4B58-85AD-EAD6C1309E57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60" creationId="{CCD8BB10-F9D5-4D2E-8071-5BC20AE74DB7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69" creationId="{34F723BE-C13A-4097-8BFC-B303AEAA019F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73" creationId="{1AF519D6-F11C-4CCC-BC17-0BE8766AF2F5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75" creationId="{4A68C100-8B50-450B-BCAC-B03E8C9003DC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77" creationId="{8F9BE54A-ED77-458B-A12A-20BB17C83806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0" creationId="{334C6EF7-CFB8-4D72-B2B6-42E0B0F6E21C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2" creationId="{E870B63F-EE4A-4611-B564-2DF983BE561D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5" creationId="{7ACFD25E-9092-47E6-91A2-1F6423CDEF3C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8" creationId="{814285EA-FFD3-4D60-846E-AD94A1B7852B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89" creationId="{B6F95340-334A-4690-9F9C-7A5C0E22842D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90" creationId="{420A7147-7CD3-4B2B-AE9F-1ADEA5A495F6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92" creationId="{E502CED8-FD07-4533-AF3B-8EE2FECB36CE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93" creationId="{9F009461-4052-45F3-97EC-27F1CF5181E7}"/>
          </ac:cxnSpMkLst>
        </pc:cxnChg>
        <pc:cxnChg chg="add">
          <ac:chgData name="이동건" userId="4ad090f6-dadd-4301-b5d0-883b88f508af" providerId="ADAL" clId="{DA3A7C73-0E09-4192-AA4A-465743A05E43}" dt="2022-06-16T05:03:55.501" v="864"/>
          <ac:cxnSpMkLst>
            <pc:docMk/>
            <pc:sldMk cId="2464933799" sldId="12494"/>
            <ac:cxnSpMk id="94" creationId="{1A00A740-DB63-4D15-92F6-B4C903E564C7}"/>
          </ac:cxnSpMkLst>
        </pc:cxnChg>
      </pc:sldChg>
      <pc:sldChg chg="addSp delSp modSp add del">
        <pc:chgData name="이동건" userId="4ad090f6-dadd-4301-b5d0-883b88f508af" providerId="ADAL" clId="{DA3A7C73-0E09-4192-AA4A-465743A05E43}" dt="2022-06-20T00:29:15.016" v="2676" actId="2696"/>
        <pc:sldMkLst>
          <pc:docMk/>
          <pc:sldMk cId="4184138105" sldId="12495"/>
        </pc:sldMkLst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" creationId="{B9FFE152-06B5-4FF3-9EA9-C16562293091}"/>
          </ac:spMkLst>
        </pc:spChg>
        <pc:spChg chg="add mod">
          <ac:chgData name="이동건" userId="4ad090f6-dadd-4301-b5d0-883b88f508af" providerId="ADAL" clId="{DA3A7C73-0E09-4192-AA4A-465743A05E43}" dt="2022-06-16T05:20:32.229" v="983" actId="1076"/>
          <ac:spMkLst>
            <pc:docMk/>
            <pc:sldMk cId="4184138105" sldId="12495"/>
            <ac:spMk id="10" creationId="{D0B690AC-0475-40D9-ACA3-0514E55B1BC3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51" creationId="{69036F7E-8F67-479C-8536-50CA384C3ABA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53" creationId="{A5288856-D8DB-4A8C-A251-E8AE8216A06C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59" creationId="{570733E4-38A5-43A7-89A4-649970F3AFC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1" creationId="{C554F8CA-3318-46C7-9A2A-CFB9DAD84619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2" creationId="{3148021B-2F5B-43BC-86B5-82CFD6D8FB53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3" creationId="{6ECD65E7-00B8-4F72-BA14-66402EC74222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4" creationId="{67C05964-4468-4F5D-80B3-3398E699FC6A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5" creationId="{9937D1D9-FA3B-4A45-A81C-2A15529C70B2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6" creationId="{CAE6333F-1B0E-4889-ADF3-404B3979C45F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7" creationId="{8B3255F0-2F5B-418B-84F3-59BEBF1F7674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68" creationId="{03EA357E-983C-4D1B-B798-399CEAB035E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0" creationId="{190C1A7A-EE38-421A-AF0F-150090ECB09B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1" creationId="{96B50313-F830-47B9-8E80-8DA07A56C59F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2" creationId="{7D9C406E-A9BF-49E2-A81B-7BEB0CEF0138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4" creationId="{6B1D488C-0187-442D-A16C-F656441EAD89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6" creationId="{4F519E22-A71B-4231-BC2C-BA08D4B84E1F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8" creationId="{782F220E-7266-4AAD-A801-0812CAEEEA2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79" creationId="{92F5FDC4-3EE9-4E11-9683-161CAE0182CF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1" creationId="{34D44CDB-4D04-4F6A-B449-4CEFC59F780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3" creationId="{725CCF57-4BB4-485E-A58B-F3AF1C81A926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4" creationId="{1422BAAE-F7EF-48E5-9036-632C1D0D78AA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6" creationId="{91D3D62A-E03A-4CB7-97E7-50A6744B3C45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87" creationId="{9177F7CF-9663-4CF0-A0B0-CFBDB980736A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91" creationId="{3D7D8FBE-395E-4BBF-8E5D-959FE7B35C87}"/>
          </ac:spMkLst>
        </pc:spChg>
        <pc:spChg chg="del">
          <ac:chgData name="이동건" userId="4ad090f6-dadd-4301-b5d0-883b88f508af" providerId="ADAL" clId="{DA3A7C73-0E09-4192-AA4A-465743A05E43}" dt="2022-06-16T05:16:53.256" v="923" actId="478"/>
          <ac:spMkLst>
            <pc:docMk/>
            <pc:sldMk cId="4184138105" sldId="12495"/>
            <ac:spMk id="95" creationId="{4FFC3A3F-BE02-4433-B782-760566B77FF2}"/>
          </ac:spMkLst>
        </pc:spChg>
        <pc:spChg chg="add mod">
          <ac:chgData name="이동건" userId="4ad090f6-dadd-4301-b5d0-883b88f508af" providerId="ADAL" clId="{DA3A7C73-0E09-4192-AA4A-465743A05E43}" dt="2022-06-16T05:22:50.635" v="1007" actId="1076"/>
          <ac:spMkLst>
            <pc:docMk/>
            <pc:sldMk cId="4184138105" sldId="12495"/>
            <ac:spMk id="96" creationId="{B53A4F53-1DF5-4522-8F9A-24A4D6C5A0AC}"/>
          </ac:spMkLst>
        </pc:spChg>
        <pc:graphicFrameChg chg="del">
          <ac:chgData name="이동건" userId="4ad090f6-dadd-4301-b5d0-883b88f508af" providerId="ADAL" clId="{DA3A7C73-0E09-4192-AA4A-465743A05E43}" dt="2022-06-16T05:17:00.364" v="924" actId="478"/>
          <ac:graphicFrameMkLst>
            <pc:docMk/>
            <pc:sldMk cId="4184138105" sldId="12495"/>
            <ac:graphicFrameMk id="9" creationId="{AA2350AE-9A4B-4784-AA5C-06E3CB15991F}"/>
          </ac:graphicFrameMkLst>
        </pc:graphicFrameChg>
        <pc:picChg chg="add del mod">
          <ac:chgData name="이동건" userId="4ad090f6-dadd-4301-b5d0-883b88f508af" providerId="ADAL" clId="{DA3A7C73-0E09-4192-AA4A-465743A05E43}" dt="2022-06-16T05:20:41.430" v="990" actId="478"/>
          <ac:picMkLst>
            <pc:docMk/>
            <pc:sldMk cId="4184138105" sldId="12495"/>
            <ac:picMk id="5" creationId="{4AEC4F80-65DD-406D-85E8-2D75814ADABC}"/>
          </ac:picMkLst>
        </pc:picChg>
        <pc:picChg chg="add mod">
          <ac:chgData name="이동건" userId="4ad090f6-dadd-4301-b5d0-883b88f508af" providerId="ADAL" clId="{DA3A7C73-0E09-4192-AA4A-465743A05E43}" dt="2022-06-16T05:20:21.603" v="966" actId="1076"/>
          <ac:picMkLst>
            <pc:docMk/>
            <pc:sldMk cId="4184138105" sldId="12495"/>
            <ac:picMk id="8" creationId="{AD2C24E8-C2C1-4081-985A-1792AA4A55F1}"/>
          </ac:picMkLst>
        </pc:picChg>
        <pc:picChg chg="add mod">
          <ac:chgData name="이동건" userId="4ad090f6-dadd-4301-b5d0-883b88f508af" providerId="ADAL" clId="{DA3A7C73-0E09-4192-AA4A-465743A05E43}" dt="2022-06-16T05:20:53.212" v="997" actId="14100"/>
          <ac:picMkLst>
            <pc:docMk/>
            <pc:sldMk cId="4184138105" sldId="12495"/>
            <ac:picMk id="12" creationId="{B1778BF4-5E01-46B5-A340-12D63C30ED3E}"/>
          </ac:picMkLst>
        </pc:picChg>
        <pc:picChg chg="del">
          <ac:chgData name="이동건" userId="4ad090f6-dadd-4301-b5d0-883b88f508af" providerId="ADAL" clId="{DA3A7C73-0E09-4192-AA4A-465743A05E43}" dt="2022-06-16T05:16:53.256" v="923" actId="478"/>
          <ac:picMkLst>
            <pc:docMk/>
            <pc:sldMk cId="4184138105" sldId="12495"/>
            <ac:picMk id="45" creationId="{E3B054FD-CF29-4870-89B9-BE143ADDB493}"/>
          </ac:picMkLst>
        </pc:picChg>
        <pc:picChg chg="del">
          <ac:chgData name="이동건" userId="4ad090f6-dadd-4301-b5d0-883b88f508af" providerId="ADAL" clId="{DA3A7C73-0E09-4192-AA4A-465743A05E43}" dt="2022-06-16T05:16:53.256" v="923" actId="478"/>
          <ac:picMkLst>
            <pc:docMk/>
            <pc:sldMk cId="4184138105" sldId="12495"/>
            <ac:picMk id="47" creationId="{6CFB8F35-D257-49EA-A379-6352FE4C9B93}"/>
          </ac:picMkLst>
        </pc:picChg>
        <pc:picChg chg="add del mod">
          <ac:chgData name="이동건" userId="4ad090f6-dadd-4301-b5d0-883b88f508af" providerId="ADAL" clId="{DA3A7C73-0E09-4192-AA4A-465743A05E43}" dt="2022-06-16T05:19:57.164" v="958" actId="478"/>
          <ac:picMkLst>
            <pc:docMk/>
            <pc:sldMk cId="4184138105" sldId="12495"/>
            <ac:picMk id="54" creationId="{A6AC0F79-373F-4810-B783-AAA0D5DD92D3}"/>
          </ac:picMkLst>
        </pc:picChg>
        <pc:picChg chg="add del mod">
          <ac:chgData name="이동건" userId="4ad090f6-dadd-4301-b5d0-883b88f508af" providerId="ADAL" clId="{DA3A7C73-0E09-4192-AA4A-465743A05E43}" dt="2022-06-16T05:18:29.065" v="940" actId="478"/>
          <ac:picMkLst>
            <pc:docMk/>
            <pc:sldMk cId="4184138105" sldId="12495"/>
            <ac:picMk id="55" creationId="{507F7270-0D92-4E68-BD8B-CB60475C2EBE}"/>
          </ac:picMkLst>
        </pc:picChg>
        <pc:picChg chg="add del mod">
          <ac:chgData name="이동건" userId="4ad090f6-dadd-4301-b5d0-883b88f508af" providerId="ADAL" clId="{DA3A7C73-0E09-4192-AA4A-465743A05E43}" dt="2022-06-16T05:19:56.363" v="957" actId="478"/>
          <ac:picMkLst>
            <pc:docMk/>
            <pc:sldMk cId="4184138105" sldId="12495"/>
            <ac:picMk id="56" creationId="{152959A3-5CA4-4235-B667-265EBADE1B46}"/>
          </ac:picMkLst>
        </pc:pic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44" creationId="{D13A866D-66C6-47D2-9D1C-E8E2DA3E6EA7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50" creationId="{F85AC028-D840-4DE4-9518-030D9C1058AC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52" creationId="{F9C764FD-5D7C-4047-B03A-F9D42ECBDBCF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58" creationId="{BB3A87B9-833D-4B58-85AD-EAD6C1309E57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60" creationId="{CCD8BB10-F9D5-4D2E-8071-5BC20AE74DB7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69" creationId="{34F723BE-C13A-4097-8BFC-B303AEAA019F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73" creationId="{1AF519D6-F11C-4CCC-BC17-0BE8766AF2F5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75" creationId="{4A68C100-8B50-450B-BCAC-B03E8C9003DC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77" creationId="{8F9BE54A-ED77-458B-A12A-20BB17C83806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0" creationId="{334C6EF7-CFB8-4D72-B2B6-42E0B0F6E21C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2" creationId="{E870B63F-EE4A-4611-B564-2DF983BE561D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5" creationId="{7ACFD25E-9092-47E6-91A2-1F6423CDEF3C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8" creationId="{814285EA-FFD3-4D60-846E-AD94A1B7852B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89" creationId="{B6F95340-334A-4690-9F9C-7A5C0E22842D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90" creationId="{420A7147-7CD3-4B2B-AE9F-1ADEA5A495F6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92" creationId="{E502CED8-FD07-4533-AF3B-8EE2FECB36CE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93" creationId="{9F009461-4052-45F3-97EC-27F1CF5181E7}"/>
          </ac:cxnSpMkLst>
        </pc:cxnChg>
        <pc:cxnChg chg="del">
          <ac:chgData name="이동건" userId="4ad090f6-dadd-4301-b5d0-883b88f508af" providerId="ADAL" clId="{DA3A7C73-0E09-4192-AA4A-465743A05E43}" dt="2022-06-16T05:16:53.256" v="923" actId="478"/>
          <ac:cxnSpMkLst>
            <pc:docMk/>
            <pc:sldMk cId="4184138105" sldId="12495"/>
            <ac:cxnSpMk id="94" creationId="{1A00A740-DB63-4D15-92F6-B4C903E564C7}"/>
          </ac:cxnSpMkLst>
        </pc:cxnChg>
      </pc:sldChg>
      <pc:sldChg chg="addSp delSp modSp add">
        <pc:chgData name="이동건" userId="4ad090f6-dadd-4301-b5d0-883b88f508af" providerId="ADAL" clId="{DA3A7C73-0E09-4192-AA4A-465743A05E43}" dt="2022-06-20T00:29:07.376" v="2675" actId="1076"/>
        <pc:sldMkLst>
          <pc:docMk/>
          <pc:sldMk cId="2847726332" sldId="12496"/>
        </pc:sldMkLst>
        <pc:spChg chg="add mod">
          <ac:chgData name="이동건" userId="4ad090f6-dadd-4301-b5d0-883b88f508af" providerId="ADAL" clId="{DA3A7C73-0E09-4192-AA4A-465743A05E43}" dt="2022-06-20T00:28:36.494" v="2665" actId="1076"/>
          <ac:spMkLst>
            <pc:docMk/>
            <pc:sldMk cId="2847726332" sldId="12496"/>
            <ac:spMk id="4" creationId="{A520A1CE-40E5-4944-8EE4-ED354140A199}"/>
          </ac:spMkLst>
        </pc:spChg>
        <pc:spChg chg="add mod">
          <ac:chgData name="이동건" userId="4ad090f6-dadd-4301-b5d0-883b88f508af" providerId="ADAL" clId="{DA3A7C73-0E09-4192-AA4A-465743A05E43}" dt="2022-06-16T05:27:55.602" v="1153" actId="208"/>
          <ac:spMkLst>
            <pc:docMk/>
            <pc:sldMk cId="2847726332" sldId="12496"/>
            <ac:spMk id="21" creationId="{51483837-B515-4430-8752-EB0CCF624098}"/>
          </ac:spMkLst>
        </pc:spChg>
        <pc:spChg chg="add mod">
          <ac:chgData name="이동건" userId="4ad090f6-dadd-4301-b5d0-883b88f508af" providerId="ADAL" clId="{DA3A7C73-0E09-4192-AA4A-465743A05E43}" dt="2022-06-16T05:26:54.695" v="1145" actId="1076"/>
          <ac:spMkLst>
            <pc:docMk/>
            <pc:sldMk cId="2847726332" sldId="12496"/>
            <ac:spMk id="22" creationId="{C57D1431-D9BE-41D3-8E76-D30481F0ACBF}"/>
          </ac:spMkLst>
        </pc:spChg>
        <pc:spChg chg="add mod">
          <ac:chgData name="이동건" userId="4ad090f6-dadd-4301-b5d0-883b88f508af" providerId="ADAL" clId="{DA3A7C73-0E09-4192-AA4A-465743A05E43}" dt="2022-06-16T05:28:17.931" v="1157" actId="2085"/>
          <ac:spMkLst>
            <pc:docMk/>
            <pc:sldMk cId="2847726332" sldId="12496"/>
            <ac:spMk id="27" creationId="{2C881787-9027-4BCF-815C-8DA65E8D3372}"/>
          </ac:spMkLst>
        </pc:spChg>
        <pc:spChg chg="add mod">
          <ac:chgData name="이동건" userId="4ad090f6-dadd-4301-b5d0-883b88f508af" providerId="ADAL" clId="{DA3A7C73-0E09-4192-AA4A-465743A05E43}" dt="2022-06-16T05:31:42.196" v="1283" actId="20577"/>
          <ac:spMkLst>
            <pc:docMk/>
            <pc:sldMk cId="2847726332" sldId="12496"/>
            <ac:spMk id="29" creationId="{2CCAB6DA-7CB8-4243-8B75-D80D00702C63}"/>
          </ac:spMkLst>
        </pc:spChg>
        <pc:spChg chg="add del mod">
          <ac:chgData name="이동건" userId="4ad090f6-dadd-4301-b5d0-883b88f508af" providerId="ADAL" clId="{DA3A7C73-0E09-4192-AA4A-465743A05E43}" dt="2022-06-20T00:28:28.203" v="2663" actId="478"/>
          <ac:spMkLst>
            <pc:docMk/>
            <pc:sldMk cId="2847726332" sldId="12496"/>
            <ac:spMk id="30" creationId="{7B599B52-0D70-4563-88FF-8EF1BE9EDE94}"/>
          </ac:spMkLst>
        </pc:spChg>
        <pc:spChg chg="add mod">
          <ac:chgData name="이동건" userId="4ad090f6-dadd-4301-b5d0-883b88f508af" providerId="ADAL" clId="{DA3A7C73-0E09-4192-AA4A-465743A05E43}" dt="2022-06-16T05:31:06.585" v="1252" actId="1076"/>
          <ac:spMkLst>
            <pc:docMk/>
            <pc:sldMk cId="2847726332" sldId="12496"/>
            <ac:spMk id="33" creationId="{DA38A06A-9EF3-48F9-AF7D-2DCC6085BBAF}"/>
          </ac:spMkLst>
        </pc:spChg>
        <pc:spChg chg="add mod">
          <ac:chgData name="이동건" userId="4ad090f6-dadd-4301-b5d0-883b88f508af" providerId="ADAL" clId="{DA3A7C73-0E09-4192-AA4A-465743A05E43}" dt="2022-06-20T00:28:57.651" v="2673" actId="1076"/>
          <ac:spMkLst>
            <pc:docMk/>
            <pc:sldMk cId="2847726332" sldId="12496"/>
            <ac:spMk id="38" creationId="{23001294-A1CD-471B-BA74-CF9DDE3FDCF8}"/>
          </ac:spMkLst>
        </pc:spChg>
        <pc:spChg chg="add mod">
          <ac:chgData name="이동건" userId="4ad090f6-dadd-4301-b5d0-883b88f508af" providerId="ADAL" clId="{DA3A7C73-0E09-4192-AA4A-465743A05E43}" dt="2022-06-20T00:29:07.376" v="2675" actId="1076"/>
          <ac:spMkLst>
            <pc:docMk/>
            <pc:sldMk cId="2847726332" sldId="12496"/>
            <ac:spMk id="39" creationId="{292EF3E4-3556-49C0-9E2F-1235A55237F5}"/>
          </ac:spMkLst>
        </pc:spChg>
        <pc:picChg chg="del">
          <ac:chgData name="이동건" userId="4ad090f6-dadd-4301-b5d0-883b88f508af" providerId="ADAL" clId="{DA3A7C73-0E09-4192-AA4A-465743A05E43}" dt="2022-06-16T05:23:15.661" v="1008" actId="478"/>
          <ac:picMkLst>
            <pc:docMk/>
            <pc:sldMk cId="2847726332" sldId="12496"/>
            <ac:picMk id="5" creationId="{4AEC4F80-65DD-406D-85E8-2D75814ADABC}"/>
          </ac:picMkLst>
        </pc:picChg>
        <pc:picChg chg="mod">
          <ac:chgData name="이동건" userId="4ad090f6-dadd-4301-b5d0-883b88f508af" providerId="ADAL" clId="{DA3A7C73-0E09-4192-AA4A-465743A05E43}" dt="2022-06-20T00:28:32.606" v="2664" actId="1076"/>
          <ac:picMkLst>
            <pc:docMk/>
            <pc:sldMk cId="2847726332" sldId="12496"/>
            <ac:picMk id="8" creationId="{AD2C24E8-C2C1-4081-985A-1792AA4A55F1}"/>
          </ac:picMkLst>
        </pc:picChg>
        <pc:picChg chg="add mod">
          <ac:chgData name="이동건" userId="4ad090f6-dadd-4301-b5d0-883b88f508af" providerId="ADAL" clId="{DA3A7C73-0E09-4192-AA4A-465743A05E43}" dt="2022-06-20T00:28:49.339" v="2671" actId="1076"/>
          <ac:picMkLst>
            <pc:docMk/>
            <pc:sldMk cId="2847726332" sldId="12496"/>
            <ac:picMk id="37" creationId="{F9EA6102-3DDC-4224-AA6A-8FEFEB6D23D5}"/>
          </ac:picMkLst>
        </pc:picChg>
        <pc:picChg chg="mod">
          <ac:chgData name="이동건" userId="4ad090f6-dadd-4301-b5d0-883b88f508af" providerId="ADAL" clId="{DA3A7C73-0E09-4192-AA4A-465743A05E43}" dt="2022-06-16T05:23:48.939" v="1022" actId="1076"/>
          <ac:picMkLst>
            <pc:docMk/>
            <pc:sldMk cId="2847726332" sldId="12496"/>
            <ac:picMk id="54" creationId="{A6AC0F79-373F-4810-B783-AAA0D5DD92D3}"/>
          </ac:picMkLst>
        </pc:picChg>
        <pc:picChg chg="del">
          <ac:chgData name="이동건" userId="4ad090f6-dadd-4301-b5d0-883b88f508af" providerId="ADAL" clId="{DA3A7C73-0E09-4192-AA4A-465743A05E43}" dt="2022-06-16T05:23:16.180" v="1009" actId="478"/>
          <ac:picMkLst>
            <pc:docMk/>
            <pc:sldMk cId="2847726332" sldId="12496"/>
            <ac:picMk id="56" creationId="{152959A3-5CA4-4235-B667-265EBADE1B46}"/>
          </ac:picMkLst>
        </pc:picChg>
        <pc:cxnChg chg="add mod">
          <ac:chgData name="이동건" userId="4ad090f6-dadd-4301-b5d0-883b88f508af" providerId="ADAL" clId="{DA3A7C73-0E09-4192-AA4A-465743A05E43}" dt="2022-06-20T00:28:39.640" v="2666" actId="14100"/>
          <ac:cxnSpMkLst>
            <pc:docMk/>
            <pc:sldMk cId="2847726332" sldId="12496"/>
            <ac:cxnSpMk id="7" creationId="{B5C125D0-C6BA-4D53-9D01-1E628CD5755F}"/>
          </ac:cxnSpMkLst>
        </pc:cxnChg>
        <pc:cxnChg chg="add mod">
          <ac:chgData name="이동건" userId="4ad090f6-dadd-4301-b5d0-883b88f508af" providerId="ADAL" clId="{DA3A7C73-0E09-4192-AA4A-465743A05E43}" dt="2022-06-20T00:28:41.826" v="2667" actId="14100"/>
          <ac:cxnSpMkLst>
            <pc:docMk/>
            <pc:sldMk cId="2847726332" sldId="12496"/>
            <ac:cxnSpMk id="12" creationId="{20D8C28A-639B-4DD8-B7DF-6751C12F58E7}"/>
          </ac:cxnSpMkLst>
        </pc:cxnChg>
        <pc:cxnChg chg="add del mod">
          <ac:chgData name="이동건" userId="4ad090f6-dadd-4301-b5d0-883b88f508af" providerId="ADAL" clId="{DA3A7C73-0E09-4192-AA4A-465743A05E43}" dt="2022-06-16T05:25:15.190" v="1042" actId="478"/>
          <ac:cxnSpMkLst>
            <pc:docMk/>
            <pc:sldMk cId="2847726332" sldId="12496"/>
            <ac:cxnSpMk id="15" creationId="{E872D83A-B77F-4291-8060-B5A244608A51}"/>
          </ac:cxnSpMkLst>
        </pc:cxnChg>
        <pc:cxnChg chg="add del mod">
          <ac:chgData name="이동건" userId="4ad090f6-dadd-4301-b5d0-883b88f508af" providerId="ADAL" clId="{DA3A7C73-0E09-4192-AA4A-465743A05E43}" dt="2022-06-16T05:25:14.289" v="1041" actId="478"/>
          <ac:cxnSpMkLst>
            <pc:docMk/>
            <pc:sldMk cId="2847726332" sldId="12496"/>
            <ac:cxnSpMk id="17" creationId="{D3A608C9-6602-49BE-8656-439A0529D118}"/>
          </ac:cxnSpMkLst>
        </pc:cxnChg>
        <pc:cxnChg chg="add mod">
          <ac:chgData name="이동건" userId="4ad090f6-dadd-4301-b5d0-883b88f508af" providerId="ADAL" clId="{DA3A7C73-0E09-4192-AA4A-465743A05E43}" dt="2022-06-16T05:27:36.345" v="1149" actId="208"/>
          <ac:cxnSpMkLst>
            <pc:docMk/>
            <pc:sldMk cId="2847726332" sldId="12496"/>
            <ac:cxnSpMk id="24" creationId="{AFB2D50E-C589-4920-8D56-BA0999A5BE82}"/>
          </ac:cxnSpMkLst>
        </pc:cxnChg>
        <pc:cxnChg chg="add mod">
          <ac:chgData name="이동건" userId="4ad090f6-dadd-4301-b5d0-883b88f508af" providerId="ADAL" clId="{DA3A7C73-0E09-4192-AA4A-465743A05E43}" dt="2022-06-16T05:28:49.342" v="1165" actId="692"/>
          <ac:cxnSpMkLst>
            <pc:docMk/>
            <pc:sldMk cId="2847726332" sldId="12496"/>
            <ac:cxnSpMk id="28" creationId="{E84456FA-6F57-4F31-B923-56387D209A99}"/>
          </ac:cxnSpMkLst>
        </pc:cxnChg>
        <pc:cxnChg chg="add del">
          <ac:chgData name="이동건" userId="4ad090f6-dadd-4301-b5d0-883b88f508af" providerId="ADAL" clId="{DA3A7C73-0E09-4192-AA4A-465743A05E43}" dt="2022-06-16T05:29:05.770" v="1170"/>
          <ac:cxnSpMkLst>
            <pc:docMk/>
            <pc:sldMk cId="2847726332" sldId="12496"/>
            <ac:cxnSpMk id="32" creationId="{FD5E69D1-1D2D-4AE1-A998-3152EE09201E}"/>
          </ac:cxnSpMkLst>
        </pc:cxnChg>
      </pc:sldChg>
      <pc:sldChg chg="addSp delSp modSp add del mod setBg">
        <pc:chgData name="이동건" userId="4ad090f6-dadd-4301-b5d0-883b88f508af" providerId="ADAL" clId="{DA3A7C73-0E09-4192-AA4A-465743A05E43}" dt="2022-06-20T05:27:43.404" v="2810" actId="6549"/>
        <pc:sldMkLst>
          <pc:docMk/>
          <pc:sldMk cId="66518639" sldId="12497"/>
        </pc:sldMkLst>
        <pc:spChg chg="mod">
          <ac:chgData name="이동건" userId="4ad090f6-dadd-4301-b5d0-883b88f508af" providerId="ADAL" clId="{DA3A7C73-0E09-4192-AA4A-465743A05E43}" dt="2022-06-16T06:45:30.259" v="1484" actId="26606"/>
          <ac:spMkLst>
            <pc:docMk/>
            <pc:sldMk cId="66518639" sldId="12497"/>
            <ac:spMk id="2" creationId="{05BAA482-EBE5-49A1-80BA-13F207E6C5E7}"/>
          </ac:spMkLst>
        </pc:spChg>
        <pc:spChg chg="add del">
          <ac:chgData name="이동건" userId="4ad090f6-dadd-4301-b5d0-883b88f508af" providerId="ADAL" clId="{DA3A7C73-0E09-4192-AA4A-465743A05E43}" dt="2022-06-16T06:45:30.259" v="1484" actId="26606"/>
          <ac:spMkLst>
            <pc:docMk/>
            <pc:sldMk cId="66518639" sldId="12497"/>
            <ac:spMk id="3" creationId="{E55AEFC4-E0B4-402E-A1A6-ACB2FC3289E0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4" creationId="{A520A1CE-40E5-4944-8EE4-ED354140A199}"/>
          </ac:spMkLst>
        </pc:spChg>
        <pc:spChg chg="add del">
          <ac:chgData name="이동건" userId="4ad090f6-dadd-4301-b5d0-883b88f508af" providerId="ADAL" clId="{DA3A7C73-0E09-4192-AA4A-465743A05E43}" dt="2022-06-16T06:45:30.259" v="1484" actId="26606"/>
          <ac:spMkLst>
            <pc:docMk/>
            <pc:sldMk cId="66518639" sldId="12497"/>
            <ac:spMk id="11" creationId="{D4771268-CB57-404A-9271-370EB28F6090}"/>
          </ac:spMkLst>
        </pc:spChg>
        <pc:spChg chg="add mod">
          <ac:chgData name="이동건" userId="4ad090f6-dadd-4301-b5d0-883b88f508af" providerId="ADAL" clId="{DA3A7C73-0E09-4192-AA4A-465743A05E43}" dt="2022-06-20T05:24:57.744" v="2749" actId="404"/>
          <ac:spMkLst>
            <pc:docMk/>
            <pc:sldMk cId="66518639" sldId="12497"/>
            <ac:spMk id="19" creationId="{5960D8C5-925D-47BE-B60E-6DA03C465819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21" creationId="{51483837-B515-4430-8752-EB0CCF624098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22" creationId="{C57D1431-D9BE-41D3-8E76-D30481F0ACBF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27" creationId="{2C881787-9027-4BCF-815C-8DA65E8D3372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29" creationId="{2CCAB6DA-7CB8-4243-8B75-D80D00702C63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30" creationId="{7B599B52-0D70-4563-88FF-8EF1BE9EDE94}"/>
          </ac:spMkLst>
        </pc:spChg>
        <pc:spChg chg="add mod">
          <ac:chgData name="이동건" userId="4ad090f6-dadd-4301-b5d0-883b88f508af" providerId="ADAL" clId="{DA3A7C73-0E09-4192-AA4A-465743A05E43}" dt="2022-06-20T05:14:25.427" v="2715" actId="1076"/>
          <ac:spMkLst>
            <pc:docMk/>
            <pc:sldMk cId="66518639" sldId="12497"/>
            <ac:spMk id="31" creationId="{C0241854-CF5E-4E7A-9BAC-6781E8BB89DB}"/>
          </ac:spMkLst>
        </pc:spChg>
        <pc:spChg chg="add mod">
          <ac:chgData name="이동건" userId="4ad090f6-dadd-4301-b5d0-883b88f508af" providerId="ADAL" clId="{DA3A7C73-0E09-4192-AA4A-465743A05E43}" dt="2022-06-20T05:14:23.357" v="2714" actId="1076"/>
          <ac:spMkLst>
            <pc:docMk/>
            <pc:sldMk cId="66518639" sldId="12497"/>
            <ac:spMk id="32" creationId="{80636361-9731-4DA3-8318-20E03D92697D}"/>
          </ac:spMkLst>
        </pc:spChg>
        <pc:spChg chg="del">
          <ac:chgData name="이동건" userId="4ad090f6-dadd-4301-b5d0-883b88f508af" providerId="ADAL" clId="{DA3A7C73-0E09-4192-AA4A-465743A05E43}" dt="2022-06-16T05:51:53.800" v="1481" actId="478"/>
          <ac:spMkLst>
            <pc:docMk/>
            <pc:sldMk cId="66518639" sldId="12497"/>
            <ac:spMk id="33" creationId="{DA38A06A-9EF3-48F9-AF7D-2DCC6085BBAF}"/>
          </ac:spMkLst>
        </pc:spChg>
        <pc:spChg chg="add mod">
          <ac:chgData name="이동건" userId="4ad090f6-dadd-4301-b5d0-883b88f508af" providerId="ADAL" clId="{DA3A7C73-0E09-4192-AA4A-465743A05E43}" dt="2022-06-20T05:25:02.338" v="2750" actId="1076"/>
          <ac:spMkLst>
            <pc:docMk/>
            <pc:sldMk cId="66518639" sldId="12497"/>
            <ac:spMk id="34" creationId="{14D8B1B9-B8DE-4A18-86BD-6881ADE51007}"/>
          </ac:spMkLst>
        </pc:spChg>
        <pc:spChg chg="add mod">
          <ac:chgData name="이동건" userId="4ad090f6-dadd-4301-b5d0-883b88f508af" providerId="ADAL" clId="{DA3A7C73-0E09-4192-AA4A-465743A05E43}" dt="2022-06-20T05:25:08.835" v="2753" actId="1076"/>
          <ac:spMkLst>
            <pc:docMk/>
            <pc:sldMk cId="66518639" sldId="12497"/>
            <ac:spMk id="35" creationId="{1B15155F-91F9-44A0-9D49-0CF71DE1A53D}"/>
          </ac:spMkLst>
        </pc:spChg>
        <pc:spChg chg="add mod">
          <ac:chgData name="이동건" userId="4ad090f6-dadd-4301-b5d0-883b88f508af" providerId="ADAL" clId="{DA3A7C73-0E09-4192-AA4A-465743A05E43}" dt="2022-06-20T05:25:17.925" v="2757" actId="6549"/>
          <ac:spMkLst>
            <pc:docMk/>
            <pc:sldMk cId="66518639" sldId="12497"/>
            <ac:spMk id="36" creationId="{25E01271-116C-43FB-B87A-60F3FB2FC796}"/>
          </ac:spMkLst>
        </pc:spChg>
        <pc:spChg chg="add mod">
          <ac:chgData name="이동건" userId="4ad090f6-dadd-4301-b5d0-883b88f508af" providerId="ADAL" clId="{DA3A7C73-0E09-4192-AA4A-465743A05E43}" dt="2022-06-20T05:25:30.430" v="2761" actId="6549"/>
          <ac:spMkLst>
            <pc:docMk/>
            <pc:sldMk cId="66518639" sldId="12497"/>
            <ac:spMk id="37" creationId="{FBAF49F8-371B-4BFD-8B41-39F267E30E02}"/>
          </ac:spMkLst>
        </pc:spChg>
        <pc:spChg chg="add mod">
          <ac:chgData name="이동건" userId="4ad090f6-dadd-4301-b5d0-883b88f508af" providerId="ADAL" clId="{DA3A7C73-0E09-4192-AA4A-465743A05E43}" dt="2022-06-20T05:25:43.048" v="2767" actId="6549"/>
          <ac:spMkLst>
            <pc:docMk/>
            <pc:sldMk cId="66518639" sldId="12497"/>
            <ac:spMk id="38" creationId="{11AAF457-C83E-4357-918B-0C0A68674925}"/>
          </ac:spMkLst>
        </pc:spChg>
        <pc:spChg chg="add mod">
          <ac:chgData name="이동건" userId="4ad090f6-dadd-4301-b5d0-883b88f508af" providerId="ADAL" clId="{DA3A7C73-0E09-4192-AA4A-465743A05E43}" dt="2022-06-20T05:26:00.143" v="2769" actId="1076"/>
          <ac:spMkLst>
            <pc:docMk/>
            <pc:sldMk cId="66518639" sldId="12497"/>
            <ac:spMk id="39" creationId="{EE66E1C6-ACFC-4348-A3DA-A331F7A688A6}"/>
          </ac:spMkLst>
        </pc:spChg>
        <pc:spChg chg="add mod">
          <ac:chgData name="이동건" userId="4ad090f6-dadd-4301-b5d0-883b88f508af" providerId="ADAL" clId="{DA3A7C73-0E09-4192-AA4A-465743A05E43}" dt="2022-06-20T05:26:08.021" v="2771" actId="1076"/>
          <ac:spMkLst>
            <pc:docMk/>
            <pc:sldMk cId="66518639" sldId="12497"/>
            <ac:spMk id="40" creationId="{FC1AD1A0-9235-465D-82EE-CD19F876F8F5}"/>
          </ac:spMkLst>
        </pc:spChg>
        <pc:spChg chg="add mod">
          <ac:chgData name="이동건" userId="4ad090f6-dadd-4301-b5d0-883b88f508af" providerId="ADAL" clId="{DA3A7C73-0E09-4192-AA4A-465743A05E43}" dt="2022-06-20T05:26:19.563" v="2776" actId="1076"/>
          <ac:spMkLst>
            <pc:docMk/>
            <pc:sldMk cId="66518639" sldId="12497"/>
            <ac:spMk id="41" creationId="{34EB3555-641D-428E-84DA-ACC081B31D36}"/>
          </ac:spMkLst>
        </pc:spChg>
        <pc:spChg chg="add mod">
          <ac:chgData name="이동건" userId="4ad090f6-dadd-4301-b5d0-883b88f508af" providerId="ADAL" clId="{DA3A7C73-0E09-4192-AA4A-465743A05E43}" dt="2022-06-20T05:26:26.305" v="2778" actId="1076"/>
          <ac:spMkLst>
            <pc:docMk/>
            <pc:sldMk cId="66518639" sldId="12497"/>
            <ac:spMk id="42" creationId="{5E457987-6770-4693-8B92-E0306E248E4D}"/>
          </ac:spMkLst>
        </pc:spChg>
        <pc:spChg chg="add mod">
          <ac:chgData name="이동건" userId="4ad090f6-dadd-4301-b5d0-883b88f508af" providerId="ADAL" clId="{DA3A7C73-0E09-4192-AA4A-465743A05E43}" dt="2022-06-20T05:26:30.757" v="2780" actId="1076"/>
          <ac:spMkLst>
            <pc:docMk/>
            <pc:sldMk cId="66518639" sldId="12497"/>
            <ac:spMk id="43" creationId="{B9239243-2FCA-4639-BC67-BF4B7E542F3E}"/>
          </ac:spMkLst>
        </pc:spChg>
        <pc:spChg chg="add mod">
          <ac:chgData name="이동건" userId="4ad090f6-dadd-4301-b5d0-883b88f508af" providerId="ADAL" clId="{DA3A7C73-0E09-4192-AA4A-465743A05E43}" dt="2022-06-20T05:26:56.193" v="2792" actId="6549"/>
          <ac:spMkLst>
            <pc:docMk/>
            <pc:sldMk cId="66518639" sldId="12497"/>
            <ac:spMk id="44" creationId="{C37C9788-FC4D-4F3B-AD5A-BFE5F7DADFCB}"/>
          </ac:spMkLst>
        </pc:spChg>
        <pc:spChg chg="add mod">
          <ac:chgData name="이동건" userId="4ad090f6-dadd-4301-b5d0-883b88f508af" providerId="ADAL" clId="{DA3A7C73-0E09-4192-AA4A-465743A05E43}" dt="2022-06-20T05:27:06.685" v="2798" actId="20577"/>
          <ac:spMkLst>
            <pc:docMk/>
            <pc:sldMk cId="66518639" sldId="12497"/>
            <ac:spMk id="45" creationId="{BF6C032C-9FE6-49C6-8310-F3EBEF21DFD7}"/>
          </ac:spMkLst>
        </pc:spChg>
        <pc:spChg chg="add mod">
          <ac:chgData name="이동건" userId="4ad090f6-dadd-4301-b5d0-883b88f508af" providerId="ADAL" clId="{DA3A7C73-0E09-4192-AA4A-465743A05E43}" dt="2022-06-20T05:27:13.729" v="2800" actId="1076"/>
          <ac:spMkLst>
            <pc:docMk/>
            <pc:sldMk cId="66518639" sldId="12497"/>
            <ac:spMk id="46" creationId="{2E5C4307-E6D1-4C78-A473-AFA78E303D32}"/>
          </ac:spMkLst>
        </pc:spChg>
        <pc:spChg chg="add mod">
          <ac:chgData name="이동건" userId="4ad090f6-dadd-4301-b5d0-883b88f508af" providerId="ADAL" clId="{DA3A7C73-0E09-4192-AA4A-465743A05E43}" dt="2022-06-20T05:27:17.634" v="2802" actId="1076"/>
          <ac:spMkLst>
            <pc:docMk/>
            <pc:sldMk cId="66518639" sldId="12497"/>
            <ac:spMk id="47" creationId="{93272687-2C21-49DB-A407-2D1B67BF3556}"/>
          </ac:spMkLst>
        </pc:spChg>
        <pc:spChg chg="add mod">
          <ac:chgData name="이동건" userId="4ad090f6-dadd-4301-b5d0-883b88f508af" providerId="ADAL" clId="{DA3A7C73-0E09-4192-AA4A-465743A05E43}" dt="2022-06-20T05:27:36.386" v="2806" actId="20577"/>
          <ac:spMkLst>
            <pc:docMk/>
            <pc:sldMk cId="66518639" sldId="12497"/>
            <ac:spMk id="48" creationId="{873E5C00-2D42-45EA-B8E8-86C2718FF39B}"/>
          </ac:spMkLst>
        </pc:spChg>
        <pc:spChg chg="add mod">
          <ac:chgData name="이동건" userId="4ad090f6-dadd-4301-b5d0-883b88f508af" providerId="ADAL" clId="{DA3A7C73-0E09-4192-AA4A-465743A05E43}" dt="2022-06-20T05:27:43.404" v="2810" actId="6549"/>
          <ac:spMkLst>
            <pc:docMk/>
            <pc:sldMk cId="66518639" sldId="12497"/>
            <ac:spMk id="49" creationId="{133F3B89-AB9A-4DB6-88A6-0E1FBB8022DF}"/>
          </ac:spMkLst>
        </pc:spChg>
        <pc:picChg chg="add del mod">
          <ac:chgData name="이동건" userId="4ad090f6-dadd-4301-b5d0-883b88f508af" providerId="ADAL" clId="{DA3A7C73-0E09-4192-AA4A-465743A05E43}" dt="2022-06-16T07:06:50.090" v="1491" actId="478"/>
          <ac:picMkLst>
            <pc:docMk/>
            <pc:sldMk cId="66518639" sldId="12497"/>
            <ac:picMk id="6" creationId="{BBDA1531-481D-4648-A1A0-663A8D054418}"/>
          </ac:picMkLst>
        </pc:picChg>
        <pc:picChg chg="del">
          <ac:chgData name="이동건" userId="4ad090f6-dadd-4301-b5d0-883b88f508af" providerId="ADAL" clId="{DA3A7C73-0E09-4192-AA4A-465743A05E43}" dt="2022-06-16T05:51:53.800" v="1481" actId="478"/>
          <ac:picMkLst>
            <pc:docMk/>
            <pc:sldMk cId="66518639" sldId="12497"/>
            <ac:picMk id="8" creationId="{AD2C24E8-C2C1-4081-985A-1792AA4A55F1}"/>
          </ac:picMkLst>
        </pc:picChg>
        <pc:picChg chg="add del mod">
          <ac:chgData name="이동건" userId="4ad090f6-dadd-4301-b5d0-883b88f508af" providerId="ADAL" clId="{DA3A7C73-0E09-4192-AA4A-465743A05E43}" dt="2022-06-20T05:12:24.733" v="2686" actId="478"/>
          <ac:picMkLst>
            <pc:docMk/>
            <pc:sldMk cId="66518639" sldId="12497"/>
            <ac:picMk id="10" creationId="{9FD66B16-0F36-4A27-9142-A37838C1C5C6}"/>
          </ac:picMkLst>
        </pc:picChg>
        <pc:picChg chg="add mod">
          <ac:chgData name="이동건" userId="4ad090f6-dadd-4301-b5d0-883b88f508af" providerId="ADAL" clId="{DA3A7C73-0E09-4192-AA4A-465743A05E43}" dt="2022-06-20T05:13:45.323" v="2700" actId="1076"/>
          <ac:picMkLst>
            <pc:docMk/>
            <pc:sldMk cId="66518639" sldId="12497"/>
            <ac:picMk id="14" creationId="{AC874EF8-EF6B-4BFB-B102-D6B7C2FBAA9F}"/>
          </ac:picMkLst>
        </pc:picChg>
        <pc:picChg chg="add mod">
          <ac:chgData name="이동건" userId="4ad090f6-dadd-4301-b5d0-883b88f508af" providerId="ADAL" clId="{DA3A7C73-0E09-4192-AA4A-465743A05E43}" dt="2022-06-20T05:14:11.087" v="2710" actId="1076"/>
          <ac:picMkLst>
            <pc:docMk/>
            <pc:sldMk cId="66518639" sldId="12497"/>
            <ac:picMk id="16" creationId="{F0731FF5-8D0B-4E01-97EA-C3A53208744C}"/>
          </ac:picMkLst>
        </pc:picChg>
        <pc:picChg chg="add mod">
          <ac:chgData name="이동건" userId="4ad090f6-dadd-4301-b5d0-883b88f508af" providerId="ADAL" clId="{DA3A7C73-0E09-4192-AA4A-465743A05E43}" dt="2022-06-20T05:26:12.983" v="2774" actId="1076"/>
          <ac:picMkLst>
            <pc:docMk/>
            <pc:sldMk cId="66518639" sldId="12497"/>
            <ac:picMk id="18" creationId="{E6CFA37D-8132-4D81-B415-CC8FFAA97B43}"/>
          </ac:picMkLst>
        </pc:picChg>
        <pc:picChg chg="del">
          <ac:chgData name="이동건" userId="4ad090f6-dadd-4301-b5d0-883b88f508af" providerId="ADAL" clId="{DA3A7C73-0E09-4192-AA4A-465743A05E43}" dt="2022-06-16T05:51:53.800" v="1481" actId="478"/>
          <ac:picMkLst>
            <pc:docMk/>
            <pc:sldMk cId="66518639" sldId="12497"/>
            <ac:picMk id="54" creationId="{A6AC0F79-373F-4810-B783-AAA0D5DD92D3}"/>
          </ac:picMkLst>
        </pc:picChg>
        <pc:cxnChg chg="del">
          <ac:chgData name="이동건" userId="4ad090f6-dadd-4301-b5d0-883b88f508af" providerId="ADAL" clId="{DA3A7C73-0E09-4192-AA4A-465743A05E43}" dt="2022-06-16T05:51:53.800" v="1481" actId="478"/>
          <ac:cxnSpMkLst>
            <pc:docMk/>
            <pc:sldMk cId="66518639" sldId="12497"/>
            <ac:cxnSpMk id="7" creationId="{B5C125D0-C6BA-4D53-9D01-1E628CD5755F}"/>
          </ac:cxnSpMkLst>
        </pc:cxnChg>
        <pc:cxnChg chg="del">
          <ac:chgData name="이동건" userId="4ad090f6-dadd-4301-b5d0-883b88f508af" providerId="ADAL" clId="{DA3A7C73-0E09-4192-AA4A-465743A05E43}" dt="2022-06-16T05:51:53.800" v="1481" actId="478"/>
          <ac:cxnSpMkLst>
            <pc:docMk/>
            <pc:sldMk cId="66518639" sldId="12497"/>
            <ac:cxnSpMk id="12" creationId="{20D8C28A-639B-4DD8-B7DF-6751C12F58E7}"/>
          </ac:cxnSpMkLst>
        </pc:cxnChg>
        <pc:cxnChg chg="del">
          <ac:chgData name="이동건" userId="4ad090f6-dadd-4301-b5d0-883b88f508af" providerId="ADAL" clId="{DA3A7C73-0E09-4192-AA4A-465743A05E43}" dt="2022-06-16T05:51:53.800" v="1481" actId="478"/>
          <ac:cxnSpMkLst>
            <pc:docMk/>
            <pc:sldMk cId="66518639" sldId="12497"/>
            <ac:cxnSpMk id="24" creationId="{AFB2D50E-C589-4920-8D56-BA0999A5BE82}"/>
          </ac:cxnSpMkLst>
        </pc:cxnChg>
        <pc:cxnChg chg="del">
          <ac:chgData name="이동건" userId="4ad090f6-dadd-4301-b5d0-883b88f508af" providerId="ADAL" clId="{DA3A7C73-0E09-4192-AA4A-465743A05E43}" dt="2022-06-16T05:51:53.800" v="1481" actId="478"/>
          <ac:cxnSpMkLst>
            <pc:docMk/>
            <pc:sldMk cId="66518639" sldId="12497"/>
            <ac:cxnSpMk id="28" creationId="{E84456FA-6F57-4F31-B923-56387D209A99}"/>
          </ac:cxnSpMkLst>
        </pc:cxnChg>
      </pc:sldChg>
      <pc:sldChg chg="addSp delSp modSp add ord">
        <pc:chgData name="이동건" userId="4ad090f6-dadd-4301-b5d0-883b88f508af" providerId="ADAL" clId="{DA3A7C73-0E09-4192-AA4A-465743A05E43}" dt="2022-06-20T00:17:12.605" v="2404"/>
        <pc:sldMkLst>
          <pc:docMk/>
          <pc:sldMk cId="283741333" sldId="12498"/>
        </pc:sldMkLst>
        <pc:spChg chg="add mod">
          <ac:chgData name="이동건" userId="4ad090f6-dadd-4301-b5d0-883b88f508af" providerId="ADAL" clId="{DA3A7C73-0E09-4192-AA4A-465743A05E43}" dt="2022-06-17T01:32:11.796" v="1724" actId="1076"/>
          <ac:spMkLst>
            <pc:docMk/>
            <pc:sldMk cId="283741333" sldId="12498"/>
            <ac:spMk id="4" creationId="{A5F2A058-87DC-483E-9E87-882BE13F4A4F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5" creationId="{D3113F59-69F5-4609-AC3F-1BED744CB19B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6" creationId="{2447C25E-C7A5-47DA-B3A2-41455B9FDD01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7" creationId="{6B9C3A75-985F-4ED4-BFF3-4C5958264583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9" creationId="{78306D27-B37C-4500-8E77-759AEF589612}"/>
          </ac:spMkLst>
        </pc:spChg>
        <pc:spChg chg="add mod">
          <ac:chgData name="이동건" userId="4ad090f6-dadd-4301-b5d0-883b88f508af" providerId="ADAL" clId="{DA3A7C73-0E09-4192-AA4A-465743A05E43}" dt="2022-06-17T01:33:41.734" v="1771" actId="1076"/>
          <ac:spMkLst>
            <pc:docMk/>
            <pc:sldMk cId="283741333" sldId="12498"/>
            <ac:spMk id="11" creationId="{D7D2117B-9158-43A1-8FE0-2648E72B8690}"/>
          </ac:spMkLst>
        </pc:spChg>
        <pc:spChg chg="add del mod">
          <ac:chgData name="이동건" userId="4ad090f6-dadd-4301-b5d0-883b88f508af" providerId="ADAL" clId="{DA3A7C73-0E09-4192-AA4A-465743A05E43}" dt="2022-06-17T06:05:54.296" v="2020" actId="478"/>
          <ac:spMkLst>
            <pc:docMk/>
            <pc:sldMk cId="283741333" sldId="12498"/>
            <ac:spMk id="13" creationId="{103D7579-6869-4C3B-99CF-48237C927606}"/>
          </ac:spMkLst>
        </pc:spChg>
        <pc:spChg chg="add del mod">
          <ac:chgData name="이동건" userId="4ad090f6-dadd-4301-b5d0-883b88f508af" providerId="ADAL" clId="{DA3A7C73-0E09-4192-AA4A-465743A05E43}" dt="2022-06-19T23:31:43.923" v="2400"/>
          <ac:spMkLst>
            <pc:docMk/>
            <pc:sldMk cId="283741333" sldId="12498"/>
            <ac:spMk id="14" creationId="{681B6969-E718-4F71-8B20-1A4794DC44B0}"/>
          </ac:spMkLst>
        </pc:spChg>
        <pc:spChg chg="add del mod">
          <ac:chgData name="이동건" userId="4ad090f6-dadd-4301-b5d0-883b88f508af" providerId="ADAL" clId="{DA3A7C73-0E09-4192-AA4A-465743A05E43}" dt="2022-06-19T23:31:30.792" v="2393" actId="478"/>
          <ac:spMkLst>
            <pc:docMk/>
            <pc:sldMk cId="283741333" sldId="12498"/>
            <ac:spMk id="17" creationId="{9957232B-7696-44FC-B45B-7B0BBCBC094E}"/>
          </ac:spMkLst>
        </pc:spChg>
        <pc:graphicFrameChg chg="add mod modGraphic">
          <ac:chgData name="이동건" userId="4ad090f6-dadd-4301-b5d0-883b88f508af" providerId="ADAL" clId="{DA3A7C73-0E09-4192-AA4A-465743A05E43}" dt="2022-06-19T23:31:42.386" v="2398" actId="20577"/>
          <ac:graphicFrameMkLst>
            <pc:docMk/>
            <pc:sldMk cId="283741333" sldId="12498"/>
            <ac:graphicFrameMk id="8" creationId="{E5F7852E-BA88-415D-A09A-17DCFCD35882}"/>
          </ac:graphicFrameMkLst>
        </pc:graphicFrameChg>
        <pc:picChg chg="del">
          <ac:chgData name="이동건" userId="4ad090f6-dadd-4301-b5d0-883b88f508af" providerId="ADAL" clId="{DA3A7C73-0E09-4192-AA4A-465743A05E43}" dt="2022-06-17T01:26:42.372" v="1497" actId="478"/>
          <ac:picMkLst>
            <pc:docMk/>
            <pc:sldMk cId="283741333" sldId="12498"/>
            <ac:picMk id="10" creationId="{9FD66B16-0F36-4A27-9142-A37838C1C5C6}"/>
          </ac:picMkLst>
        </pc:picChg>
        <pc:cxnChg chg="add del mod">
          <ac:chgData name="이동건" userId="4ad090f6-dadd-4301-b5d0-883b88f508af" providerId="ADAL" clId="{DA3A7C73-0E09-4192-AA4A-465743A05E43}" dt="2022-06-19T23:31:30.792" v="2393" actId="478"/>
          <ac:cxnSpMkLst>
            <pc:docMk/>
            <pc:sldMk cId="283741333" sldId="12498"/>
            <ac:cxnSpMk id="16" creationId="{019D084B-4550-4975-8BC7-B54F06742276}"/>
          </ac:cxnSpMkLst>
        </pc:cxnChg>
      </pc:sldChg>
      <pc:sldChg chg="add modTransition">
        <pc:chgData name="이동건" userId="4ad090f6-dadd-4301-b5d0-883b88f508af" providerId="ADAL" clId="{DA3A7C73-0E09-4192-AA4A-465743A05E43}" dt="2022-06-17T04:02:30.749" v="1954"/>
        <pc:sldMkLst>
          <pc:docMk/>
          <pc:sldMk cId="1384941046" sldId="12499"/>
        </pc:sldMkLst>
      </pc:sldChg>
      <pc:sldChg chg="addSp delSp modSp add">
        <pc:chgData name="이동건" userId="4ad090f6-dadd-4301-b5d0-883b88f508af" providerId="ADAL" clId="{DA3A7C73-0E09-4192-AA4A-465743A05E43}" dt="2022-06-20T00:56:46.302" v="2683" actId="404"/>
        <pc:sldMkLst>
          <pc:docMk/>
          <pc:sldMk cId="2272695767" sldId="12500"/>
        </pc:sldMkLst>
        <pc:spChg chg="mod">
          <ac:chgData name="이동건" userId="4ad090f6-dadd-4301-b5d0-883b88f508af" providerId="ADAL" clId="{DA3A7C73-0E09-4192-AA4A-465743A05E43}" dt="2022-06-20T00:18:41.347" v="2464" actId="20577"/>
          <ac:spMkLst>
            <pc:docMk/>
            <pc:sldMk cId="2272695767" sldId="12500"/>
            <ac:spMk id="4" creationId="{A5F2A058-87DC-483E-9E87-882BE13F4A4F}"/>
          </ac:spMkLst>
        </pc:spChg>
        <pc:spChg chg="mod">
          <ac:chgData name="이동건" userId="4ad090f6-dadd-4301-b5d0-883b88f508af" providerId="ADAL" clId="{DA3A7C73-0E09-4192-AA4A-465743A05E43}" dt="2022-06-20T00:29:33.533" v="2681" actId="1076"/>
          <ac:spMkLst>
            <pc:docMk/>
            <pc:sldMk cId="2272695767" sldId="12500"/>
            <ac:spMk id="5" creationId="{D3113F59-69F5-4609-AC3F-1BED744CB19B}"/>
          </ac:spMkLst>
        </pc:spChg>
        <pc:spChg chg="del">
          <ac:chgData name="이동건" userId="4ad090f6-dadd-4301-b5d0-883b88f508af" providerId="ADAL" clId="{DA3A7C73-0E09-4192-AA4A-465743A05E43}" dt="2022-06-20T00:19:42.738" v="2525" actId="478"/>
          <ac:spMkLst>
            <pc:docMk/>
            <pc:sldMk cId="2272695767" sldId="12500"/>
            <ac:spMk id="6" creationId="{2447C25E-C7A5-47DA-B3A2-41455B9FDD01}"/>
          </ac:spMkLst>
        </pc:spChg>
        <pc:spChg chg="del">
          <ac:chgData name="이동건" userId="4ad090f6-dadd-4301-b5d0-883b88f508af" providerId="ADAL" clId="{DA3A7C73-0E09-4192-AA4A-465743A05E43}" dt="2022-06-20T00:19:42.738" v="2525" actId="478"/>
          <ac:spMkLst>
            <pc:docMk/>
            <pc:sldMk cId="2272695767" sldId="12500"/>
            <ac:spMk id="7" creationId="{6B9C3A75-985F-4ED4-BFF3-4C5958264583}"/>
          </ac:spMkLst>
        </pc:spChg>
        <pc:spChg chg="del">
          <ac:chgData name="이동건" userId="4ad090f6-dadd-4301-b5d0-883b88f508af" providerId="ADAL" clId="{DA3A7C73-0E09-4192-AA4A-465743A05E43}" dt="2022-06-20T00:19:42.738" v="2525" actId="478"/>
          <ac:spMkLst>
            <pc:docMk/>
            <pc:sldMk cId="2272695767" sldId="12500"/>
            <ac:spMk id="9" creationId="{78306D27-B37C-4500-8E77-759AEF589612}"/>
          </ac:spMkLst>
        </pc:spChg>
        <pc:spChg chg="del">
          <ac:chgData name="이동건" userId="4ad090f6-dadd-4301-b5d0-883b88f508af" providerId="ADAL" clId="{DA3A7C73-0E09-4192-AA4A-465743A05E43}" dt="2022-06-20T00:19:42.738" v="2525" actId="478"/>
          <ac:spMkLst>
            <pc:docMk/>
            <pc:sldMk cId="2272695767" sldId="12500"/>
            <ac:spMk id="11" creationId="{D7D2117B-9158-43A1-8FE0-2648E72B8690}"/>
          </ac:spMkLst>
        </pc:spChg>
        <pc:spChg chg="add mod">
          <ac:chgData name="이동건" userId="4ad090f6-dadd-4301-b5d0-883b88f508af" providerId="ADAL" clId="{DA3A7C73-0E09-4192-AA4A-465743A05E43}" dt="2022-06-20T00:27:41.964" v="2656" actId="1076"/>
          <ac:spMkLst>
            <pc:docMk/>
            <pc:sldMk cId="2272695767" sldId="12500"/>
            <ac:spMk id="12" creationId="{3B6BA198-226F-4D76-9878-F2A594353A8D}"/>
          </ac:spMkLst>
        </pc:spChg>
        <pc:spChg chg="add mod">
          <ac:chgData name="이동건" userId="4ad090f6-dadd-4301-b5d0-883b88f508af" providerId="ADAL" clId="{DA3A7C73-0E09-4192-AA4A-465743A05E43}" dt="2022-06-20T00:29:31.378" v="2680" actId="1076"/>
          <ac:spMkLst>
            <pc:docMk/>
            <pc:sldMk cId="2272695767" sldId="12500"/>
            <ac:spMk id="14" creationId="{7BC995EC-7ECC-4089-8CE1-397F506CCB0A}"/>
          </ac:spMkLst>
        </pc:spChg>
        <pc:graphicFrameChg chg="mod modGraphic">
          <ac:chgData name="이동건" userId="4ad090f6-dadd-4301-b5d0-883b88f508af" providerId="ADAL" clId="{DA3A7C73-0E09-4192-AA4A-465743A05E43}" dt="2022-06-20T00:56:46.302" v="2683" actId="404"/>
          <ac:graphicFrameMkLst>
            <pc:docMk/>
            <pc:sldMk cId="2272695767" sldId="12500"/>
            <ac:graphicFrameMk id="8" creationId="{E5F7852E-BA88-415D-A09A-17DCFCD35882}"/>
          </ac:graphicFrameMkLst>
        </pc:graphicFrameChg>
        <pc:graphicFrameChg chg="add del mod">
          <ac:chgData name="이동건" userId="4ad090f6-dadd-4301-b5d0-883b88f508af" providerId="ADAL" clId="{DA3A7C73-0E09-4192-AA4A-465743A05E43}" dt="2022-06-20T00:27:43.601" v="2657" actId="478"/>
          <ac:graphicFrameMkLst>
            <pc:docMk/>
            <pc:sldMk cId="2272695767" sldId="12500"/>
            <ac:graphicFrameMk id="13" creationId="{8831DC49-88D6-4D42-B456-9F9F7E007901}"/>
          </ac:graphicFrameMkLst>
        </pc:graphicFrameChg>
      </pc:sldChg>
    </pc:docChg>
  </pc:docChgLst>
  <pc:docChgLst>
    <pc:chgData name="이동건" userId="4ad090f6-dadd-4301-b5d0-883b88f508af" providerId="ADAL" clId="{A26A4DDE-45EB-43C6-8AB1-78D4D691DBCA}"/>
    <pc:docChg chg="undo custSel addSld delSld modSld sldOrd modMainMaster">
      <pc:chgData name="이동건" userId="4ad090f6-dadd-4301-b5d0-883b88f508af" providerId="ADAL" clId="{A26A4DDE-45EB-43C6-8AB1-78D4D691DBCA}" dt="2022-06-08T01:27:40.182" v="5948" actId="1076"/>
      <pc:docMkLst>
        <pc:docMk/>
      </pc:docMkLst>
      <pc:sldChg chg="modSp add del">
        <pc:chgData name="이동건" userId="4ad090f6-dadd-4301-b5d0-883b88f508af" providerId="ADAL" clId="{A26A4DDE-45EB-43C6-8AB1-78D4D691DBCA}" dt="2022-06-07T05:28:36.559" v="4439" actId="20577"/>
        <pc:sldMkLst>
          <pc:docMk/>
          <pc:sldMk cId="3419996363" sldId="256"/>
        </pc:sldMkLst>
        <pc:spChg chg="mod">
          <ac:chgData name="이동건" userId="4ad090f6-dadd-4301-b5d0-883b88f508af" providerId="ADAL" clId="{A26A4DDE-45EB-43C6-8AB1-78D4D691DBCA}" dt="2022-06-07T05:28:36.559" v="4439" actId="20577"/>
          <ac:spMkLst>
            <pc:docMk/>
            <pc:sldMk cId="3419996363" sldId="256"/>
            <ac:spMk id="6" creationId="{8AA666E7-D76B-4149-B693-19D5C8854820}"/>
          </ac:spMkLst>
        </pc:spChg>
      </pc:sldChg>
      <pc:sldChg chg="modSp del ord modTransition">
        <pc:chgData name="이동건" userId="4ad090f6-dadd-4301-b5d0-883b88f508af" providerId="ADAL" clId="{A26A4DDE-45EB-43C6-8AB1-78D4D691DBCA}" dt="2022-06-03T02:14:00.943" v="1793" actId="2696"/>
        <pc:sldMkLst>
          <pc:docMk/>
          <pc:sldMk cId="3979471892" sldId="262"/>
        </pc:sldMkLst>
        <pc:spChg chg="mod">
          <ac:chgData name="이동건" userId="4ad090f6-dadd-4301-b5d0-883b88f508af" providerId="ADAL" clId="{A26A4DDE-45EB-43C6-8AB1-78D4D691DBCA}" dt="2022-06-02T07:40:25.719" v="1166" actId="20577"/>
          <ac:spMkLst>
            <pc:docMk/>
            <pc:sldMk cId="3979471892" sldId="262"/>
            <ac:spMk id="51" creationId="{668A8D1A-293F-4484-B3D0-DBC0D3605720}"/>
          </ac:spMkLst>
        </pc:spChg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1530449656" sldId="285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986541521" sldId="286"/>
        </pc:sldMkLst>
      </pc:sldChg>
      <pc:sldChg chg="del modTransition">
        <pc:chgData name="이동건" userId="4ad090f6-dadd-4301-b5d0-883b88f508af" providerId="ADAL" clId="{A26A4DDE-45EB-43C6-8AB1-78D4D691DBCA}" dt="2022-06-02T07:40:33.070" v="1167" actId="2696"/>
        <pc:sldMkLst>
          <pc:docMk/>
          <pc:sldMk cId="2647178728" sldId="319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2535217310" sldId="320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1910449734" sldId="321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864544812" sldId="323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2284109999" sldId="324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2441764477" sldId="325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441840872" sldId="326"/>
        </pc:sldMkLst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1950727356" sldId="327"/>
        </pc:sldMkLst>
      </pc:sldChg>
      <pc:sldChg chg="del modTransition">
        <pc:chgData name="이동건" userId="4ad090f6-dadd-4301-b5d0-883b88f508af" providerId="ADAL" clId="{A26A4DDE-45EB-43C6-8AB1-78D4D691DBCA}" dt="2022-06-02T07:40:48.128" v="1168" actId="2696"/>
        <pc:sldMkLst>
          <pc:docMk/>
          <pc:sldMk cId="4135303438" sldId="328"/>
        </pc:sldMkLst>
      </pc:sldChg>
      <pc:sldChg chg="add del modTransition">
        <pc:chgData name="이동건" userId="4ad090f6-dadd-4301-b5d0-883b88f508af" providerId="ADAL" clId="{A26A4DDE-45EB-43C6-8AB1-78D4D691DBCA}" dt="2022-06-02T07:40:53.466" v="1170" actId="2696"/>
        <pc:sldMkLst>
          <pc:docMk/>
          <pc:sldMk cId="110957981" sldId="329"/>
        </pc:sldMkLst>
      </pc:sldChg>
      <pc:sldChg chg="modSp add ord modTransition">
        <pc:chgData name="이동건" userId="4ad090f6-dadd-4301-b5d0-883b88f508af" providerId="ADAL" clId="{A26A4DDE-45EB-43C6-8AB1-78D4D691DBCA}" dt="2022-06-07T02:12:14.880" v="3279"/>
        <pc:sldMkLst>
          <pc:docMk/>
          <pc:sldMk cId="819189611" sldId="330"/>
        </pc:sldMkLst>
        <pc:spChg chg="mod">
          <ac:chgData name="이동건" userId="4ad090f6-dadd-4301-b5d0-883b88f508af" providerId="ADAL" clId="{A26A4DDE-45EB-43C6-8AB1-78D4D691DBCA}" dt="2022-06-03T03:16:55.804" v="1940" actId="1076"/>
          <ac:spMkLst>
            <pc:docMk/>
            <pc:sldMk cId="819189611" sldId="330"/>
            <ac:spMk id="5" creationId="{24A05BC4-3586-4BBB-BF17-B2A2B975FD19}"/>
          </ac:spMkLst>
        </pc:spChg>
      </pc:sldChg>
      <pc:sldChg chg="addSp modSp del ord">
        <pc:chgData name="이동건" userId="4ad090f6-dadd-4301-b5d0-883b88f508af" providerId="ADAL" clId="{A26A4DDE-45EB-43C6-8AB1-78D4D691DBCA}" dt="2022-06-03T03:16:43.522" v="1938" actId="2696"/>
        <pc:sldMkLst>
          <pc:docMk/>
          <pc:sldMk cId="1751255609" sldId="330"/>
        </pc:sldMkLst>
        <pc:spChg chg="mod">
          <ac:chgData name="이동건" userId="4ad090f6-dadd-4301-b5d0-883b88f508af" providerId="ADAL" clId="{A26A4DDE-45EB-43C6-8AB1-78D4D691DBCA}" dt="2022-06-03T02:01:24.168" v="1569" actId="404"/>
          <ac:spMkLst>
            <pc:docMk/>
            <pc:sldMk cId="1751255609" sldId="330"/>
            <ac:spMk id="2" creationId="{BB2B7D2A-B07C-4C03-9A74-E115C456BAD5}"/>
          </ac:spMkLst>
        </pc:spChg>
        <pc:spChg chg="mod">
          <ac:chgData name="이동건" userId="4ad090f6-dadd-4301-b5d0-883b88f508af" providerId="ADAL" clId="{A26A4DDE-45EB-43C6-8AB1-78D4D691DBCA}" dt="2022-06-03T03:15:25.924" v="1934" actId="20577"/>
          <ac:spMkLst>
            <pc:docMk/>
            <pc:sldMk cId="1751255609" sldId="330"/>
            <ac:spMk id="4" creationId="{18507B9F-6865-49C6-AEFE-0AF6E237C549}"/>
          </ac:spMkLst>
        </pc:spChg>
        <pc:spChg chg="add mod">
          <ac:chgData name="이동건" userId="4ad090f6-dadd-4301-b5d0-883b88f508af" providerId="ADAL" clId="{A26A4DDE-45EB-43C6-8AB1-78D4D691DBCA}" dt="2022-06-02T04:47:55.710" v="1029" actId="1582"/>
          <ac:spMkLst>
            <pc:docMk/>
            <pc:sldMk cId="1751255609" sldId="330"/>
            <ac:spMk id="5" creationId="{24A05BC4-3586-4BBB-BF17-B2A2B975FD19}"/>
          </ac:spMkLst>
        </pc:spChg>
      </pc:sldChg>
      <pc:sldChg chg="modTransition">
        <pc:chgData name="이동건" userId="4ad090f6-dadd-4301-b5d0-883b88f508af" providerId="ADAL" clId="{A26A4DDE-45EB-43C6-8AB1-78D4D691DBCA}" dt="2022-06-02T07:35:59.168" v="1115"/>
        <pc:sldMkLst>
          <pc:docMk/>
          <pc:sldMk cId="3480425861" sldId="331"/>
        </pc:sldMkLst>
      </pc:sldChg>
      <pc:sldChg chg="addSp delSp modSp add ord">
        <pc:chgData name="이동건" userId="4ad090f6-dadd-4301-b5d0-883b88f508af" providerId="ADAL" clId="{A26A4DDE-45EB-43C6-8AB1-78D4D691DBCA}" dt="2022-06-07T05:30:43.701" v="4487"/>
        <pc:sldMkLst>
          <pc:docMk/>
          <pc:sldMk cId="3460080696" sldId="332"/>
        </pc:sldMkLst>
        <pc:spChg chg="mod">
          <ac:chgData name="이동건" userId="4ad090f6-dadd-4301-b5d0-883b88f508af" providerId="ADAL" clId="{A26A4DDE-45EB-43C6-8AB1-78D4D691DBCA}" dt="2022-06-03T03:17:42.488" v="1944"/>
          <ac:spMkLst>
            <pc:docMk/>
            <pc:sldMk cId="3460080696" sldId="332"/>
            <ac:spMk id="2" creationId="{AF0D4C5A-E531-4814-9F64-2BDC78D24950}"/>
          </ac:spMkLst>
        </pc:spChg>
        <pc:spChg chg="add mod">
          <ac:chgData name="이동건" userId="4ad090f6-dadd-4301-b5d0-883b88f508af" providerId="ADAL" clId="{A26A4DDE-45EB-43C6-8AB1-78D4D691DBCA}" dt="2022-06-02T02:54:37.247" v="75" actId="1076"/>
          <ac:spMkLst>
            <pc:docMk/>
            <pc:sldMk cId="3460080696" sldId="332"/>
            <ac:spMk id="4" creationId="{A47B3883-D9C3-4060-900A-FF5230A46005}"/>
          </ac:spMkLst>
        </pc:spChg>
        <pc:spChg chg="add mod">
          <ac:chgData name="이동건" userId="4ad090f6-dadd-4301-b5d0-883b88f508af" providerId="ADAL" clId="{A26A4DDE-45EB-43C6-8AB1-78D4D691DBCA}" dt="2022-06-02T02:55:04.255" v="106" actId="20577"/>
          <ac:spMkLst>
            <pc:docMk/>
            <pc:sldMk cId="3460080696" sldId="332"/>
            <ac:spMk id="5" creationId="{E586FB88-979A-4BCF-A656-6B12617FE47C}"/>
          </ac:spMkLst>
        </pc:spChg>
        <pc:spChg chg="add mod">
          <ac:chgData name="이동건" userId="4ad090f6-dadd-4301-b5d0-883b88f508af" providerId="ADAL" clId="{A26A4DDE-45EB-43C6-8AB1-78D4D691DBCA}" dt="2022-06-02T03:02:09.232" v="247" actId="1076"/>
          <ac:spMkLst>
            <pc:docMk/>
            <pc:sldMk cId="3460080696" sldId="332"/>
            <ac:spMk id="6" creationId="{A81CB06B-0EEC-42AF-B24D-CDB6365CCFEE}"/>
          </ac:spMkLst>
        </pc:spChg>
        <pc:spChg chg="add del mod">
          <ac:chgData name="이동건" userId="4ad090f6-dadd-4301-b5d0-883b88f508af" providerId="ADAL" clId="{A26A4DDE-45EB-43C6-8AB1-78D4D691DBCA}" dt="2022-06-02T02:56:03.116" v="207"/>
          <ac:spMkLst>
            <pc:docMk/>
            <pc:sldMk cId="3460080696" sldId="332"/>
            <ac:spMk id="7" creationId="{E62F9A45-18CE-46DB-8921-2AE89CBBF465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9" creationId="{29C0604C-3E6F-4A8E-AC33-EA5402B0D596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2" creationId="{295A3E08-8508-41BA-A851-59E27ECCD894}"/>
          </ac:spMkLst>
        </pc:spChg>
        <pc:spChg chg="add del mod">
          <ac:chgData name="이동건" userId="4ad090f6-dadd-4301-b5d0-883b88f508af" providerId="ADAL" clId="{A26A4DDE-45EB-43C6-8AB1-78D4D691DBCA}" dt="2022-06-02T04:46:47.104" v="1013"/>
          <ac:spMkLst>
            <pc:docMk/>
            <pc:sldMk cId="3460080696" sldId="332"/>
            <ac:spMk id="13" creationId="{EDB47441-BD7D-41F3-A04C-CE1F00B8F4F2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4" creationId="{FFC30EC5-B137-41DB-A5E2-31018904C0C0}"/>
          </ac:spMkLst>
        </pc:spChg>
        <pc:spChg chg="add mod">
          <ac:chgData name="이동건" userId="4ad090f6-dadd-4301-b5d0-883b88f508af" providerId="ADAL" clId="{A26A4DDE-45EB-43C6-8AB1-78D4D691DBCA}" dt="2022-06-02T03:11:52.911" v="501" actId="1076"/>
          <ac:spMkLst>
            <pc:docMk/>
            <pc:sldMk cId="3460080696" sldId="332"/>
            <ac:spMk id="15" creationId="{81C68CBE-E297-4675-BED4-2DA743E6092B}"/>
          </ac:spMkLst>
        </pc:spChg>
        <pc:spChg chg="add mod">
          <ac:chgData name="이동건" userId="4ad090f6-dadd-4301-b5d0-883b88f508af" providerId="ADAL" clId="{A26A4DDE-45EB-43C6-8AB1-78D4D691DBCA}" dt="2022-06-02T08:09:26.895" v="1236" actId="20577"/>
          <ac:spMkLst>
            <pc:docMk/>
            <pc:sldMk cId="3460080696" sldId="332"/>
            <ac:spMk id="16" creationId="{EB4B5F46-3DCC-48FA-8D33-6D011BEBE8C3}"/>
          </ac:spMkLst>
        </pc:spChg>
        <pc:spChg chg="add mod">
          <ac:chgData name="이동건" userId="4ad090f6-dadd-4301-b5d0-883b88f508af" providerId="ADAL" clId="{A26A4DDE-45EB-43C6-8AB1-78D4D691DBCA}" dt="2022-06-02T04:48:48.590" v="1057" actId="1076"/>
          <ac:spMkLst>
            <pc:docMk/>
            <pc:sldMk cId="3460080696" sldId="332"/>
            <ac:spMk id="17" creationId="{521156FC-309F-4357-B2C9-ED71C8221278}"/>
          </ac:spMkLst>
        </pc:spChg>
        <pc:spChg chg="add mod">
          <ac:chgData name="이동건" userId="4ad090f6-dadd-4301-b5d0-883b88f508af" providerId="ADAL" clId="{A26A4DDE-45EB-43C6-8AB1-78D4D691DBCA}" dt="2022-06-02T04:48:58.301" v="1068" actId="20577"/>
          <ac:spMkLst>
            <pc:docMk/>
            <pc:sldMk cId="3460080696" sldId="332"/>
            <ac:spMk id="18" creationId="{74B5677E-4E1C-4727-9C6E-F2E6EF2D79D3}"/>
          </ac:spMkLst>
        </pc:spChg>
        <pc:picChg chg="add mod">
          <ac:chgData name="이동건" userId="4ad090f6-dadd-4301-b5d0-883b88f508af" providerId="ADAL" clId="{A26A4DDE-45EB-43C6-8AB1-78D4D691DBCA}" dt="2022-06-02T03:11:52.911" v="501" actId="1076"/>
          <ac:picMkLst>
            <pc:docMk/>
            <pc:sldMk cId="3460080696" sldId="332"/>
            <ac:picMk id="8" creationId="{48E908C8-CFEC-4B9D-8C2C-41E55E766AC8}"/>
          </ac:picMkLst>
        </pc:picChg>
        <pc:cxnChg chg="add mod">
          <ac:chgData name="이동건" userId="4ad090f6-dadd-4301-b5d0-883b88f508af" providerId="ADAL" clId="{A26A4DDE-45EB-43C6-8AB1-78D4D691DBCA}" dt="2022-06-02T03:11:52.911" v="501" actId="1076"/>
          <ac:cxnSpMkLst>
            <pc:docMk/>
            <pc:sldMk cId="3460080696" sldId="332"/>
            <ac:cxnSpMk id="11" creationId="{7FC6BF3C-955F-4CBD-8AE0-654D2D38C13E}"/>
          </ac:cxnSpMkLst>
        </pc:cxnChg>
      </pc:sldChg>
      <pc:sldChg chg="addSp delSp modSp add del">
        <pc:chgData name="이동건" userId="4ad090f6-dadd-4301-b5d0-883b88f508af" providerId="ADAL" clId="{A26A4DDE-45EB-43C6-8AB1-78D4D691DBCA}" dt="2022-06-02T04:47:08.373" v="1019" actId="2696"/>
        <pc:sldMkLst>
          <pc:docMk/>
          <pc:sldMk cId="1976352304" sldId="333"/>
        </pc:sldMkLst>
        <pc:spChg chg="del">
          <ac:chgData name="이동건" userId="4ad090f6-dadd-4301-b5d0-883b88f508af" providerId="ADAL" clId="{A26A4DDE-45EB-43C6-8AB1-78D4D691DBCA}" dt="2022-06-02T03:13:41.456" v="503" actId="478"/>
          <ac:spMkLst>
            <pc:docMk/>
            <pc:sldMk cId="1976352304" sldId="333"/>
            <ac:spMk id="4" creationId="{A47B3883-D9C3-4060-900A-FF5230A46005}"/>
          </ac:spMkLst>
        </pc:spChg>
        <pc:spChg chg="mod">
          <ac:chgData name="이동건" userId="4ad090f6-dadd-4301-b5d0-883b88f508af" providerId="ADAL" clId="{A26A4DDE-45EB-43C6-8AB1-78D4D691DBCA}" dt="2022-06-02T03:21:54.239" v="841" actId="20577"/>
          <ac:spMkLst>
            <pc:docMk/>
            <pc:sldMk cId="1976352304" sldId="333"/>
            <ac:spMk id="5" creationId="{E586FB88-979A-4BCF-A656-6B12617FE47C}"/>
          </ac:spMkLst>
        </pc:spChg>
        <pc:spChg chg="del">
          <ac:chgData name="이동건" userId="4ad090f6-dadd-4301-b5d0-883b88f508af" providerId="ADAL" clId="{A26A4DDE-45EB-43C6-8AB1-78D4D691DBCA}" dt="2022-06-02T03:13:41.456" v="503" actId="478"/>
          <ac:spMkLst>
            <pc:docMk/>
            <pc:sldMk cId="1976352304" sldId="333"/>
            <ac:spMk id="6" creationId="{A81CB06B-0EEC-42AF-B24D-CDB6365CCFEE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9" creationId="{29C0604C-3E6F-4A8E-AC33-EA5402B0D596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2" creationId="{295A3E08-8508-41BA-A851-59E27ECCD894}"/>
          </ac:spMkLst>
        </pc:spChg>
        <pc:spChg chg="add del mod">
          <ac:chgData name="이동건" userId="4ad090f6-dadd-4301-b5d0-883b88f508af" providerId="ADAL" clId="{A26A4DDE-45EB-43C6-8AB1-78D4D691DBCA}" dt="2022-06-02T04:46:44.518" v="1012"/>
          <ac:spMkLst>
            <pc:docMk/>
            <pc:sldMk cId="1976352304" sldId="333"/>
            <ac:spMk id="13" creationId="{EDB47441-BD7D-41F3-A04C-CE1F00B8F4F2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4" creationId="{FFC30EC5-B137-41DB-A5E2-31018904C0C0}"/>
          </ac:spMkLst>
        </pc:spChg>
        <pc:spChg chg="del">
          <ac:chgData name="이동건" userId="4ad090f6-dadd-4301-b5d0-883b88f508af" providerId="ADAL" clId="{A26A4DDE-45EB-43C6-8AB1-78D4D691DBCA}" dt="2022-06-02T03:13:43.174" v="504" actId="478"/>
          <ac:spMkLst>
            <pc:docMk/>
            <pc:sldMk cId="1976352304" sldId="333"/>
            <ac:spMk id="15" creationId="{81C68CBE-E297-4675-BED4-2DA743E6092B}"/>
          </ac:spMkLst>
        </pc:spChg>
        <pc:spChg chg="add">
          <ac:chgData name="이동건" userId="4ad090f6-dadd-4301-b5d0-883b88f508af" providerId="ADAL" clId="{A26A4DDE-45EB-43C6-8AB1-78D4D691DBCA}" dt="2022-06-02T04:46:48.649" v="1014"/>
          <ac:spMkLst>
            <pc:docMk/>
            <pc:sldMk cId="1976352304" sldId="333"/>
            <ac:spMk id="16" creationId="{30B236D2-2FF6-4887-8D88-4C89D2C376BF}"/>
          </ac:spMkLst>
        </pc:spChg>
        <pc:picChg chg="del">
          <ac:chgData name="이동건" userId="4ad090f6-dadd-4301-b5d0-883b88f508af" providerId="ADAL" clId="{A26A4DDE-45EB-43C6-8AB1-78D4D691DBCA}" dt="2022-06-02T03:13:43.174" v="504" actId="478"/>
          <ac:picMkLst>
            <pc:docMk/>
            <pc:sldMk cId="1976352304" sldId="333"/>
            <ac:picMk id="8" creationId="{48E908C8-CFEC-4B9D-8C2C-41E55E766AC8}"/>
          </ac:picMkLst>
        </pc:picChg>
        <pc:picChg chg="add mod">
          <ac:chgData name="이동건" userId="4ad090f6-dadd-4301-b5d0-883b88f508af" providerId="ADAL" clId="{A26A4DDE-45EB-43C6-8AB1-78D4D691DBCA}" dt="2022-06-02T03:26:45.809" v="847" actId="1076"/>
          <ac:picMkLst>
            <pc:docMk/>
            <pc:sldMk cId="1976352304" sldId="333"/>
            <ac:picMk id="10" creationId="{ABBB22E7-CD04-4489-A216-6206682E73A2}"/>
          </ac:picMkLst>
        </pc:picChg>
        <pc:cxnChg chg="del">
          <ac:chgData name="이동건" userId="4ad090f6-dadd-4301-b5d0-883b88f508af" providerId="ADAL" clId="{A26A4DDE-45EB-43C6-8AB1-78D4D691DBCA}" dt="2022-06-02T03:13:43.174" v="504" actId="478"/>
          <ac:cxnSpMkLst>
            <pc:docMk/>
            <pc:sldMk cId="1976352304" sldId="333"/>
            <ac:cxnSpMk id="11" creationId="{7FC6BF3C-955F-4CBD-8AE0-654D2D38C13E}"/>
          </ac:cxnSpMkLst>
        </pc:cxnChg>
      </pc:sldChg>
      <pc:sldChg chg="addSp delSp modSp add ord">
        <pc:chgData name="이동건" userId="4ad090f6-dadd-4301-b5d0-883b88f508af" providerId="ADAL" clId="{A26A4DDE-45EB-43C6-8AB1-78D4D691DBCA}" dt="2022-06-07T05:30:43.701" v="4487"/>
        <pc:sldMkLst>
          <pc:docMk/>
          <pc:sldMk cId="3193086157" sldId="334"/>
        </pc:sldMkLst>
        <pc:spChg chg="mod">
          <ac:chgData name="이동건" userId="4ad090f6-dadd-4301-b5d0-883b88f508af" providerId="ADAL" clId="{A26A4DDE-45EB-43C6-8AB1-78D4D691DBCA}" dt="2022-06-03T03:17:47.848" v="1945"/>
          <ac:spMkLst>
            <pc:docMk/>
            <pc:sldMk cId="3193086157" sldId="334"/>
            <ac:spMk id="2" creationId="{AF0D4C5A-E531-4814-9F64-2BDC78D24950}"/>
          </ac:spMkLst>
        </pc:spChg>
        <pc:spChg chg="del">
          <ac:chgData name="이동건" userId="4ad090f6-dadd-4301-b5d0-883b88f508af" providerId="ADAL" clId="{A26A4DDE-45EB-43C6-8AB1-78D4D691DBCA}" dt="2022-06-02T03:26:59.668" v="851" actId="478"/>
          <ac:spMkLst>
            <pc:docMk/>
            <pc:sldMk cId="3193086157" sldId="334"/>
            <ac:spMk id="5" creationId="{E586FB88-979A-4BCF-A656-6B12617FE47C}"/>
          </ac:spMkLst>
        </pc:spChg>
        <pc:spChg chg="add mod">
          <ac:chgData name="이동건" userId="4ad090f6-dadd-4301-b5d0-883b88f508af" providerId="ADAL" clId="{A26A4DDE-45EB-43C6-8AB1-78D4D691DBCA}" dt="2022-06-02T08:00:17.233" v="1202" actId="20577"/>
          <ac:spMkLst>
            <pc:docMk/>
            <pc:sldMk cId="3193086157" sldId="334"/>
            <ac:spMk id="12" creationId="{0E23A8A5-4F90-492E-B1B7-DA8C9949194F}"/>
          </ac:spMkLst>
        </pc:spChg>
        <pc:spChg chg="del">
          <ac:chgData name="이동건" userId="4ad090f6-dadd-4301-b5d0-883b88f508af" providerId="ADAL" clId="{A26A4DDE-45EB-43C6-8AB1-78D4D691DBCA}" dt="2022-06-02T03:26:56.116" v="849" actId="478"/>
          <ac:spMkLst>
            <pc:docMk/>
            <pc:sldMk cId="3193086157" sldId="334"/>
            <ac:spMk id="13" creationId="{EDB47441-BD7D-41F3-A04C-CE1F00B8F4F2}"/>
          </ac:spMkLst>
        </pc:spChg>
        <pc:spChg chg="add mod">
          <ac:chgData name="이동건" userId="4ad090f6-dadd-4301-b5d0-883b88f508af" providerId="ADAL" clId="{A26A4DDE-45EB-43C6-8AB1-78D4D691DBCA}" dt="2022-06-02T08:00:24.709" v="1215" actId="20577"/>
          <ac:spMkLst>
            <pc:docMk/>
            <pc:sldMk cId="3193086157" sldId="334"/>
            <ac:spMk id="14" creationId="{3786F88D-859F-4F39-9C2A-606BFECCAFFA}"/>
          </ac:spMkLst>
        </pc:spChg>
        <pc:spChg chg="add mod">
          <ac:chgData name="이동건" userId="4ad090f6-dadd-4301-b5d0-883b88f508af" providerId="ADAL" clId="{A26A4DDE-45EB-43C6-8AB1-78D4D691DBCA}" dt="2022-06-02T04:34:13.422" v="956" actId="1076"/>
          <ac:spMkLst>
            <pc:docMk/>
            <pc:sldMk cId="3193086157" sldId="334"/>
            <ac:spMk id="15" creationId="{7E713D14-64A4-4E4B-B4BE-522D132B6DCC}"/>
          </ac:spMkLst>
        </pc:spChg>
        <pc:spChg chg="add mod">
          <ac:chgData name="이동건" userId="4ad090f6-dadd-4301-b5d0-883b88f508af" providerId="ADAL" clId="{A26A4DDE-45EB-43C6-8AB1-78D4D691DBCA}" dt="2022-06-02T04:34:55.062" v="1010" actId="1076"/>
          <ac:spMkLst>
            <pc:docMk/>
            <pc:sldMk cId="3193086157" sldId="334"/>
            <ac:spMk id="16" creationId="{7626BBD7-435A-4131-BB07-D8DF4E583EC5}"/>
          </ac:spMkLst>
        </pc:spChg>
        <pc:picChg chg="add mod">
          <ac:chgData name="이동건" userId="4ad090f6-dadd-4301-b5d0-883b88f508af" providerId="ADAL" clId="{A26A4DDE-45EB-43C6-8AB1-78D4D691DBCA}" dt="2022-06-02T04:32:16.038" v="879" actId="1076"/>
          <ac:picMkLst>
            <pc:docMk/>
            <pc:sldMk cId="3193086157" sldId="334"/>
            <ac:picMk id="6" creationId="{5A22CDBD-1BF7-4C30-BCA8-85DA5E85A6CA}"/>
          </ac:picMkLst>
        </pc:picChg>
        <pc:picChg chg="add mod">
          <ac:chgData name="이동건" userId="4ad090f6-dadd-4301-b5d0-883b88f508af" providerId="ADAL" clId="{A26A4DDE-45EB-43C6-8AB1-78D4D691DBCA}" dt="2022-06-02T04:32:04.242" v="876" actId="1076"/>
          <ac:picMkLst>
            <pc:docMk/>
            <pc:sldMk cId="3193086157" sldId="334"/>
            <ac:picMk id="8" creationId="{83483613-8404-4917-BFCB-13B1D77535D0}"/>
          </ac:picMkLst>
        </pc:picChg>
        <pc:picChg chg="mod">
          <ac:chgData name="이동건" userId="4ad090f6-dadd-4301-b5d0-883b88f508af" providerId="ADAL" clId="{A26A4DDE-45EB-43C6-8AB1-78D4D691DBCA}" dt="2022-06-02T04:31:59.304" v="873" actId="1076"/>
          <ac:picMkLst>
            <pc:docMk/>
            <pc:sldMk cId="3193086157" sldId="334"/>
            <ac:picMk id="10" creationId="{ABBB22E7-CD04-4489-A216-6206682E73A2}"/>
          </ac:picMkLst>
        </pc:picChg>
        <pc:picChg chg="add mod">
          <ac:chgData name="이동건" userId="4ad090f6-dadd-4301-b5d0-883b88f508af" providerId="ADAL" clId="{A26A4DDE-45EB-43C6-8AB1-78D4D691DBCA}" dt="2022-06-02T04:32:20.162" v="880" actId="1076"/>
          <ac:picMkLst>
            <pc:docMk/>
            <pc:sldMk cId="3193086157" sldId="334"/>
            <ac:picMk id="11" creationId="{577D20F8-0093-4FD4-87FD-13D8855CD630}"/>
          </ac:picMkLst>
        </pc:picChg>
      </pc:sldChg>
      <pc:sldChg chg="add del">
        <pc:chgData name="이동건" userId="4ad090f6-dadd-4301-b5d0-883b88f508af" providerId="ADAL" clId="{A26A4DDE-45EB-43C6-8AB1-78D4D691DBCA}" dt="2022-06-03T03:16:59.286" v="1941" actId="2696"/>
        <pc:sldMkLst>
          <pc:docMk/>
          <pc:sldMk cId="316358334" sldId="335"/>
        </pc:sldMkLst>
      </pc:sldChg>
      <pc:sldChg chg="addSp delSp modSp add">
        <pc:chgData name="이동건" userId="4ad090f6-dadd-4301-b5d0-883b88f508af" providerId="ADAL" clId="{A26A4DDE-45EB-43C6-8AB1-78D4D691DBCA}" dt="2022-06-03T03:17:52.012" v="1946"/>
        <pc:sldMkLst>
          <pc:docMk/>
          <pc:sldMk cId="890414131" sldId="336"/>
        </pc:sldMkLst>
        <pc:spChg chg="mod">
          <ac:chgData name="이동건" userId="4ad090f6-dadd-4301-b5d0-883b88f508af" providerId="ADAL" clId="{A26A4DDE-45EB-43C6-8AB1-78D4D691DBCA}" dt="2022-06-03T03:17:52.012" v="1946"/>
          <ac:spMkLst>
            <pc:docMk/>
            <pc:sldMk cId="890414131" sldId="336"/>
            <ac:spMk id="2" creationId="{AF0D4C5A-E531-4814-9F64-2BDC78D24950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2" creationId="{0E23A8A5-4F90-492E-B1B7-DA8C9949194F}"/>
          </ac:spMkLst>
        </pc:spChg>
        <pc:spChg chg="add mod">
          <ac:chgData name="이동건" userId="4ad090f6-dadd-4301-b5d0-883b88f508af" providerId="ADAL" clId="{A26A4DDE-45EB-43C6-8AB1-78D4D691DBCA}" dt="2022-06-02T08:24:12.586" v="1270" actId="20577"/>
          <ac:spMkLst>
            <pc:docMk/>
            <pc:sldMk cId="890414131" sldId="336"/>
            <ac:spMk id="13" creationId="{5F53FC16-CE80-4D69-9CCF-27D9B985745A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4" creationId="{3786F88D-859F-4F39-9C2A-606BFECCAFFA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5" creationId="{7E713D14-64A4-4E4B-B4BE-522D132B6DCC}"/>
          </ac:spMkLst>
        </pc:spChg>
        <pc:spChg chg="del">
          <ac:chgData name="이동건" userId="4ad090f6-dadd-4301-b5d0-883b88f508af" providerId="ADAL" clId="{A26A4DDE-45EB-43C6-8AB1-78D4D691DBCA}" dt="2022-06-02T08:23:56.576" v="1238" actId="478"/>
          <ac:spMkLst>
            <pc:docMk/>
            <pc:sldMk cId="890414131" sldId="336"/>
            <ac:spMk id="16" creationId="{7626BBD7-435A-4131-BB07-D8DF4E583EC5}"/>
          </ac:spMkLst>
        </pc:sp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6" creationId="{5A22CDBD-1BF7-4C30-BCA8-85DA5E85A6CA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8" creationId="{83483613-8404-4917-BFCB-13B1D77535D0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10" creationId="{ABBB22E7-CD04-4489-A216-6206682E73A2}"/>
          </ac:picMkLst>
        </pc:picChg>
        <pc:picChg chg="del">
          <ac:chgData name="이동건" userId="4ad090f6-dadd-4301-b5d0-883b88f508af" providerId="ADAL" clId="{A26A4DDE-45EB-43C6-8AB1-78D4D691DBCA}" dt="2022-06-02T08:23:56.576" v="1238" actId="478"/>
          <ac:picMkLst>
            <pc:docMk/>
            <pc:sldMk cId="890414131" sldId="336"/>
            <ac:picMk id="11" creationId="{577D20F8-0093-4FD4-87FD-13D8855CD630}"/>
          </ac:picMkLst>
        </pc:picChg>
      </pc:sldChg>
      <pc:sldChg chg="addSp delSp modSp add ord">
        <pc:chgData name="이동건" userId="4ad090f6-dadd-4301-b5d0-883b88f508af" providerId="ADAL" clId="{A26A4DDE-45EB-43C6-8AB1-78D4D691DBCA}" dt="2022-06-07T05:29:32.295" v="4466"/>
        <pc:sldMkLst>
          <pc:docMk/>
          <pc:sldMk cId="1304435889" sldId="337"/>
        </pc:sldMkLst>
        <pc:spChg chg="mod">
          <ac:chgData name="이동건" userId="4ad090f6-dadd-4301-b5d0-883b88f508af" providerId="ADAL" clId="{A26A4DDE-45EB-43C6-8AB1-78D4D691DBCA}" dt="2022-06-03T03:17:35.279" v="1943"/>
          <ac:spMkLst>
            <pc:docMk/>
            <pc:sldMk cId="1304435889" sldId="337"/>
            <ac:spMk id="2" creationId="{AF0D4C5A-E531-4814-9F64-2BDC78D24950}"/>
          </ac:spMkLst>
        </pc:spChg>
        <pc:spChg chg="add mod">
          <ac:chgData name="이동건" userId="4ad090f6-dadd-4301-b5d0-883b88f508af" providerId="ADAL" clId="{A26A4DDE-45EB-43C6-8AB1-78D4D691DBCA}" dt="2022-06-03T01:56:00.612" v="1453" actId="1076"/>
          <ac:spMkLst>
            <pc:docMk/>
            <pc:sldMk cId="1304435889" sldId="337"/>
            <ac:spMk id="4" creationId="{475E8B10-CE80-47C0-A484-C8354D40AA81}"/>
          </ac:spMkLst>
        </pc:spChg>
        <pc:spChg chg="add del mod">
          <ac:chgData name="이동건" userId="4ad090f6-dadd-4301-b5d0-883b88f508af" providerId="ADAL" clId="{A26A4DDE-45EB-43C6-8AB1-78D4D691DBCA}" dt="2022-06-03T02:23:19.384" v="1911" actId="478"/>
          <ac:spMkLst>
            <pc:docMk/>
            <pc:sldMk cId="1304435889" sldId="337"/>
            <ac:spMk id="5" creationId="{6AD3932C-5F3D-4C85-958B-2B6EAA4A8046}"/>
          </ac:spMkLst>
        </pc:spChg>
        <pc:spChg chg="add mod">
          <ac:chgData name="이동건" userId="4ad090f6-dadd-4301-b5d0-883b88f508af" providerId="ADAL" clId="{A26A4DDE-45EB-43C6-8AB1-78D4D691DBCA}" dt="2022-06-07T03:18:30.689" v="4267" actId="1076"/>
          <ac:spMkLst>
            <pc:docMk/>
            <pc:sldMk cId="1304435889" sldId="337"/>
            <ac:spMk id="6" creationId="{E8F3CC74-442E-483E-AD9D-10CB535659EE}"/>
          </ac:spMkLst>
        </pc:spChg>
        <pc:spChg chg="add mod">
          <ac:chgData name="이동건" userId="4ad090f6-dadd-4301-b5d0-883b88f508af" providerId="ADAL" clId="{A26A4DDE-45EB-43C6-8AB1-78D4D691DBCA}" dt="2022-06-03T05:04:22.572" v="2492" actId="1076"/>
          <ac:spMkLst>
            <pc:docMk/>
            <pc:sldMk cId="1304435889" sldId="337"/>
            <ac:spMk id="7" creationId="{903A30FB-16B4-4CE1-AD3B-3904305F374F}"/>
          </ac:spMkLst>
        </pc:spChg>
        <pc:spChg chg="add mod">
          <ac:chgData name="이동건" userId="4ad090f6-dadd-4301-b5d0-883b88f508af" providerId="ADAL" clId="{A26A4DDE-45EB-43C6-8AB1-78D4D691DBCA}" dt="2022-06-03T05:04:24.139" v="2493" actId="1076"/>
          <ac:spMkLst>
            <pc:docMk/>
            <pc:sldMk cId="1304435889" sldId="337"/>
            <ac:spMk id="8" creationId="{8E3FDACB-B87B-4AEA-BE65-47D5C154D3F6}"/>
          </ac:spMkLst>
        </pc:spChg>
        <pc:spChg chg="mod">
          <ac:chgData name="이동건" userId="4ad090f6-dadd-4301-b5d0-883b88f508af" providerId="ADAL" clId="{A26A4DDE-45EB-43C6-8AB1-78D4D691DBCA}" dt="2022-06-03T01:55:14.152" v="1346" actId="20577"/>
          <ac:spMkLst>
            <pc:docMk/>
            <pc:sldMk cId="1304435889" sldId="337"/>
            <ac:spMk id="13" creationId="{5F53FC16-CE80-4D69-9CCF-27D9B985745A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6" creationId="{DFD30B29-8840-4478-858B-F70BE6FCAD1E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7" creationId="{ECF580D5-C647-4D82-8B89-2D83D529C098}"/>
          </ac:spMkLst>
        </pc:spChg>
        <pc:spChg chg="add mod">
          <ac:chgData name="이동건" userId="4ad090f6-dadd-4301-b5d0-883b88f508af" providerId="ADAL" clId="{A26A4DDE-45EB-43C6-8AB1-78D4D691DBCA}" dt="2022-06-03T02:14:15.333" v="1794" actId="1076"/>
          <ac:spMkLst>
            <pc:docMk/>
            <pc:sldMk cId="1304435889" sldId="337"/>
            <ac:spMk id="18" creationId="{1BFE1C84-A234-444D-87A1-CFA71AA04D7E}"/>
          </ac:spMkLst>
        </pc:spChg>
        <pc:spChg chg="add del mod">
          <ac:chgData name="이동건" userId="4ad090f6-dadd-4301-b5d0-883b88f508af" providerId="ADAL" clId="{A26A4DDE-45EB-43C6-8AB1-78D4D691DBCA}" dt="2022-06-03T02:18:06.963" v="1862" actId="478"/>
          <ac:spMkLst>
            <pc:docMk/>
            <pc:sldMk cId="1304435889" sldId="337"/>
            <ac:spMk id="21" creationId="{3CCADCD9-F9F1-45E8-994F-51CACD9D41AC}"/>
          </ac:spMkLst>
        </pc:spChg>
        <pc:spChg chg="add del mod">
          <ac:chgData name="이동건" userId="4ad090f6-dadd-4301-b5d0-883b88f508af" providerId="ADAL" clId="{A26A4DDE-45EB-43C6-8AB1-78D4D691DBCA}" dt="2022-06-03T02:16:38.829" v="1810"/>
          <ac:spMkLst>
            <pc:docMk/>
            <pc:sldMk cId="1304435889" sldId="337"/>
            <ac:spMk id="22" creationId="{CE4B3539-787C-4A2C-88B2-88BAD9A03129}"/>
          </ac:spMkLst>
        </pc:spChg>
        <pc:spChg chg="add mod">
          <ac:chgData name="이동건" userId="4ad090f6-dadd-4301-b5d0-883b88f508af" providerId="ADAL" clId="{A26A4DDE-45EB-43C6-8AB1-78D4D691DBCA}" dt="2022-06-03T02:18:55.923" v="1903" actId="2085"/>
          <ac:spMkLst>
            <pc:docMk/>
            <pc:sldMk cId="1304435889" sldId="337"/>
            <ac:spMk id="23" creationId="{0172A16A-735D-41A9-834F-B37315685EA4}"/>
          </ac:spMkLst>
        </pc:spChg>
        <pc:spChg chg="add mod ord">
          <ac:chgData name="이동건" userId="4ad090f6-dadd-4301-b5d0-883b88f508af" providerId="ADAL" clId="{A26A4DDE-45EB-43C6-8AB1-78D4D691DBCA}" dt="2022-06-07T03:18:13.408" v="4253" actId="1076"/>
          <ac:spMkLst>
            <pc:docMk/>
            <pc:sldMk cId="1304435889" sldId="337"/>
            <ac:spMk id="26" creationId="{DEA50A3D-DA8E-4BD0-B4B5-C9708A912E72}"/>
          </ac:spMkLst>
        </pc:sp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0" creationId="{EAE25C51-9176-4914-8018-6651A39EE8B0}"/>
          </ac:picMkLst>
        </pc:pic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2" creationId="{2265BC7C-F158-4E34-B263-54F5C8929E27}"/>
          </ac:picMkLst>
        </pc:picChg>
        <pc:picChg chg="add mod">
          <ac:chgData name="이동건" userId="4ad090f6-dadd-4301-b5d0-883b88f508af" providerId="ADAL" clId="{A26A4DDE-45EB-43C6-8AB1-78D4D691DBCA}" dt="2022-06-03T02:14:15.333" v="1794" actId="1076"/>
          <ac:picMkLst>
            <pc:docMk/>
            <pc:sldMk cId="1304435889" sldId="337"/>
            <ac:picMk id="15" creationId="{E81543A0-D33C-4F27-A734-FC3E5AFE294B}"/>
          </ac:picMkLst>
        </pc:picChg>
        <pc:cxnChg chg="add mod">
          <ac:chgData name="이동건" userId="4ad090f6-dadd-4301-b5d0-883b88f508af" providerId="ADAL" clId="{A26A4DDE-45EB-43C6-8AB1-78D4D691DBCA}" dt="2022-06-07T03:18:15.265" v="4254" actId="1076"/>
          <ac:cxnSpMkLst>
            <pc:docMk/>
            <pc:sldMk cId="1304435889" sldId="337"/>
            <ac:cxnSpMk id="20" creationId="{9ECB5EE1-23CF-425E-9245-3D5FCCA026EA}"/>
          </ac:cxnSpMkLst>
        </pc:cxnChg>
        <pc:cxnChg chg="add mod">
          <ac:chgData name="이동건" userId="4ad090f6-dadd-4301-b5d0-883b88f508af" providerId="ADAL" clId="{A26A4DDE-45EB-43C6-8AB1-78D4D691DBCA}" dt="2022-06-03T05:04:19.889" v="2491" actId="14100"/>
          <ac:cxnSpMkLst>
            <pc:docMk/>
            <pc:sldMk cId="1304435889" sldId="337"/>
            <ac:cxnSpMk id="25" creationId="{172FF5CB-9D74-4B58-8779-69937822F0DA}"/>
          </ac:cxnSpMkLst>
        </pc:cxnChg>
      </pc:sldChg>
      <pc:sldChg chg="addSp delSp modSp add">
        <pc:chgData name="이동건" userId="4ad090f6-dadd-4301-b5d0-883b88f508af" providerId="ADAL" clId="{A26A4DDE-45EB-43C6-8AB1-78D4D691DBCA}" dt="2022-06-07T01:53:18.800" v="3275" actId="20577"/>
        <pc:sldMkLst>
          <pc:docMk/>
          <pc:sldMk cId="437973374" sldId="338"/>
        </pc:sldMkLst>
        <pc:spChg chg="mod">
          <ac:chgData name="이동건" userId="4ad090f6-dadd-4301-b5d0-883b88f508af" providerId="ADAL" clId="{A26A4DDE-45EB-43C6-8AB1-78D4D691DBCA}" dt="2022-06-07T01:53:18.800" v="3275" actId="20577"/>
          <ac:spMkLst>
            <pc:docMk/>
            <pc:sldMk cId="437973374" sldId="338"/>
            <ac:spMk id="2" creationId="{BB2B7D2A-B07C-4C03-9A74-E115C456BAD5}"/>
          </ac:spMkLst>
        </pc:spChg>
        <pc:spChg chg="mod">
          <ac:chgData name="이동건" userId="4ad090f6-dadd-4301-b5d0-883b88f508af" providerId="ADAL" clId="{A26A4DDE-45EB-43C6-8AB1-78D4D691DBCA}" dt="2022-06-03T03:17:22.831" v="1942"/>
          <ac:spMkLst>
            <pc:docMk/>
            <pc:sldMk cId="437973374" sldId="338"/>
            <ac:spMk id="4" creationId="{18507B9F-6865-49C6-AEFE-0AF6E237C549}"/>
          </ac:spMkLst>
        </pc:spChg>
        <pc:spChg chg="del mod">
          <ac:chgData name="이동건" userId="4ad090f6-dadd-4301-b5d0-883b88f508af" providerId="ADAL" clId="{A26A4DDE-45EB-43C6-8AB1-78D4D691DBCA}" dt="2022-06-07T01:18:36.273" v="2516" actId="478"/>
          <ac:spMkLst>
            <pc:docMk/>
            <pc:sldMk cId="437973374" sldId="338"/>
            <ac:spMk id="5" creationId="{24A05BC4-3586-4BBB-BF17-B2A2B975FD19}"/>
          </ac:spMkLst>
        </pc:spChg>
        <pc:spChg chg="add mod">
          <ac:chgData name="이동건" userId="4ad090f6-dadd-4301-b5d0-883b88f508af" providerId="ADAL" clId="{A26A4DDE-45EB-43C6-8AB1-78D4D691DBCA}" dt="2022-06-07T01:26:49.651" v="3212" actId="1076"/>
          <ac:spMkLst>
            <pc:docMk/>
            <pc:sldMk cId="437973374" sldId="338"/>
            <ac:spMk id="6" creationId="{9E21DE82-AFE7-43B7-8CBC-54C682FBC79F}"/>
          </ac:spMkLst>
        </pc:spChg>
        <pc:spChg chg="add mod">
          <ac:chgData name="이동건" userId="4ad090f6-dadd-4301-b5d0-883b88f508af" providerId="ADAL" clId="{A26A4DDE-45EB-43C6-8AB1-78D4D691DBCA}" dt="2022-06-07T01:23:53.149" v="3105" actId="20577"/>
          <ac:spMkLst>
            <pc:docMk/>
            <pc:sldMk cId="437973374" sldId="338"/>
            <ac:spMk id="8" creationId="{7B4FCAFE-5ADF-4057-B56D-2EB53A9CE761}"/>
          </ac:spMkLst>
        </pc:spChg>
        <pc:spChg chg="add mod">
          <ac:chgData name="이동건" userId="4ad090f6-dadd-4301-b5d0-883b88f508af" providerId="ADAL" clId="{A26A4DDE-45EB-43C6-8AB1-78D4D691DBCA}" dt="2022-06-07T01:24:30.515" v="3160" actId="20577"/>
          <ac:spMkLst>
            <pc:docMk/>
            <pc:sldMk cId="437973374" sldId="338"/>
            <ac:spMk id="9" creationId="{E2B2BCF7-64B9-4CB1-8AE7-62E09D7B865C}"/>
          </ac:spMkLst>
        </pc:spChg>
        <pc:spChg chg="add mod">
          <ac:chgData name="이동건" userId="4ad090f6-dadd-4301-b5d0-883b88f508af" providerId="ADAL" clId="{A26A4DDE-45EB-43C6-8AB1-78D4D691DBCA}" dt="2022-06-07T01:24:48.357" v="3188" actId="20577"/>
          <ac:spMkLst>
            <pc:docMk/>
            <pc:sldMk cId="437973374" sldId="338"/>
            <ac:spMk id="10" creationId="{2B739338-C210-4DA0-92A5-FB482E5F976A}"/>
          </ac:spMkLst>
        </pc:spChg>
        <pc:spChg chg="mod">
          <ac:chgData name="이동건" userId="4ad090f6-dadd-4301-b5d0-883b88f508af" providerId="ADAL" clId="{A26A4DDE-45EB-43C6-8AB1-78D4D691DBCA}" dt="2022-06-07T01:29:40.674" v="3257" actId="20577"/>
          <ac:spMkLst>
            <pc:docMk/>
            <pc:sldMk cId="437973374" sldId="338"/>
            <ac:spMk id="14" creationId="{FFD278CF-3499-49C6-B7ED-B691C11191BF}"/>
          </ac:spMkLst>
        </pc:spChg>
      </pc:sldChg>
      <pc:sldChg chg="addSp delSp modSp add">
        <pc:chgData name="이동건" userId="4ad090f6-dadd-4301-b5d0-883b88f508af" providerId="ADAL" clId="{A26A4DDE-45EB-43C6-8AB1-78D4D691DBCA}" dt="2022-06-03T04:27:23.060" v="2348" actId="1076"/>
        <pc:sldMkLst>
          <pc:docMk/>
          <pc:sldMk cId="4131614278" sldId="339"/>
        </pc:sldMkLst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4" creationId="{475E8B10-CE80-47C0-A484-C8354D40AA81}"/>
          </ac:spMkLst>
        </pc:spChg>
        <pc:spChg chg="add mod">
          <ac:chgData name="이동건" userId="4ad090f6-dadd-4301-b5d0-883b88f508af" providerId="ADAL" clId="{A26A4DDE-45EB-43C6-8AB1-78D4D691DBCA}" dt="2022-06-03T03:24:47.851" v="2237" actId="1076"/>
          <ac:spMkLst>
            <pc:docMk/>
            <pc:sldMk cId="4131614278" sldId="339"/>
            <ac:spMk id="5" creationId="{E1A3129D-F6D6-416D-8B86-BF922573985D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6" creationId="{E8F3CC74-442E-483E-AD9D-10CB535659E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7" creationId="{903A30FB-16B4-4CE1-AD3B-3904305F374F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8" creationId="{8E3FDACB-B87B-4AEA-BE65-47D5C154D3F6}"/>
          </ac:spMkLst>
        </pc:spChg>
        <pc:spChg chg="add mod">
          <ac:chgData name="이동건" userId="4ad090f6-dadd-4301-b5d0-883b88f508af" providerId="ADAL" clId="{A26A4DDE-45EB-43C6-8AB1-78D4D691DBCA}" dt="2022-06-03T03:23:25.754" v="2184" actId="20577"/>
          <ac:spMkLst>
            <pc:docMk/>
            <pc:sldMk cId="4131614278" sldId="339"/>
            <ac:spMk id="9" creationId="{1432DFF7-3BA0-4D4D-89C0-75E49FCD91FF}"/>
          </ac:spMkLst>
        </pc:spChg>
        <pc:spChg chg="add mod">
          <ac:chgData name="이동건" userId="4ad090f6-dadd-4301-b5d0-883b88f508af" providerId="ADAL" clId="{A26A4DDE-45EB-43C6-8AB1-78D4D691DBCA}" dt="2022-06-03T03:24:35.708" v="2236" actId="20577"/>
          <ac:spMkLst>
            <pc:docMk/>
            <pc:sldMk cId="4131614278" sldId="339"/>
            <ac:spMk id="11" creationId="{4EB9650B-7E6C-41ED-A1AF-EE9B3DAC4E1C}"/>
          </ac:spMkLst>
        </pc:spChg>
        <pc:spChg chg="mod">
          <ac:chgData name="이동건" userId="4ad090f6-dadd-4301-b5d0-883b88f508af" providerId="ADAL" clId="{A26A4DDE-45EB-43C6-8AB1-78D4D691DBCA}" dt="2022-06-03T03:19:13.911" v="1980" actId="20577"/>
          <ac:spMkLst>
            <pc:docMk/>
            <pc:sldMk cId="4131614278" sldId="339"/>
            <ac:spMk id="13" creationId="{5F53FC16-CE80-4D69-9CCF-27D9B985745A}"/>
          </ac:spMkLst>
        </pc:spChg>
        <pc:spChg chg="add mod">
          <ac:chgData name="이동건" userId="4ad090f6-dadd-4301-b5d0-883b88f508af" providerId="ADAL" clId="{A26A4DDE-45EB-43C6-8AB1-78D4D691DBCA}" dt="2022-06-03T04:27:23.060" v="2348" actId="1076"/>
          <ac:spMkLst>
            <pc:docMk/>
            <pc:sldMk cId="4131614278" sldId="339"/>
            <ac:spMk id="14" creationId="{9BEF3E52-80BA-4273-B2F4-D1FFA4D886F0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6" creationId="{DFD30B29-8840-4478-858B-F70BE6FCAD1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7" creationId="{ECF580D5-C647-4D82-8B89-2D83D529C098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18" creationId="{1BFE1C84-A234-444D-87A1-CFA71AA04D7E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23" creationId="{0172A16A-735D-41A9-834F-B37315685EA4}"/>
          </ac:spMkLst>
        </pc:spChg>
        <pc:spChg chg="add mod">
          <ac:chgData name="이동건" userId="4ad090f6-dadd-4301-b5d0-883b88f508af" providerId="ADAL" clId="{A26A4DDE-45EB-43C6-8AB1-78D4D691DBCA}" dt="2022-06-03T04:27:12.452" v="2347" actId="20577"/>
          <ac:spMkLst>
            <pc:docMk/>
            <pc:sldMk cId="4131614278" sldId="339"/>
            <ac:spMk id="24" creationId="{27C2E81E-D991-4C0F-948E-2D9749081A28}"/>
          </ac:spMkLst>
        </pc:spChg>
        <pc:spChg chg="del">
          <ac:chgData name="이동건" userId="4ad090f6-dadd-4301-b5d0-883b88f508af" providerId="ADAL" clId="{A26A4DDE-45EB-43C6-8AB1-78D4D691DBCA}" dt="2022-06-03T03:19:03.220" v="1948" actId="478"/>
          <ac:spMkLst>
            <pc:docMk/>
            <pc:sldMk cId="4131614278" sldId="339"/>
            <ac:spMk id="26" creationId="{DEA50A3D-DA8E-4BD0-B4B5-C9708A912E72}"/>
          </ac:spMkLst>
        </pc:sp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0" creationId="{EAE25C51-9176-4914-8018-6651A39EE8B0}"/>
          </ac:picMkLst>
        </pc:pic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2" creationId="{2265BC7C-F158-4E34-B263-54F5C8929E27}"/>
          </ac:picMkLst>
        </pc:picChg>
        <pc:picChg chg="del">
          <ac:chgData name="이동건" userId="4ad090f6-dadd-4301-b5d0-883b88f508af" providerId="ADAL" clId="{A26A4DDE-45EB-43C6-8AB1-78D4D691DBCA}" dt="2022-06-03T03:19:03.220" v="1948" actId="478"/>
          <ac:picMkLst>
            <pc:docMk/>
            <pc:sldMk cId="4131614278" sldId="339"/>
            <ac:picMk id="15" creationId="{E81543A0-D33C-4F27-A734-FC3E5AFE294B}"/>
          </ac:picMkLst>
        </pc:picChg>
        <pc:cxnChg chg="del">
          <ac:chgData name="이동건" userId="4ad090f6-dadd-4301-b5d0-883b88f508af" providerId="ADAL" clId="{A26A4DDE-45EB-43C6-8AB1-78D4D691DBCA}" dt="2022-06-03T03:19:03.220" v="1948" actId="478"/>
          <ac:cxnSpMkLst>
            <pc:docMk/>
            <pc:sldMk cId="4131614278" sldId="339"/>
            <ac:cxnSpMk id="20" creationId="{9ECB5EE1-23CF-425E-9245-3D5FCCA026EA}"/>
          </ac:cxnSpMkLst>
        </pc:cxnChg>
        <pc:cxnChg chg="del mod">
          <ac:chgData name="이동건" userId="4ad090f6-dadd-4301-b5d0-883b88f508af" providerId="ADAL" clId="{A26A4DDE-45EB-43C6-8AB1-78D4D691DBCA}" dt="2022-06-03T03:19:03.220" v="1948" actId="478"/>
          <ac:cxnSpMkLst>
            <pc:docMk/>
            <pc:sldMk cId="4131614278" sldId="339"/>
            <ac:cxnSpMk id="25" creationId="{172FF5CB-9D74-4B58-8779-69937822F0DA}"/>
          </ac:cxnSpMkLst>
        </pc:cxnChg>
      </pc:sldChg>
      <pc:sldChg chg="delSp add del ord">
        <pc:chgData name="이동건" userId="4ad090f6-dadd-4301-b5d0-883b88f508af" providerId="ADAL" clId="{A26A4DDE-45EB-43C6-8AB1-78D4D691DBCA}" dt="2022-06-03T03:14:58.121" v="1913" actId="2696"/>
        <pc:sldMkLst>
          <pc:docMk/>
          <pc:sldMk cId="4134956242" sldId="339"/>
        </pc:sldMkLst>
        <pc:spChg chg="del">
          <ac:chgData name="이동건" userId="4ad090f6-dadd-4301-b5d0-883b88f508af" providerId="ADAL" clId="{A26A4DDE-45EB-43C6-8AB1-78D4D691DBCA}" dt="2022-06-03T02:15:44.035" v="1796" actId="478"/>
          <ac:spMkLst>
            <pc:docMk/>
            <pc:sldMk cId="4134956242" sldId="339"/>
            <ac:spMk id="7" creationId="{903A30FB-16B4-4CE1-AD3B-3904305F374F}"/>
          </ac:spMkLst>
        </pc:spChg>
        <pc:spChg chg="del">
          <ac:chgData name="이동건" userId="4ad090f6-dadd-4301-b5d0-883b88f508af" providerId="ADAL" clId="{A26A4DDE-45EB-43C6-8AB1-78D4D691DBCA}" dt="2022-06-03T02:15:44.035" v="1796" actId="478"/>
          <ac:spMkLst>
            <pc:docMk/>
            <pc:sldMk cId="4134956242" sldId="339"/>
            <ac:spMk id="8" creationId="{8E3FDACB-B87B-4AEA-BE65-47D5C154D3F6}"/>
          </ac:spMkLst>
        </pc:spChg>
      </pc:sldChg>
      <pc:sldChg chg="addSp delSp modSp add">
        <pc:chgData name="이동건" userId="4ad090f6-dadd-4301-b5d0-883b88f508af" providerId="ADAL" clId="{A26A4DDE-45EB-43C6-8AB1-78D4D691DBCA}" dt="2022-06-03T05:05:10.507" v="2495" actId="1076"/>
        <pc:sldMkLst>
          <pc:docMk/>
          <pc:sldMk cId="4226671108" sldId="340"/>
        </pc:sldMkLst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4" creationId="{8D2F44CA-3AA7-4BC1-A5CB-FC4EC5A2977E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5" creationId="{E1A3129D-F6D6-416D-8B86-BF922573985D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6" creationId="{C7C6E8E5-D7F2-40A6-85A6-950FEAD31AB4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7" creationId="{9C313C60-4EF2-4A2F-8668-9110D952745B}"/>
          </ac:spMkLst>
        </pc:spChg>
        <pc:spChg chg="del">
          <ac:chgData name="이동건" userId="4ad090f6-dadd-4301-b5d0-883b88f508af" providerId="ADAL" clId="{A26A4DDE-45EB-43C6-8AB1-78D4D691DBCA}" dt="2022-06-03T04:39:38.108" v="2351" actId="478"/>
          <ac:spMkLst>
            <pc:docMk/>
            <pc:sldMk cId="4226671108" sldId="340"/>
            <ac:spMk id="9" creationId="{1432DFF7-3BA0-4D4D-89C0-75E49FCD91FF}"/>
          </ac:spMkLst>
        </pc:spChg>
        <pc:spChg chg="add mod">
          <ac:chgData name="이동건" userId="4ad090f6-dadd-4301-b5d0-883b88f508af" providerId="ADAL" clId="{A26A4DDE-45EB-43C6-8AB1-78D4D691DBCA}" dt="2022-06-03T05:05:10.507" v="2495" actId="1076"/>
          <ac:spMkLst>
            <pc:docMk/>
            <pc:sldMk cId="4226671108" sldId="340"/>
            <ac:spMk id="10" creationId="{8E3A5969-CCFC-48FF-B92A-971B07DF4D89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11" creationId="{4EB9650B-7E6C-41ED-A1AF-EE9B3DAC4E1C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14" creationId="{9BEF3E52-80BA-4273-B2F4-D1FFA4D886F0}"/>
          </ac:spMkLst>
        </pc:spChg>
        <pc:spChg chg="del">
          <ac:chgData name="이동건" userId="4ad090f6-dadd-4301-b5d0-883b88f508af" providerId="ADAL" clId="{A26A4DDE-45EB-43C6-8AB1-78D4D691DBCA}" dt="2022-06-03T04:39:36.416" v="2350" actId="478"/>
          <ac:spMkLst>
            <pc:docMk/>
            <pc:sldMk cId="4226671108" sldId="340"/>
            <ac:spMk id="24" creationId="{27C2E81E-D991-4C0F-948E-2D9749081A28}"/>
          </ac:spMkLst>
        </pc:spChg>
      </pc:sldChg>
      <pc:sldChg chg="add ord modTransition">
        <pc:chgData name="이동건" userId="4ad090f6-dadd-4301-b5d0-883b88f508af" providerId="ADAL" clId="{A26A4DDE-45EB-43C6-8AB1-78D4D691DBCA}" dt="2022-06-07T02:12:10.944" v="3277"/>
        <pc:sldMkLst>
          <pc:docMk/>
          <pc:sldMk cId="2434866842" sldId="341"/>
        </pc:sldMkLst>
      </pc:sldChg>
      <pc:sldChg chg="addSp delSp modSp add">
        <pc:chgData name="이동건" userId="4ad090f6-dadd-4301-b5d0-883b88f508af" providerId="ADAL" clId="{A26A4DDE-45EB-43C6-8AB1-78D4D691DBCA}" dt="2022-06-08T00:17:30.636" v="4894" actId="1076"/>
        <pc:sldMkLst>
          <pc:docMk/>
          <pc:sldMk cId="2777131533" sldId="342"/>
        </pc:sldMkLst>
        <pc:spChg chg="del">
          <ac:chgData name="이동건" userId="4ad090f6-dadd-4301-b5d0-883b88f508af" providerId="ADAL" clId="{A26A4DDE-45EB-43C6-8AB1-78D4D691DBCA}" dt="2022-06-07T02:12:43.548" v="3281" actId="478"/>
          <ac:spMkLst>
            <pc:docMk/>
            <pc:sldMk cId="2777131533" sldId="342"/>
            <ac:spMk id="2" creationId="{BB2B7D2A-B07C-4C03-9A74-E115C456BAD5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5" creationId="{7F719500-FF51-4B74-B62A-98205F99E94C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6" creationId="{9E21DE82-AFE7-43B7-8CBC-54C682FBC79F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7" creationId="{705D264E-CDB1-400A-9473-06AEF8D40475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8" creationId="{7B4FCAFE-5ADF-4057-B56D-2EB53A9CE761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9" creationId="{E2B2BCF7-64B9-4CB1-8AE7-62E09D7B865C}"/>
          </ac:spMkLst>
        </pc:spChg>
        <pc:spChg chg="del">
          <ac:chgData name="이동건" userId="4ad090f6-dadd-4301-b5d0-883b88f508af" providerId="ADAL" clId="{A26A4DDE-45EB-43C6-8AB1-78D4D691DBCA}" dt="2022-06-07T02:12:44.726" v="3282" actId="478"/>
          <ac:spMkLst>
            <pc:docMk/>
            <pc:sldMk cId="2777131533" sldId="342"/>
            <ac:spMk id="10" creationId="{2B739338-C210-4DA0-92A5-FB482E5F976A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11" creationId="{2CADB69E-9C09-40E6-9AD8-722F1AD395EC}"/>
          </ac:spMkLst>
        </pc:spChg>
        <pc:spChg chg="add del mod">
          <ac:chgData name="이동건" userId="4ad090f6-dadd-4301-b5d0-883b88f508af" providerId="ADAL" clId="{A26A4DDE-45EB-43C6-8AB1-78D4D691DBCA}" dt="2022-06-07T02:55:34.033" v="4196" actId="478"/>
          <ac:spMkLst>
            <pc:docMk/>
            <pc:sldMk cId="2777131533" sldId="342"/>
            <ac:spMk id="12" creationId="{DC6B0AFB-BDFE-48D0-8F0F-AD072C6BE319}"/>
          </ac:spMkLst>
        </pc:spChg>
        <pc:spChg chg="add del mod">
          <ac:chgData name="이동건" userId="4ad090f6-dadd-4301-b5d0-883b88f508af" providerId="ADAL" clId="{A26A4DDE-45EB-43C6-8AB1-78D4D691DBCA}" dt="2022-06-07T03:17:39.972" v="4245" actId="478"/>
          <ac:spMkLst>
            <pc:docMk/>
            <pc:sldMk cId="2777131533" sldId="342"/>
            <ac:spMk id="13" creationId="{1AEA563B-4AAA-4C33-8882-B173F5212851}"/>
          </ac:spMkLst>
        </pc:spChg>
        <pc:spChg chg="mod">
          <ac:chgData name="이동건" userId="4ad090f6-dadd-4301-b5d0-883b88f508af" providerId="ADAL" clId="{A26A4DDE-45EB-43C6-8AB1-78D4D691DBCA}" dt="2022-06-07T02:56:01.780" v="4231" actId="20577"/>
          <ac:spMkLst>
            <pc:docMk/>
            <pc:sldMk cId="2777131533" sldId="342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8T00:16:45.288" v="4883" actId="1076"/>
          <ac:spMkLst>
            <pc:docMk/>
            <pc:sldMk cId="2777131533" sldId="342"/>
            <ac:spMk id="15" creationId="{18ADABF8-39FF-421C-973F-2A7133CD770D}"/>
          </ac:spMkLst>
        </pc:spChg>
        <pc:spChg chg="add mod">
          <ac:chgData name="이동건" userId="4ad090f6-dadd-4301-b5d0-883b88f508af" providerId="ADAL" clId="{A26A4DDE-45EB-43C6-8AB1-78D4D691DBCA}" dt="2022-06-07T03:21:46.465" v="4389" actId="1076"/>
          <ac:spMkLst>
            <pc:docMk/>
            <pc:sldMk cId="2777131533" sldId="342"/>
            <ac:spMk id="16" creationId="{0156DB06-8D24-48C4-94DF-5B12A3B9BA1B}"/>
          </ac:spMkLst>
        </pc:spChg>
        <pc:spChg chg="add mod">
          <ac:chgData name="이동건" userId="4ad090f6-dadd-4301-b5d0-883b88f508af" providerId="ADAL" clId="{A26A4DDE-45EB-43C6-8AB1-78D4D691DBCA}" dt="2022-06-08T00:17:03.817" v="4891" actId="207"/>
          <ac:spMkLst>
            <pc:docMk/>
            <pc:sldMk cId="2777131533" sldId="342"/>
            <ac:spMk id="18" creationId="{9B0A800D-2870-45D9-97FA-6FCB92BD326F}"/>
          </ac:spMkLst>
        </pc:spChg>
        <pc:spChg chg="add mod">
          <ac:chgData name="이동건" userId="4ad090f6-dadd-4301-b5d0-883b88f508af" providerId="ADAL" clId="{A26A4DDE-45EB-43C6-8AB1-78D4D691DBCA}" dt="2022-06-07T03:21:34.245" v="4385" actId="1076"/>
          <ac:spMkLst>
            <pc:docMk/>
            <pc:sldMk cId="2777131533" sldId="342"/>
            <ac:spMk id="20" creationId="{277B31B1-1B34-448A-A3A3-89CD234EFFF8}"/>
          </ac:spMkLst>
        </pc:spChg>
        <pc:spChg chg="add mod">
          <ac:chgData name="이동건" userId="4ad090f6-dadd-4301-b5d0-883b88f508af" providerId="ADAL" clId="{A26A4DDE-45EB-43C6-8AB1-78D4D691DBCA}" dt="2022-06-08T00:17:25.120" v="4893" actId="1076"/>
          <ac:spMkLst>
            <pc:docMk/>
            <pc:sldMk cId="2777131533" sldId="342"/>
            <ac:spMk id="24" creationId="{B90494E9-6727-4489-9CE2-286711252123}"/>
          </ac:spMkLst>
        </pc:spChg>
        <pc:spChg chg="add mod">
          <ac:chgData name="이동건" userId="4ad090f6-dadd-4301-b5d0-883b88f508af" providerId="ADAL" clId="{A26A4DDE-45EB-43C6-8AB1-78D4D691DBCA}" dt="2022-06-08T00:17:30.636" v="4894" actId="1076"/>
          <ac:spMkLst>
            <pc:docMk/>
            <pc:sldMk cId="2777131533" sldId="342"/>
            <ac:spMk id="25" creationId="{A8E760CE-3F55-467E-9014-59D6AD9103DA}"/>
          </ac:spMkLst>
        </pc:spChg>
        <pc:spChg chg="add mod">
          <ac:chgData name="이동건" userId="4ad090f6-dadd-4301-b5d0-883b88f508af" providerId="ADAL" clId="{A26A4DDE-45EB-43C6-8AB1-78D4D691DBCA}" dt="2022-06-08T00:17:25.120" v="4893" actId="1076"/>
          <ac:spMkLst>
            <pc:docMk/>
            <pc:sldMk cId="2777131533" sldId="342"/>
            <ac:spMk id="26" creationId="{D1D1F2BC-B56C-4F0D-BBAD-6AB2FBFCA3DF}"/>
          </ac:spMkLst>
        </pc:spChg>
        <pc:picChg chg="add mod">
          <ac:chgData name="이동건" userId="4ad090f6-dadd-4301-b5d0-883b88f508af" providerId="ADAL" clId="{A26A4DDE-45EB-43C6-8AB1-78D4D691DBCA}" dt="2022-06-08T00:17:15.134" v="4892" actId="1076"/>
          <ac:picMkLst>
            <pc:docMk/>
            <pc:sldMk cId="2777131533" sldId="342"/>
            <ac:picMk id="21" creationId="{81E96F29-11A8-4775-8928-EB7751C2FCF5}"/>
          </ac:picMkLst>
        </pc:picChg>
        <pc:picChg chg="add mod">
          <ac:chgData name="이동건" userId="4ad090f6-dadd-4301-b5d0-883b88f508af" providerId="ADAL" clId="{A26A4DDE-45EB-43C6-8AB1-78D4D691DBCA}" dt="2022-06-08T00:17:15.134" v="4892" actId="1076"/>
          <ac:picMkLst>
            <pc:docMk/>
            <pc:sldMk cId="2777131533" sldId="342"/>
            <ac:picMk id="22" creationId="{6C675107-5D61-48C5-8183-072073485F02}"/>
          </ac:picMkLst>
        </pc:picChg>
        <pc:picChg chg="add mod">
          <ac:chgData name="이동건" userId="4ad090f6-dadd-4301-b5d0-883b88f508af" providerId="ADAL" clId="{A26A4DDE-45EB-43C6-8AB1-78D4D691DBCA}" dt="2022-06-08T00:17:25.120" v="4893" actId="1076"/>
          <ac:picMkLst>
            <pc:docMk/>
            <pc:sldMk cId="2777131533" sldId="342"/>
            <ac:picMk id="23" creationId="{AF6DF455-2A42-466B-AFA0-838BACE4698A}"/>
          </ac:picMkLst>
        </pc:picChg>
        <pc:cxnChg chg="add mod">
          <ac:chgData name="이동건" userId="4ad090f6-dadd-4301-b5d0-883b88f508af" providerId="ADAL" clId="{A26A4DDE-45EB-43C6-8AB1-78D4D691DBCA}" dt="2022-06-08T00:16:45.288" v="4883" actId="1076"/>
          <ac:cxnSpMkLst>
            <pc:docMk/>
            <pc:sldMk cId="2777131533" sldId="342"/>
            <ac:cxnSpMk id="17" creationId="{694DFBC1-962C-422D-BD4D-E26DBE2623E0}"/>
          </ac:cxnSpMkLst>
        </pc:cxnChg>
        <pc:cxnChg chg="add mod">
          <ac:chgData name="이동건" userId="4ad090f6-dadd-4301-b5d0-883b88f508af" providerId="ADAL" clId="{A26A4DDE-45EB-43C6-8AB1-78D4D691DBCA}" dt="2022-06-08T00:17:01.606" v="4890" actId="14100"/>
          <ac:cxnSpMkLst>
            <pc:docMk/>
            <pc:sldMk cId="2777131533" sldId="342"/>
            <ac:cxnSpMk id="19" creationId="{DDFF87CF-4CC3-43A9-A0BC-00A4B03662D0}"/>
          </ac:cxnSpMkLst>
        </pc:cxnChg>
      </pc:sldChg>
      <pc:sldChg chg="addSp delSp modSp add">
        <pc:chgData name="이동건" userId="4ad090f6-dadd-4301-b5d0-883b88f508af" providerId="ADAL" clId="{A26A4DDE-45EB-43C6-8AB1-78D4D691DBCA}" dt="2022-06-08T00:26:55.904" v="5054" actId="1076"/>
        <pc:sldMkLst>
          <pc:docMk/>
          <pc:sldMk cId="2935119656" sldId="343"/>
        </pc:sldMkLst>
        <pc:spChg chg="add mod">
          <ac:chgData name="이동건" userId="4ad090f6-dadd-4301-b5d0-883b88f508af" providerId="ADAL" clId="{A26A4DDE-45EB-43C6-8AB1-78D4D691DBCA}" dt="2022-06-08T00:26:41.189" v="5053" actId="1076"/>
          <ac:spMkLst>
            <pc:docMk/>
            <pc:sldMk cId="2935119656" sldId="343"/>
            <ac:spMk id="2" creationId="{9874A767-C052-4951-84F3-1B3EBAC521A0}"/>
          </ac:spMkLst>
        </pc:spChg>
        <pc:spChg chg="mod">
          <ac:chgData name="이동건" userId="4ad090f6-dadd-4301-b5d0-883b88f508af" providerId="ADAL" clId="{A26A4DDE-45EB-43C6-8AB1-78D4D691DBCA}" dt="2022-06-08T00:22:28.180" v="4925" actId="20577"/>
          <ac:spMkLst>
            <pc:docMk/>
            <pc:sldMk cId="2935119656" sldId="343"/>
            <ac:spMk id="5" creationId="{7F719500-FF51-4B74-B62A-98205F99E94C}"/>
          </ac:spMkLst>
        </pc:spChg>
        <pc:spChg chg="add mod">
          <ac:chgData name="이동건" userId="4ad090f6-dadd-4301-b5d0-883b88f508af" providerId="ADAL" clId="{A26A4DDE-45EB-43C6-8AB1-78D4D691DBCA}" dt="2022-06-08T00:26:55.904" v="5054" actId="1076"/>
          <ac:spMkLst>
            <pc:docMk/>
            <pc:sldMk cId="2935119656" sldId="343"/>
            <ac:spMk id="6" creationId="{DCDB498A-AB1A-41DA-B09F-A4733122C646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7" creationId="{705D264E-CDB1-400A-9473-06AEF8D40475}"/>
          </ac:spMkLst>
        </pc:spChg>
        <pc:spChg chg="add mod">
          <ac:chgData name="이동건" userId="4ad090f6-dadd-4301-b5d0-883b88f508af" providerId="ADAL" clId="{A26A4DDE-45EB-43C6-8AB1-78D4D691DBCA}" dt="2022-06-08T00:23:15.991" v="4955" actId="20577"/>
          <ac:spMkLst>
            <pc:docMk/>
            <pc:sldMk cId="2935119656" sldId="343"/>
            <ac:spMk id="9" creationId="{64B04C9B-0351-44E9-A3E4-B9A936A660EB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11" creationId="{2CADB69E-9C09-40E6-9AD8-722F1AD395EC}"/>
          </ac:spMkLst>
        </pc:spChg>
        <pc:spChg chg="del">
          <ac:chgData name="이동건" userId="4ad090f6-dadd-4301-b5d0-883b88f508af" providerId="ADAL" clId="{A26A4DDE-45EB-43C6-8AB1-78D4D691DBCA}" dt="2022-06-07T02:47:21.216" v="3891" actId="478"/>
          <ac:spMkLst>
            <pc:docMk/>
            <pc:sldMk cId="2935119656" sldId="343"/>
            <ac:spMk id="12" creationId="{DC6B0AFB-BDFE-48D0-8F0F-AD072C6BE319}"/>
          </ac:spMkLst>
        </pc:spChg>
      </pc:sldChg>
      <pc:sldChg chg="modSp add">
        <pc:chgData name="이동건" userId="4ad090f6-dadd-4301-b5d0-883b88f508af" providerId="ADAL" clId="{A26A4DDE-45EB-43C6-8AB1-78D4D691DBCA}" dt="2022-06-08T00:21:42.880" v="4916" actId="20577"/>
        <pc:sldMkLst>
          <pc:docMk/>
          <pc:sldMk cId="2336737034" sldId="344"/>
        </pc:sldMkLst>
        <pc:spChg chg="mod">
          <ac:chgData name="이동건" userId="4ad090f6-dadd-4301-b5d0-883b88f508af" providerId="ADAL" clId="{A26A4DDE-45EB-43C6-8AB1-78D4D691DBCA}" dt="2022-06-08T00:21:37.819" v="4914" actId="20577"/>
          <ac:spMkLst>
            <pc:docMk/>
            <pc:sldMk cId="2336737034" sldId="344"/>
            <ac:spMk id="7" creationId="{705D264E-CDB1-400A-9473-06AEF8D40475}"/>
          </ac:spMkLst>
        </pc:spChg>
        <pc:spChg chg="mod">
          <ac:chgData name="이동건" userId="4ad090f6-dadd-4301-b5d0-883b88f508af" providerId="ADAL" clId="{A26A4DDE-45EB-43C6-8AB1-78D4D691DBCA}" dt="2022-06-08T00:21:42.880" v="4916" actId="20577"/>
          <ac:spMkLst>
            <pc:docMk/>
            <pc:sldMk cId="2336737034" sldId="344"/>
            <ac:spMk id="12" creationId="{DC6B0AFB-BDFE-48D0-8F0F-AD072C6BE319}"/>
          </ac:spMkLst>
        </pc:spChg>
      </pc:sldChg>
      <pc:sldChg chg="modSp add">
        <pc:chgData name="이동건" userId="4ad090f6-dadd-4301-b5d0-883b88f508af" providerId="ADAL" clId="{A26A4DDE-45EB-43C6-8AB1-78D4D691DBCA}" dt="2022-06-07T05:29:04.151" v="4465" actId="20577"/>
        <pc:sldMkLst>
          <pc:docMk/>
          <pc:sldMk cId="2538289311" sldId="345"/>
        </pc:sldMkLst>
        <pc:spChg chg="mod">
          <ac:chgData name="이동건" userId="4ad090f6-dadd-4301-b5d0-883b88f508af" providerId="ADAL" clId="{A26A4DDE-45EB-43C6-8AB1-78D4D691DBCA}" dt="2022-06-07T05:29:04.151" v="4465" actId="20577"/>
          <ac:spMkLst>
            <pc:docMk/>
            <pc:sldMk cId="2538289311" sldId="345"/>
            <ac:spMk id="6" creationId="{8AA666E7-D76B-4149-B693-19D5C8854820}"/>
          </ac:spMkLst>
        </pc:spChg>
      </pc:sldChg>
      <pc:sldChg chg="modSp add ord">
        <pc:chgData name="이동건" userId="4ad090f6-dadd-4301-b5d0-883b88f508af" providerId="ADAL" clId="{A26A4DDE-45EB-43C6-8AB1-78D4D691DBCA}" dt="2022-06-07T05:30:34.078" v="4486" actId="20577"/>
        <pc:sldMkLst>
          <pc:docMk/>
          <pc:sldMk cId="3108313203" sldId="346"/>
        </pc:sldMkLst>
        <pc:spChg chg="mod">
          <ac:chgData name="이동건" userId="4ad090f6-dadd-4301-b5d0-883b88f508af" providerId="ADAL" clId="{A26A4DDE-45EB-43C6-8AB1-78D4D691DBCA}" dt="2022-06-07T05:30:34.078" v="4486" actId="20577"/>
          <ac:spMkLst>
            <pc:docMk/>
            <pc:sldMk cId="3108313203" sldId="346"/>
            <ac:spMk id="6" creationId="{8AA666E7-D76B-4149-B693-19D5C8854820}"/>
          </ac:spMkLst>
        </pc:spChg>
      </pc:sldChg>
      <pc:sldChg chg="addSp delSp modSp add ord">
        <pc:chgData name="이동건" userId="4ad090f6-dadd-4301-b5d0-883b88f508af" providerId="ADAL" clId="{A26A4DDE-45EB-43C6-8AB1-78D4D691DBCA}" dt="2022-06-08T00:02:14.934" v="4882" actId="20577"/>
        <pc:sldMkLst>
          <pc:docMk/>
          <pc:sldMk cId="673341773" sldId="347"/>
        </pc:sldMkLst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2" creationId="{BB2B7D2A-B07C-4C03-9A74-E115C456BAD5}"/>
          </ac:spMkLst>
        </pc:spChg>
        <pc:spChg chg="add mod">
          <ac:chgData name="이동건" userId="4ad090f6-dadd-4301-b5d0-883b88f508af" providerId="ADAL" clId="{A26A4DDE-45EB-43C6-8AB1-78D4D691DBCA}" dt="2022-06-07T23:59:53.555" v="4870" actId="14100"/>
          <ac:spMkLst>
            <pc:docMk/>
            <pc:sldMk cId="673341773" sldId="347"/>
            <ac:spMk id="2" creationId="{BE496678-4871-49D6-861F-B3B4816349AE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6" creationId="{9E21DE82-AFE7-43B7-8CBC-54C682FBC79F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8" creationId="{7B4FCAFE-5ADF-4057-B56D-2EB53A9CE761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9" creationId="{E2B2BCF7-64B9-4CB1-8AE7-62E09D7B865C}"/>
          </ac:spMkLst>
        </pc:spChg>
        <pc:spChg chg="del">
          <ac:chgData name="이동건" userId="4ad090f6-dadd-4301-b5d0-883b88f508af" providerId="ADAL" clId="{A26A4DDE-45EB-43C6-8AB1-78D4D691DBCA}" dt="2022-06-07T05:51:16.592" v="4489" actId="478"/>
          <ac:spMkLst>
            <pc:docMk/>
            <pc:sldMk cId="673341773" sldId="347"/>
            <ac:spMk id="10" creationId="{2B739338-C210-4DA0-92A5-FB482E5F976A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2" creationId="{79B296CD-8EF9-4FCC-AE9B-211155BF34E9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3" creationId="{D04AB1A6-4DAF-4F30-BB50-F04FDB650344}"/>
          </ac:spMkLst>
        </pc:spChg>
        <pc:spChg chg="del">
          <ac:chgData name="이동건" userId="4ad090f6-dadd-4301-b5d0-883b88f508af" providerId="ADAL" clId="{A26A4DDE-45EB-43C6-8AB1-78D4D691DBCA}" dt="2022-06-07T05:52:27.948" v="4491" actId="478"/>
          <ac:spMkLst>
            <pc:docMk/>
            <pc:sldMk cId="673341773" sldId="347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5" creationId="{C34A7AB0-3704-47F6-8747-9B30E61BE65C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6" creationId="{09502784-02BD-4EA4-947D-30911F9AF9CB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7" creationId="{AA92694B-1D9D-4E96-92C2-FD3FF0F6A45A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8" creationId="{E3A7E675-52E5-494F-ABBD-6AE14881ABB6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19" creationId="{1D45AB83-4498-4EDC-840D-A5456DBBAFBC}"/>
          </ac:spMkLst>
        </pc:spChg>
        <pc:spChg chg="add mod">
          <ac:chgData name="이동건" userId="4ad090f6-dadd-4301-b5d0-883b88f508af" providerId="ADAL" clId="{A26A4DDE-45EB-43C6-8AB1-78D4D691DBCA}" dt="2022-06-07T23:56:43.140" v="4863" actId="1076"/>
          <ac:spMkLst>
            <pc:docMk/>
            <pc:sldMk cId="673341773" sldId="347"/>
            <ac:spMk id="20" creationId="{6DD8B786-1AB8-4B21-BDDF-2BF26C268E48}"/>
          </ac:spMkLst>
        </pc:spChg>
        <pc:spChg chg="add mod">
          <ac:chgData name="이동건" userId="4ad090f6-dadd-4301-b5d0-883b88f508af" providerId="ADAL" clId="{A26A4DDE-45EB-43C6-8AB1-78D4D691DBCA}" dt="2022-06-07T23:57:32.810" v="4864" actId="403"/>
          <ac:spMkLst>
            <pc:docMk/>
            <pc:sldMk cId="673341773" sldId="347"/>
            <ac:spMk id="21" creationId="{89FF2167-509E-44A7-9043-02520B08CE8B}"/>
          </ac:spMkLst>
        </pc:spChg>
        <pc:spChg chg="add del">
          <ac:chgData name="이동건" userId="4ad090f6-dadd-4301-b5d0-883b88f508af" providerId="ADAL" clId="{A26A4DDE-45EB-43C6-8AB1-78D4D691DBCA}" dt="2022-06-07T05:52:31.539" v="4493" actId="478"/>
          <ac:spMkLst>
            <pc:docMk/>
            <pc:sldMk cId="673341773" sldId="347"/>
            <ac:spMk id="21" creationId="{A748D36D-E6F5-4CB5-AE96-3D080F1C3E57}"/>
          </ac:spMkLst>
        </pc:spChg>
        <pc:spChg chg="add mod">
          <ac:chgData name="이동건" userId="4ad090f6-dadd-4301-b5d0-883b88f508af" providerId="ADAL" clId="{A26A4DDE-45EB-43C6-8AB1-78D4D691DBCA}" dt="2022-06-07T05:54:45.724" v="4584" actId="20577"/>
          <ac:spMkLst>
            <pc:docMk/>
            <pc:sldMk cId="673341773" sldId="347"/>
            <ac:spMk id="22" creationId="{FBC16039-F0DC-4253-ACB4-CE3DD552A01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24" creationId="{EFA95483-D7C8-4494-94C2-95CD79E0CF1E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60" creationId="{29CC9B02-D026-4B0B-AE47-AFE9952798D7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0" creationId="{823E7A4F-5192-49E9-A38B-F72C6B02D223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1" creationId="{5D13A884-6B4D-4DEE-9D07-D211A5A58E6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6" creationId="{287930E3-D89F-42F6-957F-0BC3B3791461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88" creationId="{5C5DC593-BFE2-4B61-B3CB-3443FF617A04}"/>
          </ac:spMkLst>
        </pc:spChg>
        <pc:spChg chg="add mod">
          <ac:chgData name="이동건" userId="4ad090f6-dadd-4301-b5d0-883b88f508af" providerId="ADAL" clId="{A26A4DDE-45EB-43C6-8AB1-78D4D691DBCA}" dt="2022-06-08T00:02:14.934" v="4882" actId="20577"/>
          <ac:spMkLst>
            <pc:docMk/>
            <pc:sldMk cId="673341773" sldId="347"/>
            <ac:spMk id="89" creationId="{E2BCE9FA-4302-47F0-A3E5-271D5517525D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1" creationId="{70B30929-2950-4E8C-A3D5-49B0242BF426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2" creationId="{3E5C1C89-2D8A-4FF4-82AE-A9DEEE83AF7C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4" creationId="{B5FA5694-A5B1-414D-8231-825C05EECA58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6" creationId="{8F116EEC-E421-4FFD-BBDD-4E15F0FEFC1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8" creationId="{30027021-4791-4F1E-BD4D-DE83A2070A2B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99" creationId="{983438B4-5746-4FFC-9A4B-911FF929B1A8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0" creationId="{5E9D287C-7452-4F77-9DE2-3E14ECB70C2B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1" creationId="{7BD68410-91F4-4513-A80E-8297890E1D3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2" creationId="{F313D450-2E27-4DF3-BDC4-4EEA94746958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3" creationId="{6838802D-2329-44CD-8077-5DA4E223C0C5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4" creationId="{E3FF51B8-23CA-4969-A6D9-5B8FF464CB99}"/>
          </ac:spMkLst>
        </pc:spChg>
        <pc:spChg chg="add mod">
          <ac:chgData name="이동건" userId="4ad090f6-dadd-4301-b5d0-883b88f508af" providerId="ADAL" clId="{A26A4DDE-45EB-43C6-8AB1-78D4D691DBCA}" dt="2022-06-07T23:57:32.810" v="4864" actId="403"/>
          <ac:spMkLst>
            <pc:docMk/>
            <pc:sldMk cId="673341773" sldId="347"/>
            <ac:spMk id="105" creationId="{97EC259B-E00F-444C-9D5A-7529780C2D94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6" creationId="{58F6CBE3-6001-48B6-B4A3-2B923BF92CB6}"/>
          </ac:spMkLst>
        </pc:spChg>
        <pc:spChg chg="add">
          <ac:chgData name="이동건" userId="4ad090f6-dadd-4301-b5d0-883b88f508af" providerId="ADAL" clId="{A26A4DDE-45EB-43C6-8AB1-78D4D691DBCA}" dt="2022-06-07T23:56:27.751" v="4862"/>
          <ac:spMkLst>
            <pc:docMk/>
            <pc:sldMk cId="673341773" sldId="347"/>
            <ac:spMk id="108" creationId="{7811F2D4-C66A-464E-90EB-879629E62929}"/>
          </ac:spMkLst>
        </pc:spChg>
        <pc:spChg chg="add mod">
          <ac:chgData name="이동건" userId="4ad090f6-dadd-4301-b5d0-883b88f508af" providerId="ADAL" clId="{A26A4DDE-45EB-43C6-8AB1-78D4D691DBCA}" dt="2022-06-07T23:59:59.751" v="4873" actId="14100"/>
          <ac:spMkLst>
            <pc:docMk/>
            <pc:sldMk cId="673341773" sldId="347"/>
            <ac:spMk id="109" creationId="{1BBA6615-68D8-4385-A51D-8F490B21042D}"/>
          </ac:spMkLst>
        </pc:spChg>
        <pc:grpChg chg="add">
          <ac:chgData name="이동건" userId="4ad090f6-dadd-4301-b5d0-883b88f508af" providerId="ADAL" clId="{A26A4DDE-45EB-43C6-8AB1-78D4D691DBCA}" dt="2022-06-07T23:56:27.751" v="4862"/>
          <ac:grpSpMkLst>
            <pc:docMk/>
            <pc:sldMk cId="673341773" sldId="347"/>
            <ac:grpSpMk id="26" creationId="{C568394E-6A71-4E6D-93C4-EB4B9A1DF0CD}"/>
          </ac:grpSpMkLst>
        </pc:grpChg>
        <pc:grpChg chg="add">
          <ac:chgData name="이동건" userId="4ad090f6-dadd-4301-b5d0-883b88f508af" providerId="ADAL" clId="{A26A4DDE-45EB-43C6-8AB1-78D4D691DBCA}" dt="2022-06-07T23:56:27.751" v="4862"/>
          <ac:grpSpMkLst>
            <pc:docMk/>
            <pc:sldMk cId="673341773" sldId="347"/>
            <ac:grpSpMk id="61" creationId="{B2791BD9-3B8A-450D-A71F-23356E2D0386}"/>
          </ac:grpSpMkLst>
        </pc:grpChg>
        <pc:picChg chg="add">
          <ac:chgData name="이동건" userId="4ad090f6-dadd-4301-b5d0-883b88f508af" providerId="ADAL" clId="{A26A4DDE-45EB-43C6-8AB1-78D4D691DBCA}" dt="2022-06-07T23:56:27.751" v="4862"/>
          <ac:picMkLst>
            <pc:docMk/>
            <pc:sldMk cId="673341773" sldId="347"/>
            <ac:picMk id="25" creationId="{755288B9-3932-4F6B-A994-4A87C82B8FAC}"/>
          </ac:picMkLst>
        </pc:picChg>
        <pc:picChg chg="add">
          <ac:chgData name="이동건" userId="4ad090f6-dadd-4301-b5d0-883b88f508af" providerId="ADAL" clId="{A26A4DDE-45EB-43C6-8AB1-78D4D691DBCA}" dt="2022-06-07T23:56:27.751" v="4862"/>
          <ac:picMkLst>
            <pc:docMk/>
            <pc:sldMk cId="673341773" sldId="347"/>
            <ac:picMk id="107" creationId="{3E225EE1-B6F7-4BA5-B295-21B3278F9872}"/>
          </ac:picMkLst>
        </pc:pic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11" creationId="{46333A97-9204-4502-9709-8E2AD9470A44}"/>
          </ac:cxnSpMkLst>
        </pc:cxn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23" creationId="{389A5E2B-A955-41E4-9173-26D42BBB3A0A}"/>
          </ac:cxnSpMkLst>
        </pc:cxnChg>
        <pc:cxnChg chg="add mod">
          <ac:chgData name="이동건" userId="4ad090f6-dadd-4301-b5d0-883b88f508af" providerId="ADAL" clId="{A26A4DDE-45EB-43C6-8AB1-78D4D691DBCA}" dt="2022-06-07T23:56:43.140" v="4863" actId="1076"/>
          <ac:cxnSpMkLst>
            <pc:docMk/>
            <pc:sldMk cId="673341773" sldId="347"/>
            <ac:cxnSpMk id="27" creationId="{C13E37B2-610D-4FB1-8B26-FC24894B88C8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2" creationId="{1EAB3261-32AF-4112-9131-C652B6A4DAC9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3" creationId="{838FE809-ED3C-466B-BBDE-5ECDC534E621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4" creationId="{D01483EC-C1BC-416A-BEAB-D077C462135C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5" creationId="{B0677230-CC25-4A94-BCBD-0F622A152174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87" creationId="{B618049D-3D11-4E87-AE89-5E0708D2FA10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0" creationId="{DBFC9E25-5C64-4549-AD68-397D665598C1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3" creationId="{806AA433-F8E6-49FF-81CE-BA5574D2E405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5" creationId="{E3D34CCC-6360-4753-8800-06CDC20C3C48}"/>
          </ac:cxnSpMkLst>
        </pc:cxnChg>
        <pc:cxnChg chg="add">
          <ac:chgData name="이동건" userId="4ad090f6-dadd-4301-b5d0-883b88f508af" providerId="ADAL" clId="{A26A4DDE-45EB-43C6-8AB1-78D4D691DBCA}" dt="2022-06-07T23:56:27.751" v="4862"/>
          <ac:cxnSpMkLst>
            <pc:docMk/>
            <pc:sldMk cId="673341773" sldId="347"/>
            <ac:cxnSpMk id="97" creationId="{0FC15C8B-5EA7-4E40-8044-161617A31419}"/>
          </ac:cxnSpMkLst>
        </pc:cxnChg>
      </pc:sldChg>
      <pc:sldChg chg="addSp delSp modSp add">
        <pc:chgData name="이동건" userId="4ad090f6-dadd-4301-b5d0-883b88f508af" providerId="ADAL" clId="{A26A4DDE-45EB-43C6-8AB1-78D4D691DBCA}" dt="2022-06-07T08:06:53.310" v="4790" actId="1076"/>
        <pc:sldMkLst>
          <pc:docMk/>
          <pc:sldMk cId="1221676009" sldId="348"/>
        </pc:sldMkLst>
        <pc:spChg chg="mod">
          <ac:chgData name="이동건" userId="4ad090f6-dadd-4301-b5d0-883b88f508af" providerId="ADAL" clId="{A26A4DDE-45EB-43C6-8AB1-78D4D691DBCA}" dt="2022-06-07T08:01:06.464" v="4628" actId="20577"/>
          <ac:spMkLst>
            <pc:docMk/>
            <pc:sldMk cId="1221676009" sldId="348"/>
            <ac:spMk id="2" creationId="{8685DDAF-ED4C-4B06-8F67-4A109FC7686E}"/>
          </ac:spMkLst>
        </pc:spChg>
        <pc:spChg chg="add del">
          <ac:chgData name="이동건" userId="4ad090f6-dadd-4301-b5d0-883b88f508af" providerId="ADAL" clId="{A26A4DDE-45EB-43C6-8AB1-78D4D691DBCA}" dt="2022-06-07T08:01:24.348" v="4630" actId="478"/>
          <ac:spMkLst>
            <pc:docMk/>
            <pc:sldMk cId="1221676009" sldId="348"/>
            <ac:spMk id="4" creationId="{41B84609-4689-4A95-A109-9C9983B234B4}"/>
          </ac:spMkLst>
        </pc:spChg>
        <pc:spChg chg="add mod">
          <ac:chgData name="이동건" userId="4ad090f6-dadd-4301-b5d0-883b88f508af" providerId="ADAL" clId="{A26A4DDE-45EB-43C6-8AB1-78D4D691DBCA}" dt="2022-06-07T08:04:41.606" v="4656" actId="1076"/>
          <ac:spMkLst>
            <pc:docMk/>
            <pc:sldMk cId="1221676009" sldId="348"/>
            <ac:spMk id="5" creationId="{54A48106-C784-440D-80A9-73FFEC41A2F7}"/>
          </ac:spMkLst>
        </pc:spChg>
        <pc:spChg chg="add mod">
          <ac:chgData name="이동건" userId="4ad090f6-dadd-4301-b5d0-883b88f508af" providerId="ADAL" clId="{A26A4DDE-45EB-43C6-8AB1-78D4D691DBCA}" dt="2022-06-07T08:05:42.784" v="4717" actId="1076"/>
          <ac:spMkLst>
            <pc:docMk/>
            <pc:sldMk cId="1221676009" sldId="348"/>
            <ac:spMk id="6" creationId="{1667AE25-4B16-4664-B078-E29360C72B0E}"/>
          </ac:spMkLst>
        </pc:spChg>
        <pc:spChg chg="add mod">
          <ac:chgData name="이동건" userId="4ad090f6-dadd-4301-b5d0-883b88f508af" providerId="ADAL" clId="{A26A4DDE-45EB-43C6-8AB1-78D4D691DBCA}" dt="2022-06-07T08:06:53.310" v="4790" actId="1076"/>
          <ac:spMkLst>
            <pc:docMk/>
            <pc:sldMk cId="1221676009" sldId="348"/>
            <ac:spMk id="7" creationId="{25AD3491-1D4E-4751-8BB7-8C41CEF02805}"/>
          </ac:spMkLst>
        </pc:spChg>
        <pc:picChg chg="add mod">
          <ac:chgData name="이동건" userId="4ad090f6-dadd-4301-b5d0-883b88f508af" providerId="ADAL" clId="{A26A4DDE-45EB-43C6-8AB1-78D4D691DBCA}" dt="2022-06-07T08:03:54.954" v="4633" actId="1076"/>
          <ac:picMkLst>
            <pc:docMk/>
            <pc:sldMk cId="1221676009" sldId="348"/>
            <ac:picMk id="1026" creationId="{96510679-6204-46FB-A52E-67C6A88876F5}"/>
          </ac:picMkLst>
        </pc:picChg>
      </pc:sldChg>
      <pc:sldChg chg="addSp delSp modSp add">
        <pc:chgData name="이동건" userId="4ad090f6-dadd-4301-b5d0-883b88f508af" providerId="ADAL" clId="{A26A4DDE-45EB-43C6-8AB1-78D4D691DBCA}" dt="2022-06-07T23:46:28.021" v="4861" actId="1076"/>
        <pc:sldMkLst>
          <pc:docMk/>
          <pc:sldMk cId="3078918584" sldId="349"/>
        </pc:sldMkLst>
        <pc:spChg chg="add mod">
          <ac:chgData name="이동건" userId="4ad090f6-dadd-4301-b5d0-883b88f508af" providerId="ADAL" clId="{A26A4DDE-45EB-43C6-8AB1-78D4D691DBCA}" dt="2022-06-07T23:46:23.391" v="4860" actId="1076"/>
          <ac:spMkLst>
            <pc:docMk/>
            <pc:sldMk cId="3078918584" sldId="349"/>
            <ac:spMk id="2" creationId="{862B6DD4-67EE-44A0-8CE7-8FA5924B4B76}"/>
          </ac:spMkLst>
        </pc:spChg>
        <pc:spChg chg="del">
          <ac:chgData name="이동건" userId="4ad090f6-dadd-4301-b5d0-883b88f508af" providerId="ADAL" clId="{A26A4DDE-45EB-43C6-8AB1-78D4D691DBCA}" dt="2022-06-07T23:45:16.625" v="4795" actId="478"/>
          <ac:spMkLst>
            <pc:docMk/>
            <pc:sldMk cId="3078918584" sldId="349"/>
            <ac:spMk id="6" creationId="{B4C75AD5-F0D8-4C97-9C18-C8EDEF9877CC}"/>
          </ac:spMkLst>
        </pc:spChg>
        <pc:spChg chg="del">
          <ac:chgData name="이동건" userId="4ad090f6-dadd-4301-b5d0-883b88f508af" providerId="ADAL" clId="{A26A4DDE-45EB-43C6-8AB1-78D4D691DBCA}" dt="2022-06-07T23:45:16.043" v="4794" actId="478"/>
          <ac:spMkLst>
            <pc:docMk/>
            <pc:sldMk cId="3078918584" sldId="349"/>
            <ac:spMk id="11" creationId="{FD24F119-D94C-4FD1-A691-84244B1F9350}"/>
          </ac:spMkLst>
        </pc:spChg>
        <pc:spChg chg="mod">
          <ac:chgData name="이동건" userId="4ad090f6-dadd-4301-b5d0-883b88f508af" providerId="ADAL" clId="{A26A4DDE-45EB-43C6-8AB1-78D4D691DBCA}" dt="2022-06-07T23:46:28.021" v="4861" actId="1076"/>
          <ac:spMkLst>
            <pc:docMk/>
            <pc:sldMk cId="3078918584" sldId="349"/>
            <ac:spMk id="14" creationId="{062A144F-4353-43F9-AEC6-7B00808E7427}"/>
          </ac:spMkLst>
        </pc:spChg>
        <pc:picChg chg="del">
          <ac:chgData name="이동건" userId="4ad090f6-dadd-4301-b5d0-883b88f508af" providerId="ADAL" clId="{A26A4DDE-45EB-43C6-8AB1-78D4D691DBCA}" dt="2022-06-07T23:45:14.403" v="4792" actId="478"/>
          <ac:picMkLst>
            <pc:docMk/>
            <pc:sldMk cId="3078918584" sldId="349"/>
            <ac:picMk id="7" creationId="{77AE166A-6642-470E-8C33-55B939276699}"/>
          </ac:picMkLst>
        </pc:picChg>
        <pc:picChg chg="del">
          <ac:chgData name="이동건" userId="4ad090f6-dadd-4301-b5d0-883b88f508af" providerId="ADAL" clId="{A26A4DDE-45EB-43C6-8AB1-78D4D691DBCA}" dt="2022-06-07T23:45:14.805" v="4793" actId="478"/>
          <ac:picMkLst>
            <pc:docMk/>
            <pc:sldMk cId="3078918584" sldId="349"/>
            <ac:picMk id="9" creationId="{00C25E6D-F90C-424C-B1E1-1FB894B8FFC3}"/>
          </ac:picMkLst>
        </pc:picChg>
        <pc:picChg chg="mod modCrop">
          <ac:chgData name="이동건" userId="4ad090f6-dadd-4301-b5d0-883b88f508af" providerId="ADAL" clId="{A26A4DDE-45EB-43C6-8AB1-78D4D691DBCA}" dt="2022-06-07T23:45:42.464" v="4804" actId="1076"/>
          <ac:picMkLst>
            <pc:docMk/>
            <pc:sldMk cId="3078918584" sldId="349"/>
            <ac:picMk id="12" creationId="{CE1A772A-7BC0-457D-B26C-DCBAE555F73C}"/>
          </ac:picMkLst>
        </pc:picChg>
      </pc:sldChg>
      <pc:sldChg chg="addSp delSp modSp add ord">
        <pc:chgData name="이동건" userId="4ad090f6-dadd-4301-b5d0-883b88f508af" providerId="ADAL" clId="{A26A4DDE-45EB-43C6-8AB1-78D4D691DBCA}" dt="2022-06-08T01:27:40.182" v="5948" actId="1076"/>
        <pc:sldMkLst>
          <pc:docMk/>
          <pc:sldMk cId="3244633672" sldId="350"/>
        </pc:sldMkLst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5" creationId="{7F719500-FF51-4B74-B62A-98205F99E94C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7" creationId="{705D264E-CDB1-400A-9473-06AEF8D40475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11" creationId="{2CADB69E-9C09-40E6-9AD8-722F1AD395EC}"/>
          </ac:spMkLst>
        </pc:spChg>
        <pc:spChg chg="del">
          <ac:chgData name="이동건" userId="4ad090f6-dadd-4301-b5d0-883b88f508af" providerId="ADAL" clId="{A26A4DDE-45EB-43C6-8AB1-78D4D691DBCA}" dt="2022-06-08T00:29:44.833" v="5056" actId="478"/>
          <ac:spMkLst>
            <pc:docMk/>
            <pc:sldMk cId="3244633672" sldId="350"/>
            <ac:spMk id="12" creationId="{DC6B0AFB-BDFE-48D0-8F0F-AD072C6BE319}"/>
          </ac:spMkLst>
        </pc:spChg>
        <pc:spChg chg="mod">
          <ac:chgData name="이동건" userId="4ad090f6-dadd-4301-b5d0-883b88f508af" providerId="ADAL" clId="{A26A4DDE-45EB-43C6-8AB1-78D4D691DBCA}" dt="2022-06-08T00:33:01.307" v="5119" actId="6549"/>
          <ac:spMkLst>
            <pc:docMk/>
            <pc:sldMk cId="3244633672" sldId="350"/>
            <ac:spMk id="14" creationId="{FFD278CF-3499-49C6-B7ED-B691C11191BF}"/>
          </ac:spMkLst>
        </pc:spChg>
        <pc:spChg chg="add mod">
          <ac:chgData name="이동건" userId="4ad090f6-dadd-4301-b5d0-883b88f508af" providerId="ADAL" clId="{A26A4DDE-45EB-43C6-8AB1-78D4D691DBCA}" dt="2022-06-08T01:10:04.500" v="5404" actId="164"/>
          <ac:spMkLst>
            <pc:docMk/>
            <pc:sldMk cId="3244633672" sldId="350"/>
            <ac:spMk id="17" creationId="{D91451EE-604F-4F5C-96EF-A59403FC5C1E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18" creationId="{F728A5B0-7FC4-408C-9879-B43C0101379E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19" creationId="{D83F26EC-6C42-4673-9EEE-E222A4F308D9}"/>
          </ac:spMkLst>
        </pc:spChg>
        <pc:spChg chg="add del mod">
          <ac:chgData name="이동건" userId="4ad090f6-dadd-4301-b5d0-883b88f508af" providerId="ADAL" clId="{A26A4DDE-45EB-43C6-8AB1-78D4D691DBCA}" dt="2022-06-08T01:19:31.340" v="5416" actId="478"/>
          <ac:spMkLst>
            <pc:docMk/>
            <pc:sldMk cId="3244633672" sldId="350"/>
            <ac:spMk id="20" creationId="{FBEAE3DB-A790-478F-8F6B-2F91171AF564}"/>
          </ac:spMkLst>
        </pc:spChg>
        <pc:spChg chg="add mod">
          <ac:chgData name="이동건" userId="4ad090f6-dadd-4301-b5d0-883b88f508af" providerId="ADAL" clId="{A26A4DDE-45EB-43C6-8AB1-78D4D691DBCA}" dt="2022-06-08T01:10:04.500" v="5404" actId="164"/>
          <ac:spMkLst>
            <pc:docMk/>
            <pc:sldMk cId="3244633672" sldId="350"/>
            <ac:spMk id="22" creationId="{3D7873DC-EF5F-4604-9328-9B7EE392C768}"/>
          </ac:spMkLst>
        </pc:spChg>
        <pc:spChg chg="add mod">
          <ac:chgData name="이동건" userId="4ad090f6-dadd-4301-b5d0-883b88f508af" providerId="ADAL" clId="{A26A4DDE-45EB-43C6-8AB1-78D4D691DBCA}" dt="2022-06-08T01:25:13.097" v="5881" actId="20577"/>
          <ac:spMkLst>
            <pc:docMk/>
            <pc:sldMk cId="3244633672" sldId="350"/>
            <ac:spMk id="23" creationId="{3B733E8B-BD7B-4396-A96E-533E85AC5377}"/>
          </ac:spMkLst>
        </pc:spChg>
        <pc:spChg chg="add del mod">
          <ac:chgData name="이동건" userId="4ad090f6-dadd-4301-b5d0-883b88f508af" providerId="ADAL" clId="{A26A4DDE-45EB-43C6-8AB1-78D4D691DBCA}" dt="2022-06-08T01:05:03.353" v="5200"/>
          <ac:spMkLst>
            <pc:docMk/>
            <pc:sldMk cId="3244633672" sldId="350"/>
            <ac:spMk id="24" creationId="{B27B0A5E-7B56-42C9-AE9D-180B75233378}"/>
          </ac:spMkLst>
        </pc:spChg>
        <pc:spChg chg="add mod">
          <ac:chgData name="이동건" userId="4ad090f6-dadd-4301-b5d0-883b88f508af" providerId="ADAL" clId="{A26A4DDE-45EB-43C6-8AB1-78D4D691DBCA}" dt="2022-06-08T01:27:40.182" v="5948" actId="1076"/>
          <ac:spMkLst>
            <pc:docMk/>
            <pc:sldMk cId="3244633672" sldId="350"/>
            <ac:spMk id="25" creationId="{D7E7CEB0-638E-459A-808F-CC40A5B50781}"/>
          </ac:spMkLst>
        </pc:spChg>
        <pc:grpChg chg="add mod">
          <ac:chgData name="이동건" userId="4ad090f6-dadd-4301-b5d0-883b88f508af" providerId="ADAL" clId="{A26A4DDE-45EB-43C6-8AB1-78D4D691DBCA}" dt="2022-06-08T01:19:03.446" v="5414" actId="1076"/>
          <ac:grpSpMkLst>
            <pc:docMk/>
            <pc:sldMk cId="3244633672" sldId="350"/>
            <ac:grpSpMk id="21" creationId="{5C6D8F77-C7C5-45D1-9362-2D66E5A7CFFA}"/>
          </ac:grpSpMkLst>
        </pc:grpChg>
        <pc:picChg chg="add del mod">
          <ac:chgData name="이동건" userId="4ad090f6-dadd-4301-b5d0-883b88f508af" providerId="ADAL" clId="{A26A4DDE-45EB-43C6-8AB1-78D4D691DBCA}" dt="2022-06-08T00:48:30.529" v="5120" actId="478"/>
          <ac:picMkLst>
            <pc:docMk/>
            <pc:sldMk cId="3244633672" sldId="350"/>
            <ac:picMk id="1026" creationId="{C5AA2BB5-E175-49CA-9B0A-488B93D60A48}"/>
          </ac:picMkLst>
        </pc:picChg>
        <pc:picChg chg="add mod">
          <ac:chgData name="이동건" userId="4ad090f6-dadd-4301-b5d0-883b88f508af" providerId="ADAL" clId="{A26A4DDE-45EB-43C6-8AB1-78D4D691DBCA}" dt="2022-06-08T01:10:04.500" v="5404" actId="164"/>
          <ac:picMkLst>
            <pc:docMk/>
            <pc:sldMk cId="3244633672" sldId="350"/>
            <ac:picMk id="1028" creationId="{E49073BD-470B-4718-AAC2-C5BB0597D8AA}"/>
          </ac:picMkLst>
        </pc:picChg>
        <pc:picChg chg="add del mod">
          <ac:chgData name="이동건" userId="4ad090f6-dadd-4301-b5d0-883b88f508af" providerId="ADAL" clId="{A26A4DDE-45EB-43C6-8AB1-78D4D691DBCA}" dt="2022-06-08T00:51:12.378" v="5143" actId="478"/>
          <ac:picMkLst>
            <pc:docMk/>
            <pc:sldMk cId="3244633672" sldId="350"/>
            <ac:picMk id="1030" creationId="{F47803EF-BB63-4A68-AEE5-85173D9B9FC0}"/>
          </ac:picMkLst>
        </pc:picChg>
        <pc:picChg chg="add del mod">
          <ac:chgData name="이동건" userId="4ad090f6-dadd-4301-b5d0-883b88f508af" providerId="ADAL" clId="{A26A4DDE-45EB-43C6-8AB1-78D4D691DBCA}" dt="2022-06-08T00:50:08.494" v="5141"/>
          <ac:picMkLst>
            <pc:docMk/>
            <pc:sldMk cId="3244633672" sldId="350"/>
            <ac:picMk id="1032" creationId="{B5A016FD-3BF2-4F24-A4D6-F483D69B323E}"/>
          </ac:picMkLst>
        </pc:picChg>
        <pc:cxnChg chg="add mod">
          <ac:chgData name="이동건" userId="4ad090f6-dadd-4301-b5d0-883b88f508af" providerId="ADAL" clId="{A26A4DDE-45EB-43C6-8AB1-78D4D691DBCA}" dt="2022-06-08T01:10:04.500" v="5404" actId="164"/>
          <ac:cxnSpMkLst>
            <pc:docMk/>
            <pc:sldMk cId="3244633672" sldId="350"/>
            <ac:cxnSpMk id="6" creationId="{338F8065-A8F4-44E4-B012-39737A81587E}"/>
          </ac:cxnSpMkLst>
        </pc:cxnChg>
        <pc:cxnChg chg="add mod">
          <ac:chgData name="이동건" userId="4ad090f6-dadd-4301-b5d0-883b88f508af" providerId="ADAL" clId="{A26A4DDE-45EB-43C6-8AB1-78D4D691DBCA}" dt="2022-06-08T01:10:04.500" v="5404" actId="164"/>
          <ac:cxnSpMkLst>
            <pc:docMk/>
            <pc:sldMk cId="3244633672" sldId="350"/>
            <ac:cxnSpMk id="15" creationId="{5F1C7E84-079C-4BA3-A30D-2501C9F7C754}"/>
          </ac:cxnSpMkLst>
        </pc:cxnChg>
      </pc:sldChg>
      <pc:sldChg chg="add">
        <pc:chgData name="이동건" userId="4ad090f6-dadd-4301-b5d0-883b88f508af" providerId="ADAL" clId="{A26A4DDE-45EB-43C6-8AB1-78D4D691DBCA}" dt="2022-06-08T01:19:27.816" v="5415"/>
        <pc:sldMkLst>
          <pc:docMk/>
          <pc:sldMk cId="3740131390" sldId="351"/>
        </pc:sldMkLst>
      </pc:sldChg>
      <pc:sldMasterChg chg="modSldLayout">
        <pc:chgData name="이동건" userId="4ad090f6-dadd-4301-b5d0-883b88f508af" providerId="ADAL" clId="{A26A4DDE-45EB-43C6-8AB1-78D4D691DBCA}" dt="2022-06-07T07:59:33.436" v="4624" actId="16037"/>
        <pc:sldMasterMkLst>
          <pc:docMk/>
          <pc:sldMasterMk cId="1149892062" sldId="2147483660"/>
        </pc:sldMasterMkLst>
        <pc:sldLayoutChg chg="modSp">
          <pc:chgData name="이동건" userId="4ad090f6-dadd-4301-b5d0-883b88f508af" providerId="ADAL" clId="{A26A4DDE-45EB-43C6-8AB1-78D4D691DBCA}" dt="2022-06-07T07:59:33.436" v="4624" actId="16037"/>
          <pc:sldLayoutMkLst>
            <pc:docMk/>
            <pc:sldMasterMk cId="1149892062" sldId="2147483660"/>
            <pc:sldLayoutMk cId="3832191060" sldId="2147483662"/>
          </pc:sldLayoutMkLst>
          <pc:spChg chg="mod">
            <ac:chgData name="이동건" userId="4ad090f6-dadd-4301-b5d0-883b88f508af" providerId="ADAL" clId="{A26A4DDE-45EB-43C6-8AB1-78D4D691DBCA}" dt="2022-06-07T07:59:33.436" v="4624" actId="16037"/>
            <ac:spMkLst>
              <pc:docMk/>
              <pc:sldMasterMk cId="1149892062" sldId="2147483660"/>
              <pc:sldLayoutMk cId="3832191060" sldId="2147483662"/>
              <ac:spMk id="6" creationId="{22F62EFF-23B3-42E1-B1B4-25BC3F2B5EC4}"/>
            </ac:spMkLst>
          </pc:spChg>
        </pc:sldLayoutChg>
      </pc:sldMasterChg>
    </pc:docChg>
  </pc:docChgLst>
  <pc:docChgLst>
    <pc:chgData name="이석민" userId="S::seokmin.lee@lginnotek.com::57b50b14-a57c-4682-bf7d-a9d8ba6f9bb4" providerId="AD" clId="Web-{1F81E8AB-BEAC-418C-A400-844BEA4185E3}"/>
    <pc:docChg chg="sldOrd">
      <pc:chgData name="이석민" userId="S::seokmin.lee@lginnotek.com::57b50b14-a57c-4682-bf7d-a9d8ba6f9bb4" providerId="AD" clId="Web-{1F81E8AB-BEAC-418C-A400-844BEA4185E3}" dt="2022-07-04T08:04:56.294" v="0"/>
      <pc:docMkLst>
        <pc:docMk/>
      </pc:docMkLst>
      <pc:sldChg chg="ord">
        <pc:chgData name="이석민" userId="S::seokmin.lee@lginnotek.com::57b50b14-a57c-4682-bf7d-a9d8ba6f9bb4" providerId="AD" clId="Web-{1F81E8AB-BEAC-418C-A400-844BEA4185E3}" dt="2022-07-04T08:04:56.294" v="0"/>
        <pc:sldMkLst>
          <pc:docMk/>
          <pc:sldMk cId="1449917497" sldId="12493"/>
        </pc:sldMkLst>
      </pc:sldChg>
    </pc:docChg>
  </pc:docChgLst>
  <pc:docChgLst>
    <pc:chgData name="이동건" userId="4ad090f6-dadd-4301-b5d0-883b88f508af" providerId="ADAL" clId="{8244A5D5-1540-453F-938E-1CDDC723A8C3}"/>
    <pc:docChg chg="custSel modSld">
      <pc:chgData name="이동건" userId="4ad090f6-dadd-4301-b5d0-883b88f508af" providerId="ADAL" clId="{8244A5D5-1540-453F-938E-1CDDC723A8C3}" dt="2022-04-12T09:16:58.658" v="431" actId="1076"/>
      <pc:docMkLst>
        <pc:docMk/>
      </pc:docMkLst>
      <pc:sldChg chg="addSp delSp modSp">
        <pc:chgData name="이동건" userId="4ad090f6-dadd-4301-b5d0-883b88f508af" providerId="ADAL" clId="{8244A5D5-1540-453F-938E-1CDDC723A8C3}" dt="2022-04-12T09:16:58.658" v="431" actId="1076"/>
        <pc:sldMkLst>
          <pc:docMk/>
          <pc:sldMk cId="3290153394" sldId="268"/>
        </pc:sldMkLst>
        <pc:spChg chg="del">
          <ac:chgData name="이동건" userId="4ad090f6-dadd-4301-b5d0-883b88f508af" providerId="ADAL" clId="{8244A5D5-1540-453F-938E-1CDDC723A8C3}" dt="2022-04-12T08:53:18" v="1" actId="478"/>
          <ac:spMkLst>
            <pc:docMk/>
            <pc:sldMk cId="3290153394" sldId="268"/>
            <ac:spMk id="2" creationId="{2A1AD166-C7B4-4E9F-91ED-344A31214B2F}"/>
          </ac:spMkLst>
        </pc:spChg>
        <pc:spChg chg="del">
          <ac:chgData name="이동건" userId="4ad090f6-dadd-4301-b5d0-883b88f508af" providerId="ADAL" clId="{8244A5D5-1540-453F-938E-1CDDC723A8C3}" dt="2022-04-12T08:53:18.720" v="2" actId="478"/>
          <ac:spMkLst>
            <pc:docMk/>
            <pc:sldMk cId="3290153394" sldId="268"/>
            <ac:spMk id="3" creationId="{5D0F0D63-3605-4FEC-95BF-48C514BCD0ED}"/>
          </ac:spMkLst>
        </pc:spChg>
        <pc:spChg chg="add">
          <ac:chgData name="이동건" userId="4ad090f6-dadd-4301-b5d0-883b88f508af" providerId="ADAL" clId="{8244A5D5-1540-453F-938E-1CDDC723A8C3}" dt="2022-04-12T08:53:14.491" v="0"/>
          <ac:spMkLst>
            <pc:docMk/>
            <pc:sldMk cId="3290153394" sldId="268"/>
            <ac:spMk id="4" creationId="{EF3F0905-D11C-44B2-8FBA-5A2BEBC1BAC8}"/>
          </ac:spMkLst>
        </pc:spChg>
        <pc:spChg chg="add mod">
          <ac:chgData name="이동건" userId="4ad090f6-dadd-4301-b5d0-883b88f508af" providerId="ADAL" clId="{8244A5D5-1540-453F-938E-1CDDC723A8C3}" dt="2022-04-12T08:54:14.519" v="62" actId="20577"/>
          <ac:spMkLst>
            <pc:docMk/>
            <pc:sldMk cId="3290153394" sldId="268"/>
            <ac:spMk id="5" creationId="{8BEEF01A-CB90-49E7-B938-2719BD5CA9C2}"/>
          </ac:spMkLst>
        </pc:spChg>
        <pc:spChg chg="add">
          <ac:chgData name="이동건" userId="4ad090f6-dadd-4301-b5d0-883b88f508af" providerId="ADAL" clId="{8244A5D5-1540-453F-938E-1CDDC723A8C3}" dt="2022-04-12T08:53:24.037" v="3"/>
          <ac:spMkLst>
            <pc:docMk/>
            <pc:sldMk cId="3290153394" sldId="268"/>
            <ac:spMk id="6" creationId="{465A381B-C3AE-464C-9D05-2F6145BF23F8}"/>
          </ac:spMkLst>
        </pc:spChg>
        <pc:spChg chg="add mod">
          <ac:chgData name="이동건" userId="4ad090f6-dadd-4301-b5d0-883b88f508af" providerId="ADAL" clId="{8244A5D5-1540-453F-938E-1CDDC723A8C3}" dt="2022-04-12T09:16:58.658" v="431" actId="1076"/>
          <ac:spMkLst>
            <pc:docMk/>
            <pc:sldMk cId="3290153394" sldId="268"/>
            <ac:spMk id="8" creationId="{9113A9F8-16F1-4027-A7A6-D46DDBEA929C}"/>
          </ac:spMkLst>
        </pc:spChg>
        <pc:picChg chg="add mod">
          <ac:chgData name="이동건" userId="4ad090f6-dadd-4301-b5d0-883b88f508af" providerId="ADAL" clId="{8244A5D5-1540-453F-938E-1CDDC723A8C3}" dt="2022-04-12T09:04:51.133" v="64" actId="1076"/>
          <ac:picMkLst>
            <pc:docMk/>
            <pc:sldMk cId="3290153394" sldId="268"/>
            <ac:picMk id="7" creationId="{1261019A-1FD9-489E-8862-E21505A4A08B}"/>
          </ac:picMkLst>
        </pc:picChg>
      </pc:sldChg>
    </pc:docChg>
  </pc:docChgLst>
  <pc:docChgLst>
    <pc:chgData name="이석민" userId="S::seokmin.lee@lginnotek.com::57b50b14-a57c-4682-bf7d-a9d8ba6f9bb4" providerId="AD" clId="Web-{D0FDE7E0-0AEE-4F73-8513-4FC02C651D4B}"/>
    <pc:docChg chg="addSld modSld">
      <pc:chgData name="이석민" userId="S::seokmin.lee@lginnotek.com::57b50b14-a57c-4682-bf7d-a9d8ba6f9bb4" providerId="AD" clId="Web-{D0FDE7E0-0AEE-4F73-8513-4FC02C651D4B}" dt="2022-06-23T07:59:16.067" v="464" actId="1076"/>
      <pc:docMkLst>
        <pc:docMk/>
      </pc:docMkLst>
      <pc:sldChg chg="addSp modSp">
        <pc:chgData name="이석민" userId="S::seokmin.lee@lginnotek.com::57b50b14-a57c-4682-bf7d-a9d8ba6f9bb4" providerId="AD" clId="Web-{D0FDE7E0-0AEE-4F73-8513-4FC02C651D4B}" dt="2022-06-23T07:59:16.067" v="464" actId="1076"/>
        <pc:sldMkLst>
          <pc:docMk/>
          <pc:sldMk cId="2611698519" sldId="12492"/>
        </pc:sldMkLst>
        <pc:picChg chg="add mod">
          <ac:chgData name="이석민" userId="S::seokmin.lee@lginnotek.com::57b50b14-a57c-4682-bf7d-a9d8ba6f9bb4" providerId="AD" clId="Web-{D0FDE7E0-0AEE-4F73-8513-4FC02C651D4B}" dt="2022-06-23T07:59:16.067" v="464" actId="1076"/>
          <ac:picMkLst>
            <pc:docMk/>
            <pc:sldMk cId="2611698519" sldId="12492"/>
            <ac:picMk id="2" creationId="{1A87AE62-E078-DAD3-CCC6-22C0C0E77408}"/>
          </ac:picMkLst>
        </pc:picChg>
      </pc:sldChg>
      <pc:sldChg chg="modSp">
        <pc:chgData name="이석민" userId="S::seokmin.lee@lginnotek.com::57b50b14-a57c-4682-bf7d-a9d8ba6f9bb4" providerId="AD" clId="Web-{D0FDE7E0-0AEE-4F73-8513-4FC02C651D4B}" dt="2022-06-23T07:37:19.330" v="158" actId="1076"/>
        <pc:sldMkLst>
          <pc:docMk/>
          <pc:sldMk cId="1449917497" sldId="12493"/>
        </pc:sldMkLst>
        <pc:spChg chg="mod">
          <ac:chgData name="이석민" userId="S::seokmin.lee@lginnotek.com::57b50b14-a57c-4682-bf7d-a9d8ba6f9bb4" providerId="AD" clId="Web-{D0FDE7E0-0AEE-4F73-8513-4FC02C651D4B}" dt="2022-06-23T07:37:19.252" v="156" actId="1076"/>
          <ac:spMkLst>
            <pc:docMk/>
            <pc:sldMk cId="1449917497" sldId="12493"/>
            <ac:spMk id="13" creationId="{E7A8BDF6-46AF-4726-BD2E-C77443C04B42}"/>
          </ac:spMkLst>
        </pc:spChg>
        <pc:spChg chg="mod">
          <ac:chgData name="이석민" userId="S::seokmin.lee@lginnotek.com::57b50b14-a57c-4682-bf7d-a9d8ba6f9bb4" providerId="AD" clId="Web-{D0FDE7E0-0AEE-4F73-8513-4FC02C651D4B}" dt="2022-06-23T07:37:19.299" v="157" actId="1076"/>
          <ac:spMkLst>
            <pc:docMk/>
            <pc:sldMk cId="1449917497" sldId="12493"/>
            <ac:spMk id="131" creationId="{869494B8-E612-4470-9CA4-FCD0AD7BA8F5}"/>
          </ac:spMkLst>
        </pc:spChg>
        <pc:cxnChg chg="mod">
          <ac:chgData name="이석민" userId="S::seokmin.lee@lginnotek.com::57b50b14-a57c-4682-bf7d-a9d8ba6f9bb4" providerId="AD" clId="Web-{D0FDE7E0-0AEE-4F73-8513-4FC02C651D4B}" dt="2022-06-23T07:37:19.330" v="158" actId="1076"/>
          <ac:cxnSpMkLst>
            <pc:docMk/>
            <pc:sldMk cId="1449917497" sldId="12493"/>
            <ac:cxnSpMk id="132" creationId="{8906EB81-029F-49DD-8600-0300B4DF1310}"/>
          </ac:cxnSpMkLst>
        </pc:cxnChg>
      </pc:sldChg>
      <pc:sldChg chg="addSp modSp new">
        <pc:chgData name="이석민" userId="S::seokmin.lee@lginnotek.com::57b50b14-a57c-4682-bf7d-a9d8ba6f9bb4" providerId="AD" clId="Web-{D0FDE7E0-0AEE-4F73-8513-4FC02C651D4B}" dt="2022-06-23T07:42:27.557" v="459" actId="1076"/>
        <pc:sldMkLst>
          <pc:docMk/>
          <pc:sldMk cId="2562211112" sldId="12494"/>
        </pc:sldMkLst>
        <pc:spChg chg="add mod">
          <ac:chgData name="이석민" userId="S::seokmin.lee@lginnotek.com::57b50b14-a57c-4682-bf7d-a9d8ba6f9bb4" providerId="AD" clId="Web-{D0FDE7E0-0AEE-4F73-8513-4FC02C651D4B}" dt="2022-06-23T07:37:00.189" v="150" actId="1076"/>
          <ac:spMkLst>
            <pc:docMk/>
            <pc:sldMk cId="2562211112" sldId="12494"/>
            <ac:spMk id="9" creationId="{398D7B4F-AC08-694A-F5C3-2FA3975F1FDC}"/>
          </ac:spMkLst>
        </pc:spChg>
        <pc:spChg chg="add mod">
          <ac:chgData name="이석민" userId="S::seokmin.lee@lginnotek.com::57b50b14-a57c-4682-bf7d-a9d8ba6f9bb4" providerId="AD" clId="Web-{D0FDE7E0-0AEE-4F73-8513-4FC02C651D4B}" dt="2022-06-23T07:42:27.557" v="459" actId="1076"/>
          <ac:spMkLst>
            <pc:docMk/>
            <pc:sldMk cId="2562211112" sldId="12494"/>
            <ac:spMk id="17" creationId="{4A707C7F-FC17-C5DA-85E4-0E67F93B0911}"/>
          </ac:spMkLst>
        </pc:spChg>
        <pc:spChg chg="add mod">
          <ac:chgData name="이석민" userId="S::seokmin.lee@lginnotek.com::57b50b14-a57c-4682-bf7d-a9d8ba6f9bb4" providerId="AD" clId="Web-{D0FDE7E0-0AEE-4F73-8513-4FC02C651D4B}" dt="2022-06-23T07:37:58.003" v="194" actId="20577"/>
          <ac:spMkLst>
            <pc:docMk/>
            <pc:sldMk cId="2562211112" sldId="12494"/>
            <ac:spMk id="19" creationId="{6EDCB4EE-4F90-87B1-0150-CAE40F93DE20}"/>
          </ac:spMkLst>
        </pc:spChg>
        <pc:spChg chg="add mod">
          <ac:chgData name="이석민" userId="S::seokmin.lee@lginnotek.com::57b50b14-a57c-4682-bf7d-a9d8ba6f9bb4" providerId="AD" clId="Web-{D0FDE7E0-0AEE-4F73-8513-4FC02C651D4B}" dt="2022-06-23T07:37:37.049" v="168" actId="1076"/>
          <ac:spMkLst>
            <pc:docMk/>
            <pc:sldMk cId="2562211112" sldId="12494"/>
            <ac:spMk id="23" creationId="{C9402C0E-EB9D-7A1C-EC38-525A5019E63D}"/>
          </ac:spMkLst>
        </pc:spChg>
        <pc:spChg chg="add mod">
          <ac:chgData name="이석민" userId="S::seokmin.lee@lginnotek.com::57b50b14-a57c-4682-bf7d-a9d8ba6f9bb4" providerId="AD" clId="Web-{D0FDE7E0-0AEE-4F73-8513-4FC02C651D4B}" dt="2022-06-23T07:39:31.380" v="241" actId="20577"/>
          <ac:spMkLst>
            <pc:docMk/>
            <pc:sldMk cId="2562211112" sldId="12494"/>
            <ac:spMk id="25" creationId="{9B763FC2-8627-EA9C-82F7-54DA1E4EED82}"/>
          </ac:spMkLst>
        </pc:spChg>
        <pc:grpChg chg="add mod">
          <ac:chgData name="이석민" userId="S::seokmin.lee@lginnotek.com::57b50b14-a57c-4682-bf7d-a9d8ba6f9bb4" providerId="AD" clId="Web-{D0FDE7E0-0AEE-4F73-8513-4FC02C651D4B}" dt="2022-06-23T07:42:15.244" v="455" actId="1076"/>
          <ac:grpSpMkLst>
            <pc:docMk/>
            <pc:sldMk cId="2562211112" sldId="12494"/>
            <ac:grpSpMk id="26" creationId="{12671697-1546-33C4-4C35-A57081A16AAC}"/>
          </ac:grpSpMkLst>
        </pc:grpChg>
        <pc:graphicFrameChg chg="add mod modGraphic">
          <ac:chgData name="이석민" userId="S::seokmin.lee@lginnotek.com::57b50b14-a57c-4682-bf7d-a9d8ba6f9bb4" providerId="AD" clId="Web-{D0FDE7E0-0AEE-4F73-8513-4FC02C651D4B}" dt="2022-06-23T07:42:01.025" v="454"/>
          <ac:graphicFrameMkLst>
            <pc:docMk/>
            <pc:sldMk cId="2562211112" sldId="12494"/>
            <ac:graphicFrameMk id="5" creationId="{62E060D9-4042-32C4-7518-7D771E27FD11}"/>
          </ac:graphicFrameMkLst>
        </pc:graphicFrameChg>
        <pc:picChg chg="add mod">
          <ac:chgData name="이석민" userId="S::seokmin.lee@lginnotek.com::57b50b14-a57c-4682-bf7d-a9d8ba6f9bb4" providerId="AD" clId="Web-{D0FDE7E0-0AEE-4F73-8513-4FC02C651D4B}" dt="2022-06-23T07:37:39.862" v="169" actId="1076"/>
          <ac:picMkLst>
            <pc:docMk/>
            <pc:sldMk cId="2562211112" sldId="12494"/>
            <ac:picMk id="7" creationId="{A960BCDB-DA43-FAAD-C7E2-D04C27C41A22}"/>
          </ac:picMkLst>
        </pc:picChg>
        <pc:picChg chg="add mod">
          <ac:chgData name="이석민" userId="S::seokmin.lee@lginnotek.com::57b50b14-a57c-4682-bf7d-a9d8ba6f9bb4" providerId="AD" clId="Web-{D0FDE7E0-0AEE-4F73-8513-4FC02C651D4B}" dt="2022-06-23T07:42:27.354" v="456" actId="1076"/>
          <ac:picMkLst>
            <pc:docMk/>
            <pc:sldMk cId="2562211112" sldId="12494"/>
            <ac:picMk id="11" creationId="{2E6FA9C7-95A4-0854-2328-D1B92C5F7E96}"/>
          </ac:picMkLst>
        </pc:picChg>
        <pc:picChg chg="add mod">
          <ac:chgData name="이석민" userId="S::seokmin.lee@lginnotek.com::57b50b14-a57c-4682-bf7d-a9d8ba6f9bb4" providerId="AD" clId="Web-{D0FDE7E0-0AEE-4F73-8513-4FC02C651D4B}" dt="2022-06-23T07:42:27.416" v="457" actId="1076"/>
          <ac:picMkLst>
            <pc:docMk/>
            <pc:sldMk cId="2562211112" sldId="12494"/>
            <ac:picMk id="13" creationId="{F8AD8A25-E24D-3839-2BE4-E67AFF389C73}"/>
          </ac:picMkLst>
        </pc:picChg>
        <pc:cxnChg chg="add mod">
          <ac:chgData name="이석민" userId="S::seokmin.lee@lginnotek.com::57b50b14-a57c-4682-bf7d-a9d8ba6f9bb4" providerId="AD" clId="Web-{D0FDE7E0-0AEE-4F73-8513-4FC02C651D4B}" dt="2022-06-23T07:42:27.494" v="458" actId="1076"/>
          <ac:cxnSpMkLst>
            <pc:docMk/>
            <pc:sldMk cId="2562211112" sldId="12494"/>
            <ac:cxnSpMk id="15" creationId="{E2C328D5-88F0-4561-EB47-9693D81E34CB}"/>
          </ac:cxnSpMkLst>
        </pc:cxnChg>
        <pc:cxnChg chg="add mod">
          <ac:chgData name="이석민" userId="S::seokmin.lee@lginnotek.com::57b50b14-a57c-4682-bf7d-a9d8ba6f9bb4" providerId="AD" clId="Web-{D0FDE7E0-0AEE-4F73-8513-4FC02C651D4B}" dt="2022-06-23T07:37:42.753" v="170" actId="1076"/>
          <ac:cxnSpMkLst>
            <pc:docMk/>
            <pc:sldMk cId="2562211112" sldId="12494"/>
            <ac:cxnSpMk id="21" creationId="{E5AA06EA-91A5-D54F-73C8-36207EBB9CE7}"/>
          </ac:cxnSpMkLst>
        </pc:cxnChg>
      </pc:sldChg>
    </pc:docChg>
  </pc:docChgLst>
  <pc:docChgLst>
    <pc:chgData name="이동건" userId="4ad090f6-dadd-4301-b5d0-883b88f508af" providerId="ADAL" clId="{A724DCBF-5B01-4D27-A7C2-8DEFE99425B6}"/>
    <pc:docChg chg="undo redo custSel addSld delSld modSld sldOrd addSection delSection">
      <pc:chgData name="이동건" userId="4ad090f6-dadd-4301-b5d0-883b88f508af" providerId="ADAL" clId="{A724DCBF-5B01-4D27-A7C2-8DEFE99425B6}" dt="2022-07-11T02:05:21.944" v="11992" actId="165"/>
      <pc:docMkLst>
        <pc:docMk/>
      </pc:docMkLst>
      <pc:sldChg chg="add">
        <pc:chgData name="이동건" userId="4ad090f6-dadd-4301-b5d0-883b88f508af" providerId="ADAL" clId="{A724DCBF-5B01-4D27-A7C2-8DEFE99425B6}" dt="2022-06-24T04:37:29.996" v="1081"/>
        <pc:sldMkLst>
          <pc:docMk/>
          <pc:sldMk cId="3419996363" sldId="256"/>
        </pc:sldMkLst>
      </pc:sldChg>
      <pc:sldChg chg="del">
        <pc:chgData name="이동건" userId="4ad090f6-dadd-4301-b5d0-883b88f508af" providerId="ADAL" clId="{A724DCBF-5B01-4D27-A7C2-8DEFE99425B6}" dt="2022-06-23T06:57:37.675" v="22" actId="2696"/>
        <pc:sldMkLst>
          <pc:docMk/>
          <pc:sldMk cId="1530449656" sldId="285"/>
        </pc:sldMkLst>
      </pc:sldChg>
      <pc:sldChg chg="del">
        <pc:chgData name="이동건" userId="4ad090f6-dadd-4301-b5d0-883b88f508af" providerId="ADAL" clId="{A724DCBF-5B01-4D27-A7C2-8DEFE99425B6}" dt="2022-06-23T06:57:37.702" v="24" actId="2696"/>
        <pc:sldMkLst>
          <pc:docMk/>
          <pc:sldMk cId="3986541521" sldId="286"/>
        </pc:sldMkLst>
      </pc:sldChg>
      <pc:sldChg chg="del">
        <pc:chgData name="이동건" userId="4ad090f6-dadd-4301-b5d0-883b88f508af" providerId="ADAL" clId="{A724DCBF-5B01-4D27-A7C2-8DEFE99425B6}" dt="2022-06-23T06:57:35.726" v="15" actId="2696"/>
        <pc:sldMkLst>
          <pc:docMk/>
          <pc:sldMk cId="2535217310" sldId="320"/>
        </pc:sldMkLst>
      </pc:sldChg>
      <pc:sldChg chg="del">
        <pc:chgData name="이동건" userId="4ad090f6-dadd-4301-b5d0-883b88f508af" providerId="ADAL" clId="{A724DCBF-5B01-4D27-A7C2-8DEFE99425B6}" dt="2022-06-23T06:57:37.687" v="23" actId="2696"/>
        <pc:sldMkLst>
          <pc:docMk/>
          <pc:sldMk cId="1910449734" sldId="321"/>
        </pc:sldMkLst>
      </pc:sldChg>
      <pc:sldChg chg="del">
        <pc:chgData name="이동건" userId="4ad090f6-dadd-4301-b5d0-883b88f508af" providerId="ADAL" clId="{A724DCBF-5B01-4D27-A7C2-8DEFE99425B6}" dt="2022-06-23T06:57:36.133" v="17" actId="2696"/>
        <pc:sldMkLst>
          <pc:docMk/>
          <pc:sldMk cId="3864544812" sldId="323"/>
        </pc:sldMkLst>
      </pc:sldChg>
      <pc:sldChg chg="del">
        <pc:chgData name="이동건" userId="4ad090f6-dadd-4301-b5d0-883b88f508af" providerId="ADAL" clId="{A724DCBF-5B01-4D27-A7C2-8DEFE99425B6}" dt="2022-06-23T06:57:36.453" v="18" actId="2696"/>
        <pc:sldMkLst>
          <pc:docMk/>
          <pc:sldMk cId="2284109999" sldId="324"/>
        </pc:sldMkLst>
      </pc:sldChg>
      <pc:sldChg chg="del">
        <pc:chgData name="이동건" userId="4ad090f6-dadd-4301-b5d0-883b88f508af" providerId="ADAL" clId="{A724DCBF-5B01-4D27-A7C2-8DEFE99425B6}" dt="2022-06-23T06:57:36.928" v="19" actId="2696"/>
        <pc:sldMkLst>
          <pc:docMk/>
          <pc:sldMk cId="2441764477" sldId="325"/>
        </pc:sldMkLst>
      </pc:sldChg>
      <pc:sldChg chg="del">
        <pc:chgData name="이동건" userId="4ad090f6-dadd-4301-b5d0-883b88f508af" providerId="ADAL" clId="{A724DCBF-5B01-4D27-A7C2-8DEFE99425B6}" dt="2022-06-23T06:57:37.365" v="20" actId="2696"/>
        <pc:sldMkLst>
          <pc:docMk/>
          <pc:sldMk cId="3441840872" sldId="326"/>
        </pc:sldMkLst>
      </pc:sldChg>
      <pc:sldChg chg="del">
        <pc:chgData name="이동건" userId="4ad090f6-dadd-4301-b5d0-883b88f508af" providerId="ADAL" clId="{A724DCBF-5B01-4D27-A7C2-8DEFE99425B6}" dt="2022-06-23T06:57:37.662" v="21" actId="2696"/>
        <pc:sldMkLst>
          <pc:docMk/>
          <pc:sldMk cId="1950727356" sldId="327"/>
        </pc:sldMkLst>
      </pc:sldChg>
      <pc:sldChg chg="addSp delSp modSp add del modTransition">
        <pc:chgData name="이동건" userId="4ad090f6-dadd-4301-b5d0-883b88f508af" providerId="ADAL" clId="{A724DCBF-5B01-4D27-A7C2-8DEFE99425B6}" dt="2022-06-30T00:27:38.790" v="11173" actId="478"/>
        <pc:sldMkLst>
          <pc:docMk/>
          <pc:sldMk cId="110957981" sldId="329"/>
        </pc:sldMkLst>
        <pc:spChg chg="mod">
          <ac:chgData name="이동건" userId="4ad090f6-dadd-4301-b5d0-883b88f508af" providerId="ADAL" clId="{A724DCBF-5B01-4D27-A7C2-8DEFE99425B6}" dt="2022-06-30T00:13:51.207" v="10888" actId="20577"/>
          <ac:spMkLst>
            <pc:docMk/>
            <pc:sldMk cId="110957981" sldId="329"/>
            <ac:spMk id="4" creationId="{18507B9F-6865-49C6-AEFE-0AF6E237C549}"/>
          </ac:spMkLst>
        </pc:spChg>
        <pc:spChg chg="add mod">
          <ac:chgData name="이동건" userId="4ad090f6-dadd-4301-b5d0-883b88f508af" providerId="ADAL" clId="{A724DCBF-5B01-4D27-A7C2-8DEFE99425B6}" dt="2022-06-30T00:27:35.141" v="11171" actId="1076"/>
          <ac:spMkLst>
            <pc:docMk/>
            <pc:sldMk cId="110957981" sldId="329"/>
            <ac:spMk id="5" creationId="{F1088BEC-89FD-4C94-A1A8-0E72447CB916}"/>
          </ac:spMkLst>
        </pc:spChg>
        <pc:spChg chg="add del mod">
          <ac:chgData name="이동건" userId="4ad090f6-dadd-4301-b5d0-883b88f508af" providerId="ADAL" clId="{A724DCBF-5B01-4D27-A7C2-8DEFE99425B6}" dt="2022-06-30T00:27:38.790" v="11173" actId="478"/>
          <ac:spMkLst>
            <pc:docMk/>
            <pc:sldMk cId="110957981" sldId="329"/>
            <ac:spMk id="6" creationId="{7D877852-D34B-4208-80C6-27678C587537}"/>
          </ac:spMkLst>
        </pc:spChg>
        <pc:spChg chg="mod">
          <ac:chgData name="이동건" userId="4ad090f6-dadd-4301-b5d0-883b88f508af" providerId="ADAL" clId="{A724DCBF-5B01-4D27-A7C2-8DEFE99425B6}" dt="2022-06-30T00:27:23.084" v="11168" actId="1076"/>
          <ac:spMkLst>
            <pc:docMk/>
            <pc:sldMk cId="110957981" sldId="329"/>
            <ac:spMk id="7" creationId="{E0E5A897-B93C-4B4A-AAAD-E7AF39DC0A4F}"/>
          </ac:spMkLst>
        </pc:spChg>
        <pc:spChg chg="mod">
          <ac:chgData name="이동건" userId="4ad090f6-dadd-4301-b5d0-883b88f508af" providerId="ADAL" clId="{A724DCBF-5B01-4D27-A7C2-8DEFE99425B6}" dt="2022-06-30T00:27:30.791" v="11170" actId="1076"/>
          <ac:spMkLst>
            <pc:docMk/>
            <pc:sldMk cId="110957981" sldId="329"/>
            <ac:spMk id="9" creationId="{F0C3E007-1C8E-4586-9229-73901DF5C86B}"/>
          </ac:spMkLst>
        </pc:spChg>
        <pc:spChg chg="del mod">
          <ac:chgData name="이동건" userId="4ad090f6-dadd-4301-b5d0-883b88f508af" providerId="ADAL" clId="{A724DCBF-5B01-4D27-A7C2-8DEFE99425B6}" dt="2022-06-30T00:04:52.252" v="10799"/>
          <ac:spMkLst>
            <pc:docMk/>
            <pc:sldMk cId="110957981" sldId="329"/>
            <ac:spMk id="12" creationId="{60011DEA-EB2F-4B96-ACCE-E7A1D45D82A2}"/>
          </ac:spMkLst>
        </pc:spChg>
        <pc:spChg chg="del mod">
          <ac:chgData name="이동건" userId="4ad090f6-dadd-4301-b5d0-883b88f508af" providerId="ADAL" clId="{A724DCBF-5B01-4D27-A7C2-8DEFE99425B6}" dt="2022-06-30T00:06:57.608" v="10828" actId="478"/>
          <ac:spMkLst>
            <pc:docMk/>
            <pc:sldMk cId="110957981" sldId="329"/>
            <ac:spMk id="13" creationId="{75C56950-DD3B-48B2-817A-0D9FA979CD4B}"/>
          </ac:spMkLst>
        </pc:spChg>
        <pc:spChg chg="add mod">
          <ac:chgData name="이동건" userId="4ad090f6-dadd-4301-b5d0-883b88f508af" providerId="ADAL" clId="{A724DCBF-5B01-4D27-A7C2-8DEFE99425B6}" dt="2022-06-30T00:27:09.499" v="11164" actId="404"/>
          <ac:spMkLst>
            <pc:docMk/>
            <pc:sldMk cId="110957981" sldId="329"/>
            <ac:spMk id="15" creationId="{CE13E953-3D14-4556-8B38-207A56B6EE2D}"/>
          </ac:spMkLst>
        </pc:spChg>
        <pc:spChg chg="mod">
          <ac:chgData name="이동건" userId="4ad090f6-dadd-4301-b5d0-883b88f508af" providerId="ADAL" clId="{A724DCBF-5B01-4D27-A7C2-8DEFE99425B6}" dt="2022-06-30T00:27:28.390" v="11169" actId="1076"/>
          <ac:spMkLst>
            <pc:docMk/>
            <pc:sldMk cId="110957981" sldId="329"/>
            <ac:spMk id="18" creationId="{CD7DEB9A-8220-4ECD-8622-A2A976C1DE1D}"/>
          </ac:spMkLst>
        </pc:spChg>
        <pc:spChg chg="add mod">
          <ac:chgData name="이동건" userId="4ad090f6-dadd-4301-b5d0-883b88f508af" providerId="ADAL" clId="{A724DCBF-5B01-4D27-A7C2-8DEFE99425B6}" dt="2022-06-30T00:22:37.223" v="11027" actId="1076"/>
          <ac:spMkLst>
            <pc:docMk/>
            <pc:sldMk cId="110957981" sldId="329"/>
            <ac:spMk id="19" creationId="{3B407486-A96E-415C-A7E1-7E264E26178D}"/>
          </ac:spMkLst>
        </pc:spChg>
        <pc:spChg chg="add mod">
          <ac:chgData name="이동건" userId="4ad090f6-dadd-4301-b5d0-883b88f508af" providerId="ADAL" clId="{A724DCBF-5B01-4D27-A7C2-8DEFE99425B6}" dt="2022-06-30T00:25:58.953" v="11106" actId="1076"/>
          <ac:spMkLst>
            <pc:docMk/>
            <pc:sldMk cId="110957981" sldId="329"/>
            <ac:spMk id="20" creationId="{CF34994A-15C4-4154-AB2B-6C609EC3D842}"/>
          </ac:spMkLst>
        </pc:spChg>
        <pc:spChg chg="add mod">
          <ac:chgData name="이동건" userId="4ad090f6-dadd-4301-b5d0-883b88f508af" providerId="ADAL" clId="{A724DCBF-5B01-4D27-A7C2-8DEFE99425B6}" dt="2022-06-30T00:26:52.533" v="11125" actId="1076"/>
          <ac:spMkLst>
            <pc:docMk/>
            <pc:sldMk cId="110957981" sldId="329"/>
            <ac:spMk id="21" creationId="{D0DB9B22-307C-4D59-A57A-143C2F09139D}"/>
          </ac:spMkLst>
        </pc:spChg>
        <pc:spChg chg="del mod">
          <ac:chgData name="이동건" userId="4ad090f6-dadd-4301-b5d0-883b88f508af" providerId="ADAL" clId="{A724DCBF-5B01-4D27-A7C2-8DEFE99425B6}" dt="2022-06-30T00:19:33.284" v="10897" actId="478"/>
          <ac:spMkLst>
            <pc:docMk/>
            <pc:sldMk cId="110957981" sldId="329"/>
            <ac:spMk id="23" creationId="{05235D90-F28A-4FB0-BC95-0E680FA80C49}"/>
          </ac:spMkLst>
        </pc:spChg>
        <pc:spChg chg="add mod">
          <ac:chgData name="이동건" userId="4ad090f6-dadd-4301-b5d0-883b88f508af" providerId="ADAL" clId="{A724DCBF-5B01-4D27-A7C2-8DEFE99425B6}" dt="2022-06-30T00:27:35.141" v="11171" actId="1076"/>
          <ac:spMkLst>
            <pc:docMk/>
            <pc:sldMk cId="110957981" sldId="329"/>
            <ac:spMk id="24" creationId="{9C8E6204-01EC-4688-BFF6-B8B5DC8CA8E1}"/>
          </ac:spMkLst>
        </pc:spChg>
        <pc:spChg chg="add mod">
          <ac:chgData name="이동건" userId="4ad090f6-dadd-4301-b5d0-883b88f508af" providerId="ADAL" clId="{A724DCBF-5B01-4D27-A7C2-8DEFE99425B6}" dt="2022-06-30T00:27:35.141" v="11171" actId="1076"/>
          <ac:spMkLst>
            <pc:docMk/>
            <pc:sldMk cId="110957981" sldId="329"/>
            <ac:spMk id="25" creationId="{DA64A626-3E77-412D-91B7-B92D71293778}"/>
          </ac:spMkLst>
        </pc:spChg>
        <pc:spChg chg="add mod">
          <ac:chgData name="이동건" userId="4ad090f6-dadd-4301-b5d0-883b88f508af" providerId="ADAL" clId="{A724DCBF-5B01-4D27-A7C2-8DEFE99425B6}" dt="2022-06-30T00:27:35.141" v="11171" actId="1076"/>
          <ac:spMkLst>
            <pc:docMk/>
            <pc:sldMk cId="110957981" sldId="329"/>
            <ac:spMk id="26" creationId="{F42A1A76-16AE-4900-B65D-FC08735FF4E2}"/>
          </ac:spMkLst>
        </pc:spChg>
        <pc:spChg chg="add mod">
          <ac:chgData name="이동건" userId="4ad090f6-dadd-4301-b5d0-883b88f508af" providerId="ADAL" clId="{A724DCBF-5B01-4D27-A7C2-8DEFE99425B6}" dt="2022-06-30T00:27:35.141" v="11171" actId="1076"/>
          <ac:spMkLst>
            <pc:docMk/>
            <pc:sldMk cId="110957981" sldId="329"/>
            <ac:spMk id="27" creationId="{A22CB99A-BE71-4D43-AA58-ECFE05C29F60}"/>
          </ac:spMkLst>
        </pc:spChg>
        <pc:spChg chg="add mod">
          <ac:chgData name="이동건" userId="4ad090f6-dadd-4301-b5d0-883b88f508af" providerId="ADAL" clId="{A724DCBF-5B01-4D27-A7C2-8DEFE99425B6}" dt="2022-06-30T00:26:00.296" v="11107" actId="1076"/>
          <ac:spMkLst>
            <pc:docMk/>
            <pc:sldMk cId="110957981" sldId="329"/>
            <ac:spMk id="35" creationId="{4E58F3A4-8023-47B9-8D3E-4D3077C44ADB}"/>
          </ac:spMkLst>
        </pc:spChg>
        <pc:grpChg chg="mod">
          <ac:chgData name="이동건" userId="4ad090f6-dadd-4301-b5d0-883b88f508af" providerId="ADAL" clId="{A724DCBF-5B01-4D27-A7C2-8DEFE99425B6}" dt="2022-06-30T00:27:23.084" v="11168" actId="1076"/>
          <ac:grpSpMkLst>
            <pc:docMk/>
            <pc:sldMk cId="110957981" sldId="329"/>
            <ac:grpSpMk id="2" creationId="{CEDC8779-2BDA-4F50-9050-4D32C5882A98}"/>
          </ac:grpSpMkLst>
        </pc:grpChg>
        <pc:grpChg chg="del">
          <ac:chgData name="이동건" userId="4ad090f6-dadd-4301-b5d0-883b88f508af" providerId="ADAL" clId="{A724DCBF-5B01-4D27-A7C2-8DEFE99425B6}" dt="2022-06-30T00:06:56.767" v="10827" actId="478"/>
          <ac:grpSpMkLst>
            <pc:docMk/>
            <pc:sldMk cId="110957981" sldId="329"/>
            <ac:grpSpMk id="3" creationId="{60706CD5-3192-4AF3-A461-F3E8B1B72B32}"/>
          </ac:grpSpMkLst>
        </pc:grpChg>
        <pc:picChg chg="del mod">
          <ac:chgData name="이동건" userId="4ad090f6-dadd-4301-b5d0-883b88f508af" providerId="ADAL" clId="{A724DCBF-5B01-4D27-A7C2-8DEFE99425B6}" dt="2022-06-30T00:04:52.252" v="10799"/>
          <ac:picMkLst>
            <pc:docMk/>
            <pc:sldMk cId="110957981" sldId="329"/>
            <ac:picMk id="11" creationId="{A3C76E9C-2026-45A0-9A7E-8B251E431F00}"/>
          </ac:picMkLst>
        </pc:picChg>
        <pc:picChg chg="add del mod">
          <ac:chgData name="이동건" userId="4ad090f6-dadd-4301-b5d0-883b88f508af" providerId="ADAL" clId="{A724DCBF-5B01-4D27-A7C2-8DEFE99425B6}" dt="2022-06-30T00:11:57.990" v="10839" actId="478"/>
          <ac:picMkLst>
            <pc:docMk/>
            <pc:sldMk cId="110957981" sldId="329"/>
            <ac:picMk id="2050" creationId="{F6BB893A-4FE1-4899-BC6C-45290776F46C}"/>
          </ac:picMkLst>
        </pc:picChg>
        <pc:picChg chg="add del">
          <ac:chgData name="이동건" userId="4ad090f6-dadd-4301-b5d0-883b88f508af" providerId="ADAL" clId="{A724DCBF-5B01-4D27-A7C2-8DEFE99425B6}" dt="2022-06-30T00:11:57.298" v="10838" actId="478"/>
          <ac:picMkLst>
            <pc:docMk/>
            <pc:sldMk cId="110957981" sldId="329"/>
            <ac:picMk id="2052" creationId="{F3E5D2F9-B448-457C-8CB6-69E00F51F787}"/>
          </ac:picMkLst>
        </pc:picChg>
        <pc:picChg chg="add mod">
          <ac:chgData name="이동건" userId="4ad090f6-dadd-4301-b5d0-883b88f508af" providerId="ADAL" clId="{A724DCBF-5B01-4D27-A7C2-8DEFE99425B6}" dt="2022-06-30T00:12:07.607" v="10842" actId="1076"/>
          <ac:picMkLst>
            <pc:docMk/>
            <pc:sldMk cId="110957981" sldId="329"/>
            <ac:picMk id="2054" creationId="{4FE8C28B-252E-49A3-90C5-CC51ED2D797C}"/>
          </ac:picMkLst>
        </pc:picChg>
        <pc:picChg chg="mod">
          <ac:chgData name="이동건" userId="4ad090f6-dadd-4301-b5d0-883b88f508af" providerId="ADAL" clId="{A724DCBF-5B01-4D27-A7C2-8DEFE99425B6}" dt="2022-06-30T00:27:23.084" v="11168" actId="1076"/>
          <ac:picMkLst>
            <pc:docMk/>
            <pc:sldMk cId="110957981" sldId="329"/>
            <ac:picMk id="8200" creationId="{6DC3BF1C-3406-4540-AF6F-2F2B9A52A0EB}"/>
          </ac:picMkLst>
        </pc:picChg>
      </pc:sldChg>
      <pc:sldChg chg="del">
        <pc:chgData name="이동건" userId="4ad090f6-dadd-4301-b5d0-883b88f508af" providerId="ADAL" clId="{A724DCBF-5B01-4D27-A7C2-8DEFE99425B6}" dt="2022-06-23T06:57:35.629" v="14" actId="2696"/>
        <pc:sldMkLst>
          <pc:docMk/>
          <pc:sldMk cId="819189611" sldId="330"/>
        </pc:sldMkLst>
      </pc:sldChg>
      <pc:sldChg chg="del">
        <pc:chgData name="이동건" userId="4ad090f6-dadd-4301-b5d0-883b88f508af" providerId="ADAL" clId="{A724DCBF-5B01-4D27-A7C2-8DEFE99425B6}" dt="2022-06-23T06:57:37.757" v="25" actId="2696"/>
        <pc:sldMkLst>
          <pc:docMk/>
          <pc:sldMk cId="3480425861" sldId="331"/>
        </pc:sldMkLst>
      </pc:sldChg>
      <pc:sldChg chg="del">
        <pc:chgData name="이동건" userId="4ad090f6-dadd-4301-b5d0-883b88f508af" providerId="ADAL" clId="{A724DCBF-5B01-4D27-A7C2-8DEFE99425B6}" dt="2022-06-23T06:57:35.474" v="9" actId="2696"/>
        <pc:sldMkLst>
          <pc:docMk/>
          <pc:sldMk cId="3460080696" sldId="332"/>
        </pc:sldMkLst>
      </pc:sldChg>
      <pc:sldChg chg="del">
        <pc:chgData name="이동건" userId="4ad090f6-dadd-4301-b5d0-883b88f508af" providerId="ADAL" clId="{A724DCBF-5B01-4D27-A7C2-8DEFE99425B6}" dt="2022-06-23T06:57:35.488" v="10" actId="2696"/>
        <pc:sldMkLst>
          <pc:docMk/>
          <pc:sldMk cId="3193086157" sldId="334"/>
        </pc:sldMkLst>
      </pc:sldChg>
      <pc:sldChg chg="del">
        <pc:chgData name="이동건" userId="4ad090f6-dadd-4301-b5d0-883b88f508af" providerId="ADAL" clId="{A724DCBF-5B01-4D27-A7C2-8DEFE99425B6}" dt="2022-06-23T06:57:35.524" v="12" actId="2696"/>
        <pc:sldMkLst>
          <pc:docMk/>
          <pc:sldMk cId="890414131" sldId="336"/>
        </pc:sldMkLst>
      </pc:sldChg>
      <pc:sldChg chg="del">
        <pc:chgData name="이동건" userId="4ad090f6-dadd-4301-b5d0-883b88f508af" providerId="ADAL" clId="{A724DCBF-5B01-4D27-A7C2-8DEFE99425B6}" dt="2022-06-23T06:57:35.580" v="13" actId="2696"/>
        <pc:sldMkLst>
          <pc:docMk/>
          <pc:sldMk cId="2434866842" sldId="341"/>
        </pc:sldMkLst>
      </pc:sldChg>
      <pc:sldChg chg="del">
        <pc:chgData name="이동건" userId="4ad090f6-dadd-4301-b5d0-883b88f508af" providerId="ADAL" clId="{A724DCBF-5B01-4D27-A7C2-8DEFE99425B6}" dt="2022-06-23T06:57:35.339" v="8" actId="2696"/>
        <pc:sldMkLst>
          <pc:docMk/>
          <pc:sldMk cId="3108313203" sldId="346"/>
        </pc:sldMkLst>
      </pc:sldChg>
      <pc:sldChg chg="del">
        <pc:chgData name="이동건" userId="4ad090f6-dadd-4301-b5d0-883b88f508af" providerId="ADAL" clId="{A724DCBF-5B01-4D27-A7C2-8DEFE99425B6}" dt="2022-06-23T06:57:35.507" v="11" actId="2696"/>
        <pc:sldMkLst>
          <pc:docMk/>
          <pc:sldMk cId="3078918584" sldId="349"/>
        </pc:sldMkLst>
      </pc:sldChg>
      <pc:sldChg chg="del">
        <pc:chgData name="이동건" userId="4ad090f6-dadd-4301-b5d0-883b88f508af" providerId="ADAL" clId="{A724DCBF-5B01-4D27-A7C2-8DEFE99425B6}" dt="2022-06-23T06:57:34.994" v="5" actId="2696"/>
        <pc:sldMkLst>
          <pc:docMk/>
          <pc:sldMk cId="2575669866" sldId="12490"/>
        </pc:sldMkLst>
      </pc:sldChg>
      <pc:sldChg chg="del">
        <pc:chgData name="이동건" userId="4ad090f6-dadd-4301-b5d0-883b88f508af" providerId="ADAL" clId="{A724DCBF-5B01-4D27-A7C2-8DEFE99425B6}" dt="2022-06-23T06:57:35.201" v="6" actId="2696"/>
        <pc:sldMkLst>
          <pc:docMk/>
          <pc:sldMk cId="2773598833" sldId="12491"/>
        </pc:sldMkLst>
      </pc:sldChg>
      <pc:sldChg chg="addSp delSp modSp ord modTransition">
        <pc:chgData name="이동건" userId="4ad090f6-dadd-4301-b5d0-883b88f508af" providerId="ADAL" clId="{A724DCBF-5B01-4D27-A7C2-8DEFE99425B6}" dt="2022-06-24T02:00:56.272" v="1026"/>
        <pc:sldMkLst>
          <pc:docMk/>
          <pc:sldMk cId="2611698519" sldId="12492"/>
        </pc:sldMkLst>
        <pc:spChg chg="del">
          <ac:chgData name="이동건" userId="4ad090f6-dadd-4301-b5d0-883b88f508af" providerId="ADAL" clId="{A724DCBF-5B01-4D27-A7C2-8DEFE99425B6}" dt="2022-06-23T06:57:45.319" v="26" actId="478"/>
          <ac:spMkLst>
            <pc:docMk/>
            <pc:sldMk cId="2611698519" sldId="12492"/>
            <ac:spMk id="2" creationId="{BB2B7D2A-B07C-4C03-9A74-E115C456BAD5}"/>
          </ac:spMkLst>
        </pc:spChg>
        <pc:spChg chg="del">
          <ac:chgData name="이동건" userId="4ad090f6-dadd-4301-b5d0-883b88f508af" providerId="ADAL" clId="{A724DCBF-5B01-4D27-A7C2-8DEFE99425B6}" dt="2022-06-23T06:57:45.319" v="26" actId="478"/>
          <ac:spMkLst>
            <pc:docMk/>
            <pc:sldMk cId="2611698519" sldId="12492"/>
            <ac:spMk id="6" creationId="{9E21DE82-AFE7-43B7-8CBC-54C682FBC79F}"/>
          </ac:spMkLst>
        </pc:spChg>
        <pc:spChg chg="del">
          <ac:chgData name="이동건" userId="4ad090f6-dadd-4301-b5d0-883b88f508af" providerId="ADAL" clId="{A724DCBF-5B01-4D27-A7C2-8DEFE99425B6}" dt="2022-06-23T06:57:45.319" v="26" actId="478"/>
          <ac:spMkLst>
            <pc:docMk/>
            <pc:sldMk cId="2611698519" sldId="12492"/>
            <ac:spMk id="8" creationId="{7B4FCAFE-5ADF-4057-B56D-2EB53A9CE761}"/>
          </ac:spMkLst>
        </pc:spChg>
        <pc:spChg chg="del">
          <ac:chgData name="이동건" userId="4ad090f6-dadd-4301-b5d0-883b88f508af" providerId="ADAL" clId="{A724DCBF-5B01-4D27-A7C2-8DEFE99425B6}" dt="2022-06-23T06:57:45.319" v="26" actId="478"/>
          <ac:spMkLst>
            <pc:docMk/>
            <pc:sldMk cId="2611698519" sldId="12492"/>
            <ac:spMk id="9" creationId="{E2B2BCF7-64B9-4CB1-8AE7-62E09D7B865C}"/>
          </ac:spMkLst>
        </pc:spChg>
        <pc:spChg chg="del">
          <ac:chgData name="이동건" userId="4ad090f6-dadd-4301-b5d0-883b88f508af" providerId="ADAL" clId="{A724DCBF-5B01-4D27-A7C2-8DEFE99425B6}" dt="2022-06-23T06:57:45.319" v="26" actId="478"/>
          <ac:spMkLst>
            <pc:docMk/>
            <pc:sldMk cId="2611698519" sldId="12492"/>
            <ac:spMk id="10" creationId="{2B739338-C210-4DA0-92A5-FB482E5F976A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13" creationId="{4252FEAC-B76D-425A-A07E-39BCDF3C891B}"/>
          </ac:spMkLst>
        </pc:spChg>
        <pc:spChg chg="del">
          <ac:chgData name="이동건" userId="4ad090f6-dadd-4301-b5d0-883b88f508af" providerId="ADAL" clId="{A724DCBF-5B01-4D27-A7C2-8DEFE99425B6}" dt="2022-06-23T06:57:45.319" v="26" actId="478"/>
          <ac:spMkLst>
            <pc:docMk/>
            <pc:sldMk cId="2611698519" sldId="12492"/>
            <ac:spMk id="14" creationId="{FFD278CF-3499-49C6-B7ED-B691C11191BF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15" creationId="{4A715BED-2C73-4CA8-8B36-3E45F2DDBE84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16" creationId="{AB928391-4E9D-4512-B75C-9FE4C2B891E1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17" creationId="{C198E9E7-AFD2-4E0D-86EC-E3D801C707C9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26" creationId="{4FF490DD-B9E0-4713-8111-2D80FFAE1BDC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27" creationId="{DB1AFB2A-DCFD-4573-AF56-A91EA5A69B3C}"/>
          </ac:spMkLst>
        </pc:spChg>
        <pc:spChg chg="add del mod">
          <ac:chgData name="이동건" userId="4ad090f6-dadd-4301-b5d0-883b88f508af" providerId="ADAL" clId="{A724DCBF-5B01-4D27-A7C2-8DEFE99425B6}" dt="2022-06-23T07:06:01.961" v="240" actId="478"/>
          <ac:spMkLst>
            <pc:docMk/>
            <pc:sldMk cId="2611698519" sldId="12492"/>
            <ac:spMk id="28" creationId="{2157531E-E1E9-4A7F-A64A-D255B5C955C7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35" creationId="{4118B1B3-F928-40E1-B6F7-F510A8834F9D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36" creationId="{E107F102-36ED-473F-8FAC-8A772D9FB96D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37" creationId="{DD62BB14-61EF-4A85-8EAA-902E0B3626B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38" creationId="{AF541428-A02C-421B-A88D-05DDF1D13DE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39" creationId="{FD72E621-0264-4B97-B351-0800ABA44F6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0" creationId="{D8664E4F-4132-4BA8-879F-90E1294F8BA4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1" creationId="{1E6487F1-96AF-40B6-8412-66679B87FCE4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2" creationId="{61CED66B-1508-43CE-876C-0AB2CC7A85E3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3" creationId="{5210A276-EB5F-466C-B01F-D3FEB716F309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4" creationId="{85C03238-5940-4CE1-B5F5-64130876454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5" creationId="{EAEA6B8E-6DCB-4040-9600-C8C1DF7EF44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6" creationId="{7D178E48-9A38-4C07-BD61-FA5B830A4202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7" creationId="{5055E3DC-D638-4937-A027-D7697636EF5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8" creationId="{7E32A3D1-D86C-4891-B9BD-36AD77679C6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49" creationId="{92FC63AF-A2B7-4C28-9394-233B4517306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0" creationId="{586E8F40-22BC-46DB-BFE5-E3B59EB89DCB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1" creationId="{C46D2EED-6B29-4E27-8194-D3F4A0D14DF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2" creationId="{FE44EEEB-1399-4E2A-AAB0-ECBA2CCD16E2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3" creationId="{DE916C35-D941-4A5B-B474-93227FE748EE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4" creationId="{94B44303-FE0D-42B1-A984-49FB797B6D5C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5" creationId="{0B117EB7-4C4A-4ECD-8761-A5404AAC5CBD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6" creationId="{7F88B785-C91B-4DB4-88BC-89985C2CA28E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7" creationId="{D8D5C8BF-5E8B-42AA-9DBA-061894D6F1DB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8" creationId="{570BE5F5-DFBF-4045-B05D-AC4810E79E8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59" creationId="{DCE943B7-F4E6-4757-B4C8-91A957B649CE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0" creationId="{49CEC02D-5D8C-4FF4-A741-FC662FB35FF7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1" creationId="{5FBFD95E-32E7-4BC7-9F05-9F766BE27B7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2" creationId="{AC66AD99-0080-4DBE-A8C1-AA806106266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3" creationId="{22E952C1-8135-4458-85F6-49B6143762AD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4" creationId="{FD15B3BC-3688-4002-BBBF-3E4E650CB769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5" creationId="{4D509646-1D0A-4591-A657-40D381E98C03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6" creationId="{20699755-8430-4D9D-BCDE-DC370139025E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7" creationId="{047D38C4-B0B2-45DF-8A6B-25B2FB2EF58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8" creationId="{B38BA54A-33A4-44AD-85C6-0D98153D99AB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69" creationId="{AD71AB47-F098-4BFA-AA8B-5089905833F4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0" creationId="{A27B1409-8C4C-41C5-94AB-1B6669B682A7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1" creationId="{32D885ED-4289-462E-B69D-04529EE46A0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2" creationId="{106D2C03-A7F5-4771-B401-F45025CE020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3" creationId="{B28923B0-3503-4ABA-9A7A-ED3B06818009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4" creationId="{F28199BD-52A5-4E00-9589-D1C54FAAE5F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5" creationId="{4ABFD513-AD13-4CC7-9981-AC0D4FA450D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6" creationId="{00C63DF6-E9EF-4EC6-9044-7BBDBF9A973C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7" creationId="{0BBDA9AD-5DDD-4B86-893A-BD36652167C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8" creationId="{18CA2B85-FC6C-404F-B789-E1937B315A7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79" creationId="{ACC4350D-5B40-437A-A44F-90D33D43AD77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0" creationId="{B2901E25-59FA-428F-8813-E29E530C5384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1" creationId="{14ECEDF3-4669-4D87-9F20-8ABED7836CB2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2" creationId="{AEC8985C-C426-4D3F-B357-BB4A3A1E2F42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3" creationId="{AA4E4764-0B41-44E1-923A-992260BE13F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4" creationId="{1E507207-8723-4B81-AA91-E77605C310E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5" creationId="{2B3E4AE2-69FD-4A40-BE6E-48DE317EF24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6" creationId="{BC046DE6-6924-4798-9940-3E0A31B25B2B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7" creationId="{ADADF510-40D9-4CE5-9F21-0A097A946C5B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8" creationId="{AFD48B70-2F37-499D-B997-F50A3C403DF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89" creationId="{031D85AF-9076-408D-A4C4-7B6B6F083E97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0" creationId="{1D4E5130-1E59-46DC-BA3E-EB3D9900182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1" creationId="{A155A204-D493-446E-BBB0-721CB602AE1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2" creationId="{55688D9C-65D0-4DCC-8D99-43CB512133D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3" creationId="{C7E23CF6-3F47-40B2-9580-2B2555396B6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4" creationId="{42562156-3C82-4EF3-B210-906B673C54EC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5" creationId="{BB590342-6BC4-4CF1-B46E-F1D0D3A9BDF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6" creationId="{92406936-50B9-417A-A3C0-59F7AFCDB55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7" creationId="{903E248C-9665-4A0B-85D6-A04419F5AC2E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8" creationId="{5C6148A9-4F4F-4CD0-B61F-713A86F1A80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99" creationId="{DEF365E4-9B6D-4F74-A498-33208B81A567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0" creationId="{CB69CA9D-DFDE-4BFD-A226-C6F0BAE935CD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1" creationId="{E0F085A6-6EB0-4B88-B449-C5AB6445398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2" creationId="{113AD7BE-2F85-4C19-AD5A-590BB13EF8E1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3" creationId="{508FFDE6-A5D7-4954-85C4-6C3CB64450B5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4" creationId="{4EDA1AB7-7882-44F1-87A0-ECE7C6D7B9B8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5" creationId="{09DCFEE2-DF4A-40A9-A42A-D8F71F21620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6" creationId="{71CECDF7-AA8F-4010-8F74-59F2251EAEFF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7" creationId="{E19BC595-262C-43BC-ACE9-9E2533D50A96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8" creationId="{6BEE1EC6-320B-4700-9BC3-86C838A2D38C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09" creationId="{3CBD2C3B-3512-4CD6-BBAB-1C56D7322CD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0" creationId="{694BF675-4B41-43E5-81C1-25A3DCADA031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1" creationId="{1E4D2819-4508-44CD-B497-1D6E784F9F6C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2" creationId="{21C0396F-EB97-4DF1-86F3-7E660E7F79B4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3" creationId="{A72FEEB8-1A1F-4CFD-A0CE-A2CC89ED2241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4" creationId="{1AD43556-2AA8-481F-9DCD-E28906439973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5" creationId="{BAA06561-6BDF-41EE-859B-F5414237D8E1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6" creationId="{A4BBDF4D-5275-43AF-BE8E-D03F5BC9CAC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7" creationId="{1AB5CEC3-A184-42E1-942C-DEC0F0B142D4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8" creationId="{492F4E8A-B4F0-4C13-9508-7C4FBD4AD8EA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19" creationId="{B21226C1-CDE9-4910-BE70-7DBC0A1DBE69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20" creationId="{98D42E51-FE0F-48AA-8726-0C79AD714550}"/>
          </ac:spMkLst>
        </pc:spChg>
        <pc:spChg chg="mod">
          <ac:chgData name="이동건" userId="4ad090f6-dadd-4301-b5d0-883b88f508af" providerId="ADAL" clId="{A724DCBF-5B01-4D27-A7C2-8DEFE99425B6}" dt="2022-06-23T07:06:30.126" v="243" actId="404"/>
          <ac:spMkLst>
            <pc:docMk/>
            <pc:sldMk cId="2611698519" sldId="12492"/>
            <ac:spMk id="121" creationId="{023BC861-A4E1-4051-AF91-CFF7E4B6882D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22" creationId="{5752D7F6-DA74-4258-B1A7-D1A2C9BF572C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24" creationId="{9660E8A6-49E7-4D3C-85AB-986486FC2126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27" creationId="{F57C2ADD-DB26-4465-AB4A-F85E8DEF4951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28" creationId="{4490FED1-3238-49FF-A586-C849CC9FAECC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29" creationId="{5309E5BB-2A18-4FCE-91BD-9DDAC510D7B8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30" creationId="{5758F910-DB5A-438E-BCAE-D5337E173D48}"/>
          </ac:spMkLst>
        </pc:spChg>
        <pc:spChg chg="add del mod">
          <ac:chgData name="이동건" userId="4ad090f6-dadd-4301-b5d0-883b88f508af" providerId="ADAL" clId="{A724DCBF-5B01-4D27-A7C2-8DEFE99425B6}" dt="2022-06-23T08:05:08.589" v="954" actId="478"/>
          <ac:spMkLst>
            <pc:docMk/>
            <pc:sldMk cId="2611698519" sldId="12492"/>
            <ac:spMk id="132" creationId="{642986C5-D3A4-4A6C-842C-BF2068A6268D}"/>
          </ac:spMkLst>
        </pc:spChg>
        <pc:grpChg chg="del">
          <ac:chgData name="이동건" userId="4ad090f6-dadd-4301-b5d0-883b88f508af" providerId="ADAL" clId="{A724DCBF-5B01-4D27-A7C2-8DEFE99425B6}" dt="2022-06-23T06:57:45.319" v="26" actId="478"/>
          <ac:grpSpMkLst>
            <pc:docMk/>
            <pc:sldMk cId="2611698519" sldId="12492"/>
            <ac:grpSpMk id="11" creationId="{1C4ED55A-290D-4E2F-8D4B-43BBCFB21C40}"/>
          </ac:grpSpMkLst>
        </pc:grpChg>
        <pc:grpChg chg="add del mod">
          <ac:chgData name="이동건" userId="4ad090f6-dadd-4301-b5d0-883b88f508af" providerId="ADAL" clId="{A724DCBF-5B01-4D27-A7C2-8DEFE99425B6}" dt="2022-06-23T07:06:01.961" v="240" actId="478"/>
          <ac:grpSpMkLst>
            <pc:docMk/>
            <pc:sldMk cId="2611698519" sldId="12492"/>
            <ac:grpSpMk id="18" creationId="{A0CFA144-8D0F-41FA-A56B-65A5F68432D1}"/>
          </ac:grpSpMkLst>
        </pc:grpChg>
        <pc:grpChg chg="add del mod">
          <ac:chgData name="이동건" userId="4ad090f6-dadd-4301-b5d0-883b88f508af" providerId="ADAL" clId="{A724DCBF-5B01-4D27-A7C2-8DEFE99425B6}" dt="2022-06-23T08:05:08.589" v="954" actId="478"/>
          <ac:grpSpMkLst>
            <pc:docMk/>
            <pc:sldMk cId="2611698519" sldId="12492"/>
            <ac:grpSpMk id="31" creationId="{149ADC69-77C3-4610-87F4-E736683E6BAD}"/>
          </ac:grpSpMkLst>
        </pc:grpChg>
        <pc:graphicFrameChg chg="add del mod ord modGraphic">
          <ac:chgData name="이동건" userId="4ad090f6-dadd-4301-b5d0-883b88f508af" providerId="ADAL" clId="{A724DCBF-5B01-4D27-A7C2-8DEFE99425B6}" dt="2022-06-23T07:59:44.634" v="898" actId="478"/>
          <ac:graphicFrameMkLst>
            <pc:docMk/>
            <pc:sldMk cId="2611698519" sldId="12492"/>
            <ac:graphicFrameMk id="12" creationId="{9C2A5FDA-69D9-4E18-A021-421A9698A482}"/>
          </ac:graphicFrameMkLst>
        </pc:graphicFrameChg>
        <pc:graphicFrameChg chg="add del modGraphic">
          <ac:chgData name="이동건" userId="4ad090f6-dadd-4301-b5d0-883b88f508af" providerId="ADAL" clId="{A724DCBF-5B01-4D27-A7C2-8DEFE99425B6}" dt="2022-06-23T06:58:52.619" v="31" actId="478"/>
          <ac:graphicFrameMkLst>
            <pc:docMk/>
            <pc:sldMk cId="2611698519" sldId="12492"/>
            <ac:graphicFrameMk id="29" creationId="{42673465-09E2-4986-9144-FE806A9EB434}"/>
          </ac:graphicFrameMkLst>
        </pc:graphicFrameChg>
        <pc:graphicFrameChg chg="add mod ord modGraphic">
          <ac:chgData name="이동건" userId="4ad090f6-dadd-4301-b5d0-883b88f508af" providerId="ADAL" clId="{A724DCBF-5B01-4D27-A7C2-8DEFE99425B6}" dt="2022-06-23T08:08:30.698" v="1024"/>
          <ac:graphicFrameMkLst>
            <pc:docMk/>
            <pc:sldMk cId="2611698519" sldId="12492"/>
            <ac:graphicFrameMk id="140" creationId="{58AC2E98-493A-4151-A318-DCCD9C0EC4A8}"/>
          </ac:graphicFrameMkLst>
        </pc:graphicFrameChg>
        <pc:picChg chg="mod">
          <ac:chgData name="이동건" userId="4ad090f6-dadd-4301-b5d0-883b88f508af" providerId="ADAL" clId="{A724DCBF-5B01-4D27-A7C2-8DEFE99425B6}" dt="2022-06-23T08:07:54.863" v="1001" actId="1076"/>
          <ac:picMkLst>
            <pc:docMk/>
            <pc:sldMk cId="2611698519" sldId="12492"/>
            <ac:picMk id="2" creationId="{1A87AE62-E078-DAD3-CCC6-22C0C0E77408}"/>
          </ac:picMkLst>
        </pc:picChg>
        <pc:picChg chg="add del mod">
          <ac:chgData name="이동건" userId="4ad090f6-dadd-4301-b5d0-883b88f508af" providerId="ADAL" clId="{A724DCBF-5B01-4D27-A7C2-8DEFE99425B6}" dt="2022-06-23T07:06:01.961" v="240" actId="478"/>
          <ac:picMkLst>
            <pc:docMk/>
            <pc:sldMk cId="2611698519" sldId="12492"/>
            <ac:picMk id="21" creationId="{6C28A087-569B-4D13-9E13-405105A5AE7C}"/>
          </ac:picMkLst>
        </pc:picChg>
        <pc:picChg chg="add del mod">
          <ac:chgData name="이동건" userId="4ad090f6-dadd-4301-b5d0-883b88f508af" providerId="ADAL" clId="{A724DCBF-5B01-4D27-A7C2-8DEFE99425B6}" dt="2022-06-23T07:06:01.961" v="240" actId="478"/>
          <ac:picMkLst>
            <pc:docMk/>
            <pc:sldMk cId="2611698519" sldId="12492"/>
            <ac:picMk id="22" creationId="{3D717769-654F-4B91-BE79-E4F25D291D04}"/>
          </ac:picMkLst>
        </pc:picChg>
        <pc:picChg chg="add del mod">
          <ac:chgData name="이동건" userId="4ad090f6-dadd-4301-b5d0-883b88f508af" providerId="ADAL" clId="{A724DCBF-5B01-4D27-A7C2-8DEFE99425B6}" dt="2022-06-23T07:06:01.961" v="240" actId="478"/>
          <ac:picMkLst>
            <pc:docMk/>
            <pc:sldMk cId="2611698519" sldId="12492"/>
            <ac:picMk id="23" creationId="{6411E58B-4BB5-4114-8F9F-18065A6B9128}"/>
          </ac:picMkLst>
        </pc:picChg>
        <pc:picChg chg="add del mod">
          <ac:chgData name="이동건" userId="4ad090f6-dadd-4301-b5d0-883b88f508af" providerId="ADAL" clId="{A724DCBF-5B01-4D27-A7C2-8DEFE99425B6}" dt="2022-06-23T07:06:01.961" v="240" actId="478"/>
          <ac:picMkLst>
            <pc:docMk/>
            <pc:sldMk cId="2611698519" sldId="12492"/>
            <ac:picMk id="24" creationId="{BAB18F41-4522-402B-8E34-72DB36C9DF2A}"/>
          </ac:picMkLst>
        </pc:picChg>
        <pc:picChg chg="add del mod">
          <ac:chgData name="이동건" userId="4ad090f6-dadd-4301-b5d0-883b88f508af" providerId="ADAL" clId="{A724DCBF-5B01-4D27-A7C2-8DEFE99425B6}" dt="2022-06-23T07:06:01.961" v="240" actId="478"/>
          <ac:picMkLst>
            <pc:docMk/>
            <pc:sldMk cId="2611698519" sldId="12492"/>
            <ac:picMk id="25" creationId="{D4BD5509-FF2E-4570-9231-A5E6806B9D08}"/>
          </ac:picMkLst>
        </pc:picChg>
        <pc:picChg chg="add del mod">
          <ac:chgData name="이동건" userId="4ad090f6-dadd-4301-b5d0-883b88f508af" providerId="ADAL" clId="{A724DCBF-5B01-4D27-A7C2-8DEFE99425B6}" dt="2022-06-23T08:05:08.589" v="954" actId="478"/>
          <ac:picMkLst>
            <pc:docMk/>
            <pc:sldMk cId="2611698519" sldId="12492"/>
            <ac:picMk id="131" creationId="{41EE1AEB-B9D3-419E-B47E-71F93D7A829B}"/>
          </ac:picMkLst>
        </pc:picChg>
        <pc:picChg chg="add mod ord modCrop">
          <ac:chgData name="이동건" userId="4ad090f6-dadd-4301-b5d0-883b88f508af" providerId="ADAL" clId="{A724DCBF-5B01-4D27-A7C2-8DEFE99425B6}" dt="2022-06-23T08:08:00.520" v="1002" actId="1076"/>
          <ac:picMkLst>
            <pc:docMk/>
            <pc:sldMk cId="2611698519" sldId="12492"/>
            <ac:picMk id="133" creationId="{24B1D008-B026-4357-BF71-9E0417C3F621}"/>
          </ac:picMkLst>
        </pc:picChg>
        <pc:cxnChg chg="add del mod">
          <ac:chgData name="이동건" userId="4ad090f6-dadd-4301-b5d0-883b88f508af" providerId="ADAL" clId="{A724DCBF-5B01-4D27-A7C2-8DEFE99425B6}" dt="2022-06-23T08:05:08.589" v="954" actId="478"/>
          <ac:cxnSpMkLst>
            <pc:docMk/>
            <pc:sldMk cId="2611698519" sldId="12492"/>
            <ac:cxnSpMk id="123" creationId="{787FCC53-761E-4735-AACD-F648F2FDF33A}"/>
          </ac:cxnSpMkLst>
        </pc:cxnChg>
        <pc:cxnChg chg="add del mod">
          <ac:chgData name="이동건" userId="4ad090f6-dadd-4301-b5d0-883b88f508af" providerId="ADAL" clId="{A724DCBF-5B01-4D27-A7C2-8DEFE99425B6}" dt="2022-06-23T08:05:08.589" v="954" actId="478"/>
          <ac:cxnSpMkLst>
            <pc:docMk/>
            <pc:sldMk cId="2611698519" sldId="12492"/>
            <ac:cxnSpMk id="125" creationId="{48476D6A-4E32-4827-AA1A-68DF7D0F07E6}"/>
          </ac:cxnSpMkLst>
        </pc:cxnChg>
        <pc:cxnChg chg="add del mod">
          <ac:chgData name="이동건" userId="4ad090f6-dadd-4301-b5d0-883b88f508af" providerId="ADAL" clId="{A724DCBF-5B01-4D27-A7C2-8DEFE99425B6}" dt="2022-06-23T08:05:08.589" v="954" actId="478"/>
          <ac:cxnSpMkLst>
            <pc:docMk/>
            <pc:sldMk cId="2611698519" sldId="12492"/>
            <ac:cxnSpMk id="126" creationId="{EA58C10D-5628-4681-98C5-312A6C9FF68F}"/>
          </ac:cxnSpMkLst>
        </pc:cxnChg>
        <pc:cxnChg chg="add mod">
          <ac:chgData name="이동건" userId="4ad090f6-dadd-4301-b5d0-883b88f508af" providerId="ADAL" clId="{A724DCBF-5B01-4D27-A7C2-8DEFE99425B6}" dt="2022-06-23T08:08:00.520" v="1002" actId="1076"/>
          <ac:cxnSpMkLst>
            <pc:docMk/>
            <pc:sldMk cId="2611698519" sldId="12492"/>
            <ac:cxnSpMk id="135" creationId="{9BB725BF-5A61-452C-9662-A5588E258245}"/>
          </ac:cxnSpMkLst>
        </pc:cxnChg>
        <pc:cxnChg chg="add mod">
          <ac:chgData name="이동건" userId="4ad090f6-dadd-4301-b5d0-883b88f508af" providerId="ADAL" clId="{A724DCBF-5B01-4D27-A7C2-8DEFE99425B6}" dt="2022-06-23T08:08:00.520" v="1002" actId="1076"/>
          <ac:cxnSpMkLst>
            <pc:docMk/>
            <pc:sldMk cId="2611698519" sldId="12492"/>
            <ac:cxnSpMk id="138" creationId="{EBF184D1-DAC1-4EEA-BA43-44CE5BFF9B61}"/>
          </ac:cxnSpMkLst>
        </pc:cxnChg>
      </pc:sldChg>
      <pc:sldChg chg="addSp delSp modSp add ord modTransition">
        <pc:chgData name="이동건" userId="4ad090f6-dadd-4301-b5d0-883b88f508af" providerId="ADAL" clId="{A724DCBF-5B01-4D27-A7C2-8DEFE99425B6}" dt="2022-06-23T07:46:42.628" v="894"/>
        <pc:sldMkLst>
          <pc:docMk/>
          <pc:sldMk cId="1449917497" sldId="12493"/>
        </pc:sldMkLst>
        <pc:spChg chg="add del mod">
          <ac:chgData name="이동건" userId="4ad090f6-dadd-4301-b5d0-883b88f508af" providerId="ADAL" clId="{A724DCBF-5B01-4D27-A7C2-8DEFE99425B6}" dt="2022-06-23T07:11:29.411" v="251" actId="478"/>
          <ac:spMkLst>
            <pc:docMk/>
            <pc:sldMk cId="1449917497" sldId="12493"/>
            <ac:spMk id="2" creationId="{B973D80D-2CFE-4778-9138-7D8163803538}"/>
          </ac:spMkLst>
        </pc:spChg>
        <pc:spChg chg="add mod">
          <ac:chgData name="이동건" userId="4ad090f6-dadd-4301-b5d0-883b88f508af" providerId="ADAL" clId="{A724DCBF-5B01-4D27-A7C2-8DEFE99425B6}" dt="2022-06-23T07:12:14.964" v="290" actId="1076"/>
          <ac:spMkLst>
            <pc:docMk/>
            <pc:sldMk cId="1449917497" sldId="12493"/>
            <ac:spMk id="5" creationId="{BBE065A9-32E4-4F59-8DD8-C25F49DB612B}"/>
          </ac:spMkLst>
        </pc:spChg>
        <pc:spChg chg="add mod">
          <ac:chgData name="이동건" userId="4ad090f6-dadd-4301-b5d0-883b88f508af" providerId="ADAL" clId="{A724DCBF-5B01-4D27-A7C2-8DEFE99425B6}" dt="2022-06-23T07:17:25.574" v="436" actId="207"/>
          <ac:spMkLst>
            <pc:docMk/>
            <pc:sldMk cId="1449917497" sldId="12493"/>
            <ac:spMk id="6" creationId="{1667D895-7DCD-409F-BD3F-95036A05F24E}"/>
          </ac:spMkLst>
        </pc:spChg>
        <pc:spChg chg="add mod">
          <ac:chgData name="이동건" userId="4ad090f6-dadd-4301-b5d0-883b88f508af" providerId="ADAL" clId="{A724DCBF-5B01-4D27-A7C2-8DEFE99425B6}" dt="2022-06-23T07:17:35.878" v="440" actId="2085"/>
          <ac:spMkLst>
            <pc:docMk/>
            <pc:sldMk cId="1449917497" sldId="12493"/>
            <ac:spMk id="7" creationId="{8D4C646A-E10C-4C77-A200-305B74566346}"/>
          </ac:spMkLst>
        </pc:spChg>
        <pc:spChg chg="add mod">
          <ac:chgData name="이동건" userId="4ad090f6-dadd-4301-b5d0-883b88f508af" providerId="ADAL" clId="{A724DCBF-5B01-4D27-A7C2-8DEFE99425B6}" dt="2022-06-23T07:18:22.895" v="469" actId="1076"/>
          <ac:spMkLst>
            <pc:docMk/>
            <pc:sldMk cId="1449917497" sldId="12493"/>
            <ac:spMk id="13" creationId="{E7A8BDF6-46AF-4726-BD2E-C77443C04B42}"/>
          </ac:spMkLst>
        </pc:spChg>
        <pc:spChg chg="del">
          <ac:chgData name="이동건" userId="4ad090f6-dadd-4301-b5d0-883b88f508af" providerId="ADAL" clId="{A724DCBF-5B01-4D27-A7C2-8DEFE99425B6}" dt="2022-06-23T07:10:56.401" v="248" actId="478"/>
          <ac:spMkLst>
            <pc:docMk/>
            <pc:sldMk cId="1449917497" sldId="12493"/>
            <ac:spMk id="122" creationId="{5752D7F6-DA74-4258-B1A7-D1A2C9BF572C}"/>
          </ac:spMkLst>
        </pc:spChg>
        <pc:spChg chg="del">
          <ac:chgData name="이동건" userId="4ad090f6-dadd-4301-b5d0-883b88f508af" providerId="ADAL" clId="{A724DCBF-5B01-4D27-A7C2-8DEFE99425B6}" dt="2022-06-23T07:10:56.401" v="248" actId="478"/>
          <ac:spMkLst>
            <pc:docMk/>
            <pc:sldMk cId="1449917497" sldId="12493"/>
            <ac:spMk id="124" creationId="{9660E8A6-49E7-4D3C-85AB-986486FC2126}"/>
          </ac:spMkLst>
        </pc:spChg>
        <pc:spChg chg="del">
          <ac:chgData name="이동건" userId="4ad090f6-dadd-4301-b5d0-883b88f508af" providerId="ADAL" clId="{A724DCBF-5B01-4D27-A7C2-8DEFE99425B6}" dt="2022-06-23T07:10:56.401" v="248" actId="478"/>
          <ac:spMkLst>
            <pc:docMk/>
            <pc:sldMk cId="1449917497" sldId="12493"/>
            <ac:spMk id="127" creationId="{F57C2ADD-DB26-4465-AB4A-F85E8DEF4951}"/>
          </ac:spMkLst>
        </pc:spChg>
        <pc:spChg chg="del">
          <ac:chgData name="이동건" userId="4ad090f6-dadd-4301-b5d0-883b88f508af" providerId="ADAL" clId="{A724DCBF-5B01-4D27-A7C2-8DEFE99425B6}" dt="2022-06-23T07:10:56.401" v="248" actId="478"/>
          <ac:spMkLst>
            <pc:docMk/>
            <pc:sldMk cId="1449917497" sldId="12493"/>
            <ac:spMk id="128" creationId="{4490FED1-3238-49FF-A586-C849CC9FAECC}"/>
          </ac:spMkLst>
        </pc:spChg>
        <pc:spChg chg="del">
          <ac:chgData name="이동건" userId="4ad090f6-dadd-4301-b5d0-883b88f508af" providerId="ADAL" clId="{A724DCBF-5B01-4D27-A7C2-8DEFE99425B6}" dt="2022-06-23T07:10:56.401" v="248" actId="478"/>
          <ac:spMkLst>
            <pc:docMk/>
            <pc:sldMk cId="1449917497" sldId="12493"/>
            <ac:spMk id="129" creationId="{5309E5BB-2A18-4FCE-91BD-9DDAC510D7B8}"/>
          </ac:spMkLst>
        </pc:spChg>
        <pc:spChg chg="add mod">
          <ac:chgData name="이동건" userId="4ad090f6-dadd-4301-b5d0-883b88f508af" providerId="ADAL" clId="{A724DCBF-5B01-4D27-A7C2-8DEFE99425B6}" dt="2022-06-23T07:20:52.074" v="509" actId="20577"/>
          <ac:spMkLst>
            <pc:docMk/>
            <pc:sldMk cId="1449917497" sldId="12493"/>
            <ac:spMk id="131" creationId="{869494B8-E612-4470-9CA4-FCD0AD7BA8F5}"/>
          </ac:spMkLst>
        </pc:spChg>
        <pc:grpChg chg="del">
          <ac:chgData name="이동건" userId="4ad090f6-dadd-4301-b5d0-883b88f508af" providerId="ADAL" clId="{A724DCBF-5B01-4D27-A7C2-8DEFE99425B6}" dt="2022-06-23T07:10:56.401" v="248" actId="478"/>
          <ac:grpSpMkLst>
            <pc:docMk/>
            <pc:sldMk cId="1449917497" sldId="12493"/>
            <ac:grpSpMk id="31" creationId="{149ADC69-77C3-4610-87F4-E736683E6BAD}"/>
          </ac:grpSpMkLst>
        </pc:grpChg>
        <pc:graphicFrameChg chg="del">
          <ac:chgData name="이동건" userId="4ad090f6-dadd-4301-b5d0-883b88f508af" providerId="ADAL" clId="{A724DCBF-5B01-4D27-A7C2-8DEFE99425B6}" dt="2022-06-23T07:10:56.401" v="248" actId="478"/>
          <ac:graphicFrameMkLst>
            <pc:docMk/>
            <pc:sldMk cId="1449917497" sldId="12493"/>
            <ac:graphicFrameMk id="12" creationId="{9C2A5FDA-69D9-4E18-A021-421A9698A482}"/>
          </ac:graphicFrameMkLst>
        </pc:graphicFrameChg>
        <pc:graphicFrameChg chg="add mod modGraphic">
          <ac:chgData name="이동건" userId="4ad090f6-dadd-4301-b5d0-883b88f508af" providerId="ADAL" clId="{A724DCBF-5B01-4D27-A7C2-8DEFE99425B6}" dt="2022-06-23T07:23:28.661" v="892" actId="20577"/>
          <ac:graphicFrameMkLst>
            <pc:docMk/>
            <pc:sldMk cId="1449917497" sldId="12493"/>
            <ac:graphicFrameMk id="130" creationId="{20FB0B20-4B5E-4DD4-BA98-F191167E4DE1}"/>
          </ac:graphicFrameMkLst>
        </pc:graphicFrameChg>
        <pc:picChg chg="add mod modCrop">
          <ac:chgData name="이동건" userId="4ad090f6-dadd-4301-b5d0-883b88f508af" providerId="ADAL" clId="{A724DCBF-5B01-4D27-A7C2-8DEFE99425B6}" dt="2022-06-23T07:19:50.691" v="483" actId="1076"/>
          <ac:picMkLst>
            <pc:docMk/>
            <pc:sldMk cId="1449917497" sldId="12493"/>
            <ac:picMk id="15" creationId="{613CD505-DD69-4F12-A19B-59D5C001EB81}"/>
          </ac:picMkLst>
        </pc:picChg>
        <pc:picChg chg="add mod modCrop">
          <ac:chgData name="이동건" userId="4ad090f6-dadd-4301-b5d0-883b88f508af" providerId="ADAL" clId="{A724DCBF-5B01-4D27-A7C2-8DEFE99425B6}" dt="2022-06-23T07:20:31.114" v="493" actId="14100"/>
          <ac:picMkLst>
            <pc:docMk/>
            <pc:sldMk cId="1449917497" sldId="12493"/>
            <ac:picMk id="17" creationId="{98F9C14E-14FC-43E1-9516-6C8E0D3A3C29}"/>
          </ac:picMkLst>
        </pc:picChg>
        <pc:picChg chg="add del mod">
          <ac:chgData name="이동건" userId="4ad090f6-dadd-4301-b5d0-883b88f508af" providerId="ADAL" clId="{A724DCBF-5B01-4D27-A7C2-8DEFE99425B6}" dt="2022-06-23T07:17:09.276" v="431" actId="1076"/>
          <ac:picMkLst>
            <pc:docMk/>
            <pc:sldMk cId="1449917497" sldId="12493"/>
            <ac:picMk id="1026" creationId="{8B60FD0D-769B-49B3-AC46-F11402F6F6B3}"/>
          </ac:picMkLst>
        </pc:picChg>
        <pc:cxnChg chg="add mod">
          <ac:chgData name="이동건" userId="4ad090f6-dadd-4301-b5d0-883b88f508af" providerId="ADAL" clId="{A724DCBF-5B01-4D27-A7C2-8DEFE99425B6}" dt="2022-06-23T07:18:27.030" v="470" actId="1076"/>
          <ac:cxnSpMkLst>
            <pc:docMk/>
            <pc:sldMk cId="1449917497" sldId="12493"/>
            <ac:cxnSpMk id="9" creationId="{8A96842C-548A-47FF-AF2F-5418EE704E2C}"/>
          </ac:cxnSpMkLst>
        </pc:cxnChg>
        <pc:cxnChg chg="del">
          <ac:chgData name="이동건" userId="4ad090f6-dadd-4301-b5d0-883b88f508af" providerId="ADAL" clId="{A724DCBF-5B01-4D27-A7C2-8DEFE99425B6}" dt="2022-06-23T07:10:56.401" v="248" actId="478"/>
          <ac:cxnSpMkLst>
            <pc:docMk/>
            <pc:sldMk cId="1449917497" sldId="12493"/>
            <ac:cxnSpMk id="123" creationId="{787FCC53-761E-4735-AACD-F648F2FDF33A}"/>
          </ac:cxnSpMkLst>
        </pc:cxnChg>
        <pc:cxnChg chg="del">
          <ac:chgData name="이동건" userId="4ad090f6-dadd-4301-b5d0-883b88f508af" providerId="ADAL" clId="{A724DCBF-5B01-4D27-A7C2-8DEFE99425B6}" dt="2022-06-23T07:10:56.401" v="248" actId="478"/>
          <ac:cxnSpMkLst>
            <pc:docMk/>
            <pc:sldMk cId="1449917497" sldId="12493"/>
            <ac:cxnSpMk id="125" creationId="{48476D6A-4E32-4827-AA1A-68DF7D0F07E6}"/>
          </ac:cxnSpMkLst>
        </pc:cxnChg>
        <pc:cxnChg chg="del">
          <ac:chgData name="이동건" userId="4ad090f6-dadd-4301-b5d0-883b88f508af" providerId="ADAL" clId="{A724DCBF-5B01-4D27-A7C2-8DEFE99425B6}" dt="2022-06-23T07:10:56.401" v="248" actId="478"/>
          <ac:cxnSpMkLst>
            <pc:docMk/>
            <pc:sldMk cId="1449917497" sldId="12493"/>
            <ac:cxnSpMk id="126" creationId="{EA58C10D-5628-4681-98C5-312A6C9FF68F}"/>
          </ac:cxnSpMkLst>
        </pc:cxnChg>
        <pc:cxnChg chg="add mod">
          <ac:chgData name="이동건" userId="4ad090f6-dadd-4301-b5d0-883b88f508af" providerId="ADAL" clId="{A724DCBF-5B01-4D27-A7C2-8DEFE99425B6}" dt="2022-06-23T07:20:42.886" v="497" actId="1076"/>
          <ac:cxnSpMkLst>
            <pc:docMk/>
            <pc:sldMk cId="1449917497" sldId="12493"/>
            <ac:cxnSpMk id="132" creationId="{8906EB81-029F-49DD-8600-0300B4DF1310}"/>
          </ac:cxnSpMkLst>
        </pc:cxnChg>
      </pc:sldChg>
      <pc:sldChg chg="del">
        <pc:chgData name="이동건" userId="4ad090f6-dadd-4301-b5d0-883b88f508af" providerId="ADAL" clId="{A724DCBF-5B01-4D27-A7C2-8DEFE99425B6}" dt="2022-06-23T06:57:34.528" v="0" actId="2696"/>
        <pc:sldMkLst>
          <pc:docMk/>
          <pc:sldMk cId="1453026953" sldId="12493"/>
        </pc:sldMkLst>
      </pc:sldChg>
      <pc:sldChg chg="delSp modSp modTransition">
        <pc:chgData name="이동건" userId="4ad090f6-dadd-4301-b5d0-883b88f508af" providerId="ADAL" clId="{A724DCBF-5B01-4D27-A7C2-8DEFE99425B6}" dt="2022-06-29T00:41:19.223" v="10511"/>
        <pc:sldMkLst>
          <pc:docMk/>
          <pc:sldMk cId="2562211112" sldId="12494"/>
        </pc:sldMkLst>
        <pc:spChg chg="mod">
          <ac:chgData name="이동건" userId="4ad090f6-dadd-4301-b5d0-883b88f508af" providerId="ADAL" clId="{A724DCBF-5B01-4D27-A7C2-8DEFE99425B6}" dt="2022-06-27T00:34:28.393" v="5170" actId="20577"/>
          <ac:spMkLst>
            <pc:docMk/>
            <pc:sldMk cId="2562211112" sldId="12494"/>
            <ac:spMk id="2" creationId="{0745B92E-9091-F7F4-DF05-715E037CEDCA}"/>
          </ac:spMkLst>
        </pc:spChg>
        <pc:spChg chg="del">
          <ac:chgData name="이동건" userId="4ad090f6-dadd-4301-b5d0-883b88f508af" providerId="ADAL" clId="{A724DCBF-5B01-4D27-A7C2-8DEFE99425B6}" dt="2022-06-27T00:34:30.883" v="5171" actId="478"/>
          <ac:spMkLst>
            <pc:docMk/>
            <pc:sldMk cId="2562211112" sldId="12494"/>
            <ac:spMk id="25" creationId="{9B763FC2-8627-EA9C-82F7-54DA1E4EED82}"/>
          </ac:spMkLst>
        </pc:spChg>
        <pc:grpChg chg="mod">
          <ac:chgData name="이동건" userId="4ad090f6-dadd-4301-b5d0-883b88f508af" providerId="ADAL" clId="{A724DCBF-5B01-4D27-A7C2-8DEFE99425B6}" dt="2022-06-27T00:34:50.038" v="5176" actId="1076"/>
          <ac:grpSpMkLst>
            <pc:docMk/>
            <pc:sldMk cId="2562211112" sldId="12494"/>
            <ac:grpSpMk id="26" creationId="{12671697-1546-33C4-4C35-A57081A16AAC}"/>
          </ac:grpSpMkLst>
        </pc:grpChg>
        <pc:graphicFrameChg chg="mod modGraphic">
          <ac:chgData name="이동건" userId="4ad090f6-dadd-4301-b5d0-883b88f508af" providerId="ADAL" clId="{A724DCBF-5B01-4D27-A7C2-8DEFE99425B6}" dt="2022-06-27T00:34:45.394" v="5175" actId="14100"/>
          <ac:graphicFrameMkLst>
            <pc:docMk/>
            <pc:sldMk cId="2562211112" sldId="12494"/>
            <ac:graphicFrameMk id="5" creationId="{62E060D9-4042-32C4-7518-7D771E27FD11}"/>
          </ac:graphicFrameMkLst>
        </pc:graphicFrameChg>
      </pc:sldChg>
      <pc:sldChg chg="addSp delSp modSp add">
        <pc:chgData name="이동건" userId="4ad090f6-dadd-4301-b5d0-883b88f508af" providerId="ADAL" clId="{A724DCBF-5B01-4D27-A7C2-8DEFE99425B6}" dt="2022-07-05T02:52:51.620" v="11927" actId="165"/>
        <pc:sldMkLst>
          <pc:docMk/>
          <pc:sldMk cId="2431654380" sldId="12495"/>
        </pc:sldMkLst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35" creationId="{4118B1B3-F928-40E1-B6F7-F510A8834F9D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36" creationId="{E107F102-36ED-473F-8FAC-8A772D9FB96D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37" creationId="{DD62BB14-61EF-4A85-8EAA-902E0B3626B5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38" creationId="{AF541428-A02C-421B-A88D-05DDF1D13DEA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39" creationId="{FD72E621-0264-4B97-B351-0800ABA44F65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40" creationId="{D8664E4F-4132-4BA8-879F-90E1294F8BA4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41" creationId="{1E6487F1-96AF-40B6-8412-66679B87FCE4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42" creationId="{61CED66B-1508-43CE-876C-0AB2CC7A85E3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43" creationId="{5210A276-EB5F-466C-B01F-D3FEB716F309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44" creationId="{85C03238-5940-4CE1-B5F5-641308764540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45" creationId="{EAEA6B8E-6DCB-4040-9600-C8C1DF7EF440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46" creationId="{7D178E48-9A38-4C07-BD61-FA5B830A4202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47" creationId="{5055E3DC-D638-4937-A027-D7697636EF50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48" creationId="{7E32A3D1-D86C-4891-B9BD-36AD77679C65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49" creationId="{92FC63AF-A2B7-4C28-9394-233B45173065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50" creationId="{586E8F40-22BC-46DB-BFE5-E3B59EB89DCB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51" creationId="{C46D2EED-6B29-4E27-8194-D3F4A0D14DF5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52" creationId="{FE44EEEB-1399-4E2A-AAB0-ECBA2CCD16E2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53" creationId="{DE916C35-D941-4A5B-B474-93227FE748EE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54" creationId="{94B44303-FE0D-42B1-A984-49FB797B6D5C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55" creationId="{0B117EB7-4C4A-4ECD-8761-A5404AAC5CBD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56" creationId="{7F88B785-C91B-4DB4-88BC-89985C2CA28E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57" creationId="{D8D5C8BF-5E8B-42AA-9DBA-061894D6F1DB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58" creationId="{570BE5F5-DFBF-4045-B05D-AC4810E79E86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59" creationId="{DCE943B7-F4E6-4757-B4C8-91A957B649CE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60" creationId="{49CEC02D-5D8C-4FF4-A741-FC662FB35FF7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61" creationId="{5FBFD95E-32E7-4BC7-9F05-9F766BE27B70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62" creationId="{AC66AD99-0080-4DBE-A8C1-AA8061062665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63" creationId="{22E952C1-8135-4458-85F6-49B6143762AD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64" creationId="{FD15B3BC-3688-4002-BBBF-3E4E650CB769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65" creationId="{4D509646-1D0A-4591-A657-40D381E98C03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66" creationId="{20699755-8430-4D9D-BCDE-DC370139025E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67" creationId="{047D38C4-B0B2-45DF-8A6B-25B2FB2EF588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68" creationId="{B38BA54A-33A4-44AD-85C6-0D98153D99AB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69" creationId="{AD71AB47-F098-4BFA-AA8B-5089905833F4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70" creationId="{A27B1409-8C4C-41C5-94AB-1B6669B682A7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71" creationId="{32D885ED-4289-462E-B69D-04529EE46A08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72" creationId="{106D2C03-A7F5-4771-B401-F45025CE0206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73" creationId="{B28923B0-3503-4ABA-9A7A-ED3B06818009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74" creationId="{F28199BD-52A5-4E00-9589-D1C54FAAE5F8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75" creationId="{4ABFD513-AD13-4CC7-9981-AC0D4FA450DA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76" creationId="{00C63DF6-E9EF-4EC6-9044-7BBDBF9A973C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77" creationId="{0BBDA9AD-5DDD-4B86-893A-BD36652167CA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78" creationId="{18CA2B85-FC6C-404F-B789-E1937B315A7A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79" creationId="{ACC4350D-5B40-437A-A44F-90D33D43AD77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80" creationId="{B2901E25-59FA-428F-8813-E29E530C5384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81" creationId="{14ECEDF3-4669-4D87-9F20-8ABED7836CB2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82" creationId="{AEC8985C-C426-4D3F-B357-BB4A3A1E2F42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83" creationId="{AA4E4764-0B41-44E1-923A-992260BE13F8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84" creationId="{1E507207-8723-4B81-AA91-E77605C310EA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85" creationId="{2B3E4AE2-69FD-4A40-BE6E-48DE317EF246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86" creationId="{BC046DE6-6924-4798-9940-3E0A31B25B2B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87" creationId="{ADADF510-40D9-4CE5-9F21-0A097A946C5B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88" creationId="{AFD48B70-2F37-499D-B997-F50A3C403DF5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89" creationId="{031D85AF-9076-408D-A4C4-7B6B6F083E97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90" creationId="{1D4E5130-1E59-46DC-BA3E-EB3D99001828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91" creationId="{A155A204-D493-446E-BBB0-721CB602AE15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92" creationId="{55688D9C-65D0-4DCC-8D99-43CB512133D8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93" creationId="{C7E23CF6-3F47-40B2-9580-2B2555396B6A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94" creationId="{42562156-3C82-4EF3-B210-906B673C54EC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95" creationId="{BB590342-6BC4-4CF1-B46E-F1D0D3A9BDF6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96" creationId="{92406936-50B9-417A-A3C0-59F7AFCDB550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97" creationId="{903E248C-9665-4A0B-85D6-A04419F5AC2E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98" creationId="{5C6148A9-4F4F-4CD0-B61F-713A86F1A80A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99" creationId="{DEF365E4-9B6D-4F74-A498-33208B81A567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00" creationId="{CB69CA9D-DFDE-4BFD-A226-C6F0BAE935CD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01" creationId="{E0F085A6-6EB0-4B88-B449-C5AB64453986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02" creationId="{113AD7BE-2F85-4C19-AD5A-590BB13EF8E1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03" creationId="{508FFDE6-A5D7-4954-85C4-6C3CB64450B5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04" creationId="{4EDA1AB7-7882-44F1-87A0-ECE7C6D7B9B8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05" creationId="{09DCFEE2-DF4A-40A9-A42A-D8F71F216206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06" creationId="{71CECDF7-AA8F-4010-8F74-59F2251EAEFF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07" creationId="{E19BC595-262C-43BC-ACE9-9E2533D50A96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08" creationId="{6BEE1EC6-320B-4700-9BC3-86C838A2D38C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09" creationId="{3CBD2C3B-3512-4CD6-BBAB-1C56D7322CD0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10" creationId="{694BF675-4B41-43E5-81C1-25A3DCADA031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11" creationId="{1E4D2819-4508-44CD-B497-1D6E784F9F6C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12" creationId="{21C0396F-EB97-4DF1-86F3-7E660E7F79B4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13" creationId="{A72FEEB8-1A1F-4CFD-A0CE-A2CC89ED2241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14" creationId="{1AD43556-2AA8-481F-9DCD-E28906439973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15" creationId="{BAA06561-6BDF-41EE-859B-F5414237D8E1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16" creationId="{A4BBDF4D-5275-43AF-BE8E-D03F5BC9CAC0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17" creationId="{1AB5CEC3-A184-42E1-942C-DEC0F0B142D4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18" creationId="{492F4E8A-B4F0-4C13-9508-7C4FBD4AD8EA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19" creationId="{B21226C1-CDE9-4910-BE70-7DBC0A1DBE69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20" creationId="{98D42E51-FE0F-48AA-8726-0C79AD714550}"/>
          </ac:spMkLst>
        </pc:spChg>
        <pc:spChg chg="mod topLvl">
          <ac:chgData name="이동건" userId="4ad090f6-dadd-4301-b5d0-883b88f508af" providerId="ADAL" clId="{A724DCBF-5B01-4D27-A7C2-8DEFE99425B6}" dt="2022-07-05T02:52:48.836" v="11925" actId="165"/>
          <ac:spMkLst>
            <pc:docMk/>
            <pc:sldMk cId="2431654380" sldId="12495"/>
            <ac:spMk id="121" creationId="{023BC861-A4E1-4051-AF91-CFF7E4B6882D}"/>
          </ac:spMkLst>
        </pc:spChg>
        <pc:grpChg chg="add del mod">
          <ac:chgData name="이동건" userId="4ad090f6-dadd-4301-b5d0-883b88f508af" providerId="ADAL" clId="{A724DCBF-5B01-4D27-A7C2-8DEFE99425B6}" dt="2022-07-05T02:52:51.620" v="11927" actId="165"/>
          <ac:grpSpMkLst>
            <pc:docMk/>
            <pc:sldMk cId="2431654380" sldId="12495"/>
            <ac:grpSpMk id="31" creationId="{149ADC69-77C3-4610-87F4-E736683E6BAD}"/>
          </ac:grpSpMkLst>
        </pc:grpChg>
        <pc:grpChg chg="add del mod topLvl">
          <ac:chgData name="이동건" userId="4ad090f6-dadd-4301-b5d0-883b88f508af" providerId="ADAL" clId="{A724DCBF-5B01-4D27-A7C2-8DEFE99425B6}" dt="2022-07-05T02:52:51.620" v="11927" actId="165"/>
          <ac:grpSpMkLst>
            <pc:docMk/>
            <pc:sldMk cId="2431654380" sldId="12495"/>
            <ac:grpSpMk id="32" creationId="{B7A4183C-4851-4BE4-975A-0264226861DC}"/>
          </ac:grpSpMkLst>
        </pc:grpChg>
        <pc:grpChg chg="add del mod topLvl">
          <ac:chgData name="이동건" userId="4ad090f6-dadd-4301-b5d0-883b88f508af" providerId="ADAL" clId="{A724DCBF-5B01-4D27-A7C2-8DEFE99425B6}" dt="2022-07-05T02:52:51.620" v="11927" actId="165"/>
          <ac:grpSpMkLst>
            <pc:docMk/>
            <pc:sldMk cId="2431654380" sldId="12495"/>
            <ac:grpSpMk id="33" creationId="{210CC9E5-A985-4B31-8D7E-2C661CE32049}"/>
          </ac:grpSpMkLst>
        </pc:grpChg>
        <pc:grpChg chg="add del mod topLvl">
          <ac:chgData name="이동건" userId="4ad090f6-dadd-4301-b5d0-883b88f508af" providerId="ADAL" clId="{A724DCBF-5B01-4D27-A7C2-8DEFE99425B6}" dt="2022-07-05T02:52:51.620" v="11927" actId="165"/>
          <ac:grpSpMkLst>
            <pc:docMk/>
            <pc:sldMk cId="2431654380" sldId="12495"/>
            <ac:grpSpMk id="34" creationId="{23EB54F4-1C41-40D8-BACA-D077D24A7256}"/>
          </ac:grpSpMkLst>
        </pc:grpChg>
      </pc:sldChg>
      <pc:sldChg chg="addSp delSp modSp add ord">
        <pc:chgData name="이동건" userId="4ad090f6-dadd-4301-b5d0-883b88f508af" providerId="ADAL" clId="{A724DCBF-5B01-4D27-A7C2-8DEFE99425B6}" dt="2022-07-07T00:24:51.304" v="11987" actId="208"/>
        <pc:sldMkLst>
          <pc:docMk/>
          <pc:sldMk cId="278283303" sldId="12496"/>
        </pc:sldMkLst>
        <pc:spChg chg="add mod">
          <ac:chgData name="이동건" userId="4ad090f6-dadd-4301-b5d0-883b88f508af" providerId="ADAL" clId="{A724DCBF-5B01-4D27-A7C2-8DEFE99425B6}" dt="2022-06-27T00:52:31.084" v="5805" actId="1076"/>
          <ac:spMkLst>
            <pc:docMk/>
            <pc:sldMk cId="278283303" sldId="12496"/>
            <ac:spMk id="2" creationId="{97EFC53B-0B06-4C29-A24E-776F9F3D4379}"/>
          </ac:spMkLst>
        </pc:spChg>
        <pc:spChg chg="add mod">
          <ac:chgData name="이동건" userId="4ad090f6-dadd-4301-b5d0-883b88f508af" providerId="ADAL" clId="{A724DCBF-5B01-4D27-A7C2-8DEFE99425B6}" dt="2022-06-28T01:46:41.013" v="10411" actId="1076"/>
          <ac:spMkLst>
            <pc:docMk/>
            <pc:sldMk cId="278283303" sldId="12496"/>
            <ac:spMk id="3" creationId="{6FE2E4D7-D56D-4E98-B835-567F9497B072}"/>
          </ac:spMkLst>
        </pc:spChg>
        <pc:spChg chg="mod">
          <ac:chgData name="이동건" userId="4ad090f6-dadd-4301-b5d0-883b88f508af" providerId="ADAL" clId="{A724DCBF-5B01-4D27-A7C2-8DEFE99425B6}" dt="2022-06-24T04:38:31.126" v="1116" actId="20577"/>
          <ac:spMkLst>
            <pc:docMk/>
            <pc:sldMk cId="278283303" sldId="12496"/>
            <ac:spMk id="4" creationId="{18507B9F-6865-49C6-AEFE-0AF6E237C549}"/>
          </ac:spMkLst>
        </pc:spChg>
        <pc:spChg chg="add mod">
          <ac:chgData name="이동건" userId="4ad090f6-dadd-4301-b5d0-883b88f508af" providerId="ADAL" clId="{A724DCBF-5B01-4D27-A7C2-8DEFE99425B6}" dt="2022-06-27T01:03:06.804" v="5998" actId="1076"/>
          <ac:spMkLst>
            <pc:docMk/>
            <pc:sldMk cId="278283303" sldId="12496"/>
            <ac:spMk id="5" creationId="{DB487784-2A3C-4F8D-A054-36642891ECA4}"/>
          </ac:spMkLst>
        </pc:spChg>
        <pc:spChg chg="add del mod">
          <ac:chgData name="이동건" userId="4ad090f6-dadd-4301-b5d0-883b88f508af" providerId="ADAL" clId="{A724DCBF-5B01-4D27-A7C2-8DEFE99425B6}" dt="2022-06-24T06:00:37" v="1937" actId="478"/>
          <ac:spMkLst>
            <pc:docMk/>
            <pc:sldMk cId="278283303" sldId="12496"/>
            <ac:spMk id="6" creationId="{70511BB4-FE25-48D7-A627-71833D6CE22E}"/>
          </ac:spMkLst>
        </pc:spChg>
        <pc:spChg chg="add mod">
          <ac:chgData name="이동건" userId="4ad090f6-dadd-4301-b5d0-883b88f508af" providerId="ADAL" clId="{A724DCBF-5B01-4D27-A7C2-8DEFE99425B6}" dt="2022-06-24T08:04:30.339" v="3452" actId="1076"/>
          <ac:spMkLst>
            <pc:docMk/>
            <pc:sldMk cId="278283303" sldId="12496"/>
            <ac:spMk id="7" creationId="{E8302699-780E-41E8-928F-BFE8F5D1CDB7}"/>
          </ac:spMkLst>
        </pc:spChg>
        <pc:spChg chg="add mod">
          <ac:chgData name="이동건" userId="4ad090f6-dadd-4301-b5d0-883b88f508af" providerId="ADAL" clId="{A724DCBF-5B01-4D27-A7C2-8DEFE99425B6}" dt="2022-06-27T01:02:28.932" v="5993" actId="20577"/>
          <ac:spMkLst>
            <pc:docMk/>
            <pc:sldMk cId="278283303" sldId="12496"/>
            <ac:spMk id="8" creationId="{7EA54B09-B58E-4BA8-8898-F3622A39A7D6}"/>
          </ac:spMkLst>
        </pc:spChg>
        <pc:spChg chg="del">
          <ac:chgData name="이동건" userId="4ad090f6-dadd-4301-b5d0-883b88f508af" providerId="ADAL" clId="{A724DCBF-5B01-4D27-A7C2-8DEFE99425B6}" dt="2022-06-24T04:41:08.166" v="1118" actId="478"/>
          <ac:spMkLst>
            <pc:docMk/>
            <pc:sldMk cId="278283303" sldId="12496"/>
            <ac:spMk id="9" creationId="{F0C3E007-1C8E-4586-9229-73901DF5C86B}"/>
          </ac:spMkLst>
        </pc:spChg>
        <pc:spChg chg="add mod">
          <ac:chgData name="이동건" userId="4ad090f6-dadd-4301-b5d0-883b88f508af" providerId="ADAL" clId="{A724DCBF-5B01-4D27-A7C2-8DEFE99425B6}" dt="2022-06-27T01:02:51.418" v="5997" actId="20577"/>
          <ac:spMkLst>
            <pc:docMk/>
            <pc:sldMk cId="278283303" sldId="12496"/>
            <ac:spMk id="10" creationId="{3553CCA8-763E-45B7-A6E4-3E219E105C38}"/>
          </ac:spMkLst>
        </pc:spChg>
        <pc:spChg chg="add mod">
          <ac:chgData name="이동건" userId="4ad090f6-dadd-4301-b5d0-883b88f508af" providerId="ADAL" clId="{A724DCBF-5B01-4D27-A7C2-8DEFE99425B6}" dt="2022-06-24T08:04:35.615" v="3454" actId="1076"/>
          <ac:spMkLst>
            <pc:docMk/>
            <pc:sldMk cId="278283303" sldId="12496"/>
            <ac:spMk id="11" creationId="{2C472943-6E2C-47A0-8500-660FA7CFA680}"/>
          </ac:spMkLst>
        </pc:spChg>
        <pc:spChg chg="del">
          <ac:chgData name="이동건" userId="4ad090f6-dadd-4301-b5d0-883b88f508af" providerId="ADAL" clId="{A724DCBF-5B01-4D27-A7C2-8DEFE99425B6}" dt="2022-06-24T05:09:24.813" v="1399" actId="478"/>
          <ac:spMkLst>
            <pc:docMk/>
            <pc:sldMk cId="278283303" sldId="12496"/>
            <ac:spMk id="12" creationId="{60011DEA-EB2F-4B96-ACCE-E7A1D45D82A2}"/>
          </ac:spMkLst>
        </pc:spChg>
        <pc:spChg chg="del">
          <ac:chgData name="이동건" userId="4ad090f6-dadd-4301-b5d0-883b88f508af" providerId="ADAL" clId="{A724DCBF-5B01-4D27-A7C2-8DEFE99425B6}" dt="2022-06-24T04:41:08.166" v="1118" actId="478"/>
          <ac:spMkLst>
            <pc:docMk/>
            <pc:sldMk cId="278283303" sldId="12496"/>
            <ac:spMk id="13" creationId="{75C56950-DD3B-48B2-817A-0D9FA979CD4B}"/>
          </ac:spMkLst>
        </pc:spChg>
        <pc:spChg chg="del">
          <ac:chgData name="이동건" userId="4ad090f6-dadd-4301-b5d0-883b88f508af" providerId="ADAL" clId="{A724DCBF-5B01-4D27-A7C2-8DEFE99425B6}" dt="2022-06-24T04:41:08.166" v="1118" actId="478"/>
          <ac:spMkLst>
            <pc:docMk/>
            <pc:sldMk cId="278283303" sldId="12496"/>
            <ac:spMk id="18" creationId="{CD7DEB9A-8220-4ECD-8622-A2A976C1DE1D}"/>
          </ac:spMkLst>
        </pc:spChg>
        <pc:spChg chg="add mo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21" creationId="{CA92C903-8F38-426F-AB4B-2753C169BA8C}"/>
          </ac:spMkLst>
        </pc:spChg>
        <pc:spChg chg="del">
          <ac:chgData name="이동건" userId="4ad090f6-dadd-4301-b5d0-883b88f508af" providerId="ADAL" clId="{A724DCBF-5B01-4D27-A7C2-8DEFE99425B6}" dt="2022-06-24T04:41:08.166" v="1118" actId="478"/>
          <ac:spMkLst>
            <pc:docMk/>
            <pc:sldMk cId="278283303" sldId="12496"/>
            <ac:spMk id="23" creationId="{05235D90-F28A-4FB0-BC95-0E680FA80C49}"/>
          </ac:spMkLst>
        </pc:spChg>
        <pc:spChg chg="add del mod">
          <ac:chgData name="이동건" userId="4ad090f6-dadd-4301-b5d0-883b88f508af" providerId="ADAL" clId="{A724DCBF-5B01-4D27-A7C2-8DEFE99425B6}" dt="2022-06-24T06:04:05.115" v="1982" actId="478"/>
          <ac:spMkLst>
            <pc:docMk/>
            <pc:sldMk cId="278283303" sldId="12496"/>
            <ac:spMk id="41" creationId="{4AAB184C-C00F-47D1-B640-D4724AA6E25F}"/>
          </ac:spMkLst>
        </pc:spChg>
        <pc:spChg chg="add del mod">
          <ac:chgData name="이동건" userId="4ad090f6-dadd-4301-b5d0-883b88f508af" providerId="ADAL" clId="{A724DCBF-5B01-4D27-A7C2-8DEFE99425B6}" dt="2022-06-24T06:04:03.612" v="1981" actId="478"/>
          <ac:spMkLst>
            <pc:docMk/>
            <pc:sldMk cId="278283303" sldId="12496"/>
            <ac:spMk id="42" creationId="{B51A4640-7903-459F-975F-B9CE4E938FD3}"/>
          </ac:spMkLst>
        </pc:spChg>
        <pc:spChg chg="add del mo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45" creationId="{3EA4F8F5-5A40-4E61-819B-2A47C2482390}"/>
          </ac:spMkLst>
        </pc:spChg>
        <pc:spChg chg="add mod">
          <ac:chgData name="이동건" userId="4ad090f6-dadd-4301-b5d0-883b88f508af" providerId="ADAL" clId="{A724DCBF-5B01-4D27-A7C2-8DEFE99425B6}" dt="2022-07-07T00:24:03.789" v="11979" actId="1076"/>
          <ac:spMkLst>
            <pc:docMk/>
            <pc:sldMk cId="278283303" sldId="12496"/>
            <ac:spMk id="46" creationId="{A7B26737-00C2-427A-A981-98C23DDB0941}"/>
          </ac:spMkLst>
        </pc:spChg>
        <pc:spChg chg="del">
          <ac:chgData name="이동건" userId="4ad090f6-dadd-4301-b5d0-883b88f508af" providerId="ADAL" clId="{A724DCBF-5B01-4D27-A7C2-8DEFE99425B6}" dt="2022-06-24T04:41:23.441" v="1120" actId="478"/>
          <ac:spMkLst>
            <pc:docMk/>
            <pc:sldMk cId="278283303" sldId="12496"/>
            <ac:spMk id="48" creationId="{0060C502-E346-45A5-ADD6-66ABCBB0853D}"/>
          </ac:spMkLst>
        </pc:spChg>
        <pc:spChg chg="add del mod">
          <ac:chgData name="이동건" userId="4ad090f6-dadd-4301-b5d0-883b88f508af" providerId="ADAL" clId="{A724DCBF-5B01-4D27-A7C2-8DEFE99425B6}" dt="2022-06-24T04:52:50.431" v="1185"/>
          <ac:spMkLst>
            <pc:docMk/>
            <pc:sldMk cId="278283303" sldId="12496"/>
            <ac:spMk id="52" creationId="{1EBAB0A4-D3BC-4C0D-98EC-5A446D2ABB16}"/>
          </ac:spMkLst>
        </pc:spChg>
        <pc:spChg chg="add mod">
          <ac:chgData name="이동건" userId="4ad090f6-dadd-4301-b5d0-883b88f508af" providerId="ADAL" clId="{A724DCBF-5B01-4D27-A7C2-8DEFE99425B6}" dt="2022-06-24T08:04:25.673" v="3451" actId="20577"/>
          <ac:spMkLst>
            <pc:docMk/>
            <pc:sldMk cId="278283303" sldId="12496"/>
            <ac:spMk id="52" creationId="{C14079A9-162A-4452-895F-7A644826E023}"/>
          </ac:spMkLst>
        </pc:spChg>
        <pc:spChg chg="add del mod topLvl">
          <ac:chgData name="이동건" userId="4ad090f6-dadd-4301-b5d0-883b88f508af" providerId="ADAL" clId="{A724DCBF-5B01-4D27-A7C2-8DEFE99425B6}" dt="2022-06-24T06:02:28.074" v="1957" actId="478"/>
          <ac:spMkLst>
            <pc:docMk/>
            <pc:sldMk cId="278283303" sldId="12496"/>
            <ac:spMk id="53" creationId="{BD1A6ECB-77EB-462C-9E11-8CB8C2FDA357}"/>
          </ac:spMkLst>
        </pc:spChg>
        <pc:spChg chg="add del mod">
          <ac:chgData name="이동건" userId="4ad090f6-dadd-4301-b5d0-883b88f508af" providerId="ADAL" clId="{A724DCBF-5B01-4D27-A7C2-8DEFE99425B6}" dt="2022-06-24T04:54:07.012" v="1231" actId="478"/>
          <ac:spMkLst>
            <pc:docMk/>
            <pc:sldMk cId="278283303" sldId="12496"/>
            <ac:spMk id="57" creationId="{62BB79EA-0ABD-4397-8217-09F53B9582C8}"/>
          </ac:spMkLst>
        </pc:spChg>
        <pc:spChg chg="add del mod topLvl">
          <ac:chgData name="이동건" userId="4ad090f6-dadd-4301-b5d0-883b88f508af" providerId="ADAL" clId="{A724DCBF-5B01-4D27-A7C2-8DEFE99425B6}" dt="2022-06-24T06:03:49.346" v="1976" actId="478"/>
          <ac:spMkLst>
            <pc:docMk/>
            <pc:sldMk cId="278283303" sldId="12496"/>
            <ac:spMk id="58" creationId="{916DB266-B3A0-4A5E-A46C-F465FF29B775}"/>
          </ac:spMkLst>
        </pc:spChg>
        <pc:spChg chg="add mod ord topLvl">
          <ac:chgData name="이동건" userId="4ad090f6-dadd-4301-b5d0-883b88f508af" providerId="ADAL" clId="{A724DCBF-5B01-4D27-A7C2-8DEFE99425B6}" dt="2022-07-07T00:24:33.451" v="11985" actId="1076"/>
          <ac:spMkLst>
            <pc:docMk/>
            <pc:sldMk cId="278283303" sldId="12496"/>
            <ac:spMk id="82" creationId="{47E542FE-5D3C-4828-8493-EB107CEE7CC7}"/>
          </ac:spMkLst>
        </pc:spChg>
        <pc:spChg chg="add mod ord topLvl">
          <ac:chgData name="이동건" userId="4ad090f6-dadd-4301-b5d0-883b88f508af" providerId="ADAL" clId="{A724DCBF-5B01-4D27-A7C2-8DEFE99425B6}" dt="2022-07-07T00:24:36.742" v="11986" actId="1076"/>
          <ac:spMkLst>
            <pc:docMk/>
            <pc:sldMk cId="278283303" sldId="12496"/>
            <ac:spMk id="83" creationId="{E5ED66FF-F155-4693-BC94-DC6DEB7EE7C3}"/>
          </ac:spMkLst>
        </pc:spChg>
        <pc:spChg chg="add mod or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85" creationId="{6E515B64-5A1D-40CE-B02E-2B149A3CAAFB}"/>
          </ac:spMkLst>
        </pc:spChg>
        <pc:spChg chg="add del mo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86" creationId="{460BA5FF-413A-47E6-8BBA-D2A0D9DA7BE2}"/>
          </ac:spMkLst>
        </pc:spChg>
        <pc:spChg chg="add mod topLvl">
          <ac:chgData name="이동건" userId="4ad090f6-dadd-4301-b5d0-883b88f508af" providerId="ADAL" clId="{A724DCBF-5B01-4D27-A7C2-8DEFE99425B6}" dt="2022-07-07T00:24:06.710" v="11980" actId="1076"/>
          <ac:spMkLst>
            <pc:docMk/>
            <pc:sldMk cId="278283303" sldId="12496"/>
            <ac:spMk id="87" creationId="{35054131-113E-403E-86FE-136FE4FD0186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98" creationId="{924C9BC5-18B3-4FB9-A273-F5E9A10B93DA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01" creationId="{71CBF252-903A-4033-8F83-66D20F79AAAE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07" creationId="{BB4210EA-DCE7-418F-AEA3-8320F66930C1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11" creationId="{3C9754F0-A2F8-4711-A465-DAC4299F83CB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13" creationId="{E5C43DC3-8E2F-4EC6-97A7-14ACDBEF5449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18" creationId="{104DBEE1-61F9-41D2-A513-8A539994F109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19" creationId="{FDA9281C-6D8A-47AB-B0FE-2EA71F6EEC3D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20" creationId="{B7B86E23-93F6-44D4-87CC-617F829ED5B2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21" creationId="{269268DC-9B3E-4D3C-8228-7F021454A6C6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22" creationId="{8A4D48E7-DACF-43EC-9818-87071C60004A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23" creationId="{A7A33363-D382-4973-8EA1-542404C49928}"/>
          </ac:spMkLst>
        </pc:spChg>
        <pc:spChg chg="mod topLvl">
          <ac:chgData name="이동건" userId="4ad090f6-dadd-4301-b5d0-883b88f508af" providerId="ADAL" clId="{A724DCBF-5B01-4D27-A7C2-8DEFE99425B6}" dt="2022-06-24T05:06:12.910" v="1355" actId="165"/>
          <ac:spMkLst>
            <pc:docMk/>
            <pc:sldMk cId="278283303" sldId="12496"/>
            <ac:spMk id="124" creationId="{48F149D8-BF9D-4C01-BBEB-306794549B10}"/>
          </ac:spMkLst>
        </pc:spChg>
        <pc:spChg chg="add mod topLvl">
          <ac:chgData name="이동건" userId="4ad090f6-dadd-4301-b5d0-883b88f508af" providerId="ADAL" clId="{A724DCBF-5B01-4D27-A7C2-8DEFE99425B6}" dt="2022-07-07T00:23:34.994" v="11967" actId="1076"/>
          <ac:spMkLst>
            <pc:docMk/>
            <pc:sldMk cId="278283303" sldId="12496"/>
            <ac:spMk id="128" creationId="{AD53992E-DEFD-43D0-8E74-EA6ACB6C0167}"/>
          </ac:spMkLst>
        </pc:spChg>
        <pc:spChg chg="add mo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8207" creationId="{38B39FC6-83B5-466A-BF3E-224ABA43FCB1}"/>
          </ac:spMkLst>
        </pc:spChg>
        <pc:spChg chg="add mod topLvl">
          <ac:chgData name="이동건" userId="4ad090f6-dadd-4301-b5d0-883b88f508af" providerId="ADAL" clId="{A724DCBF-5B01-4D27-A7C2-8DEFE99425B6}" dt="2022-07-07T00:23:13.777" v="11961" actId="1076"/>
          <ac:spMkLst>
            <pc:docMk/>
            <pc:sldMk cId="278283303" sldId="12496"/>
            <ac:spMk id="8208" creationId="{11684230-0F98-4510-AF46-B892088020F2}"/>
          </ac:spMkLst>
        </pc:spChg>
        <pc:spChg chg="add mod topLvl">
          <ac:chgData name="이동건" userId="4ad090f6-dadd-4301-b5d0-883b88f508af" providerId="ADAL" clId="{A724DCBF-5B01-4D27-A7C2-8DEFE99425B6}" dt="2022-06-24T06:06:22.091" v="2073" actId="1076"/>
          <ac:spMkLst>
            <pc:docMk/>
            <pc:sldMk cId="278283303" sldId="12496"/>
            <ac:spMk id="8209" creationId="{8DA208A5-6300-4153-AEB4-E425F9CB324E}"/>
          </ac:spMkLst>
        </pc:spChg>
        <pc:spChg chg="add mod topLvl">
          <ac:chgData name="이동건" userId="4ad090f6-dadd-4301-b5d0-883b88f508af" providerId="ADAL" clId="{A724DCBF-5B01-4D27-A7C2-8DEFE99425B6}" dt="2022-07-07T00:22:05.154" v="11943" actId="1076"/>
          <ac:spMkLst>
            <pc:docMk/>
            <pc:sldMk cId="278283303" sldId="12496"/>
            <ac:spMk id="8217" creationId="{00FCC38C-1334-4427-AF39-C4E21D2143B1}"/>
          </ac:spMkLst>
        </pc:spChg>
        <pc:spChg chg="add mod topLvl">
          <ac:chgData name="이동건" userId="4ad090f6-dadd-4301-b5d0-883b88f508af" providerId="ADAL" clId="{A724DCBF-5B01-4D27-A7C2-8DEFE99425B6}" dt="2022-06-27T00:49:30.523" v="5779" actId="1076"/>
          <ac:spMkLst>
            <pc:docMk/>
            <pc:sldMk cId="278283303" sldId="12496"/>
            <ac:spMk id="8218" creationId="{D9176413-5459-4B5C-9260-24ABA1C53C31}"/>
          </ac:spMkLst>
        </pc:spChg>
        <pc:grpChg chg="del">
          <ac:chgData name="이동건" userId="4ad090f6-dadd-4301-b5d0-883b88f508af" providerId="ADAL" clId="{A724DCBF-5B01-4D27-A7C2-8DEFE99425B6}" dt="2022-06-24T04:41:08.166" v="1118" actId="478"/>
          <ac:grpSpMkLst>
            <pc:docMk/>
            <pc:sldMk cId="278283303" sldId="12496"/>
            <ac:grpSpMk id="2" creationId="{CEDC8779-2BDA-4F50-9050-4D32C5882A98}"/>
          </ac:grpSpMkLst>
        </pc:grpChg>
        <pc:grpChg chg="del">
          <ac:chgData name="이동건" userId="4ad090f6-dadd-4301-b5d0-883b88f508af" providerId="ADAL" clId="{A724DCBF-5B01-4D27-A7C2-8DEFE99425B6}" dt="2022-06-24T04:41:09.022" v="1119" actId="478"/>
          <ac:grpSpMkLst>
            <pc:docMk/>
            <pc:sldMk cId="278283303" sldId="12496"/>
            <ac:grpSpMk id="3" creationId="{60706CD5-3192-4AF3-A461-F3E8B1B72B32}"/>
          </ac:grpSpMkLst>
        </pc:grpChg>
        <pc:grpChg chg="add del mod">
          <ac:chgData name="이동건" userId="4ad090f6-dadd-4301-b5d0-883b88f508af" providerId="ADAL" clId="{A724DCBF-5B01-4D27-A7C2-8DEFE99425B6}" dt="2022-06-24T04:51:41.525" v="1166" actId="165"/>
          <ac:grpSpMkLst>
            <pc:docMk/>
            <pc:sldMk cId="278283303" sldId="12496"/>
            <ac:grpSpMk id="36" creationId="{D012C3BF-440B-4352-BA6B-B5FBCE7CA11C}"/>
          </ac:grpSpMkLst>
        </pc:grpChg>
        <pc:grpChg chg="add del mod">
          <ac:chgData name="이동건" userId="4ad090f6-dadd-4301-b5d0-883b88f508af" providerId="ADAL" clId="{A724DCBF-5B01-4D27-A7C2-8DEFE99425B6}" dt="2022-06-24T05:06:13.503" v="1356" actId="571"/>
          <ac:grpSpMkLst>
            <pc:docMk/>
            <pc:sldMk cId="278283303" sldId="12496"/>
            <ac:grpSpMk id="97" creationId="{5BF83C05-7CC0-4261-9007-27BBFDE52D06}"/>
          </ac:grpSpMkLst>
        </pc:grpChg>
        <pc:grpChg chg="add del mod">
          <ac:chgData name="이동건" userId="4ad090f6-dadd-4301-b5d0-883b88f508af" providerId="ADAL" clId="{A724DCBF-5B01-4D27-A7C2-8DEFE99425B6}" dt="2022-06-24T05:06:15.797" v="1357" actId="165"/>
          <ac:grpSpMkLst>
            <pc:docMk/>
            <pc:sldMk cId="278283303" sldId="12496"/>
            <ac:grpSpMk id="8213" creationId="{C89574EF-4136-4EAD-A75C-89C0D2534991}"/>
          </ac:grpSpMkLst>
        </pc:grpChg>
        <pc:grpChg chg="add del mod">
          <ac:chgData name="이동건" userId="4ad090f6-dadd-4301-b5d0-883b88f508af" providerId="ADAL" clId="{A724DCBF-5B01-4D27-A7C2-8DEFE99425B6}" dt="2022-06-24T05:10:11.567" v="1404" actId="165"/>
          <ac:grpSpMkLst>
            <pc:docMk/>
            <pc:sldMk cId="278283303" sldId="12496"/>
            <ac:grpSpMk id="8219" creationId="{97EFFA95-53FC-4D26-8166-65933B4E32BE}"/>
          </ac:grpSpMkLst>
        </pc:grpChg>
        <pc:picChg chg="add del mod modCrop">
          <ac:chgData name="이동건" userId="4ad090f6-dadd-4301-b5d0-883b88f508af" providerId="ADAL" clId="{A724DCBF-5B01-4D27-A7C2-8DEFE99425B6}" dt="2022-06-24T05:09:43.640" v="1402" actId="478"/>
          <ac:picMkLst>
            <pc:docMk/>
            <pc:sldMk cId="278283303" sldId="12496"/>
            <ac:picMk id="5" creationId="{36ABE2BF-51F7-40A2-8D1B-A936E6D782C5}"/>
          </ac:picMkLst>
        </pc:picChg>
        <pc:picChg chg="del">
          <ac:chgData name="이동건" userId="4ad090f6-dadd-4301-b5d0-883b88f508af" providerId="ADAL" clId="{A724DCBF-5B01-4D27-A7C2-8DEFE99425B6}" dt="2022-06-24T04:41:08.166" v="1118" actId="478"/>
          <ac:picMkLst>
            <pc:docMk/>
            <pc:sldMk cId="278283303" sldId="12496"/>
            <ac:picMk id="11" creationId="{A3C76E9C-2026-45A0-9A7E-8B251E431F00}"/>
          </ac:picMkLst>
        </pc:picChg>
        <pc:picChg chg="add del mod">
          <ac:chgData name="이동건" userId="4ad090f6-dadd-4301-b5d0-883b88f508af" providerId="ADAL" clId="{A724DCBF-5B01-4D27-A7C2-8DEFE99425B6}" dt="2022-06-24T05:02:56.119" v="1323" actId="478"/>
          <ac:picMkLst>
            <pc:docMk/>
            <pc:sldMk cId="278283303" sldId="12496"/>
            <ac:picMk id="24" creationId="{09E51F1C-0518-4B65-AB48-07718AAB8AC3}"/>
          </ac:picMkLst>
        </pc:picChg>
        <pc:cxnChg chg="add del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15" creationId="{529D3802-EAFC-4055-9708-5CA34A19480A}"/>
          </ac:cxnSpMkLst>
        </pc:cxnChg>
        <pc:cxnChg chg="add del mod topLvl">
          <ac:chgData name="이동건" userId="4ad090f6-dadd-4301-b5d0-883b88f508af" providerId="ADAL" clId="{A724DCBF-5B01-4D27-A7C2-8DEFE99425B6}" dt="2022-06-24T08:03:50.811" v="3442" actId="14100"/>
          <ac:cxnSpMkLst>
            <pc:docMk/>
            <pc:sldMk cId="278283303" sldId="12496"/>
            <ac:cxnSpMk id="26" creationId="{C04AB58C-62B3-4B54-9BCE-B2552CDF9C3E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27" creationId="{05BCC253-8899-493D-98A8-0BF97110A024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33" creationId="{21B147A5-DF38-4F9E-AE00-2514D7D52B4F}"/>
          </ac:cxnSpMkLst>
        </pc:cxnChg>
        <pc:cxnChg chg="add mod topLvl">
          <ac:chgData name="이동건" userId="4ad090f6-dadd-4301-b5d0-883b88f508af" providerId="ADAL" clId="{A724DCBF-5B01-4D27-A7C2-8DEFE99425B6}" dt="2022-07-07T00:23:33.563" v="11966" actId="14100"/>
          <ac:cxnSpMkLst>
            <pc:docMk/>
            <pc:sldMk cId="278283303" sldId="12496"/>
            <ac:cxnSpMk id="37" creationId="{A4C27B52-2758-432D-B52D-362AA301241C}"/>
          </ac:cxnSpMkLst>
        </pc:cxnChg>
        <pc:cxnChg chg="add mod topLvl">
          <ac:chgData name="이동건" userId="4ad090f6-dadd-4301-b5d0-883b88f508af" providerId="ADAL" clId="{A724DCBF-5B01-4D27-A7C2-8DEFE99425B6}" dt="2022-07-07T00:22:01.715" v="11941" actId="14100"/>
          <ac:cxnSpMkLst>
            <pc:docMk/>
            <pc:sldMk cId="278283303" sldId="12496"/>
            <ac:cxnSpMk id="39" creationId="{6784DA07-F2B5-4E15-883E-37D9FF5B1107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43" creationId="{F6A94E9D-C4CE-48AF-936E-CDE06F6EDD53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47" creationId="{E95819D9-58D6-4EC5-80A8-01370779ADB2}"/>
          </ac:cxnSpMkLst>
        </pc:cxnChg>
        <pc:cxnChg chg="add mod">
          <ac:chgData name="이동건" userId="4ad090f6-dadd-4301-b5d0-883b88f508af" providerId="ADAL" clId="{A724DCBF-5B01-4D27-A7C2-8DEFE99425B6}" dt="2022-07-07T00:22:17.678" v="11946" actId="14100"/>
          <ac:cxnSpMkLst>
            <pc:docMk/>
            <pc:sldMk cId="278283303" sldId="12496"/>
            <ac:cxnSpMk id="48" creationId="{60FB10CB-C855-4C90-ABF2-859A3AEB08F6}"/>
          </ac:cxnSpMkLst>
        </pc:cxnChg>
        <pc:cxnChg chg="add mod topLvl">
          <ac:chgData name="이동건" userId="4ad090f6-dadd-4301-b5d0-883b88f508af" providerId="ADAL" clId="{A724DCBF-5B01-4D27-A7C2-8DEFE99425B6}" dt="2022-06-24T08:04:10.463" v="3446" actId="692"/>
          <ac:cxnSpMkLst>
            <pc:docMk/>
            <pc:sldMk cId="278283303" sldId="12496"/>
            <ac:cxnSpMk id="49" creationId="{F3CD9001-9538-47A0-BAB7-A6B0074F41F6}"/>
          </ac:cxnSpMkLst>
        </pc:cxnChg>
        <pc:cxnChg chg="add mod">
          <ac:chgData name="이동건" userId="4ad090f6-dadd-4301-b5d0-883b88f508af" providerId="ADAL" clId="{A724DCBF-5B01-4D27-A7C2-8DEFE99425B6}" dt="2022-07-07T00:22:23.804" v="11950" actId="14100"/>
          <ac:cxnSpMkLst>
            <pc:docMk/>
            <pc:sldMk cId="278283303" sldId="12496"/>
            <ac:cxnSpMk id="51" creationId="{623B9FBF-F5DF-4B17-8B26-4D5FAC1CB02A}"/>
          </ac:cxnSpMkLst>
        </pc:cxnChg>
        <pc:cxnChg chg="add del mod topLvl">
          <ac:chgData name="이동건" userId="4ad090f6-dadd-4301-b5d0-883b88f508af" providerId="ADAL" clId="{A724DCBF-5B01-4D27-A7C2-8DEFE99425B6}" dt="2022-06-24T06:02:28.887" v="1958" actId="478"/>
          <ac:cxnSpMkLst>
            <pc:docMk/>
            <pc:sldMk cId="278283303" sldId="12496"/>
            <ac:cxnSpMk id="51" creationId="{BA2FF78D-6DAB-4CB5-8588-3E813C7E890A}"/>
          </ac:cxnSpMkLst>
        </pc:cxnChg>
        <pc:cxnChg chg="add mod">
          <ac:chgData name="이동건" userId="4ad090f6-dadd-4301-b5d0-883b88f508af" providerId="ADAL" clId="{A724DCBF-5B01-4D27-A7C2-8DEFE99425B6}" dt="2022-07-07T00:23:16.017" v="11963" actId="1076"/>
          <ac:cxnSpMkLst>
            <pc:docMk/>
            <pc:sldMk cId="278283303" sldId="12496"/>
            <ac:cxnSpMk id="56" creationId="{A009C4C3-724C-4748-82E8-34BBF6E6AB31}"/>
          </ac:cxnSpMkLst>
        </pc:cxnChg>
        <pc:cxnChg chg="add del mod topLvl">
          <ac:chgData name="이동건" userId="4ad090f6-dadd-4301-b5d0-883b88f508af" providerId="ADAL" clId="{A724DCBF-5B01-4D27-A7C2-8DEFE99425B6}" dt="2022-06-24T06:03:50.170" v="1977" actId="478"/>
          <ac:cxnSpMkLst>
            <pc:docMk/>
            <pc:sldMk cId="278283303" sldId="12496"/>
            <ac:cxnSpMk id="56" creationId="{C2C7870A-B2DB-41AA-B8BD-A559873FAD75}"/>
          </ac:cxnSpMkLst>
        </pc:cxnChg>
        <pc:cxnChg chg="add mod topLvl">
          <ac:chgData name="이동건" userId="4ad090f6-dadd-4301-b5d0-883b88f508af" providerId="ADAL" clId="{A724DCBF-5B01-4D27-A7C2-8DEFE99425B6}" dt="2022-07-07T00:23:09.496" v="11959" actId="14100"/>
          <ac:cxnSpMkLst>
            <pc:docMk/>
            <pc:sldMk cId="278283303" sldId="12496"/>
            <ac:cxnSpMk id="60" creationId="{559FAEF4-ADF9-4C96-BB43-314320B35494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63" creationId="{32B8A9C0-2C60-41D7-B1EB-98495AAB7B12}"/>
          </ac:cxnSpMkLst>
        </pc:cxnChg>
        <pc:cxnChg chg="add mod">
          <ac:chgData name="이동건" userId="4ad090f6-dadd-4301-b5d0-883b88f508af" providerId="ADAL" clId="{A724DCBF-5B01-4D27-A7C2-8DEFE99425B6}" dt="2022-07-07T00:23:44.759" v="11972" actId="14100"/>
          <ac:cxnSpMkLst>
            <pc:docMk/>
            <pc:sldMk cId="278283303" sldId="12496"/>
            <ac:cxnSpMk id="65" creationId="{894D9DF4-F81A-4AFA-99D6-39CE4D34CE41}"/>
          </ac:cxnSpMkLst>
        </pc:cxnChg>
        <pc:cxnChg chg="add mod">
          <ac:chgData name="이동건" userId="4ad090f6-dadd-4301-b5d0-883b88f508af" providerId="ADAL" clId="{A724DCBF-5B01-4D27-A7C2-8DEFE99425B6}" dt="2022-07-07T00:23:56.167" v="11975" actId="14100"/>
          <ac:cxnSpMkLst>
            <pc:docMk/>
            <pc:sldMk cId="278283303" sldId="12496"/>
            <ac:cxnSpMk id="69" creationId="{5B6855DA-9087-4D39-9BF3-9C82D6446C53}"/>
          </ac:cxnSpMkLst>
        </pc:cxnChg>
        <pc:cxnChg chg="add mod topLvl">
          <ac:chgData name="이동건" userId="4ad090f6-dadd-4301-b5d0-883b88f508af" providerId="ADAL" clId="{A724DCBF-5B01-4D27-A7C2-8DEFE99425B6}" dt="2022-06-24T06:06:22.091" v="2073" actId="1076"/>
          <ac:cxnSpMkLst>
            <pc:docMk/>
            <pc:sldMk cId="278283303" sldId="12496"/>
            <ac:cxnSpMk id="70" creationId="{393D466C-BD60-496F-9D60-C1083E7A5EC5}"/>
          </ac:cxnSpMkLst>
        </pc:cxnChg>
        <pc:cxnChg chg="add mod">
          <ac:chgData name="이동건" userId="4ad090f6-dadd-4301-b5d0-883b88f508af" providerId="ADAL" clId="{A724DCBF-5B01-4D27-A7C2-8DEFE99425B6}" dt="2022-07-07T00:23:59.681" v="11978" actId="14100"/>
          <ac:cxnSpMkLst>
            <pc:docMk/>
            <pc:sldMk cId="278283303" sldId="12496"/>
            <ac:cxnSpMk id="72" creationId="{018A7E46-711F-456F-B95A-72F7F871BDF0}"/>
          </ac:cxnSpMkLst>
        </pc:cxnChg>
        <pc:cxnChg chg="add del mod topLvl">
          <ac:chgData name="이동건" userId="4ad090f6-dadd-4301-b5d0-883b88f508af" providerId="ADAL" clId="{A724DCBF-5B01-4D27-A7C2-8DEFE99425B6}" dt="2022-07-07T00:22:45.289" v="11952" actId="14100"/>
          <ac:cxnSpMkLst>
            <pc:docMk/>
            <pc:sldMk cId="278283303" sldId="12496"/>
            <ac:cxnSpMk id="91" creationId="{FC1C074C-FFCD-403F-93CC-C665D6F1A87A}"/>
          </ac:cxnSpMkLst>
        </pc:cxnChg>
        <pc:cxnChg chg="add del mod topLvl">
          <ac:chgData name="이동건" userId="4ad090f6-dadd-4301-b5d0-883b88f508af" providerId="ADAL" clId="{A724DCBF-5B01-4D27-A7C2-8DEFE99425B6}" dt="2022-07-07T00:21:49.542" v="11936" actId="1076"/>
          <ac:cxnSpMkLst>
            <pc:docMk/>
            <pc:sldMk cId="278283303" sldId="12496"/>
            <ac:cxnSpMk id="92" creationId="{8C62018E-7BB2-4D29-986A-1A9DB90B1132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99" creationId="{D2A3A533-C700-4FE9-A6CF-9C93539BC19F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0" creationId="{2C1961F2-6D16-4384-8761-84B74206CE18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2" creationId="{CC320DB5-1D9B-4E9A-A17C-4AA51E5A8DB6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3" creationId="{11297A2B-B343-40D3-8F36-1B4FB1FECF2F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4" creationId="{B04C71CB-67AA-4B7D-989E-F5114A907A89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5" creationId="{598A3B89-BE99-4C40-B9EC-BBE476A67E6B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6" creationId="{807A8C06-CA22-4801-BA46-88900A14478A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8" creationId="{BCB9333A-3DD5-43EF-A730-7352F443B0D0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09" creationId="{78AE59D7-B725-48A1-827B-26D7B83BC2ED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10" creationId="{DC09BDD8-E6C4-4800-9B51-D9D821ED25F1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12" creationId="{699734A7-C28A-479B-8C8E-61E185885570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14" creationId="{8097910A-D4C3-44D4-93FC-5013EFCC90EA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15" creationId="{60D3272C-8B06-46CE-8823-36186EB76D4F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16" creationId="{4AC5AFD5-2755-47F9-8F4B-807259ED88EC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17" creationId="{F396A530-29DB-41E9-8FBF-0F0832DA8053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25" creationId="{4CD3F5E0-B1C9-407E-A433-1338383BCA38}"/>
          </ac:cxnSpMkLst>
        </pc:cxnChg>
        <pc:cxnChg chg="mod topLvl">
          <ac:chgData name="이동건" userId="4ad090f6-dadd-4301-b5d0-883b88f508af" providerId="ADAL" clId="{A724DCBF-5B01-4D27-A7C2-8DEFE99425B6}" dt="2022-06-24T05:06:12.910" v="1355" actId="165"/>
          <ac:cxnSpMkLst>
            <pc:docMk/>
            <pc:sldMk cId="278283303" sldId="12496"/>
            <ac:cxnSpMk id="126" creationId="{16DBFB2F-FB63-4162-BB15-52335C1C496F}"/>
          </ac:cxnSpMkLst>
        </pc:cxnChg>
        <pc:cxnChg chg="add mod topLvl">
          <ac:chgData name="이동건" userId="4ad090f6-dadd-4301-b5d0-883b88f508af" providerId="ADAL" clId="{A724DCBF-5B01-4D27-A7C2-8DEFE99425B6}" dt="2022-07-07T00:24:51.304" v="11987" actId="208"/>
          <ac:cxnSpMkLst>
            <pc:docMk/>
            <pc:sldMk cId="278283303" sldId="12496"/>
            <ac:cxnSpMk id="8193" creationId="{F05C578B-0DA0-4BE3-8575-5925A1DB743B}"/>
          </ac:cxnSpMkLst>
        </pc:cxnChg>
      </pc:sldChg>
      <pc:sldChg chg="del">
        <pc:chgData name="이동건" userId="4ad090f6-dadd-4301-b5d0-883b88f508af" providerId="ADAL" clId="{A724DCBF-5B01-4D27-A7C2-8DEFE99425B6}" dt="2022-06-23T06:57:34.692" v="2" actId="2696"/>
        <pc:sldMkLst>
          <pc:docMk/>
          <pc:sldMk cId="2847726332" sldId="12496"/>
        </pc:sldMkLst>
      </pc:sldChg>
      <pc:sldChg chg="del">
        <pc:chgData name="이동건" userId="4ad090f6-dadd-4301-b5d0-883b88f508af" providerId="ADAL" clId="{A724DCBF-5B01-4D27-A7C2-8DEFE99425B6}" dt="2022-06-23T06:57:34.780" v="3" actId="2696"/>
        <pc:sldMkLst>
          <pc:docMk/>
          <pc:sldMk cId="66518639" sldId="12497"/>
        </pc:sldMkLst>
      </pc:sldChg>
      <pc:sldChg chg="addSp delSp modSp add">
        <pc:chgData name="이동건" userId="4ad090f6-dadd-4301-b5d0-883b88f508af" providerId="ADAL" clId="{A724DCBF-5B01-4D27-A7C2-8DEFE99425B6}" dt="2022-07-07T00:24:57.610" v="11988" actId="208"/>
        <pc:sldMkLst>
          <pc:docMk/>
          <pc:sldMk cId="256357778" sldId="12497"/>
        </pc:sldMkLst>
        <pc:spChg chg="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2" creationId="{97EFC53B-0B06-4C29-A24E-776F9F3D4379}"/>
          </ac:spMkLst>
        </pc:spChg>
        <pc:spChg chg="add del mod">
          <ac:chgData name="이동건" userId="4ad090f6-dadd-4301-b5d0-883b88f508af" providerId="ADAL" clId="{A724DCBF-5B01-4D27-A7C2-8DEFE99425B6}" dt="2022-06-30T00:05:40.551" v="10819" actId="1076"/>
          <ac:spMkLst>
            <pc:docMk/>
            <pc:sldMk cId="256357778" sldId="12497"/>
            <ac:spMk id="3" creationId="{3D4C4A51-BD31-4927-9F74-98A7C905A0DA}"/>
          </ac:spMkLst>
        </pc:spChg>
        <pc:spChg chg="del">
          <ac:chgData name="이동건" userId="4ad090f6-dadd-4301-b5d0-883b88f508af" providerId="ADAL" clId="{A724DCBF-5B01-4D27-A7C2-8DEFE99425B6}" dt="2022-06-24T08:02:48.342" v="3439" actId="478"/>
          <ac:spMkLst>
            <pc:docMk/>
            <pc:sldMk cId="256357778" sldId="12497"/>
            <ac:spMk id="3" creationId="{6FE2E4D7-D56D-4E98-B835-567F9497B072}"/>
          </ac:spMkLst>
        </pc:spChg>
        <pc:spChg chg="mod">
          <ac:chgData name="이동건" userId="4ad090f6-dadd-4301-b5d0-883b88f508af" providerId="ADAL" clId="{A724DCBF-5B01-4D27-A7C2-8DEFE99425B6}" dt="2022-06-27T08:30:17.638" v="10390" actId="20577"/>
          <ac:spMkLst>
            <pc:docMk/>
            <pc:sldMk cId="256357778" sldId="12497"/>
            <ac:spMk id="4" creationId="{18507B9F-6865-49C6-AEFE-0AF6E237C549}"/>
          </ac:spMkLst>
        </pc:spChg>
        <pc:spChg chg="mod">
          <ac:chgData name="이동건" userId="4ad090f6-dadd-4301-b5d0-883b88f508af" providerId="ADAL" clId="{A724DCBF-5B01-4D27-A7C2-8DEFE99425B6}" dt="2022-06-24T08:29:59.051" v="4005" actId="1076"/>
          <ac:spMkLst>
            <pc:docMk/>
            <pc:sldMk cId="256357778" sldId="12497"/>
            <ac:spMk id="5" creationId="{DB487784-2A3C-4F8D-A054-36642891ECA4}"/>
          </ac:spMkLst>
        </pc:spChg>
        <pc:spChg chg="mod">
          <ac:chgData name="이동건" userId="4ad090f6-dadd-4301-b5d0-883b88f508af" providerId="ADAL" clId="{A724DCBF-5B01-4D27-A7C2-8DEFE99425B6}" dt="2022-06-30T00:05:53.863" v="10822" actId="1076"/>
          <ac:spMkLst>
            <pc:docMk/>
            <pc:sldMk cId="256357778" sldId="12497"/>
            <ac:spMk id="6" creationId="{70511BB4-FE25-48D7-A627-71833D6CE22E}"/>
          </ac:spMkLst>
        </pc:spChg>
        <pc:spChg chg="add del mod">
          <ac:chgData name="이동건" userId="4ad090f6-dadd-4301-b5d0-883b88f508af" providerId="ADAL" clId="{A724DCBF-5B01-4D27-A7C2-8DEFE99425B6}" dt="2022-06-30T00:05:40.551" v="10819" actId="1076"/>
          <ac:spMkLst>
            <pc:docMk/>
            <pc:sldMk cId="256357778" sldId="12497"/>
            <ac:spMk id="7" creationId="{36207F2F-6C25-4B44-A5C4-1FC89F5078CA}"/>
          </ac:spMkLst>
        </pc:spChg>
        <pc:spChg chg="del">
          <ac:chgData name="이동건" userId="4ad090f6-dadd-4301-b5d0-883b88f508af" providerId="ADAL" clId="{A724DCBF-5B01-4D27-A7C2-8DEFE99425B6}" dt="2022-06-24T08:02:43.793" v="3437" actId="478"/>
          <ac:spMkLst>
            <pc:docMk/>
            <pc:sldMk cId="256357778" sldId="12497"/>
            <ac:spMk id="7" creationId="{E8302699-780E-41E8-928F-BFE8F5D1CDB7}"/>
          </ac:spMkLst>
        </pc:spChg>
        <pc:spChg chg="del">
          <ac:chgData name="이동건" userId="4ad090f6-dadd-4301-b5d0-883b88f508af" providerId="ADAL" clId="{A724DCBF-5B01-4D27-A7C2-8DEFE99425B6}" dt="2022-06-24T08:02:45.740" v="3438" actId="478"/>
          <ac:spMkLst>
            <pc:docMk/>
            <pc:sldMk cId="256357778" sldId="12497"/>
            <ac:spMk id="8" creationId="{7EA54B09-B58E-4BA8-8898-F3622A39A7D6}"/>
          </ac:spMkLst>
        </pc:spChg>
        <pc:spChg chg="add mod">
          <ac:chgData name="이동건" userId="4ad090f6-dadd-4301-b5d0-883b88f508af" providerId="ADAL" clId="{A724DCBF-5B01-4D27-A7C2-8DEFE99425B6}" dt="2022-06-30T00:06:02.515" v="10826" actId="1076"/>
          <ac:spMkLst>
            <pc:docMk/>
            <pc:sldMk cId="256357778" sldId="12497"/>
            <ac:spMk id="10" creationId="{28B0EBA2-AFCC-435A-AC64-C432B03C1224}"/>
          </ac:spMkLst>
        </pc:spChg>
        <pc:spChg chg="add del mod">
          <ac:chgData name="이동건" userId="4ad090f6-dadd-4301-b5d0-883b88f508af" providerId="ADAL" clId="{A724DCBF-5B01-4D27-A7C2-8DEFE99425B6}" dt="2022-06-28T01:45:28.500" v="10407" actId="478"/>
          <ac:spMkLst>
            <pc:docMk/>
            <pc:sldMk cId="256357778" sldId="12497"/>
            <ac:spMk id="22" creationId="{17AA0F08-B200-4216-B704-8CACFB125505}"/>
          </ac:spMkLst>
        </pc:spChg>
        <pc:spChg chg="del">
          <ac:chgData name="이동건" userId="4ad090f6-dadd-4301-b5d0-883b88f508af" providerId="ADAL" clId="{A724DCBF-5B01-4D27-A7C2-8DEFE99425B6}" dt="2022-06-24T08:05:19.797" v="3465" actId="478"/>
          <ac:spMkLst>
            <pc:docMk/>
            <pc:sldMk cId="256357778" sldId="12497"/>
            <ac:spMk id="41" creationId="{4AAB184C-C00F-47D1-B640-D4724AA6E25F}"/>
          </ac:spMkLst>
        </pc:spChg>
        <pc:spChg chg="del">
          <ac:chgData name="이동건" userId="4ad090f6-dadd-4301-b5d0-883b88f508af" providerId="ADAL" clId="{A724DCBF-5B01-4D27-A7C2-8DEFE99425B6}" dt="2022-06-24T08:05:17.579" v="3464" actId="478"/>
          <ac:spMkLst>
            <pc:docMk/>
            <pc:sldMk cId="256357778" sldId="12497"/>
            <ac:spMk id="42" creationId="{B51A4640-7903-459F-975F-B9CE4E938FD3}"/>
          </ac:spMkLst>
        </pc:spChg>
        <pc:spChg chg="mod">
          <ac:chgData name="이동건" userId="4ad090f6-dadd-4301-b5d0-883b88f508af" providerId="ADAL" clId="{A724DCBF-5B01-4D27-A7C2-8DEFE99425B6}" dt="2022-06-29T23:51:51.946" v="10708" actId="1076"/>
          <ac:spMkLst>
            <pc:docMk/>
            <pc:sldMk cId="256357778" sldId="12497"/>
            <ac:spMk id="53" creationId="{BD1A6ECB-77EB-462C-9E11-8CB8C2FDA357}"/>
          </ac:spMkLst>
        </pc:spChg>
        <pc:spChg chg="add mod">
          <ac:chgData name="이동건" userId="4ad090f6-dadd-4301-b5d0-883b88f508af" providerId="ADAL" clId="{A724DCBF-5B01-4D27-A7C2-8DEFE99425B6}" dt="2022-06-29T23:47:51.955" v="10597" actId="1076"/>
          <ac:spMkLst>
            <pc:docMk/>
            <pc:sldMk cId="256357778" sldId="12497"/>
            <ac:spMk id="54" creationId="{33A58EC1-6086-4647-B816-553C148185B3}"/>
          </ac:spMkLst>
        </pc:spChg>
        <pc:spChg chg="add mod">
          <ac:chgData name="이동건" userId="4ad090f6-dadd-4301-b5d0-883b88f508af" providerId="ADAL" clId="{A724DCBF-5B01-4D27-A7C2-8DEFE99425B6}" dt="2022-06-29T23:51:47.938" v="10707" actId="1076"/>
          <ac:spMkLst>
            <pc:docMk/>
            <pc:sldMk cId="256357778" sldId="12497"/>
            <ac:spMk id="55" creationId="{B9777E4A-B60C-42BF-B4AF-26CEABC102A2}"/>
          </ac:spMkLst>
        </pc:spChg>
        <pc:spChg chg="add del mod">
          <ac:chgData name="이동건" userId="4ad090f6-dadd-4301-b5d0-883b88f508af" providerId="ADAL" clId="{A724DCBF-5B01-4D27-A7C2-8DEFE99425B6}" dt="2022-06-28T01:45:30.560" v="10408" actId="478"/>
          <ac:spMkLst>
            <pc:docMk/>
            <pc:sldMk cId="256357778" sldId="12497"/>
            <ac:spMk id="57" creationId="{BF21EE56-4C3A-40B0-B282-C89B6D07BB65}"/>
          </ac:spMkLst>
        </pc:spChg>
        <pc:spChg chg="add del mod">
          <ac:chgData name="이동건" userId="4ad090f6-dadd-4301-b5d0-883b88f508af" providerId="ADAL" clId="{A724DCBF-5B01-4D27-A7C2-8DEFE99425B6}" dt="2022-06-28T01:45:33.716" v="10410" actId="478"/>
          <ac:spMkLst>
            <pc:docMk/>
            <pc:sldMk cId="256357778" sldId="12497"/>
            <ac:spMk id="77" creationId="{566D73A5-4774-4522-ACAB-0407A373E86B}"/>
          </ac:spMkLst>
        </pc:spChg>
        <pc:spChg chg="add del mod">
          <ac:chgData name="이동건" userId="4ad090f6-dadd-4301-b5d0-883b88f508af" providerId="ADAL" clId="{A724DCBF-5B01-4D27-A7C2-8DEFE99425B6}" dt="2022-06-27T00:50:46.591" v="5804" actId="478"/>
          <ac:spMkLst>
            <pc:docMk/>
            <pc:sldMk cId="256357778" sldId="12497"/>
            <ac:spMk id="81" creationId="{5B1158A4-E4A1-4C03-A48E-6588DB7D875E}"/>
          </ac:spMkLst>
        </pc:spChg>
        <pc:spChg chg="del mod">
          <ac:chgData name="이동건" userId="4ad090f6-dadd-4301-b5d0-883b88f508af" providerId="ADAL" clId="{A724DCBF-5B01-4D27-A7C2-8DEFE99425B6}" dt="2022-06-27T00:50:35.972" v="5801" actId="478"/>
          <ac:spMkLst>
            <pc:docMk/>
            <pc:sldMk cId="256357778" sldId="12497"/>
            <ac:spMk id="87" creationId="{35054131-113E-403E-86FE-136FE4FD0186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89" creationId="{AB464BB2-B21A-465F-9C2D-2AF1055F8B36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93" creationId="{1889468B-4C97-4B55-B4BD-0002C7FC4D89}"/>
          </ac:spMkLst>
        </pc:spChg>
        <pc:spChg chg="add mod">
          <ac:chgData name="이동건" userId="4ad090f6-dadd-4301-b5d0-883b88f508af" providerId="ADAL" clId="{A724DCBF-5B01-4D27-A7C2-8DEFE99425B6}" dt="2022-06-30T00:05:55.677" v="10823" actId="1076"/>
          <ac:spMkLst>
            <pc:docMk/>
            <pc:sldMk cId="256357778" sldId="12497"/>
            <ac:spMk id="95" creationId="{F81147E9-AC37-4C33-A911-95034857DA3A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97" creationId="{E44656E4-F785-4F76-B92A-B4AC34249A79}"/>
          </ac:spMkLst>
        </pc:spChg>
        <pc:spChg chg="add mod">
          <ac:chgData name="이동건" userId="4ad090f6-dadd-4301-b5d0-883b88f508af" providerId="ADAL" clId="{A724DCBF-5B01-4D27-A7C2-8DEFE99425B6}" dt="2022-06-29T23:51:26.572" v="10704" actId="1076"/>
          <ac:spMkLst>
            <pc:docMk/>
            <pc:sldMk cId="256357778" sldId="12497"/>
            <ac:spMk id="99" creationId="{CA1C1C65-18BE-4202-8D55-CBD71F6615A4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00" creationId="{CA92CA62-7597-4D58-9FB4-2546C389C044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01" creationId="{BA95A121-780F-4AE0-B040-DD15A15EFD86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02" creationId="{1F268E1E-1900-43D7-BF4F-EB090957461E}"/>
          </ac:spMkLst>
        </pc:spChg>
        <pc:spChg chg="add mod">
          <ac:chgData name="이동건" userId="4ad090f6-dadd-4301-b5d0-883b88f508af" providerId="ADAL" clId="{A724DCBF-5B01-4D27-A7C2-8DEFE99425B6}" dt="2022-06-30T00:05:45.052" v="10820" actId="1076"/>
          <ac:spMkLst>
            <pc:docMk/>
            <pc:sldMk cId="256357778" sldId="12497"/>
            <ac:spMk id="104" creationId="{5B73FFAB-AFE1-44E9-B5D1-E6C5894EF927}"/>
          </ac:spMkLst>
        </pc:spChg>
        <pc:spChg chg="add mod">
          <ac:chgData name="이동건" userId="4ad090f6-dadd-4301-b5d0-883b88f508af" providerId="ADAL" clId="{A724DCBF-5B01-4D27-A7C2-8DEFE99425B6}" dt="2022-06-30T00:05:20.792" v="10814" actId="208"/>
          <ac:spMkLst>
            <pc:docMk/>
            <pc:sldMk cId="256357778" sldId="12497"/>
            <ac:spMk id="112" creationId="{16E803C9-427E-483C-9705-C37B60065AC1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14" creationId="{2563918C-06D2-4560-AD70-5DA325B94980}"/>
          </ac:spMkLst>
        </pc:spChg>
        <pc:spChg chg="add del mod">
          <ac:chgData name="이동건" userId="4ad090f6-dadd-4301-b5d0-883b88f508af" providerId="ADAL" clId="{A724DCBF-5B01-4D27-A7C2-8DEFE99425B6}" dt="2022-06-29T23:52:52.833" v="10735"/>
          <ac:spMkLst>
            <pc:docMk/>
            <pc:sldMk cId="256357778" sldId="12497"/>
            <ac:spMk id="115" creationId="{69614829-AFD8-40B1-BDCE-D6DE7EB102F1}"/>
          </ac:spMkLst>
        </pc:spChg>
        <pc:spChg chg="add mod">
          <ac:chgData name="이동건" userId="4ad090f6-dadd-4301-b5d0-883b88f508af" providerId="ADAL" clId="{A724DCBF-5B01-4D27-A7C2-8DEFE99425B6}" dt="2022-06-30T00:05:10.080" v="10810" actId="1076"/>
          <ac:spMkLst>
            <pc:docMk/>
            <pc:sldMk cId="256357778" sldId="12497"/>
            <ac:spMk id="125" creationId="{1D4AE7FC-6974-406A-8102-FB7014A68C14}"/>
          </ac:spMkLst>
        </pc:spChg>
        <pc:spChg chg="add mod">
          <ac:chgData name="이동건" userId="4ad090f6-dadd-4301-b5d0-883b88f508af" providerId="ADAL" clId="{A724DCBF-5B01-4D27-A7C2-8DEFE99425B6}" dt="2022-06-30T00:05:36.168" v="10817" actId="404"/>
          <ac:spMkLst>
            <pc:docMk/>
            <pc:sldMk cId="256357778" sldId="12497"/>
            <ac:spMk id="126" creationId="{5E12FF1B-6196-4E30-B8F6-0C10640C7C64}"/>
          </ac:spMkLst>
        </pc:spChg>
        <pc:spChg chg="del">
          <ac:chgData name="이동건" userId="4ad090f6-dadd-4301-b5d0-883b88f508af" providerId="ADAL" clId="{A724DCBF-5B01-4D27-A7C2-8DEFE99425B6}" dt="2022-06-24T08:05:13.747" v="3462" actId="478"/>
          <ac:spMkLst>
            <pc:docMk/>
            <pc:sldMk cId="256357778" sldId="12497"/>
            <ac:spMk id="128" creationId="{AD53992E-DEFD-43D0-8E74-EA6ACB6C0167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29" creationId="{F9183F99-44A5-4749-88F6-DAEC9562D0BF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30" creationId="{5D30A9BC-9232-49B4-B7F2-EE6E3C9728CC}"/>
          </ac:spMkLst>
        </pc:spChg>
        <pc:spChg chg="add mod">
          <ac:chgData name="이동건" userId="4ad090f6-dadd-4301-b5d0-883b88f508af" providerId="ADAL" clId="{A724DCBF-5B01-4D27-A7C2-8DEFE99425B6}" dt="2022-06-30T00:05:30.266" v="10816" actId="1076"/>
          <ac:spMkLst>
            <pc:docMk/>
            <pc:sldMk cId="256357778" sldId="12497"/>
            <ac:spMk id="133" creationId="{9B2828A2-74EB-46F0-8D33-0DE1FB27F1A9}"/>
          </ac:spMkLst>
        </pc:spChg>
        <pc:spChg chg="del mod">
          <ac:chgData name="이동건" userId="4ad090f6-dadd-4301-b5d0-883b88f508af" providerId="ADAL" clId="{A724DCBF-5B01-4D27-A7C2-8DEFE99425B6}" dt="2022-06-24T08:05:15.469" v="3463" actId="478"/>
          <ac:spMkLst>
            <pc:docMk/>
            <pc:sldMk cId="256357778" sldId="12497"/>
            <ac:spMk id="8217" creationId="{00FCC38C-1334-4427-AF39-C4E21D2143B1}"/>
          </ac:spMkLst>
        </pc:spChg>
        <pc:spChg chg="mod">
          <ac:chgData name="이동건" userId="4ad090f6-dadd-4301-b5d0-883b88f508af" providerId="ADAL" clId="{A724DCBF-5B01-4D27-A7C2-8DEFE99425B6}" dt="2022-06-27T00:49:33.824" v="5780" actId="1076"/>
          <ac:spMkLst>
            <pc:docMk/>
            <pc:sldMk cId="256357778" sldId="12497"/>
            <ac:spMk id="8218" creationId="{D9176413-5459-4B5C-9260-24ABA1C53C31}"/>
          </ac:spMkLst>
        </pc:spChg>
        <pc:picChg chg="add mod">
          <ac:chgData name="이동건" userId="4ad090f6-dadd-4301-b5d0-883b88f508af" providerId="ADAL" clId="{A724DCBF-5B01-4D27-A7C2-8DEFE99425B6}" dt="2022-06-30T00:05:45.052" v="10820" actId="1076"/>
          <ac:picMkLst>
            <pc:docMk/>
            <pc:sldMk cId="256357778" sldId="12497"/>
            <ac:picMk id="103" creationId="{E919E11C-AB2A-4BF4-AEBF-C07EFB6832D9}"/>
          </ac:picMkLst>
        </pc:picChg>
        <pc:cxnChg chg="mod">
          <ac:chgData name="이동건" userId="4ad090f6-dadd-4301-b5d0-883b88f508af" providerId="ADAL" clId="{A724DCBF-5B01-4D27-A7C2-8DEFE99425B6}" dt="2022-06-24T08:04:57.828" v="3459" actId="14100"/>
          <ac:cxnSpMkLst>
            <pc:docMk/>
            <pc:sldMk cId="256357778" sldId="12497"/>
            <ac:cxnSpMk id="26" creationId="{C04AB58C-62B3-4B54-9BCE-B2552CDF9C3E}"/>
          </ac:cxnSpMkLst>
        </pc:cxnChg>
        <pc:cxnChg chg="mod">
          <ac:chgData name="이동건" userId="4ad090f6-dadd-4301-b5d0-883b88f508af" providerId="ADAL" clId="{A724DCBF-5B01-4D27-A7C2-8DEFE99425B6}" dt="2022-06-24T08:10:21.096" v="3523" actId="1076"/>
          <ac:cxnSpMkLst>
            <pc:docMk/>
            <pc:sldMk cId="256357778" sldId="12497"/>
            <ac:cxnSpMk id="27" creationId="{05BCC253-8899-493D-98A8-0BF97110A024}"/>
          </ac:cxnSpMkLst>
        </pc:cxnChg>
        <pc:cxnChg chg="mod">
          <ac:chgData name="이동건" userId="4ad090f6-dadd-4301-b5d0-883b88f508af" providerId="ADAL" clId="{A724DCBF-5B01-4D27-A7C2-8DEFE99425B6}" dt="2022-06-24T08:10:18.714" v="3522" actId="14100"/>
          <ac:cxnSpMkLst>
            <pc:docMk/>
            <pc:sldMk cId="256357778" sldId="12497"/>
            <ac:cxnSpMk id="33" creationId="{21B147A5-DF38-4F9E-AE00-2514D7D52B4F}"/>
          </ac:cxnSpMkLst>
        </pc:cxnChg>
        <pc:cxnChg chg="mod">
          <ac:chgData name="이동건" userId="4ad090f6-dadd-4301-b5d0-883b88f508af" providerId="ADAL" clId="{A724DCBF-5B01-4D27-A7C2-8DEFE99425B6}" dt="2022-06-24T08:09:53.174" v="3517" actId="14100"/>
          <ac:cxnSpMkLst>
            <pc:docMk/>
            <pc:sldMk cId="256357778" sldId="12497"/>
            <ac:cxnSpMk id="37" creationId="{A4C27B52-2758-432D-B52D-362AA301241C}"/>
          </ac:cxnSpMkLst>
        </pc:cxnChg>
        <pc:cxnChg chg="mod">
          <ac:chgData name="이동건" userId="4ad090f6-dadd-4301-b5d0-883b88f508af" providerId="ADAL" clId="{A724DCBF-5B01-4D27-A7C2-8DEFE99425B6}" dt="2022-06-24T08:10:28.835" v="3524" actId="14100"/>
          <ac:cxnSpMkLst>
            <pc:docMk/>
            <pc:sldMk cId="256357778" sldId="12497"/>
            <ac:cxnSpMk id="39" creationId="{6784DA07-F2B5-4E15-883E-37D9FF5B1107}"/>
          </ac:cxnSpMkLst>
        </pc:cxnChg>
        <pc:cxnChg chg="mod">
          <ac:chgData name="이동건" userId="4ad090f6-dadd-4301-b5d0-883b88f508af" providerId="ADAL" clId="{A724DCBF-5B01-4D27-A7C2-8DEFE99425B6}" dt="2022-06-29T23:51:53.812" v="10709" actId="14100"/>
          <ac:cxnSpMkLst>
            <pc:docMk/>
            <pc:sldMk cId="256357778" sldId="12497"/>
            <ac:cxnSpMk id="51" creationId="{BA2FF78D-6DAB-4CB5-8588-3E813C7E890A}"/>
          </ac:cxnSpMkLst>
        </pc:cxnChg>
        <pc:cxnChg chg="mod">
          <ac:chgData name="이동건" userId="4ad090f6-dadd-4301-b5d0-883b88f508af" providerId="ADAL" clId="{A724DCBF-5B01-4D27-A7C2-8DEFE99425B6}" dt="2022-06-24T08:05:40.552" v="3468" actId="208"/>
          <ac:cxnSpMkLst>
            <pc:docMk/>
            <pc:sldMk cId="256357778" sldId="12497"/>
            <ac:cxnSpMk id="56" creationId="{C2C7870A-B2DB-41AA-B8BD-A559873FAD75}"/>
          </ac:cxnSpMkLst>
        </pc:cxnChg>
        <pc:cxnChg chg="add del mod">
          <ac:chgData name="이동건" userId="4ad090f6-dadd-4301-b5d0-883b88f508af" providerId="ADAL" clId="{A724DCBF-5B01-4D27-A7C2-8DEFE99425B6}" dt="2022-06-28T01:45:32.805" v="10409" actId="478"/>
          <ac:cxnSpMkLst>
            <pc:docMk/>
            <pc:sldMk cId="256357778" sldId="12497"/>
            <ac:cxnSpMk id="59" creationId="{3CA98C73-08ED-4405-89B7-6A8DD4B7D545}"/>
          </ac:cxnSpMkLst>
        </pc:cxnChg>
        <pc:cxnChg chg="add mod">
          <ac:chgData name="이동건" userId="4ad090f6-dadd-4301-b5d0-883b88f508af" providerId="ADAL" clId="{A724DCBF-5B01-4D27-A7C2-8DEFE99425B6}" dt="2022-06-30T00:05:58.722" v="10825" actId="14100"/>
          <ac:cxnSpMkLst>
            <pc:docMk/>
            <pc:sldMk cId="256357778" sldId="12497"/>
            <ac:cxnSpMk id="61" creationId="{C2726C32-657C-4372-9A7A-F3DE6956F5C9}"/>
          </ac:cxnSpMkLst>
        </pc:cxnChg>
        <pc:cxnChg chg="mod">
          <ac:chgData name="이동건" userId="4ad090f6-dadd-4301-b5d0-883b88f508af" providerId="ADAL" clId="{A724DCBF-5B01-4D27-A7C2-8DEFE99425B6}" dt="2022-06-24T08:08:58.645" v="3504" actId="14100"/>
          <ac:cxnSpMkLst>
            <pc:docMk/>
            <pc:sldMk cId="256357778" sldId="12497"/>
            <ac:cxnSpMk id="63" creationId="{32B8A9C0-2C60-41D7-B1EB-98495AAB7B12}"/>
          </ac:cxnSpMkLst>
        </pc:cxnChg>
        <pc:cxnChg chg="add mod">
          <ac:chgData name="이동건" userId="4ad090f6-dadd-4301-b5d0-883b88f508af" providerId="ADAL" clId="{A724DCBF-5B01-4D27-A7C2-8DEFE99425B6}" dt="2022-06-24T08:08:47.105" v="3501" actId="14100"/>
          <ac:cxnSpMkLst>
            <pc:docMk/>
            <pc:sldMk cId="256357778" sldId="12497"/>
            <ac:cxnSpMk id="65" creationId="{196CF9E4-E93F-4066-B026-CBC1DDD0B369}"/>
          </ac:cxnSpMkLst>
        </pc:cxnChg>
        <pc:cxnChg chg="add del">
          <ac:chgData name="이동건" userId="4ad090f6-dadd-4301-b5d0-883b88f508af" providerId="ADAL" clId="{A724DCBF-5B01-4D27-A7C2-8DEFE99425B6}" dt="2022-06-24T08:08:55.149" v="3503" actId="478"/>
          <ac:cxnSpMkLst>
            <pc:docMk/>
            <pc:sldMk cId="256357778" sldId="12497"/>
            <ac:cxnSpMk id="69" creationId="{5DC101AD-96D2-4243-B0FC-C3255BC02FE0}"/>
          </ac:cxnSpMkLst>
        </pc:cxnChg>
        <pc:cxnChg chg="add mod">
          <ac:chgData name="이동건" userId="4ad090f6-dadd-4301-b5d0-883b88f508af" providerId="ADAL" clId="{A724DCBF-5B01-4D27-A7C2-8DEFE99425B6}" dt="2022-06-24T08:09:09.537" v="3508" actId="14100"/>
          <ac:cxnSpMkLst>
            <pc:docMk/>
            <pc:sldMk cId="256357778" sldId="12497"/>
            <ac:cxnSpMk id="71" creationId="{5CB00444-9853-42A5-85E5-7BEF4311B2F4}"/>
          </ac:cxnSpMkLst>
        </pc:cxnChg>
        <pc:cxnChg chg="add mod">
          <ac:chgData name="이동건" userId="4ad090f6-dadd-4301-b5d0-883b88f508af" providerId="ADAL" clId="{A724DCBF-5B01-4D27-A7C2-8DEFE99425B6}" dt="2022-06-24T08:09:46.472" v="3514" actId="14100"/>
          <ac:cxnSpMkLst>
            <pc:docMk/>
            <pc:sldMk cId="256357778" sldId="12497"/>
            <ac:cxnSpMk id="75" creationId="{1682E658-2CC7-43E4-BAFF-002C0ADD3409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79" creationId="{D5E8131E-56FA-4CAA-ABA0-FBC176CE5101}"/>
          </ac:cxnSpMkLst>
        </pc:cxnChg>
        <pc:cxnChg chg="add mod">
          <ac:chgData name="이동건" userId="4ad090f6-dadd-4301-b5d0-883b88f508af" providerId="ADAL" clId="{A724DCBF-5B01-4D27-A7C2-8DEFE99425B6}" dt="2022-06-24T08:10:04.315" v="3521" actId="14100"/>
          <ac:cxnSpMkLst>
            <pc:docMk/>
            <pc:sldMk cId="256357778" sldId="12497"/>
            <ac:cxnSpMk id="80" creationId="{BB470814-35BE-4BCB-B0A9-BB4E49E6E2EE}"/>
          </ac:cxnSpMkLst>
        </pc:cxnChg>
        <pc:cxnChg chg="add mod">
          <ac:chgData name="이동건" userId="4ad090f6-dadd-4301-b5d0-883b88f508af" providerId="ADAL" clId="{A724DCBF-5B01-4D27-A7C2-8DEFE99425B6}" dt="2022-06-29T23:51:33.224" v="10706" actId="14100"/>
          <ac:cxnSpMkLst>
            <pc:docMk/>
            <pc:sldMk cId="256357778" sldId="12497"/>
            <ac:cxnSpMk id="84" creationId="{DAB9B0E9-3F8E-4F67-B311-32027404F581}"/>
          </ac:cxnSpMkLst>
        </pc:cxnChg>
        <pc:cxnChg chg="add mod">
          <ac:chgData name="이동건" userId="4ad090f6-dadd-4301-b5d0-883b88f508af" providerId="ADAL" clId="{A724DCBF-5B01-4D27-A7C2-8DEFE99425B6}" dt="2022-06-24T08:10:46.341" v="3529" actId="14100"/>
          <ac:cxnSpMkLst>
            <pc:docMk/>
            <pc:sldMk cId="256357778" sldId="12497"/>
            <ac:cxnSpMk id="88" creationId="{7C542573-F32E-4BFD-A8AA-33E2268F4071}"/>
          </ac:cxnSpMkLst>
        </pc:cxnChg>
        <pc:cxnChg chg="add mod">
          <ac:chgData name="이동건" userId="4ad090f6-dadd-4301-b5d0-883b88f508af" providerId="ADAL" clId="{A724DCBF-5B01-4D27-A7C2-8DEFE99425B6}" dt="2022-06-24T08:11:19.614" v="3535" actId="14100"/>
          <ac:cxnSpMkLst>
            <pc:docMk/>
            <pc:sldMk cId="256357778" sldId="12497"/>
            <ac:cxnSpMk id="90" creationId="{09B5C667-FC0D-4F70-9565-2D4E2351E712}"/>
          </ac:cxnSpMkLst>
        </pc:cxnChg>
        <pc:cxnChg chg="mod">
          <ac:chgData name="이동건" userId="4ad090f6-dadd-4301-b5d0-883b88f508af" providerId="ADAL" clId="{A724DCBF-5B01-4D27-A7C2-8DEFE99425B6}" dt="2022-06-24T08:08:41.159" v="3500" actId="14100"/>
          <ac:cxnSpMkLst>
            <pc:docMk/>
            <pc:sldMk cId="256357778" sldId="12497"/>
            <ac:cxnSpMk id="91" creationId="{FC1C074C-FFCD-403F-93CC-C665D6F1A87A}"/>
          </ac:cxnSpMkLst>
        </pc:cxnChg>
        <pc:cxnChg chg="mod">
          <ac:chgData name="이동건" userId="4ad090f6-dadd-4301-b5d0-883b88f508af" providerId="ADAL" clId="{A724DCBF-5B01-4D27-A7C2-8DEFE99425B6}" dt="2022-06-24T08:11:08.826" v="3531" actId="14100"/>
          <ac:cxnSpMkLst>
            <pc:docMk/>
            <pc:sldMk cId="256357778" sldId="12497"/>
            <ac:cxnSpMk id="92" creationId="{8C62018E-7BB2-4D29-986A-1A9DB90B1132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94" creationId="{C955C952-6647-4784-9EA0-A81875833EB0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96" creationId="{D7DB3E7D-E69F-427B-8901-0B028A0E1A2E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98" creationId="{75F81334-3CEB-457B-A8D8-D85596C00EF6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05" creationId="{40FA2D1A-B5C6-43C2-A916-CEDB81127F68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06" creationId="{93F1AA1A-B41F-45A4-805C-D919D6225D08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07" creationId="{9F31267A-2FC4-4C58-9EBE-63EBC03E21A8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08" creationId="{16C2A80E-272F-4F64-8A9A-C00885251645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09" creationId="{4ABE13A6-6634-4115-98C4-1CA1106201E4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0" creationId="{D2F1B05A-B91D-45B7-A578-19521BB78AD0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1" creationId="{63187D13-7CCF-48EA-9371-97BE2A14B6B9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3" creationId="{780BC280-C188-4E79-B83C-FAF66AAFA0E1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6" creationId="{CFE53E65-678D-4B22-86D9-8F45C1E53FBA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7" creationId="{17EB1536-13A9-49E1-82FF-98DE35CC8517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8" creationId="{A3A99E20-13ED-43EC-B0C4-22493F114EFD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19" creationId="{7CEB6FD6-61E8-49FB-AAE6-FC576173B77D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20" creationId="{E1F4D644-63CB-4FD6-8D70-2BEEE87367FD}"/>
          </ac:cxnSpMkLst>
        </pc:cxnChg>
        <pc:cxnChg chg="add del mod">
          <ac:chgData name="이동건" userId="4ad090f6-dadd-4301-b5d0-883b88f508af" providerId="ADAL" clId="{A724DCBF-5B01-4D27-A7C2-8DEFE99425B6}" dt="2022-06-24T08:16:00.886" v="3635" actId="478"/>
          <ac:cxnSpMkLst>
            <pc:docMk/>
            <pc:sldMk cId="256357778" sldId="12497"/>
            <ac:cxnSpMk id="121" creationId="{7FABD923-74B7-4875-9235-DC0CB7B1F10F}"/>
          </ac:cxnSpMkLst>
        </pc:cxnChg>
        <pc:cxnChg chg="add del mod">
          <ac:chgData name="이동건" userId="4ad090f6-dadd-4301-b5d0-883b88f508af" providerId="ADAL" clId="{A724DCBF-5B01-4D27-A7C2-8DEFE99425B6}" dt="2022-06-24T08:16:01.741" v="3636" actId="478"/>
          <ac:cxnSpMkLst>
            <pc:docMk/>
            <pc:sldMk cId="256357778" sldId="12497"/>
            <ac:cxnSpMk id="122" creationId="{84A3A7C7-6CDA-4785-B539-FCC29AD2DD9E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23" creationId="{5F286D9D-4C3A-4BBC-9579-7814FFF13330}"/>
          </ac:cxnSpMkLst>
        </pc:cxnChg>
        <pc:cxnChg chg="add mod">
          <ac:chgData name="이동건" userId="4ad090f6-dadd-4301-b5d0-883b88f508af" providerId="ADAL" clId="{A724DCBF-5B01-4D27-A7C2-8DEFE99425B6}" dt="2022-06-30T00:05:30.266" v="10816" actId="1076"/>
          <ac:cxnSpMkLst>
            <pc:docMk/>
            <pc:sldMk cId="256357778" sldId="12497"/>
            <ac:cxnSpMk id="124" creationId="{9C2803E2-EC41-449B-B97D-61E5905708DA}"/>
          </ac:cxnSpMkLst>
        </pc:cxnChg>
        <pc:cxnChg chg="mod">
          <ac:chgData name="이동건" userId="4ad090f6-dadd-4301-b5d0-883b88f508af" providerId="ADAL" clId="{A724DCBF-5B01-4D27-A7C2-8DEFE99425B6}" dt="2022-07-07T00:24:57.610" v="11988" actId="208"/>
          <ac:cxnSpMkLst>
            <pc:docMk/>
            <pc:sldMk cId="256357778" sldId="12497"/>
            <ac:cxnSpMk id="8193" creationId="{F05C578B-0DA0-4BE3-8575-5925A1DB743B}"/>
          </ac:cxnSpMkLst>
        </pc:cxnChg>
      </pc:sldChg>
      <pc:sldChg chg="del">
        <pc:chgData name="이동건" userId="4ad090f6-dadd-4301-b5d0-883b88f508af" providerId="ADAL" clId="{A724DCBF-5B01-4D27-A7C2-8DEFE99425B6}" dt="2022-06-23T06:57:34.918" v="4" actId="2696"/>
        <pc:sldMkLst>
          <pc:docMk/>
          <pc:sldMk cId="283741333" sldId="12498"/>
        </pc:sldMkLst>
      </pc:sldChg>
      <pc:sldChg chg="addSp delSp modSp add modTransition">
        <pc:chgData name="이동건" userId="4ad090f6-dadd-4301-b5d0-883b88f508af" providerId="ADAL" clId="{A724DCBF-5B01-4D27-A7C2-8DEFE99425B6}" dt="2022-06-27T00:31:58.038" v="5074"/>
        <pc:sldMkLst>
          <pc:docMk/>
          <pc:sldMk cId="3147888416" sldId="12498"/>
        </pc:sldMkLst>
        <pc:spChg chg="mod">
          <ac:chgData name="이동건" userId="4ad090f6-dadd-4301-b5d0-883b88f508af" providerId="ADAL" clId="{A724DCBF-5B01-4D27-A7C2-8DEFE99425B6}" dt="2022-06-24T06:55:12.021" v="2384" actId="20577"/>
          <ac:spMkLst>
            <pc:docMk/>
            <pc:sldMk cId="3147888416" sldId="12498"/>
            <ac:spMk id="2" creationId="{0745B92E-9091-F7F4-DF05-715E037CEDCA}"/>
          </ac:spMkLst>
        </pc:spChg>
        <pc:spChg chg="add mod">
          <ac:chgData name="이동건" userId="4ad090f6-dadd-4301-b5d0-883b88f508af" providerId="ADAL" clId="{A724DCBF-5B01-4D27-A7C2-8DEFE99425B6}" dt="2022-06-26T23:44:39.442" v="4212" actId="1076"/>
          <ac:spMkLst>
            <pc:docMk/>
            <pc:sldMk cId="3147888416" sldId="12498"/>
            <ac:spMk id="4" creationId="{854CED5A-0D04-47C6-B518-B54E2749A75C}"/>
          </ac:spMkLst>
        </pc:spChg>
        <pc:spChg chg="add mod">
          <ac:chgData name="이동건" userId="4ad090f6-dadd-4301-b5d0-883b88f508af" providerId="ADAL" clId="{A724DCBF-5B01-4D27-A7C2-8DEFE99425B6}" dt="2022-06-26T23:44:41.549" v="4213" actId="1076"/>
          <ac:spMkLst>
            <pc:docMk/>
            <pc:sldMk cId="3147888416" sldId="12498"/>
            <ac:spMk id="5" creationId="{897EC116-FB9E-475B-AA10-71FC04E3442F}"/>
          </ac:spMkLst>
        </pc:spChg>
        <pc:spChg chg="add mod">
          <ac:chgData name="이동건" userId="4ad090f6-dadd-4301-b5d0-883b88f508af" providerId="ADAL" clId="{A724DCBF-5B01-4D27-A7C2-8DEFE99425B6}" dt="2022-06-24T06:56:27.987" v="2457" actId="1076"/>
          <ac:spMkLst>
            <pc:docMk/>
            <pc:sldMk cId="3147888416" sldId="12498"/>
            <ac:spMk id="10" creationId="{FC506325-FB00-409B-BCAE-233AD7C8E801}"/>
          </ac:spMkLst>
        </pc:spChg>
        <pc:spChg chg="add mod">
          <ac:chgData name="이동건" userId="4ad090f6-dadd-4301-b5d0-883b88f508af" providerId="ADAL" clId="{A724DCBF-5B01-4D27-A7C2-8DEFE99425B6}" dt="2022-06-24T06:57:16.598" v="2511" actId="1076"/>
          <ac:spMkLst>
            <pc:docMk/>
            <pc:sldMk cId="3147888416" sldId="12498"/>
            <ac:spMk id="12" creationId="{96F0E24D-4D51-4918-AFCA-3A30E8F9B5A9}"/>
          </ac:spMkLst>
        </pc:spChg>
        <pc:spChg chg="del">
          <ac:chgData name="이동건" userId="4ad090f6-dadd-4301-b5d0-883b88f508af" providerId="ADAL" clId="{A724DCBF-5B01-4D27-A7C2-8DEFE99425B6}" dt="2022-06-24T06:55:04.918" v="2356" actId="478"/>
          <ac:spMkLst>
            <pc:docMk/>
            <pc:sldMk cId="3147888416" sldId="12498"/>
            <ac:spMk id="25" creationId="{9B763FC2-8627-EA9C-82F7-54DA1E4EED82}"/>
          </ac:spMkLst>
        </pc:spChg>
        <pc:spChg chg="add mod">
          <ac:chgData name="이동건" userId="4ad090f6-dadd-4301-b5d0-883b88f508af" providerId="ADAL" clId="{A724DCBF-5B01-4D27-A7C2-8DEFE99425B6}" dt="2022-06-24T06:56:27.987" v="2457" actId="1076"/>
          <ac:spMkLst>
            <pc:docMk/>
            <pc:sldMk cId="3147888416" sldId="12498"/>
            <ac:spMk id="113" creationId="{E93E142C-2B09-4BDB-9044-43EE046D1447}"/>
          </ac:spMkLst>
        </pc:spChg>
        <pc:spChg chg="add mod">
          <ac:chgData name="이동건" userId="4ad090f6-dadd-4301-b5d0-883b88f508af" providerId="ADAL" clId="{A724DCBF-5B01-4D27-A7C2-8DEFE99425B6}" dt="2022-06-24T06:56:27.987" v="2457" actId="1076"/>
          <ac:spMkLst>
            <pc:docMk/>
            <pc:sldMk cId="3147888416" sldId="12498"/>
            <ac:spMk id="115" creationId="{6714F18E-6A4C-41B7-90A2-1A8791DA8217}"/>
          </ac:spMkLst>
        </pc:spChg>
        <pc:spChg chg="add mod">
          <ac:chgData name="이동건" userId="4ad090f6-dadd-4301-b5d0-883b88f508af" providerId="ADAL" clId="{A724DCBF-5B01-4D27-A7C2-8DEFE99425B6}" dt="2022-06-24T06:56:27.987" v="2457" actId="1076"/>
          <ac:spMkLst>
            <pc:docMk/>
            <pc:sldMk cId="3147888416" sldId="12498"/>
            <ac:spMk id="118" creationId="{F0954F4E-EC57-459A-A603-0A643426420F}"/>
          </ac:spMkLst>
        </pc:spChg>
        <pc:spChg chg="add mod">
          <ac:chgData name="이동건" userId="4ad090f6-dadd-4301-b5d0-883b88f508af" providerId="ADAL" clId="{A724DCBF-5B01-4D27-A7C2-8DEFE99425B6}" dt="2022-06-24T06:56:27.987" v="2457" actId="1076"/>
          <ac:spMkLst>
            <pc:docMk/>
            <pc:sldMk cId="3147888416" sldId="12498"/>
            <ac:spMk id="119" creationId="{DFBEB09C-A4D4-4D2F-8F51-4F96F53FFE66}"/>
          </ac:spMkLst>
        </pc:spChg>
        <pc:spChg chg="add mod">
          <ac:chgData name="이동건" userId="4ad090f6-dadd-4301-b5d0-883b88f508af" providerId="ADAL" clId="{A724DCBF-5B01-4D27-A7C2-8DEFE99425B6}" dt="2022-06-24T06:56:27.987" v="2457" actId="1076"/>
          <ac:spMkLst>
            <pc:docMk/>
            <pc:sldMk cId="3147888416" sldId="12498"/>
            <ac:spMk id="120" creationId="{DBECD7B4-0293-4635-B986-7F59C903FC2F}"/>
          </ac:spMkLst>
        </pc:spChg>
        <pc:spChg chg="add mod topLvl">
          <ac:chgData name="이동건" userId="4ad090f6-dadd-4301-b5d0-883b88f508af" providerId="ADAL" clId="{A724DCBF-5B01-4D27-A7C2-8DEFE99425B6}" dt="2022-06-24T06:59:12.803" v="2557" actId="165"/>
          <ac:spMkLst>
            <pc:docMk/>
            <pc:sldMk cId="3147888416" sldId="12498"/>
            <ac:spMk id="124" creationId="{A671796B-3B7E-48F9-B3C1-EC02EE0FCB1C}"/>
          </ac:spMkLst>
        </pc:spChg>
        <pc:spChg chg="add del mod">
          <ac:chgData name="이동건" userId="4ad090f6-dadd-4301-b5d0-883b88f508af" providerId="ADAL" clId="{A724DCBF-5B01-4D27-A7C2-8DEFE99425B6}" dt="2022-06-24T06:58:01.391" v="2525" actId="478"/>
          <ac:spMkLst>
            <pc:docMk/>
            <pc:sldMk cId="3147888416" sldId="12498"/>
            <ac:spMk id="125" creationId="{0C103C1B-B5F5-49A8-91A5-D8D1124BFD8C}"/>
          </ac:spMkLst>
        </pc:spChg>
        <pc:spChg chg="add mod topLvl">
          <ac:chgData name="이동건" userId="4ad090f6-dadd-4301-b5d0-883b88f508af" providerId="ADAL" clId="{A724DCBF-5B01-4D27-A7C2-8DEFE99425B6}" dt="2022-06-24T06:59:28.723" v="2565" actId="1076"/>
          <ac:spMkLst>
            <pc:docMk/>
            <pc:sldMk cId="3147888416" sldId="12498"/>
            <ac:spMk id="126" creationId="{94F2B0CE-4608-4BE3-8F6B-EF60295AED81}"/>
          </ac:spMkLst>
        </pc:spChg>
        <pc:spChg chg="add del mod">
          <ac:chgData name="이동건" userId="4ad090f6-dadd-4301-b5d0-883b88f508af" providerId="ADAL" clId="{A724DCBF-5B01-4D27-A7C2-8DEFE99425B6}" dt="2022-06-24T06:58:29.671" v="2541" actId="478"/>
          <ac:spMkLst>
            <pc:docMk/>
            <pc:sldMk cId="3147888416" sldId="12498"/>
            <ac:spMk id="127" creationId="{38FE5270-F8A7-4AF5-9229-3106B9EB3E59}"/>
          </ac:spMkLst>
        </pc:spChg>
        <pc:spChg chg="add mod topLvl">
          <ac:chgData name="이동건" userId="4ad090f6-dadd-4301-b5d0-883b88f508af" providerId="ADAL" clId="{A724DCBF-5B01-4D27-A7C2-8DEFE99425B6}" dt="2022-06-24T06:59:24.473" v="2561" actId="164"/>
          <ac:spMkLst>
            <pc:docMk/>
            <pc:sldMk cId="3147888416" sldId="12498"/>
            <ac:spMk id="128" creationId="{CB26CD04-99E5-4957-8F5A-171DF45C4134}"/>
          </ac:spMkLst>
        </pc:spChg>
        <pc:spChg chg="mod topLvl">
          <ac:chgData name="이동건" userId="4ad090f6-dadd-4301-b5d0-883b88f508af" providerId="ADAL" clId="{A724DCBF-5B01-4D27-A7C2-8DEFE99425B6}" dt="2022-06-24T06:59:24.473" v="2561" actId="164"/>
          <ac:spMkLst>
            <pc:docMk/>
            <pc:sldMk cId="3147888416" sldId="12498"/>
            <ac:spMk id="130" creationId="{A8DB2E7A-D6FD-4CA9-9A6F-F696725F8A38}"/>
          </ac:spMkLst>
        </pc:spChg>
        <pc:spChg chg="mod topLvl">
          <ac:chgData name="이동건" userId="4ad090f6-dadd-4301-b5d0-883b88f508af" providerId="ADAL" clId="{A724DCBF-5B01-4D27-A7C2-8DEFE99425B6}" dt="2022-06-24T06:59:24.473" v="2561" actId="164"/>
          <ac:spMkLst>
            <pc:docMk/>
            <pc:sldMk cId="3147888416" sldId="12498"/>
            <ac:spMk id="131" creationId="{603991C4-C050-4050-BF43-BD50FD123108}"/>
          </ac:spMkLst>
        </pc:spChg>
        <pc:spChg chg="add mod topLvl">
          <ac:chgData name="이동건" userId="4ad090f6-dadd-4301-b5d0-883b88f508af" providerId="ADAL" clId="{A724DCBF-5B01-4D27-A7C2-8DEFE99425B6}" dt="2022-06-24T06:59:54.785" v="2585" actId="164"/>
          <ac:spMkLst>
            <pc:docMk/>
            <pc:sldMk cId="3147888416" sldId="12498"/>
            <ac:spMk id="137" creationId="{6D44C037-AD45-4880-9101-8E207C6483B6}"/>
          </ac:spMkLst>
        </pc:spChg>
        <pc:spChg chg="add mod topLvl">
          <ac:chgData name="이동건" userId="4ad090f6-dadd-4301-b5d0-883b88f508af" providerId="ADAL" clId="{A724DCBF-5B01-4D27-A7C2-8DEFE99425B6}" dt="2022-06-24T07:00:38.295" v="2596" actId="14100"/>
          <ac:spMkLst>
            <pc:docMk/>
            <pc:sldMk cId="3147888416" sldId="12498"/>
            <ac:spMk id="138" creationId="{8552C2C6-C999-4749-B0E3-320D55E573CE}"/>
          </ac:spMkLst>
        </pc:spChg>
        <pc:spChg chg="add mod topLvl">
          <ac:chgData name="이동건" userId="4ad090f6-dadd-4301-b5d0-883b88f508af" providerId="ADAL" clId="{A724DCBF-5B01-4D27-A7C2-8DEFE99425B6}" dt="2022-06-24T07:03:45.666" v="2821" actId="1076"/>
          <ac:spMkLst>
            <pc:docMk/>
            <pc:sldMk cId="3147888416" sldId="12498"/>
            <ac:spMk id="139" creationId="{E142D4F7-E831-4789-87E4-6CA67DF55D3C}"/>
          </ac:spMkLst>
        </pc:spChg>
        <pc:spChg chg="add mod">
          <ac:chgData name="이동건" userId="4ad090f6-dadd-4301-b5d0-883b88f508af" providerId="ADAL" clId="{A724DCBF-5B01-4D27-A7C2-8DEFE99425B6}" dt="2022-06-26T23:44:39.442" v="4212" actId="1076"/>
          <ac:spMkLst>
            <pc:docMk/>
            <pc:sldMk cId="3147888416" sldId="12498"/>
            <ac:spMk id="142" creationId="{F1E2C102-5EAF-4C6D-8F66-1C4ED8DC53EC}"/>
          </ac:spMkLst>
        </pc:spChg>
        <pc:spChg chg="add mod">
          <ac:chgData name="이동건" userId="4ad090f6-dadd-4301-b5d0-883b88f508af" providerId="ADAL" clId="{A724DCBF-5B01-4D27-A7C2-8DEFE99425B6}" dt="2022-06-27T00:15:49.152" v="4650" actId="20577"/>
          <ac:spMkLst>
            <pc:docMk/>
            <pc:sldMk cId="3147888416" sldId="12498"/>
            <ac:spMk id="145" creationId="{D9E7DD30-4F98-4CA2-AD49-0EA2DE6B1120}"/>
          </ac:spMkLst>
        </pc:spChg>
        <pc:spChg chg="add mod">
          <ac:chgData name="이동건" userId="4ad090f6-dadd-4301-b5d0-883b88f508af" providerId="ADAL" clId="{A724DCBF-5B01-4D27-A7C2-8DEFE99425B6}" dt="2022-06-24T08:01:26.227" v="3436" actId="20577"/>
          <ac:spMkLst>
            <pc:docMk/>
            <pc:sldMk cId="3147888416" sldId="12498"/>
            <ac:spMk id="146" creationId="{3D73F0C9-5C94-41C2-BD96-D2D6C6311E1A}"/>
          </ac:spMkLst>
        </pc:spChg>
        <pc:spChg chg="add mod">
          <ac:chgData name="이동건" userId="4ad090f6-dadd-4301-b5d0-883b88f508af" providerId="ADAL" clId="{A724DCBF-5B01-4D27-A7C2-8DEFE99425B6}" dt="2022-06-24T07:03:54.307" v="2823" actId="208"/>
          <ac:spMkLst>
            <pc:docMk/>
            <pc:sldMk cId="3147888416" sldId="12498"/>
            <ac:spMk id="147" creationId="{5B4A0708-407A-4E15-A904-64D914FDC996}"/>
          </ac:spMkLst>
        </pc:spChg>
        <pc:spChg chg="add mod">
          <ac:chgData name="이동건" userId="4ad090f6-dadd-4301-b5d0-883b88f508af" providerId="ADAL" clId="{A724DCBF-5B01-4D27-A7C2-8DEFE99425B6}" dt="2022-06-24T07:04:25.645" v="2858" actId="1076"/>
          <ac:spMkLst>
            <pc:docMk/>
            <pc:sldMk cId="3147888416" sldId="12498"/>
            <ac:spMk id="148" creationId="{27CB253E-2428-40F5-ACE6-FDBA322B6885}"/>
          </ac:spMkLst>
        </pc:spChg>
        <pc:spChg chg="add del mod">
          <ac:chgData name="이동건" userId="4ad090f6-dadd-4301-b5d0-883b88f508af" providerId="ADAL" clId="{A724DCBF-5B01-4D27-A7C2-8DEFE99425B6}" dt="2022-06-24T07:08:05.099" v="2891" actId="478"/>
          <ac:spMkLst>
            <pc:docMk/>
            <pc:sldMk cId="3147888416" sldId="12498"/>
            <ac:spMk id="149" creationId="{54A3C22E-AA86-46F1-BC23-E77D18E6B687}"/>
          </ac:spMkLst>
        </pc:spChg>
        <pc:spChg chg="add mod">
          <ac:chgData name="이동건" userId="4ad090f6-dadd-4301-b5d0-883b88f508af" providerId="ADAL" clId="{A724DCBF-5B01-4D27-A7C2-8DEFE99425B6}" dt="2022-06-27T00:16:00.060" v="4655" actId="20577"/>
          <ac:spMkLst>
            <pc:docMk/>
            <pc:sldMk cId="3147888416" sldId="12498"/>
            <ac:spMk id="149" creationId="{E7CD9ABE-511D-4817-BE0E-3A071AC5C049}"/>
          </ac:spMkLst>
        </pc:spChg>
        <pc:spChg chg="add mod">
          <ac:chgData name="이동건" userId="4ad090f6-dadd-4301-b5d0-883b88f508af" providerId="ADAL" clId="{A724DCBF-5B01-4D27-A7C2-8DEFE99425B6}" dt="2022-06-24T07:22:57.520" v="3343" actId="14100"/>
          <ac:spMkLst>
            <pc:docMk/>
            <pc:sldMk cId="3147888416" sldId="12498"/>
            <ac:spMk id="152" creationId="{02D3B720-7D6D-496C-9DE7-3D9EAD1D7932}"/>
          </ac:spMkLst>
        </pc:spChg>
        <pc:spChg chg="add mod">
          <ac:chgData name="이동건" userId="4ad090f6-dadd-4301-b5d0-883b88f508af" providerId="ADAL" clId="{A724DCBF-5B01-4D27-A7C2-8DEFE99425B6}" dt="2022-06-26T23:44:39.442" v="4212" actId="1076"/>
          <ac:spMkLst>
            <pc:docMk/>
            <pc:sldMk cId="3147888416" sldId="12498"/>
            <ac:spMk id="153" creationId="{B1FF88AC-6368-4CEE-BBFB-3E560EE0A124}"/>
          </ac:spMkLst>
        </pc:spChg>
        <pc:spChg chg="add mod">
          <ac:chgData name="이동건" userId="4ad090f6-dadd-4301-b5d0-883b88f508af" providerId="ADAL" clId="{A724DCBF-5B01-4D27-A7C2-8DEFE99425B6}" dt="2022-06-26T23:44:39.442" v="4212" actId="1076"/>
          <ac:spMkLst>
            <pc:docMk/>
            <pc:sldMk cId="3147888416" sldId="12498"/>
            <ac:spMk id="154" creationId="{3EEDF185-211C-40EB-A508-F6EEB3CD6D90}"/>
          </ac:spMkLst>
        </pc:spChg>
        <pc:spChg chg="add mod">
          <ac:chgData name="이동건" userId="4ad090f6-dadd-4301-b5d0-883b88f508af" providerId="ADAL" clId="{A724DCBF-5B01-4D27-A7C2-8DEFE99425B6}" dt="2022-06-26T23:44:39.442" v="4212" actId="1076"/>
          <ac:spMkLst>
            <pc:docMk/>
            <pc:sldMk cId="3147888416" sldId="12498"/>
            <ac:spMk id="155" creationId="{29C98E5D-549F-491A-A50C-62EFCB6D7060}"/>
          </ac:spMkLst>
        </pc:spChg>
        <pc:grpChg chg="add del mod">
          <ac:chgData name="이동건" userId="4ad090f6-dadd-4301-b5d0-883b88f508af" providerId="ADAL" clId="{A724DCBF-5B01-4D27-A7C2-8DEFE99425B6}" dt="2022-06-24T06:59:12.803" v="2557" actId="165"/>
          <ac:grpSpMkLst>
            <pc:docMk/>
            <pc:sldMk cId="3147888416" sldId="12498"/>
            <ac:grpSpMk id="14" creationId="{CD96980D-AD3B-4E77-8CCA-007A9FE4C111}"/>
          </ac:grpSpMkLst>
        </pc:grpChg>
        <pc:grpChg chg="add mod">
          <ac:chgData name="이동건" userId="4ad090f6-dadd-4301-b5d0-883b88f508af" providerId="ADAL" clId="{A724DCBF-5B01-4D27-A7C2-8DEFE99425B6}" dt="2022-06-24T06:56:27.987" v="2457" actId="1076"/>
          <ac:grpSpMkLst>
            <pc:docMk/>
            <pc:sldMk cId="3147888416" sldId="12498"/>
            <ac:grpSpMk id="16" creationId="{5B9FD4EB-8780-470D-BCAB-67B8EE19E7CA}"/>
          </ac:grpSpMkLst>
        </pc:grpChg>
        <pc:grpChg chg="del">
          <ac:chgData name="이동건" userId="4ad090f6-dadd-4301-b5d0-883b88f508af" providerId="ADAL" clId="{A724DCBF-5B01-4D27-A7C2-8DEFE99425B6}" dt="2022-06-24T06:55:04.918" v="2356" actId="478"/>
          <ac:grpSpMkLst>
            <pc:docMk/>
            <pc:sldMk cId="3147888416" sldId="12498"/>
            <ac:grpSpMk id="26" creationId="{12671697-1546-33C4-4C35-A57081A16AAC}"/>
          </ac:grpSpMkLst>
        </pc:grpChg>
        <pc:grpChg chg="add del mod topLvl">
          <ac:chgData name="이동건" userId="4ad090f6-dadd-4301-b5d0-883b88f508af" providerId="ADAL" clId="{A724DCBF-5B01-4D27-A7C2-8DEFE99425B6}" dt="2022-06-24T06:59:13.015" v="2558" actId="165"/>
          <ac:grpSpMkLst>
            <pc:docMk/>
            <pc:sldMk cId="3147888416" sldId="12498"/>
            <ac:grpSpMk id="129" creationId="{8FC96A43-17B1-45BB-A7BC-AFD4F00001A0}"/>
          </ac:grpSpMkLst>
        </pc:grpChg>
        <pc:grpChg chg="add mod">
          <ac:chgData name="이동건" userId="4ad090f6-dadd-4301-b5d0-883b88f508af" providerId="ADAL" clId="{A724DCBF-5B01-4D27-A7C2-8DEFE99425B6}" dt="2022-06-24T06:59:33.558" v="2580" actId="1036"/>
          <ac:grpSpMkLst>
            <pc:docMk/>
            <pc:sldMk cId="3147888416" sldId="12498"/>
            <ac:grpSpMk id="140" creationId="{1DA09AD0-1EC8-44B5-A9F0-6803B245A0A2}"/>
          </ac:grpSpMkLst>
        </pc:grpChg>
        <pc:grpChg chg="add mod">
          <ac:chgData name="이동건" userId="4ad090f6-dadd-4301-b5d0-883b88f508af" providerId="ADAL" clId="{A724DCBF-5B01-4D27-A7C2-8DEFE99425B6}" dt="2022-06-24T06:59:56.674" v="2586" actId="1076"/>
          <ac:grpSpMkLst>
            <pc:docMk/>
            <pc:sldMk cId="3147888416" sldId="12498"/>
            <ac:grpSpMk id="141" creationId="{D7033F1D-D332-43BB-9DD8-0D4B20BFB2F4}"/>
          </ac:grpSpMkLst>
        </pc:grpChg>
        <pc:graphicFrameChg chg="del">
          <ac:chgData name="이동건" userId="4ad090f6-dadd-4301-b5d0-883b88f508af" providerId="ADAL" clId="{A724DCBF-5B01-4D27-A7C2-8DEFE99425B6}" dt="2022-06-24T06:55:04.918" v="2356" actId="478"/>
          <ac:graphicFrameMkLst>
            <pc:docMk/>
            <pc:sldMk cId="3147888416" sldId="12498"/>
            <ac:graphicFrameMk id="5" creationId="{62E060D9-4042-32C4-7518-7D771E27FD11}"/>
          </ac:graphicFrameMkLst>
        </pc:graphicFrameChg>
        <pc:graphicFrameChg chg="add del mod modGraphic">
          <ac:chgData name="이동건" userId="4ad090f6-dadd-4301-b5d0-883b88f508af" providerId="ADAL" clId="{A724DCBF-5B01-4D27-A7C2-8DEFE99425B6}" dt="2022-06-24T07:10:23.298" v="2993" actId="478"/>
          <ac:graphicFrameMkLst>
            <pc:docMk/>
            <pc:sldMk cId="3147888416" sldId="12498"/>
            <ac:graphicFrameMk id="150" creationId="{DB29F83B-F0E5-40AE-825F-F241E9C1DB32}"/>
          </ac:graphicFrameMkLst>
        </pc:graphicFrameChg>
        <pc:picChg chg="add mod modCrop">
          <ac:chgData name="이동건" userId="4ad090f6-dadd-4301-b5d0-883b88f508af" providerId="ADAL" clId="{A724DCBF-5B01-4D27-A7C2-8DEFE99425B6}" dt="2022-06-24T07:04:40.253" v="2859" actId="1076"/>
          <ac:picMkLst>
            <pc:docMk/>
            <pc:sldMk cId="3147888416" sldId="12498"/>
            <ac:picMk id="121" creationId="{2D9FABEC-6B7F-4281-B6DC-58FE24DB5011}"/>
          </ac:picMkLst>
        </pc:picChg>
        <pc:picChg chg="add mod">
          <ac:chgData name="이동건" userId="4ad090f6-dadd-4301-b5d0-883b88f508af" providerId="ADAL" clId="{A724DCBF-5B01-4D27-A7C2-8DEFE99425B6}" dt="2022-06-24T07:04:42.897" v="2860" actId="1076"/>
          <ac:picMkLst>
            <pc:docMk/>
            <pc:sldMk cId="3147888416" sldId="12498"/>
            <ac:picMk id="123" creationId="{574E5F5A-1FAC-490A-A4E4-92FDB9F9253A}"/>
          </ac:picMkLst>
        </pc:picChg>
        <pc:picChg chg="add mod topLvl">
          <ac:chgData name="이동건" userId="4ad090f6-dadd-4301-b5d0-883b88f508af" providerId="ADAL" clId="{A724DCBF-5B01-4D27-A7C2-8DEFE99425B6}" dt="2022-06-24T06:59:54.785" v="2585" actId="164"/>
          <ac:picMkLst>
            <pc:docMk/>
            <pc:sldMk cId="3147888416" sldId="12498"/>
            <ac:picMk id="132" creationId="{68A42060-B8D0-406D-86D7-AF95CB1CD8B8}"/>
          </ac:picMkLst>
        </pc:picChg>
        <pc:picChg chg="add mod topLvl">
          <ac:chgData name="이동건" userId="4ad090f6-dadd-4301-b5d0-883b88f508af" providerId="ADAL" clId="{A724DCBF-5B01-4D27-A7C2-8DEFE99425B6}" dt="2022-06-24T06:59:54.785" v="2585" actId="164"/>
          <ac:picMkLst>
            <pc:docMk/>
            <pc:sldMk cId="3147888416" sldId="12498"/>
            <ac:picMk id="133" creationId="{6124B97E-34D6-4245-9C65-E99037CBACBB}"/>
          </ac:picMkLst>
        </pc:picChg>
        <pc:picChg chg="add mod topLvl">
          <ac:chgData name="이동건" userId="4ad090f6-dadd-4301-b5d0-883b88f508af" providerId="ADAL" clId="{A724DCBF-5B01-4D27-A7C2-8DEFE99425B6}" dt="2022-06-24T06:59:54.785" v="2585" actId="164"/>
          <ac:picMkLst>
            <pc:docMk/>
            <pc:sldMk cId="3147888416" sldId="12498"/>
            <ac:picMk id="134" creationId="{FA582694-A8D7-45FD-BFAA-A65875719080}"/>
          </ac:picMkLst>
        </pc:picChg>
        <pc:picChg chg="add mod topLvl">
          <ac:chgData name="이동건" userId="4ad090f6-dadd-4301-b5d0-883b88f508af" providerId="ADAL" clId="{A724DCBF-5B01-4D27-A7C2-8DEFE99425B6}" dt="2022-06-24T06:59:54.785" v="2585" actId="164"/>
          <ac:picMkLst>
            <pc:docMk/>
            <pc:sldMk cId="3147888416" sldId="12498"/>
            <ac:picMk id="135" creationId="{AE5864CB-047C-4816-935D-282F81EE1C56}"/>
          </ac:picMkLst>
        </pc:picChg>
        <pc:picChg chg="add mod topLvl">
          <ac:chgData name="이동건" userId="4ad090f6-dadd-4301-b5d0-883b88f508af" providerId="ADAL" clId="{A724DCBF-5B01-4D27-A7C2-8DEFE99425B6}" dt="2022-06-24T06:59:54.785" v="2585" actId="164"/>
          <ac:picMkLst>
            <pc:docMk/>
            <pc:sldMk cId="3147888416" sldId="12498"/>
            <ac:picMk id="136" creationId="{02DCDDF2-BFD3-419D-A0C9-3237E9B77D59}"/>
          </ac:picMkLst>
        </pc:picChg>
        <pc:cxnChg chg="add mod">
          <ac:chgData name="이동건" userId="4ad090f6-dadd-4301-b5d0-883b88f508af" providerId="ADAL" clId="{A724DCBF-5B01-4D27-A7C2-8DEFE99425B6}" dt="2022-06-24T06:56:32.559" v="2458" actId="208"/>
          <ac:cxnSpMkLst>
            <pc:docMk/>
            <pc:sldMk cId="3147888416" sldId="12498"/>
            <ac:cxnSpMk id="6" creationId="{41DFFCC3-C1AB-4ACD-A3D2-1A9170F247CD}"/>
          </ac:cxnSpMkLst>
        </pc:cxnChg>
        <pc:cxnChg chg="add mod">
          <ac:chgData name="이동건" userId="4ad090f6-dadd-4301-b5d0-883b88f508af" providerId="ADAL" clId="{A724DCBF-5B01-4D27-A7C2-8DEFE99425B6}" dt="2022-06-24T06:56:27.987" v="2457" actId="1076"/>
          <ac:cxnSpMkLst>
            <pc:docMk/>
            <pc:sldMk cId="3147888416" sldId="12498"/>
            <ac:cxnSpMk id="114" creationId="{43FCE632-BEE5-441D-80B0-C0D40B544F5F}"/>
          </ac:cxnSpMkLst>
        </pc:cxnChg>
        <pc:cxnChg chg="add mod">
          <ac:chgData name="이동건" userId="4ad090f6-dadd-4301-b5d0-883b88f508af" providerId="ADAL" clId="{A724DCBF-5B01-4D27-A7C2-8DEFE99425B6}" dt="2022-06-24T06:56:27.987" v="2457" actId="1076"/>
          <ac:cxnSpMkLst>
            <pc:docMk/>
            <pc:sldMk cId="3147888416" sldId="12498"/>
            <ac:cxnSpMk id="116" creationId="{3E122073-5216-4238-A6E0-368709F411A7}"/>
          </ac:cxnSpMkLst>
        </pc:cxnChg>
        <pc:cxnChg chg="add mod">
          <ac:chgData name="이동건" userId="4ad090f6-dadd-4301-b5d0-883b88f508af" providerId="ADAL" clId="{A724DCBF-5B01-4D27-A7C2-8DEFE99425B6}" dt="2022-06-24T06:56:27.987" v="2457" actId="1076"/>
          <ac:cxnSpMkLst>
            <pc:docMk/>
            <pc:sldMk cId="3147888416" sldId="12498"/>
            <ac:cxnSpMk id="117" creationId="{6C098F8C-73B9-45C9-AF95-FAAEA962409F}"/>
          </ac:cxnSpMkLst>
        </pc:cxnChg>
        <pc:cxnChg chg="add mod">
          <ac:chgData name="이동건" userId="4ad090f6-dadd-4301-b5d0-883b88f508af" providerId="ADAL" clId="{A724DCBF-5B01-4D27-A7C2-8DEFE99425B6}" dt="2022-06-24T06:56:32.559" v="2458" actId="208"/>
          <ac:cxnSpMkLst>
            <pc:docMk/>
            <pc:sldMk cId="3147888416" sldId="12498"/>
            <ac:cxnSpMk id="122" creationId="{84C35C76-23BC-42A6-9DC0-B2FC8B470928}"/>
          </ac:cxnSpMkLst>
        </pc:cxnChg>
        <pc:cxnChg chg="add mod">
          <ac:chgData name="이동건" userId="4ad090f6-dadd-4301-b5d0-883b88f508af" providerId="ADAL" clId="{A724DCBF-5B01-4D27-A7C2-8DEFE99425B6}" dt="2022-06-24T07:00:41.422" v="2597" actId="14100"/>
          <ac:cxnSpMkLst>
            <pc:docMk/>
            <pc:sldMk cId="3147888416" sldId="12498"/>
            <ac:cxnSpMk id="143" creationId="{3A2346F7-031B-4BC5-8156-667D25A821DF}"/>
          </ac:cxnSpMkLst>
        </pc:cxnChg>
        <pc:cxnChg chg="add mod">
          <ac:chgData name="이동건" userId="4ad090f6-dadd-4301-b5d0-883b88f508af" providerId="ADAL" clId="{A724DCBF-5B01-4D27-A7C2-8DEFE99425B6}" dt="2022-06-27T00:15:36.527" v="4642" actId="14100"/>
          <ac:cxnSpMkLst>
            <pc:docMk/>
            <pc:sldMk cId="3147888416" sldId="12498"/>
            <ac:cxnSpMk id="144" creationId="{573BBD84-18F3-46D3-AEF8-415A4234B48F}"/>
          </ac:cxnSpMkLst>
        </pc:cxnChg>
        <pc:cxnChg chg="add mod">
          <ac:chgData name="이동건" userId="4ad090f6-dadd-4301-b5d0-883b88f508af" providerId="ADAL" clId="{A724DCBF-5B01-4D27-A7C2-8DEFE99425B6}" dt="2022-06-26T23:44:39.442" v="4212" actId="1076"/>
          <ac:cxnSpMkLst>
            <pc:docMk/>
            <pc:sldMk cId="3147888416" sldId="12498"/>
            <ac:cxnSpMk id="156" creationId="{C8C7A698-2363-4791-B9BB-4A5AC8CD6B8B}"/>
          </ac:cxnSpMkLst>
        </pc:cxnChg>
        <pc:cxnChg chg="add mod">
          <ac:chgData name="이동건" userId="4ad090f6-dadd-4301-b5d0-883b88f508af" providerId="ADAL" clId="{A724DCBF-5B01-4D27-A7C2-8DEFE99425B6}" dt="2022-06-26T23:44:39.442" v="4212" actId="1076"/>
          <ac:cxnSpMkLst>
            <pc:docMk/>
            <pc:sldMk cId="3147888416" sldId="12498"/>
            <ac:cxnSpMk id="159" creationId="{A63933B0-57A6-4A7B-9D4C-33A4EA3B8992}"/>
          </ac:cxnSpMkLst>
        </pc:cxnChg>
      </pc:sldChg>
      <pc:sldChg chg="del">
        <pc:chgData name="이동건" userId="4ad090f6-dadd-4301-b5d0-883b88f508af" providerId="ADAL" clId="{A724DCBF-5B01-4D27-A7C2-8DEFE99425B6}" dt="2022-06-23T06:57:35.269" v="7" actId="2696"/>
        <pc:sldMkLst>
          <pc:docMk/>
          <pc:sldMk cId="1384941046" sldId="12499"/>
        </pc:sldMkLst>
      </pc:sldChg>
      <pc:sldChg chg="add del">
        <pc:chgData name="이동건" userId="4ad090f6-dadd-4301-b5d0-883b88f508af" providerId="ADAL" clId="{A724DCBF-5B01-4D27-A7C2-8DEFE99425B6}" dt="2022-06-24T07:04:18.049" v="2854"/>
        <pc:sldMkLst>
          <pc:docMk/>
          <pc:sldMk cId="2106493469" sldId="12499"/>
        </pc:sldMkLst>
      </pc:sldChg>
      <pc:sldChg chg="addSp delSp modSp add ord modTransition">
        <pc:chgData name="이동건" userId="4ad090f6-dadd-4301-b5d0-883b88f508af" providerId="ADAL" clId="{A724DCBF-5B01-4D27-A7C2-8DEFE99425B6}" dt="2022-06-29T00:41:19.223" v="10511"/>
        <pc:sldMkLst>
          <pc:docMk/>
          <pc:sldMk cId="4043774923" sldId="12499"/>
        </pc:sldMkLst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4" creationId="{854CED5A-0D04-47C6-B518-B54E2749A75C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5" creationId="{897EC116-FB9E-475B-AA10-71FC04E3442F}"/>
          </ac:spMkLst>
        </pc:spChg>
        <pc:spChg chg="add del mod">
          <ac:chgData name="이동건" userId="4ad090f6-dadd-4301-b5d0-883b88f508af" providerId="ADAL" clId="{A724DCBF-5B01-4D27-A7C2-8DEFE99425B6}" dt="2022-06-26T23:45:58.919" v="4242" actId="478"/>
          <ac:spMkLst>
            <pc:docMk/>
            <pc:sldMk cId="4043774923" sldId="12499"/>
            <ac:spMk id="7" creationId="{E1F0BC36-F0C5-4CF9-B43C-F8E81A78D02F}"/>
          </ac:spMkLst>
        </pc:spChg>
        <pc:spChg chg="add del mod">
          <ac:chgData name="이동건" userId="4ad090f6-dadd-4301-b5d0-883b88f508af" providerId="ADAL" clId="{A724DCBF-5B01-4D27-A7C2-8DEFE99425B6}" dt="2022-06-27T00:13:14.678" v="4616" actId="478"/>
          <ac:spMkLst>
            <pc:docMk/>
            <pc:sldMk cId="4043774923" sldId="12499"/>
            <ac:spMk id="8" creationId="{465867F2-7342-4CAB-98D7-D130D77B1B4F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0" creationId="{FC506325-FB00-409B-BCAE-233AD7C8E801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2" creationId="{96F0E24D-4D51-4918-AFCA-3A30E8F9B5A9}"/>
          </ac:spMkLst>
        </pc:spChg>
        <pc:spChg chg="add mod">
          <ac:chgData name="이동건" userId="4ad090f6-dadd-4301-b5d0-883b88f508af" providerId="ADAL" clId="{A724DCBF-5B01-4D27-A7C2-8DEFE99425B6}" dt="2022-06-27T00:13:41.303" v="4623" actId="1076"/>
          <ac:spMkLst>
            <pc:docMk/>
            <pc:sldMk cId="4043774923" sldId="12499"/>
            <ac:spMk id="13" creationId="{DE1FFE5F-B08E-43D3-8FB7-0E78DE5BD8BF}"/>
          </ac:spMkLst>
        </pc:spChg>
        <pc:spChg chg="add del mod">
          <ac:chgData name="이동건" userId="4ad090f6-dadd-4301-b5d0-883b88f508af" providerId="ADAL" clId="{A724DCBF-5B01-4D27-A7C2-8DEFE99425B6}" dt="2022-06-26T23:56:24.547" v="4467" actId="478"/>
          <ac:spMkLst>
            <pc:docMk/>
            <pc:sldMk cId="4043774923" sldId="12499"/>
            <ac:spMk id="14" creationId="{D373923E-E094-4F72-8E14-9AF8E58228AF}"/>
          </ac:spMkLst>
        </pc:spChg>
        <pc:spChg chg="add del mod topLvl">
          <ac:chgData name="이동건" userId="4ad090f6-dadd-4301-b5d0-883b88f508af" providerId="ADAL" clId="{A724DCBF-5B01-4D27-A7C2-8DEFE99425B6}" dt="2022-06-26T23:53:36.133" v="4433" actId="478"/>
          <ac:spMkLst>
            <pc:docMk/>
            <pc:sldMk cId="4043774923" sldId="12499"/>
            <ac:spMk id="15" creationId="{35C6F50B-6E44-498E-9229-2E8113ED6352}"/>
          </ac:spMkLst>
        </pc:spChg>
        <pc:spChg chg="add mod">
          <ac:chgData name="이동건" userId="4ad090f6-dadd-4301-b5d0-883b88f508af" providerId="ADAL" clId="{A724DCBF-5B01-4D27-A7C2-8DEFE99425B6}" dt="2022-06-26T23:54:36.286" v="4448" actId="164"/>
          <ac:spMkLst>
            <pc:docMk/>
            <pc:sldMk cId="4043774923" sldId="12499"/>
            <ac:spMk id="19" creationId="{F66018C6-45BD-4473-9DB5-463953311AAA}"/>
          </ac:spMkLst>
        </pc:spChg>
        <pc:spChg chg="add del mod">
          <ac:chgData name="이동건" userId="4ad090f6-dadd-4301-b5d0-883b88f508af" providerId="ADAL" clId="{A724DCBF-5B01-4D27-A7C2-8DEFE99425B6}" dt="2022-06-26T23:55:15.960" v="4453" actId="478"/>
          <ac:spMkLst>
            <pc:docMk/>
            <pc:sldMk cId="4043774923" sldId="12499"/>
            <ac:spMk id="23" creationId="{5931EFF0-C54A-4D77-9F4D-274DB322A438}"/>
          </ac:spMkLst>
        </pc:spChg>
        <pc:spChg chg="add del mod">
          <ac:chgData name="이동건" userId="4ad090f6-dadd-4301-b5d0-883b88f508af" providerId="ADAL" clId="{A724DCBF-5B01-4D27-A7C2-8DEFE99425B6}" dt="2022-06-26T23:56:27.465" v="4468" actId="478"/>
          <ac:spMkLst>
            <pc:docMk/>
            <pc:sldMk cId="4043774923" sldId="12499"/>
            <ac:spMk id="25" creationId="{66CF239D-14CB-4B6A-839F-FADFADA4B759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13" creationId="{E93E142C-2B09-4BDB-9044-43EE046D1447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15" creationId="{6714F18E-6A4C-41B7-90A2-1A8791DA8217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18" creationId="{F0954F4E-EC57-459A-A603-0A643426420F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19" creationId="{DFBEB09C-A4D4-4D2F-8F51-4F96F53FFE66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20" creationId="{DBECD7B4-0293-4635-B986-7F59C903FC2F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24" creationId="{A671796B-3B7E-48F9-B3C1-EC02EE0FCB1C}"/>
          </ac:spMkLst>
        </pc:spChg>
        <pc:spChg chg="add mod ord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125" creationId="{45A9C607-ACB3-4D97-8D8A-41BCE4E3407F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26" creationId="{94F2B0CE-4608-4BE3-8F6B-EF60295AED81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38" creationId="{8552C2C6-C999-4749-B0E3-320D55E573CE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39" creationId="{E142D4F7-E831-4789-87E4-6CA67DF55D3C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42" creationId="{F1E2C102-5EAF-4C6D-8F66-1C4ED8DC53EC}"/>
          </ac:spMkLst>
        </pc:spChg>
        <pc:spChg chg="add del mod">
          <ac:chgData name="이동건" userId="4ad090f6-dadd-4301-b5d0-883b88f508af" providerId="ADAL" clId="{A724DCBF-5B01-4D27-A7C2-8DEFE99425B6}" dt="2022-06-27T00:13:04.777" v="4614" actId="478"/>
          <ac:spMkLst>
            <pc:docMk/>
            <pc:sldMk cId="4043774923" sldId="12499"/>
            <ac:spMk id="144" creationId="{8876D297-211B-4E1A-A93D-BFA4E210575C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45" creationId="{D9E7DD30-4F98-4CA2-AD49-0EA2DE6B1120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46" creationId="{3D73F0C9-5C94-41C2-BD96-D2D6C6311E1A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47" creationId="{5B4A0708-407A-4E15-A904-64D914FDC996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48" creationId="{27CB253E-2428-40F5-ACE6-FDBA322B6885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52" creationId="{02D3B720-7D6D-496C-9DE7-3D9EAD1D7932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53" creationId="{B1FF88AC-6368-4CEE-BBFB-3E560EE0A124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54" creationId="{3EEDF185-211C-40EB-A508-F6EEB3CD6D90}"/>
          </ac:spMkLst>
        </pc:spChg>
        <pc:spChg chg="del">
          <ac:chgData name="이동건" userId="4ad090f6-dadd-4301-b5d0-883b88f508af" providerId="ADAL" clId="{A724DCBF-5B01-4D27-A7C2-8DEFE99425B6}" dt="2022-06-26T23:45:16.263" v="4215" actId="478"/>
          <ac:spMkLst>
            <pc:docMk/>
            <pc:sldMk cId="4043774923" sldId="12499"/>
            <ac:spMk id="155" creationId="{29C98E5D-549F-491A-A50C-62EFCB6D7060}"/>
          </ac:spMkLst>
        </pc:spChg>
        <pc:spChg chg="add mod">
          <ac:chgData name="이동건" userId="4ad090f6-dadd-4301-b5d0-883b88f508af" providerId="ADAL" clId="{A724DCBF-5B01-4D27-A7C2-8DEFE99425B6}" dt="2022-06-27T00:13:41.303" v="4623" actId="1076"/>
          <ac:spMkLst>
            <pc:docMk/>
            <pc:sldMk cId="4043774923" sldId="12499"/>
            <ac:spMk id="157" creationId="{396C748C-DDFD-456D-9A20-38E076ADAE1B}"/>
          </ac:spMkLst>
        </pc:spChg>
        <pc:spChg chg="add mod">
          <ac:chgData name="이동건" userId="4ad090f6-dadd-4301-b5d0-883b88f508af" providerId="ADAL" clId="{A724DCBF-5B01-4D27-A7C2-8DEFE99425B6}" dt="2022-06-27T00:13:41.303" v="4623" actId="1076"/>
          <ac:spMkLst>
            <pc:docMk/>
            <pc:sldMk cId="4043774923" sldId="12499"/>
            <ac:spMk id="158" creationId="{24C8F4CC-4A73-4EF3-8AB7-C12AB6E524E4}"/>
          </ac:spMkLst>
        </pc:spChg>
        <pc:spChg chg="add del mod">
          <ac:chgData name="이동건" userId="4ad090f6-dadd-4301-b5d0-883b88f508af" providerId="ADAL" clId="{A724DCBF-5B01-4D27-A7C2-8DEFE99425B6}" dt="2022-06-26T23:50:27.212" v="4406" actId="478"/>
          <ac:spMkLst>
            <pc:docMk/>
            <pc:sldMk cId="4043774923" sldId="12499"/>
            <ac:spMk id="160" creationId="{B09F9A75-48F7-48E1-A552-5A2D47F888AF}"/>
          </ac:spMkLst>
        </pc:spChg>
        <pc:spChg chg="add mod topLvl">
          <ac:chgData name="이동건" userId="4ad090f6-dadd-4301-b5d0-883b88f508af" providerId="ADAL" clId="{A724DCBF-5B01-4D27-A7C2-8DEFE99425B6}" dt="2022-06-26T23:54:36.286" v="4448" actId="164"/>
          <ac:spMkLst>
            <pc:docMk/>
            <pc:sldMk cId="4043774923" sldId="12499"/>
            <ac:spMk id="162" creationId="{B38CA627-047D-4686-BB0D-4A603D4190DB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64" creationId="{99008C3A-B22C-4F95-B2B1-C70D849AE5E3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73" creationId="{302E2536-0F56-458F-824E-A2F187A172B1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75" creationId="{954DAD7E-93B3-4178-92C8-F32B22DFB97E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76" creationId="{36C5A9DF-9BFB-4A59-B610-22461FE4DBC5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77" creationId="{0EFF7C7E-5640-47C9-8838-66F47768D956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0" creationId="{4318FCED-2C1A-46C6-A794-AFBE722AF52A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1" creationId="{CB254146-216B-4FE6-AF60-0F8959B878E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4" creationId="{DE639557-104F-40DF-99A2-928C71998DFE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5" creationId="{49FDC1F8-196E-40E0-B794-168FB682AD0C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6" creationId="{8A02574D-3494-4D5D-8DA5-E5E688055F6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7" creationId="{E65AAC53-41D8-4F47-90A8-B7ED05A239E9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8" creationId="{FCF91DFA-E689-47F2-AB0E-2B42F45E7539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89" creationId="{ED6690E8-AA60-48C1-BC5D-206E334773DF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0" creationId="{105704D6-F519-4FCD-A010-DDCE77D1C64A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1" creationId="{5959E1BD-D099-4A2B-BF09-DE7B154DBAB6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2" creationId="{9A435811-47A6-43F1-87A8-C83886D1ADAB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3" creationId="{F7CFCF88-7D20-42D5-BF47-44A2EC6FCB7D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4" creationId="{1C847548-9E4D-4A85-B9F8-F56DAD003270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5" creationId="{6695707B-1901-4423-B433-3CAB988C905B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6" creationId="{A34F3E24-EF59-4D77-ACF5-6CF3190E86C2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7" creationId="{D9DB25D5-D934-4E60-A2BF-3FE859844321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8" creationId="{778BEABE-3BD8-4975-83B9-70D56B24796A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199" creationId="{AFD133F2-9C34-49E6-B36E-2AEE5F711FFC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0" creationId="{37A0ADF2-5583-4C58-B8E7-DE52CE460AF1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1" creationId="{A85E4C10-E7E3-4AC7-9CF9-BD4773DB1CFA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2" creationId="{4C5BFF42-EF2A-43E9-AD9A-A08C86A4B5ED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3" creationId="{65C2B95A-1F21-4A1A-97A4-DA8363C3BA53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4" creationId="{79E3A6BB-7366-49A1-B7D1-82E4EEA3A87F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5" creationId="{6BBCCC8D-0496-40D2-9E08-52874CF8665C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6" creationId="{862EDF22-F0F9-403B-8BDF-967C65FF50D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7" creationId="{CBCB33B5-4628-41C6-AC59-CAF21B48959C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8" creationId="{D4C6AEDD-F887-4E45-927E-927ADF00D2D8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09" creationId="{D188C679-0713-41BE-BF62-9E45BA82C00B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0" creationId="{F97CE42B-202F-4418-AF1C-39F160FF3AF9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1" creationId="{6475EAED-2B33-4881-97D5-8163DD9BD8FA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2" creationId="{0A8F5408-2E95-4DFD-9FD2-97DFAA2EC4B9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3" creationId="{28E7F1A4-E74E-44C5-A46F-D71FEA6718D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4" creationId="{2CBCA855-5A38-4625-BA09-80ADA0DA45CD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5" creationId="{75F62A02-B964-45FB-B538-736D1D1919CF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6" creationId="{90E9853E-CA6B-4301-B226-B49B6387FBEF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7" creationId="{2789340F-61C0-42D9-A005-9FD8EB3531DE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8" creationId="{493FF137-AD70-4F84-88A2-E6C341293958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19" creationId="{BF99A050-97DA-4B42-A956-F7463CCA2064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0" creationId="{9BF67174-B143-43EA-98D9-FA6EFC1C907A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1" creationId="{6270B910-EEB9-4988-95AC-4573C2CD1055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2" creationId="{46827B8E-5875-4001-8BAF-28E4D670B000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3" creationId="{7C5AC812-588E-4971-A3C9-E5EFBDAADBBF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4" creationId="{7D27297F-D6B9-46B8-B10B-EA7A7E2952B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5" creationId="{F1E31409-EA12-4001-9E66-9346732C0C4B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6" creationId="{A57A99FF-651F-42DE-842E-393D8347E2D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7" creationId="{4B36E0E1-4046-40EF-AE65-5C473321E246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8" creationId="{4B7F95F1-32F3-47FF-BB98-974649AF8645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29" creationId="{9E0114ED-8A15-47DE-B4D8-367D02C5AE94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0" creationId="{96CB684A-CCBE-47F5-8CAA-1CA45179C2DD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1" creationId="{9220CB0D-172F-4CCF-A874-12483411192C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2" creationId="{24FD7628-0DC2-4084-823C-E6CC5FEE4C58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3" creationId="{70B909D4-F06D-45A7-A558-6215D9577E0E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4" creationId="{650E1D18-84D0-4025-A7B9-64AC5761265D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5" creationId="{29FF061D-EF99-49EA-942D-8D58AA20F500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6" creationId="{47529087-BF73-489E-B8D6-CEEC390872A1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7" creationId="{DDB5DF17-1B13-4B2D-A00D-D05CFAD27AF4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8" creationId="{D1928937-97A7-4E3E-8973-E152E16FAA71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39" creationId="{B3E9EE23-2C1F-4879-95E0-8FD79C1F07E8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0" creationId="{B2CFDC62-664D-43F6-8BCD-8ABCEC903EA1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1" creationId="{CDE421C0-79D7-400D-8017-6A6BA031096C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2" creationId="{BD1B5998-F3E2-47E8-9EEC-036D87FF515E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3" creationId="{DF18B29D-7A44-45C6-BA4E-FBDF935189D9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4" creationId="{16CAE4E2-A209-4754-9D3E-E70B47D929F9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5" creationId="{687FF15E-FB69-4AC7-A1CB-52D1B75A1D97}"/>
          </ac:spMkLst>
        </pc:spChg>
        <pc:spChg chg="mod topLvl">
          <ac:chgData name="이동건" userId="4ad090f6-dadd-4301-b5d0-883b88f508af" providerId="ADAL" clId="{A724DCBF-5B01-4D27-A7C2-8DEFE99425B6}" dt="2022-06-27T00:07:56.142" v="4568" actId="164"/>
          <ac:spMkLst>
            <pc:docMk/>
            <pc:sldMk cId="4043774923" sldId="12499"/>
            <ac:spMk id="246" creationId="{6CE359D4-B5B0-46DF-BADC-EF1A0B415E1E}"/>
          </ac:spMkLst>
        </pc:spChg>
        <pc:spChg chg="add del mod">
          <ac:chgData name="이동건" userId="4ad090f6-dadd-4301-b5d0-883b88f508af" providerId="ADAL" clId="{A724DCBF-5B01-4D27-A7C2-8DEFE99425B6}" dt="2022-06-27T00:04:57.927" v="4517" actId="478"/>
          <ac:spMkLst>
            <pc:docMk/>
            <pc:sldMk cId="4043774923" sldId="12499"/>
            <ac:spMk id="506" creationId="{BB9C4A96-3473-4B87-8CE2-F2CF31B38EA7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07" creationId="{3F73CBCE-4393-4FD5-BBEB-0A53C8B64A1D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08" creationId="{AB0ED8CC-04AE-43B9-B6AC-65B04704553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09" creationId="{11CD0416-E0F8-4604-A255-0AD27DAC16A1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0" creationId="{6FB84D48-78D3-4C4A-9027-3DE27ECF82BA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1" creationId="{8F00310D-379D-4F45-B3E5-E4717080D99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2" creationId="{C2DE80A3-4B36-4A9E-8776-D51A5A0B317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3" creationId="{571C1F02-C4FE-4C3E-A403-F1A5CCE7C4D5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4" creationId="{AE86B015-5FC7-403C-8D17-A9E5B6B8BC5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5" creationId="{ED1B107A-076A-45F9-A585-1E5869CF488C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6" creationId="{057A2524-2F85-4337-A0D8-9F6FE8E003B8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7" creationId="{90E158B9-40BA-44A5-B13D-6D493284A2B8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8" creationId="{465DD851-C865-4177-932C-6968ED737F5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19" creationId="{6AA3032D-14A3-4D79-B518-BE7C07998B7B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0" creationId="{28CC3165-7EEF-4781-84E2-11860643D4C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1" creationId="{4095AF26-0527-4DD2-A8F3-1E47A8D10057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2" creationId="{93849918-3D89-4192-9A58-ADA241EA86CB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3" creationId="{1520003B-1473-4088-83FE-FD9295B3EC32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4" creationId="{ABAA264F-63AE-479E-9CBD-9C4033B32E7A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5" creationId="{61ED4BC9-0A6D-4720-A879-9AD128D539CA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6" creationId="{1CC1645D-B73F-4C0F-BFD9-112CB618BF5E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7" creationId="{A2A09952-7FF5-43D0-83EA-39DC120C7481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8" creationId="{B1FBD98A-18F5-4BF4-8005-ADB4FE6C47C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29" creationId="{D6DDF92D-9796-4DCB-B2E0-2FD7C0EC5FC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0" creationId="{0140AB2A-D7A7-48B6-97CB-E79E225574EC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1" creationId="{42E012E7-9929-4B08-82AC-FE191BD99631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2" creationId="{DBCBAE6E-4AA9-45E6-A2D7-1D27E50C1A11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3" creationId="{1F704EA7-08F4-42FD-8CBE-BF61BE3E9D2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4" creationId="{D016B87D-23F2-448B-B954-D721C06A6A2A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5" creationId="{0863FD46-8EB8-4749-8316-E293EAD33C60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6" creationId="{AE902CB6-D7CF-4149-A9E6-16BD21E6DBE9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7" creationId="{8B9A94AB-DDC6-4ED3-A9B0-D786BE45ABB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8" creationId="{5EEF819F-C051-464E-BB9E-AC9D26321959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39" creationId="{ECDB95C4-F78E-47EC-9BD2-9DD27B985ECA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0" creationId="{713F4A5B-7F90-4056-A2CE-3E92C87E978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1" creationId="{D7A32ABB-6578-4BC8-94EC-BEC327D7DC8A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2" creationId="{ED7568EC-D59F-41B1-93F3-637871759F3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3" creationId="{785442ED-E515-4B51-A013-EDB2F7B5779F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4" creationId="{5D2D904A-57C8-458A-A51E-5417D1A5A3AC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5" creationId="{E97296BA-4DDA-4D7C-A37D-1691D9EEBF7B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6" creationId="{8CE1C362-9B63-4D3F-A18B-A327910C7447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7" creationId="{168BB8B9-FEA6-4212-8ECF-F7366712C3B9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8" creationId="{33CC5C96-42D3-48BD-9F12-AE3D1E90EDFB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49" creationId="{579CC290-9E80-48AF-8FD0-DB6F0466C155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0" creationId="{9246E56F-C140-4C9C-85AE-07AAD29F3F01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1" creationId="{59837A4B-FC07-467D-87E9-722DB92C43F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2" creationId="{0A339F5E-D690-459F-80C7-CC26306424A5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3" creationId="{2011FB71-95AB-4FC9-BB50-5E9333B02322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4" creationId="{97909852-C0FF-4E34-B17E-69203ABE4C3F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5" creationId="{AC3FD0F1-217E-48EC-AD46-52580965BDB7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6" creationId="{90FABC4F-AD2A-4138-A18E-E754B63EB82E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7" creationId="{6224815A-EF7E-46B9-B9A5-4FB02FEA9214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8" creationId="{277B603A-FC97-4187-A5B0-848D2C8D1EFE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59" creationId="{AD719BEA-EFC0-45E9-AC5A-7A1471FBE02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0" creationId="{DC1B9D41-D928-481C-84EC-DC634D7C25F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1" creationId="{7222BDED-BFE9-4AB6-938A-C6063AA977EB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2" creationId="{92273780-3690-4CC1-B883-BCCFB4A18014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3" creationId="{C4014FA4-F3A5-4298-BCE0-E187EA628349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4" creationId="{CCB1E737-26C3-4D47-96E6-4B7ADC027F46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5" creationId="{8DC6DCCD-0EAA-4722-881D-739D924902EF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6" creationId="{20A65DFC-4B33-4F7F-84B4-99EE429EF8C1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7" creationId="{D8AEDFF1-0FC2-44B0-ADDA-F20971B7A3D5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8" creationId="{6E76044A-3242-4D85-A55F-DA472AA6CA43}"/>
          </ac:spMkLst>
        </pc:spChg>
        <pc:spChg chg="add mod topLvl">
          <ac:chgData name="이동건" userId="4ad090f6-dadd-4301-b5d0-883b88f508af" providerId="ADAL" clId="{A724DCBF-5B01-4D27-A7C2-8DEFE99425B6}" dt="2022-06-27T00:06:59.211" v="4544" actId="164"/>
          <ac:spMkLst>
            <pc:docMk/>
            <pc:sldMk cId="4043774923" sldId="12499"/>
            <ac:spMk id="569" creationId="{6235F87B-FDA1-408C-A1D6-FB7DA024D5B2}"/>
          </ac:spMkLst>
        </pc:spChg>
        <pc:spChg chg="add del mod">
          <ac:chgData name="이동건" userId="4ad090f6-dadd-4301-b5d0-883b88f508af" providerId="ADAL" clId="{A724DCBF-5B01-4D27-A7C2-8DEFE99425B6}" dt="2022-06-27T00:06:09.853" v="4533" actId="478"/>
          <ac:spMkLst>
            <pc:docMk/>
            <pc:sldMk cId="4043774923" sldId="12499"/>
            <ac:spMk id="570" creationId="{BCEE3275-7246-4668-8BD5-D459DCE8EB96}"/>
          </ac:spMkLst>
        </pc:spChg>
        <pc:spChg chg="add del mod">
          <ac:chgData name="이동건" userId="4ad090f6-dadd-4301-b5d0-883b88f508af" providerId="ADAL" clId="{A724DCBF-5B01-4D27-A7C2-8DEFE99425B6}" dt="2022-06-27T00:06:45.121" v="4542" actId="478"/>
          <ac:spMkLst>
            <pc:docMk/>
            <pc:sldMk cId="4043774923" sldId="12499"/>
            <ac:spMk id="571" creationId="{AA67E42A-026B-45E5-ABBD-DDE0925BE21D}"/>
          </ac:spMkLst>
        </pc:spChg>
        <pc:spChg chg="add del mod">
          <ac:chgData name="이동건" userId="4ad090f6-dadd-4301-b5d0-883b88f508af" providerId="ADAL" clId="{A724DCBF-5B01-4D27-A7C2-8DEFE99425B6}" dt="2022-06-27T00:06:05.061" v="4531" actId="478"/>
          <ac:spMkLst>
            <pc:docMk/>
            <pc:sldMk cId="4043774923" sldId="12499"/>
            <ac:spMk id="574" creationId="{D309015D-5F2D-4DE7-A7EE-F06EF2C61359}"/>
          </ac:spMkLst>
        </pc:spChg>
        <pc:spChg chg="add del mod">
          <ac:chgData name="이동건" userId="4ad090f6-dadd-4301-b5d0-883b88f508af" providerId="ADAL" clId="{A724DCBF-5B01-4D27-A7C2-8DEFE99425B6}" dt="2022-06-27T00:05:53.142" v="4526" actId="478"/>
          <ac:spMkLst>
            <pc:docMk/>
            <pc:sldMk cId="4043774923" sldId="12499"/>
            <ac:spMk id="575" creationId="{A6015E0C-7998-4C80-AB30-6BA9D9B82D24}"/>
          </ac:spMkLst>
        </pc:spChg>
        <pc:spChg chg="add del mod">
          <ac:chgData name="이동건" userId="4ad090f6-dadd-4301-b5d0-883b88f508af" providerId="ADAL" clId="{A724DCBF-5B01-4D27-A7C2-8DEFE99425B6}" dt="2022-06-27T00:06:41.505" v="4541" actId="478"/>
          <ac:spMkLst>
            <pc:docMk/>
            <pc:sldMk cId="4043774923" sldId="12499"/>
            <ac:spMk id="576" creationId="{485F1DA5-6295-4652-9BD3-1E89D4D6C35E}"/>
          </ac:spMkLst>
        </pc:spChg>
        <pc:spChg chg="add del mod">
          <ac:chgData name="이동건" userId="4ad090f6-dadd-4301-b5d0-883b88f508af" providerId="ADAL" clId="{A724DCBF-5B01-4D27-A7C2-8DEFE99425B6}" dt="2022-06-27T00:06:07.484" v="4532" actId="478"/>
          <ac:spMkLst>
            <pc:docMk/>
            <pc:sldMk cId="4043774923" sldId="12499"/>
            <ac:spMk id="579" creationId="{D1230F8D-7C90-44B2-8963-B50FE8F7C19E}"/>
          </ac:spMkLst>
        </pc:spChg>
        <pc:spChg chg="add mod">
          <ac:chgData name="이동건" userId="4ad090f6-dadd-4301-b5d0-883b88f508af" providerId="ADAL" clId="{A724DCBF-5B01-4D27-A7C2-8DEFE99425B6}" dt="2022-06-27T03:10:51.283" v="8426" actId="1076"/>
          <ac:spMkLst>
            <pc:docMk/>
            <pc:sldMk cId="4043774923" sldId="12499"/>
            <ac:spMk id="710" creationId="{168887D2-2C35-4969-9803-D505777ABFBC}"/>
          </ac:spMkLst>
        </pc:spChg>
        <pc:spChg chg="add mod">
          <ac:chgData name="이동건" userId="4ad090f6-dadd-4301-b5d0-883b88f508af" providerId="ADAL" clId="{A724DCBF-5B01-4D27-A7C2-8DEFE99425B6}" dt="2022-06-27T03:10:53.356" v="8427" actId="1076"/>
          <ac:spMkLst>
            <pc:docMk/>
            <pc:sldMk cId="4043774923" sldId="12499"/>
            <ac:spMk id="711" creationId="{BC917105-152C-413F-A533-A39E8B458378}"/>
          </ac:spMkLst>
        </pc:spChg>
        <pc:spChg chg="add mod">
          <ac:chgData name="이동건" userId="4ad090f6-dadd-4301-b5d0-883b88f508af" providerId="ADAL" clId="{A724DCBF-5B01-4D27-A7C2-8DEFE99425B6}" dt="2022-06-27T03:10:56.322" v="8428" actId="1076"/>
          <ac:spMkLst>
            <pc:docMk/>
            <pc:sldMk cId="4043774923" sldId="12499"/>
            <ac:spMk id="714" creationId="{AA18A9FC-7419-40A4-B493-C7B95D3DB075}"/>
          </ac:spMkLst>
        </pc:spChg>
        <pc:spChg chg="add mod">
          <ac:chgData name="이동건" userId="4ad090f6-dadd-4301-b5d0-883b88f508af" providerId="ADAL" clId="{A724DCBF-5B01-4D27-A7C2-8DEFE99425B6}" dt="2022-06-27T00:14:18.452" v="4630" actId="1076"/>
          <ac:spMkLst>
            <pc:docMk/>
            <pc:sldMk cId="4043774923" sldId="12499"/>
            <ac:spMk id="717" creationId="{38EADC09-5219-4E6D-A0B2-FD81E71F4551}"/>
          </ac:spMkLst>
        </pc:spChg>
        <pc:spChg chg="add mod">
          <ac:chgData name="이동건" userId="4ad090f6-dadd-4301-b5d0-883b88f508af" providerId="ADAL" clId="{A724DCBF-5B01-4D27-A7C2-8DEFE99425B6}" dt="2022-06-27T00:14:18.452" v="4630" actId="1076"/>
          <ac:spMkLst>
            <pc:docMk/>
            <pc:sldMk cId="4043774923" sldId="12499"/>
            <ac:spMk id="718" creationId="{3D8323EE-2F30-4F16-B4E1-35D2C6CC8C96}"/>
          </ac:spMkLst>
        </pc:spChg>
        <pc:spChg chg="add mod">
          <ac:chgData name="이동건" userId="4ad090f6-dadd-4301-b5d0-883b88f508af" providerId="ADAL" clId="{A724DCBF-5B01-4D27-A7C2-8DEFE99425B6}" dt="2022-06-27T00:14:18.452" v="4630" actId="1076"/>
          <ac:spMkLst>
            <pc:docMk/>
            <pc:sldMk cId="4043774923" sldId="12499"/>
            <ac:spMk id="719" creationId="{A51C2AE0-8DF4-47E6-B49A-D721B400475D}"/>
          </ac:spMkLst>
        </pc:spChg>
        <pc:spChg chg="add mod">
          <ac:chgData name="이동건" userId="4ad090f6-dadd-4301-b5d0-883b88f508af" providerId="ADAL" clId="{A724DCBF-5B01-4D27-A7C2-8DEFE99425B6}" dt="2022-06-27T03:07:56.360" v="8381" actId="20577"/>
          <ac:spMkLst>
            <pc:docMk/>
            <pc:sldMk cId="4043774923" sldId="12499"/>
            <ac:spMk id="722" creationId="{5679F3FC-EC12-4E24-8442-DE12C1BA1885}"/>
          </ac:spMkLst>
        </pc:spChg>
        <pc:spChg chg="add mod">
          <ac:chgData name="이동건" userId="4ad090f6-dadd-4301-b5d0-883b88f508af" providerId="ADAL" clId="{A724DCBF-5B01-4D27-A7C2-8DEFE99425B6}" dt="2022-06-27T03:07:59.419" v="8383" actId="20577"/>
          <ac:spMkLst>
            <pc:docMk/>
            <pc:sldMk cId="4043774923" sldId="12499"/>
            <ac:spMk id="723" creationId="{81EEC861-CB25-4B60-942E-241EAFB3FBEA}"/>
          </ac:spMkLst>
        </pc:spChg>
        <pc:spChg chg="add mod">
          <ac:chgData name="이동건" userId="4ad090f6-dadd-4301-b5d0-883b88f508af" providerId="ADAL" clId="{A724DCBF-5B01-4D27-A7C2-8DEFE99425B6}" dt="2022-06-27T00:14:18.452" v="4630" actId="1076"/>
          <ac:spMkLst>
            <pc:docMk/>
            <pc:sldMk cId="4043774923" sldId="12499"/>
            <ac:spMk id="724" creationId="{04A1B789-BCA5-4AFB-A8F8-C62F7E744FCE}"/>
          </ac:spMkLst>
        </pc:spChg>
        <pc:spChg chg="add mod">
          <ac:chgData name="이동건" userId="4ad090f6-dadd-4301-b5d0-883b88f508af" providerId="ADAL" clId="{A724DCBF-5B01-4D27-A7C2-8DEFE99425B6}" dt="2022-06-27T00:14:24.980" v="4632" actId="1076"/>
          <ac:spMkLst>
            <pc:docMk/>
            <pc:sldMk cId="4043774923" sldId="12499"/>
            <ac:spMk id="725" creationId="{57399D58-505C-45C4-A682-B16FBAD1A2FD}"/>
          </ac:spMkLst>
        </pc:spChg>
        <pc:spChg chg="add mod">
          <ac:chgData name="이동건" userId="4ad090f6-dadd-4301-b5d0-883b88f508af" providerId="ADAL" clId="{A724DCBF-5B01-4D27-A7C2-8DEFE99425B6}" dt="2022-06-27T00:17:20.635" v="4746" actId="1076"/>
          <ac:spMkLst>
            <pc:docMk/>
            <pc:sldMk cId="4043774923" sldId="12499"/>
            <ac:spMk id="732" creationId="{FBC0BC20-5496-4DA6-82A6-52691615E7CB}"/>
          </ac:spMkLst>
        </pc:spChg>
        <pc:spChg chg="add mod">
          <ac:chgData name="이동건" userId="4ad090f6-dadd-4301-b5d0-883b88f508af" providerId="ADAL" clId="{A724DCBF-5B01-4D27-A7C2-8DEFE99425B6}" dt="2022-06-27T00:18:18.449" v="4893" actId="1076"/>
          <ac:spMkLst>
            <pc:docMk/>
            <pc:sldMk cId="4043774923" sldId="12499"/>
            <ac:spMk id="733" creationId="{4C1282A9-4941-46E8-BBE1-C8E9C871578C}"/>
          </ac:spMkLst>
        </pc:spChg>
        <pc:spChg chg="add del mod">
          <ac:chgData name="이동건" userId="4ad090f6-dadd-4301-b5d0-883b88f508af" providerId="ADAL" clId="{A724DCBF-5B01-4D27-A7C2-8DEFE99425B6}" dt="2022-06-27T00:21:49.495" v="4943" actId="478"/>
          <ac:spMkLst>
            <pc:docMk/>
            <pc:sldMk cId="4043774923" sldId="12499"/>
            <ac:spMk id="742" creationId="{94A5FFDA-D9E2-49E9-9A7F-862E3DD10D0D}"/>
          </ac:spMkLst>
        </pc:spChg>
        <pc:spChg chg="add mod">
          <ac:chgData name="이동건" userId="4ad090f6-dadd-4301-b5d0-883b88f508af" providerId="ADAL" clId="{A724DCBF-5B01-4D27-A7C2-8DEFE99425B6}" dt="2022-06-27T00:24:11.668" v="5007" actId="164"/>
          <ac:spMkLst>
            <pc:docMk/>
            <pc:sldMk cId="4043774923" sldId="12499"/>
            <ac:spMk id="754" creationId="{73568B0A-19A4-44CD-9766-D170DBA1774F}"/>
          </ac:spMkLst>
        </pc:spChg>
        <pc:spChg chg="add mod">
          <ac:chgData name="이동건" userId="4ad090f6-dadd-4301-b5d0-883b88f508af" providerId="ADAL" clId="{A724DCBF-5B01-4D27-A7C2-8DEFE99425B6}" dt="2022-06-27T00:24:11.668" v="5007" actId="164"/>
          <ac:spMkLst>
            <pc:docMk/>
            <pc:sldMk cId="4043774923" sldId="12499"/>
            <ac:spMk id="757" creationId="{2521A3CF-F5C8-4931-AC22-2A638B7F9B3C}"/>
          </ac:spMkLst>
        </pc:spChg>
        <pc:spChg chg="add mod">
          <ac:chgData name="이동건" userId="4ad090f6-dadd-4301-b5d0-883b88f508af" providerId="ADAL" clId="{A724DCBF-5B01-4D27-A7C2-8DEFE99425B6}" dt="2022-06-27T00:24:43.003" v="5016" actId="1076"/>
          <ac:spMkLst>
            <pc:docMk/>
            <pc:sldMk cId="4043774923" sldId="12499"/>
            <ac:spMk id="759" creationId="{FA651E72-7038-422C-8897-36D8F297F29E}"/>
          </ac:spMkLst>
        </pc:spChg>
        <pc:spChg chg="add mod">
          <ac:chgData name="이동건" userId="4ad090f6-dadd-4301-b5d0-883b88f508af" providerId="ADAL" clId="{A724DCBF-5B01-4D27-A7C2-8DEFE99425B6}" dt="2022-06-27T00:27:37.685" v="5054" actId="1076"/>
          <ac:spMkLst>
            <pc:docMk/>
            <pc:sldMk cId="4043774923" sldId="12499"/>
            <ac:spMk id="766" creationId="{C604AE9F-0611-4578-B2D9-1A33F85FEACB}"/>
          </ac:spMkLst>
        </pc:spChg>
        <pc:spChg chg="add mod">
          <ac:chgData name="이동건" userId="4ad090f6-dadd-4301-b5d0-883b88f508af" providerId="ADAL" clId="{A724DCBF-5B01-4D27-A7C2-8DEFE99425B6}" dt="2022-06-27T00:26:11.569" v="5044" actId="1076"/>
          <ac:spMkLst>
            <pc:docMk/>
            <pc:sldMk cId="4043774923" sldId="12499"/>
            <ac:spMk id="769" creationId="{8EB48B93-8AC2-466F-8D78-4568C81EEC68}"/>
          </ac:spMkLst>
        </pc:spChg>
        <pc:spChg chg="add mod">
          <ac:chgData name="이동건" userId="4ad090f6-dadd-4301-b5d0-883b88f508af" providerId="ADAL" clId="{A724DCBF-5B01-4D27-A7C2-8DEFE99425B6}" dt="2022-06-27T00:27:59.195" v="5061" actId="1076"/>
          <ac:spMkLst>
            <pc:docMk/>
            <pc:sldMk cId="4043774923" sldId="12499"/>
            <ac:spMk id="770" creationId="{A5489656-02E7-456F-8728-55FD3D217DC3}"/>
          </ac:spMkLst>
        </pc:spChg>
        <pc:spChg chg="add mod">
          <ac:chgData name="이동건" userId="4ad090f6-dadd-4301-b5d0-883b88f508af" providerId="ADAL" clId="{A724DCBF-5B01-4D27-A7C2-8DEFE99425B6}" dt="2022-06-27T00:27:48.140" v="5060" actId="20577"/>
          <ac:spMkLst>
            <pc:docMk/>
            <pc:sldMk cId="4043774923" sldId="12499"/>
            <ac:spMk id="775" creationId="{4B50A111-A61E-454B-B713-C079A57D2841}"/>
          </ac:spMkLst>
        </pc:spChg>
        <pc:spChg chg="add mod">
          <ac:chgData name="이동건" userId="4ad090f6-dadd-4301-b5d0-883b88f508af" providerId="ADAL" clId="{A724DCBF-5B01-4D27-A7C2-8DEFE99425B6}" dt="2022-06-27T00:28:42.029" v="5071" actId="20577"/>
          <ac:spMkLst>
            <pc:docMk/>
            <pc:sldMk cId="4043774923" sldId="12499"/>
            <ac:spMk id="778" creationId="{768FCC45-8AA1-409E-918A-2B91481945D1}"/>
          </ac:spMkLst>
        </pc:spChg>
        <pc:spChg chg="add del">
          <ac:chgData name="이동건" userId="4ad090f6-dadd-4301-b5d0-883b88f508af" providerId="ADAL" clId="{A724DCBF-5B01-4D27-A7C2-8DEFE99425B6}" dt="2022-06-27T00:31:10.347" v="5073"/>
          <ac:spMkLst>
            <pc:docMk/>
            <pc:sldMk cId="4043774923" sldId="12499"/>
            <ac:spMk id="779" creationId="{8A012551-346B-4D06-B9BF-563CFBF094BF}"/>
          </ac:spMkLst>
        </pc:spChg>
        <pc:spChg chg="add del">
          <ac:chgData name="이동건" userId="4ad090f6-dadd-4301-b5d0-883b88f508af" providerId="ADAL" clId="{A724DCBF-5B01-4D27-A7C2-8DEFE99425B6}" dt="2022-06-27T00:31:10.347" v="5073"/>
          <ac:spMkLst>
            <pc:docMk/>
            <pc:sldMk cId="4043774923" sldId="12499"/>
            <ac:spMk id="780" creationId="{C82C4BA0-8202-4F8B-94B2-99DE69EC1659}"/>
          </ac:spMkLst>
        </pc:spChg>
        <pc:spChg chg="add mod">
          <ac:chgData name="이동건" userId="4ad090f6-dadd-4301-b5d0-883b88f508af" providerId="ADAL" clId="{A724DCBF-5B01-4D27-A7C2-8DEFE99425B6}" dt="2022-06-27T03:09:57.579" v="8396" actId="20577"/>
          <ac:spMkLst>
            <pc:docMk/>
            <pc:sldMk cId="4043774923" sldId="12499"/>
            <ac:spMk id="784" creationId="{658E347C-3DAB-4198-A2EA-D9F764E76FE9}"/>
          </ac:spMkLst>
        </pc:spChg>
        <pc:spChg chg="add mod">
          <ac:chgData name="이동건" userId="4ad090f6-dadd-4301-b5d0-883b88f508af" providerId="ADAL" clId="{A724DCBF-5B01-4D27-A7C2-8DEFE99425B6}" dt="2022-06-27T03:10:36.383" v="8424" actId="20577"/>
          <ac:spMkLst>
            <pc:docMk/>
            <pc:sldMk cId="4043774923" sldId="12499"/>
            <ac:spMk id="788" creationId="{71B0217A-AFB6-46F5-A508-E72649EA978D}"/>
          </ac:spMkLst>
        </pc:spChg>
        <pc:grpChg chg="del">
          <ac:chgData name="이동건" userId="4ad090f6-dadd-4301-b5d0-883b88f508af" providerId="ADAL" clId="{A724DCBF-5B01-4D27-A7C2-8DEFE99425B6}" dt="2022-06-26T23:45:16.263" v="4215" actId="478"/>
          <ac:grpSpMkLst>
            <pc:docMk/>
            <pc:sldMk cId="4043774923" sldId="12499"/>
            <ac:grpSpMk id="16" creationId="{5B9FD4EB-8780-470D-BCAB-67B8EE19E7CA}"/>
          </ac:grpSpMkLst>
        </pc:grpChg>
        <pc:grpChg chg="add del mod">
          <ac:chgData name="이동건" userId="4ad090f6-dadd-4301-b5d0-883b88f508af" providerId="ADAL" clId="{A724DCBF-5B01-4D27-A7C2-8DEFE99425B6}" dt="2022-06-26T23:53:36.133" v="4433" actId="478"/>
          <ac:grpSpMkLst>
            <pc:docMk/>
            <pc:sldMk cId="4043774923" sldId="12499"/>
            <ac:grpSpMk id="17" creationId="{019506C9-D5B1-4788-9EEA-970865E8D703}"/>
          </ac:grpSpMkLst>
        </pc:grpChg>
        <pc:grpChg chg="add del mod">
          <ac:chgData name="이동건" userId="4ad090f6-dadd-4301-b5d0-883b88f508af" providerId="ADAL" clId="{A724DCBF-5B01-4D27-A7C2-8DEFE99425B6}" dt="2022-06-26T23:54:57.412" v="4450" actId="478"/>
          <ac:grpSpMkLst>
            <pc:docMk/>
            <pc:sldMk cId="4043774923" sldId="12499"/>
            <ac:grpSpMk id="21" creationId="{89E246EC-B529-4352-B336-BB63DC408E17}"/>
          </ac:grpSpMkLst>
        </pc:grpChg>
        <pc:grpChg chg="add del mod">
          <ac:chgData name="이동건" userId="4ad090f6-dadd-4301-b5d0-883b88f508af" providerId="ADAL" clId="{A724DCBF-5B01-4D27-A7C2-8DEFE99425B6}" dt="2022-06-27T00:06:55.158" v="4543" actId="165"/>
          <ac:grpSpMkLst>
            <pc:docMk/>
            <pc:sldMk cId="4043774923" sldId="12499"/>
            <ac:grpSpMk id="26" creationId="{CC7C1ACB-7239-46A8-B6C9-6C4B3EE30320}"/>
          </ac:grpSpMkLst>
        </pc:grpChg>
        <pc:grpChg chg="add mod">
          <ac:chgData name="이동건" userId="4ad090f6-dadd-4301-b5d0-883b88f508af" providerId="ADAL" clId="{A724DCBF-5B01-4D27-A7C2-8DEFE99425B6}" dt="2022-06-27T00:27:34.133" v="5053" actId="1076"/>
          <ac:grpSpMkLst>
            <pc:docMk/>
            <pc:sldMk cId="4043774923" sldId="12499"/>
            <ac:grpSpMk id="127" creationId="{92208FFA-649B-47BC-842C-7E25B26B860D}"/>
          </ac:grpSpMkLst>
        </pc:grpChg>
        <pc:grpChg chg="add mod">
          <ac:chgData name="이동건" userId="4ad090f6-dadd-4301-b5d0-883b88f508af" providerId="ADAL" clId="{A724DCBF-5B01-4D27-A7C2-8DEFE99425B6}" dt="2022-06-27T00:13:53.755" v="4625" actId="1076"/>
          <ac:grpSpMkLst>
            <pc:docMk/>
            <pc:sldMk cId="4043774923" sldId="12499"/>
            <ac:grpSpMk id="129" creationId="{65BE4125-1405-488E-B921-16DF1FBA44A4}"/>
          </ac:grpSpMkLst>
        </pc:grpChg>
        <pc:grpChg chg="del">
          <ac:chgData name="이동건" userId="4ad090f6-dadd-4301-b5d0-883b88f508af" providerId="ADAL" clId="{A724DCBF-5B01-4D27-A7C2-8DEFE99425B6}" dt="2022-06-26T23:45:16.263" v="4215" actId="478"/>
          <ac:grpSpMkLst>
            <pc:docMk/>
            <pc:sldMk cId="4043774923" sldId="12499"/>
            <ac:grpSpMk id="140" creationId="{1DA09AD0-1EC8-44B5-A9F0-6803B245A0A2}"/>
          </ac:grpSpMkLst>
        </pc:grpChg>
        <pc:grpChg chg="del">
          <ac:chgData name="이동건" userId="4ad090f6-dadd-4301-b5d0-883b88f508af" providerId="ADAL" clId="{A724DCBF-5B01-4D27-A7C2-8DEFE99425B6}" dt="2022-06-26T23:45:16.263" v="4215" actId="478"/>
          <ac:grpSpMkLst>
            <pc:docMk/>
            <pc:sldMk cId="4043774923" sldId="12499"/>
            <ac:grpSpMk id="141" creationId="{D7033F1D-D332-43BB-9DD8-0D4B20BFB2F4}"/>
          </ac:grpSpMkLst>
        </pc:grpChg>
        <pc:grpChg chg="add del mod">
          <ac:chgData name="이동건" userId="4ad090f6-dadd-4301-b5d0-883b88f508af" providerId="ADAL" clId="{A724DCBF-5B01-4D27-A7C2-8DEFE99425B6}" dt="2022-06-27T00:04:16.669" v="4510" actId="165"/>
          <ac:grpSpMkLst>
            <pc:docMk/>
            <pc:sldMk cId="4043774923" sldId="12499"/>
            <ac:grpSpMk id="163" creationId="{810CAF2F-0BA7-449F-9755-BDB39CB7BC26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65" creationId="{6C2589DD-0737-4A26-B5EA-9E66BB74DA49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66" creationId="{E5CCBE53-7ED5-4F45-8FB8-295F45B488D7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67" creationId="{6FD66B4A-C8FF-4FB4-9DFB-06A5FB46C637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68" creationId="{085C4FE1-3214-457F-B773-D8117890AEC7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69" creationId="{D022A744-1B1D-4FB1-844E-A9F4DC72FB19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70" creationId="{0707D7D8-0191-4E2A-BB9E-C64B1CE7E4B8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71" creationId="{3276B149-3C34-4859-9804-B844B669B9DF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72" creationId="{90269F21-FA1D-4A23-80A1-3D357E426E1D}"/>
          </ac:grpSpMkLst>
        </pc:grpChg>
        <pc:grpChg chg="del mod topLvl">
          <ac:chgData name="이동건" userId="4ad090f6-dadd-4301-b5d0-883b88f508af" providerId="ADAL" clId="{A724DCBF-5B01-4D27-A7C2-8DEFE99425B6}" dt="2022-06-27T00:04:16.900" v="4511" actId="165"/>
          <ac:grpSpMkLst>
            <pc:docMk/>
            <pc:sldMk cId="4043774923" sldId="12499"/>
            <ac:grpSpMk id="174" creationId="{EAF10853-D728-4DDC-8E66-431505BC08CB}"/>
          </ac:grpSpMkLst>
        </pc:grpChg>
        <pc:grpChg chg="add del mod">
          <ac:chgData name="이동건" userId="4ad090f6-dadd-4301-b5d0-883b88f508af" providerId="ADAL" clId="{A724DCBF-5B01-4D27-A7C2-8DEFE99425B6}" dt="2022-06-27T00:04:00.296" v="4507" actId="478"/>
          <ac:grpSpMkLst>
            <pc:docMk/>
            <pc:sldMk cId="4043774923" sldId="12499"/>
            <ac:grpSpMk id="247" creationId="{0538427B-687D-4BFF-B4F9-4F453129441E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49" creationId="{27755B54-8677-46FA-842D-9FEA777834A7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0" creationId="{0129A7E0-13A6-42B0-8C8F-559C2EEF912D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1" creationId="{4C1043D0-8165-4FD1-B325-8CC4E8FC02F4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2" creationId="{0839E7CA-C7CA-4ED1-8159-EA68172F6A63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3" creationId="{3405740E-09CB-485D-AB05-3C64FFF51E3C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4" creationId="{4879DF45-B82D-4BF0-9C5D-5267A10589A9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5" creationId="{C0BAA859-D916-4A14-81B1-E8320959AA7C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6" creationId="{BC57496B-93D4-4C43-B69D-A9A682D17B6E}"/>
          </ac:grpSpMkLst>
        </pc:grpChg>
        <pc:grpChg chg="mod">
          <ac:chgData name="이동건" userId="4ad090f6-dadd-4301-b5d0-883b88f508af" providerId="ADAL" clId="{A724DCBF-5B01-4D27-A7C2-8DEFE99425B6}" dt="2022-06-27T00:03:08.533" v="4496"/>
          <ac:grpSpMkLst>
            <pc:docMk/>
            <pc:sldMk cId="4043774923" sldId="12499"/>
            <ac:grpSpMk id="258" creationId="{DEB8EAD0-47F3-4EF1-82E3-ED4182401846}"/>
          </ac:grpSpMkLst>
        </pc:grpChg>
        <pc:grpChg chg="add del mod">
          <ac:chgData name="이동건" userId="4ad090f6-dadd-4301-b5d0-883b88f508af" providerId="ADAL" clId="{A724DCBF-5B01-4D27-A7C2-8DEFE99425B6}" dt="2022-06-27T00:03:45.198" v="4506" actId="478"/>
          <ac:grpSpMkLst>
            <pc:docMk/>
            <pc:sldMk cId="4043774923" sldId="12499"/>
            <ac:grpSpMk id="331" creationId="{CFC0C630-4DBE-4694-B666-6A766DAF4FAC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3" creationId="{A3C2EE71-6ABF-4EA9-A723-E89F7BD61BA4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4" creationId="{A4F1C6B8-44EE-454B-9923-AB262D4D0AAE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5" creationId="{1A5C99A9-7A72-414D-8E7F-24B411607FCF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6" creationId="{5BBA5065-A404-495D-80D7-770B8114CCDB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7" creationId="{EEE77CD1-D134-4963-8E71-4760AC4214C3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8" creationId="{CBA54C9E-39C3-4A42-8564-A1CD9C366447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39" creationId="{125B412D-9DFB-447E-9FE9-F24D51D6C18E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40" creationId="{46310685-7DBE-45FD-8C06-5683D3F6AE84}"/>
          </ac:grpSpMkLst>
        </pc:grpChg>
        <pc:grpChg chg="mod">
          <ac:chgData name="이동건" userId="4ad090f6-dadd-4301-b5d0-883b88f508af" providerId="ADAL" clId="{A724DCBF-5B01-4D27-A7C2-8DEFE99425B6}" dt="2022-06-27T00:03:16.221" v="4500"/>
          <ac:grpSpMkLst>
            <pc:docMk/>
            <pc:sldMk cId="4043774923" sldId="12499"/>
            <ac:grpSpMk id="342" creationId="{4FE44B39-6F65-4F48-A363-09AF32E4B0A1}"/>
          </ac:grpSpMkLst>
        </pc:grpChg>
        <pc:grpChg chg="add del mod">
          <ac:chgData name="이동건" userId="4ad090f6-dadd-4301-b5d0-883b88f508af" providerId="ADAL" clId="{A724DCBF-5B01-4D27-A7C2-8DEFE99425B6}" dt="2022-06-27T00:04:19.566" v="4512" actId="478"/>
          <ac:grpSpMkLst>
            <pc:docMk/>
            <pc:sldMk cId="4043774923" sldId="12499"/>
            <ac:grpSpMk id="415" creationId="{A88F51E3-7798-44F2-8266-7B4BCA421424}"/>
          </ac:grpSpMkLst>
        </pc:grpChg>
        <pc:grpChg chg="add mod">
          <ac:chgData name="이동건" userId="4ad090f6-dadd-4301-b5d0-883b88f508af" providerId="ADAL" clId="{A724DCBF-5B01-4D27-A7C2-8DEFE99425B6}" dt="2022-06-27T00:24:20.568" v="5010" actId="1076"/>
          <ac:grpSpMkLst>
            <pc:docMk/>
            <pc:sldMk cId="4043774923" sldId="12499"/>
            <ac:grpSpMk id="580" creationId="{A43307D0-9FA4-4911-A93E-A76C3A76BB73}"/>
          </ac:grpSpMkLst>
        </pc:grpChg>
        <pc:grpChg chg="add mod">
          <ac:chgData name="이동건" userId="4ad090f6-dadd-4301-b5d0-883b88f508af" providerId="ADAL" clId="{A724DCBF-5B01-4D27-A7C2-8DEFE99425B6}" dt="2022-06-27T00:24:20.568" v="5010" actId="1076"/>
          <ac:grpSpMkLst>
            <pc:docMk/>
            <pc:sldMk cId="4043774923" sldId="12499"/>
            <ac:grpSpMk id="645" creationId="{F9B7AE14-C3EF-435D-AE9B-ACAC2DE388E8}"/>
          </ac:grpSpMkLst>
        </pc:grpChg>
        <pc:grpChg chg="add del mod">
          <ac:chgData name="이동건" userId="4ad090f6-dadd-4301-b5d0-883b88f508af" providerId="ADAL" clId="{A724DCBF-5B01-4D27-A7C2-8DEFE99425B6}" dt="2022-06-27T00:22:32.612" v="4959" actId="165"/>
          <ac:grpSpMkLst>
            <pc:docMk/>
            <pc:sldMk cId="4043774923" sldId="12499"/>
            <ac:grpSpMk id="738" creationId="{1C9F6EC1-231C-4C5C-9E61-5DA5774CC36B}"/>
          </ac:grpSpMkLst>
        </pc:grpChg>
        <pc:grpChg chg="add mod">
          <ac:chgData name="이동건" userId="4ad090f6-dadd-4301-b5d0-883b88f508af" providerId="ADAL" clId="{A724DCBF-5B01-4D27-A7C2-8DEFE99425B6}" dt="2022-06-27T00:24:11.668" v="5007" actId="164"/>
          <ac:grpSpMkLst>
            <pc:docMk/>
            <pc:sldMk cId="4043774923" sldId="12499"/>
            <ac:grpSpMk id="739" creationId="{FA198FED-18B6-4F88-A119-A9FC1A2316BD}"/>
          </ac:grpSpMkLst>
        </pc:grpChg>
        <pc:grpChg chg="add mod">
          <ac:chgData name="이동건" userId="4ad090f6-dadd-4301-b5d0-883b88f508af" providerId="ADAL" clId="{A724DCBF-5B01-4D27-A7C2-8DEFE99425B6}" dt="2022-06-27T00:24:15.062" v="5009" actId="1076"/>
          <ac:grpSpMkLst>
            <pc:docMk/>
            <pc:sldMk cId="4043774923" sldId="12499"/>
            <ac:grpSpMk id="758" creationId="{41D0E612-72B9-4C01-93FF-2BD61BA33CB7}"/>
          </ac:grpSpMkLst>
        </pc:grpChg>
        <pc:graphicFrameChg chg="add del mod ord modGraphic">
          <ac:chgData name="이동건" userId="4ad090f6-dadd-4301-b5d0-883b88f508af" providerId="ADAL" clId="{A724DCBF-5B01-4D27-A7C2-8DEFE99425B6}" dt="2022-06-27T00:13:16.885" v="4617" actId="478"/>
          <ac:graphicFrameMkLst>
            <pc:docMk/>
            <pc:sldMk cId="4043774923" sldId="12499"/>
            <ac:graphicFrameMk id="9" creationId="{D1CCB6AB-E23E-40A8-90EA-FDD7E61DDFD0}"/>
          </ac:graphicFrameMkLst>
        </pc:graphicFrameChg>
        <pc:graphicFrameChg chg="add mod modGraphic">
          <ac:chgData name="이동건" userId="4ad090f6-dadd-4301-b5d0-883b88f508af" providerId="ADAL" clId="{A724DCBF-5B01-4D27-A7C2-8DEFE99425B6}" dt="2022-06-27T03:09:53.537" v="8393" actId="1076"/>
          <ac:graphicFrameMkLst>
            <pc:docMk/>
            <pc:sldMk cId="4043774923" sldId="12499"/>
            <ac:graphicFrameMk id="149" creationId="{A0B3C497-2AB9-43F8-845B-589D9B4205C2}"/>
          </ac:graphicFrameMkLst>
        </pc:graphicFrameChg>
        <pc:picChg chg="del">
          <ac:chgData name="이동건" userId="4ad090f6-dadd-4301-b5d0-883b88f508af" providerId="ADAL" clId="{A724DCBF-5B01-4D27-A7C2-8DEFE99425B6}" dt="2022-06-26T23:45:16.263" v="4215" actId="478"/>
          <ac:picMkLst>
            <pc:docMk/>
            <pc:sldMk cId="4043774923" sldId="12499"/>
            <ac:picMk id="121" creationId="{2D9FABEC-6B7F-4281-B6DC-58FE24DB5011}"/>
          </ac:picMkLst>
        </pc:picChg>
        <pc:picChg chg="del">
          <ac:chgData name="이동건" userId="4ad090f6-dadd-4301-b5d0-883b88f508af" providerId="ADAL" clId="{A724DCBF-5B01-4D27-A7C2-8DEFE99425B6}" dt="2022-06-26T23:45:16.263" v="4215" actId="478"/>
          <ac:picMkLst>
            <pc:docMk/>
            <pc:sldMk cId="4043774923" sldId="12499"/>
            <ac:picMk id="123" creationId="{574E5F5A-1FAC-490A-A4E4-92FDB9F9253A}"/>
          </ac:picMkLst>
        </pc:picChg>
        <pc:picChg chg="add mod modCrop">
          <ac:chgData name="이동건" userId="4ad090f6-dadd-4301-b5d0-883b88f508af" providerId="ADAL" clId="{A724DCBF-5B01-4D27-A7C2-8DEFE99425B6}" dt="2022-06-27T00:13:41.303" v="4623" actId="1076"/>
          <ac:picMkLst>
            <pc:docMk/>
            <pc:sldMk cId="4043774923" sldId="12499"/>
            <ac:picMk id="150" creationId="{9267CFAB-C09C-4C67-94FB-31BBF2898CDD}"/>
          </ac:picMkLst>
        </pc:picChg>
        <pc:picChg chg="add mod modCrop">
          <ac:chgData name="이동건" userId="4ad090f6-dadd-4301-b5d0-883b88f508af" providerId="ADAL" clId="{A724DCBF-5B01-4D27-A7C2-8DEFE99425B6}" dt="2022-06-27T00:13:41.303" v="4623" actId="1076"/>
          <ac:picMkLst>
            <pc:docMk/>
            <pc:sldMk cId="4043774923" sldId="12499"/>
            <ac:picMk id="151" creationId="{97589E26-84CC-46EA-9580-5A3BECC04DE9}"/>
          </ac:picMkLst>
        </pc:picChg>
        <pc:picChg chg="add del mod modCrop">
          <ac:chgData name="이동건" userId="4ad090f6-dadd-4301-b5d0-883b88f508af" providerId="ADAL" clId="{A724DCBF-5B01-4D27-A7C2-8DEFE99425B6}" dt="2022-06-26T23:50:56.861" v="4411" actId="478"/>
          <ac:picMkLst>
            <pc:docMk/>
            <pc:sldMk cId="4043774923" sldId="12499"/>
            <ac:picMk id="161" creationId="{3183743F-DC2B-409C-A3F7-9BB33531215E}"/>
          </ac:picMkLst>
        </pc:picChg>
        <pc:picChg chg="add mod modCrop">
          <ac:chgData name="이동건" userId="4ad090f6-dadd-4301-b5d0-883b88f508af" providerId="ADAL" clId="{A724DCBF-5B01-4D27-A7C2-8DEFE99425B6}" dt="2022-06-27T00:20:58.278" v="4922" actId="164"/>
          <ac:picMkLst>
            <pc:docMk/>
            <pc:sldMk cId="4043774923" sldId="12499"/>
            <ac:picMk id="734" creationId="{2B6B906F-8715-4485-BF86-A9725D6C9E17}"/>
          </ac:picMkLst>
        </pc:picChg>
        <pc:picChg chg="add mod modCrop">
          <ac:chgData name="이동건" userId="4ad090f6-dadd-4301-b5d0-883b88f508af" providerId="ADAL" clId="{A724DCBF-5B01-4D27-A7C2-8DEFE99425B6}" dt="2022-06-27T00:20:58.278" v="4922" actId="164"/>
          <ac:picMkLst>
            <pc:docMk/>
            <pc:sldMk cId="4043774923" sldId="12499"/>
            <ac:picMk id="735" creationId="{3BAAE7F6-7B99-4AC1-B6B5-1B9D0D44ABD2}"/>
          </ac:picMkLst>
        </pc:picChg>
        <pc:picChg chg="add mod topLvl modCrop">
          <ac:chgData name="이동건" userId="4ad090f6-dadd-4301-b5d0-883b88f508af" providerId="ADAL" clId="{A724DCBF-5B01-4D27-A7C2-8DEFE99425B6}" dt="2022-06-27T00:22:39.298" v="4960" actId="1076"/>
          <ac:picMkLst>
            <pc:docMk/>
            <pc:sldMk cId="4043774923" sldId="12499"/>
            <ac:picMk id="736" creationId="{957963CD-559E-46A1-A2D4-C93CED04BA13}"/>
          </ac:picMkLst>
        </pc:picChg>
        <pc:picChg chg="add mod topLvl modCrop">
          <ac:chgData name="이동건" userId="4ad090f6-dadd-4301-b5d0-883b88f508af" providerId="ADAL" clId="{A724DCBF-5B01-4D27-A7C2-8DEFE99425B6}" dt="2022-06-27T00:22:32.612" v="4959" actId="165"/>
          <ac:picMkLst>
            <pc:docMk/>
            <pc:sldMk cId="4043774923" sldId="12499"/>
            <ac:picMk id="737" creationId="{BD1B0321-AD16-4A3A-92CC-0880FF78501E}"/>
          </ac:picMkLst>
        </pc:picChg>
        <pc:picChg chg="add mod">
          <ac:chgData name="이동건" userId="4ad090f6-dadd-4301-b5d0-883b88f508af" providerId="ADAL" clId="{A724DCBF-5B01-4D27-A7C2-8DEFE99425B6}" dt="2022-06-27T00:22:45.562" v="4963" actId="1076"/>
          <ac:picMkLst>
            <pc:docMk/>
            <pc:sldMk cId="4043774923" sldId="12499"/>
            <ac:picMk id="743" creationId="{782B8903-7008-429D-930D-1913797A5BF8}"/>
          </ac:picMkLst>
        </pc:picChg>
        <pc:picChg chg="add mod">
          <ac:chgData name="이동건" userId="4ad090f6-dadd-4301-b5d0-883b88f508af" providerId="ADAL" clId="{A724DCBF-5B01-4D27-A7C2-8DEFE99425B6}" dt="2022-06-27T00:22:52.792" v="4966" actId="1076"/>
          <ac:picMkLst>
            <pc:docMk/>
            <pc:sldMk cId="4043774923" sldId="12499"/>
            <ac:picMk id="744" creationId="{2E7CC80D-7F3F-4184-96DD-51E3269239F4}"/>
          </ac:picMkLst>
        </pc:picChg>
        <pc:picChg chg="add mod">
          <ac:chgData name="이동건" userId="4ad090f6-dadd-4301-b5d0-883b88f508af" providerId="ADAL" clId="{A724DCBF-5B01-4D27-A7C2-8DEFE99425B6}" dt="2022-06-27T00:23:00.035" v="4969" actId="571"/>
          <ac:picMkLst>
            <pc:docMk/>
            <pc:sldMk cId="4043774923" sldId="12499"/>
            <ac:picMk id="747" creationId="{9097E393-A0FC-43CC-9D07-E1AA341D5D45}"/>
          </ac:picMkLst>
        </pc:picChg>
        <pc:cxnChg chg="del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6" creationId="{41DFFCC3-C1AB-4ACD-A3D2-1A9170F247CD}"/>
          </ac:cxnSpMkLst>
        </pc:cxnChg>
        <pc:cxnChg chg="del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14" creationId="{43FCE632-BEE5-441D-80B0-C0D40B544F5F}"/>
          </ac:cxnSpMkLst>
        </pc:cxnChg>
        <pc:cxnChg chg="del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16" creationId="{3E122073-5216-4238-A6E0-368709F411A7}"/>
          </ac:cxnSpMkLst>
        </pc:cxnChg>
        <pc:cxnChg chg="del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17" creationId="{6C098F8C-73B9-45C9-AF95-FAAEA962409F}"/>
          </ac:cxnSpMkLst>
        </pc:cxnChg>
        <pc:cxnChg chg="del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22" creationId="{84C35C76-23BC-42A6-9DC0-B2FC8B470928}"/>
          </ac:cxnSpMkLst>
        </pc:cxnChg>
        <pc:cxnChg chg="del mod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43" creationId="{3A2346F7-031B-4BC5-8156-667D25A821DF}"/>
          </ac:cxnSpMkLst>
        </pc:cxnChg>
        <pc:cxnChg chg="del mod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56" creationId="{C8C7A698-2363-4791-B9BB-4A5AC8CD6B8B}"/>
          </ac:cxnSpMkLst>
        </pc:cxnChg>
        <pc:cxnChg chg="del mod">
          <ac:chgData name="이동건" userId="4ad090f6-dadd-4301-b5d0-883b88f508af" providerId="ADAL" clId="{A724DCBF-5B01-4D27-A7C2-8DEFE99425B6}" dt="2022-06-26T23:45:16.263" v="4215" actId="478"/>
          <ac:cxnSpMkLst>
            <pc:docMk/>
            <pc:sldMk cId="4043774923" sldId="12499"/>
            <ac:cxnSpMk id="159" creationId="{A63933B0-57A6-4A7B-9D4C-33A4EA3B8992}"/>
          </ac:cxnSpMkLst>
        </pc:cxnChg>
        <pc:cxnChg chg="mod topLvl">
          <ac:chgData name="이동건" userId="4ad090f6-dadd-4301-b5d0-883b88f508af" providerId="ADAL" clId="{A724DCBF-5B01-4D27-A7C2-8DEFE99425B6}" dt="2022-06-27T00:07:56.142" v="4568" actId="164"/>
          <ac:cxnSpMkLst>
            <pc:docMk/>
            <pc:sldMk cId="4043774923" sldId="12499"/>
            <ac:cxnSpMk id="178" creationId="{D35CFF62-F9CD-4072-B0D6-CFCE0D31D75F}"/>
          </ac:cxnSpMkLst>
        </pc:cxnChg>
        <pc:cxnChg chg="mod topLvl">
          <ac:chgData name="이동건" userId="4ad090f6-dadd-4301-b5d0-883b88f508af" providerId="ADAL" clId="{A724DCBF-5B01-4D27-A7C2-8DEFE99425B6}" dt="2022-06-27T00:07:56.142" v="4568" actId="164"/>
          <ac:cxnSpMkLst>
            <pc:docMk/>
            <pc:sldMk cId="4043774923" sldId="12499"/>
            <ac:cxnSpMk id="179" creationId="{9BF761E5-B505-4AD1-A761-97D6A62FA337}"/>
          </ac:cxnSpMkLst>
        </pc:cxnChg>
        <pc:cxnChg chg="mod topLvl">
          <ac:chgData name="이동건" userId="4ad090f6-dadd-4301-b5d0-883b88f508af" providerId="ADAL" clId="{A724DCBF-5B01-4D27-A7C2-8DEFE99425B6}" dt="2022-06-27T00:07:56.142" v="4568" actId="164"/>
          <ac:cxnSpMkLst>
            <pc:docMk/>
            <pc:sldMk cId="4043774923" sldId="12499"/>
            <ac:cxnSpMk id="182" creationId="{5DEDF5EE-B784-427B-9C76-55D55549D1C9}"/>
          </ac:cxnSpMkLst>
        </pc:cxnChg>
        <pc:cxnChg chg="mod topLvl">
          <ac:chgData name="이동건" userId="4ad090f6-dadd-4301-b5d0-883b88f508af" providerId="ADAL" clId="{A724DCBF-5B01-4D27-A7C2-8DEFE99425B6}" dt="2022-06-27T00:07:56.142" v="4568" actId="164"/>
          <ac:cxnSpMkLst>
            <pc:docMk/>
            <pc:sldMk cId="4043774923" sldId="12499"/>
            <ac:cxnSpMk id="183" creationId="{8804EEC7-2A92-4FD7-B67B-B2BA8EC0AF90}"/>
          </ac:cxnSpMkLst>
        </pc:cxnChg>
        <pc:cxnChg chg="add del mod">
          <ac:chgData name="이동건" userId="4ad090f6-dadd-4301-b5d0-883b88f508af" providerId="ADAL" clId="{A724DCBF-5B01-4D27-A7C2-8DEFE99425B6}" dt="2022-06-27T00:06:14.560" v="4535" actId="478"/>
          <ac:cxnSpMkLst>
            <pc:docMk/>
            <pc:sldMk cId="4043774923" sldId="12499"/>
            <ac:cxnSpMk id="572" creationId="{82C6C2D0-D8A9-4CCA-84F0-B0A338A4C2DC}"/>
          </ac:cxnSpMkLst>
        </pc:cxnChg>
        <pc:cxnChg chg="add del mod">
          <ac:chgData name="이동건" userId="4ad090f6-dadd-4301-b5d0-883b88f508af" providerId="ADAL" clId="{A724DCBF-5B01-4D27-A7C2-8DEFE99425B6}" dt="2022-06-27T00:06:12.147" v="4534" actId="478"/>
          <ac:cxnSpMkLst>
            <pc:docMk/>
            <pc:sldMk cId="4043774923" sldId="12499"/>
            <ac:cxnSpMk id="573" creationId="{F7020546-C298-4AA9-8802-723663872E04}"/>
          </ac:cxnSpMkLst>
        </pc:cxnChg>
        <pc:cxnChg chg="add del mod">
          <ac:chgData name="이동건" userId="4ad090f6-dadd-4301-b5d0-883b88f508af" providerId="ADAL" clId="{A724DCBF-5B01-4D27-A7C2-8DEFE99425B6}" dt="2022-06-27T00:05:55.275" v="4527" actId="478"/>
          <ac:cxnSpMkLst>
            <pc:docMk/>
            <pc:sldMk cId="4043774923" sldId="12499"/>
            <ac:cxnSpMk id="577" creationId="{BFB1CF3A-8A37-459D-B623-D05B5DBC2094}"/>
          </ac:cxnSpMkLst>
        </pc:cxnChg>
        <pc:cxnChg chg="add del mod">
          <ac:chgData name="이동건" userId="4ad090f6-dadd-4301-b5d0-883b88f508af" providerId="ADAL" clId="{A724DCBF-5B01-4D27-A7C2-8DEFE99425B6}" dt="2022-06-27T00:06:00.281" v="4530" actId="478"/>
          <ac:cxnSpMkLst>
            <pc:docMk/>
            <pc:sldMk cId="4043774923" sldId="12499"/>
            <ac:cxnSpMk id="578" creationId="{E060AF4B-8158-4AE6-A2A8-A8BCF9B1AA9A}"/>
          </ac:cxnSpMkLst>
        </pc:cxnChg>
        <pc:cxnChg chg="add mod">
          <ac:chgData name="이동건" userId="4ad090f6-dadd-4301-b5d0-883b88f508af" providerId="ADAL" clId="{A724DCBF-5B01-4D27-A7C2-8DEFE99425B6}" dt="2022-06-27T03:11:02.401" v="8430" actId="14100"/>
          <ac:cxnSpMkLst>
            <pc:docMk/>
            <pc:sldMk cId="4043774923" sldId="12499"/>
            <ac:cxnSpMk id="713" creationId="{2B8716FD-D350-419F-99FB-AA66D2DA7A8B}"/>
          </ac:cxnSpMkLst>
        </pc:cxnChg>
        <pc:cxnChg chg="add mod">
          <ac:chgData name="이동건" userId="4ad090f6-dadd-4301-b5d0-883b88f508af" providerId="ADAL" clId="{A724DCBF-5B01-4D27-A7C2-8DEFE99425B6}" dt="2022-06-27T00:14:18.452" v="4630" actId="1076"/>
          <ac:cxnSpMkLst>
            <pc:docMk/>
            <pc:sldMk cId="4043774923" sldId="12499"/>
            <ac:cxnSpMk id="720" creationId="{C3A7FE7F-10AE-414F-B467-7F7370D52ADD}"/>
          </ac:cxnSpMkLst>
        </pc:cxnChg>
        <pc:cxnChg chg="add mod">
          <ac:chgData name="이동건" userId="4ad090f6-dadd-4301-b5d0-883b88f508af" providerId="ADAL" clId="{A724DCBF-5B01-4D27-A7C2-8DEFE99425B6}" dt="2022-06-27T00:14:18.452" v="4630" actId="1076"/>
          <ac:cxnSpMkLst>
            <pc:docMk/>
            <pc:sldMk cId="4043774923" sldId="12499"/>
            <ac:cxnSpMk id="721" creationId="{37400922-5D3B-4BC2-B5A2-E67F4E3927C1}"/>
          </ac:cxnSpMkLst>
        </pc:cxnChg>
        <pc:cxnChg chg="add mod">
          <ac:chgData name="이동건" userId="4ad090f6-dadd-4301-b5d0-883b88f508af" providerId="ADAL" clId="{A724DCBF-5B01-4D27-A7C2-8DEFE99425B6}" dt="2022-06-27T00:14:32.127" v="4635" actId="14100"/>
          <ac:cxnSpMkLst>
            <pc:docMk/>
            <pc:sldMk cId="4043774923" sldId="12499"/>
            <ac:cxnSpMk id="726" creationId="{DB983565-DA46-41BC-8E36-73F58B23C367}"/>
          </ac:cxnSpMkLst>
        </pc:cxnChg>
        <pc:cxnChg chg="add mod">
          <ac:chgData name="이동건" userId="4ad090f6-dadd-4301-b5d0-883b88f508af" providerId="ADAL" clId="{A724DCBF-5B01-4D27-A7C2-8DEFE99425B6}" dt="2022-06-27T00:14:38.491" v="4638" actId="14100"/>
          <ac:cxnSpMkLst>
            <pc:docMk/>
            <pc:sldMk cId="4043774923" sldId="12499"/>
            <ac:cxnSpMk id="729" creationId="{57408BD4-A032-4EDC-ABE2-3F9FA82781DE}"/>
          </ac:cxnSpMkLst>
        </pc:cxnChg>
        <pc:cxnChg chg="add del mod">
          <ac:chgData name="이동건" userId="4ad090f6-dadd-4301-b5d0-883b88f508af" providerId="ADAL" clId="{A724DCBF-5B01-4D27-A7C2-8DEFE99425B6}" dt="2022-06-27T00:22:11.177" v="4950" actId="478"/>
          <ac:cxnSpMkLst>
            <pc:docMk/>
            <pc:sldMk cId="4043774923" sldId="12499"/>
            <ac:cxnSpMk id="740" creationId="{9409A1BA-6036-4E53-B073-729CDB8D2084}"/>
          </ac:cxnSpMkLst>
        </pc:cxnChg>
        <pc:cxnChg chg="add mod">
          <ac:chgData name="이동건" userId="4ad090f6-dadd-4301-b5d0-883b88f508af" providerId="ADAL" clId="{A724DCBF-5B01-4D27-A7C2-8DEFE99425B6}" dt="2022-06-27T00:23:07.099" v="4971" actId="208"/>
          <ac:cxnSpMkLst>
            <pc:docMk/>
            <pc:sldMk cId="4043774923" sldId="12499"/>
            <ac:cxnSpMk id="746" creationId="{5FEB429A-5F16-4B61-8CFF-AE6D130914A3}"/>
          </ac:cxnSpMkLst>
        </pc:cxnChg>
        <pc:cxnChg chg="add mod">
          <ac:chgData name="이동건" userId="4ad090f6-dadd-4301-b5d0-883b88f508af" providerId="ADAL" clId="{A724DCBF-5B01-4D27-A7C2-8DEFE99425B6}" dt="2022-06-27T00:23:13.039" v="4974" actId="14100"/>
          <ac:cxnSpMkLst>
            <pc:docMk/>
            <pc:sldMk cId="4043774923" sldId="12499"/>
            <ac:cxnSpMk id="749" creationId="{EC3B828B-A231-4A0C-BCB9-0A923A01247F}"/>
          </ac:cxnSpMkLst>
        </pc:cxnChg>
        <pc:cxnChg chg="add mod">
          <ac:chgData name="이동건" userId="4ad090f6-dadd-4301-b5d0-883b88f508af" providerId="ADAL" clId="{A724DCBF-5B01-4D27-A7C2-8DEFE99425B6}" dt="2022-06-27T00:24:11.668" v="5007" actId="164"/>
          <ac:cxnSpMkLst>
            <pc:docMk/>
            <pc:sldMk cId="4043774923" sldId="12499"/>
            <ac:cxnSpMk id="752" creationId="{4A4D01D5-B5DB-4DBD-BDE4-EF99E0A2EB44}"/>
          </ac:cxnSpMkLst>
        </pc:cxnChg>
        <pc:cxnChg chg="add mod">
          <ac:chgData name="이동건" userId="4ad090f6-dadd-4301-b5d0-883b88f508af" providerId="ADAL" clId="{A724DCBF-5B01-4D27-A7C2-8DEFE99425B6}" dt="2022-06-27T00:24:11.668" v="5007" actId="164"/>
          <ac:cxnSpMkLst>
            <pc:docMk/>
            <pc:sldMk cId="4043774923" sldId="12499"/>
            <ac:cxnSpMk id="755" creationId="{CD306E7D-432C-4AB3-956F-2169991C42A8}"/>
          </ac:cxnSpMkLst>
        </pc:cxnChg>
        <pc:cxnChg chg="add mod">
          <ac:chgData name="이동건" userId="4ad090f6-dadd-4301-b5d0-883b88f508af" providerId="ADAL" clId="{A724DCBF-5B01-4D27-A7C2-8DEFE99425B6}" dt="2022-06-27T00:24:40.523" v="5015" actId="14100"/>
          <ac:cxnSpMkLst>
            <pc:docMk/>
            <pc:sldMk cId="4043774923" sldId="12499"/>
            <ac:cxnSpMk id="760" creationId="{1F3AC524-5B6C-47D7-9AB4-508079E09A9C}"/>
          </ac:cxnSpMkLst>
        </pc:cxnChg>
        <pc:cxnChg chg="add mod">
          <ac:chgData name="이동건" userId="4ad090f6-dadd-4301-b5d0-883b88f508af" providerId="ADAL" clId="{A724DCBF-5B01-4D27-A7C2-8DEFE99425B6}" dt="2022-06-27T00:25:17.605" v="5022" actId="208"/>
          <ac:cxnSpMkLst>
            <pc:docMk/>
            <pc:sldMk cId="4043774923" sldId="12499"/>
            <ac:cxnSpMk id="763" creationId="{F7514B33-5296-4E1B-9E2B-FDE8F0D9E232}"/>
          </ac:cxnSpMkLst>
        </pc:cxnChg>
        <pc:cxnChg chg="add mod">
          <ac:chgData name="이동건" userId="4ad090f6-dadd-4301-b5d0-883b88f508af" providerId="ADAL" clId="{A724DCBF-5B01-4D27-A7C2-8DEFE99425B6}" dt="2022-06-27T00:25:17.605" v="5022" actId="208"/>
          <ac:cxnSpMkLst>
            <pc:docMk/>
            <pc:sldMk cId="4043774923" sldId="12499"/>
            <ac:cxnSpMk id="764" creationId="{F943E3DC-716F-4DAD-8038-4FE51A93318F}"/>
          </ac:cxnSpMkLst>
        </pc:cxnChg>
        <pc:cxnChg chg="add mod">
          <ac:chgData name="이동건" userId="4ad090f6-dadd-4301-b5d0-883b88f508af" providerId="ADAL" clId="{A724DCBF-5B01-4D27-A7C2-8DEFE99425B6}" dt="2022-06-27T00:26:25.199" v="5046" actId="14100"/>
          <ac:cxnSpMkLst>
            <pc:docMk/>
            <pc:sldMk cId="4043774923" sldId="12499"/>
            <ac:cxnSpMk id="768" creationId="{7D18231B-8A9B-4696-8BB8-E4837F37E627}"/>
          </ac:cxnSpMkLst>
        </pc:cxnChg>
        <pc:cxnChg chg="add mod">
          <ac:chgData name="이동건" userId="4ad090f6-dadd-4301-b5d0-883b88f508af" providerId="ADAL" clId="{A724DCBF-5B01-4D27-A7C2-8DEFE99425B6}" dt="2022-06-27T00:27:29.999" v="5051" actId="14100"/>
          <ac:cxnSpMkLst>
            <pc:docMk/>
            <pc:sldMk cId="4043774923" sldId="12499"/>
            <ac:cxnSpMk id="772" creationId="{36136581-A623-49A1-AFDE-82CEC3D1396B}"/>
          </ac:cxnSpMkLst>
        </pc:cxnChg>
        <pc:cxnChg chg="add mod">
          <ac:chgData name="이동건" userId="4ad090f6-dadd-4301-b5d0-883b88f508af" providerId="ADAL" clId="{A724DCBF-5B01-4D27-A7C2-8DEFE99425B6}" dt="2022-06-27T00:28:15.395" v="5065" actId="1076"/>
          <ac:cxnSpMkLst>
            <pc:docMk/>
            <pc:sldMk cId="4043774923" sldId="12499"/>
            <ac:cxnSpMk id="776" creationId="{B6377F2B-2914-4B2D-8E55-75304373BB2B}"/>
          </ac:cxnSpMkLst>
        </pc:cxnChg>
        <pc:cxnChg chg="add mod">
          <ac:chgData name="이동건" userId="4ad090f6-dadd-4301-b5d0-883b88f508af" providerId="ADAL" clId="{A724DCBF-5B01-4D27-A7C2-8DEFE99425B6}" dt="2022-06-27T03:09:46.157" v="8389" actId="14100"/>
          <ac:cxnSpMkLst>
            <pc:docMk/>
            <pc:sldMk cId="4043774923" sldId="12499"/>
            <ac:cxnSpMk id="781" creationId="{108CF9FF-F90B-4B4B-92E2-BAB040BDCFC4}"/>
          </ac:cxnSpMkLst>
        </pc:cxnChg>
        <pc:cxnChg chg="add mod">
          <ac:chgData name="이동건" userId="4ad090f6-dadd-4301-b5d0-883b88f508af" providerId="ADAL" clId="{A724DCBF-5B01-4D27-A7C2-8DEFE99425B6}" dt="2022-06-27T03:10:06.454" v="8399" actId="14100"/>
          <ac:cxnSpMkLst>
            <pc:docMk/>
            <pc:sldMk cId="4043774923" sldId="12499"/>
            <ac:cxnSpMk id="785" creationId="{B0059054-42D2-4FE8-95ED-1F4C620282B7}"/>
          </ac:cxnSpMkLst>
        </pc:cxnChg>
      </pc:sldChg>
      <pc:sldChg chg="add del">
        <pc:chgData name="이동건" userId="4ad090f6-dadd-4301-b5d0-883b88f508af" providerId="ADAL" clId="{A724DCBF-5B01-4D27-A7C2-8DEFE99425B6}" dt="2022-06-27T00:23:41.891" v="4989"/>
        <pc:sldMkLst>
          <pc:docMk/>
          <pc:sldMk cId="1275520680" sldId="12500"/>
        </pc:sldMkLst>
      </pc:sldChg>
      <pc:sldChg chg="addSp delSp modSp add del ord">
        <pc:chgData name="이동건" userId="4ad090f6-dadd-4301-b5d0-883b88f508af" providerId="ADAL" clId="{A724DCBF-5B01-4D27-A7C2-8DEFE99425B6}" dt="2022-06-30T01:20:10.844" v="11903" actId="1076"/>
        <pc:sldMkLst>
          <pc:docMk/>
          <pc:sldMk cId="1397409165" sldId="12500"/>
        </pc:sldMkLst>
        <pc:spChg chg="mod">
          <ac:chgData name="이동건" userId="4ad090f6-dadd-4301-b5d0-883b88f508af" providerId="ADAL" clId="{A724DCBF-5B01-4D27-A7C2-8DEFE99425B6}" dt="2022-06-27T00:39:55.009" v="5732" actId="20577"/>
          <ac:spMkLst>
            <pc:docMk/>
            <pc:sldMk cId="1397409165" sldId="12500"/>
            <ac:spMk id="2" creationId="{12CF1B19-6BD2-4EE1-B5C0-1CBF08AF7A38}"/>
          </ac:spMkLst>
        </pc:spChg>
        <pc:spChg chg="add mod">
          <ac:chgData name="이동건" userId="4ad090f6-dadd-4301-b5d0-883b88f508af" providerId="ADAL" clId="{A724DCBF-5B01-4D27-A7C2-8DEFE99425B6}" dt="2022-06-30T01:20:10.844" v="11903" actId="1076"/>
          <ac:spMkLst>
            <pc:docMk/>
            <pc:sldMk cId="1397409165" sldId="12500"/>
            <ac:spMk id="4" creationId="{BAC114FD-E1E8-4F42-928C-D9567AE98F7B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5" creationId="{C85CBFF0-66CE-4C1E-9A18-9C6BC521DBD6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8" creationId="{56CEABAB-DF2A-4EF7-8105-1749AA97617D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10" creationId="{7A4E16CD-F13E-432F-B8EE-497682012E87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12" creationId="{7D503AC8-16DF-4E6C-A3B9-B630796A8C65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14" creationId="{77C50D17-2878-4DDA-BB2A-DA094F7A8223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16" creationId="{0F1DE382-6CB6-4CC3-B92D-656249BE8F6B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18" creationId="{D889544B-AF9C-4A3E-95D4-049182C837D0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19" creationId="{E848D5AC-6A30-446B-8A56-FAEBCE1E6D5E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22" creationId="{CFF5D1B9-8296-45A6-A4C0-3538B9FC1242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24" creationId="{C9560FF3-B3CE-4275-890D-1040A284EE6A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27" creationId="{0AB64DFF-DE77-4C90-8043-A1EE4A61F1B2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31" creationId="{BF0E9344-42C2-4F2B-A8E3-0D26C0D35B38}"/>
          </ac:spMkLst>
        </pc:spChg>
        <pc:spChg chg="add del mod">
          <ac:chgData name="이동건" userId="4ad090f6-dadd-4301-b5d0-883b88f508af" providerId="ADAL" clId="{A724DCBF-5B01-4D27-A7C2-8DEFE99425B6}" dt="2022-06-27T06:34:54.583" v="9782" actId="478"/>
          <ac:spMkLst>
            <pc:docMk/>
            <pc:sldMk cId="1397409165" sldId="12500"/>
            <ac:spMk id="33" creationId="{245A3E53-B48B-4952-BBF0-46DA06948E20}"/>
          </ac:spMkLst>
        </pc:spChg>
        <pc:spChg chg="add del mod">
          <ac:chgData name="이동건" userId="4ad090f6-dadd-4301-b5d0-883b88f508af" providerId="ADAL" clId="{A724DCBF-5B01-4D27-A7C2-8DEFE99425B6}" dt="2022-06-27T06:34:55.060" v="9783" actId="478"/>
          <ac:spMkLst>
            <pc:docMk/>
            <pc:sldMk cId="1397409165" sldId="12500"/>
            <ac:spMk id="35" creationId="{36E580AE-35C4-4E5C-859B-A65D7C5A5BFE}"/>
          </ac:spMkLst>
        </pc:spChg>
        <pc:spChg chg="add del mod">
          <ac:chgData name="이동건" userId="4ad090f6-dadd-4301-b5d0-883b88f508af" providerId="ADAL" clId="{A724DCBF-5B01-4D27-A7C2-8DEFE99425B6}" dt="2022-06-27T06:35:58.383" v="9861" actId="478"/>
          <ac:spMkLst>
            <pc:docMk/>
            <pc:sldMk cId="1397409165" sldId="12500"/>
            <ac:spMk id="37" creationId="{261F49CB-86A7-4B5B-AD31-61663B358E56}"/>
          </ac:spMkLst>
        </pc:spChg>
        <pc:spChg chg="add del mod">
          <ac:chgData name="이동건" userId="4ad090f6-dadd-4301-b5d0-883b88f508af" providerId="ADAL" clId="{A724DCBF-5B01-4D27-A7C2-8DEFE99425B6}" dt="2022-06-27T06:42:00.758" v="10036" actId="478"/>
          <ac:spMkLst>
            <pc:docMk/>
            <pc:sldMk cId="1397409165" sldId="12500"/>
            <ac:spMk id="39" creationId="{31687744-C6A1-4877-927D-14F3B13B9FE7}"/>
          </ac:spMkLst>
        </pc:spChg>
        <pc:spChg chg="add del mod">
          <ac:chgData name="이동건" userId="4ad090f6-dadd-4301-b5d0-883b88f508af" providerId="ADAL" clId="{A724DCBF-5B01-4D27-A7C2-8DEFE99425B6}" dt="2022-06-27T06:35:59.076" v="9862" actId="478"/>
          <ac:spMkLst>
            <pc:docMk/>
            <pc:sldMk cId="1397409165" sldId="12500"/>
            <ac:spMk id="42" creationId="{A2B31BFA-D669-42CB-BFB9-22197828D192}"/>
          </ac:spMkLst>
        </pc:spChg>
        <pc:spChg chg="add del mod">
          <ac:chgData name="이동건" userId="4ad090f6-dadd-4301-b5d0-883b88f508af" providerId="ADAL" clId="{A724DCBF-5B01-4D27-A7C2-8DEFE99425B6}" dt="2022-06-27T06:37:38.773" v="9924" actId="478"/>
          <ac:spMkLst>
            <pc:docMk/>
            <pc:sldMk cId="1397409165" sldId="12500"/>
            <ac:spMk id="44" creationId="{10326EE2-D6A6-4391-8224-4316A064D53F}"/>
          </ac:spMkLst>
        </pc:spChg>
        <pc:spChg chg="add del mod">
          <ac:chgData name="이동건" userId="4ad090f6-dadd-4301-b5d0-883b88f508af" providerId="ADAL" clId="{A724DCBF-5B01-4D27-A7C2-8DEFE99425B6}" dt="2022-06-27T06:37:38.773" v="9924" actId="478"/>
          <ac:spMkLst>
            <pc:docMk/>
            <pc:sldMk cId="1397409165" sldId="12500"/>
            <ac:spMk id="47" creationId="{C6B7DFB8-3582-4A95-B870-41F9E6D2ABD6}"/>
          </ac:spMkLst>
        </pc:spChg>
        <pc:spChg chg="add del mod">
          <ac:chgData name="이동건" userId="4ad090f6-dadd-4301-b5d0-883b88f508af" providerId="ADAL" clId="{A724DCBF-5B01-4D27-A7C2-8DEFE99425B6}" dt="2022-06-27T06:37:38.773" v="9924" actId="478"/>
          <ac:spMkLst>
            <pc:docMk/>
            <pc:sldMk cId="1397409165" sldId="12500"/>
            <ac:spMk id="49" creationId="{89278193-B25F-432A-A5FB-CAF31178F42D}"/>
          </ac:spMkLst>
        </pc:spChg>
        <pc:spChg chg="add del mod">
          <ac:chgData name="이동건" userId="4ad090f6-dadd-4301-b5d0-883b88f508af" providerId="ADAL" clId="{A724DCBF-5B01-4D27-A7C2-8DEFE99425B6}" dt="2022-06-27T06:37:38.773" v="9924" actId="478"/>
          <ac:spMkLst>
            <pc:docMk/>
            <pc:sldMk cId="1397409165" sldId="12500"/>
            <ac:spMk id="51" creationId="{FF116E46-8910-415E-969C-39175A226D76}"/>
          </ac:spMkLst>
        </pc:spChg>
        <pc:spChg chg="add del mod">
          <ac:chgData name="이동건" userId="4ad090f6-dadd-4301-b5d0-883b88f508af" providerId="ADAL" clId="{A724DCBF-5B01-4D27-A7C2-8DEFE99425B6}" dt="2022-06-27T06:37:38.773" v="9924" actId="478"/>
          <ac:spMkLst>
            <pc:docMk/>
            <pc:sldMk cId="1397409165" sldId="12500"/>
            <ac:spMk id="53" creationId="{C33FD932-2B4B-494D-979D-4695CFE7ADC1}"/>
          </ac:spMkLst>
        </pc:spChg>
        <pc:spChg chg="add del mod">
          <ac:chgData name="이동건" userId="4ad090f6-dadd-4301-b5d0-883b88f508af" providerId="ADAL" clId="{A724DCBF-5B01-4D27-A7C2-8DEFE99425B6}" dt="2022-06-27T06:37:38.773" v="9924" actId="478"/>
          <ac:spMkLst>
            <pc:docMk/>
            <pc:sldMk cId="1397409165" sldId="12500"/>
            <ac:spMk id="56" creationId="{E96164B8-A91B-4E1D-8249-DBC5CB888355}"/>
          </ac:spMkLst>
        </pc:spChg>
        <pc:spChg chg="add del mod">
          <ac:chgData name="이동건" userId="4ad090f6-dadd-4301-b5d0-883b88f508af" providerId="ADAL" clId="{A724DCBF-5B01-4D27-A7C2-8DEFE99425B6}" dt="2022-06-27T06:42:07.831" v="10037" actId="478"/>
          <ac:spMkLst>
            <pc:docMk/>
            <pc:sldMk cId="1397409165" sldId="12500"/>
            <ac:spMk id="58" creationId="{A4A39C6C-53DB-4F29-BE46-568DA86B5E24}"/>
          </ac:spMkLst>
        </pc:spChg>
        <pc:spChg chg="add del">
          <ac:chgData name="이동건" userId="4ad090f6-dadd-4301-b5d0-883b88f508af" providerId="ADAL" clId="{A724DCBF-5B01-4D27-A7C2-8DEFE99425B6}" dt="2022-06-27T06:30:07.750" v="9552" actId="478"/>
          <ac:spMkLst>
            <pc:docMk/>
            <pc:sldMk cId="1397409165" sldId="12500"/>
            <ac:spMk id="59" creationId="{64DA9E0A-92F7-466B-B38D-8D1FE11A6B35}"/>
          </ac:spMkLst>
        </pc:spChg>
        <pc:spChg chg="add del">
          <ac:chgData name="이동건" userId="4ad090f6-dadd-4301-b5d0-883b88f508af" providerId="ADAL" clId="{A724DCBF-5B01-4D27-A7C2-8DEFE99425B6}" dt="2022-06-27T06:30:06.969" v="9551" actId="478"/>
          <ac:spMkLst>
            <pc:docMk/>
            <pc:sldMk cId="1397409165" sldId="12500"/>
            <ac:spMk id="60" creationId="{B41F5C31-6263-4F76-B95C-F23F066970B4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73" creationId="{C59276DE-5B2A-41A9-80C3-99396CFFD00A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80" creationId="{FE541172-9220-476B-8754-F98094AD5294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85" creationId="{5952DEC5-FA0D-4F2A-8912-F446071D7BDF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90" creationId="{8471C5A3-CB8E-4EDE-BA3C-4F4A3AE5EBDF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95" creationId="{1A4BB694-1322-460E-A4F0-F18C9B36EB1C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99" creationId="{DC2FC605-ED9B-4834-886F-0DD668D9F315}"/>
          </ac:spMkLst>
        </pc:spChg>
        <pc:spChg chg="add mod">
          <ac:chgData name="이동건" userId="4ad090f6-dadd-4301-b5d0-883b88f508af" providerId="ADAL" clId="{A724DCBF-5B01-4D27-A7C2-8DEFE99425B6}" dt="2022-06-27T06:42:16.806" v="10038" actId="1076"/>
          <ac:spMkLst>
            <pc:docMk/>
            <pc:sldMk cId="1397409165" sldId="12500"/>
            <ac:spMk id="102" creationId="{EFED9392-C4DC-46F7-9759-1DF4623E3EDB}"/>
          </ac:spMkLst>
        </pc:spChg>
        <pc:spChg chg="add mod">
          <ac:chgData name="이동건" userId="4ad090f6-dadd-4301-b5d0-883b88f508af" providerId="ADAL" clId="{A724DCBF-5B01-4D27-A7C2-8DEFE99425B6}" dt="2022-06-27T06:46:35.406" v="10173" actId="1076"/>
          <ac:spMkLst>
            <pc:docMk/>
            <pc:sldMk cId="1397409165" sldId="12500"/>
            <ac:spMk id="107" creationId="{37EB9E72-470A-4C88-9ECE-5C2323B41668}"/>
          </ac:spMkLst>
        </pc:spChg>
        <pc:spChg chg="add mod">
          <ac:chgData name="이동건" userId="4ad090f6-dadd-4301-b5d0-883b88f508af" providerId="ADAL" clId="{A724DCBF-5B01-4D27-A7C2-8DEFE99425B6}" dt="2022-06-27T06:46:35.406" v="10173" actId="1076"/>
          <ac:spMkLst>
            <pc:docMk/>
            <pc:sldMk cId="1397409165" sldId="12500"/>
            <ac:spMk id="108" creationId="{9A89A600-23C2-45FE-B2AE-A5B2D894B81F}"/>
          </ac:spMkLst>
        </pc:spChg>
        <pc:spChg chg="add mod">
          <ac:chgData name="이동건" userId="4ad090f6-dadd-4301-b5d0-883b88f508af" providerId="ADAL" clId="{A724DCBF-5B01-4D27-A7C2-8DEFE99425B6}" dt="2022-06-27T06:46:35.406" v="10173" actId="1076"/>
          <ac:spMkLst>
            <pc:docMk/>
            <pc:sldMk cId="1397409165" sldId="12500"/>
            <ac:spMk id="109" creationId="{37A0F5EA-2D09-478E-BE6F-42F8144B9C67}"/>
          </ac:spMkLst>
        </pc:spChg>
        <pc:spChg chg="add mod">
          <ac:chgData name="이동건" userId="4ad090f6-dadd-4301-b5d0-883b88f508af" providerId="ADAL" clId="{A724DCBF-5B01-4D27-A7C2-8DEFE99425B6}" dt="2022-06-27T06:46:35.406" v="10173" actId="1076"/>
          <ac:spMkLst>
            <pc:docMk/>
            <pc:sldMk cId="1397409165" sldId="12500"/>
            <ac:spMk id="110" creationId="{94985ACF-65A6-4CDE-9EC9-33117342FFD6}"/>
          </ac:spMkLst>
        </pc:spChg>
        <pc:spChg chg="add mod">
          <ac:chgData name="이동건" userId="4ad090f6-dadd-4301-b5d0-883b88f508af" providerId="ADAL" clId="{A724DCBF-5B01-4D27-A7C2-8DEFE99425B6}" dt="2022-06-27T06:46:35.406" v="10173" actId="1076"/>
          <ac:spMkLst>
            <pc:docMk/>
            <pc:sldMk cId="1397409165" sldId="12500"/>
            <ac:spMk id="111" creationId="{B38CE6FE-8730-44B6-9409-F31590D39C82}"/>
          </ac:spMkLst>
        </pc:spChg>
        <pc:spChg chg="add mod">
          <ac:chgData name="이동건" userId="4ad090f6-dadd-4301-b5d0-883b88f508af" providerId="ADAL" clId="{A724DCBF-5B01-4D27-A7C2-8DEFE99425B6}" dt="2022-06-27T06:46:35.406" v="10173" actId="1076"/>
          <ac:spMkLst>
            <pc:docMk/>
            <pc:sldMk cId="1397409165" sldId="12500"/>
            <ac:spMk id="112" creationId="{820B0389-47D5-4CDB-948B-AD83A6C37701}"/>
          </ac:spMkLst>
        </pc:spChg>
        <pc:spChg chg="add mod">
          <ac:chgData name="이동건" userId="4ad090f6-dadd-4301-b5d0-883b88f508af" providerId="ADAL" clId="{A724DCBF-5B01-4D27-A7C2-8DEFE99425B6}" dt="2022-06-27T06:47:27.428" v="10209" actId="207"/>
          <ac:spMkLst>
            <pc:docMk/>
            <pc:sldMk cId="1397409165" sldId="12500"/>
            <ac:spMk id="113" creationId="{1C9E6178-995F-4CCC-A779-0085EF023BDB}"/>
          </ac:spMkLst>
        </pc:sp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6" creationId="{F324B9F0-2174-44A9-9035-81F392065858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7" creationId="{4800C2F9-0BDE-47C9-8E6A-000C1475E7B1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9" creationId="{A991B269-E373-4597-9F29-38C1475EAA18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11" creationId="{5325B980-C3CC-4B50-AFAB-09511FAB9DB4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13" creationId="{1AF0BA1E-640C-4E09-B80C-1ED7D1663B63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15" creationId="{0E04D241-012F-4688-8472-33AA14F39819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17" creationId="{9CC3C7BE-E3FE-43A3-B49B-C5B337481542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0" creationId="{D9D22350-CFAC-4247-804D-CB05EF3C1E72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1" creationId="{13304244-00C8-4806-8481-86ED56D29FD0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3" creationId="{51B91C99-1D94-4EEE-81E5-5B5EF97D2731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5" creationId="{7DA54B7A-B6E2-44FF-A56C-B711789ED252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6" creationId="{584C3962-4FE2-4249-B3DE-8F23B947BD9D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8" creationId="{37583529-433B-47C4-9201-B24EDF84D340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29" creationId="{A75C6824-C67E-4972-A623-918998E56CC5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30" creationId="{AC1A8D49-680F-43AA-AC59-BF6E6E0A834E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32" creationId="{A54E3ECE-764F-49A8-8DAD-582E837822FF}"/>
          </ac:cxnSpMkLst>
        </pc:cxnChg>
        <pc:cxnChg chg="add del mod">
          <ac:chgData name="이동건" userId="4ad090f6-dadd-4301-b5d0-883b88f508af" providerId="ADAL" clId="{A724DCBF-5B01-4D27-A7C2-8DEFE99425B6}" dt="2022-06-27T06:34:55.802" v="9784" actId="478"/>
          <ac:cxnSpMkLst>
            <pc:docMk/>
            <pc:sldMk cId="1397409165" sldId="12500"/>
            <ac:cxnSpMk id="34" creationId="{CF37221A-26C7-4A01-848D-2EA2532FC7BE}"/>
          </ac:cxnSpMkLst>
        </pc:cxnChg>
        <pc:cxnChg chg="add del mod">
          <ac:chgData name="이동건" userId="4ad090f6-dadd-4301-b5d0-883b88f508af" providerId="ADAL" clId="{A724DCBF-5B01-4D27-A7C2-8DEFE99425B6}" dt="2022-06-27T06:36:00.104" v="9863" actId="478"/>
          <ac:cxnSpMkLst>
            <pc:docMk/>
            <pc:sldMk cId="1397409165" sldId="12500"/>
            <ac:cxnSpMk id="36" creationId="{24B8B982-340E-4690-B4E9-F79DBEFC819E}"/>
          </ac:cxnSpMkLst>
        </pc:cxnChg>
        <pc:cxnChg chg="add del mod">
          <ac:chgData name="이동건" userId="4ad090f6-dadd-4301-b5d0-883b88f508af" providerId="ADAL" clId="{A724DCBF-5B01-4D27-A7C2-8DEFE99425B6}" dt="2022-06-27T06:42:00.758" v="10036" actId="478"/>
          <ac:cxnSpMkLst>
            <pc:docMk/>
            <pc:sldMk cId="1397409165" sldId="12500"/>
            <ac:cxnSpMk id="38" creationId="{F0D47094-2CF9-4563-AF67-CF286B42F6E0}"/>
          </ac:cxnSpMkLst>
        </pc:cxnChg>
        <pc:cxnChg chg="add del mod">
          <ac:chgData name="이동건" userId="4ad090f6-dadd-4301-b5d0-883b88f508af" providerId="ADAL" clId="{A724DCBF-5B01-4D27-A7C2-8DEFE99425B6}" dt="2022-06-27T06:36:00.104" v="9863" actId="478"/>
          <ac:cxnSpMkLst>
            <pc:docMk/>
            <pc:sldMk cId="1397409165" sldId="12500"/>
            <ac:cxnSpMk id="40" creationId="{A1F73A7B-2D08-41F7-96C3-396DF178C930}"/>
          </ac:cxnSpMkLst>
        </pc:cxnChg>
        <pc:cxnChg chg="add del mod">
          <ac:chgData name="이동건" userId="4ad090f6-dadd-4301-b5d0-883b88f508af" providerId="ADAL" clId="{A724DCBF-5B01-4D27-A7C2-8DEFE99425B6}" dt="2022-06-27T06:36:00.104" v="9863" actId="478"/>
          <ac:cxnSpMkLst>
            <pc:docMk/>
            <pc:sldMk cId="1397409165" sldId="12500"/>
            <ac:cxnSpMk id="41" creationId="{4EEC66F6-8882-4B0D-B1D8-7F2F77284B9A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43" creationId="{98587284-B501-4D4C-B9D1-A68A957A5DA6}"/>
          </ac:cxnSpMkLst>
        </pc:cxnChg>
        <pc:cxnChg chg="add del mod">
          <ac:chgData name="이동건" userId="4ad090f6-dadd-4301-b5d0-883b88f508af" providerId="ADAL" clId="{A724DCBF-5B01-4D27-A7C2-8DEFE99425B6}" dt="2022-06-27T06:37:42.371" v="9926" actId="478"/>
          <ac:cxnSpMkLst>
            <pc:docMk/>
            <pc:sldMk cId="1397409165" sldId="12500"/>
            <ac:cxnSpMk id="45" creationId="{A1CB49D0-890D-433C-9087-968A9ADC4CF6}"/>
          </ac:cxnSpMkLst>
        </pc:cxnChg>
        <pc:cxnChg chg="add del mod">
          <ac:chgData name="이동건" userId="4ad090f6-dadd-4301-b5d0-883b88f508af" providerId="ADAL" clId="{A724DCBF-5B01-4D27-A7C2-8DEFE99425B6}" dt="2022-06-27T06:37:41.142" v="9925" actId="478"/>
          <ac:cxnSpMkLst>
            <pc:docMk/>
            <pc:sldMk cId="1397409165" sldId="12500"/>
            <ac:cxnSpMk id="46" creationId="{3C7ED255-03F5-45F8-A5DB-45A50CF89664}"/>
          </ac:cxnSpMkLst>
        </pc:cxnChg>
        <pc:cxnChg chg="add del mod">
          <ac:chgData name="이동건" userId="4ad090f6-dadd-4301-b5d0-883b88f508af" providerId="ADAL" clId="{A724DCBF-5B01-4D27-A7C2-8DEFE99425B6}" dt="2022-06-27T06:37:38.773" v="9924" actId="478"/>
          <ac:cxnSpMkLst>
            <pc:docMk/>
            <pc:sldMk cId="1397409165" sldId="12500"/>
            <ac:cxnSpMk id="48" creationId="{ECA66602-B4D3-46C7-BB04-DBBD41431BE0}"/>
          </ac:cxnSpMkLst>
        </pc:cxnChg>
        <pc:cxnChg chg="add del mod">
          <ac:chgData name="이동건" userId="4ad090f6-dadd-4301-b5d0-883b88f508af" providerId="ADAL" clId="{A724DCBF-5B01-4D27-A7C2-8DEFE99425B6}" dt="2022-06-27T06:37:41.142" v="9925" actId="478"/>
          <ac:cxnSpMkLst>
            <pc:docMk/>
            <pc:sldMk cId="1397409165" sldId="12500"/>
            <ac:cxnSpMk id="50" creationId="{E6D4F057-8FF1-4978-9F99-9BC5979D8204}"/>
          </ac:cxnSpMkLst>
        </pc:cxnChg>
        <pc:cxnChg chg="add del mod">
          <ac:chgData name="이동건" userId="4ad090f6-dadd-4301-b5d0-883b88f508af" providerId="ADAL" clId="{A724DCBF-5B01-4D27-A7C2-8DEFE99425B6}" dt="2022-06-27T06:37:38.773" v="9924" actId="478"/>
          <ac:cxnSpMkLst>
            <pc:docMk/>
            <pc:sldMk cId="1397409165" sldId="12500"/>
            <ac:cxnSpMk id="52" creationId="{C34A6185-4238-4EED-A7B6-798CFB5B2793}"/>
          </ac:cxnSpMkLst>
        </pc:cxnChg>
        <pc:cxnChg chg="add del mod">
          <ac:chgData name="이동건" userId="4ad090f6-dadd-4301-b5d0-883b88f508af" providerId="ADAL" clId="{A724DCBF-5B01-4D27-A7C2-8DEFE99425B6}" dt="2022-06-27T06:37:38.773" v="9924" actId="478"/>
          <ac:cxnSpMkLst>
            <pc:docMk/>
            <pc:sldMk cId="1397409165" sldId="12500"/>
            <ac:cxnSpMk id="54" creationId="{C74B14E7-7878-40DC-BCBA-2D44E3F7B536}"/>
          </ac:cxnSpMkLst>
        </pc:cxnChg>
        <pc:cxnChg chg="add del mod">
          <ac:chgData name="이동건" userId="4ad090f6-dadd-4301-b5d0-883b88f508af" providerId="ADAL" clId="{A724DCBF-5B01-4D27-A7C2-8DEFE99425B6}" dt="2022-06-27T06:37:38.773" v="9924" actId="478"/>
          <ac:cxnSpMkLst>
            <pc:docMk/>
            <pc:sldMk cId="1397409165" sldId="12500"/>
            <ac:cxnSpMk id="55" creationId="{08DA0B08-369F-4DD9-9247-1AF7C4148814}"/>
          </ac:cxnSpMkLst>
        </pc:cxnChg>
        <pc:cxnChg chg="add del mod">
          <ac:chgData name="이동건" userId="4ad090f6-dadd-4301-b5d0-883b88f508af" providerId="ADAL" clId="{A724DCBF-5B01-4D27-A7C2-8DEFE99425B6}" dt="2022-06-27T06:42:07.831" v="10037" actId="478"/>
          <ac:cxnSpMkLst>
            <pc:docMk/>
            <pc:sldMk cId="1397409165" sldId="12500"/>
            <ac:cxnSpMk id="57" creationId="{07755811-84C6-4318-AA92-42B438503EDD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74" creationId="{F09EBA89-512C-47AA-86A9-C520BC33743E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78" creationId="{C3B12598-2B33-467F-B105-95A5D4250504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84" creationId="{7A509D7B-EB55-4EE1-A693-095DE10A3095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91" creationId="{0331541D-E4CF-4CDE-9592-037E5A6BB08B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92" creationId="{C0D35944-58ED-401A-BD84-AEC708334FA4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100" creationId="{4992CCE0-1C03-44A0-A467-6D39139D2498}"/>
          </ac:cxnSpMkLst>
        </pc:cxnChg>
        <pc:cxnChg chg="add mod">
          <ac:chgData name="이동건" userId="4ad090f6-dadd-4301-b5d0-883b88f508af" providerId="ADAL" clId="{A724DCBF-5B01-4D27-A7C2-8DEFE99425B6}" dt="2022-06-27T06:42:23.153" v="10039" actId="14100"/>
          <ac:cxnSpMkLst>
            <pc:docMk/>
            <pc:sldMk cId="1397409165" sldId="12500"/>
            <ac:cxnSpMk id="101" creationId="{A491EDF6-EB95-4462-A8F6-C52BCC75941E}"/>
          </ac:cxnSpMkLst>
        </pc:cxnChg>
        <pc:cxnChg chg="add mod">
          <ac:chgData name="이동건" userId="4ad090f6-dadd-4301-b5d0-883b88f508af" providerId="ADAL" clId="{A724DCBF-5B01-4D27-A7C2-8DEFE99425B6}" dt="2022-06-27T06:42:16.806" v="10038" actId="1076"/>
          <ac:cxnSpMkLst>
            <pc:docMk/>
            <pc:sldMk cId="1397409165" sldId="12500"/>
            <ac:cxnSpMk id="103" creationId="{0BFC7DB7-1375-4B1F-B720-3765D3167A1E}"/>
          </ac:cxnSpMkLst>
        </pc:cxnChg>
      </pc:sldChg>
      <pc:sldChg chg="del">
        <pc:chgData name="이동건" userId="4ad090f6-dadd-4301-b5d0-883b88f508af" providerId="ADAL" clId="{A724DCBF-5B01-4D27-A7C2-8DEFE99425B6}" dt="2022-06-23T06:57:34.652" v="1" actId="2696"/>
        <pc:sldMkLst>
          <pc:docMk/>
          <pc:sldMk cId="2272695767" sldId="12500"/>
        </pc:sldMkLst>
      </pc:sldChg>
      <pc:sldChg chg="add del">
        <pc:chgData name="이동건" userId="4ad090f6-dadd-4301-b5d0-883b88f508af" providerId="ADAL" clId="{A724DCBF-5B01-4D27-A7C2-8DEFE99425B6}" dt="2022-06-24T07:04:17.403" v="2853"/>
        <pc:sldMkLst>
          <pc:docMk/>
          <pc:sldMk cId="3360320347" sldId="12500"/>
        </pc:sldMkLst>
      </pc:sldChg>
      <pc:sldChg chg="add del">
        <pc:chgData name="이동건" userId="4ad090f6-dadd-4301-b5d0-883b88f508af" providerId="ADAL" clId="{A724DCBF-5B01-4D27-A7C2-8DEFE99425B6}" dt="2022-06-27T00:39:59.861" v="5734"/>
        <pc:sldMkLst>
          <pc:docMk/>
          <pc:sldMk cId="2578742367" sldId="12501"/>
        </pc:sldMkLst>
      </pc:sldChg>
      <pc:sldChg chg="addSp delSp modSp add ord modTransition">
        <pc:chgData name="이동건" userId="4ad090f6-dadd-4301-b5d0-883b88f508af" providerId="ADAL" clId="{A724DCBF-5B01-4D27-A7C2-8DEFE99425B6}" dt="2022-06-29T00:41:19.223" v="10511"/>
        <pc:sldMkLst>
          <pc:docMk/>
          <pc:sldMk cId="3992821445" sldId="12501"/>
        </pc:sldMkLst>
        <pc:spChg chg="mod">
          <ac:chgData name="이동건" userId="4ad090f6-dadd-4301-b5d0-883b88f508af" providerId="ADAL" clId="{A724DCBF-5B01-4D27-A7C2-8DEFE99425B6}" dt="2022-06-27T00:40:17.681" v="5778"/>
          <ac:spMkLst>
            <pc:docMk/>
            <pc:sldMk cId="3992821445" sldId="12501"/>
            <ac:spMk id="2" creationId="{D1665EAC-6249-4C8F-B127-78CB8CB7602D}"/>
          </ac:spMkLst>
        </pc:spChg>
        <pc:spChg chg="add mod topLvl">
          <ac:chgData name="이동건" userId="4ad090f6-dadd-4301-b5d0-883b88f508af" providerId="ADAL" clId="{A724DCBF-5B01-4D27-A7C2-8DEFE99425B6}" dt="2022-06-27T02:29:23.139" v="6582" actId="404"/>
          <ac:spMkLst>
            <pc:docMk/>
            <pc:sldMk cId="3992821445" sldId="12501"/>
            <ac:spMk id="7" creationId="{B4997FF7-8220-4277-B380-8F99BCF125C2}"/>
          </ac:spMkLst>
        </pc:spChg>
        <pc:spChg chg="add mod topLvl">
          <ac:chgData name="이동건" userId="4ad090f6-dadd-4301-b5d0-883b88f508af" providerId="ADAL" clId="{A724DCBF-5B01-4D27-A7C2-8DEFE99425B6}" dt="2022-06-27T02:29:23.139" v="6582" actId="404"/>
          <ac:spMkLst>
            <pc:docMk/>
            <pc:sldMk cId="3992821445" sldId="12501"/>
            <ac:spMk id="8" creationId="{FE2B724F-A8F7-4420-A757-1435FE98B355}"/>
          </ac:spMkLst>
        </pc:spChg>
        <pc:spChg chg="add mod topLvl">
          <ac:chgData name="이동건" userId="4ad090f6-dadd-4301-b5d0-883b88f508af" providerId="ADAL" clId="{A724DCBF-5B01-4D27-A7C2-8DEFE99425B6}" dt="2022-06-27T02:30:04.780" v="6599" actId="1076"/>
          <ac:spMkLst>
            <pc:docMk/>
            <pc:sldMk cId="3992821445" sldId="12501"/>
            <ac:spMk id="9" creationId="{DC98592C-38BE-4191-995D-299279CE371E}"/>
          </ac:spMkLst>
        </pc:spChg>
        <pc:spChg chg="add mod topLvl">
          <ac:chgData name="이동건" userId="4ad090f6-dadd-4301-b5d0-883b88f508af" providerId="ADAL" clId="{A724DCBF-5B01-4D27-A7C2-8DEFE99425B6}" dt="2022-06-27T02:30:04.780" v="6599" actId="1076"/>
          <ac:spMkLst>
            <pc:docMk/>
            <pc:sldMk cId="3992821445" sldId="12501"/>
            <ac:spMk id="10" creationId="{CEED38BC-4C1B-4DF0-8057-BAA1A7F30D71}"/>
          </ac:spMkLst>
        </pc:spChg>
        <pc:spChg chg="add mod topLvl">
          <ac:chgData name="이동건" userId="4ad090f6-dadd-4301-b5d0-883b88f508af" providerId="ADAL" clId="{A724DCBF-5B01-4D27-A7C2-8DEFE99425B6}" dt="2022-06-27T02:30:04.780" v="6599" actId="1076"/>
          <ac:spMkLst>
            <pc:docMk/>
            <pc:sldMk cId="3992821445" sldId="12501"/>
            <ac:spMk id="11" creationId="{5B4C9DD5-8DAB-4391-B87D-9D7ABECBC593}"/>
          </ac:spMkLst>
        </pc:spChg>
        <pc:spChg chg="add mod topLvl">
          <ac:chgData name="이동건" userId="4ad090f6-dadd-4301-b5d0-883b88f508af" providerId="ADAL" clId="{A724DCBF-5B01-4D27-A7C2-8DEFE99425B6}" dt="2022-06-27T02:30:07.882" v="6600" actId="1076"/>
          <ac:spMkLst>
            <pc:docMk/>
            <pc:sldMk cId="3992821445" sldId="12501"/>
            <ac:spMk id="12" creationId="{8E90B3A9-415F-41D5-8F1F-53F4986E3589}"/>
          </ac:spMkLst>
        </pc:spChg>
        <pc:spChg chg="add mod topLvl">
          <ac:chgData name="이동건" userId="4ad090f6-dadd-4301-b5d0-883b88f508af" providerId="ADAL" clId="{A724DCBF-5B01-4D27-A7C2-8DEFE99425B6}" dt="2022-06-27T02:30:07.882" v="6600" actId="1076"/>
          <ac:spMkLst>
            <pc:docMk/>
            <pc:sldMk cId="3992821445" sldId="12501"/>
            <ac:spMk id="13" creationId="{938A7A20-D0B9-43B3-8BA3-CE2D15586608}"/>
          </ac:spMkLst>
        </pc:spChg>
        <pc:spChg chg="add mod topLvl">
          <ac:chgData name="이동건" userId="4ad090f6-dadd-4301-b5d0-883b88f508af" providerId="ADAL" clId="{A724DCBF-5B01-4D27-A7C2-8DEFE99425B6}" dt="2022-06-27T02:30:07.882" v="6600" actId="1076"/>
          <ac:spMkLst>
            <pc:docMk/>
            <pc:sldMk cId="3992821445" sldId="12501"/>
            <ac:spMk id="14" creationId="{215786BF-991F-43FA-A637-07E3678E8256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15" creationId="{0DE2D814-1D5F-4004-B7B3-5FE83052C9F0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16" creationId="{8DEF6BEE-4343-4F42-891B-D8E2E3919488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17" creationId="{F169209E-11B1-4C91-AFF2-AC271C60A327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18" creationId="{63325632-22B0-40A6-89C6-282665A31859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19" creationId="{02B57984-0202-48E6-B341-978F97B7D986}"/>
          </ac:spMkLst>
        </pc:spChg>
        <pc:spChg chg="add mod topLvl">
          <ac:chgData name="이동건" userId="4ad090f6-dadd-4301-b5d0-883b88f508af" providerId="ADAL" clId="{A724DCBF-5B01-4D27-A7C2-8DEFE99425B6}" dt="2022-06-27T02:30:10.122" v="6601" actId="1076"/>
          <ac:spMkLst>
            <pc:docMk/>
            <pc:sldMk cId="3992821445" sldId="12501"/>
            <ac:spMk id="20" creationId="{56CB5CC6-527C-4D39-BF00-5AE839FA54A3}"/>
          </ac:spMkLst>
        </pc:spChg>
        <pc:spChg chg="add mod topLvl">
          <ac:chgData name="이동건" userId="4ad090f6-dadd-4301-b5d0-883b88f508af" providerId="ADAL" clId="{A724DCBF-5B01-4D27-A7C2-8DEFE99425B6}" dt="2022-06-27T02:30:12.007" v="6602" actId="1076"/>
          <ac:spMkLst>
            <pc:docMk/>
            <pc:sldMk cId="3992821445" sldId="12501"/>
            <ac:spMk id="21" creationId="{75FF11EF-0137-4673-AF72-3E72FF9A856B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22" creationId="{26DF9D01-B1D9-42E0-A8F4-04346350A9B3}"/>
          </ac:spMkLst>
        </pc:spChg>
        <pc:spChg chg="add mod topLvl">
          <ac:chgData name="이동건" userId="4ad090f6-dadd-4301-b5d0-883b88f508af" providerId="ADAL" clId="{A724DCBF-5B01-4D27-A7C2-8DEFE99425B6}" dt="2022-06-27T02:29:15.139" v="6580" actId="1076"/>
          <ac:spMkLst>
            <pc:docMk/>
            <pc:sldMk cId="3992821445" sldId="12501"/>
            <ac:spMk id="23" creationId="{43F831E8-CB6B-4DC5-B9ED-92F2F81F6A72}"/>
          </ac:spMkLst>
        </pc:spChg>
        <pc:spChg chg="add mod topLvl">
          <ac:chgData name="이동건" userId="4ad090f6-dadd-4301-b5d0-883b88f508af" providerId="ADAL" clId="{A724DCBF-5B01-4D27-A7C2-8DEFE99425B6}" dt="2022-06-27T02:30:07.882" v="6600" actId="1076"/>
          <ac:spMkLst>
            <pc:docMk/>
            <pc:sldMk cId="3992821445" sldId="12501"/>
            <ac:spMk id="24" creationId="{D8EFD26D-0FCD-46CE-A3C1-878143F02C9B}"/>
          </ac:spMkLst>
        </pc:spChg>
        <pc:spChg chg="add mod topLvl">
          <ac:chgData name="이동건" userId="4ad090f6-dadd-4301-b5d0-883b88f508af" providerId="ADAL" clId="{A724DCBF-5B01-4D27-A7C2-8DEFE99425B6}" dt="2022-06-27T02:30:07.882" v="6600" actId="1076"/>
          <ac:spMkLst>
            <pc:docMk/>
            <pc:sldMk cId="3992821445" sldId="12501"/>
            <ac:spMk id="25" creationId="{BF0F1DC8-7ECE-40CC-9D58-57505E57FC60}"/>
          </ac:spMkLst>
        </pc:spChg>
        <pc:spChg chg="mod topLvl">
          <ac:chgData name="이동건" userId="4ad090f6-dadd-4301-b5d0-883b88f508af" providerId="ADAL" clId="{A724DCBF-5B01-4D27-A7C2-8DEFE99425B6}" dt="2022-06-27T02:28:56.855" v="6574" actId="164"/>
          <ac:spMkLst>
            <pc:docMk/>
            <pc:sldMk cId="3992821445" sldId="12501"/>
            <ac:spMk id="28" creationId="{EA942697-4009-4A66-9696-A68BE1571D1A}"/>
          </ac:spMkLst>
        </pc:spChg>
        <pc:spChg chg="mod topLvl">
          <ac:chgData name="이동건" userId="4ad090f6-dadd-4301-b5d0-883b88f508af" providerId="ADAL" clId="{A724DCBF-5B01-4D27-A7C2-8DEFE99425B6}" dt="2022-06-27T02:29:02.050" v="6577" actId="404"/>
          <ac:spMkLst>
            <pc:docMk/>
            <pc:sldMk cId="3992821445" sldId="12501"/>
            <ac:spMk id="29" creationId="{41031100-D950-42B2-8198-0C862242FC64}"/>
          </ac:spMkLst>
        </pc:spChg>
        <pc:spChg chg="mod topLvl">
          <ac:chgData name="이동건" userId="4ad090f6-dadd-4301-b5d0-883b88f508af" providerId="ADAL" clId="{A724DCBF-5B01-4D27-A7C2-8DEFE99425B6}" dt="2022-06-27T02:28:56.855" v="6574" actId="164"/>
          <ac:spMkLst>
            <pc:docMk/>
            <pc:sldMk cId="3992821445" sldId="12501"/>
            <ac:spMk id="31" creationId="{857E64BC-52AB-4D6A-9487-46A53301982F}"/>
          </ac:spMkLst>
        </pc:spChg>
        <pc:spChg chg="mod topLvl">
          <ac:chgData name="이동건" userId="4ad090f6-dadd-4301-b5d0-883b88f508af" providerId="ADAL" clId="{A724DCBF-5B01-4D27-A7C2-8DEFE99425B6}" dt="2022-06-27T02:29:02.050" v="6577" actId="404"/>
          <ac:spMkLst>
            <pc:docMk/>
            <pc:sldMk cId="3992821445" sldId="12501"/>
            <ac:spMk id="33" creationId="{FBF93DE4-DF44-4FFE-8EB7-F0E02D1D5510}"/>
          </ac:spMkLst>
        </pc:spChg>
        <pc:spChg chg="mod topLvl">
          <ac:chgData name="이동건" userId="4ad090f6-dadd-4301-b5d0-883b88f508af" providerId="ADAL" clId="{A724DCBF-5B01-4D27-A7C2-8DEFE99425B6}" dt="2022-06-27T02:29:02.050" v="6577" actId="404"/>
          <ac:spMkLst>
            <pc:docMk/>
            <pc:sldMk cId="3992821445" sldId="12501"/>
            <ac:spMk id="34" creationId="{DC34F582-CD30-4A01-AF49-80C2112D47DF}"/>
          </ac:spMkLst>
        </pc:spChg>
        <pc:spChg chg="add mod topLvl">
          <ac:chgData name="이동건" userId="4ad090f6-dadd-4301-b5d0-883b88f508af" providerId="ADAL" clId="{A724DCBF-5B01-4D27-A7C2-8DEFE99425B6}" dt="2022-06-27T02:29:02.050" v="6577" actId="404"/>
          <ac:spMkLst>
            <pc:docMk/>
            <pc:sldMk cId="3992821445" sldId="12501"/>
            <ac:spMk id="35" creationId="{984C9ADB-A7C4-4FAB-B54A-B7703AFB85DF}"/>
          </ac:spMkLst>
        </pc:spChg>
        <pc:spChg chg="add mod topLvl">
          <ac:chgData name="이동건" userId="4ad090f6-dadd-4301-b5d0-883b88f508af" providerId="ADAL" clId="{A724DCBF-5B01-4D27-A7C2-8DEFE99425B6}" dt="2022-06-27T02:29:02.050" v="6577" actId="404"/>
          <ac:spMkLst>
            <pc:docMk/>
            <pc:sldMk cId="3992821445" sldId="12501"/>
            <ac:spMk id="36" creationId="{DA935618-B0B3-44F4-9F9B-217F47879F6E}"/>
          </ac:spMkLst>
        </pc:spChg>
        <pc:spChg chg="add mod">
          <ac:chgData name="이동건" userId="4ad090f6-dadd-4301-b5d0-883b88f508af" providerId="ADAL" clId="{A724DCBF-5B01-4D27-A7C2-8DEFE99425B6}" dt="2022-06-27T02:28:33.762" v="6567" actId="1076"/>
          <ac:spMkLst>
            <pc:docMk/>
            <pc:sldMk cId="3992821445" sldId="12501"/>
            <ac:spMk id="37" creationId="{9FAD1237-6EBD-4ADE-A856-B8F26DA9D73D}"/>
          </ac:spMkLst>
        </pc:spChg>
        <pc:spChg chg="add mod">
          <ac:chgData name="이동건" userId="4ad090f6-dadd-4301-b5d0-883b88f508af" providerId="ADAL" clId="{A724DCBF-5B01-4D27-A7C2-8DEFE99425B6}" dt="2022-06-27T02:28:33.762" v="6567" actId="1076"/>
          <ac:spMkLst>
            <pc:docMk/>
            <pc:sldMk cId="3992821445" sldId="12501"/>
            <ac:spMk id="38" creationId="{6FDB70DB-B6CE-49D3-A4F9-ADE22ACD3B71}"/>
          </ac:spMkLst>
        </pc:spChg>
        <pc:spChg chg="add mod">
          <ac:chgData name="이동건" userId="4ad090f6-dadd-4301-b5d0-883b88f508af" providerId="ADAL" clId="{A724DCBF-5B01-4D27-A7C2-8DEFE99425B6}" dt="2022-06-28T04:03:38.488" v="10419" actId="1076"/>
          <ac:spMkLst>
            <pc:docMk/>
            <pc:sldMk cId="3992821445" sldId="12501"/>
            <ac:spMk id="41" creationId="{A130DA8E-9426-465A-A4F0-28A261776058}"/>
          </ac:spMkLst>
        </pc:spChg>
        <pc:spChg chg="add mod">
          <ac:chgData name="이동건" userId="4ad090f6-dadd-4301-b5d0-883b88f508af" providerId="ADAL" clId="{A724DCBF-5B01-4D27-A7C2-8DEFE99425B6}" dt="2022-06-28T04:03:40.318" v="10420" actId="1076"/>
          <ac:spMkLst>
            <pc:docMk/>
            <pc:sldMk cId="3992821445" sldId="12501"/>
            <ac:spMk id="42" creationId="{75EE3928-EB7A-4010-9BC0-03FF5EC73A0A}"/>
          </ac:spMkLst>
        </pc:spChg>
        <pc:spChg chg="add mod">
          <ac:chgData name="이동건" userId="4ad090f6-dadd-4301-b5d0-883b88f508af" providerId="ADAL" clId="{A724DCBF-5B01-4D27-A7C2-8DEFE99425B6}" dt="2022-06-27T02:28:33.762" v="6567" actId="1076"/>
          <ac:spMkLst>
            <pc:docMk/>
            <pc:sldMk cId="3992821445" sldId="12501"/>
            <ac:spMk id="43" creationId="{538D1742-AC19-46D5-8D86-6AE1FD69AB53}"/>
          </ac:spMkLst>
        </pc:spChg>
        <pc:spChg chg="add mod">
          <ac:chgData name="이동건" userId="4ad090f6-dadd-4301-b5d0-883b88f508af" providerId="ADAL" clId="{A724DCBF-5B01-4D27-A7C2-8DEFE99425B6}" dt="2022-06-27T02:28:33.762" v="6567" actId="1076"/>
          <ac:spMkLst>
            <pc:docMk/>
            <pc:sldMk cId="3992821445" sldId="12501"/>
            <ac:spMk id="44" creationId="{3F504738-7789-42EB-B4E2-41D88C13AAF7}"/>
          </ac:spMkLst>
        </pc:spChg>
        <pc:spChg chg="add mod">
          <ac:chgData name="이동건" userId="4ad090f6-dadd-4301-b5d0-883b88f508af" providerId="ADAL" clId="{A724DCBF-5B01-4D27-A7C2-8DEFE99425B6}" dt="2022-06-27T02:34:53.874" v="6655" actId="1076"/>
          <ac:spMkLst>
            <pc:docMk/>
            <pc:sldMk cId="3992821445" sldId="12501"/>
            <ac:spMk id="45" creationId="{2B82F054-1575-4F92-A1A9-02D2AB6E26B8}"/>
          </ac:spMkLst>
        </pc:spChg>
        <pc:grpChg chg="add del mod topLvl">
          <ac:chgData name="이동건" userId="4ad090f6-dadd-4301-b5d0-883b88f508af" providerId="ADAL" clId="{A724DCBF-5B01-4D27-A7C2-8DEFE99425B6}" dt="2022-06-27T02:28:51.709" v="6572" actId="165"/>
          <ac:grpSpMkLst>
            <pc:docMk/>
            <pc:sldMk cId="3992821445" sldId="12501"/>
            <ac:grpSpMk id="26" creationId="{735EFFE8-7BC9-4108-A0ED-2C8F7E67F216}"/>
          </ac:grpSpMkLst>
        </pc:grpChg>
        <pc:grpChg chg="add del mod">
          <ac:chgData name="이동건" userId="4ad090f6-dadd-4301-b5d0-883b88f508af" providerId="ADAL" clId="{A724DCBF-5B01-4D27-A7C2-8DEFE99425B6}" dt="2022-06-27T02:28:51.489" v="6571" actId="165"/>
          <ac:grpSpMkLst>
            <pc:docMk/>
            <pc:sldMk cId="3992821445" sldId="12501"/>
            <ac:grpSpMk id="46" creationId="{2FC42B06-3CD0-4F97-97CD-766490393D9F}"/>
          </ac:grpSpMkLst>
        </pc:grpChg>
        <pc:grpChg chg="add mod">
          <ac:chgData name="이동건" userId="4ad090f6-dadd-4301-b5d0-883b88f508af" providerId="ADAL" clId="{A724DCBF-5B01-4D27-A7C2-8DEFE99425B6}" dt="2022-06-27T02:29:02.050" v="6577" actId="404"/>
          <ac:grpSpMkLst>
            <pc:docMk/>
            <pc:sldMk cId="3992821445" sldId="12501"/>
            <ac:grpSpMk id="47" creationId="{D936E944-28E0-4C4C-BBC0-49DA80CD5EBE}"/>
          </ac:grpSpMkLst>
        </pc:grpChg>
        <pc:graphicFrameChg chg="add mod">
          <ac:chgData name="이동건" userId="4ad090f6-dadd-4301-b5d0-883b88f508af" providerId="ADAL" clId="{A724DCBF-5B01-4D27-A7C2-8DEFE99425B6}" dt="2022-06-27T02:28:33.762" v="6567" actId="1076"/>
          <ac:graphicFrameMkLst>
            <pc:docMk/>
            <pc:sldMk cId="3992821445" sldId="12501"/>
            <ac:graphicFrameMk id="39" creationId="{B2CAC310-CBE0-4E1B-A2D3-41BF3ADD754D}"/>
          </ac:graphicFrameMkLst>
        </pc:graphicFrameChg>
        <pc:graphicFrameChg chg="add mod">
          <ac:chgData name="이동건" userId="4ad090f6-dadd-4301-b5d0-883b88f508af" providerId="ADAL" clId="{A724DCBF-5B01-4D27-A7C2-8DEFE99425B6}" dt="2022-06-27T02:28:33.762" v="6567" actId="1076"/>
          <ac:graphicFrameMkLst>
            <pc:docMk/>
            <pc:sldMk cId="3992821445" sldId="12501"/>
            <ac:graphicFrameMk id="40" creationId="{DD2955D0-E570-409A-9512-BE2C47262848}"/>
          </ac:graphicFrameMkLst>
        </pc:graphicFrameChg>
        <pc:picChg chg="add mod topLvl">
          <ac:chgData name="이동건" userId="4ad090f6-dadd-4301-b5d0-883b88f508af" providerId="ADAL" clId="{A724DCBF-5B01-4D27-A7C2-8DEFE99425B6}" dt="2022-06-27T02:29:15.139" v="6580" actId="1076"/>
          <ac:picMkLst>
            <pc:docMk/>
            <pc:sldMk cId="3992821445" sldId="12501"/>
            <ac:picMk id="4" creationId="{8980B7D2-A1CC-4980-8AC6-2A3EC6557576}"/>
          </ac:picMkLst>
        </pc:picChg>
        <pc:picChg chg="add mod topLvl">
          <ac:chgData name="이동건" userId="4ad090f6-dadd-4301-b5d0-883b88f508af" providerId="ADAL" clId="{A724DCBF-5B01-4D27-A7C2-8DEFE99425B6}" dt="2022-06-27T02:30:18.782" v="6605" actId="1076"/>
          <ac:picMkLst>
            <pc:docMk/>
            <pc:sldMk cId="3992821445" sldId="12501"/>
            <ac:picMk id="5" creationId="{D8664798-DCA3-42DC-AC64-1DBCBE5C6634}"/>
          </ac:picMkLst>
        </pc:picChg>
        <pc:picChg chg="add mod topLvl">
          <ac:chgData name="이동건" userId="4ad090f6-dadd-4301-b5d0-883b88f508af" providerId="ADAL" clId="{A724DCBF-5B01-4D27-A7C2-8DEFE99425B6}" dt="2022-06-27T02:29:59.658" v="6598" actId="14100"/>
          <ac:picMkLst>
            <pc:docMk/>
            <pc:sldMk cId="3992821445" sldId="12501"/>
            <ac:picMk id="6" creationId="{FB448E4B-C926-4D42-9CBD-A1951B53EBE4}"/>
          </ac:picMkLst>
        </pc:picChg>
        <pc:picChg chg="mod topLvl">
          <ac:chgData name="이동건" userId="4ad090f6-dadd-4301-b5d0-883b88f508af" providerId="ADAL" clId="{A724DCBF-5B01-4D27-A7C2-8DEFE99425B6}" dt="2022-06-27T02:28:56.855" v="6574" actId="164"/>
          <ac:picMkLst>
            <pc:docMk/>
            <pc:sldMk cId="3992821445" sldId="12501"/>
            <ac:picMk id="27" creationId="{824662FB-08EF-4048-9C8B-A27AA7B5CE1B}"/>
          </ac:picMkLst>
        </pc:picChg>
        <pc:cxnChg chg="mod topLvl">
          <ac:chgData name="이동건" userId="4ad090f6-dadd-4301-b5d0-883b88f508af" providerId="ADAL" clId="{A724DCBF-5B01-4D27-A7C2-8DEFE99425B6}" dt="2022-06-27T02:28:56.855" v="6574" actId="164"/>
          <ac:cxnSpMkLst>
            <pc:docMk/>
            <pc:sldMk cId="3992821445" sldId="12501"/>
            <ac:cxnSpMk id="30" creationId="{57451603-379F-4097-9F00-232BEC97DE65}"/>
          </ac:cxnSpMkLst>
        </pc:cxnChg>
        <pc:cxnChg chg="mod topLvl">
          <ac:chgData name="이동건" userId="4ad090f6-dadd-4301-b5d0-883b88f508af" providerId="ADAL" clId="{A724DCBF-5B01-4D27-A7C2-8DEFE99425B6}" dt="2022-06-27T02:28:56.855" v="6574" actId="164"/>
          <ac:cxnSpMkLst>
            <pc:docMk/>
            <pc:sldMk cId="3992821445" sldId="12501"/>
            <ac:cxnSpMk id="32" creationId="{5737AA38-5E81-471D-9549-509FD51D2238}"/>
          </ac:cxnSpMkLst>
        </pc:cxnChg>
      </pc:sldChg>
      <pc:sldChg chg="addSp delSp modSp add modTransition addCm delCm">
        <pc:chgData name="이동건" userId="4ad090f6-dadd-4301-b5d0-883b88f508af" providerId="ADAL" clId="{A724DCBF-5B01-4D27-A7C2-8DEFE99425B6}" dt="2022-06-29T00:41:19.223" v="10511"/>
        <pc:sldMkLst>
          <pc:docMk/>
          <pc:sldMk cId="966348233" sldId="12502"/>
        </pc:sldMkLst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4" creationId="{A443AFF3-8098-434B-96B1-C9CBCBB6B0F4}"/>
          </ac:spMkLst>
        </pc:spChg>
        <pc:spChg chg="add del mod">
          <ac:chgData name="이동건" userId="4ad090f6-dadd-4301-b5d0-883b88f508af" providerId="ADAL" clId="{A724DCBF-5B01-4D27-A7C2-8DEFE99425B6}" dt="2022-06-27T01:44:24.693" v="6045" actId="478"/>
          <ac:spMkLst>
            <pc:docMk/>
            <pc:sldMk cId="966348233" sldId="12502"/>
            <ac:spMk id="5" creationId="{9A6281F5-0390-4D71-9965-8B514950EEBD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13" creationId="{DE1FFE5F-B08E-43D3-8FB7-0E78DE5BD8BF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24" creationId="{7A2E6005-08C8-4657-8540-6415B917ED81}"/>
          </ac:spMkLst>
        </pc:spChg>
        <pc:spChg chg="add mod topLvl">
          <ac:chgData name="이동건" userId="4ad090f6-dadd-4301-b5d0-883b88f508af" providerId="ADAL" clId="{A724DCBF-5B01-4D27-A7C2-8DEFE99425B6}" dt="2022-06-27T06:03:04.240" v="9363" actId="1076"/>
          <ac:spMkLst>
            <pc:docMk/>
            <pc:sldMk cId="966348233" sldId="12502"/>
            <ac:spMk id="26" creationId="{41B16B67-4C00-4761-A10F-FBD1EBFF10C0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6" creationId="{F94E1959-1BA1-4EC3-AFDF-2FCCBCFCC2F4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7" creationId="{3D29B52E-D146-462E-A9D6-5362BFBF24AD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9" creationId="{C0EF5811-7551-484E-BC07-244DF239133E}"/>
          </ac:spMkLst>
        </pc:spChg>
        <pc:spChg chg="add mod">
          <ac:chgData name="이동건" userId="4ad090f6-dadd-4301-b5d0-883b88f508af" providerId="ADAL" clId="{A724DCBF-5B01-4D27-A7C2-8DEFE99425B6}" dt="2022-06-27T08:18:16.937" v="10283" actId="1076"/>
          <ac:spMkLst>
            <pc:docMk/>
            <pc:sldMk cId="966348233" sldId="12502"/>
            <ac:spMk id="41" creationId="{10FCEAEC-AAD0-4D7C-886B-7260E6055F37}"/>
          </ac:spMkLst>
        </pc:spChg>
        <pc:spChg chg="add mod">
          <ac:chgData name="이동건" userId="4ad090f6-dadd-4301-b5d0-883b88f508af" providerId="ADAL" clId="{A724DCBF-5B01-4D27-A7C2-8DEFE99425B6}" dt="2022-06-27T08:18:16.937" v="10283" actId="1076"/>
          <ac:spMkLst>
            <pc:docMk/>
            <pc:sldMk cId="966348233" sldId="12502"/>
            <ac:spMk id="42" creationId="{8B77DA6D-1169-4E3B-AB54-B159EC787922}"/>
          </ac:spMkLst>
        </pc:spChg>
        <pc:spChg chg="add del mod">
          <ac:chgData name="이동건" userId="4ad090f6-dadd-4301-b5d0-883b88f508af" providerId="ADAL" clId="{A724DCBF-5B01-4D27-A7C2-8DEFE99425B6}" dt="2022-06-27T05:52:12.642" v="9143" actId="478"/>
          <ac:spMkLst>
            <pc:docMk/>
            <pc:sldMk cId="966348233" sldId="12502"/>
            <ac:spMk id="43" creationId="{980560B2-EEA4-45B0-9D72-EF3C755E66DC}"/>
          </ac:spMkLst>
        </pc:spChg>
        <pc:spChg chg="add mod">
          <ac:chgData name="이동건" userId="4ad090f6-dadd-4301-b5d0-883b88f508af" providerId="ADAL" clId="{A724DCBF-5B01-4D27-A7C2-8DEFE99425B6}" dt="2022-06-27T08:18:19.971" v="10284" actId="1076"/>
          <ac:spMkLst>
            <pc:docMk/>
            <pc:sldMk cId="966348233" sldId="12502"/>
            <ac:spMk id="44" creationId="{A554CC14-5BE2-490E-958C-9A918F07CFFB}"/>
          </ac:spMkLst>
        </pc:spChg>
        <pc:spChg chg="add mod">
          <ac:chgData name="이동건" userId="4ad090f6-dadd-4301-b5d0-883b88f508af" providerId="ADAL" clId="{A724DCBF-5B01-4D27-A7C2-8DEFE99425B6}" dt="2022-06-27T08:18:24.447" v="10285" actId="1076"/>
          <ac:spMkLst>
            <pc:docMk/>
            <pc:sldMk cId="966348233" sldId="12502"/>
            <ac:spMk id="45" creationId="{C44854A9-E2C9-4A2C-BD14-C16E41C1D562}"/>
          </ac:spMkLst>
        </pc:spChg>
        <pc:spChg chg="add mod">
          <ac:chgData name="이동건" userId="4ad090f6-dadd-4301-b5d0-883b88f508af" providerId="ADAL" clId="{A724DCBF-5B01-4D27-A7C2-8DEFE99425B6}" dt="2022-06-27T05:58:06.061" v="9309" actId="207"/>
          <ac:spMkLst>
            <pc:docMk/>
            <pc:sldMk cId="966348233" sldId="12502"/>
            <ac:spMk id="49" creationId="{AEA2A69A-E059-4853-80FF-BED774F23DD7}"/>
          </ac:spMkLst>
        </pc:spChg>
        <pc:spChg chg="add mod">
          <ac:chgData name="이동건" userId="4ad090f6-dadd-4301-b5d0-883b88f508af" providerId="ADAL" clId="{A724DCBF-5B01-4D27-A7C2-8DEFE99425B6}" dt="2022-06-27T06:00:43.879" v="9335" actId="1076"/>
          <ac:spMkLst>
            <pc:docMk/>
            <pc:sldMk cId="966348233" sldId="12502"/>
            <ac:spMk id="67" creationId="{E59F0C9B-D866-4E20-A044-775CCAD153F0}"/>
          </ac:spMkLst>
        </pc:spChg>
        <pc:spChg chg="add mod">
          <ac:chgData name="이동건" userId="4ad090f6-dadd-4301-b5d0-883b88f508af" providerId="ADAL" clId="{A724DCBF-5B01-4D27-A7C2-8DEFE99425B6}" dt="2022-06-27T06:04:35.916" v="9435" actId="1076"/>
          <ac:spMkLst>
            <pc:docMk/>
            <pc:sldMk cId="966348233" sldId="12502"/>
            <ac:spMk id="78" creationId="{051115D1-8C38-4CD2-A15E-503C92BC94EA}"/>
          </ac:spMkLst>
        </pc:spChg>
        <pc:spChg chg="add mod">
          <ac:chgData name="이동건" userId="4ad090f6-dadd-4301-b5d0-883b88f508af" providerId="ADAL" clId="{A724DCBF-5B01-4D27-A7C2-8DEFE99425B6}" dt="2022-06-27T06:09:21.894" v="9511" actId="1076"/>
          <ac:spMkLst>
            <pc:docMk/>
            <pc:sldMk cId="966348233" sldId="12502"/>
            <ac:spMk id="82" creationId="{9D8A48D0-6EC3-4B3E-925D-3D22176A1899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157" creationId="{396C748C-DDFD-456D-9A20-38E076ADAE1B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158" creationId="{24C8F4CC-4A73-4EF3-8AB7-C12AB6E524E4}"/>
          </ac:spMkLst>
        </pc:spChg>
        <pc:spChg chg="add del mod">
          <ac:chgData name="이동건" userId="4ad090f6-dadd-4301-b5d0-883b88f508af" providerId="ADAL" clId="{A724DCBF-5B01-4D27-A7C2-8DEFE99425B6}" dt="2022-06-27T01:44:24.169" v="6044" actId="478"/>
          <ac:spMkLst>
            <pc:docMk/>
            <pc:sldMk cId="966348233" sldId="12502"/>
            <ac:spMk id="325" creationId="{337F8DDE-D26A-4A51-B292-839BA6D456D4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52" creationId="{6BF7164E-0E55-4059-B8A2-F426E6DB2E97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53" creationId="{71CE62CB-FCA6-4AE7-9CE2-B15A137D83EA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55" creationId="{33CA53CF-856B-45F1-9701-0768B1EBE970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56" creationId="{A29ADA7A-61E0-4544-BC76-3CB8C93A8118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64" creationId="{06D4C447-77AC-4C6F-9FBA-3EAF7447CEA4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65" creationId="{ACD437E2-90D7-49A1-A2F7-91C07998092B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67" creationId="{23C499D6-3D0C-43B4-B2BE-ACCD7BC7542D}"/>
          </ac:spMkLst>
        </pc:spChg>
        <pc:spChg chg="add mod topLvl">
          <ac:chgData name="이동건" userId="4ad090f6-dadd-4301-b5d0-883b88f508af" providerId="ADAL" clId="{A724DCBF-5B01-4D27-A7C2-8DEFE99425B6}" dt="2022-06-27T06:02:41.030" v="9356" actId="165"/>
          <ac:spMkLst>
            <pc:docMk/>
            <pc:sldMk cId="966348233" sldId="12502"/>
            <ac:spMk id="368" creationId="{2DF82202-2469-49CB-8331-6856D96CDE61}"/>
          </ac:spMkLst>
        </pc:spChg>
        <pc:spChg chg="add mod topLvl">
          <ac:chgData name="이동건" userId="4ad090f6-dadd-4301-b5d0-883b88f508af" providerId="ADAL" clId="{A724DCBF-5B01-4D27-A7C2-8DEFE99425B6}" dt="2022-06-27T06:02:41.030" v="9356" actId="165"/>
          <ac:spMkLst>
            <pc:docMk/>
            <pc:sldMk cId="966348233" sldId="12502"/>
            <ac:spMk id="369" creationId="{9681D9EB-D688-4824-AD89-ABFE01EF6EC9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71" creationId="{33D3315D-47C2-47EE-92B7-158B8C44AC2D}"/>
          </ac:spMkLst>
        </pc:spChg>
        <pc:spChg chg="add mod topLvl">
          <ac:chgData name="이동건" userId="4ad090f6-dadd-4301-b5d0-883b88f508af" providerId="ADAL" clId="{A724DCBF-5B01-4D27-A7C2-8DEFE99425B6}" dt="2022-06-27T06:02:41.030" v="9356" actId="165"/>
          <ac:spMkLst>
            <pc:docMk/>
            <pc:sldMk cId="966348233" sldId="12502"/>
            <ac:spMk id="372" creationId="{5C3F3313-CF1A-4FEF-81EC-17183855D09C}"/>
          </ac:spMkLst>
        </pc:spChg>
        <pc:spChg chg="add mod topLvl">
          <ac:chgData name="이동건" userId="4ad090f6-dadd-4301-b5d0-883b88f508af" providerId="ADAL" clId="{A724DCBF-5B01-4D27-A7C2-8DEFE99425B6}" dt="2022-06-27T06:02:41.030" v="9356" actId="165"/>
          <ac:spMkLst>
            <pc:docMk/>
            <pc:sldMk cId="966348233" sldId="12502"/>
            <ac:spMk id="373" creationId="{B0D4779E-F2CC-4BC4-B712-4BF3CB134F04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75" creationId="{86214CBA-EE24-4379-9036-D26F2CCB9B79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78" creationId="{47F8ABE1-BD3F-44AC-92B1-B9A94F19214B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80" creationId="{B58FE9C5-EF5A-43F9-BFBE-7DAE0BEC6F41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81" creationId="{FCD319D3-37EA-4290-944C-A766DEBACE4A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83" creationId="{E90D8D66-9935-49B4-AD61-E980AC261377}"/>
          </ac:spMkLst>
        </pc:spChg>
        <pc:spChg chg="mod topLvl">
          <ac:chgData name="이동건" userId="4ad090f6-dadd-4301-b5d0-883b88f508af" providerId="ADAL" clId="{A724DCBF-5B01-4D27-A7C2-8DEFE99425B6}" dt="2022-06-27T06:02:41.030" v="9356" actId="165"/>
          <ac:spMkLst>
            <pc:docMk/>
            <pc:sldMk cId="966348233" sldId="12502"/>
            <ac:spMk id="385" creationId="{61C12507-005B-408F-9F2E-CC8383258373}"/>
          </ac:spMkLst>
        </pc:spChg>
        <pc:spChg chg="mod topLvl">
          <ac:chgData name="이동건" userId="4ad090f6-dadd-4301-b5d0-883b88f508af" providerId="ADAL" clId="{A724DCBF-5B01-4D27-A7C2-8DEFE99425B6}" dt="2022-06-27T06:02:41.030" v="9356" actId="165"/>
          <ac:spMkLst>
            <pc:docMk/>
            <pc:sldMk cId="966348233" sldId="12502"/>
            <ac:spMk id="386" creationId="{52E2971B-EFFD-4115-A8DD-006FC5329492}"/>
          </ac:spMkLst>
        </pc:spChg>
        <pc:spChg chg="add mod topLvl">
          <ac:chgData name="이동건" userId="4ad090f6-dadd-4301-b5d0-883b88f508af" providerId="ADAL" clId="{A724DCBF-5B01-4D27-A7C2-8DEFE99425B6}" dt="2022-06-27T06:02:40.819" v="9355" actId="165"/>
          <ac:spMkLst>
            <pc:docMk/>
            <pc:sldMk cId="966348233" sldId="12502"/>
            <ac:spMk id="387" creationId="{290826F6-803F-46BA-8C88-2FD6365D290A}"/>
          </ac:spMkLst>
        </pc:spChg>
        <pc:spChg chg="add mod">
          <ac:chgData name="이동건" userId="4ad090f6-dadd-4301-b5d0-883b88f508af" providerId="ADAL" clId="{A724DCBF-5B01-4D27-A7C2-8DEFE99425B6}" dt="2022-06-27T06:06:14.046" v="9450" actId="1076"/>
          <ac:spMkLst>
            <pc:docMk/>
            <pc:sldMk cId="966348233" sldId="12502"/>
            <ac:spMk id="393" creationId="{DEF3A53C-A4B7-4B08-9D92-5F0C63BA4B48}"/>
          </ac:spMkLst>
        </pc:spChg>
        <pc:spChg chg="add mod">
          <ac:chgData name="이동건" userId="4ad090f6-dadd-4301-b5d0-883b88f508af" providerId="ADAL" clId="{A724DCBF-5B01-4D27-A7C2-8DEFE99425B6}" dt="2022-06-27T06:07:49.327" v="9469" actId="20577"/>
          <ac:spMkLst>
            <pc:docMk/>
            <pc:sldMk cId="966348233" sldId="12502"/>
            <ac:spMk id="394" creationId="{05703910-510E-4BA7-BE95-9D101152DB45}"/>
          </ac:spMkLst>
        </pc:spChg>
        <pc:spChg chg="add mod">
          <ac:chgData name="이동건" userId="4ad090f6-dadd-4301-b5d0-883b88f508af" providerId="ADAL" clId="{A724DCBF-5B01-4D27-A7C2-8DEFE99425B6}" dt="2022-06-27T06:01:12.048" v="9353" actId="20577"/>
          <ac:spMkLst>
            <pc:docMk/>
            <pc:sldMk cId="966348233" sldId="12502"/>
            <ac:spMk id="425" creationId="{01C1D7BA-E222-4DFB-B372-518CA874D212}"/>
          </ac:spMkLst>
        </pc:spChg>
        <pc:spChg chg="add mod">
          <ac:chgData name="이동건" userId="4ad090f6-dadd-4301-b5d0-883b88f508af" providerId="ADAL" clId="{A724DCBF-5B01-4D27-A7C2-8DEFE99425B6}" dt="2022-06-27T06:03:01.563" v="9362" actId="1076"/>
          <ac:spMkLst>
            <pc:docMk/>
            <pc:sldMk cId="966348233" sldId="12502"/>
            <ac:spMk id="430" creationId="{F5C520E2-044C-431F-B7BA-DA93D2B83DA2}"/>
          </ac:spMkLst>
        </pc:spChg>
        <pc:spChg chg="add mod">
          <ac:chgData name="이동건" userId="4ad090f6-dadd-4301-b5d0-883b88f508af" providerId="ADAL" clId="{A724DCBF-5B01-4D27-A7C2-8DEFE99425B6}" dt="2022-06-27T06:02:57.407" v="9360" actId="14100"/>
          <ac:spMkLst>
            <pc:docMk/>
            <pc:sldMk cId="966348233" sldId="12502"/>
            <ac:spMk id="431" creationId="{0424480A-1D12-48E1-9352-56CDD5D5ACE8}"/>
          </ac:spMkLst>
        </pc:spChg>
        <pc:spChg chg="add mod">
          <ac:chgData name="이동건" userId="4ad090f6-dadd-4301-b5d0-883b88f508af" providerId="ADAL" clId="{A724DCBF-5B01-4D27-A7C2-8DEFE99425B6}" dt="2022-06-27T06:03:24.501" v="9390" actId="1076"/>
          <ac:spMkLst>
            <pc:docMk/>
            <pc:sldMk cId="966348233" sldId="12502"/>
            <ac:spMk id="432" creationId="{51251F64-F59F-46D3-B35C-1D67AF7CB234}"/>
          </ac:spMkLst>
        </pc:spChg>
        <pc:spChg chg="add mod">
          <ac:chgData name="이동건" userId="4ad090f6-dadd-4301-b5d0-883b88f508af" providerId="ADAL" clId="{A724DCBF-5B01-4D27-A7C2-8DEFE99425B6}" dt="2022-06-27T06:09:26.933" v="9518" actId="20577"/>
          <ac:spMkLst>
            <pc:docMk/>
            <pc:sldMk cId="966348233" sldId="12502"/>
            <ac:spMk id="452" creationId="{1B45D7CF-E743-4FCD-80E6-AEC39CC5720C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10" creationId="{168887D2-2C35-4969-9803-D505777ABFBC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11" creationId="{BC917105-152C-413F-A533-A39E8B458378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14" creationId="{AA18A9FC-7419-40A4-B493-C7B95D3DB075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17" creationId="{38EADC09-5219-4E6D-A0B2-FD81E71F4551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18" creationId="{3D8323EE-2F30-4F16-B4E1-35D2C6CC8C96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19" creationId="{A51C2AE0-8DF4-47E6-B49A-D721B400475D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22" creationId="{5679F3FC-EC12-4E24-8442-DE12C1BA1885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23" creationId="{81EEC861-CB25-4B60-942E-241EAFB3FBEA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24" creationId="{04A1B789-BCA5-4AFB-A8F8-C62F7E744FCE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25" creationId="{57399D58-505C-45C4-A682-B16FBAD1A2FD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32" creationId="{FBC0BC20-5496-4DA6-82A6-52691615E7CB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33" creationId="{4C1282A9-4941-46E8-BBE1-C8E9C871578C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59" creationId="{FA651E72-7038-422C-8897-36D8F297F29E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66" creationId="{C604AE9F-0611-4578-B2D9-1A33F85FEACB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69" creationId="{8EB48B93-8AC2-466F-8D78-4568C81EEC68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70" creationId="{A5489656-02E7-456F-8728-55FD3D217DC3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75" creationId="{4B50A111-A61E-454B-B713-C079A57D2841}"/>
          </ac:spMkLst>
        </pc:spChg>
        <pc:spChg chg="del">
          <ac:chgData name="이동건" userId="4ad090f6-dadd-4301-b5d0-883b88f508af" providerId="ADAL" clId="{A724DCBF-5B01-4D27-A7C2-8DEFE99425B6}" dt="2022-06-27T01:43:12.873" v="6013" actId="478"/>
          <ac:spMkLst>
            <pc:docMk/>
            <pc:sldMk cId="966348233" sldId="12502"/>
            <ac:spMk id="778" creationId="{768FCC45-8AA1-409E-918A-2B91481945D1}"/>
          </ac:spMkLst>
        </pc:spChg>
        <pc:grpChg chg="add del mod topLvl">
          <ac:chgData name="이동건" userId="4ad090f6-dadd-4301-b5d0-883b88f508af" providerId="ADAL" clId="{A724DCBF-5B01-4D27-A7C2-8DEFE99425B6}" dt="2022-06-27T06:02:41.030" v="9356" actId="165"/>
          <ac:grpSpMkLst>
            <pc:docMk/>
            <pc:sldMk cId="966348233" sldId="12502"/>
            <ac:grpSpMk id="35" creationId="{6A9330D6-088D-452F-82BE-4E31F3F2ED90}"/>
          </ac:grpSpMkLst>
        </pc:grpChg>
        <pc:grpChg chg="add del mod topLvl">
          <ac:chgData name="이동건" userId="4ad090f6-dadd-4301-b5d0-883b88f508af" providerId="ADAL" clId="{A724DCBF-5B01-4D27-A7C2-8DEFE99425B6}" dt="2022-06-27T06:02:41.030" v="9356" actId="165"/>
          <ac:grpSpMkLst>
            <pc:docMk/>
            <pc:sldMk cId="966348233" sldId="12502"/>
            <ac:grpSpMk id="38" creationId="{DC50B530-6E6D-4466-B0ED-06FF8172228D}"/>
          </ac:grpSpMkLst>
        </pc:grpChg>
        <pc:grpChg chg="add del mod">
          <ac:chgData name="이동건" userId="4ad090f6-dadd-4301-b5d0-883b88f508af" providerId="ADAL" clId="{A724DCBF-5B01-4D27-A7C2-8DEFE99425B6}" dt="2022-06-27T01:57:06.823" v="6297" actId="165"/>
          <ac:grpSpMkLst>
            <pc:docMk/>
            <pc:sldMk cId="966348233" sldId="12502"/>
            <ac:grpSpMk id="40" creationId="{BCAF2FB8-9E14-45DF-AA27-149EC6E73A7C}"/>
          </ac:grpSpMkLst>
        </pc:grpChg>
        <pc:grpChg chg="add del mod">
          <ac:chgData name="이동건" userId="4ad090f6-dadd-4301-b5d0-883b88f508af" providerId="ADAL" clId="{A724DCBF-5B01-4D27-A7C2-8DEFE99425B6}" dt="2022-06-27T06:02:40.819" v="9355" actId="165"/>
          <ac:grpSpMkLst>
            <pc:docMk/>
            <pc:sldMk cId="966348233" sldId="12502"/>
            <ac:grpSpMk id="46" creationId="{9AFCBDEC-3D3E-4189-BF34-C3FCA20928D6}"/>
          </ac:grpSpMkLst>
        </pc:grpChg>
        <pc:grpChg chg="del">
          <ac:chgData name="이동건" userId="4ad090f6-dadd-4301-b5d0-883b88f508af" providerId="ADAL" clId="{A724DCBF-5B01-4D27-A7C2-8DEFE99425B6}" dt="2022-06-27T01:43:12.873" v="6013" actId="478"/>
          <ac:grpSpMkLst>
            <pc:docMk/>
            <pc:sldMk cId="966348233" sldId="12502"/>
            <ac:grpSpMk id="127" creationId="{92208FFA-649B-47BC-842C-7E25B26B860D}"/>
          </ac:grpSpMkLst>
        </pc:grpChg>
        <pc:grpChg chg="del">
          <ac:chgData name="이동건" userId="4ad090f6-dadd-4301-b5d0-883b88f508af" providerId="ADAL" clId="{A724DCBF-5B01-4D27-A7C2-8DEFE99425B6}" dt="2022-06-27T01:43:12.873" v="6013" actId="478"/>
          <ac:grpSpMkLst>
            <pc:docMk/>
            <pc:sldMk cId="966348233" sldId="12502"/>
            <ac:grpSpMk id="129" creationId="{65BE4125-1405-488E-B921-16DF1FBA44A4}"/>
          </ac:grpSpMkLst>
        </pc:grpChg>
        <pc:grpChg chg="add del mod topLvl">
          <ac:chgData name="이동건" userId="4ad090f6-dadd-4301-b5d0-883b88f508af" providerId="ADAL" clId="{A724DCBF-5B01-4D27-A7C2-8DEFE99425B6}" dt="2022-06-27T06:02:41.030" v="9356" actId="165"/>
          <ac:grpSpMkLst>
            <pc:docMk/>
            <pc:sldMk cId="966348233" sldId="12502"/>
            <ac:grpSpMk id="384" creationId="{C38C3BAA-FDA8-4D26-9EC9-358BC88C2FA9}"/>
          </ac:grpSpMkLst>
        </pc:grpChg>
        <pc:grpChg chg="del">
          <ac:chgData name="이동건" userId="4ad090f6-dadd-4301-b5d0-883b88f508af" providerId="ADAL" clId="{A724DCBF-5B01-4D27-A7C2-8DEFE99425B6}" dt="2022-06-27T01:43:12.873" v="6013" actId="478"/>
          <ac:grpSpMkLst>
            <pc:docMk/>
            <pc:sldMk cId="966348233" sldId="12502"/>
            <ac:grpSpMk id="580" creationId="{A43307D0-9FA4-4911-A93E-A76C3A76BB73}"/>
          </ac:grpSpMkLst>
        </pc:grpChg>
        <pc:grpChg chg="del">
          <ac:chgData name="이동건" userId="4ad090f6-dadd-4301-b5d0-883b88f508af" providerId="ADAL" clId="{A724DCBF-5B01-4D27-A7C2-8DEFE99425B6}" dt="2022-06-27T01:43:12.873" v="6013" actId="478"/>
          <ac:grpSpMkLst>
            <pc:docMk/>
            <pc:sldMk cId="966348233" sldId="12502"/>
            <ac:grpSpMk id="645" creationId="{F9B7AE14-C3EF-435D-AE9B-ACAC2DE388E8}"/>
          </ac:grpSpMkLst>
        </pc:grpChg>
        <pc:grpChg chg="del">
          <ac:chgData name="이동건" userId="4ad090f6-dadd-4301-b5d0-883b88f508af" providerId="ADAL" clId="{A724DCBF-5B01-4D27-A7C2-8DEFE99425B6}" dt="2022-06-27T01:43:12.873" v="6013" actId="478"/>
          <ac:grpSpMkLst>
            <pc:docMk/>
            <pc:sldMk cId="966348233" sldId="12502"/>
            <ac:grpSpMk id="758" creationId="{41D0E612-72B9-4C01-93FF-2BD61BA33CB7}"/>
          </ac:grpSpMkLst>
        </pc:grpChg>
        <pc:graphicFrameChg chg="del">
          <ac:chgData name="이동건" userId="4ad090f6-dadd-4301-b5d0-883b88f508af" providerId="ADAL" clId="{A724DCBF-5B01-4D27-A7C2-8DEFE99425B6}" dt="2022-06-27T01:43:12.873" v="6013" actId="478"/>
          <ac:graphicFrameMkLst>
            <pc:docMk/>
            <pc:sldMk cId="966348233" sldId="12502"/>
            <ac:graphicFrameMk id="149" creationId="{A0B3C497-2AB9-43F8-845B-589D9B4205C2}"/>
          </ac:graphicFrameMkLst>
        </pc:graphicFrameChg>
        <pc:picChg chg="del">
          <ac:chgData name="이동건" userId="4ad090f6-dadd-4301-b5d0-883b88f508af" providerId="ADAL" clId="{A724DCBF-5B01-4D27-A7C2-8DEFE99425B6}" dt="2022-06-27T01:43:12.873" v="6013" actId="478"/>
          <ac:picMkLst>
            <pc:docMk/>
            <pc:sldMk cId="966348233" sldId="12502"/>
            <ac:picMk id="150" creationId="{9267CFAB-C09C-4C67-94FB-31BBF2898CDD}"/>
          </ac:picMkLst>
        </pc:picChg>
        <pc:picChg chg="del">
          <ac:chgData name="이동건" userId="4ad090f6-dadd-4301-b5d0-883b88f508af" providerId="ADAL" clId="{A724DCBF-5B01-4D27-A7C2-8DEFE99425B6}" dt="2022-06-27T01:43:12.873" v="6013" actId="478"/>
          <ac:picMkLst>
            <pc:docMk/>
            <pc:sldMk cId="966348233" sldId="12502"/>
            <ac:picMk id="151" creationId="{97589E26-84CC-46EA-9580-5A3BECC04DE9}"/>
          </ac:picMkLst>
        </pc:picChg>
        <pc:picChg chg="del">
          <ac:chgData name="이동건" userId="4ad090f6-dadd-4301-b5d0-883b88f508af" providerId="ADAL" clId="{A724DCBF-5B01-4D27-A7C2-8DEFE99425B6}" dt="2022-06-27T01:43:12.873" v="6013" actId="478"/>
          <ac:picMkLst>
            <pc:docMk/>
            <pc:sldMk cId="966348233" sldId="12502"/>
            <ac:picMk id="736" creationId="{957963CD-559E-46A1-A2D4-C93CED04BA13}"/>
          </ac:picMkLst>
        </pc:picChg>
        <pc:picChg chg="del">
          <ac:chgData name="이동건" userId="4ad090f6-dadd-4301-b5d0-883b88f508af" providerId="ADAL" clId="{A724DCBF-5B01-4D27-A7C2-8DEFE99425B6}" dt="2022-06-27T01:43:12.873" v="6013" actId="478"/>
          <ac:picMkLst>
            <pc:docMk/>
            <pc:sldMk cId="966348233" sldId="12502"/>
            <ac:picMk id="737" creationId="{BD1B0321-AD16-4A3A-92CC-0880FF78501E}"/>
          </ac:picMkLst>
        </pc:picChg>
        <pc:picChg chg="del">
          <ac:chgData name="이동건" userId="4ad090f6-dadd-4301-b5d0-883b88f508af" providerId="ADAL" clId="{A724DCBF-5B01-4D27-A7C2-8DEFE99425B6}" dt="2022-06-27T01:43:12.873" v="6013" actId="478"/>
          <ac:picMkLst>
            <pc:docMk/>
            <pc:sldMk cId="966348233" sldId="12502"/>
            <ac:picMk id="743" creationId="{782B8903-7008-429D-930D-1913797A5BF8}"/>
          </ac:picMkLst>
        </pc:picChg>
        <pc:picChg chg="del">
          <ac:chgData name="이동건" userId="4ad090f6-dadd-4301-b5d0-883b88f508af" providerId="ADAL" clId="{A724DCBF-5B01-4D27-A7C2-8DEFE99425B6}" dt="2022-06-27T01:43:12.873" v="6013" actId="478"/>
          <ac:picMkLst>
            <pc:docMk/>
            <pc:sldMk cId="966348233" sldId="12502"/>
            <ac:picMk id="744" creationId="{2E7CC80D-7F3F-4184-96DD-51E3269239F4}"/>
          </ac:picMkLst>
        </pc:picChg>
        <pc:picChg chg="add del mod">
          <ac:chgData name="이동건" userId="4ad090f6-dadd-4301-b5d0-883b88f508af" providerId="ADAL" clId="{A724DCBF-5B01-4D27-A7C2-8DEFE99425B6}" dt="2022-06-27T05:55:17.372" v="9214" actId="478"/>
          <ac:picMkLst>
            <pc:docMk/>
            <pc:sldMk cId="966348233" sldId="12502"/>
            <ac:picMk id="1026" creationId="{F2BACC10-C8B5-4811-8910-FCF519CE197F}"/>
          </ac:picMkLst>
        </pc:pic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7" creationId="{33B2E5A9-6DDF-407B-8139-8F9612CAC79B}"/>
          </ac:cxnSpMkLst>
        </pc:cxn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14" creationId="{F49F566B-7DD3-45C7-845E-CA0A1D311DA2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8" creationId="{669D1060-AD4F-483E-B8C1-F4B5C6A20622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51" creationId="{35FD8D34-83D5-4F9D-9D77-BC1D531C8C0F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61" creationId="{881A88E3-89B7-4F2E-A47D-986A93471E01}"/>
          </ac:cxnSpMkLst>
        </pc:cxnChg>
        <pc:cxnChg chg="add mod">
          <ac:chgData name="이동건" userId="4ad090f6-dadd-4301-b5d0-883b88f508af" providerId="ADAL" clId="{A724DCBF-5B01-4D27-A7C2-8DEFE99425B6}" dt="2022-06-27T06:00:12.579" v="9312" actId="208"/>
          <ac:cxnSpMkLst>
            <pc:docMk/>
            <pc:sldMk cId="966348233" sldId="12502"/>
            <ac:cxnSpMk id="66" creationId="{18AF0C5E-375A-47A0-8B62-ADA5359D5E91}"/>
          </ac:cxnSpMkLst>
        </pc:cxnChg>
        <pc:cxnChg chg="add mod">
          <ac:chgData name="이동건" userId="4ad090f6-dadd-4301-b5d0-883b88f508af" providerId="ADAL" clId="{A724DCBF-5B01-4D27-A7C2-8DEFE99425B6}" dt="2022-06-27T06:04:14.852" v="9405" actId="14100"/>
          <ac:cxnSpMkLst>
            <pc:docMk/>
            <pc:sldMk cId="966348233" sldId="12502"/>
            <ac:cxnSpMk id="75" creationId="{3D0B1C96-62FD-4DA2-B190-097032F46814}"/>
          </ac:cxnSpMkLst>
        </pc:cxn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329" creationId="{C7CF8F53-96F0-45C8-B298-7FFA95BBB220}"/>
          </ac:cxnSpMkLst>
        </pc:cxn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332" creationId="{C7368C36-09A8-4CEA-AFA1-C03BB56AF3B4}"/>
          </ac:cxnSpMkLst>
        </pc:cxn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336" creationId="{A158E7ED-F2AD-465F-9211-A8072F3D6AC2}"/>
          </ac:cxnSpMkLst>
        </pc:cxn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339" creationId="{67F6DFDB-655E-4A4A-AFA3-45B32932EE9C}"/>
          </ac:cxnSpMkLst>
        </pc:cxnChg>
        <pc:cxnChg chg="add mod topLvl">
          <ac:chgData name="이동건" userId="4ad090f6-dadd-4301-b5d0-883b88f508af" providerId="ADAL" clId="{A724DCBF-5B01-4D27-A7C2-8DEFE99425B6}" dt="2022-06-27T08:18:05.363" v="10282" actId="692"/>
          <ac:cxnSpMkLst>
            <pc:docMk/>
            <pc:sldMk cId="966348233" sldId="12502"/>
            <ac:cxnSpMk id="342" creationId="{BD797EFD-24C0-4D05-B208-9C8B65492B41}"/>
          </ac:cxnSpMkLst>
        </pc:cxnChg>
        <pc:cxnChg chg="add mod topLvl">
          <ac:chgData name="이동건" userId="4ad090f6-dadd-4301-b5d0-883b88f508af" providerId="ADAL" clId="{A724DCBF-5B01-4D27-A7C2-8DEFE99425B6}" dt="2022-06-27T08:18:05.363" v="10282" actId="692"/>
          <ac:cxnSpMkLst>
            <pc:docMk/>
            <pc:sldMk cId="966348233" sldId="12502"/>
            <ac:cxnSpMk id="344" creationId="{DFE3C0D6-2614-439C-B58E-AF24A169FF92}"/>
          </ac:cxnSpMkLst>
        </pc:cxnChg>
        <pc:cxnChg chg="add mod topLvl">
          <ac:chgData name="이동건" userId="4ad090f6-dadd-4301-b5d0-883b88f508af" providerId="ADAL" clId="{A724DCBF-5B01-4D27-A7C2-8DEFE99425B6}" dt="2022-06-27T06:02:40.819" v="9355" actId="165"/>
          <ac:cxnSpMkLst>
            <pc:docMk/>
            <pc:sldMk cId="966348233" sldId="12502"/>
            <ac:cxnSpMk id="347" creationId="{019ACAE4-30B9-48C2-A675-8392B533DE8E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02" creationId="{E1506385-EE22-4DE9-86B3-10D0193459BE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07" creationId="{EE463627-3179-4952-9DC3-D0FDA7B52F05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10" creationId="{49EACFC1-335F-4FC5-9C5F-83EC716B3D6B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15" creationId="{A36CA101-9401-40D1-88DF-E81DD38A2977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16" creationId="{9E088974-57A9-4C2A-B4A7-B0BB254286BA}"/>
          </ac:cxnSpMkLst>
        </pc:cxnChg>
        <pc:cxnChg chg="add mod">
          <ac:chgData name="이동건" userId="4ad090f6-dadd-4301-b5d0-883b88f508af" providerId="ADAL" clId="{A724DCBF-5B01-4D27-A7C2-8DEFE99425B6}" dt="2022-06-27T05:57:54.245" v="9307" actId="208"/>
          <ac:cxnSpMkLst>
            <pc:docMk/>
            <pc:sldMk cId="966348233" sldId="12502"/>
            <ac:cxnSpMk id="419" creationId="{6DF50081-995A-40F0-8F6F-F70C77DA0751}"/>
          </ac:cxnSpMkLst>
        </pc:cxnChg>
        <pc:cxnChg chg="add mod">
          <ac:chgData name="이동건" userId="4ad090f6-dadd-4301-b5d0-883b88f508af" providerId="ADAL" clId="{A724DCBF-5B01-4D27-A7C2-8DEFE99425B6}" dt="2022-06-27T06:01:18.519" v="9354" actId="14100"/>
          <ac:cxnSpMkLst>
            <pc:docMk/>
            <pc:sldMk cId="966348233" sldId="12502"/>
            <ac:cxnSpMk id="424" creationId="{21355D25-3837-46C2-B36A-3AC349D6ED08}"/>
          </ac:cxnSpMkLst>
        </pc:cxnChg>
        <pc:cxnChg chg="add mod">
          <ac:chgData name="이동건" userId="4ad090f6-dadd-4301-b5d0-883b88f508af" providerId="ADAL" clId="{A724DCBF-5B01-4D27-A7C2-8DEFE99425B6}" dt="2022-06-27T06:03:48.988" v="9397" actId="14100"/>
          <ac:cxnSpMkLst>
            <pc:docMk/>
            <pc:sldMk cId="966348233" sldId="12502"/>
            <ac:cxnSpMk id="433" creationId="{53B9C5DC-CAD1-4761-B673-60F63C765531}"/>
          </ac:cxnSpMkLst>
        </pc:cxnChg>
        <pc:cxnChg chg="add mod">
          <ac:chgData name="이동건" userId="4ad090f6-dadd-4301-b5d0-883b88f508af" providerId="ADAL" clId="{A724DCBF-5B01-4D27-A7C2-8DEFE99425B6}" dt="2022-06-27T06:03:54.577" v="9400" actId="14100"/>
          <ac:cxnSpMkLst>
            <pc:docMk/>
            <pc:sldMk cId="966348233" sldId="12502"/>
            <ac:cxnSpMk id="435" creationId="{BEA5CFB5-2047-4EAE-9FE0-A12BBE5A6A7B}"/>
          </ac:cxnSpMkLst>
        </pc:cxnChg>
        <pc:cxnChg chg="add mod">
          <ac:chgData name="이동건" userId="4ad090f6-dadd-4301-b5d0-883b88f508af" providerId="ADAL" clId="{A724DCBF-5B01-4D27-A7C2-8DEFE99425B6}" dt="2022-06-27T06:08:34.836" v="9472" actId="14100"/>
          <ac:cxnSpMkLst>
            <pc:docMk/>
            <pc:sldMk cId="966348233" sldId="12502"/>
            <ac:cxnSpMk id="442" creationId="{97BD1F32-CB5F-4188-A9C6-FFFB617D4BC3}"/>
          </ac:cxnSpMkLst>
        </pc:cxnChg>
        <pc:cxnChg chg="add mod">
          <ac:chgData name="이동건" userId="4ad090f6-dadd-4301-b5d0-883b88f508af" providerId="ADAL" clId="{A724DCBF-5B01-4D27-A7C2-8DEFE99425B6}" dt="2022-06-27T06:08:39.988" v="9475" actId="1038"/>
          <ac:cxnSpMkLst>
            <pc:docMk/>
            <pc:sldMk cId="966348233" sldId="12502"/>
            <ac:cxnSpMk id="444" creationId="{312BD565-6169-4625-8768-8D0E28045106}"/>
          </ac:cxnSpMkLst>
        </pc:cxnChg>
        <pc:cxnChg chg="add mod">
          <ac:chgData name="이동건" userId="4ad090f6-dadd-4301-b5d0-883b88f508af" providerId="ADAL" clId="{A724DCBF-5B01-4D27-A7C2-8DEFE99425B6}" dt="2022-06-27T06:08:45.139" v="9477" actId="1076"/>
          <ac:cxnSpMkLst>
            <pc:docMk/>
            <pc:sldMk cId="966348233" sldId="12502"/>
            <ac:cxnSpMk id="445" creationId="{126F4DDB-5228-4D2E-9510-C04E14799998}"/>
          </ac:cxnSpMkLst>
        </pc:cxnChg>
        <pc:cxnChg chg="add mod">
          <ac:chgData name="이동건" userId="4ad090f6-dadd-4301-b5d0-883b88f508af" providerId="ADAL" clId="{A724DCBF-5B01-4D27-A7C2-8DEFE99425B6}" dt="2022-06-27T06:08:48.761" v="9479" actId="1076"/>
          <ac:cxnSpMkLst>
            <pc:docMk/>
            <pc:sldMk cId="966348233" sldId="12502"/>
            <ac:cxnSpMk id="446" creationId="{4F70B609-F740-4243-87D0-9E0A09E13730}"/>
          </ac:cxnSpMkLst>
        </pc:cxnChg>
        <pc:cxnChg chg="add mod">
          <ac:chgData name="이동건" userId="4ad090f6-dadd-4301-b5d0-883b88f508af" providerId="ADAL" clId="{A724DCBF-5B01-4D27-A7C2-8DEFE99425B6}" dt="2022-06-27T06:08:57.605" v="9482" actId="14100"/>
          <ac:cxnSpMkLst>
            <pc:docMk/>
            <pc:sldMk cId="966348233" sldId="12502"/>
            <ac:cxnSpMk id="447" creationId="{ED31E41E-C16C-43FD-BB94-C1CE30AB5176}"/>
          </ac:cxnSpMkLst>
        </pc:cxnChg>
        <pc:cxnChg chg="add mod">
          <ac:chgData name="이동건" userId="4ad090f6-dadd-4301-b5d0-883b88f508af" providerId="ADAL" clId="{A724DCBF-5B01-4D27-A7C2-8DEFE99425B6}" dt="2022-06-27T06:09:03.202" v="9485" actId="14100"/>
          <ac:cxnSpMkLst>
            <pc:docMk/>
            <pc:sldMk cId="966348233" sldId="12502"/>
            <ac:cxnSpMk id="449" creationId="{40AFBA93-3701-4D8A-AF65-B10D58777438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13" creationId="{2B8716FD-D350-419F-99FB-AA66D2DA7A8B}"/>
          </ac:cxnSpMkLst>
        </pc:cxnChg>
        <pc:cxnChg chg="del mod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20" creationId="{C3A7FE7F-10AE-414F-B467-7F7370D52ADD}"/>
          </ac:cxnSpMkLst>
        </pc:cxnChg>
        <pc:cxnChg chg="del mod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21" creationId="{37400922-5D3B-4BC2-B5A2-E67F4E3927C1}"/>
          </ac:cxnSpMkLst>
        </pc:cxnChg>
        <pc:cxnChg chg="del mod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26" creationId="{DB983565-DA46-41BC-8E36-73F58B23C367}"/>
          </ac:cxnSpMkLst>
        </pc:cxnChg>
        <pc:cxnChg chg="del mod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29" creationId="{57408BD4-A032-4EDC-ABE2-3F9FA82781DE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46" creationId="{5FEB429A-5F16-4B61-8CFF-AE6D130914A3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49" creationId="{EC3B828B-A231-4A0C-BCB9-0A923A01247F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60" creationId="{1F3AC524-5B6C-47D7-9AB4-508079E09A9C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63" creationId="{F7514B33-5296-4E1B-9E2B-FDE8F0D9E232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64" creationId="{F943E3DC-716F-4DAD-8038-4FE51A93318F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68" creationId="{7D18231B-8A9B-4696-8BB8-E4837F37E627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72" creationId="{36136581-A623-49A1-AFDE-82CEC3D1396B}"/>
          </ac:cxnSpMkLst>
        </pc:cxnChg>
        <pc:cxnChg chg="del">
          <ac:chgData name="이동건" userId="4ad090f6-dadd-4301-b5d0-883b88f508af" providerId="ADAL" clId="{A724DCBF-5B01-4D27-A7C2-8DEFE99425B6}" dt="2022-06-27T01:43:12.873" v="6013" actId="478"/>
          <ac:cxnSpMkLst>
            <pc:docMk/>
            <pc:sldMk cId="966348233" sldId="12502"/>
            <ac:cxnSpMk id="776" creationId="{B6377F2B-2914-4B2D-8E55-75304373BB2B}"/>
          </ac:cxnSpMkLst>
        </pc:cxnChg>
      </pc:sldChg>
      <pc:sldChg chg="addSp delSp modSp add ord modTransition">
        <pc:chgData name="이동건" userId="4ad090f6-dadd-4301-b5d0-883b88f508af" providerId="ADAL" clId="{A724DCBF-5B01-4D27-A7C2-8DEFE99425B6}" dt="2022-06-29T00:41:19.223" v="10511"/>
        <pc:sldMkLst>
          <pc:docMk/>
          <pc:sldMk cId="361151052" sldId="12503"/>
        </pc:sldMkLst>
        <pc:spChg chg="mod">
          <ac:chgData name="이동건" userId="4ad090f6-dadd-4301-b5d0-883b88f508af" providerId="ADAL" clId="{A724DCBF-5B01-4D27-A7C2-8DEFE99425B6}" dt="2022-06-27T03:23:34.392" v="8707" actId="20577"/>
          <ac:spMkLst>
            <pc:docMk/>
            <pc:sldMk cId="361151052" sldId="12503"/>
            <ac:spMk id="2" creationId="{4B531C1A-6599-404D-B261-4681B0EB04D7}"/>
          </ac:spMkLst>
        </pc:spChg>
        <pc:spChg chg="add del mod">
          <ac:chgData name="이동건" userId="4ad090f6-dadd-4301-b5d0-883b88f508af" providerId="ADAL" clId="{A724DCBF-5B01-4D27-A7C2-8DEFE99425B6}" dt="2022-06-27T03:19:51.496" v="8647" actId="478"/>
          <ac:spMkLst>
            <pc:docMk/>
            <pc:sldMk cId="361151052" sldId="12503"/>
            <ac:spMk id="4" creationId="{B26E1E4F-1133-414E-9BF8-7DDA99C02BA4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5" creationId="{D5DAF4E3-2760-42B8-B1A9-BF56F89BF8E4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6" creationId="{16BF66B6-016C-4EFF-A9D7-4B5514062DDE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12" creationId="{D133D8FD-394B-4BB9-9AD4-B0EB55BF2CA4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14" creationId="{937FD98D-5212-4593-917F-E5953C52EDBB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16" creationId="{2B3646E2-FF48-441E-924D-7A2E88A5AE7E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18" creationId="{B2D2EC25-3CDE-4E05-A06A-15E2A5DBA7C8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19" creationId="{40B5D30A-A32E-4BD9-AFE7-1CCDF436D7A0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0" creationId="{A4ECBDB4-580F-4483-AFF3-4E4F4EC05CFE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1" creationId="{3587C825-2D51-4D48-93BE-10BC3F2BF0A7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2" creationId="{127A19F5-6F37-4402-94D5-86AF193B0863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3" creationId="{9E576ED9-BDC6-43A2-A9F7-04F84370A59E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4" creationId="{5F497899-B034-4B71-856B-0391E10803A4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5" creationId="{EC49BABD-2C31-4435-9890-E7E99F8A27DC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7" creationId="{CA3C09D9-A505-438F-9F58-70E1980DA24D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8" creationId="{A8249C4B-D9CA-47DA-9258-B03FA1E36407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29" creationId="{4CE0CAF9-6833-4B09-A9D1-33F1A9FF5D8C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31" creationId="{DCEC34B8-5D8E-41BA-86CE-E99E9DFD6A8B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33" creationId="{E88A2B60-20DD-4968-95F3-045CC4A6080A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35" creationId="{7A050DBE-179E-442D-ACCF-04AED85AC51F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36" creationId="{75DD5EAD-3006-4AC5-9ADA-EE42BB28D275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38" creationId="{4F56370F-2020-49A9-8FA0-64CDFA0E8E84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40" creationId="{2D0B22CB-17E2-487D-BEE4-6B567CD96432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41" creationId="{6F7A1F9F-A566-489A-9D9D-6966CC531BAF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43" creationId="{0D57AE87-948F-40C5-ADD9-CCE0F03E6FF0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44" creationId="{AFBD32C8-32C9-46C0-A009-2DF2B6501E0C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48" creationId="{2B1248E4-9467-4B20-BB63-EA04D171B030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52" creationId="{1ACFEA2D-BA98-4016-9FDD-28E5AFD61A7B}"/>
          </ac:spMkLst>
        </pc:spChg>
        <pc:spChg chg="del mod topLvl">
          <ac:chgData name="이동건" userId="4ad090f6-dadd-4301-b5d0-883b88f508af" providerId="ADAL" clId="{A724DCBF-5B01-4D27-A7C2-8DEFE99425B6}" dt="2022-06-27T03:19:17.473" v="8645" actId="478"/>
          <ac:spMkLst>
            <pc:docMk/>
            <pc:sldMk cId="361151052" sldId="12503"/>
            <ac:spMk id="53" creationId="{B196240B-06E5-4308-93C8-E302498EFB6E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54" creationId="{BAB988F1-2044-4AA6-80CD-15FC9497D88C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55" creationId="{CDDDDBCA-D443-4FB9-8D27-D18E972A4BA3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56" creationId="{9FEB9DF7-FF3C-49A2-AADB-BD9222E2D03D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57" creationId="{A36756E7-ADCE-4B90-8B33-9B31EDDA411A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58" creationId="{0CA87651-3A2B-4A65-BD81-CD77AD13FEB9}"/>
          </ac:spMkLst>
        </pc:spChg>
        <pc:spChg chg="mod">
          <ac:chgData name="이동건" userId="4ad090f6-dadd-4301-b5d0-883b88f508af" providerId="ADAL" clId="{A724DCBF-5B01-4D27-A7C2-8DEFE99425B6}" dt="2022-06-27T08:13:33.930" v="10259" actId="14100"/>
          <ac:spMkLst>
            <pc:docMk/>
            <pc:sldMk cId="361151052" sldId="12503"/>
            <ac:spMk id="60" creationId="{11750D24-2221-4E8F-BF20-E2C8B7E37C48}"/>
          </ac:spMkLst>
        </pc:spChg>
        <pc:spChg chg="add del mod">
          <ac:chgData name="이동건" userId="4ad090f6-dadd-4301-b5d0-883b88f508af" providerId="ADAL" clId="{A724DCBF-5B01-4D27-A7C2-8DEFE99425B6}" dt="2022-06-29T00:18:10.301" v="10439" actId="478"/>
          <ac:spMkLst>
            <pc:docMk/>
            <pc:sldMk cId="361151052" sldId="12503"/>
            <ac:spMk id="62" creationId="{06015371-9976-4C30-884E-CEFFFA2F6E50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65" creationId="{7AC419D6-CA09-4E4E-BFD7-D4DC417B5FFE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67" creationId="{9C8D73D2-1DA3-4B5F-B31B-53F5A19DC82E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69" creationId="{615B2500-42A3-4724-B6F2-B4EFD94FAC99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70" creationId="{1E114F7B-35B2-48DA-91EB-69CE59E8DF48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72" creationId="{34265459-C742-4FD6-A04A-ED76BB1AE65B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73" creationId="{54E75BA8-0AC1-431A-AAF1-23FBE0DDE986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75" creationId="{90CB2CE6-B214-4D54-9AAB-15E4125950A1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79" creationId="{4109A94F-0323-4555-A9D8-7FAFFF5DC6E8}"/>
          </ac:spMkLst>
        </pc:spChg>
        <pc:spChg chg="add mod topLvl">
          <ac:chgData name="이동건" userId="4ad090f6-dadd-4301-b5d0-883b88f508af" providerId="ADAL" clId="{A724DCBF-5B01-4D27-A7C2-8DEFE99425B6}" dt="2022-06-28T03:52:36.438" v="10412" actId="164"/>
          <ac:spMkLst>
            <pc:docMk/>
            <pc:sldMk cId="361151052" sldId="12503"/>
            <ac:spMk id="82" creationId="{9DC8233E-8A02-4583-B581-20BFF08838F7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86" creationId="{FAFADD37-AC57-4173-9C18-9B4363C1712D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87" creationId="{5A620807-8E4B-4212-A23B-9249A1278F5D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88" creationId="{719694CF-DE6E-4F30-B654-32A11C11AD11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89" creationId="{52B67C93-C1C4-4D83-8E99-F3A596655C15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90" creationId="{B41C74BB-51C8-4998-84B0-A11DF7DC0831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91" creationId="{C5C56696-EFB9-4F27-9201-FA9E67E8F237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92" creationId="{DB2150FB-EE50-4127-BA9F-56C040FC973E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93" creationId="{C223952A-B284-42E3-87B2-7ABBD65699A8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95" creationId="{348629FF-0B10-4CFC-AF46-67CF85D4D8C1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96" creationId="{F63B213C-0FE6-481A-8DFC-15C0FE192FB4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98" creationId="{7BC479EA-C29C-4518-94D6-DC8B37B4CA49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100" creationId="{3771EE97-D0CE-41A6-AAD0-A235D589AC83}"/>
          </ac:spMkLst>
        </pc:spChg>
        <pc:spChg chg="add mod">
          <ac:chgData name="이동건" userId="4ad090f6-dadd-4301-b5d0-883b88f508af" providerId="ADAL" clId="{A724DCBF-5B01-4D27-A7C2-8DEFE99425B6}" dt="2022-06-27T08:14:10.790" v="10267" actId="164"/>
          <ac:spMkLst>
            <pc:docMk/>
            <pc:sldMk cId="361151052" sldId="12503"/>
            <ac:spMk id="101" creationId="{39CCFEA9-A13E-483C-9CDE-E6D85E185CE2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103" creationId="{C4F1DB9F-DB2C-46C4-9B9A-ED9D6612EAD0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105" creationId="{4415B564-CE67-4D9B-BEF3-F0AAA6AA6D49}"/>
          </ac:spMkLst>
        </pc:spChg>
        <pc:spChg chg="add mod">
          <ac:chgData name="이동건" userId="4ad090f6-dadd-4301-b5d0-883b88f508af" providerId="ADAL" clId="{A724DCBF-5B01-4D27-A7C2-8DEFE99425B6}" dt="2022-06-27T08:14:19.427" v="10269" actId="122"/>
          <ac:spMkLst>
            <pc:docMk/>
            <pc:sldMk cId="361151052" sldId="12503"/>
            <ac:spMk id="106" creationId="{189D996E-58B6-4065-A56C-CD406018683D}"/>
          </ac:spMkLst>
        </pc:spChg>
        <pc:spChg chg="add del mod">
          <ac:chgData name="이동건" userId="4ad090f6-dadd-4301-b5d0-883b88f508af" providerId="ADAL" clId="{A724DCBF-5B01-4D27-A7C2-8DEFE99425B6}" dt="2022-06-27T08:14:43.161" v="10273" actId="478"/>
          <ac:spMkLst>
            <pc:docMk/>
            <pc:sldMk cId="361151052" sldId="12503"/>
            <ac:spMk id="108" creationId="{71669357-5ED9-4B39-8F8D-67F39ACD798A}"/>
          </ac:spMkLst>
        </pc:spChg>
        <pc:spChg chg="add">
          <ac:chgData name="이동건" userId="4ad090f6-dadd-4301-b5d0-883b88f508af" providerId="ADAL" clId="{A724DCBF-5B01-4D27-A7C2-8DEFE99425B6}" dt="2022-06-29T00:18:31.458" v="10442"/>
          <ac:spMkLst>
            <pc:docMk/>
            <pc:sldMk cId="361151052" sldId="12503"/>
            <ac:spMk id="113" creationId="{CC907255-16E9-4F4C-AF01-468CA72AC52E}"/>
          </ac:spMkLst>
        </pc:spChg>
        <pc:spChg chg="add mod">
          <ac:chgData name="이동건" userId="4ad090f6-dadd-4301-b5d0-883b88f508af" providerId="ADAL" clId="{A724DCBF-5B01-4D27-A7C2-8DEFE99425B6}" dt="2022-06-29T00:19:51.498" v="10451" actId="1582"/>
          <ac:spMkLst>
            <pc:docMk/>
            <pc:sldMk cId="361151052" sldId="12503"/>
            <ac:spMk id="114" creationId="{DEE11A86-1AC1-40D0-8D10-E62489583E09}"/>
          </ac:spMkLst>
        </pc:spChg>
        <pc:spChg chg="add ord">
          <ac:chgData name="이동건" userId="4ad090f6-dadd-4301-b5d0-883b88f508af" providerId="ADAL" clId="{A724DCBF-5B01-4D27-A7C2-8DEFE99425B6}" dt="2022-06-29T00:19:11.546" v="10445" actId="166"/>
          <ac:spMkLst>
            <pc:docMk/>
            <pc:sldMk cId="361151052" sldId="12503"/>
            <ac:spMk id="115" creationId="{74F44E50-5A47-4490-A497-3C12E3F80D7F}"/>
          </ac:spMkLst>
        </pc:spChg>
        <pc:spChg chg="add">
          <ac:chgData name="이동건" userId="4ad090f6-dadd-4301-b5d0-883b88f508af" providerId="ADAL" clId="{A724DCBF-5B01-4D27-A7C2-8DEFE99425B6}" dt="2022-06-29T00:18:31.458" v="10442"/>
          <ac:spMkLst>
            <pc:docMk/>
            <pc:sldMk cId="361151052" sldId="12503"/>
            <ac:spMk id="116" creationId="{3B037DD4-BAB9-458B-88D8-7D4E2B3A17CB}"/>
          </ac:spMkLst>
        </pc:spChg>
        <pc:spChg chg="add">
          <ac:chgData name="이동건" userId="4ad090f6-dadd-4301-b5d0-883b88f508af" providerId="ADAL" clId="{A724DCBF-5B01-4D27-A7C2-8DEFE99425B6}" dt="2022-06-29T00:18:31.458" v="10442"/>
          <ac:spMkLst>
            <pc:docMk/>
            <pc:sldMk cId="361151052" sldId="12503"/>
            <ac:spMk id="117" creationId="{62BFCEEC-8EB2-4615-BA48-4DDEB98AF149}"/>
          </ac:spMkLst>
        </pc:spChg>
        <pc:spChg chg="add">
          <ac:chgData name="이동건" userId="4ad090f6-dadd-4301-b5d0-883b88f508af" providerId="ADAL" clId="{A724DCBF-5B01-4D27-A7C2-8DEFE99425B6}" dt="2022-06-29T00:18:31.458" v="10442"/>
          <ac:spMkLst>
            <pc:docMk/>
            <pc:sldMk cId="361151052" sldId="12503"/>
            <ac:spMk id="118" creationId="{D58E21F5-921C-42C4-9562-77F8D0BCE716}"/>
          </ac:spMkLst>
        </pc:spChg>
        <pc:spChg chg="add">
          <ac:chgData name="이동건" userId="4ad090f6-dadd-4301-b5d0-883b88f508af" providerId="ADAL" clId="{A724DCBF-5B01-4D27-A7C2-8DEFE99425B6}" dt="2022-06-29T00:18:31.458" v="10442"/>
          <ac:spMkLst>
            <pc:docMk/>
            <pc:sldMk cId="361151052" sldId="12503"/>
            <ac:spMk id="119" creationId="{1CC7C401-3838-444B-8B20-8A0B126BC456}"/>
          </ac:spMkLst>
        </pc:spChg>
        <pc:spChg chg="add del">
          <ac:chgData name="이동건" userId="4ad090f6-dadd-4301-b5d0-883b88f508af" providerId="ADAL" clId="{A724DCBF-5B01-4D27-A7C2-8DEFE99425B6}" dt="2022-06-29T00:19:00.578" v="10444" actId="478"/>
          <ac:spMkLst>
            <pc:docMk/>
            <pc:sldMk cId="361151052" sldId="12503"/>
            <ac:spMk id="123" creationId="{17B39975-33F5-4767-9055-0DE07C67FC2D}"/>
          </ac:spMkLst>
        </pc:spChg>
        <pc:grpChg chg="add del mod">
          <ac:chgData name="이동건" userId="4ad090f6-dadd-4301-b5d0-883b88f508af" providerId="ADAL" clId="{A724DCBF-5B01-4D27-A7C2-8DEFE99425B6}" dt="2022-06-27T02:30:50.580" v="6608" actId="165"/>
          <ac:grpSpMkLst>
            <pc:docMk/>
            <pc:sldMk cId="361151052" sldId="12503"/>
            <ac:grpSpMk id="7" creationId="{D61A236B-B9B3-4775-9702-BB269F3E7812}"/>
          </ac:grpSpMkLst>
        </pc:grpChg>
        <pc:grpChg chg="add del mod">
          <ac:chgData name="이동건" userId="4ad090f6-dadd-4301-b5d0-883b88f508af" providerId="ADAL" clId="{A724DCBF-5B01-4D27-A7C2-8DEFE99425B6}" dt="2022-06-29T00:18:10.301" v="10439" actId="478"/>
          <ac:grpSpMkLst>
            <pc:docMk/>
            <pc:sldMk cId="361151052" sldId="12503"/>
            <ac:grpSpMk id="59" creationId="{A7D51081-4FA0-4057-B9B1-B6461B183E0B}"/>
          </ac:grpSpMkLst>
        </pc:grpChg>
        <pc:grpChg chg="add del mod">
          <ac:chgData name="이동건" userId="4ad090f6-dadd-4301-b5d0-883b88f508af" providerId="ADAL" clId="{A724DCBF-5B01-4D27-A7C2-8DEFE99425B6}" dt="2022-06-27T08:16:45.001" v="10277" actId="165"/>
          <ac:grpSpMkLst>
            <pc:docMk/>
            <pc:sldMk cId="361151052" sldId="12503"/>
            <ac:grpSpMk id="109" creationId="{FFFBC863-97B3-4BE3-B6E0-A78F41E3CE05}"/>
          </ac:grpSpMkLst>
        </pc:grpChg>
        <pc:grpChg chg="add mod">
          <ac:chgData name="이동건" userId="4ad090f6-dadd-4301-b5d0-883b88f508af" providerId="ADAL" clId="{A724DCBF-5B01-4D27-A7C2-8DEFE99425B6}" dt="2022-06-29T00:18:23.367" v="10441" actId="1076"/>
          <ac:grpSpMkLst>
            <pc:docMk/>
            <pc:sldMk cId="361151052" sldId="12503"/>
            <ac:grpSpMk id="110" creationId="{0F03FFBF-459E-41EB-8883-1AC9AADF423C}"/>
          </ac:grpSpMkLst>
        </pc:grpChg>
        <pc:grpChg chg="add mod">
          <ac:chgData name="이동건" userId="4ad090f6-dadd-4301-b5d0-883b88f508af" providerId="ADAL" clId="{A724DCBF-5B01-4D27-A7C2-8DEFE99425B6}" dt="2022-06-29T00:18:23.367" v="10441" actId="1076"/>
          <ac:grpSpMkLst>
            <pc:docMk/>
            <pc:sldMk cId="361151052" sldId="12503"/>
            <ac:grpSpMk id="112" creationId="{34CBC5F8-D9C1-4302-828E-313BE4F91CBF}"/>
          </ac:grpSpMkLst>
        </pc:grpChg>
        <pc:grpChg chg="add">
          <ac:chgData name="이동건" userId="4ad090f6-dadd-4301-b5d0-883b88f508af" providerId="ADAL" clId="{A724DCBF-5B01-4D27-A7C2-8DEFE99425B6}" dt="2022-06-29T00:18:31.458" v="10442"/>
          <ac:grpSpMkLst>
            <pc:docMk/>
            <pc:sldMk cId="361151052" sldId="12503"/>
            <ac:grpSpMk id="120" creationId="{7D69A30E-2A0E-4C97-AA81-6416B7147A7B}"/>
          </ac:grpSpMkLst>
        </pc:grpChg>
        <pc:picChg chg="del mod topLvl">
          <ac:chgData name="이동건" userId="4ad090f6-dadd-4301-b5d0-883b88f508af" providerId="ADAL" clId="{A724DCBF-5B01-4D27-A7C2-8DEFE99425B6}" dt="2022-06-27T03:19:17.473" v="8645" actId="478"/>
          <ac:picMkLst>
            <pc:docMk/>
            <pc:sldMk cId="361151052" sldId="12503"/>
            <ac:picMk id="9" creationId="{86312269-8EBB-4110-B79E-CD5B941BFD8C}"/>
          </ac:picMkLst>
        </pc:picChg>
        <pc:picChg chg="del mod topLvl">
          <ac:chgData name="이동건" userId="4ad090f6-dadd-4301-b5d0-883b88f508af" providerId="ADAL" clId="{A724DCBF-5B01-4D27-A7C2-8DEFE99425B6}" dt="2022-06-27T03:19:17.473" v="8645" actId="478"/>
          <ac:picMkLst>
            <pc:docMk/>
            <pc:sldMk cId="361151052" sldId="12503"/>
            <ac:picMk id="10" creationId="{2AFE5451-F62A-4960-85CF-509A2BA217B7}"/>
          </ac:picMkLst>
        </pc:picChg>
        <pc:picChg chg="add mod topLvl">
          <ac:chgData name="이동건" userId="4ad090f6-dadd-4301-b5d0-883b88f508af" providerId="ADAL" clId="{A724DCBF-5B01-4D27-A7C2-8DEFE99425B6}" dt="2022-06-28T03:52:36.438" v="10412" actId="164"/>
          <ac:picMkLst>
            <pc:docMk/>
            <pc:sldMk cId="361151052" sldId="12503"/>
            <ac:picMk id="63" creationId="{E34A54A6-111D-4365-A4BA-FBCBCED8603D}"/>
          </ac:picMkLst>
        </pc:picChg>
        <pc:picChg chg="add mod">
          <ac:chgData name="이동건" userId="4ad090f6-dadd-4301-b5d0-883b88f508af" providerId="ADAL" clId="{A724DCBF-5B01-4D27-A7C2-8DEFE99425B6}" dt="2022-06-27T08:14:10.790" v="10267" actId="164"/>
          <ac:picMkLst>
            <pc:docMk/>
            <pc:sldMk cId="361151052" sldId="12503"/>
            <ac:picMk id="84" creationId="{F6C197D9-A847-4A49-87DF-E38F3CFD013D}"/>
          </ac:picMkLst>
        </pc:pic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8" creationId="{EC38B2F2-BAB6-4C27-8E1B-A26CB722B5DA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11" creationId="{FB60A34D-9157-48AD-88FD-4B839D9ABA2B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13" creationId="{77267604-467F-417B-B658-9B5E6126728A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15" creationId="{6B7EAE7C-5696-47FB-85A5-58A7116B5384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17" creationId="{E7671D8D-585A-4B4F-94A2-F62CB628EC89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26" creationId="{5FEC3B1B-5126-4F65-9E09-CB7F46F23A73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30" creationId="{DDBBB110-4B8E-430F-9A0F-BBE814CCDEF9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32" creationId="{61AB7FA4-1270-424B-8BD3-9EDDEDA31A4B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34" creationId="{E164ABC0-C004-4F2A-B157-A5FBDF8AC9FB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37" creationId="{4F0F1BCA-0FC0-44C9-B671-B51D43D8EFBF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39" creationId="{874B4342-DDB9-403F-9B7E-FAFC5CDC23D8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42" creationId="{33DAFE4A-6C3E-46C1-B16C-514445341893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45" creationId="{FD0B4FC0-FF3A-4C11-958F-B135092553D9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46" creationId="{644BBEE9-F72C-4975-B203-CA7264E2A0B2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47" creationId="{441828E2-AFB1-410E-A4B0-D116BC68E504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49" creationId="{6BC5577B-90A1-44AF-870E-A4797615E51E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50" creationId="{36BD90B2-2B9B-4BFE-B86E-78E8CD6836D8}"/>
          </ac:cxnSpMkLst>
        </pc:cxnChg>
        <pc:cxnChg chg="del mod topLvl">
          <ac:chgData name="이동건" userId="4ad090f6-dadd-4301-b5d0-883b88f508af" providerId="ADAL" clId="{A724DCBF-5B01-4D27-A7C2-8DEFE99425B6}" dt="2022-06-27T03:19:17.473" v="8645" actId="478"/>
          <ac:cxnSpMkLst>
            <pc:docMk/>
            <pc:sldMk cId="361151052" sldId="12503"/>
            <ac:cxnSpMk id="51" creationId="{7CF4119D-AE29-467E-B3D8-307D78AF035D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64" creationId="{47A34F53-6374-4D4F-AD87-1C87FA30AD13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66" creationId="{5609FE81-7E34-4B4D-8C4E-3521DE767028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68" creationId="{9999C999-36DB-4993-82FD-8DC94FB69B00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71" creationId="{36859581-4F66-46F3-BE62-6468CFD64247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74" creationId="{E3B0D0A4-4749-4E89-9273-794884529A75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76" creationId="{F9841F09-87FC-472D-ADF3-6ECCC1FAF6B7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77" creationId="{3BB1161E-5573-4619-BD7E-240E8385E0E5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78" creationId="{B3358495-08F1-4EA5-A6BE-7243358BD1A2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80" creationId="{AD92D269-B25D-410E-AFB7-E6C04829F262}"/>
          </ac:cxnSpMkLst>
        </pc:cxnChg>
        <pc:cxnChg chg="add mod topLvl">
          <ac:chgData name="이동건" userId="4ad090f6-dadd-4301-b5d0-883b88f508af" providerId="ADAL" clId="{A724DCBF-5B01-4D27-A7C2-8DEFE99425B6}" dt="2022-06-28T03:52:36.438" v="10412" actId="164"/>
          <ac:cxnSpMkLst>
            <pc:docMk/>
            <pc:sldMk cId="361151052" sldId="12503"/>
            <ac:cxnSpMk id="81" creationId="{AEDEDB68-E93A-4B48-BF8D-3A7751E10FD6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83" creationId="{300047BE-277E-43BE-9D81-1D226C2C2B7D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85" creationId="{1C7B68B5-B714-4848-8FC7-65696157B1AB}"/>
          </ac:cxnSpMkLst>
        </pc:cxnChg>
        <pc:cxnChg chg="add mod">
          <ac:chgData name="이동건" userId="4ad090f6-dadd-4301-b5d0-883b88f508af" providerId="ADAL" clId="{A724DCBF-5B01-4D27-A7C2-8DEFE99425B6}" dt="2022-06-27T08:14:19.427" v="10269" actId="122"/>
          <ac:cxnSpMkLst>
            <pc:docMk/>
            <pc:sldMk cId="361151052" sldId="12503"/>
            <ac:cxnSpMk id="94" creationId="{A6925707-F1DA-4667-909E-BA1260DDA97E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97" creationId="{804DC9EF-CC33-4B87-A868-E9840BE48645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99" creationId="{069612EE-0DE0-4738-A2C0-7B2C0F141C40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102" creationId="{B026D72C-D208-40B9-B86E-0DD97AD41C5A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104" creationId="{D73EDF23-FE23-4A59-AC57-204E8E9EB1D9}"/>
          </ac:cxnSpMkLst>
        </pc:cxnChg>
        <pc:cxnChg chg="add mod">
          <ac:chgData name="이동건" userId="4ad090f6-dadd-4301-b5d0-883b88f508af" providerId="ADAL" clId="{A724DCBF-5B01-4D27-A7C2-8DEFE99425B6}" dt="2022-06-27T08:14:10.790" v="10267" actId="164"/>
          <ac:cxnSpMkLst>
            <pc:docMk/>
            <pc:sldMk cId="361151052" sldId="12503"/>
            <ac:cxnSpMk id="107" creationId="{09C5DAE5-750E-4EB0-AE12-00EC09D4EA36}"/>
          </ac:cxnSpMkLst>
        </pc:cxnChg>
      </pc:sldChg>
      <pc:sldChg chg="addSp delSp modSp add del ord">
        <pc:chgData name="이동건" userId="4ad090f6-dadd-4301-b5d0-883b88f508af" providerId="ADAL" clId="{A724DCBF-5B01-4D27-A7C2-8DEFE99425B6}" dt="2022-06-29T00:21:19.570" v="10508" actId="2696"/>
        <pc:sldMkLst>
          <pc:docMk/>
          <pc:sldMk cId="3881135058" sldId="12504"/>
        </pc:sldMkLst>
        <pc:spChg chg="mod">
          <ac:chgData name="이동건" userId="4ad090f6-dadd-4301-b5d0-883b88f508af" providerId="ADAL" clId="{A724DCBF-5B01-4D27-A7C2-8DEFE99425B6}" dt="2022-06-27T02:33:55.603" v="6612"/>
          <ac:spMkLst>
            <pc:docMk/>
            <pc:sldMk cId="3881135058" sldId="12504"/>
            <ac:spMk id="2" creationId="{11D79244-4C1E-4980-A10A-D99E75AA401D}"/>
          </ac:spMkLst>
        </pc:spChg>
        <pc:spChg chg="add del mod">
          <ac:chgData name="이동건" userId="4ad090f6-dadd-4301-b5d0-883b88f508af" providerId="ADAL" clId="{A724DCBF-5B01-4D27-A7C2-8DEFE99425B6}" dt="2022-06-27T02:34:45.179" v="6653" actId="478"/>
          <ac:spMkLst>
            <pc:docMk/>
            <pc:sldMk cId="3881135058" sldId="12504"/>
            <ac:spMk id="4" creationId="{95914104-B670-4202-940F-33083C673791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5" creationId="{8D574638-30BE-40DF-8E25-ABF96005C219}"/>
          </ac:spMkLst>
        </pc:spChg>
        <pc:spChg chg="add del mod">
          <ac:chgData name="이동건" userId="4ad090f6-dadd-4301-b5d0-883b88f508af" providerId="ADAL" clId="{A724DCBF-5B01-4D27-A7C2-8DEFE99425B6}" dt="2022-06-29T00:17:51.295" v="10434"/>
          <ac:spMkLst>
            <pc:docMk/>
            <pc:sldMk cId="3881135058" sldId="12504"/>
            <ac:spMk id="6" creationId="{C645BB7D-E34E-4C1A-9B22-D6187FC637CE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1" creationId="{06993F00-023B-4679-A452-FB5471A7F2C5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4" creationId="{12B946F8-6A72-43E1-B1CC-315F84BC4737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6" creationId="{E739A772-31F3-4F86-A9C9-9A883F7482F3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8" creationId="{A5361A6E-B305-412F-A00A-636B524BF33B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21" creationId="{798B327C-EE57-43B7-8D1F-06AAD065B2A5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40" creationId="{31CD3091-1282-47E6-950A-0183271D273C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45" creationId="{DC0718C9-843F-4524-88CD-3B20FCF9234C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52" creationId="{EAFA7587-998D-444C-8AA7-CF7AB99754B2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55" creationId="{4F44F393-3E6C-4C4C-A684-AEF6B0A7AF22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60" creationId="{26910FD5-7A12-4D09-B7C2-E27A3D4905D7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73" creationId="{A1C071C4-4F33-4668-8BE7-2E785514EFD8}"/>
          </ac:spMkLst>
        </pc:spChg>
        <pc:spChg chg="add del mod">
          <ac:chgData name="이동건" userId="4ad090f6-dadd-4301-b5d0-883b88f508af" providerId="ADAL" clId="{A724DCBF-5B01-4D27-A7C2-8DEFE99425B6}" dt="2022-06-27T02:46:39.913" v="7518" actId="478"/>
          <ac:spMkLst>
            <pc:docMk/>
            <pc:sldMk cId="3881135058" sldId="12504"/>
            <ac:spMk id="76" creationId="{D90F13C5-4C9F-44AB-845F-D1D32F43A00A}"/>
          </ac:spMkLst>
        </pc:spChg>
        <pc:spChg chg="add del mod">
          <ac:chgData name="이동건" userId="4ad090f6-dadd-4301-b5d0-883b88f508af" providerId="ADAL" clId="{A724DCBF-5B01-4D27-A7C2-8DEFE99425B6}" dt="2022-06-27T02:46:39.913" v="7518" actId="478"/>
          <ac:spMkLst>
            <pc:docMk/>
            <pc:sldMk cId="3881135058" sldId="12504"/>
            <ac:spMk id="77" creationId="{3E3993A2-9DD4-4DA5-B46B-3ADB8FD9DB9F}"/>
          </ac:spMkLst>
        </pc:spChg>
        <pc:spChg chg="add del mod">
          <ac:chgData name="이동건" userId="4ad090f6-dadd-4301-b5d0-883b88f508af" providerId="ADAL" clId="{A724DCBF-5B01-4D27-A7C2-8DEFE99425B6}" dt="2022-06-27T02:46:39.913" v="7518" actId="478"/>
          <ac:spMkLst>
            <pc:docMk/>
            <pc:sldMk cId="3881135058" sldId="12504"/>
            <ac:spMk id="78" creationId="{E445F4E5-29CA-48BD-9DAC-9F6405C48EB7}"/>
          </ac:spMkLst>
        </pc:spChg>
        <pc:spChg chg="add del mod">
          <ac:chgData name="이동건" userId="4ad090f6-dadd-4301-b5d0-883b88f508af" providerId="ADAL" clId="{A724DCBF-5B01-4D27-A7C2-8DEFE99425B6}" dt="2022-06-27T02:46:39.913" v="7518" actId="478"/>
          <ac:spMkLst>
            <pc:docMk/>
            <pc:sldMk cId="3881135058" sldId="12504"/>
            <ac:spMk id="79" creationId="{E38DD680-9120-40C1-A40A-98376A26A053}"/>
          </ac:spMkLst>
        </pc:spChg>
        <pc:spChg chg="add del mod">
          <ac:chgData name="이동건" userId="4ad090f6-dadd-4301-b5d0-883b88f508af" providerId="ADAL" clId="{A724DCBF-5B01-4D27-A7C2-8DEFE99425B6}" dt="2022-06-27T02:46:39.913" v="7518" actId="478"/>
          <ac:spMkLst>
            <pc:docMk/>
            <pc:sldMk cId="3881135058" sldId="12504"/>
            <ac:spMk id="80" creationId="{19669917-5E9A-46E8-8569-998CE3142D30}"/>
          </ac:spMkLst>
        </pc:spChg>
        <pc:spChg chg="add del mod">
          <ac:chgData name="이동건" userId="4ad090f6-dadd-4301-b5d0-883b88f508af" providerId="ADAL" clId="{A724DCBF-5B01-4D27-A7C2-8DEFE99425B6}" dt="2022-06-27T02:46:39.913" v="7518" actId="478"/>
          <ac:spMkLst>
            <pc:docMk/>
            <pc:sldMk cId="3881135058" sldId="12504"/>
            <ac:spMk id="81" creationId="{3365344B-B5CF-4BBD-A78A-BE90E12AB3AE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82" creationId="{084FF866-3157-42A0-9C71-D1AD7CE468AA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83" creationId="{782C2A99-3A8F-49A2-B66A-E5814E702794}"/>
          </ac:spMkLst>
        </pc:spChg>
        <pc:spChg chg="add del mod">
          <ac:chgData name="이동건" userId="4ad090f6-dadd-4301-b5d0-883b88f508af" providerId="ADAL" clId="{A724DCBF-5B01-4D27-A7C2-8DEFE99425B6}" dt="2022-06-27T02:48:05.153" v="7613" actId="478"/>
          <ac:spMkLst>
            <pc:docMk/>
            <pc:sldMk cId="3881135058" sldId="12504"/>
            <ac:spMk id="84" creationId="{7345D5F1-95B1-4472-BEEC-1D30AEAF0C85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85" creationId="{A1D4B1A3-31D6-443A-8F54-6E0D0801B985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86" creationId="{63B29114-9DEA-42CF-809F-44D21D7545EB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87" creationId="{23854CAF-6C2A-47B8-97D6-6FCE0FADE3D2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88" creationId="{107838F0-BD4A-4E58-9A27-F68737BF0BE9}"/>
          </ac:spMkLst>
        </pc:spChg>
        <pc:spChg chg="add del mod">
          <ac:chgData name="이동건" userId="4ad090f6-dadd-4301-b5d0-883b88f508af" providerId="ADAL" clId="{A724DCBF-5B01-4D27-A7C2-8DEFE99425B6}" dt="2022-06-27T02:48:53.491" v="7643" actId="478"/>
          <ac:spMkLst>
            <pc:docMk/>
            <pc:sldMk cId="3881135058" sldId="12504"/>
            <ac:spMk id="89" creationId="{350CF6FB-89E1-43D8-BE24-AF203387D245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91" creationId="{B82D6D83-CF57-4574-BE55-EBAB777B951C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96" creationId="{0BBF00D7-0EA8-4D8B-87FE-2A02D3EA332E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00" creationId="{1F47DCC6-9B02-4907-941C-4AC17356187F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03" creationId="{EF29B7DE-73E5-4631-8839-315F9CEEE415}"/>
          </ac:spMkLst>
        </pc:spChg>
        <pc:spChg chg="add del">
          <ac:chgData name="이동건" userId="4ad090f6-dadd-4301-b5d0-883b88f508af" providerId="ADAL" clId="{A724DCBF-5B01-4D27-A7C2-8DEFE99425B6}" dt="2022-06-27T02:55:54.071" v="8210"/>
          <ac:spMkLst>
            <pc:docMk/>
            <pc:sldMk cId="3881135058" sldId="12504"/>
            <ac:spMk id="106" creationId="{ABA3A6F9-EF45-4F86-AB51-B999662D15D1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09" creationId="{0A33935F-9BCD-464F-B739-4BF9CEBE6C22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16" creationId="{F40F791C-5A6B-4B3D-9E0D-8516D4977DFB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19" creationId="{CD079874-4748-4743-96BF-0E09E8887327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21" creationId="{6819809F-8A6D-490A-8E69-3085A8B058B2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24" creationId="{19DEE505-062B-4CA8-805D-EB7A732CC610}"/>
          </ac:spMkLst>
        </pc:spChg>
        <pc:spChg chg="add del mod">
          <ac:chgData name="이동건" userId="4ad090f6-dadd-4301-b5d0-883b88f508af" providerId="ADAL" clId="{A724DCBF-5B01-4D27-A7C2-8DEFE99425B6}" dt="2022-06-27T02:59:10.218" v="8266" actId="478"/>
          <ac:spMkLst>
            <pc:docMk/>
            <pc:sldMk cId="3881135058" sldId="12504"/>
            <ac:spMk id="128" creationId="{E4F90C4B-413B-48F2-98D1-57F040C8912C}"/>
          </ac:spMkLst>
        </pc:spChg>
        <pc:spChg chg="add del mod">
          <ac:chgData name="이동건" userId="4ad090f6-dadd-4301-b5d0-883b88f508af" providerId="ADAL" clId="{A724DCBF-5B01-4D27-A7C2-8DEFE99425B6}" dt="2022-06-27T02:59:10.218" v="8266" actId="478"/>
          <ac:spMkLst>
            <pc:docMk/>
            <pc:sldMk cId="3881135058" sldId="12504"/>
            <ac:spMk id="129" creationId="{356CEF91-6C49-47CE-B4FF-2A22FD3528FB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34" creationId="{B60939CD-1B04-4A45-A2D5-C34BA2D093A0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37" creationId="{481AE754-68DC-4C62-95DB-5501C86F8C08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40" creationId="{2B8512E7-3BA0-4630-B3F7-953E8AE80498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42" creationId="{55307A1F-3F69-467A-B779-65AC03057F13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43" creationId="{60B4DCA9-F42F-481D-8547-EF098CC0DFA9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45" creationId="{D0DF5609-4920-4E6D-B5DE-5E4B57EA3773}"/>
          </ac:spMkLst>
        </pc:spChg>
        <pc:spChg chg="add mod">
          <ac:chgData name="이동건" userId="4ad090f6-dadd-4301-b5d0-883b88f508af" providerId="ADAL" clId="{A724DCBF-5B01-4D27-A7C2-8DEFE99425B6}" dt="2022-06-29T00:17:30.972" v="10431" actId="403"/>
          <ac:spMkLst>
            <pc:docMk/>
            <pc:sldMk cId="3881135058" sldId="12504"/>
            <ac:spMk id="146" creationId="{D00AF4F8-2AC8-4D8A-BC30-351432D62A6E}"/>
          </ac:spMkLst>
        </pc:spChg>
        <pc:grpChg chg="add del mod">
          <ac:chgData name="이동건" userId="4ad090f6-dadd-4301-b5d0-883b88f508af" providerId="ADAL" clId="{A724DCBF-5B01-4D27-A7C2-8DEFE99425B6}" dt="2022-06-29T00:17:51.295" v="10434"/>
          <ac:grpSpMkLst>
            <pc:docMk/>
            <pc:sldMk cId="3881135058" sldId="12504"/>
            <ac:grpSpMk id="148" creationId="{BF0C7AAF-4706-4FB5-8E0E-3103BB35DA37}"/>
          </ac:grpSpMkLst>
        </pc:grp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7" creationId="{34575BFD-0208-44AC-BC8B-4217C7DC86F3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0" creationId="{B9C39CCA-6E34-4158-9F53-8DD2714AEAFE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3" creationId="{E7EAABF1-B392-4217-8CAC-51061DC08715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5" creationId="{DA8842F4-99B6-4861-9507-2EB96599FFC1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7" creationId="{2EC78808-1C15-434B-8B37-01E308F43BBE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20" creationId="{6CD75A84-0A26-474A-9540-30A5E37C20E5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39" creationId="{6E4F50F1-45C1-4240-9839-01AD0D455579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46" creationId="{0F3DCCEA-1E32-4511-A250-3DEAF8565F2C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49" creationId="{AD86A5B6-B691-43A7-A4D0-F8E4A4F86B2A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54" creationId="{E288E38B-5991-4629-B9CC-92ED12755D1B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57" creationId="{F6604466-9149-43F7-BDFC-B7C68A3AC774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59" creationId="{01938978-5DB6-43CC-AABF-B4C30118970A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67" creationId="{0CF665F0-830B-4DE1-9418-5A1D08E536B0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68" creationId="{53C5BC38-477F-4D31-A86B-C08491425F9C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72" creationId="{A2FF3C7C-2573-49D7-AE38-98E21B945A69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90" creationId="{3368403D-E95B-4D60-B11D-1580423423F9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95" creationId="{8A42D1F5-A13C-4A8F-91C7-7A1CF332171A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99" creationId="{F83A3416-65FC-4560-AE26-AF2CE1575A92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02" creationId="{67E8E78B-3963-46B0-8D71-160E2C06B4B6}"/>
          </ac:cxnSpMkLst>
        </pc:cxnChg>
        <pc:cxnChg chg="add del">
          <ac:chgData name="이동건" userId="4ad090f6-dadd-4301-b5d0-883b88f508af" providerId="ADAL" clId="{A724DCBF-5B01-4D27-A7C2-8DEFE99425B6}" dt="2022-06-27T02:55:54.071" v="8210"/>
          <ac:cxnSpMkLst>
            <pc:docMk/>
            <pc:sldMk cId="3881135058" sldId="12504"/>
            <ac:cxnSpMk id="105" creationId="{CE342432-C148-446F-B622-68636767B841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07" creationId="{C6624083-AB87-4D09-83EE-51B1DBE562F1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08" creationId="{9B168A89-69C4-42E0-A60B-FC08ABCDC569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15" creationId="{B8448775-B2EE-4B16-8C31-69D7263BD746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17" creationId="{0178DD5F-1013-454F-B765-0A88418ED4C2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18" creationId="{6A369096-4362-473C-8770-AC0B76B44683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20" creationId="{55F87389-F716-48D1-9A81-A63F27244D08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23" creationId="{3DCECE43-F7D2-41B8-B1BA-51B27778B0B5}"/>
          </ac:cxnSpMkLst>
        </pc:cxnChg>
        <pc:cxnChg chg="add del mod">
          <ac:chgData name="이동건" userId="4ad090f6-dadd-4301-b5d0-883b88f508af" providerId="ADAL" clId="{A724DCBF-5B01-4D27-A7C2-8DEFE99425B6}" dt="2022-06-27T02:59:10.218" v="8266" actId="478"/>
          <ac:cxnSpMkLst>
            <pc:docMk/>
            <pc:sldMk cId="3881135058" sldId="12504"/>
            <ac:cxnSpMk id="127" creationId="{0B27196F-D4CE-400F-9BED-5E77D3536034}"/>
          </ac:cxnSpMkLst>
        </pc:cxnChg>
        <pc:cxnChg chg="add del mod">
          <ac:chgData name="이동건" userId="4ad090f6-dadd-4301-b5d0-883b88f508af" providerId="ADAL" clId="{A724DCBF-5B01-4D27-A7C2-8DEFE99425B6}" dt="2022-06-27T02:59:10.218" v="8266" actId="478"/>
          <ac:cxnSpMkLst>
            <pc:docMk/>
            <pc:sldMk cId="3881135058" sldId="12504"/>
            <ac:cxnSpMk id="130" creationId="{BD3F37BC-8D9F-4ED1-97FB-A9D198A9D570}"/>
          </ac:cxnSpMkLst>
        </pc:cxnChg>
        <pc:cxnChg chg="add del mod">
          <ac:chgData name="이동건" userId="4ad090f6-dadd-4301-b5d0-883b88f508af" providerId="ADAL" clId="{A724DCBF-5B01-4D27-A7C2-8DEFE99425B6}" dt="2022-06-27T02:59:10.218" v="8266" actId="478"/>
          <ac:cxnSpMkLst>
            <pc:docMk/>
            <pc:sldMk cId="3881135058" sldId="12504"/>
            <ac:cxnSpMk id="131" creationId="{0F832D66-5B71-4B0A-B2AC-7A37217BFFB9}"/>
          </ac:cxnSpMkLst>
        </pc:cxnChg>
        <pc:cxnChg chg="add del mod">
          <ac:chgData name="이동건" userId="4ad090f6-dadd-4301-b5d0-883b88f508af" providerId="ADAL" clId="{A724DCBF-5B01-4D27-A7C2-8DEFE99425B6}" dt="2022-06-27T02:59:10.218" v="8266" actId="478"/>
          <ac:cxnSpMkLst>
            <pc:docMk/>
            <pc:sldMk cId="3881135058" sldId="12504"/>
            <ac:cxnSpMk id="132" creationId="{D6010FA4-9DBC-43A0-A325-E2FAAAC623DF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33" creationId="{2BFAED49-4A6C-4BAA-A32B-BCDDF5234521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35" creationId="{B3CFA274-5525-4D0A-906A-DB64EEAC7E8C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36" creationId="{6408948E-1749-4B30-A43B-17634F3CEBC9}"/>
          </ac:cxnSpMkLst>
        </pc:cxnChg>
        <pc:cxnChg chg="add mod">
          <ac:chgData name="이동건" userId="4ad090f6-dadd-4301-b5d0-883b88f508af" providerId="ADAL" clId="{A724DCBF-5B01-4D27-A7C2-8DEFE99425B6}" dt="2022-06-29T00:17:02.874" v="10421" actId="164"/>
          <ac:cxnSpMkLst>
            <pc:docMk/>
            <pc:sldMk cId="3881135058" sldId="12504"/>
            <ac:cxnSpMk id="139" creationId="{1C3B9576-9D01-4249-BF6A-26C3A05B7945}"/>
          </ac:cxnSpMkLst>
        </pc:cxnChg>
      </pc:sldChg>
      <pc:sldChg chg="addSp delSp modSp add del ord">
        <pc:chgData name="이동건" userId="4ad090f6-dadd-4301-b5d0-883b88f508af" providerId="ADAL" clId="{A724DCBF-5B01-4D27-A7C2-8DEFE99425B6}" dt="2022-06-27T08:14:55.928" v="10275" actId="2696"/>
        <pc:sldMkLst>
          <pc:docMk/>
          <pc:sldMk cId="2436102467" sldId="12505"/>
        </pc:sldMkLst>
        <pc:spChg chg="del">
          <ac:chgData name="이동건" userId="4ad090f6-dadd-4301-b5d0-883b88f508af" providerId="ADAL" clId="{A724DCBF-5B01-4D27-A7C2-8DEFE99425B6}" dt="2022-06-27T03:21:02.727" v="8680" actId="478"/>
          <ac:spMkLst>
            <pc:docMk/>
            <pc:sldMk cId="2436102467" sldId="12505"/>
            <ac:spMk id="4" creationId="{B26E1E4F-1133-414E-9BF8-7DDA99C02BA4}"/>
          </ac:spMkLst>
        </pc:spChg>
        <pc:spChg chg="del">
          <ac:chgData name="이동건" userId="4ad090f6-dadd-4301-b5d0-883b88f508af" providerId="ADAL" clId="{A724DCBF-5B01-4D27-A7C2-8DEFE99425B6}" dt="2022-06-27T03:21:04.827" v="8681" actId="478"/>
          <ac:spMkLst>
            <pc:docMk/>
            <pc:sldMk cId="2436102467" sldId="12505"/>
            <ac:spMk id="5" creationId="{D5DAF4E3-2760-42B8-B1A9-BF56F89BF8E4}"/>
          </ac:spMkLst>
        </pc:spChg>
        <pc:spChg chg="del">
          <ac:chgData name="이동건" userId="4ad090f6-dadd-4301-b5d0-883b88f508af" providerId="ADAL" clId="{A724DCBF-5B01-4D27-A7C2-8DEFE99425B6}" dt="2022-06-27T03:21:00.594" v="8679" actId="478"/>
          <ac:spMkLst>
            <pc:docMk/>
            <pc:sldMk cId="2436102467" sldId="12505"/>
            <ac:spMk id="6" creationId="{16BF66B6-016C-4EFF-A9D7-4B5514062DDE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12" creationId="{D133D8FD-394B-4BB9-9AD4-B0EB55BF2CA4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14" creationId="{937FD98D-5212-4593-917F-E5953C52EDBB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16" creationId="{2B3646E2-FF48-441E-924D-7A2E88A5AE7E}"/>
          </ac:spMkLst>
        </pc:spChg>
        <pc:spChg chg="mod topLvl">
          <ac:chgData name="이동건" userId="4ad090f6-dadd-4301-b5d0-883b88f508af" providerId="ADAL" clId="{A724DCBF-5B01-4D27-A7C2-8DEFE99425B6}" dt="2022-06-27T03:22:53.162" v="8699" actId="122"/>
          <ac:spMkLst>
            <pc:docMk/>
            <pc:sldMk cId="2436102467" sldId="12505"/>
            <ac:spMk id="18" creationId="{B2D2EC25-3CDE-4E05-A06A-15E2A5DBA7C8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19" creationId="{40B5D30A-A32E-4BD9-AFE7-1CCDF436D7A0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0" creationId="{A4ECBDB4-580F-4483-AFF3-4E4F4EC05CFE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1" creationId="{3587C825-2D51-4D48-93BE-10BC3F2BF0A7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2" creationId="{127A19F5-6F37-4402-94D5-86AF193B0863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3" creationId="{9E576ED9-BDC6-43A2-A9F7-04F84370A59E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4" creationId="{5F497899-B034-4B71-856B-0391E10803A4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5" creationId="{EC49BABD-2C31-4435-9890-E7E99F8A27DC}"/>
          </ac:spMkLst>
        </pc:spChg>
        <pc:spChg chg="mod topLvl">
          <ac:chgData name="이동건" userId="4ad090f6-dadd-4301-b5d0-883b88f508af" providerId="ADAL" clId="{A724DCBF-5B01-4D27-A7C2-8DEFE99425B6}" dt="2022-06-27T03:22:53.162" v="8699" actId="122"/>
          <ac:spMkLst>
            <pc:docMk/>
            <pc:sldMk cId="2436102467" sldId="12505"/>
            <ac:spMk id="27" creationId="{CA3C09D9-A505-438F-9F58-70E1980DA24D}"/>
          </ac:spMkLst>
        </pc:spChg>
        <pc:spChg chg="mod topLvl">
          <ac:chgData name="이동건" userId="4ad090f6-dadd-4301-b5d0-883b88f508af" providerId="ADAL" clId="{A724DCBF-5B01-4D27-A7C2-8DEFE99425B6}" dt="2022-06-27T03:22:57.445" v="8700" actId="165"/>
          <ac:spMkLst>
            <pc:docMk/>
            <pc:sldMk cId="2436102467" sldId="12505"/>
            <ac:spMk id="28" creationId="{A8249C4B-D9CA-47DA-9258-B03FA1E36407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29" creationId="{4CE0CAF9-6833-4B09-A9D1-33F1A9FF5D8C}"/>
          </ac:spMkLst>
        </pc:spChg>
        <pc:spChg chg="mod topLvl">
          <ac:chgData name="이동건" userId="4ad090f6-dadd-4301-b5d0-883b88f508af" providerId="ADAL" clId="{A724DCBF-5B01-4D27-A7C2-8DEFE99425B6}" dt="2022-06-27T03:22:53.162" v="8699" actId="122"/>
          <ac:spMkLst>
            <pc:docMk/>
            <pc:sldMk cId="2436102467" sldId="12505"/>
            <ac:spMk id="31" creationId="{DCEC34B8-5D8E-41BA-86CE-E99E9DFD6A8B}"/>
          </ac:spMkLst>
        </pc:spChg>
        <pc:spChg chg="mod topLvl">
          <ac:chgData name="이동건" userId="4ad090f6-dadd-4301-b5d0-883b88f508af" providerId="ADAL" clId="{A724DCBF-5B01-4D27-A7C2-8DEFE99425B6}" dt="2022-06-27T03:22:53.162" v="8699" actId="122"/>
          <ac:spMkLst>
            <pc:docMk/>
            <pc:sldMk cId="2436102467" sldId="12505"/>
            <ac:spMk id="33" creationId="{E88A2B60-20DD-4968-95F3-045CC4A6080A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35" creationId="{7A050DBE-179E-442D-ACCF-04AED85AC51F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36" creationId="{75DD5EAD-3006-4AC5-9ADA-EE42BB28D275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38" creationId="{4F56370F-2020-49A9-8FA0-64CDFA0E8E84}"/>
          </ac:spMkLst>
        </pc:spChg>
        <pc:spChg chg="mod topLvl">
          <ac:chgData name="이동건" userId="4ad090f6-dadd-4301-b5d0-883b88f508af" providerId="ADAL" clId="{A724DCBF-5B01-4D27-A7C2-8DEFE99425B6}" dt="2022-06-27T03:22:53.162" v="8699" actId="122"/>
          <ac:spMkLst>
            <pc:docMk/>
            <pc:sldMk cId="2436102467" sldId="12505"/>
            <ac:spMk id="40" creationId="{2D0B22CB-17E2-487D-BEE4-6B567CD96432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41" creationId="{6F7A1F9F-A566-489A-9D9D-6966CC531BAF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43" creationId="{0D57AE87-948F-40C5-ADD9-CCE0F03E6FF0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44" creationId="{AFBD32C8-32C9-46C0-A009-2DF2B6501E0C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48" creationId="{2B1248E4-9467-4B20-BB63-EA04D171B030}"/>
          </ac:spMkLst>
        </pc:spChg>
        <pc:spChg chg="mod topLvl">
          <ac:chgData name="이동건" userId="4ad090f6-dadd-4301-b5d0-883b88f508af" providerId="ADAL" clId="{A724DCBF-5B01-4D27-A7C2-8DEFE99425B6}" dt="2022-06-27T03:23:04.193" v="8701" actId="122"/>
          <ac:spMkLst>
            <pc:docMk/>
            <pc:sldMk cId="2436102467" sldId="12505"/>
            <ac:spMk id="52" creationId="{1ACFEA2D-BA98-4016-9FDD-28E5AFD61A7B}"/>
          </ac:spMkLst>
        </pc:spChg>
        <pc:spChg chg="mod topLvl">
          <ac:chgData name="이동건" userId="4ad090f6-dadd-4301-b5d0-883b88f508af" providerId="ADAL" clId="{A724DCBF-5B01-4D27-A7C2-8DEFE99425B6}" dt="2022-06-27T03:22:47.928" v="8698" actId="165"/>
          <ac:spMkLst>
            <pc:docMk/>
            <pc:sldMk cId="2436102467" sldId="12505"/>
            <ac:spMk id="53" creationId="{B196240B-06E5-4308-93C8-E302498EFB6E}"/>
          </ac:spMkLst>
        </pc:spChg>
        <pc:grpChg chg="add del mod">
          <ac:chgData name="이동건" userId="4ad090f6-dadd-4301-b5d0-883b88f508af" providerId="ADAL" clId="{A724DCBF-5B01-4D27-A7C2-8DEFE99425B6}" dt="2022-06-27T03:22:57.445" v="8700" actId="165"/>
          <ac:grpSpMkLst>
            <pc:docMk/>
            <pc:sldMk cId="2436102467" sldId="12505"/>
            <ac:grpSpMk id="7" creationId="{085538C9-6C61-4C82-AEB9-79DB56CF428C}"/>
          </ac:grpSpMkLst>
        </pc:grpChg>
        <pc:grpChg chg="add del mod">
          <ac:chgData name="이동건" userId="4ad090f6-dadd-4301-b5d0-883b88f508af" providerId="ADAL" clId="{A724DCBF-5B01-4D27-A7C2-8DEFE99425B6}" dt="2022-06-27T03:22:47.928" v="8698" actId="165"/>
          <ac:grpSpMkLst>
            <pc:docMk/>
            <pc:sldMk cId="2436102467" sldId="12505"/>
            <ac:grpSpMk id="54" creationId="{FB2265C1-398D-45EF-B4DA-C202DA9A2409}"/>
          </ac:grpSpMkLst>
        </pc:grpChg>
        <pc:picChg chg="mod topLvl">
          <ac:chgData name="이동건" userId="4ad090f6-dadd-4301-b5d0-883b88f508af" providerId="ADAL" clId="{A724DCBF-5B01-4D27-A7C2-8DEFE99425B6}" dt="2022-06-27T03:22:57.445" v="8700" actId="165"/>
          <ac:picMkLst>
            <pc:docMk/>
            <pc:sldMk cId="2436102467" sldId="12505"/>
            <ac:picMk id="9" creationId="{86312269-8EBB-4110-B79E-CD5B941BFD8C}"/>
          </ac:picMkLst>
        </pc:picChg>
        <pc:picChg chg="mod topLvl">
          <ac:chgData name="이동건" userId="4ad090f6-dadd-4301-b5d0-883b88f508af" providerId="ADAL" clId="{A724DCBF-5B01-4D27-A7C2-8DEFE99425B6}" dt="2022-06-27T03:22:47.928" v="8698" actId="165"/>
          <ac:picMkLst>
            <pc:docMk/>
            <pc:sldMk cId="2436102467" sldId="12505"/>
            <ac:picMk id="10" creationId="{2AFE5451-F62A-4960-85CF-509A2BA217B7}"/>
          </ac:picMkLst>
        </pc:pic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8" creationId="{EC38B2F2-BAB6-4C27-8E1B-A26CB722B5DA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11" creationId="{FB60A34D-9157-48AD-88FD-4B839D9ABA2B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13" creationId="{77267604-467F-417B-B658-9B5E6126728A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15" creationId="{6B7EAE7C-5696-47FB-85A5-58A7116B5384}"/>
          </ac:cxnSpMkLst>
        </pc:cxn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17" creationId="{E7671D8D-585A-4B4F-94A2-F62CB628EC89}"/>
          </ac:cxnSpMkLst>
        </pc:cxnChg>
        <pc:cxnChg chg="mod topLvl">
          <ac:chgData name="이동건" userId="4ad090f6-dadd-4301-b5d0-883b88f508af" providerId="ADAL" clId="{A724DCBF-5B01-4D27-A7C2-8DEFE99425B6}" dt="2022-06-27T03:22:53.162" v="8699" actId="122"/>
          <ac:cxnSpMkLst>
            <pc:docMk/>
            <pc:sldMk cId="2436102467" sldId="12505"/>
            <ac:cxnSpMk id="26" creationId="{5FEC3B1B-5126-4F65-9E09-CB7F46F23A73}"/>
          </ac:cxnSpMkLst>
        </pc:cxn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30" creationId="{DDBBB110-4B8E-430F-9A0F-BBE814CCDEF9}"/>
          </ac:cxnSpMkLst>
        </pc:cxn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32" creationId="{61AB7FA4-1270-424B-8BD3-9EDDEDA31A4B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34" creationId="{E164ABC0-C004-4F2A-B157-A5FBDF8AC9FB}"/>
          </ac:cxnSpMkLst>
        </pc:cxnChg>
        <pc:cxnChg chg="mod topLvl">
          <ac:chgData name="이동건" userId="4ad090f6-dadd-4301-b5d0-883b88f508af" providerId="ADAL" clId="{A724DCBF-5B01-4D27-A7C2-8DEFE99425B6}" dt="2022-06-27T03:23:04.193" v="8701" actId="122"/>
          <ac:cxnSpMkLst>
            <pc:docMk/>
            <pc:sldMk cId="2436102467" sldId="12505"/>
            <ac:cxnSpMk id="37" creationId="{4F0F1BCA-0FC0-44C9-B671-B51D43D8EFBF}"/>
          </ac:cxnSpMkLst>
        </pc:cxn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39" creationId="{874B4342-DDB9-403F-9B7E-FAFC5CDC23D8}"/>
          </ac:cxnSpMkLst>
        </pc:cxn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42" creationId="{33DAFE4A-6C3E-46C1-B16C-514445341893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45" creationId="{FD0B4FC0-FF3A-4C11-958F-B135092553D9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46" creationId="{644BBEE9-F72C-4975-B203-CA7264E2A0B2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47" creationId="{441828E2-AFB1-410E-A4B0-D116BC68E504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49" creationId="{6BC5577B-90A1-44AF-870E-A4797615E51E}"/>
          </ac:cxnSpMkLst>
        </pc:cxnChg>
        <pc:cxnChg chg="mod topLvl">
          <ac:chgData name="이동건" userId="4ad090f6-dadd-4301-b5d0-883b88f508af" providerId="ADAL" clId="{A724DCBF-5B01-4D27-A7C2-8DEFE99425B6}" dt="2022-06-27T03:22:57.445" v="8700" actId="165"/>
          <ac:cxnSpMkLst>
            <pc:docMk/>
            <pc:sldMk cId="2436102467" sldId="12505"/>
            <ac:cxnSpMk id="50" creationId="{36BD90B2-2B9B-4BFE-B86E-78E8CD6836D8}"/>
          </ac:cxnSpMkLst>
        </pc:cxnChg>
        <pc:cxnChg chg="mod topLvl">
          <ac:chgData name="이동건" userId="4ad090f6-dadd-4301-b5d0-883b88f508af" providerId="ADAL" clId="{A724DCBF-5B01-4D27-A7C2-8DEFE99425B6}" dt="2022-06-27T03:22:47.928" v="8698" actId="165"/>
          <ac:cxnSpMkLst>
            <pc:docMk/>
            <pc:sldMk cId="2436102467" sldId="12505"/>
            <ac:cxnSpMk id="51" creationId="{7CF4119D-AE29-467E-B3D8-307D78AF035D}"/>
          </ac:cxnSpMkLst>
        </pc:cxnChg>
      </pc:sldChg>
      <pc:sldChg chg="addSp delSp modSp add ord modTransition">
        <pc:chgData name="이동건" userId="4ad090f6-dadd-4301-b5d0-883b88f508af" providerId="ADAL" clId="{A724DCBF-5B01-4D27-A7C2-8DEFE99425B6}" dt="2022-06-30T00:56:40.066" v="11680"/>
        <pc:sldMkLst>
          <pc:docMk/>
          <pc:sldMk cId="3867642653" sldId="12505"/>
        </pc:sldMkLst>
        <pc:spChg chg="mod">
          <ac:chgData name="이동건" userId="4ad090f6-dadd-4301-b5d0-883b88f508af" providerId="ADAL" clId="{A724DCBF-5B01-4D27-A7C2-8DEFE99425B6}" dt="2022-06-27T08:25:47.224" v="10309" actId="20577"/>
          <ac:spMkLst>
            <pc:docMk/>
            <pc:sldMk cId="3867642653" sldId="12505"/>
            <ac:spMk id="4" creationId="{18507B9F-6865-49C6-AEFE-0AF6E237C549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9" creationId="{F0C3E007-1C8E-4586-9229-73901DF5C86B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12" creationId="{60011DEA-EB2F-4B96-ACCE-E7A1D45D82A2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13" creationId="{75C56950-DD3B-48B2-817A-0D9FA979CD4B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18" creationId="{CD7DEB9A-8220-4ECD-8622-A2A976C1DE1D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23" creationId="{05235D90-F28A-4FB0-BC95-0E680FA80C49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24" creationId="{9C8E6204-01EC-4688-BFF6-B8B5DC8CA8E1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25" creationId="{DA64A626-3E77-412D-91B7-B92D71293778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26" creationId="{F42A1A76-16AE-4900-B65D-FC08735FF4E2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27" creationId="{A22CB99A-BE71-4D43-AA58-ECFE05C29F60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28" creationId="{4188CC06-DE1B-46DF-B8D3-CD25F557CB2A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32" creationId="{4874BB5C-E49F-4EEB-BA39-FDF67B68881C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39" creationId="{D9B9D25D-41C4-44E9-8EA9-DC8DC40F4529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43" creationId="{DB3C6D04-9B53-4177-8A5B-E1DD36FCA7F1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45" creationId="{96478C51-9019-46C3-B38A-B9E0D2FBCF35}"/>
          </ac:spMkLst>
        </pc:spChg>
        <pc:spChg chg="del">
          <ac:chgData name="이동건" userId="4ad090f6-dadd-4301-b5d0-883b88f508af" providerId="ADAL" clId="{A724DCBF-5B01-4D27-A7C2-8DEFE99425B6}" dt="2022-06-27T08:25:54.369" v="10310" actId="478"/>
          <ac:spMkLst>
            <pc:docMk/>
            <pc:sldMk cId="3867642653" sldId="12505"/>
            <ac:spMk id="48" creationId="{0060C502-E346-45A5-ADD6-66ABCBB0853D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1" creationId="{24FA1AA7-883C-42C0-B81A-45884DCAE8CB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2" creationId="{5E80BA73-AA24-4EB3-8513-DFCCEDA0DAD6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3" creationId="{9EE3A590-21AD-40BF-BA25-F472D4006DB0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4" creationId="{4C2244FF-F148-4DDB-A04F-60F6F3B22213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5" creationId="{0D326A44-836C-4E7F-BAE8-CF7A0713DA51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6" creationId="{2849D507-4FD0-4E79-B3FD-20D2F744C9B1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59" creationId="{5AB6C796-8312-4DCA-8B04-C69DC00A9140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60" creationId="{E9041FE9-86A8-4EC9-97D5-565DCE6F3C2D}"/>
          </ac:spMkLst>
        </pc:spChg>
        <pc:spChg chg="add mod">
          <ac:chgData name="이동건" userId="4ad090f6-dadd-4301-b5d0-883b88f508af" providerId="ADAL" clId="{A724DCBF-5B01-4D27-A7C2-8DEFE99425B6}" dt="2022-06-28T01:43:50.393" v="10397" actId="1076"/>
          <ac:spMkLst>
            <pc:docMk/>
            <pc:sldMk cId="3867642653" sldId="12505"/>
            <ac:spMk id="61" creationId="{FBBED349-3965-49D4-BE63-2CE6A34CE3DD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62" creationId="{8A1E04F9-3931-4FEA-B232-548AD7053F94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63" creationId="{0AC88742-67FC-407B-B46C-8C1EBE2C781F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64" creationId="{C8CF5FCF-299B-4899-AE64-7B1A7485672C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65" creationId="{56ACDD91-B6B6-421E-BFDA-EB679C5965A3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74" creationId="{53177600-8C8C-4B8C-9062-087828541220}"/>
          </ac:spMkLst>
        </pc:spChg>
        <pc:spChg chg="add mod">
          <ac:chgData name="이동건" userId="4ad090f6-dadd-4301-b5d0-883b88f508af" providerId="ADAL" clId="{A724DCBF-5B01-4D27-A7C2-8DEFE99425B6}" dt="2022-06-28T01:43:45.841" v="10396" actId="1076"/>
          <ac:spMkLst>
            <pc:docMk/>
            <pc:sldMk cId="3867642653" sldId="12505"/>
            <ac:spMk id="75" creationId="{7EF70BDF-6F46-4DA8-8E3E-3CBA3D95E696}"/>
          </ac:spMkLst>
        </pc:spChg>
        <pc:spChg chg="add mod">
          <ac:chgData name="이동건" userId="4ad090f6-dadd-4301-b5d0-883b88f508af" providerId="ADAL" clId="{A724DCBF-5B01-4D27-A7C2-8DEFE99425B6}" dt="2022-06-30T00:37:39.470" v="11181" actId="1076"/>
          <ac:spMkLst>
            <pc:docMk/>
            <pc:sldMk cId="3867642653" sldId="12505"/>
            <ac:spMk id="77" creationId="{920E3A53-C880-4D8A-8B82-3FAA7AD2F429}"/>
          </ac:spMkLst>
        </pc:spChg>
        <pc:spChg chg="add mod">
          <ac:chgData name="이동건" userId="4ad090f6-dadd-4301-b5d0-883b88f508af" providerId="ADAL" clId="{A724DCBF-5B01-4D27-A7C2-8DEFE99425B6}" dt="2022-06-30T00:40:56.046" v="11329" actId="13926"/>
          <ac:spMkLst>
            <pc:docMk/>
            <pc:sldMk cId="3867642653" sldId="12505"/>
            <ac:spMk id="78" creationId="{3AF8FCCF-E419-4816-BF5C-C7D9C3B65A4F}"/>
          </ac:spMkLst>
        </pc:spChg>
        <pc:grpChg chg="del">
          <ac:chgData name="이동건" userId="4ad090f6-dadd-4301-b5d0-883b88f508af" providerId="ADAL" clId="{A724DCBF-5B01-4D27-A7C2-8DEFE99425B6}" dt="2022-06-27T08:25:54.369" v="10310" actId="478"/>
          <ac:grpSpMkLst>
            <pc:docMk/>
            <pc:sldMk cId="3867642653" sldId="12505"/>
            <ac:grpSpMk id="2" creationId="{CEDC8779-2BDA-4F50-9050-4D32C5882A98}"/>
          </ac:grpSpMkLst>
        </pc:grpChg>
        <pc:grpChg chg="del">
          <ac:chgData name="이동건" userId="4ad090f6-dadd-4301-b5d0-883b88f508af" providerId="ADAL" clId="{A724DCBF-5B01-4D27-A7C2-8DEFE99425B6}" dt="2022-06-27T08:25:54.369" v="10310" actId="478"/>
          <ac:grpSpMkLst>
            <pc:docMk/>
            <pc:sldMk cId="3867642653" sldId="12505"/>
            <ac:grpSpMk id="3" creationId="{60706CD5-3192-4AF3-A461-F3E8B1B72B32}"/>
          </ac:grpSpMkLst>
        </pc:grpChg>
        <pc:picChg chg="add mod">
          <ac:chgData name="이동건" userId="4ad090f6-dadd-4301-b5d0-883b88f508af" providerId="ADAL" clId="{A724DCBF-5B01-4D27-A7C2-8DEFE99425B6}" dt="2022-06-28T01:44:41.588" v="10402" actId="1076"/>
          <ac:picMkLst>
            <pc:docMk/>
            <pc:sldMk cId="3867642653" sldId="12505"/>
            <ac:picMk id="5" creationId="{077E9274-B72A-4CD6-808D-473EF646D10B}"/>
          </ac:picMkLst>
        </pc:picChg>
        <pc:picChg chg="add mod">
          <ac:chgData name="이동건" userId="4ad090f6-dadd-4301-b5d0-883b88f508af" providerId="ADAL" clId="{A724DCBF-5B01-4D27-A7C2-8DEFE99425B6}" dt="2022-06-28T01:45:13.495" v="10406" actId="1076"/>
          <ac:picMkLst>
            <pc:docMk/>
            <pc:sldMk cId="3867642653" sldId="12505"/>
            <ac:picMk id="6" creationId="{C126CCD7-6CEA-44CA-A8AF-3C9071D247D3}"/>
          </ac:picMkLst>
        </pc:picChg>
        <pc:picChg chg="del">
          <ac:chgData name="이동건" userId="4ad090f6-dadd-4301-b5d0-883b88f508af" providerId="ADAL" clId="{A724DCBF-5B01-4D27-A7C2-8DEFE99425B6}" dt="2022-06-27T08:25:54.369" v="10310" actId="478"/>
          <ac:picMkLst>
            <pc:docMk/>
            <pc:sldMk cId="3867642653" sldId="12505"/>
            <ac:picMk id="11" creationId="{A3C76E9C-2026-45A0-9A7E-8B251E431F00}"/>
          </ac:picMkLst>
        </pc:pic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30" creationId="{2D5C396D-3205-4208-A6EF-EE202FD924BC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31" creationId="{9467C1E0-B67C-442D-A26C-DEAA3907D69D}"/>
          </ac:cxnSpMkLst>
        </pc:cxnChg>
        <pc:cxnChg chg="add mod">
          <ac:chgData name="이동건" userId="4ad090f6-dadd-4301-b5d0-883b88f508af" providerId="ADAL" clId="{A724DCBF-5B01-4D27-A7C2-8DEFE99425B6}" dt="2022-06-30T00:37:41.562" v="11182" actId="14100"/>
          <ac:cxnSpMkLst>
            <pc:docMk/>
            <pc:sldMk cId="3867642653" sldId="12505"/>
            <ac:cxnSpMk id="33" creationId="{56ABAB7B-7268-4953-8430-172C796BBC5F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35" creationId="{FDDD8310-877A-4819-8AC2-7A05ED2ECD16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36" creationId="{71CE27A3-70CF-4834-890C-42E3832750AF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37" creationId="{EF4F8957-9F06-430A-9D95-2243071965AD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38" creationId="{25BA6590-C5A1-45F0-A06E-9F4337BE9485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0" creationId="{B19BFBA2-FABD-4C91-A342-C35A63F90023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1" creationId="{7D1725DA-FFB3-4132-8F0E-2B072140FBB4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2" creationId="{CCB3E83F-2824-4674-8C9F-5517EFAD80CC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4" creationId="{90ACD1D7-E543-4764-B1D6-8693B8F21ADA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6" creationId="{7AE7C4A6-63B3-451A-99A0-900450AA669C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7" creationId="{8D64DC84-5199-4436-8E3F-89F904B273BB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49" creationId="{93F606C8-AD2E-446F-A7F7-23020D93D759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50" creationId="{C3BC5217-D88B-423E-B8A1-F08572226A45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57" creationId="{5DB11757-E452-4A07-A787-DA4923179D6E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58" creationId="{6B3DC33C-A8C7-4946-87E1-31DD2596C3D1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66" creationId="{A62B6BC1-7951-43F9-88D2-7EE50A35D904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67" creationId="{628938C3-B27B-45A3-88EA-6C02A1618EC8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68" creationId="{137B15F7-5B0D-4439-8591-8065F2A57F46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69" creationId="{244EB866-DA5D-48AB-9EF9-B28D5841BCE0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70" creationId="{2E8A949B-1E87-4B59-96A9-B3E8EC3B4254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71" creationId="{4D55995F-2AF7-45E0-B5BA-EDA3EA570751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72" creationId="{AF7164A4-F348-470F-8CD6-28D75877F1B1}"/>
          </ac:cxnSpMkLst>
        </pc:cxnChg>
        <pc:cxnChg chg="add mod">
          <ac:chgData name="이동건" userId="4ad090f6-dadd-4301-b5d0-883b88f508af" providerId="ADAL" clId="{A724DCBF-5B01-4D27-A7C2-8DEFE99425B6}" dt="2022-06-28T01:43:45.841" v="10396" actId="1076"/>
          <ac:cxnSpMkLst>
            <pc:docMk/>
            <pc:sldMk cId="3867642653" sldId="12505"/>
            <ac:cxnSpMk id="73" creationId="{EAC78CE6-1134-4CB8-88F3-5BEA0281B988}"/>
          </ac:cxnSpMkLst>
        </pc:cxnChg>
        <pc:cxnChg chg="add mod ord">
          <ac:chgData name="이동건" userId="4ad090f6-dadd-4301-b5d0-883b88f508af" providerId="ADAL" clId="{A724DCBF-5B01-4D27-A7C2-8DEFE99425B6}" dt="2022-06-30T00:38:06.841" v="11184" actId="208"/>
          <ac:cxnSpMkLst>
            <pc:docMk/>
            <pc:sldMk cId="3867642653" sldId="12505"/>
            <ac:cxnSpMk id="76" creationId="{A26E0BD0-776A-4313-A80F-3967F642E6C2}"/>
          </ac:cxnSpMkLst>
        </pc:cxnChg>
      </pc:sldChg>
      <pc:sldChg chg="addSp delSp modSp add ord modTransition">
        <pc:chgData name="이동건" userId="4ad090f6-dadd-4301-b5d0-883b88f508af" providerId="ADAL" clId="{A724DCBF-5B01-4D27-A7C2-8DEFE99425B6}" dt="2022-06-29T00:41:19.223" v="10511"/>
        <pc:sldMkLst>
          <pc:docMk/>
          <pc:sldMk cId="366969741" sldId="12506"/>
        </pc:sldMkLst>
        <pc:spChg chg="mod">
          <ac:chgData name="이동건" userId="4ad090f6-dadd-4301-b5d0-883b88f508af" providerId="ADAL" clId="{A724DCBF-5B01-4D27-A7C2-8DEFE99425B6}" dt="2022-06-29T00:18:01.911" v="10437" actId="1076"/>
          <ac:spMkLst>
            <pc:docMk/>
            <pc:sldMk cId="366969741" sldId="12506"/>
            <ac:spMk id="5" creationId="{D5DAF4E3-2760-42B8-B1A9-BF56F89BF8E4}"/>
          </ac:spMkLst>
        </pc:spChg>
        <pc:spChg chg="del">
          <ac:chgData name="이동건" userId="4ad090f6-dadd-4301-b5d0-883b88f508af" providerId="ADAL" clId="{A724DCBF-5B01-4D27-A7C2-8DEFE99425B6}" dt="2022-06-29T00:20:21.123" v="10455" actId="478"/>
          <ac:spMkLst>
            <pc:docMk/>
            <pc:sldMk cId="366969741" sldId="12506"/>
            <ac:spMk id="6" creationId="{16BF66B6-016C-4EFF-A9D7-4B5514062DDE}"/>
          </ac:spMkLst>
        </pc:spChg>
        <pc:spChg chg="mod ord">
          <ac:chgData name="이동건" userId="4ad090f6-dadd-4301-b5d0-883b88f508af" providerId="ADAL" clId="{A724DCBF-5B01-4D27-A7C2-8DEFE99425B6}" dt="2022-06-29T00:20:15.226" v="10454" actId="167"/>
          <ac:spMkLst>
            <pc:docMk/>
            <pc:sldMk cId="366969741" sldId="12506"/>
            <ac:spMk id="54" creationId="{BAB988F1-2044-4AA6-80CD-15FC9497D88C}"/>
          </ac:spMkLst>
        </pc:spChg>
        <pc:spChg chg="mod">
          <ac:chgData name="이동건" userId="4ad090f6-dadd-4301-b5d0-883b88f508af" providerId="ADAL" clId="{A724DCBF-5B01-4D27-A7C2-8DEFE99425B6}" dt="2022-06-29T00:21:04.027" v="10507" actId="20577"/>
          <ac:spMkLst>
            <pc:docMk/>
            <pc:sldMk cId="366969741" sldId="12506"/>
            <ac:spMk id="62" creationId="{06015371-9976-4C30-884E-CEFFFA2F6E50}"/>
          </ac:spMkLst>
        </pc:spChg>
        <pc:spChg chg="add mod">
          <ac:chgData name="이동건" userId="4ad090f6-dadd-4301-b5d0-883b88f508af" providerId="ADAL" clId="{A724DCBF-5B01-4D27-A7C2-8DEFE99425B6}" dt="2022-06-29T00:17:59.430" v="10436" actId="1076"/>
          <ac:spMkLst>
            <pc:docMk/>
            <pc:sldMk cId="366969741" sldId="12506"/>
            <ac:spMk id="108" creationId="{9B2A1D13-F990-4B79-908F-B59637F600AF}"/>
          </ac:spMkLst>
        </pc:spChg>
        <pc:spChg chg="add mod">
          <ac:chgData name="이동건" userId="4ad090f6-dadd-4301-b5d0-883b88f508af" providerId="ADAL" clId="{A724DCBF-5B01-4D27-A7C2-8DEFE99425B6}" dt="2022-06-29T00:20:33.857" v="10459" actId="14100"/>
          <ac:spMkLst>
            <pc:docMk/>
            <pc:sldMk cId="366969741" sldId="12506"/>
            <ac:spMk id="176" creationId="{D33388E5-8B9F-4A07-A394-BB0F4E7B42E5}"/>
          </ac:spMkLst>
        </pc:spChg>
        <pc:grpChg chg="add">
          <ac:chgData name="이동건" userId="4ad090f6-dadd-4301-b5d0-883b88f508af" providerId="ADAL" clId="{A724DCBF-5B01-4D27-A7C2-8DEFE99425B6}" dt="2022-06-29T00:17:54.221" v="10435"/>
          <ac:grpSpMkLst>
            <pc:docMk/>
            <pc:sldMk cId="366969741" sldId="12506"/>
            <ac:grpSpMk id="109" creationId="{1F98FADB-B4FE-496D-B390-182D5CCE1769}"/>
          </ac:grpSpMkLst>
        </pc:grpChg>
        <pc:grpChg chg="del">
          <ac:chgData name="이동건" userId="4ad090f6-dadd-4301-b5d0-883b88f508af" providerId="ADAL" clId="{A724DCBF-5B01-4D27-A7C2-8DEFE99425B6}" dt="2022-06-29T00:17:45.897" v="10433" actId="478"/>
          <ac:grpSpMkLst>
            <pc:docMk/>
            <pc:sldMk cId="366969741" sldId="12506"/>
            <ac:grpSpMk id="110" creationId="{0F03FFBF-459E-41EB-8883-1AC9AADF423C}"/>
          </ac:grpSpMkLst>
        </pc:grpChg>
        <pc:grpChg chg="del">
          <ac:chgData name="이동건" userId="4ad090f6-dadd-4301-b5d0-883b88f508af" providerId="ADAL" clId="{A724DCBF-5B01-4D27-A7C2-8DEFE99425B6}" dt="2022-06-29T00:17:45.897" v="10433" actId="478"/>
          <ac:grpSpMkLst>
            <pc:docMk/>
            <pc:sldMk cId="366969741" sldId="12506"/>
            <ac:grpSpMk id="112" creationId="{34CBC5F8-D9C1-4302-828E-313BE4F91CBF}"/>
          </ac:grpSpMkLst>
        </pc:grpChg>
      </pc:sldChg>
      <pc:sldChg chg="modSp add del ord">
        <pc:chgData name="이동건" userId="4ad090f6-dadd-4301-b5d0-883b88f508af" providerId="ADAL" clId="{A724DCBF-5B01-4D27-A7C2-8DEFE99425B6}" dt="2022-06-27T06:21:50.802" v="9521" actId="2696"/>
        <pc:sldMkLst>
          <pc:docMk/>
          <pc:sldMk cId="373928150" sldId="12506"/>
        </pc:sldMkLst>
        <pc:spChg chg="mod">
          <ac:chgData name="이동건" userId="4ad090f6-dadd-4301-b5d0-883b88f508af" providerId="ADAL" clId="{A724DCBF-5B01-4D27-A7C2-8DEFE99425B6}" dt="2022-06-27T05:47:31.166" v="8918"/>
          <ac:spMkLst>
            <pc:docMk/>
            <pc:sldMk cId="373928150" sldId="12506"/>
            <ac:spMk id="2" creationId="{10935401-0BD9-406B-BEB5-EB3B736B50D0}"/>
          </ac:spMkLst>
        </pc:spChg>
      </pc:sldChg>
      <pc:sldChg chg="modSp add">
        <pc:chgData name="이동건" userId="4ad090f6-dadd-4301-b5d0-883b88f508af" providerId="ADAL" clId="{A724DCBF-5B01-4D27-A7C2-8DEFE99425B6}" dt="2022-06-29T03:16:29.149" v="10531" actId="1076"/>
        <pc:sldMkLst>
          <pc:docMk/>
          <pc:sldMk cId="4051954355" sldId="12507"/>
        </pc:sldMkLst>
        <pc:spChg chg="mod">
          <ac:chgData name="이동건" userId="4ad090f6-dadd-4301-b5d0-883b88f508af" providerId="ADAL" clId="{A724DCBF-5B01-4D27-A7C2-8DEFE99425B6}" dt="2022-06-29T00:41:57.434" v="10514" actId="20577"/>
          <ac:spMkLst>
            <pc:docMk/>
            <pc:sldMk cId="4051954355" sldId="12507"/>
            <ac:spMk id="2" creationId="{4B531C1A-6599-404D-B261-4681B0EB04D7}"/>
          </ac:spMkLst>
        </pc:spChg>
        <pc:grpChg chg="mod">
          <ac:chgData name="이동건" userId="4ad090f6-dadd-4301-b5d0-883b88f508af" providerId="ADAL" clId="{A724DCBF-5B01-4D27-A7C2-8DEFE99425B6}" dt="2022-06-29T03:16:28.159" v="10530" actId="1076"/>
          <ac:grpSpMkLst>
            <pc:docMk/>
            <pc:sldMk cId="4051954355" sldId="12507"/>
            <ac:grpSpMk id="110" creationId="{0F03FFBF-459E-41EB-8883-1AC9AADF423C}"/>
          </ac:grpSpMkLst>
        </pc:grpChg>
        <pc:grpChg chg="mod">
          <ac:chgData name="이동건" userId="4ad090f6-dadd-4301-b5d0-883b88f508af" providerId="ADAL" clId="{A724DCBF-5B01-4D27-A7C2-8DEFE99425B6}" dt="2022-06-29T03:16:29.149" v="10531" actId="1076"/>
          <ac:grpSpMkLst>
            <pc:docMk/>
            <pc:sldMk cId="4051954355" sldId="12507"/>
            <ac:grpSpMk id="112" creationId="{34CBC5F8-D9C1-4302-828E-313BE4F91CBF}"/>
          </ac:grpSpMkLst>
        </pc:grpChg>
      </pc:sldChg>
      <pc:sldChg chg="modSp add">
        <pc:chgData name="이동건" userId="4ad090f6-dadd-4301-b5d0-883b88f508af" providerId="ADAL" clId="{A724DCBF-5B01-4D27-A7C2-8DEFE99425B6}" dt="2022-06-29T00:42:00.050" v="10517" actId="20577"/>
        <pc:sldMkLst>
          <pc:docMk/>
          <pc:sldMk cId="1283152798" sldId="12508"/>
        </pc:sldMkLst>
        <pc:spChg chg="mod">
          <ac:chgData name="이동건" userId="4ad090f6-dadd-4301-b5d0-883b88f508af" providerId="ADAL" clId="{A724DCBF-5B01-4D27-A7C2-8DEFE99425B6}" dt="2022-06-29T00:42:00.050" v="10517" actId="20577"/>
          <ac:spMkLst>
            <pc:docMk/>
            <pc:sldMk cId="1283152798" sldId="12508"/>
            <ac:spMk id="2" creationId="{4B531C1A-6599-404D-B261-4681B0EB04D7}"/>
          </ac:spMkLst>
        </pc:spChg>
      </pc:sldChg>
      <pc:sldChg chg="modSp add">
        <pc:chgData name="이동건" userId="4ad090f6-dadd-4301-b5d0-883b88f508af" providerId="ADAL" clId="{A724DCBF-5B01-4D27-A7C2-8DEFE99425B6}" dt="2022-06-29T00:42:02.405" v="10520" actId="20577"/>
        <pc:sldMkLst>
          <pc:docMk/>
          <pc:sldMk cId="2892479162" sldId="12509"/>
        </pc:sldMkLst>
        <pc:spChg chg="mod">
          <ac:chgData name="이동건" userId="4ad090f6-dadd-4301-b5d0-883b88f508af" providerId="ADAL" clId="{A724DCBF-5B01-4D27-A7C2-8DEFE99425B6}" dt="2022-06-29T00:42:02.405" v="10520" actId="20577"/>
          <ac:spMkLst>
            <pc:docMk/>
            <pc:sldMk cId="2892479162" sldId="12509"/>
            <ac:spMk id="2" creationId="{D1665EAC-6249-4C8F-B127-78CB8CB7602D}"/>
          </ac:spMkLst>
        </pc:spChg>
      </pc:sldChg>
      <pc:sldChg chg="modSp add">
        <pc:chgData name="이동건" userId="4ad090f6-dadd-4301-b5d0-883b88f508af" providerId="ADAL" clId="{A724DCBF-5B01-4D27-A7C2-8DEFE99425B6}" dt="2022-06-29T00:42:08.640" v="10526" actId="20577"/>
        <pc:sldMkLst>
          <pc:docMk/>
          <pc:sldMk cId="421681284" sldId="12855"/>
        </pc:sldMkLst>
        <pc:spChg chg="mod">
          <ac:chgData name="이동건" userId="4ad090f6-dadd-4301-b5d0-883b88f508af" providerId="ADAL" clId="{A724DCBF-5B01-4D27-A7C2-8DEFE99425B6}" dt="2022-06-29T00:42:08.640" v="10526" actId="20577"/>
          <ac:spMkLst>
            <pc:docMk/>
            <pc:sldMk cId="421681284" sldId="12855"/>
            <ac:spMk id="2" creationId="{0745B92E-9091-F7F4-DF05-715E037CEDCA}"/>
          </ac:spMkLst>
        </pc:spChg>
      </pc:sldChg>
      <pc:sldChg chg="addSp delSp modSp add">
        <pc:chgData name="이동건" userId="4ad090f6-dadd-4301-b5d0-883b88f508af" providerId="ADAL" clId="{A724DCBF-5B01-4D27-A7C2-8DEFE99425B6}" dt="2022-07-11T02:05:21.944" v="11992" actId="165"/>
        <pc:sldMkLst>
          <pc:docMk/>
          <pc:sldMk cId="706861393" sldId="12856"/>
        </pc:sldMkLst>
        <pc:spChg chg="mod">
          <ac:chgData name="이동건" userId="4ad090f6-dadd-4301-b5d0-883b88f508af" providerId="ADAL" clId="{A724DCBF-5B01-4D27-A7C2-8DEFE99425B6}" dt="2022-06-29T00:42:06.388" v="10523" actId="20577"/>
          <ac:spMkLst>
            <pc:docMk/>
            <pc:sldMk cId="706861393" sldId="12856"/>
            <ac:spMk id="2" creationId="{0745B92E-9091-F7F4-DF05-715E037CEDCA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13" creationId="{DE1FFE5F-B08E-43D3-8FB7-0E78DE5BD8B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25" creationId="{45A9C607-ACB3-4D97-8D8A-41BCE4E3407F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157" creationId="{396C748C-DDFD-456D-9A20-38E076ADAE1B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158" creationId="{24C8F4CC-4A73-4EF3-8AB7-C12AB6E524E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64" creationId="{99008C3A-B22C-4F95-B2B1-C70D849AE5E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73" creationId="{302E2536-0F56-458F-824E-A2F187A172B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75" creationId="{954DAD7E-93B3-4178-92C8-F32B22DFB97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76" creationId="{36C5A9DF-9BFB-4A59-B610-22461FE4DBC5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77" creationId="{0EFF7C7E-5640-47C9-8838-66F47768D95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80" creationId="{4318FCED-2C1A-46C6-A794-AFBE722AF52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81" creationId="{CB254146-216B-4FE6-AF60-0F8959B878E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84" creationId="{DE639557-104F-40DF-99A2-928C71998DF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85" creationId="{49FDC1F8-196E-40E0-B794-168FB682AD0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86" creationId="{8A02574D-3494-4D5D-8DA5-E5E688055F6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87" creationId="{E65AAC53-41D8-4F47-90A8-B7ED05A239E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88" creationId="{FCF91DFA-E689-47F2-AB0E-2B42F45E753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89" creationId="{ED6690E8-AA60-48C1-BC5D-206E334773D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90" creationId="{105704D6-F519-4FCD-A010-DDCE77D1C64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91" creationId="{5959E1BD-D099-4A2B-BF09-DE7B154DBAB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92" creationId="{9A435811-47A6-43F1-87A8-C83886D1ADA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93" creationId="{F7CFCF88-7D20-42D5-BF47-44A2EC6FCB7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94" creationId="{1C847548-9E4D-4A85-B9F8-F56DAD003270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95" creationId="{6695707B-1901-4423-B433-3CAB988C905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96" creationId="{A34F3E24-EF59-4D77-ACF5-6CF3190E86C2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97" creationId="{D9DB25D5-D934-4E60-A2BF-3FE85984432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98" creationId="{778BEABE-3BD8-4975-83B9-70D56B24796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199" creationId="{AFD133F2-9C34-49E6-B36E-2AEE5F711FF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00" creationId="{37A0ADF2-5583-4C58-B8E7-DE52CE460AF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01" creationId="{A85E4C10-E7E3-4AC7-9CF9-BD4773DB1CF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02" creationId="{4C5BFF42-EF2A-43E9-AD9A-A08C86A4B5E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03" creationId="{65C2B95A-1F21-4A1A-97A4-DA8363C3BA5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04" creationId="{79E3A6BB-7366-49A1-B7D1-82E4EEA3A87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05" creationId="{6BBCCC8D-0496-40D2-9E08-52874CF8665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06" creationId="{862EDF22-F0F9-403B-8BDF-967C65FF50D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07" creationId="{CBCB33B5-4628-41C6-AC59-CAF21B48959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08" creationId="{D4C6AEDD-F887-4E45-927E-927ADF00D2D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09" creationId="{D188C679-0713-41BE-BF62-9E45BA82C00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10" creationId="{F97CE42B-202F-4418-AF1C-39F160FF3AF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11" creationId="{6475EAED-2B33-4881-97D5-8163DD9BD8F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12" creationId="{0A8F5408-2E95-4DFD-9FD2-97DFAA2EC4B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13" creationId="{28E7F1A4-E74E-44C5-A46F-D71FEA6718D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14" creationId="{2CBCA855-5A38-4625-BA09-80ADA0DA45C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15" creationId="{75F62A02-B964-45FB-B538-736D1D1919C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16" creationId="{90E9853E-CA6B-4301-B226-B49B6387FBE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17" creationId="{2789340F-61C0-42D9-A005-9FD8EB3531D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18" creationId="{493FF137-AD70-4F84-88A2-E6C34129395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19" creationId="{BF99A050-97DA-4B42-A956-F7463CCA206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20" creationId="{9BF67174-B143-43EA-98D9-FA6EFC1C907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21" creationId="{6270B910-EEB9-4988-95AC-4573C2CD1055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22" creationId="{46827B8E-5875-4001-8BAF-28E4D670B000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23" creationId="{7C5AC812-588E-4971-A3C9-E5EFBDAADBB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24" creationId="{7D27297F-D6B9-46B8-B10B-EA7A7E2952B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25" creationId="{F1E31409-EA12-4001-9E66-9346732C0C4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26" creationId="{A57A99FF-651F-42DE-842E-393D8347E2D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27" creationId="{4B36E0E1-4046-40EF-AE65-5C473321E24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28" creationId="{4B7F95F1-32F3-47FF-BB98-974649AF8645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29" creationId="{9E0114ED-8A15-47DE-B4D8-367D02C5AE9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30" creationId="{96CB684A-CCBE-47F5-8CAA-1CA45179C2D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31" creationId="{9220CB0D-172F-4CCF-A874-12483411192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32" creationId="{24FD7628-0DC2-4084-823C-E6CC5FEE4C5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33" creationId="{70B909D4-F06D-45A7-A558-6215D9577E0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34" creationId="{650E1D18-84D0-4025-A7B9-64AC5761265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35" creationId="{29FF061D-EF99-49EA-942D-8D58AA20F500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36" creationId="{47529087-BF73-489E-B8D6-CEEC390872A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37" creationId="{DDB5DF17-1B13-4B2D-A00D-D05CFAD27AF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38" creationId="{D1928937-97A7-4E3E-8973-E152E16FAA7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39" creationId="{B3E9EE23-2C1F-4879-95E0-8FD79C1F07E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40" creationId="{B2CFDC62-664D-43F6-8BCD-8ABCEC903EA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41" creationId="{CDE421C0-79D7-400D-8017-6A6BA031096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42" creationId="{BD1B5998-F3E2-47E8-9EEC-036D87FF515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43" creationId="{DF18B29D-7A44-45C6-BA4E-FBDF935189D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44" creationId="{16CAE4E2-A209-4754-9D3E-E70B47D929F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45" creationId="{687FF15E-FB69-4AC7-A1CB-52D1B75A1D9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246" creationId="{6CE359D4-B5B0-46DF-BADC-EF1A0B415E1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07" creationId="{3F73CBCE-4393-4FD5-BBEB-0A53C8B64A1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08" creationId="{AB0ED8CC-04AE-43B9-B6AC-65B04704553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09" creationId="{11CD0416-E0F8-4604-A255-0AD27DAC16A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10" creationId="{6FB84D48-78D3-4C4A-9027-3DE27ECF82B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11" creationId="{8F00310D-379D-4F45-B3E5-E4717080D99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12" creationId="{C2DE80A3-4B36-4A9E-8776-D51A5A0B317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13" creationId="{571C1F02-C4FE-4C3E-A403-F1A5CCE7C4D5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14" creationId="{AE86B015-5FC7-403C-8D17-A9E5B6B8BC5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15" creationId="{ED1B107A-076A-45F9-A585-1E5869CF488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16" creationId="{057A2524-2F85-4337-A0D8-9F6FE8E003B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17" creationId="{90E158B9-40BA-44A5-B13D-6D493284A2B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18" creationId="{465DD851-C865-4177-932C-6968ED737F5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19" creationId="{6AA3032D-14A3-4D79-B518-BE7C07998B7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20" creationId="{28CC3165-7EEF-4781-84E2-11860643D4C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21" creationId="{4095AF26-0527-4DD2-A8F3-1E47A8D1005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22" creationId="{93849918-3D89-4192-9A58-ADA241EA86C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23" creationId="{1520003B-1473-4088-83FE-FD9295B3EC32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24" creationId="{ABAA264F-63AE-479E-9CBD-9C4033B32E7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25" creationId="{61ED4BC9-0A6D-4720-A879-9AD128D539C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26" creationId="{1CC1645D-B73F-4C0F-BFD9-112CB618BF5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27" creationId="{A2A09952-7FF5-43D0-83EA-39DC120C748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28" creationId="{B1FBD98A-18F5-4BF4-8005-ADB4FE6C47C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29" creationId="{D6DDF92D-9796-4DCB-B2E0-2FD7C0EC5FC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30" creationId="{0140AB2A-D7A7-48B6-97CB-E79E225574E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31" creationId="{42E012E7-9929-4B08-82AC-FE191BD9963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32" creationId="{DBCBAE6E-4AA9-45E6-A2D7-1D27E50C1A1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33" creationId="{1F704EA7-08F4-42FD-8CBE-BF61BE3E9D2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34" creationId="{D016B87D-23F2-448B-B954-D721C06A6A2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35" creationId="{0863FD46-8EB8-4749-8316-E293EAD33C60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36" creationId="{AE902CB6-D7CF-4149-A9E6-16BD21E6DBE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37" creationId="{8B9A94AB-DDC6-4ED3-A9B0-D786BE45ABB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38" creationId="{5EEF819F-C051-464E-BB9E-AC9D2632195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39" creationId="{ECDB95C4-F78E-47EC-9BD2-9DD27B985EC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40" creationId="{713F4A5B-7F90-4056-A2CE-3E92C87E978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41" creationId="{D7A32ABB-6578-4BC8-94EC-BEC327D7DC8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42" creationId="{ED7568EC-D59F-41B1-93F3-637871759F3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43" creationId="{785442ED-E515-4B51-A013-EDB2F7B5779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44" creationId="{5D2D904A-57C8-458A-A51E-5417D1A5A3A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45" creationId="{E97296BA-4DDA-4D7C-A37D-1691D9EEBF7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46" creationId="{8CE1C362-9B63-4D3F-A18B-A327910C744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47" creationId="{168BB8B9-FEA6-4212-8ECF-F7366712C3B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48" creationId="{33CC5C96-42D3-48BD-9F12-AE3D1E90EDF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49" creationId="{579CC290-9E80-48AF-8FD0-DB6F0466C155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50" creationId="{9246E56F-C140-4C9C-85AE-07AAD29F3F0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51" creationId="{59837A4B-FC07-467D-87E9-722DB92C43F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52" creationId="{0A339F5E-D690-459F-80C7-CC26306424A5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53" creationId="{2011FB71-95AB-4FC9-BB50-5E9333B02322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54" creationId="{97909852-C0FF-4E34-B17E-69203ABE4C3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55" creationId="{AC3FD0F1-217E-48EC-AD46-52580965BDB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56" creationId="{90FABC4F-AD2A-4138-A18E-E754B63EB82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57" creationId="{6224815A-EF7E-46B9-B9A5-4FB02FEA921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58" creationId="{277B603A-FC97-4187-A5B0-848D2C8D1EF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59" creationId="{AD719BEA-EFC0-45E9-AC5A-7A1471FBE02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60" creationId="{DC1B9D41-D928-481C-84EC-DC634D7C25F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61" creationId="{7222BDED-BFE9-4AB6-938A-C6063AA977E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62" creationId="{92273780-3690-4CC1-B883-BCCFB4A1801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63" creationId="{C4014FA4-F3A5-4298-BCE0-E187EA62834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64" creationId="{CCB1E737-26C3-4D47-96E6-4B7ADC027F4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65" creationId="{8DC6DCCD-0EAA-4722-881D-739D924902E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66" creationId="{20A65DFC-4B33-4F7F-84B4-99EE429EF8C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67" creationId="{D8AEDFF1-0FC2-44B0-ADDA-F20971B7A3D5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68" creationId="{6E76044A-3242-4D85-A55F-DA472AA6CA4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69" creationId="{6235F87B-FDA1-408C-A1D6-FB7DA024D5B2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81" creationId="{64D67DA5-7072-4BF5-9ACC-9343CC25F020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82" creationId="{CDDABE61-EA2B-45F4-A6DB-8A21DC1E4FB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83" creationId="{874C7217-1B93-4E83-B632-FFDEDE7F51E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84" creationId="{A528DCE8-C553-4245-81BC-D2DF6D14C2E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85" creationId="{49F36BE0-8177-4DA8-8B89-D42F3C6E19A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86" creationId="{BBF24E36-CBEC-4DCC-8539-BD7029E59C9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87" creationId="{BCEC598A-DFB2-489D-8976-A610C322F6F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88" creationId="{A2BE315B-8566-48AF-8196-DA8241E3733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89" creationId="{1EE152A7-289B-418D-96DD-161A7AD8A992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90" creationId="{4A900E53-6D69-4067-94D9-A950C628C34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91" creationId="{01E5B639-6A4B-4B72-9ADF-EAA14A253C7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92" creationId="{A8C5E950-8ECA-4636-95D8-6B8911C4F480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93" creationId="{D019A47F-8CBD-4CA5-83C2-09E387DEE0B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94" creationId="{46943288-55C9-4CE7-9F95-FC11FAC0BBF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95" creationId="{7C1EF5F7-325F-4BD0-AF7E-E9368F3AE52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96" creationId="{FE8369DC-399E-4879-BE67-AB1599F77C9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97" creationId="{E8883C12-39E7-4B8C-BC2F-3399CDE886B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98" creationId="{39B78B72-8B32-470E-806D-056CF2EA2F60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599" creationId="{3C80BBCF-BDA8-42A5-A282-AB0FC1D51BF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00" creationId="{AB0F8B5B-AE5C-4CBF-87F5-77E7AA8ED6C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01" creationId="{053839C6-7258-4668-83CD-18367C27C2D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02" creationId="{489F6C61-1443-4D20-9FC6-453E6A87504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03" creationId="{54ED85FD-DDF8-43EE-BC27-78E631FC9FA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04" creationId="{A2A6F305-4D3C-4910-A2A1-86CCE7224FE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05" creationId="{D294322E-2886-4705-A4FB-47A603F6692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06" creationId="{557C8BC0-2E78-4ABE-BC6A-F86F24F2BD5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07" creationId="{99D41D66-2E20-4154-AA33-81FC9CD29F7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08" creationId="{768C1541-EFB4-46F0-AB18-BD8D036CA38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09" creationId="{B6EFD015-6B20-442C-B548-292F1B133AA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10" creationId="{2609A028-2757-4210-8E72-3E367216AE4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11" creationId="{E01D08A4-9E7E-49EE-9DCE-E71E9E1B018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12" creationId="{B4E7FA58-11F8-411E-803E-2C720B8F218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13" creationId="{C0802EB5-ABC0-4CA5-9E07-418B6310CDE2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14" creationId="{2BBB5ED3-0C70-4C27-B0AE-F93746C173D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15" creationId="{CEE4EB2B-BD7F-4C55-B22F-5120845CA0C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16" creationId="{82082DF1-CB61-42C7-8105-1FB7AB9E1B9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17" creationId="{B5E9FA34-A3FE-4D64-A428-C4CA72B7D0B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18" creationId="{214BF3A6-F23A-4E8E-B9C5-9DC564D8A40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19" creationId="{AE4BBAAE-7C3E-434A-8B57-A47AB50B22D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20" creationId="{E1FF5E9C-BB9C-4BC5-A8F5-F6CD9C5B597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21" creationId="{B84CFDC0-DCAC-42E5-84C0-608FDD8A907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22" creationId="{06DF9A85-E8B2-41BD-8BF3-51E5CE0AC97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23" creationId="{6D2132C5-7471-46B1-814A-6F2C7D806DB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24" creationId="{7445B0F3-CF0D-4173-9245-8A9CE6D97145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25" creationId="{F03925FF-E50E-4A33-980E-DCD47946E96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26" creationId="{F740EF83-3BBF-490D-9B33-AAA9CD399E7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27" creationId="{8826CAD3-0BB7-4C80-8869-20B106BEBA8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28" creationId="{27EF3BD8-898F-4E2A-9945-D0619F7A353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29" creationId="{B734F5D4-C486-4A40-8261-420C823DCCC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30" creationId="{C6ED53D3-D865-4EF8-8A80-E4FFCC0606C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31" creationId="{118A08A3-8C40-4909-8EFF-E783AE8137B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32" creationId="{45FA5470-5A0D-4CAE-AD6D-CAD080E1C0F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33" creationId="{0EC074C1-F05E-4795-A548-4F89BD19261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34" creationId="{F849D42E-FC0D-4E4C-BD07-284814F0688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35" creationId="{98D6C9FD-B27D-4125-AE57-9A2F10BD854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36" creationId="{EB45B0C5-BC23-481C-848C-7BF678551DD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37" creationId="{0D999C84-72DD-4720-B130-419AFDC3248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38" creationId="{F71F1C40-D702-4967-8CA2-610B22C4E6F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39" creationId="{367931DE-2179-4468-911E-81659277A8B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40" creationId="{9EBFE28B-79BA-4D1B-AEBB-CCD649C0719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41" creationId="{626AA0BE-57DE-414C-961D-1D627BC5918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42" creationId="{93CD8461-8D8B-442A-9072-9D2E08F8D34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43" creationId="{84C647CB-EBF0-4538-82FC-D7577E8ED062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44" creationId="{F9D38933-F358-4888-839E-A444C1F6CCC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46" creationId="{BC0F32DE-BAAB-4080-A9E4-06A37E61941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47" creationId="{5F9439CB-93B6-4932-8317-72D227497EC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48" creationId="{79C05DBC-7984-4382-9FAA-C47D433E94F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49" creationId="{434C9DE3-0BC1-4FC0-A35E-2D0822B055C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50" creationId="{EA4C567B-06C5-4828-99EE-DC5F5FD6E270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51" creationId="{762652C1-4779-4C41-B2D6-7E1AAFFEF3F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52" creationId="{15061296-2F28-4593-AF38-B908CB79393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53" creationId="{2290121B-D5E7-42A7-B760-3DA275AF98B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54" creationId="{A75845F8-A3F7-4E39-B065-BD086F6E0DC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55" creationId="{6D6C7BD2-ADD2-4EFB-A1A3-B16009EBD0A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56" creationId="{1C68993F-C575-4899-98B8-D1223EBA04B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57" creationId="{664D25F0-694E-47C4-BAFB-9B4C4D0B239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58" creationId="{EAD1A94A-D652-496B-81DA-79D083673FC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59" creationId="{02DC21FC-C807-49B9-9241-46C94BEB65E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60" creationId="{C23E07B6-EB62-4ADB-A6EC-569C39244DE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61" creationId="{553C1A93-C852-4B13-92C2-311C694C2700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62" creationId="{4C3C0A3F-5242-4674-9386-8C0B8693AAC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63" creationId="{E976C238-7267-4CE4-9A0E-F74A6BCEF76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64" creationId="{1D82C145-E150-4E96-AB8C-9ED1A183026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65" creationId="{3D5AF62C-0AC9-4DD1-8BDF-B1129F9808A0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66" creationId="{25A28EEA-AFC8-4D90-9751-E4CA49E5344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67" creationId="{289FB60D-8063-42A2-85B8-9272D7AD29B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68" creationId="{2A57E372-9F23-47D1-BF02-8BB3A4190FE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69" creationId="{D18D935E-B1DC-43FD-A058-81D11B37C689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70" creationId="{E16881D0-60F1-4FAF-8D1A-0E0A609BFB8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71" creationId="{1F422703-A612-4395-BBD4-2213CB837620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72" creationId="{F214EA4D-10E6-4BD4-9820-66029384F2B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73" creationId="{85ED3B35-E24C-40DC-83DC-CD62497678E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74" creationId="{38EF3B64-6684-46A2-BCEC-9C2096C3744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75" creationId="{A07A128D-B9E8-4D64-A71C-C52094B6D13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76" creationId="{9C2F7C34-4239-4918-B1E5-D9E1B3FBD6F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77" creationId="{86C660F9-B97A-4E56-8493-777D962171D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78" creationId="{9A8A408E-9039-4815-B343-4ACC273973B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79" creationId="{FD26A967-7465-4923-91EE-B933E4A8D91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80" creationId="{D6088CB0-41DA-4BB4-B4BB-31C802FFC57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81" creationId="{2DA68A7F-FA03-4797-8000-43EC560AD82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82" creationId="{4727C5CB-FA27-4288-AAAC-DC1E7CD2AC70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83" creationId="{540392FC-DC8E-4592-A572-28F57E701E5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84" creationId="{BC7E0A9C-5BD2-4434-B375-F335F751068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85" creationId="{4C59354A-51C2-404C-957E-61D2F006C6B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86" creationId="{55A0A88A-C4C4-4FDF-B40D-2FE99DDF538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87" creationId="{A7DA90A3-06F4-47E5-806A-A68292348B9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88" creationId="{2E4753DD-5A6D-47B5-9037-727397041354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89" creationId="{64D92516-159E-4AB2-8293-3A3C7BA5C07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90" creationId="{A333ECE6-6147-4833-B84A-15B4CE99ACA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91" creationId="{D6688B9E-988D-4D05-82FC-3D7D2D8535F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92" creationId="{40549300-8813-44CF-B533-A8973524AE1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93" creationId="{B2195B95-9DE9-40A7-B7CC-4B6F96200486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94" creationId="{C337258C-B5C6-45D2-A4DE-DD2A5B9E9B1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95" creationId="{70DF7F3C-3198-489C-BB4C-075C5743C018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96" creationId="{6D53F788-9562-41DB-8DB3-9990491E60E1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97" creationId="{99054DB7-030E-4D95-8649-8B115E87B62B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98" creationId="{B709D7C7-A063-4E1C-B29B-4987885A0352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699" creationId="{77FEC3DA-9284-4BC4-A905-F21FE64F7A4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700" creationId="{7F915268-D91A-4E8A-AD1B-2EC737141C1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701" creationId="{22D627BA-0D76-48E8-95FE-19AC9BFE04F3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702" creationId="{8246FFD2-F100-4068-8223-1AAACB833BAD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703" creationId="{E929DA1A-ED45-4746-9774-361575473E0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704" creationId="{1A80CA30-E733-434A-BC78-81E8995EE71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705" creationId="{CD88C976-980C-4DE5-805E-183B2B0B948A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706" creationId="{8DE2FB85-FAFE-4F58-926C-F8562B3AC44E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707" creationId="{A8212482-85C8-4562-90A5-62EA605CB0D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708" creationId="{B5E6CE48-1DA5-436E-AB8C-33C0285A3FA7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709" creationId="{96833D33-3D0A-4034-9ACA-072D146458B8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10" creationId="{168887D2-2C35-4969-9803-D505777ABFBC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11" creationId="{BC917105-152C-413F-A533-A39E8B458378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14" creationId="{AA18A9FC-7419-40A4-B493-C7B95D3DB075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17" creationId="{38EADC09-5219-4E6D-A0B2-FD81E71F4551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18" creationId="{3D8323EE-2F30-4F16-B4E1-35D2C6CC8C96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19" creationId="{A51C2AE0-8DF4-47E6-B49A-D721B400475D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22" creationId="{5679F3FC-EC12-4E24-8442-DE12C1BA1885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23" creationId="{81EEC861-CB25-4B60-942E-241EAFB3FBEA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24" creationId="{04A1B789-BCA5-4AFB-A8F8-C62F7E744FCE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25" creationId="{57399D58-505C-45C4-A682-B16FBAD1A2FD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32" creationId="{FBC0BC20-5496-4DA6-82A6-52691615E7CB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33" creationId="{4C1282A9-4941-46E8-BBE1-C8E9C871578C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754" creationId="{73568B0A-19A4-44CD-9766-D170DBA1774F}"/>
          </ac:spMkLst>
        </pc:spChg>
        <pc:spChg chg="mod topLvl">
          <ac:chgData name="이동건" userId="4ad090f6-dadd-4301-b5d0-883b88f508af" providerId="ADAL" clId="{A724DCBF-5B01-4D27-A7C2-8DEFE99425B6}" dt="2022-07-05T02:52:20.021" v="11921" actId="165"/>
          <ac:spMkLst>
            <pc:docMk/>
            <pc:sldMk cId="706861393" sldId="12856"/>
            <ac:spMk id="757" creationId="{2521A3CF-F5C8-4931-AC22-2A638B7F9B3C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59" creationId="{FA651E72-7038-422C-8897-36D8F297F29E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66" creationId="{C604AE9F-0611-4578-B2D9-1A33F85FEACB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69" creationId="{8EB48B93-8AC2-466F-8D78-4568C81EEC68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70" creationId="{A5489656-02E7-456F-8728-55FD3D217DC3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75" creationId="{4B50A111-A61E-454B-B713-C079A57D2841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78" creationId="{768FCC45-8AA1-409E-918A-2B91481945D1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84" creationId="{658E347C-3DAB-4198-A2EA-D9F764E76FE9}"/>
          </ac:spMkLst>
        </pc:spChg>
        <pc:spChg chg="mod topLvl">
          <ac:chgData name="이동건" userId="4ad090f6-dadd-4301-b5d0-883b88f508af" providerId="ADAL" clId="{A724DCBF-5B01-4D27-A7C2-8DEFE99425B6}" dt="2022-07-11T02:05:21.944" v="11992" actId="165"/>
          <ac:spMkLst>
            <pc:docMk/>
            <pc:sldMk cId="706861393" sldId="12856"/>
            <ac:spMk id="788" creationId="{71B0217A-AFB6-46F5-A508-E72649EA978D}"/>
          </ac:spMkLst>
        </pc:spChg>
        <pc:grpChg chg="add del mod">
          <ac:chgData name="이동건" userId="4ad090f6-dadd-4301-b5d0-883b88f508af" providerId="ADAL" clId="{A724DCBF-5B01-4D27-A7C2-8DEFE99425B6}" dt="2022-07-11T02:05:21.944" v="11992" actId="165"/>
          <ac:grpSpMkLst>
            <pc:docMk/>
            <pc:sldMk cId="706861393" sldId="12856"/>
            <ac:grpSpMk id="4" creationId="{8EFAC800-B645-42AA-A89E-CD5539314F16}"/>
          </ac:grpSpMkLst>
        </pc:grpChg>
        <pc:grpChg chg="add del mod topLvl">
          <ac:chgData name="이동건" userId="4ad090f6-dadd-4301-b5d0-883b88f508af" providerId="ADAL" clId="{A724DCBF-5B01-4D27-A7C2-8DEFE99425B6}" dt="2022-07-11T02:05:21.944" v="11992" actId="165"/>
          <ac:grpSpMkLst>
            <pc:docMk/>
            <pc:sldMk cId="706861393" sldId="12856"/>
            <ac:grpSpMk id="127" creationId="{92208FFA-649B-47BC-842C-7E25B26B860D}"/>
          </ac:grpSpMkLst>
        </pc:grpChg>
        <pc:grpChg chg="add del mod topLvl">
          <ac:chgData name="이동건" userId="4ad090f6-dadd-4301-b5d0-883b88f508af" providerId="ADAL" clId="{A724DCBF-5B01-4D27-A7C2-8DEFE99425B6}" dt="2022-07-11T02:05:21.944" v="11992" actId="165"/>
          <ac:grpSpMkLst>
            <pc:docMk/>
            <pc:sldMk cId="706861393" sldId="12856"/>
            <ac:grpSpMk id="129" creationId="{65BE4125-1405-488E-B921-16DF1FBA44A4}"/>
          </ac:grpSpMkLst>
        </pc:grpChg>
        <pc:grpChg chg="add del mod topLvl">
          <ac:chgData name="이동건" userId="4ad090f6-dadd-4301-b5d0-883b88f508af" providerId="ADAL" clId="{A724DCBF-5B01-4D27-A7C2-8DEFE99425B6}" dt="2022-07-11T02:05:21.944" v="11992" actId="165"/>
          <ac:grpSpMkLst>
            <pc:docMk/>
            <pc:sldMk cId="706861393" sldId="12856"/>
            <ac:grpSpMk id="580" creationId="{A43307D0-9FA4-4911-A93E-A76C3A76BB73}"/>
          </ac:grpSpMkLst>
        </pc:grpChg>
        <pc:grpChg chg="add del mod topLvl">
          <ac:chgData name="이동건" userId="4ad090f6-dadd-4301-b5d0-883b88f508af" providerId="ADAL" clId="{A724DCBF-5B01-4D27-A7C2-8DEFE99425B6}" dt="2022-07-11T02:05:21.944" v="11992" actId="165"/>
          <ac:grpSpMkLst>
            <pc:docMk/>
            <pc:sldMk cId="706861393" sldId="12856"/>
            <ac:grpSpMk id="645" creationId="{F9B7AE14-C3EF-435D-AE9B-ACAC2DE388E8}"/>
          </ac:grpSpMkLst>
        </pc:grpChg>
        <pc:grpChg chg="add del mod topLvl">
          <ac:chgData name="이동건" userId="4ad090f6-dadd-4301-b5d0-883b88f508af" providerId="ADAL" clId="{A724DCBF-5B01-4D27-A7C2-8DEFE99425B6}" dt="2022-07-05T02:52:21.087" v="11922" actId="165"/>
          <ac:grpSpMkLst>
            <pc:docMk/>
            <pc:sldMk cId="706861393" sldId="12856"/>
            <ac:grpSpMk id="739" creationId="{FA198FED-18B6-4F88-A119-A9FC1A2316BD}"/>
          </ac:grpSpMkLst>
        </pc:grpChg>
        <pc:grpChg chg="add del mod topLvl">
          <ac:chgData name="이동건" userId="4ad090f6-dadd-4301-b5d0-883b88f508af" providerId="ADAL" clId="{A724DCBF-5B01-4D27-A7C2-8DEFE99425B6}" dt="2022-07-11T02:05:21.944" v="11992" actId="165"/>
          <ac:grpSpMkLst>
            <pc:docMk/>
            <pc:sldMk cId="706861393" sldId="12856"/>
            <ac:grpSpMk id="758" creationId="{41D0E612-72B9-4C01-93FF-2BD61BA33CB7}"/>
          </ac:grpSpMkLst>
        </pc:grpChg>
        <pc:picChg chg="mod topLvl">
          <ac:chgData name="이동건" userId="4ad090f6-dadd-4301-b5d0-883b88f508af" providerId="ADAL" clId="{A724DCBF-5B01-4D27-A7C2-8DEFE99425B6}" dt="2022-07-11T02:05:21.944" v="11992" actId="165"/>
          <ac:picMkLst>
            <pc:docMk/>
            <pc:sldMk cId="706861393" sldId="12856"/>
            <ac:picMk id="150" creationId="{9267CFAB-C09C-4C67-94FB-31BBF2898CDD}"/>
          </ac:picMkLst>
        </pc:picChg>
        <pc:picChg chg="mod topLvl">
          <ac:chgData name="이동건" userId="4ad090f6-dadd-4301-b5d0-883b88f508af" providerId="ADAL" clId="{A724DCBF-5B01-4D27-A7C2-8DEFE99425B6}" dt="2022-07-11T02:05:21.944" v="11992" actId="165"/>
          <ac:picMkLst>
            <pc:docMk/>
            <pc:sldMk cId="706861393" sldId="12856"/>
            <ac:picMk id="151" creationId="{97589E26-84CC-46EA-9580-5A3BECC04DE9}"/>
          </ac:picMkLst>
        </pc:picChg>
        <pc:picChg chg="mod topLvl">
          <ac:chgData name="이동건" userId="4ad090f6-dadd-4301-b5d0-883b88f508af" providerId="ADAL" clId="{A724DCBF-5B01-4D27-A7C2-8DEFE99425B6}" dt="2022-07-05T02:52:19.407" v="11920" actId="165"/>
          <ac:picMkLst>
            <pc:docMk/>
            <pc:sldMk cId="706861393" sldId="12856"/>
            <ac:picMk id="734" creationId="{2B6B906F-8715-4485-BF86-A9725D6C9E17}"/>
          </ac:picMkLst>
        </pc:picChg>
        <pc:picChg chg="mod topLvl">
          <ac:chgData name="이동건" userId="4ad090f6-dadd-4301-b5d0-883b88f508af" providerId="ADAL" clId="{A724DCBF-5B01-4D27-A7C2-8DEFE99425B6}" dt="2022-07-05T02:52:19.407" v="11920" actId="165"/>
          <ac:picMkLst>
            <pc:docMk/>
            <pc:sldMk cId="706861393" sldId="12856"/>
            <ac:picMk id="735" creationId="{3BAAE7F6-7B99-4AC1-B6B5-1B9D0D44ABD2}"/>
          </ac:picMkLst>
        </pc:picChg>
        <pc:picChg chg="mod topLvl">
          <ac:chgData name="이동건" userId="4ad090f6-dadd-4301-b5d0-883b88f508af" providerId="ADAL" clId="{A724DCBF-5B01-4D27-A7C2-8DEFE99425B6}" dt="2022-07-11T02:05:21.944" v="11992" actId="165"/>
          <ac:picMkLst>
            <pc:docMk/>
            <pc:sldMk cId="706861393" sldId="12856"/>
            <ac:picMk id="736" creationId="{957963CD-559E-46A1-A2D4-C93CED04BA13}"/>
          </ac:picMkLst>
        </pc:picChg>
        <pc:picChg chg="mod topLvl">
          <ac:chgData name="이동건" userId="4ad090f6-dadd-4301-b5d0-883b88f508af" providerId="ADAL" clId="{A724DCBF-5B01-4D27-A7C2-8DEFE99425B6}" dt="2022-07-11T02:05:21.944" v="11992" actId="165"/>
          <ac:picMkLst>
            <pc:docMk/>
            <pc:sldMk cId="706861393" sldId="12856"/>
            <ac:picMk id="737" creationId="{BD1B0321-AD16-4A3A-92CC-0880FF78501E}"/>
          </ac:picMkLst>
        </pc:picChg>
        <pc:picChg chg="mod topLvl">
          <ac:chgData name="이동건" userId="4ad090f6-dadd-4301-b5d0-883b88f508af" providerId="ADAL" clId="{A724DCBF-5B01-4D27-A7C2-8DEFE99425B6}" dt="2022-07-11T02:05:21.944" v="11992" actId="165"/>
          <ac:picMkLst>
            <pc:docMk/>
            <pc:sldMk cId="706861393" sldId="12856"/>
            <ac:picMk id="743" creationId="{782B8903-7008-429D-930D-1913797A5BF8}"/>
          </ac:picMkLst>
        </pc:picChg>
        <pc:picChg chg="mod topLvl">
          <ac:chgData name="이동건" userId="4ad090f6-dadd-4301-b5d0-883b88f508af" providerId="ADAL" clId="{A724DCBF-5B01-4D27-A7C2-8DEFE99425B6}" dt="2022-07-11T02:05:21.944" v="11992" actId="165"/>
          <ac:picMkLst>
            <pc:docMk/>
            <pc:sldMk cId="706861393" sldId="12856"/>
            <ac:picMk id="744" creationId="{2E7CC80D-7F3F-4184-96DD-51E3269239F4}"/>
          </ac:picMkLst>
        </pc:picChg>
        <pc:cxnChg chg="mod topLvl">
          <ac:chgData name="이동건" userId="4ad090f6-dadd-4301-b5d0-883b88f508af" providerId="ADAL" clId="{A724DCBF-5B01-4D27-A7C2-8DEFE99425B6}" dt="2022-07-05T02:52:20.021" v="11921" actId="165"/>
          <ac:cxnSpMkLst>
            <pc:docMk/>
            <pc:sldMk cId="706861393" sldId="12856"/>
            <ac:cxnSpMk id="178" creationId="{D35CFF62-F9CD-4072-B0D6-CFCE0D31D75F}"/>
          </ac:cxnSpMkLst>
        </pc:cxnChg>
        <pc:cxnChg chg="mod topLvl">
          <ac:chgData name="이동건" userId="4ad090f6-dadd-4301-b5d0-883b88f508af" providerId="ADAL" clId="{A724DCBF-5B01-4D27-A7C2-8DEFE99425B6}" dt="2022-07-05T02:52:20.021" v="11921" actId="165"/>
          <ac:cxnSpMkLst>
            <pc:docMk/>
            <pc:sldMk cId="706861393" sldId="12856"/>
            <ac:cxnSpMk id="179" creationId="{9BF761E5-B505-4AD1-A761-97D6A62FA337}"/>
          </ac:cxnSpMkLst>
        </pc:cxnChg>
        <pc:cxnChg chg="mod topLvl">
          <ac:chgData name="이동건" userId="4ad090f6-dadd-4301-b5d0-883b88f508af" providerId="ADAL" clId="{A724DCBF-5B01-4D27-A7C2-8DEFE99425B6}" dt="2022-07-05T02:52:20.021" v="11921" actId="165"/>
          <ac:cxnSpMkLst>
            <pc:docMk/>
            <pc:sldMk cId="706861393" sldId="12856"/>
            <ac:cxnSpMk id="182" creationId="{5DEDF5EE-B784-427B-9C76-55D55549D1C9}"/>
          </ac:cxnSpMkLst>
        </pc:cxnChg>
        <pc:cxnChg chg="mod topLvl">
          <ac:chgData name="이동건" userId="4ad090f6-dadd-4301-b5d0-883b88f508af" providerId="ADAL" clId="{A724DCBF-5B01-4D27-A7C2-8DEFE99425B6}" dt="2022-07-05T02:52:20.021" v="11921" actId="165"/>
          <ac:cxnSpMkLst>
            <pc:docMk/>
            <pc:sldMk cId="706861393" sldId="12856"/>
            <ac:cxnSpMk id="183" creationId="{8804EEC7-2A92-4FD7-B67B-B2BA8EC0AF90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13" creationId="{2B8716FD-D350-419F-99FB-AA66D2DA7A8B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20" creationId="{C3A7FE7F-10AE-414F-B467-7F7370D52ADD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21" creationId="{37400922-5D3B-4BC2-B5A2-E67F4E3927C1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26" creationId="{DB983565-DA46-41BC-8E36-73F58B23C367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29" creationId="{57408BD4-A032-4EDC-ABE2-3F9FA82781DE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46" creationId="{5FEB429A-5F16-4B61-8CFF-AE6D130914A3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49" creationId="{EC3B828B-A231-4A0C-BCB9-0A923A01247F}"/>
          </ac:cxnSpMkLst>
        </pc:cxnChg>
        <pc:cxnChg chg="mod topLvl">
          <ac:chgData name="이동건" userId="4ad090f6-dadd-4301-b5d0-883b88f508af" providerId="ADAL" clId="{A724DCBF-5B01-4D27-A7C2-8DEFE99425B6}" dt="2022-07-05T02:52:20.021" v="11921" actId="165"/>
          <ac:cxnSpMkLst>
            <pc:docMk/>
            <pc:sldMk cId="706861393" sldId="12856"/>
            <ac:cxnSpMk id="752" creationId="{4A4D01D5-B5DB-4DBD-BDE4-EF99E0A2EB44}"/>
          </ac:cxnSpMkLst>
        </pc:cxnChg>
        <pc:cxnChg chg="mod topLvl">
          <ac:chgData name="이동건" userId="4ad090f6-dadd-4301-b5d0-883b88f508af" providerId="ADAL" clId="{A724DCBF-5B01-4D27-A7C2-8DEFE99425B6}" dt="2022-07-05T02:52:20.021" v="11921" actId="165"/>
          <ac:cxnSpMkLst>
            <pc:docMk/>
            <pc:sldMk cId="706861393" sldId="12856"/>
            <ac:cxnSpMk id="755" creationId="{CD306E7D-432C-4AB3-956F-2169991C42A8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60" creationId="{1F3AC524-5B6C-47D7-9AB4-508079E09A9C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63" creationId="{F7514B33-5296-4E1B-9E2B-FDE8F0D9E232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64" creationId="{F943E3DC-716F-4DAD-8038-4FE51A93318F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68" creationId="{7D18231B-8A9B-4696-8BB8-E4837F37E627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72" creationId="{36136581-A623-49A1-AFDE-82CEC3D1396B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76" creationId="{B6377F2B-2914-4B2D-8E55-75304373BB2B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81" creationId="{108CF9FF-F90B-4B4B-92E2-BAB040BDCFC4}"/>
          </ac:cxnSpMkLst>
        </pc:cxnChg>
        <pc:cxnChg chg="mod topLvl">
          <ac:chgData name="이동건" userId="4ad090f6-dadd-4301-b5d0-883b88f508af" providerId="ADAL" clId="{A724DCBF-5B01-4D27-A7C2-8DEFE99425B6}" dt="2022-07-11T02:05:21.944" v="11992" actId="165"/>
          <ac:cxnSpMkLst>
            <pc:docMk/>
            <pc:sldMk cId="706861393" sldId="12856"/>
            <ac:cxnSpMk id="785" creationId="{B0059054-42D2-4FE8-95ED-1F4C620282B7}"/>
          </ac:cxnSpMkLst>
        </pc:cxnChg>
      </pc:sldChg>
      <pc:sldChg chg="addSp modSp add">
        <pc:chgData name="이동건" userId="4ad090f6-dadd-4301-b5d0-883b88f508af" providerId="ADAL" clId="{A724DCBF-5B01-4D27-A7C2-8DEFE99425B6}" dt="2022-07-03T23:41:55.650" v="11916" actId="20577"/>
        <pc:sldMkLst>
          <pc:docMk/>
          <pc:sldMk cId="2349501645" sldId="12857"/>
        </pc:sldMkLst>
        <pc:spChg chg="mod">
          <ac:chgData name="이동건" userId="4ad090f6-dadd-4301-b5d0-883b88f508af" providerId="ADAL" clId="{A724DCBF-5B01-4D27-A7C2-8DEFE99425B6}" dt="2022-06-29T00:42:10.946" v="10529" actId="20577"/>
          <ac:spMkLst>
            <pc:docMk/>
            <pc:sldMk cId="2349501645" sldId="12857"/>
            <ac:spMk id="2" creationId="{0745B92E-9091-F7F4-DF05-715E037CEDCA}"/>
          </ac:spMkLst>
        </pc:spChg>
        <pc:spChg chg="mod">
          <ac:chgData name="이동건" userId="4ad090f6-dadd-4301-b5d0-883b88f508af" providerId="ADAL" clId="{A724DCBF-5B01-4D27-A7C2-8DEFE99425B6}" dt="2022-07-03T23:41:55.650" v="11916" actId="20577"/>
          <ac:spMkLst>
            <pc:docMk/>
            <pc:sldMk cId="2349501645" sldId="12857"/>
            <ac:spMk id="394" creationId="{05703910-510E-4BA7-BE95-9D101152DB45}"/>
          </ac:spMkLst>
        </pc:spChg>
        <pc:cxnChg chg="add mod">
          <ac:chgData name="이동건" userId="4ad090f6-dadd-4301-b5d0-883b88f508af" providerId="ADAL" clId="{A724DCBF-5B01-4D27-A7C2-8DEFE99425B6}" dt="2022-06-30T05:16:32.478" v="11906" actId="14100"/>
          <ac:cxnSpMkLst>
            <pc:docMk/>
            <pc:sldMk cId="2349501645" sldId="12857"/>
            <ac:cxnSpMk id="77" creationId="{F163799F-E697-4B43-8A50-DAB3C60858E4}"/>
          </ac:cxnSpMkLst>
        </pc:cxnChg>
      </pc:sldChg>
      <pc:sldChg chg="addSp delSp modSp add ord">
        <pc:chgData name="이동건" userId="4ad090f6-dadd-4301-b5d0-883b88f508af" providerId="ADAL" clId="{A724DCBF-5B01-4D27-A7C2-8DEFE99425B6}" dt="2022-07-07T00:28:05.539" v="11991" actId="14100"/>
        <pc:sldMkLst>
          <pc:docMk/>
          <pc:sldMk cId="1435002166" sldId="12858"/>
        </pc:sldMkLst>
        <pc:spChg chg="mod">
          <ac:chgData name="이동건" userId="4ad090f6-dadd-4301-b5d0-883b88f508af" providerId="ADAL" clId="{A724DCBF-5B01-4D27-A7C2-8DEFE99425B6}" dt="2022-06-29T03:27:10.128" v="10540" actId="20577"/>
          <ac:spMkLst>
            <pc:docMk/>
            <pc:sldMk cId="1435002166" sldId="12858"/>
            <ac:spMk id="2" creationId="{EC9B3583-5677-4D82-905B-AABC027236B5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5" creationId="{FE22DA70-768C-4A71-88A2-DDE735459AC0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8" creationId="{AAE5FE23-3F3B-45AA-807E-C5DAEB7D71B6}"/>
          </ac:spMkLst>
        </pc:spChg>
        <pc:spChg chg="add del mod">
          <ac:chgData name="이동건" userId="4ad090f6-dadd-4301-b5d0-883b88f508af" providerId="ADAL" clId="{A724DCBF-5B01-4D27-A7C2-8DEFE99425B6}" dt="2022-06-29T03:30:43.832" v="10555" actId="478"/>
          <ac:spMkLst>
            <pc:docMk/>
            <pc:sldMk cId="1435002166" sldId="12858"/>
            <ac:spMk id="14" creationId="{D53A40C8-9295-4BD9-BC38-C8DC801C9322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18" creationId="{C8CE9E08-6AC0-4E77-8F70-37F997FEB887}"/>
          </ac:spMkLst>
        </pc:spChg>
        <pc:spChg chg="add del mod">
          <ac:chgData name="이동건" userId="4ad090f6-dadd-4301-b5d0-883b88f508af" providerId="ADAL" clId="{A724DCBF-5B01-4D27-A7C2-8DEFE99425B6}" dt="2022-06-29T03:31:50.349" v="10578" actId="478"/>
          <ac:spMkLst>
            <pc:docMk/>
            <pc:sldMk cId="1435002166" sldId="12858"/>
            <ac:spMk id="20" creationId="{0E18814A-D487-4838-BFE8-EA6E8FA37A95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25" creationId="{692C9D15-7A6C-4A69-87D5-9AD96035DDFB}"/>
          </ac:spMkLst>
        </pc:spChg>
        <pc:spChg chg="add del mod">
          <ac:chgData name="이동건" userId="4ad090f6-dadd-4301-b5d0-883b88f508af" providerId="ADAL" clId="{A724DCBF-5B01-4D27-A7C2-8DEFE99425B6}" dt="2022-06-29T03:31:21" v="10567" actId="478"/>
          <ac:spMkLst>
            <pc:docMk/>
            <pc:sldMk cId="1435002166" sldId="12858"/>
            <ac:spMk id="26" creationId="{D2AC9975-CCE4-46A6-87E6-92FEEC12D185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27" creationId="{21AE6F26-B0F3-43C4-A580-7EAFF21CFAB5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28" creationId="{28E0422A-3880-4B83-AA8A-275B9198492E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29" creationId="{6674104C-8260-48D3-B90F-26BD480062CF}"/>
          </ac:spMkLst>
        </pc:spChg>
        <pc:spChg chg="add del mod">
          <ac:chgData name="이동건" userId="4ad090f6-dadd-4301-b5d0-883b88f508af" providerId="ADAL" clId="{A724DCBF-5B01-4D27-A7C2-8DEFE99425B6}" dt="2022-06-29T03:32:14.485" v="10583" actId="478"/>
          <ac:spMkLst>
            <pc:docMk/>
            <pc:sldMk cId="1435002166" sldId="12858"/>
            <ac:spMk id="30" creationId="{0C922516-9AD9-49B1-AB52-02F33D619617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33" creationId="{F7476669-1B15-4A03-BB82-460545C4CA61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34" creationId="{D233CC99-F57E-4692-A8B1-42796880BD8B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35" creationId="{B799891B-0E1C-4FC6-ADD5-94A73D0670EB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36" creationId="{E50ADCE2-CB34-443B-9852-988D25D2D95A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37" creationId="{A3D900DF-D48C-4C2A-9D74-704563D2CED7}"/>
          </ac:spMkLst>
        </pc:spChg>
        <pc:spChg chg="add del mod">
          <ac:chgData name="이동건" userId="4ad090f6-dadd-4301-b5d0-883b88f508af" providerId="ADAL" clId="{A724DCBF-5B01-4D27-A7C2-8DEFE99425B6}" dt="2022-06-29T03:30:54.261" v="10561" actId="478"/>
          <ac:spMkLst>
            <pc:docMk/>
            <pc:sldMk cId="1435002166" sldId="12858"/>
            <ac:spMk id="45" creationId="{74C20F02-7DF8-488A-95E4-8073E867CB86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52" creationId="{8543D0A6-2858-47DC-A348-08D63E4DF375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55" creationId="{997FA287-7AED-43C8-8F23-EEDD51A6F8ED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56" creationId="{FC894920-E21C-4971-9BA7-C5F692E979D8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3" creationId="{4A4041BD-60FD-4A4F-B950-D6009ECB306D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4" creationId="{D78B4BF9-3BE6-43E5-AF07-362B01E00AA9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5" creationId="{719576F8-3BD2-4309-8798-889821898C12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6" creationId="{447EC909-C0E1-4425-BFC1-9BE14BE3EED3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7" creationId="{F367B553-E301-40F5-8D4F-8486FA755B6C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8" creationId="{CEF16292-78C6-4A84-9D72-3CEF0B5B9493}"/>
          </ac:spMkLst>
        </pc:spChg>
        <pc:spChg chg="add del mod">
          <ac:chgData name="이동건" userId="4ad090f6-dadd-4301-b5d0-883b88f508af" providerId="ADAL" clId="{A724DCBF-5B01-4D27-A7C2-8DEFE99425B6}" dt="2022-06-30T00:14:31.044" v="10889" actId="478"/>
          <ac:spMkLst>
            <pc:docMk/>
            <pc:sldMk cId="1435002166" sldId="12858"/>
            <ac:spMk id="79" creationId="{DE61789F-90EA-4E69-B510-18C3F2DC2954}"/>
          </ac:spMkLst>
        </pc:spChg>
        <pc:spChg chg="add mod">
          <ac:chgData name="이동건" userId="4ad090f6-dadd-4301-b5d0-883b88f508af" providerId="ADAL" clId="{A724DCBF-5B01-4D27-A7C2-8DEFE99425B6}" dt="2022-07-07T00:28:05.539" v="11991" actId="14100"/>
          <ac:spMkLst>
            <pc:docMk/>
            <pc:sldMk cId="1435002166" sldId="12858"/>
            <ac:spMk id="84" creationId="{031774BA-B59B-462C-BE3E-F02EBDAE94C8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85" creationId="{F1C49DC4-973C-434F-A1C6-9F6067ABA106}"/>
          </ac:spMkLst>
        </pc:spChg>
        <pc:spChg chg="add mod">
          <ac:chgData name="이동건" userId="4ad090f6-dadd-4301-b5d0-883b88f508af" providerId="ADAL" clId="{A724DCBF-5B01-4D27-A7C2-8DEFE99425B6}" dt="2022-06-30T00:43:57.790" v="11381" actId="1076"/>
          <ac:spMkLst>
            <pc:docMk/>
            <pc:sldMk cId="1435002166" sldId="12858"/>
            <ac:spMk id="89" creationId="{9B10535B-0EEC-43CB-9C61-7584A9B0FF81}"/>
          </ac:spMkLst>
        </pc:spChg>
        <pc:spChg chg="add mod">
          <ac:chgData name="이동건" userId="4ad090f6-dadd-4301-b5d0-883b88f508af" providerId="ADAL" clId="{A724DCBF-5B01-4D27-A7C2-8DEFE99425B6}" dt="2022-06-30T00:44:00.386" v="11382" actId="1076"/>
          <ac:spMkLst>
            <pc:docMk/>
            <pc:sldMk cId="1435002166" sldId="12858"/>
            <ac:spMk id="92" creationId="{D688BA39-A936-413A-A9E0-1FB92D827928}"/>
          </ac:spMkLst>
        </pc:spChg>
        <pc:spChg chg="add mod">
          <ac:chgData name="이동건" userId="4ad090f6-dadd-4301-b5d0-883b88f508af" providerId="ADAL" clId="{A724DCBF-5B01-4D27-A7C2-8DEFE99425B6}" dt="2022-06-30T00:53:06.910" v="11470" actId="20577"/>
          <ac:spMkLst>
            <pc:docMk/>
            <pc:sldMk cId="1435002166" sldId="12858"/>
            <ac:spMk id="95" creationId="{4F9784F4-8391-45BE-8CFB-48EEA4AF669F}"/>
          </ac:spMkLst>
        </pc:spChg>
        <pc:spChg chg="add mod">
          <ac:chgData name="이동건" userId="4ad090f6-dadd-4301-b5d0-883b88f508af" providerId="ADAL" clId="{A724DCBF-5B01-4D27-A7C2-8DEFE99425B6}" dt="2022-06-30T00:54:12.399" v="11575" actId="20577"/>
          <ac:spMkLst>
            <pc:docMk/>
            <pc:sldMk cId="1435002166" sldId="12858"/>
            <ac:spMk id="96" creationId="{8E537A5E-1211-4FF9-98BD-2BB028914F7B}"/>
          </ac:spMkLst>
        </pc:spChg>
        <pc:spChg chg="add mod">
          <ac:chgData name="이동건" userId="4ad090f6-dadd-4301-b5d0-883b88f508af" providerId="ADAL" clId="{A724DCBF-5B01-4D27-A7C2-8DEFE99425B6}" dt="2022-06-30T00:57:07.097" v="11687" actId="1076"/>
          <ac:spMkLst>
            <pc:docMk/>
            <pc:sldMk cId="1435002166" sldId="12858"/>
            <ac:spMk id="97" creationId="{6E704761-D830-446E-B957-B235ED0CDD69}"/>
          </ac:spMkLst>
        </pc:spChg>
        <pc:spChg chg="add mod">
          <ac:chgData name="이동건" userId="4ad090f6-dadd-4301-b5d0-883b88f508af" providerId="ADAL" clId="{A724DCBF-5B01-4D27-A7C2-8DEFE99425B6}" dt="2022-06-30T00:59:06.967" v="11900" actId="1076"/>
          <ac:spMkLst>
            <pc:docMk/>
            <pc:sldMk cId="1435002166" sldId="12858"/>
            <ac:spMk id="98" creationId="{83459C5E-8B90-4702-9A0D-593DF7341258}"/>
          </ac:spMkLst>
        </pc:spChg>
        <pc:spChg chg="add mod">
          <ac:chgData name="이동건" userId="4ad090f6-dadd-4301-b5d0-883b88f508af" providerId="ADAL" clId="{A724DCBF-5B01-4D27-A7C2-8DEFE99425B6}" dt="2022-06-30T00:59:11.817" v="11902" actId="403"/>
          <ac:spMkLst>
            <pc:docMk/>
            <pc:sldMk cId="1435002166" sldId="12858"/>
            <ac:spMk id="99" creationId="{6CD23CE8-1989-4FFC-953D-1C7FCC7529CD}"/>
          </ac:spMkLst>
        </pc:spChg>
        <pc:spChg chg="add mod">
          <ac:chgData name="이동건" userId="4ad090f6-dadd-4301-b5d0-883b88f508af" providerId="ADAL" clId="{A724DCBF-5B01-4D27-A7C2-8DEFE99425B6}" dt="2022-06-30T00:59:11.817" v="11902" actId="403"/>
          <ac:spMkLst>
            <pc:docMk/>
            <pc:sldMk cId="1435002166" sldId="12858"/>
            <ac:spMk id="100" creationId="{46517F2E-2DB2-423F-B255-6C8EA10C7F81}"/>
          </ac:spMkLst>
        </pc:spChg>
        <pc:picChg chg="add del mod">
          <ac:chgData name="이동건" userId="4ad090f6-dadd-4301-b5d0-883b88f508af" providerId="ADAL" clId="{A724DCBF-5B01-4D27-A7C2-8DEFE99425B6}" dt="2022-06-30T00:43:30.187" v="11372" actId="478"/>
          <ac:picMkLst>
            <pc:docMk/>
            <pc:sldMk cId="1435002166" sldId="12858"/>
            <ac:picMk id="4" creationId="{A979A586-3290-4AF1-ABD4-AFFBC548C2EB}"/>
          </ac:picMkLst>
        </pc:picChg>
        <pc:picChg chg="add mod">
          <ac:chgData name="이동건" userId="4ad090f6-dadd-4301-b5d0-883b88f508af" providerId="ADAL" clId="{A724DCBF-5B01-4D27-A7C2-8DEFE99425B6}" dt="2022-06-30T00:57:02.099" v="11685" actId="1076"/>
          <ac:picMkLst>
            <pc:docMk/>
            <pc:sldMk cId="1435002166" sldId="12858"/>
            <ac:picMk id="93" creationId="{A7A8EE0B-26BF-4D69-AC32-58B1044446F0}"/>
          </ac:picMkLst>
        </pc:picChg>
        <pc:picChg chg="add mod">
          <ac:chgData name="이동건" userId="4ad090f6-dadd-4301-b5d0-883b88f508af" providerId="ADAL" clId="{A724DCBF-5B01-4D27-A7C2-8DEFE99425B6}" dt="2022-06-30T00:57:04.003" v="11686" actId="1076"/>
          <ac:picMkLst>
            <pc:docMk/>
            <pc:sldMk cId="1435002166" sldId="12858"/>
            <ac:picMk id="94" creationId="{89E22C17-3D7C-4D26-99B4-0921362D10D2}"/>
          </ac:picMkLst>
        </pc:pic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6" creationId="{FB1A21A1-717B-4B69-872A-19E495766B3E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7" creationId="{49FFBB8E-D4FE-43F4-B76F-78942233714E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9" creationId="{865F6790-5C5F-479C-B709-304D1175F8E6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10" creationId="{84C6DE83-B406-4474-803D-A8052C1E3015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11" creationId="{100CF020-694C-4ED4-A613-B691434BA590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12" creationId="{F8240CDD-14E3-4C8F-A7EA-21066A86CAAF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13" creationId="{92904386-CE8B-4265-BD26-32D37D5F4FB7}"/>
          </ac:cxnSpMkLst>
        </pc:cxnChg>
        <pc:cxnChg chg="add del mod">
          <ac:chgData name="이동건" userId="4ad090f6-dadd-4301-b5d0-883b88f508af" providerId="ADAL" clId="{A724DCBF-5B01-4D27-A7C2-8DEFE99425B6}" dt="2022-06-29T03:30:46.916" v="10558" actId="478"/>
          <ac:cxnSpMkLst>
            <pc:docMk/>
            <pc:sldMk cId="1435002166" sldId="12858"/>
            <ac:cxnSpMk id="15" creationId="{DB44C7EA-EAA4-4712-AA95-CCE80AEC8DCA}"/>
          </ac:cxnSpMkLst>
        </pc:cxnChg>
        <pc:cxnChg chg="add del mod">
          <ac:chgData name="이동건" userId="4ad090f6-dadd-4301-b5d0-883b88f508af" providerId="ADAL" clId="{A724DCBF-5B01-4D27-A7C2-8DEFE99425B6}" dt="2022-06-29T03:30:50.615" v="10559" actId="478"/>
          <ac:cxnSpMkLst>
            <pc:docMk/>
            <pc:sldMk cId="1435002166" sldId="12858"/>
            <ac:cxnSpMk id="16" creationId="{047D7A87-7955-4D0A-84CC-7747FCCA3C9B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17" creationId="{A9ECDEA3-2F61-4296-ACCF-1284DA6F241E}"/>
          </ac:cxnSpMkLst>
        </pc:cxnChg>
        <pc:cxnChg chg="add del mod">
          <ac:chgData name="이동건" userId="4ad090f6-dadd-4301-b5d0-883b88f508af" providerId="ADAL" clId="{A724DCBF-5B01-4D27-A7C2-8DEFE99425B6}" dt="2022-06-29T03:31:49.352" v="10577" actId="478"/>
          <ac:cxnSpMkLst>
            <pc:docMk/>
            <pc:sldMk cId="1435002166" sldId="12858"/>
            <ac:cxnSpMk id="19" creationId="{584D63D8-E5E5-451D-A13D-750435FCD45B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21" creationId="{3AA4ADD8-7F04-4A21-9A8C-84D52B1C671D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22" creationId="{83AC024A-C198-404D-B0EC-25120FDBF1E9}"/>
          </ac:cxnSpMkLst>
        </pc:cxnChg>
        <pc:cxnChg chg="add mod">
          <ac:chgData name="이동건" userId="4ad090f6-dadd-4301-b5d0-883b88f508af" providerId="ADAL" clId="{A724DCBF-5B01-4D27-A7C2-8DEFE99425B6}" dt="2022-07-07T00:25:03.775" v="11989" actId="208"/>
          <ac:cxnSpMkLst>
            <pc:docMk/>
            <pc:sldMk cId="1435002166" sldId="12858"/>
            <ac:cxnSpMk id="23" creationId="{9B68FFC1-5B84-4997-B3EC-31CD2AFC4EE4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24" creationId="{CD29B8D4-A615-4479-8DFA-7592B17C4BA2}"/>
          </ac:cxnSpMkLst>
        </pc:cxnChg>
        <pc:cxnChg chg="add del mod">
          <ac:chgData name="이동건" userId="4ad090f6-dadd-4301-b5d0-883b88f508af" providerId="ADAL" clId="{A724DCBF-5B01-4D27-A7C2-8DEFE99425B6}" dt="2022-06-29T03:31:48.588" v="10576" actId="478"/>
          <ac:cxnSpMkLst>
            <pc:docMk/>
            <pc:sldMk cId="1435002166" sldId="12858"/>
            <ac:cxnSpMk id="31" creationId="{D6B6DC5C-F8BE-43A5-967E-B320844F8DF2}"/>
          </ac:cxnSpMkLst>
        </pc:cxnChg>
        <pc:cxnChg chg="add del mod">
          <ac:chgData name="이동건" userId="4ad090f6-dadd-4301-b5d0-883b88f508af" providerId="ADAL" clId="{A724DCBF-5B01-4D27-A7C2-8DEFE99425B6}" dt="2022-06-29T03:30:44.719" v="10556" actId="478"/>
          <ac:cxnSpMkLst>
            <pc:docMk/>
            <pc:sldMk cId="1435002166" sldId="12858"/>
            <ac:cxnSpMk id="32" creationId="{7C7E15F3-80A0-40BE-AA59-6CA1DBC5CDAF}"/>
          </ac:cxnSpMkLst>
        </pc:cxnChg>
        <pc:cxnChg chg="add del mod">
          <ac:chgData name="이동건" userId="4ad090f6-dadd-4301-b5d0-883b88f508af" providerId="ADAL" clId="{A724DCBF-5B01-4D27-A7C2-8DEFE99425B6}" dt="2022-06-29T03:30:53.618" v="10560" actId="478"/>
          <ac:cxnSpMkLst>
            <pc:docMk/>
            <pc:sldMk cId="1435002166" sldId="12858"/>
            <ac:cxnSpMk id="38" creationId="{78937DD0-D333-4EEA-A3EF-622041636A3D}"/>
          </ac:cxnSpMkLst>
        </pc:cxnChg>
        <pc:cxnChg chg="add del mod">
          <ac:chgData name="이동건" userId="4ad090f6-dadd-4301-b5d0-883b88f508af" providerId="ADAL" clId="{A724DCBF-5B01-4D27-A7C2-8DEFE99425B6}" dt="2022-06-29T03:31:31.552" v="10570" actId="478"/>
          <ac:cxnSpMkLst>
            <pc:docMk/>
            <pc:sldMk cId="1435002166" sldId="12858"/>
            <ac:cxnSpMk id="39" creationId="{2BE9EC79-A9EF-479D-A964-A68EE57F8EFA}"/>
          </ac:cxnSpMkLst>
        </pc:cxnChg>
        <pc:cxnChg chg="add del mod">
          <ac:chgData name="이동건" userId="4ad090f6-dadd-4301-b5d0-883b88f508af" providerId="ADAL" clId="{A724DCBF-5B01-4D27-A7C2-8DEFE99425B6}" dt="2022-06-29T03:31:30.444" v="10569" actId="478"/>
          <ac:cxnSpMkLst>
            <pc:docMk/>
            <pc:sldMk cId="1435002166" sldId="12858"/>
            <ac:cxnSpMk id="40" creationId="{963E308B-6677-4CB8-9CBE-4B2E0F76CE6C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41" creationId="{FCAA9B2E-674F-4CAA-9E69-25B03621124F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42" creationId="{6225B43B-A797-4E82-866A-6D9B0E6DEA07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43" creationId="{23CE1BCC-D4A6-4F7B-B64F-438E5A05C96C}"/>
          </ac:cxnSpMkLst>
        </pc:cxnChg>
        <pc:cxnChg chg="add del mod">
          <ac:chgData name="이동건" userId="4ad090f6-dadd-4301-b5d0-883b88f508af" providerId="ADAL" clId="{A724DCBF-5B01-4D27-A7C2-8DEFE99425B6}" dt="2022-06-29T03:30:45.431" v="10557" actId="478"/>
          <ac:cxnSpMkLst>
            <pc:docMk/>
            <pc:sldMk cId="1435002166" sldId="12858"/>
            <ac:cxnSpMk id="44" creationId="{F24ED694-3587-4E09-B36E-C368BB851C1B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53" creationId="{492B23A9-1F19-4A47-A488-215D2FD09C7C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54" creationId="{55BD2CBC-0D8A-4AA5-8BC6-C9C0B66A579E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57" creationId="{9300298A-F577-49A9-837E-042957A91D08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58" creationId="{A0F5D662-4144-450F-B375-D63A0DC8829E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59" creationId="{D5CDB6BE-735D-40B2-AD8D-12B19F8D5D1F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0" creationId="{D5BA9A21-0736-486A-95BB-B4F0A5F90847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1" creationId="{ED839563-891E-46A5-B7F4-42E6D7083EAE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2" creationId="{B3A193E7-D3C5-423E-A9B0-35265484F6EB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3" creationId="{500F4A81-30CC-4357-ADA2-373187B6E8BA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4" creationId="{2ECACABE-B3C0-44B9-B788-239F3CC69EAD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5" creationId="{12811B2B-0509-425D-A3E4-38F49813E9A8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6" creationId="{33ED043D-40C7-46A1-873E-37D67F297741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7" creationId="{0A9841B5-485F-4711-84F6-DE162BBC7802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8" creationId="{A81F2C29-8E97-4199-9DFD-F1222D4DD11D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69" creationId="{0A88675A-DD9B-46DD-ADC0-54D163C6AA59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70" creationId="{E191EF3B-4CBC-46D3-8240-F17BCEC71B19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71" creationId="{E5B239DD-EF72-4332-8FEF-4629BA852F6A}"/>
          </ac:cxnSpMkLst>
        </pc:cxnChg>
        <pc:cxnChg chg="add del mod">
          <ac:chgData name="이동건" userId="4ad090f6-dadd-4301-b5d0-883b88f508af" providerId="ADAL" clId="{A724DCBF-5B01-4D27-A7C2-8DEFE99425B6}" dt="2022-06-30T00:14:31.044" v="10889" actId="478"/>
          <ac:cxnSpMkLst>
            <pc:docMk/>
            <pc:sldMk cId="1435002166" sldId="12858"/>
            <ac:cxnSpMk id="72" creationId="{8B307306-FD92-4316-99AE-1E70238322EC}"/>
          </ac:cxnSpMkLst>
        </pc:cxnChg>
        <pc:cxnChg chg="add mod">
          <ac:chgData name="이동건" userId="4ad090f6-dadd-4301-b5d0-883b88f508af" providerId="ADAL" clId="{A724DCBF-5B01-4D27-A7C2-8DEFE99425B6}" dt="2022-06-30T00:43:57.790" v="11381" actId="1076"/>
          <ac:cxnSpMkLst>
            <pc:docMk/>
            <pc:sldMk cId="1435002166" sldId="12858"/>
            <ac:cxnSpMk id="88" creationId="{AFD53FCD-E07D-4AAB-B99C-59FB21E3074B}"/>
          </ac:cxnSpMkLst>
        </pc:cxnChg>
      </pc:sldChg>
    </pc:docChg>
  </pc:docChgLst>
  <pc:docChgLst>
    <pc:chgData name="이동건" userId="4ad090f6-dadd-4301-b5d0-883b88f508af" providerId="ADAL" clId="{4B50CB87-5642-4620-B8DD-97D3C9B77F5A}"/>
    <pc:docChg chg="delSld delSection">
      <pc:chgData name="이동건" userId="4ad090f6-dadd-4301-b5d0-883b88f508af" providerId="ADAL" clId="{4B50CB87-5642-4620-B8DD-97D3C9B77F5A}" dt="2022-05-31T05:09:09.166" v="34" actId="2696"/>
      <pc:docMkLst>
        <pc:docMk/>
      </pc:docMkLst>
      <pc:sldChg chg="del">
        <pc:chgData name="이동건" userId="4ad090f6-dadd-4301-b5d0-883b88f508af" providerId="ADAL" clId="{4B50CB87-5642-4620-B8DD-97D3C9B77F5A}" dt="2022-05-31T05:09:08.188" v="5" actId="2696"/>
        <pc:sldMkLst>
          <pc:docMk/>
          <pc:sldMk cId="3647365969" sldId="274"/>
        </pc:sldMkLst>
      </pc:sldChg>
      <pc:sldChg chg="del">
        <pc:chgData name="이동건" userId="4ad090f6-dadd-4301-b5d0-883b88f508af" providerId="ADAL" clId="{4B50CB87-5642-4620-B8DD-97D3C9B77F5A}" dt="2022-05-31T05:09:08.481" v="11" actId="2696"/>
        <pc:sldMkLst>
          <pc:docMk/>
          <pc:sldMk cId="3170963388" sldId="275"/>
        </pc:sldMkLst>
      </pc:sldChg>
      <pc:sldChg chg="del">
        <pc:chgData name="이동건" userId="4ad090f6-dadd-4301-b5d0-883b88f508af" providerId="ADAL" clId="{4B50CB87-5642-4620-B8DD-97D3C9B77F5A}" dt="2022-05-31T05:09:07.844" v="1" actId="2696"/>
        <pc:sldMkLst>
          <pc:docMk/>
          <pc:sldMk cId="2663224326" sldId="277"/>
        </pc:sldMkLst>
      </pc:sldChg>
      <pc:sldChg chg="del">
        <pc:chgData name="이동건" userId="4ad090f6-dadd-4301-b5d0-883b88f508af" providerId="ADAL" clId="{4B50CB87-5642-4620-B8DD-97D3C9B77F5A}" dt="2022-05-31T05:09:09.034" v="26" actId="2696"/>
        <pc:sldMkLst>
          <pc:docMk/>
          <pc:sldMk cId="1395375196" sldId="278"/>
        </pc:sldMkLst>
      </pc:sldChg>
      <pc:sldChg chg="del">
        <pc:chgData name="이동건" userId="4ad090f6-dadd-4301-b5d0-883b88f508af" providerId="ADAL" clId="{4B50CB87-5642-4620-B8DD-97D3C9B77F5A}" dt="2022-05-31T05:09:07.955" v="2" actId="2696"/>
        <pc:sldMkLst>
          <pc:docMk/>
          <pc:sldMk cId="1347253333" sldId="279"/>
        </pc:sldMkLst>
      </pc:sldChg>
      <pc:sldChg chg="del">
        <pc:chgData name="이동건" userId="4ad090f6-dadd-4301-b5d0-883b88f508af" providerId="ADAL" clId="{4B50CB87-5642-4620-B8DD-97D3C9B77F5A}" dt="2022-05-31T05:09:08.006" v="3" actId="2696"/>
        <pc:sldMkLst>
          <pc:docMk/>
          <pc:sldMk cId="1332617484" sldId="280"/>
        </pc:sldMkLst>
      </pc:sldChg>
      <pc:sldChg chg="del">
        <pc:chgData name="이동건" userId="4ad090f6-dadd-4301-b5d0-883b88f508af" providerId="ADAL" clId="{4B50CB87-5642-4620-B8DD-97D3C9B77F5A}" dt="2022-05-31T05:09:08.072" v="4" actId="2696"/>
        <pc:sldMkLst>
          <pc:docMk/>
          <pc:sldMk cId="650651155" sldId="281"/>
        </pc:sldMkLst>
      </pc:sldChg>
      <pc:sldChg chg="del">
        <pc:chgData name="이동건" userId="4ad090f6-dadd-4301-b5d0-883b88f508af" providerId="ADAL" clId="{4B50CB87-5642-4620-B8DD-97D3C9B77F5A}" dt="2022-05-31T05:09:08.216" v="6" actId="2696"/>
        <pc:sldMkLst>
          <pc:docMk/>
          <pc:sldMk cId="2788932042" sldId="282"/>
        </pc:sldMkLst>
      </pc:sldChg>
      <pc:sldChg chg="del">
        <pc:chgData name="이동건" userId="4ad090f6-dadd-4301-b5d0-883b88f508af" providerId="ADAL" clId="{4B50CB87-5642-4620-B8DD-97D3C9B77F5A}" dt="2022-05-31T05:09:08.254" v="7" actId="2696"/>
        <pc:sldMkLst>
          <pc:docMk/>
          <pc:sldMk cId="3188821264" sldId="283"/>
        </pc:sldMkLst>
      </pc:sldChg>
      <pc:sldChg chg="del">
        <pc:chgData name="이동건" userId="4ad090f6-dadd-4301-b5d0-883b88f508af" providerId="ADAL" clId="{4B50CB87-5642-4620-B8DD-97D3C9B77F5A}" dt="2022-05-31T05:09:08.350" v="8" actId="2696"/>
        <pc:sldMkLst>
          <pc:docMk/>
          <pc:sldMk cId="1475580868" sldId="284"/>
        </pc:sldMkLst>
      </pc:sldChg>
      <pc:sldChg chg="del">
        <pc:chgData name="이동건" userId="4ad090f6-dadd-4301-b5d0-883b88f508af" providerId="ADAL" clId="{4B50CB87-5642-4620-B8DD-97D3C9B77F5A}" dt="2022-05-31T05:09:08.830" v="18" actId="2696"/>
        <pc:sldMkLst>
          <pc:docMk/>
          <pc:sldMk cId="1314497151" sldId="287"/>
        </pc:sldMkLst>
      </pc:sldChg>
      <pc:sldChg chg="del">
        <pc:chgData name="이동건" userId="4ad090f6-dadd-4301-b5d0-883b88f508af" providerId="ADAL" clId="{4B50CB87-5642-4620-B8DD-97D3C9B77F5A}" dt="2022-05-31T05:09:08.609" v="13" actId="2696"/>
        <pc:sldMkLst>
          <pc:docMk/>
          <pc:sldMk cId="2514598912" sldId="290"/>
        </pc:sldMkLst>
      </pc:sldChg>
      <pc:sldChg chg="del">
        <pc:chgData name="이동건" userId="4ad090f6-dadd-4301-b5d0-883b88f508af" providerId="ADAL" clId="{4B50CB87-5642-4620-B8DD-97D3C9B77F5A}" dt="2022-05-31T05:09:08.953" v="25" actId="2696"/>
        <pc:sldMkLst>
          <pc:docMk/>
          <pc:sldMk cId="3017956375" sldId="291"/>
        </pc:sldMkLst>
      </pc:sldChg>
      <pc:sldChg chg="del">
        <pc:chgData name="이동건" userId="4ad090f6-dadd-4301-b5d0-883b88f508af" providerId="ADAL" clId="{4B50CB87-5642-4620-B8DD-97D3C9B77F5A}" dt="2022-05-31T05:09:08.450" v="10" actId="2696"/>
        <pc:sldMkLst>
          <pc:docMk/>
          <pc:sldMk cId="3595365694" sldId="292"/>
        </pc:sldMkLst>
      </pc:sldChg>
      <pc:sldChg chg="del">
        <pc:chgData name="이동건" userId="4ad090f6-dadd-4301-b5d0-883b88f508af" providerId="ADAL" clId="{4B50CB87-5642-4620-B8DD-97D3C9B77F5A}" dt="2022-05-31T05:09:08.843" v="19" actId="2696"/>
        <pc:sldMkLst>
          <pc:docMk/>
          <pc:sldMk cId="3253758936" sldId="293"/>
        </pc:sldMkLst>
      </pc:sldChg>
      <pc:sldChg chg="del">
        <pc:chgData name="이동건" userId="4ad090f6-dadd-4301-b5d0-883b88f508af" providerId="ADAL" clId="{4B50CB87-5642-4620-B8DD-97D3C9B77F5A}" dt="2022-05-31T05:09:08.863" v="20" actId="2696"/>
        <pc:sldMkLst>
          <pc:docMk/>
          <pc:sldMk cId="1380010792" sldId="294"/>
        </pc:sldMkLst>
      </pc:sldChg>
      <pc:sldChg chg="del">
        <pc:chgData name="이동건" userId="4ad090f6-dadd-4301-b5d0-883b88f508af" providerId="ADAL" clId="{4B50CB87-5642-4620-B8DD-97D3C9B77F5A}" dt="2022-05-31T05:09:08.437" v="9" actId="2696"/>
        <pc:sldMkLst>
          <pc:docMk/>
          <pc:sldMk cId="1101892414" sldId="296"/>
        </pc:sldMkLst>
      </pc:sldChg>
      <pc:sldChg chg="del">
        <pc:chgData name="이동건" userId="4ad090f6-dadd-4301-b5d0-883b88f508af" providerId="ADAL" clId="{4B50CB87-5642-4620-B8DD-97D3C9B77F5A}" dt="2022-05-31T05:09:08.937" v="24" actId="2696"/>
        <pc:sldMkLst>
          <pc:docMk/>
          <pc:sldMk cId="298610595" sldId="298"/>
        </pc:sldMkLst>
      </pc:sldChg>
      <pc:sldChg chg="del">
        <pc:chgData name="이동건" userId="4ad090f6-dadd-4301-b5d0-883b88f508af" providerId="ADAL" clId="{4B50CB87-5642-4620-B8DD-97D3C9B77F5A}" dt="2022-05-31T05:09:08.633" v="14" actId="2696"/>
        <pc:sldMkLst>
          <pc:docMk/>
          <pc:sldMk cId="1286296807" sldId="300"/>
        </pc:sldMkLst>
      </pc:sldChg>
      <pc:sldChg chg="del">
        <pc:chgData name="이동건" userId="4ad090f6-dadd-4301-b5d0-883b88f508af" providerId="ADAL" clId="{4B50CB87-5642-4620-B8DD-97D3C9B77F5A}" dt="2022-05-31T05:09:08.684" v="15" actId="2696"/>
        <pc:sldMkLst>
          <pc:docMk/>
          <pc:sldMk cId="3044900525" sldId="301"/>
        </pc:sldMkLst>
      </pc:sldChg>
      <pc:sldChg chg="del">
        <pc:chgData name="이동건" userId="4ad090f6-dadd-4301-b5d0-883b88f508af" providerId="ADAL" clId="{4B50CB87-5642-4620-B8DD-97D3C9B77F5A}" dt="2022-05-31T05:09:08.774" v="16" actId="2696"/>
        <pc:sldMkLst>
          <pc:docMk/>
          <pc:sldMk cId="870009108" sldId="302"/>
        </pc:sldMkLst>
      </pc:sldChg>
      <pc:sldChg chg="del">
        <pc:chgData name="이동건" userId="4ad090f6-dadd-4301-b5d0-883b88f508af" providerId="ADAL" clId="{4B50CB87-5642-4620-B8DD-97D3C9B77F5A}" dt="2022-05-31T05:09:08.817" v="17" actId="2696"/>
        <pc:sldMkLst>
          <pc:docMk/>
          <pc:sldMk cId="2249739244" sldId="303"/>
        </pc:sldMkLst>
      </pc:sldChg>
      <pc:sldChg chg="del">
        <pc:chgData name="이동건" userId="4ad090f6-dadd-4301-b5d0-883b88f508af" providerId="ADAL" clId="{4B50CB87-5642-4620-B8DD-97D3C9B77F5A}" dt="2022-05-31T05:09:08.905" v="22" actId="2696"/>
        <pc:sldMkLst>
          <pc:docMk/>
          <pc:sldMk cId="1261556801" sldId="304"/>
        </pc:sldMkLst>
      </pc:sldChg>
      <pc:sldChg chg="del">
        <pc:chgData name="이동건" userId="4ad090f6-dadd-4301-b5d0-883b88f508af" providerId="ADAL" clId="{4B50CB87-5642-4620-B8DD-97D3C9B77F5A}" dt="2022-05-31T05:09:08.880" v="21" actId="2696"/>
        <pc:sldMkLst>
          <pc:docMk/>
          <pc:sldMk cId="924625906" sldId="305"/>
        </pc:sldMkLst>
      </pc:sldChg>
      <pc:sldChg chg="del">
        <pc:chgData name="이동건" userId="4ad090f6-dadd-4301-b5d0-883b88f508af" providerId="ADAL" clId="{4B50CB87-5642-4620-B8DD-97D3C9B77F5A}" dt="2022-05-31T05:09:08.545" v="12" actId="2696"/>
        <pc:sldMkLst>
          <pc:docMk/>
          <pc:sldMk cId="4010106815" sldId="307"/>
        </pc:sldMkLst>
      </pc:sldChg>
      <pc:sldChg chg="del">
        <pc:chgData name="이동건" userId="4ad090f6-dadd-4301-b5d0-883b88f508af" providerId="ADAL" clId="{4B50CB87-5642-4620-B8DD-97D3C9B77F5A}" dt="2022-05-31T05:09:08.921" v="23" actId="2696"/>
        <pc:sldMkLst>
          <pc:docMk/>
          <pc:sldMk cId="1895196789" sldId="308"/>
        </pc:sldMkLst>
      </pc:sldChg>
      <pc:sldChg chg="del">
        <pc:chgData name="이동건" userId="4ad090f6-dadd-4301-b5d0-883b88f508af" providerId="ADAL" clId="{4B50CB87-5642-4620-B8DD-97D3C9B77F5A}" dt="2022-05-31T05:09:09.055" v="27" actId="2696"/>
        <pc:sldMkLst>
          <pc:docMk/>
          <pc:sldMk cId="1159728372" sldId="309"/>
        </pc:sldMkLst>
      </pc:sldChg>
      <pc:sldChg chg="del">
        <pc:chgData name="이동건" userId="4ad090f6-dadd-4301-b5d0-883b88f508af" providerId="ADAL" clId="{4B50CB87-5642-4620-B8DD-97D3C9B77F5A}" dt="2022-05-31T05:09:09.132" v="32" actId="2696"/>
        <pc:sldMkLst>
          <pc:docMk/>
          <pc:sldMk cId="1343392586" sldId="310"/>
        </pc:sldMkLst>
      </pc:sldChg>
      <pc:sldChg chg="del">
        <pc:chgData name="이동건" userId="4ad090f6-dadd-4301-b5d0-883b88f508af" providerId="ADAL" clId="{4B50CB87-5642-4620-B8DD-97D3C9B77F5A}" dt="2022-05-31T05:09:09.074" v="28" actId="2696"/>
        <pc:sldMkLst>
          <pc:docMk/>
          <pc:sldMk cId="347981246" sldId="311"/>
        </pc:sldMkLst>
      </pc:sldChg>
      <pc:sldChg chg="del">
        <pc:chgData name="이동건" userId="4ad090f6-dadd-4301-b5d0-883b88f508af" providerId="ADAL" clId="{4B50CB87-5642-4620-B8DD-97D3C9B77F5A}" dt="2022-05-31T05:09:09.114" v="31" actId="2696"/>
        <pc:sldMkLst>
          <pc:docMk/>
          <pc:sldMk cId="1160172897" sldId="312"/>
        </pc:sldMkLst>
      </pc:sldChg>
      <pc:sldChg chg="del">
        <pc:chgData name="이동건" userId="4ad090f6-dadd-4301-b5d0-883b88f508af" providerId="ADAL" clId="{4B50CB87-5642-4620-B8DD-97D3C9B77F5A}" dt="2022-05-31T05:09:09.166" v="34" actId="2696"/>
        <pc:sldMkLst>
          <pc:docMk/>
          <pc:sldMk cId="4085853318" sldId="313"/>
        </pc:sldMkLst>
      </pc:sldChg>
      <pc:sldChg chg="del">
        <pc:chgData name="이동건" userId="4ad090f6-dadd-4301-b5d0-883b88f508af" providerId="ADAL" clId="{4B50CB87-5642-4620-B8DD-97D3C9B77F5A}" dt="2022-05-31T05:09:09.148" v="33" actId="2696"/>
        <pc:sldMkLst>
          <pc:docMk/>
          <pc:sldMk cId="3777512490" sldId="315"/>
        </pc:sldMkLst>
      </pc:sldChg>
      <pc:sldChg chg="del">
        <pc:chgData name="이동건" userId="4ad090f6-dadd-4301-b5d0-883b88f508af" providerId="ADAL" clId="{4B50CB87-5642-4620-B8DD-97D3C9B77F5A}" dt="2022-05-31T05:09:09.088" v="29" actId="2696"/>
        <pc:sldMkLst>
          <pc:docMk/>
          <pc:sldMk cId="1592736646" sldId="316"/>
        </pc:sldMkLst>
      </pc:sldChg>
      <pc:sldChg chg="del">
        <pc:chgData name="이동건" userId="4ad090f6-dadd-4301-b5d0-883b88f508af" providerId="ADAL" clId="{4B50CB87-5642-4620-B8DD-97D3C9B77F5A}" dt="2022-05-31T05:09:09.100" v="30" actId="2696"/>
        <pc:sldMkLst>
          <pc:docMk/>
          <pc:sldMk cId="3896292275" sldId="317"/>
        </pc:sldMkLst>
      </pc:sldChg>
    </pc:docChg>
  </pc:docChgLst>
  <pc:docChgLst>
    <pc:chgData name="이동건" userId="4ad090f6-dadd-4301-b5d0-883b88f508af" providerId="ADAL" clId="{FA0AA97B-916F-411E-9D2C-A6D05EBFAF73}"/>
    <pc:docChg chg="delSld">
      <pc:chgData name="이동건" userId="4ad090f6-dadd-4301-b5d0-883b88f508af" providerId="ADAL" clId="{FA0AA97B-916F-411E-9D2C-A6D05EBFAF73}" dt="2022-06-08T01:33:09.785" v="6" actId="2696"/>
      <pc:docMkLst>
        <pc:docMk/>
      </pc:docMkLst>
      <pc:sldChg chg="del">
        <pc:chgData name="이동건" userId="4ad090f6-dadd-4301-b5d0-883b88f508af" providerId="ADAL" clId="{FA0AA97B-916F-411E-9D2C-A6D05EBFAF73}" dt="2022-06-08T01:33:08.620" v="0" actId="2696"/>
        <pc:sldMkLst>
          <pc:docMk/>
          <pc:sldMk cId="3419996363" sldId="256"/>
        </pc:sldMkLst>
      </pc:sldChg>
      <pc:sldChg chg="del">
        <pc:chgData name="이동건" userId="4ad090f6-dadd-4301-b5d0-883b88f508af" providerId="ADAL" clId="{FA0AA97B-916F-411E-9D2C-A6D05EBFAF73}" dt="2022-06-08T01:33:09.785" v="6" actId="2696"/>
        <pc:sldMkLst>
          <pc:docMk/>
          <pc:sldMk cId="1304435889" sldId="337"/>
        </pc:sldMkLst>
      </pc:sldChg>
      <pc:sldChg chg="del">
        <pc:chgData name="이동건" userId="4ad090f6-dadd-4301-b5d0-883b88f508af" providerId="ADAL" clId="{FA0AA97B-916F-411E-9D2C-A6D05EBFAF73}" dt="2022-06-08T01:33:08.707" v="1" actId="2696"/>
        <pc:sldMkLst>
          <pc:docMk/>
          <pc:sldMk cId="2777131533" sldId="342"/>
        </pc:sldMkLst>
      </pc:sldChg>
      <pc:sldChg chg="del">
        <pc:chgData name="이동건" userId="4ad090f6-dadd-4301-b5d0-883b88f508af" providerId="ADAL" clId="{FA0AA97B-916F-411E-9D2C-A6D05EBFAF73}" dt="2022-06-08T01:33:09.686" v="5" actId="2696"/>
        <pc:sldMkLst>
          <pc:docMk/>
          <pc:sldMk cId="2935119656" sldId="343"/>
        </pc:sldMkLst>
      </pc:sldChg>
      <pc:sldChg chg="del">
        <pc:chgData name="이동건" userId="4ad090f6-dadd-4301-b5d0-883b88f508af" providerId="ADAL" clId="{FA0AA97B-916F-411E-9D2C-A6D05EBFAF73}" dt="2022-06-08T01:33:09.412" v="4" actId="2696"/>
        <pc:sldMkLst>
          <pc:docMk/>
          <pc:sldMk cId="2336737034" sldId="344"/>
        </pc:sldMkLst>
      </pc:sldChg>
      <pc:sldChg chg="del">
        <pc:chgData name="이동건" userId="4ad090f6-dadd-4301-b5d0-883b88f508af" providerId="ADAL" clId="{FA0AA97B-916F-411E-9D2C-A6D05EBFAF73}" dt="2022-06-08T01:33:08.784" v="2" actId="2696"/>
        <pc:sldMkLst>
          <pc:docMk/>
          <pc:sldMk cId="3244633672" sldId="350"/>
        </pc:sldMkLst>
      </pc:sldChg>
      <pc:sldChg chg="del">
        <pc:chgData name="이동건" userId="4ad090f6-dadd-4301-b5d0-883b88f508af" providerId="ADAL" clId="{FA0AA97B-916F-411E-9D2C-A6D05EBFAF73}" dt="2022-06-08T01:33:09.029" v="3" actId="2696"/>
        <pc:sldMkLst>
          <pc:docMk/>
          <pc:sldMk cId="3740131390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912C1-DA6A-460F-91D1-5341AAA5C225}" type="datetimeFigureOut">
              <a:rPr lang="ko-KR" altLang="en-US" smtClean="0"/>
              <a:t>22-07-11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33A6-0F46-4769-8655-4F8C83797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2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08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4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97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7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34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74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97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33A6-0F46-4769-8655-4F8C83797D5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78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545CE-1657-4606-93E9-90ECE7512FF6}" type="datetime1">
              <a:rPr lang="ko-KR" altLang="en-US" smtClean="0"/>
              <a:t>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F62EFF-23B3-42E1-B1B4-25BC3F2B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5616624" cy="418721"/>
          </a:xfrm>
        </p:spPr>
        <p:txBody>
          <a:bodyPr>
            <a:noAutofit/>
          </a:bodyPr>
          <a:lstStyle>
            <a:lvl1pPr algn="l">
              <a:defRPr sz="2000">
                <a:latin typeface="LG스마트체 Bold" panose="020B0600000101010101" pitchFamily="50" charset="-127"/>
                <a:ea typeface="LG스마트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D228208-909D-4BE5-9246-9D0BF101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</p:spPr>
        <p:txBody>
          <a:bodyPr/>
          <a:lstStyle/>
          <a:p>
            <a:fld id="{F5397C2D-2A68-4462-B417-EB3C8054F44F}" type="datetime1">
              <a:rPr lang="ko-KR" altLang="en-US" smtClean="0"/>
              <a:t>22-07-11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F19813A8-AABB-4B27-8749-246A08AC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1394577-9A7F-429B-8BED-758BC78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</p:spPr>
        <p:txBody>
          <a:bodyPr/>
          <a:lstStyle/>
          <a:p>
            <a:fld id="{4999869A-D5EA-43E3-B052-2572A2B936C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4170F2-4118-4E87-9F32-1D9CB36006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69884"/>
            <a:ext cx="850208" cy="196955"/>
          </a:xfrm>
          <a:prstGeom prst="rect">
            <a:avLst/>
          </a:prstGeom>
        </p:spPr>
      </p:pic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D6FCC2A6-6626-449C-AD82-6B0C6B384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0136" y="216714"/>
            <a:ext cx="2506104" cy="320675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4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 marL="4572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2pPr>
            <a:lvl3pPr marL="9144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3pPr>
            <a:lvl4pPr marL="13716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4pPr>
            <a:lvl5pPr marL="1828800" indent="0">
              <a:buFontTx/>
              <a:buNone/>
              <a:defRPr sz="1600"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AEBDE53E-8439-42DF-9DE9-22A7CF5C67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533" y="522959"/>
            <a:ext cx="8951717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B95604D1-A37E-4D41-841B-23AEF8781F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t="33967" r="15812" b="32739"/>
          <a:stretch/>
        </p:blipFill>
        <p:spPr>
          <a:xfrm>
            <a:off x="8719490" y="327871"/>
            <a:ext cx="1048051" cy="203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Line 3">
            <a:extLst>
              <a:ext uri="{FF2B5EF4-FFF2-40B4-BE49-F238E27FC236}">
                <a16:creationId xmlns:a16="http://schemas.microsoft.com/office/drawing/2014/main" id="{C9C7CF54-4E34-42CA-8C7F-BA81598CD4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3663" y="6475756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>
              <a:defRPr/>
            </a:pPr>
            <a:endParaRPr lang="ko-KR" altLang="en-US" sz="1200" b="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19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2BF8-CBF1-45A9-8C27-929C6F2AF550}" type="datetime1">
              <a:rPr lang="ko-KR" altLang="en-US" smtClean="0"/>
              <a:t>22-07-11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FB59-222A-4F53-86CE-C3AA9E51BA8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375BD4AC-A1E3-4945-8E2B-6E5A1C9020D9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8" name="MSIPCMContentMarking" descr="{&quot;HashCode&quot;:166943725,&quot;Placement&quot;:&quot;Header&quot;,&quot;Top&quot;:0.0,&quot;Left&quot;:685.0934,&quot;SlideWidth&quot;:780,&quot;SlideHeight&quot;:540}">
            <a:extLst>
              <a:ext uri="{FF2B5EF4-FFF2-40B4-BE49-F238E27FC236}">
                <a16:creationId xmlns:a16="http://schemas.microsoft.com/office/drawing/2014/main" id="{4B9E2C61-A3C9-4C6C-8D10-61C9C24A0303}"/>
              </a:ext>
            </a:extLst>
          </p:cNvPr>
          <p:cNvSpPr txBox="1"/>
          <p:nvPr userDrawn="1"/>
        </p:nvSpPr>
        <p:spPr>
          <a:xfrm>
            <a:off x="8700686" y="0"/>
            <a:ext cx="120531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[Confidential]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8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21" Type="http://schemas.openxmlformats.org/officeDocument/2006/relationships/image" Target="../media/image10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3.png"/><Relationship Id="rId5" Type="http://schemas.openxmlformats.org/officeDocument/2006/relationships/image" Target="../media/image111.png"/><Relationship Id="rId10" Type="http://schemas.openxmlformats.org/officeDocument/2006/relationships/image" Target="../media/image114.png"/><Relationship Id="rId4" Type="http://schemas.openxmlformats.org/officeDocument/2006/relationships/image" Target="../media/image110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69.png"/><Relationship Id="rId3" Type="http://schemas.openxmlformats.org/officeDocument/2006/relationships/image" Target="../media/image115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image" Target="../media/image55.jpe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11" Type="http://schemas.openxmlformats.org/officeDocument/2006/relationships/image" Target="../media/image122.png"/><Relationship Id="rId5" Type="http://schemas.openxmlformats.org/officeDocument/2006/relationships/image" Target="../media/image117.png"/><Relationship Id="rId15" Type="http://schemas.openxmlformats.org/officeDocument/2006/relationships/image" Target="../media/image71.png"/><Relationship Id="rId10" Type="http://schemas.openxmlformats.org/officeDocument/2006/relationships/image" Target="../media/image121.png"/><Relationship Id="rId4" Type="http://schemas.openxmlformats.org/officeDocument/2006/relationships/image" Target="../media/image116.png"/><Relationship Id="rId9" Type="http://schemas.openxmlformats.org/officeDocument/2006/relationships/image" Target="../media/image120.png"/><Relationship Id="rId1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59.jpe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56.jpeg"/><Relationship Id="rId10" Type="http://schemas.openxmlformats.org/officeDocument/2006/relationships/image" Target="../media/image79.png"/><Relationship Id="rId4" Type="http://schemas.openxmlformats.org/officeDocument/2006/relationships/image" Target="../media/image55.jpeg"/><Relationship Id="rId9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06.png"/><Relationship Id="rId3" Type="http://schemas.openxmlformats.org/officeDocument/2006/relationships/image" Target="../media/image128.png"/><Relationship Id="rId21" Type="http://schemas.openxmlformats.org/officeDocument/2006/relationships/image" Target="../media/image144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0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93.png"/><Relationship Id="rId10" Type="http://schemas.openxmlformats.org/officeDocument/2006/relationships/image" Target="../media/image135.png"/><Relationship Id="rId19" Type="http://schemas.openxmlformats.org/officeDocument/2006/relationships/image" Target="../media/image142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85.png"/><Relationship Id="rId7" Type="http://schemas.openxmlformats.org/officeDocument/2006/relationships/image" Target="../media/image1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86.png"/><Relationship Id="rId4" Type="http://schemas.openxmlformats.org/officeDocument/2006/relationships/image" Target="../media/image73.png"/><Relationship Id="rId9" Type="http://schemas.openxmlformats.org/officeDocument/2006/relationships/image" Target="../media/image1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5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12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5.jpe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59.jpe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56.jpeg"/><Relationship Id="rId10" Type="http://schemas.openxmlformats.org/officeDocument/2006/relationships/image" Target="../media/image79.png"/><Relationship Id="rId4" Type="http://schemas.openxmlformats.org/officeDocument/2006/relationships/image" Target="../media/image55.jpeg"/><Relationship Id="rId9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1BE978CE-7C0E-47CD-A542-06AA68991F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9449" y="2264538"/>
            <a:ext cx="459909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직선 연결선 5">
            <a:extLst>
              <a:ext uri="{FF2B5EF4-FFF2-40B4-BE49-F238E27FC236}">
                <a16:creationId xmlns:a16="http://schemas.microsoft.com/office/drawing/2014/main" id="{5875F5DD-B3A7-4172-BC4B-8B5CEFE67C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56164" y="2285175"/>
            <a:ext cx="3785668" cy="0"/>
          </a:xfrm>
          <a:prstGeom prst="lin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A666E7-D76B-4149-B693-19D5C8854820}"/>
              </a:ext>
            </a:extLst>
          </p:cNvPr>
          <p:cNvSpPr txBox="1"/>
          <p:nvPr/>
        </p:nvSpPr>
        <p:spPr>
          <a:xfrm>
            <a:off x="1320722" y="1785377"/>
            <a:ext cx="7256551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2400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 sz="2400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D735E7-64B9-439A-A164-FD123AC4B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432" y="5615126"/>
            <a:ext cx="1131627" cy="26214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FC8649C6-C596-4036-98B1-FB824AF520DC}"/>
              </a:ext>
            </a:extLst>
          </p:cNvPr>
          <p:cNvGrpSpPr/>
          <p:nvPr/>
        </p:nvGrpSpPr>
        <p:grpSpPr>
          <a:xfrm>
            <a:off x="199500" y="402146"/>
            <a:ext cx="4340423" cy="203606"/>
            <a:chOff x="199500" y="402146"/>
            <a:chExt cx="4340423" cy="203606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D68524-932C-4CA7-9781-99B3850482FD}"/>
                </a:ext>
              </a:extLst>
            </p:cNvPr>
            <p:cNvCxnSpPr/>
            <p:nvPr/>
          </p:nvCxnSpPr>
          <p:spPr>
            <a:xfrm rot="16200000">
              <a:off x="1903745" y="507476"/>
              <a:ext cx="193855" cy="0"/>
            </a:xfrm>
            <a:prstGeom prst="line">
              <a:avLst/>
            </a:prstGeom>
            <a:ln w="19050">
              <a:solidFill>
                <a:srgbClr val="C700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E2A48B-EFFD-4911-A0DB-D2F41030AB98}"/>
                </a:ext>
              </a:extLst>
            </p:cNvPr>
            <p:cNvSpPr txBox="1"/>
            <p:nvPr/>
          </p:nvSpPr>
          <p:spPr>
            <a:xfrm>
              <a:off x="2101434" y="409201"/>
              <a:ext cx="720000" cy="196551"/>
            </a:xfrm>
            <a:prstGeom prst="rect">
              <a:avLst/>
            </a:prstGeom>
            <a:solidFill>
              <a:srgbClr val="DB6355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고객가치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7BD5C4-671F-4010-908E-4A80068915FF}"/>
                </a:ext>
              </a:extLst>
            </p:cNvPr>
            <p:cNvSpPr txBox="1"/>
            <p:nvPr/>
          </p:nvSpPr>
          <p:spPr>
            <a:xfrm>
              <a:off x="2960678" y="409201"/>
              <a:ext cx="720000" cy="196551"/>
            </a:xfrm>
            <a:prstGeom prst="rect">
              <a:avLst/>
            </a:prstGeom>
            <a:solidFill>
              <a:srgbClr val="B6C163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새로운 시도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15E2F-FB69-4141-8242-9149B65EA3E3}"/>
                </a:ext>
              </a:extLst>
            </p:cNvPr>
            <p:cNvSpPr txBox="1"/>
            <p:nvPr/>
          </p:nvSpPr>
          <p:spPr>
            <a:xfrm>
              <a:off x="3819923" y="409201"/>
              <a:ext cx="720000" cy="196551"/>
            </a:xfrm>
            <a:prstGeom prst="rect">
              <a:avLst/>
            </a:prstGeom>
            <a:solidFill>
              <a:srgbClr val="3B8BC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ko-KR" altLang="en-US" sz="105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집요한 실행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9D58E0D-B4D9-47FC-8742-0BF8EDC25982}"/>
                </a:ext>
              </a:extLst>
            </p:cNvPr>
            <p:cNvSpPr/>
            <p:nvPr/>
          </p:nvSpPr>
          <p:spPr>
            <a:xfrm>
              <a:off x="2873056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80DB3BA-F1AA-43D6-B3ED-12C84EB701A3}"/>
                </a:ext>
              </a:extLst>
            </p:cNvPr>
            <p:cNvSpPr/>
            <p:nvPr/>
          </p:nvSpPr>
          <p:spPr>
            <a:xfrm>
              <a:off x="3732300" y="489476"/>
              <a:ext cx="36000" cy="36000"/>
            </a:xfrm>
            <a:prstGeom prst="ellipse">
              <a:avLst/>
            </a:prstGeom>
            <a:solidFill>
              <a:srgbClr val="C700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3DBE8E51-ED2C-4561-A4D2-CCAEA2116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00" y="402146"/>
              <a:ext cx="1764000" cy="196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9996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B92E-9091-F7F4-DF05-715E037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Lens Cal 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A489-DCD9-44A9-ADE9-3FB2FD6F5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E060D9-4042-32C4-7518-7D771E27FD11}"/>
              </a:ext>
            </a:extLst>
          </p:cNvPr>
          <p:cNvGraphicFramePr>
            <a:graphicFrameLocks noGrp="1"/>
          </p:cNvGraphicFramePr>
          <p:nvPr/>
        </p:nvGraphicFramePr>
        <p:xfrm>
          <a:off x="220256" y="1040401"/>
          <a:ext cx="9507944" cy="5334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561">
                  <a:extLst>
                    <a:ext uri="{9D8B030D-6E8A-4147-A177-3AD203B41FA5}">
                      <a16:colId xmlns:a16="http://schemas.microsoft.com/office/drawing/2014/main" val="3709035293"/>
                    </a:ext>
                  </a:extLst>
                </a:gridCol>
                <a:gridCol w="1364813">
                  <a:extLst>
                    <a:ext uri="{9D8B030D-6E8A-4147-A177-3AD203B41FA5}">
                      <a16:colId xmlns:a16="http://schemas.microsoft.com/office/drawing/2014/main" val="3861916222"/>
                    </a:ext>
                  </a:extLst>
                </a:gridCol>
                <a:gridCol w="3586785">
                  <a:extLst>
                    <a:ext uri="{9D8B030D-6E8A-4147-A177-3AD203B41FA5}">
                      <a16:colId xmlns:a16="http://schemas.microsoft.com/office/drawing/2014/main" val="3063225207"/>
                    </a:ext>
                  </a:extLst>
                </a:gridCol>
                <a:gridCol w="3586785">
                  <a:extLst>
                    <a:ext uri="{9D8B030D-6E8A-4147-A177-3AD203B41FA5}">
                      <a16:colId xmlns:a16="http://schemas.microsoft.com/office/drawing/2014/main" val="2384178425"/>
                    </a:ext>
                  </a:extLst>
                </a:gridCol>
              </a:tblGrid>
              <a:tr h="643146">
                <a:tc gridSpan="2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120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LED chart type</a:t>
                      </a:r>
                      <a:endParaRPr lang="en-US" altLang="ko-KR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effectLst/>
                        </a:rPr>
                        <a:t>Checkerboard chart type</a:t>
                      </a:r>
                      <a:endParaRPr lang="en-US" altLang="ko-KR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424854"/>
                  </a:ext>
                </a:extLst>
              </a:tr>
              <a:tr h="809120">
                <a:tc gridSpan="2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n-US" altLang="ko-KR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단일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Back light/Front light/Tx light</a:t>
                      </a:r>
                      <a:endParaRPr lang="en-US" altLang="ko-KR" sz="14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* Chart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의 </a:t>
                      </a: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light source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가 없음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628155"/>
                  </a:ext>
                </a:extLst>
              </a:tr>
              <a:tr h="809120">
                <a:tc rowSpan="4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장단점 비교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Geo cal.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정확도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왜곡 보정 효과가 낮음</a:t>
                      </a: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af-ZA" sz="1200" b="0" kern="1200">
                          <a:solidFill>
                            <a:schemeClr val="tx1"/>
                          </a:solidFill>
                          <a:effectLst/>
                        </a:rPr>
                        <a:t>Chart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제작 공정상 조립오차 발생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왜곡 보정 효과가 높음</a:t>
                      </a: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af-ZA" sz="1200" b="0" kern="1200">
                          <a:solidFill>
                            <a:schemeClr val="tx1"/>
                          </a:solidFill>
                          <a:effectLst/>
                        </a:rPr>
                        <a:t>Chart design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을 인쇄하는 방식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689464"/>
                  </a:ext>
                </a:extLst>
              </a:tr>
              <a:tr h="518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부피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소형화 가능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큰 공간 필요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200" b="0" kern="1200">
                          <a:solidFill>
                            <a:schemeClr val="tx1"/>
                          </a:solidFill>
                          <a:effectLst/>
                        </a:rPr>
                        <a:t>* Chart + IR light source</a:t>
                      </a:r>
                      <a:endParaRPr lang="af-ZA" altLang="ko-KR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881536"/>
                  </a:ext>
                </a:extLst>
              </a:tr>
              <a:tr h="518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차트 수정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불가능함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Chart design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수정 후 인쇄하므로 용이함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655521"/>
                  </a:ext>
                </a:extLst>
              </a:tr>
              <a:tr h="518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200">
                          <a:solidFill>
                            <a:schemeClr val="tx1"/>
                          </a:solidFill>
                          <a:effectLst/>
                        </a:rPr>
                        <a:t>Rx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해상도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저해상도 </a:t>
                      </a:r>
                      <a:r>
                        <a:rPr lang="af-ZA" sz="1200" b="0" kern="1200">
                          <a:solidFill>
                            <a:schemeClr val="tx1"/>
                          </a:solidFill>
                          <a:effectLst/>
                        </a:rPr>
                        <a:t>Rx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에서도 detection 우수함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저해상도 </a:t>
                      </a:r>
                      <a:r>
                        <a:rPr lang="af-ZA" sz="1200" b="0" kern="1200">
                          <a:solidFill>
                            <a:schemeClr val="tx1"/>
                          </a:solidFill>
                          <a:effectLst/>
                        </a:rPr>
                        <a:t>Rx</a:t>
                      </a:r>
                      <a:r>
                        <a:rPr lang="af-ZA" altLang="ko-KR" sz="1200" b="0" kern="12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경우 </a:t>
                      </a:r>
                      <a:br>
                        <a:rPr lang="ko-KR" altLang="en-US" sz="1200" b="0" kern="12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af-ZA" sz="1200" b="0" kern="1200">
                          <a:solidFill>
                            <a:schemeClr val="tx1"/>
                          </a:solidFill>
                          <a:effectLst/>
                        </a:rPr>
                        <a:t>corner detection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effectLst/>
                        </a:rPr>
                        <a:t>의 어려움 존재</a:t>
                      </a:r>
                      <a:endParaRPr lang="ko-KR" altLang="en-US" sz="14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942175"/>
                  </a:ext>
                </a:extLst>
              </a:tr>
              <a:tr h="1517617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kern="1200" noProof="0">
                          <a:effectLst/>
                          <a:latin typeface="LG Smart UI Regular"/>
                        </a:rPr>
                        <a:t>Schematics</a:t>
                      </a:r>
                      <a:endParaRPr lang="ko-KR" sz="1400"/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255000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671697-1546-33C4-4C35-A57081A16AAC}"/>
              </a:ext>
            </a:extLst>
          </p:cNvPr>
          <p:cNvGrpSpPr/>
          <p:nvPr/>
        </p:nvGrpSpPr>
        <p:grpSpPr>
          <a:xfrm>
            <a:off x="2781102" y="5108427"/>
            <a:ext cx="6456405" cy="1066389"/>
            <a:chOff x="2915383" y="4124251"/>
            <a:chExt cx="6528345" cy="1099139"/>
          </a:xfrm>
        </p:grpSpPr>
        <p:pic>
          <p:nvPicPr>
            <p:cNvPr id="7" name="Picture 2" descr="enter image description here">
              <a:extLst>
                <a:ext uri="{FF2B5EF4-FFF2-40B4-BE49-F238E27FC236}">
                  <a16:creationId xmlns:a16="http://schemas.microsoft.com/office/drawing/2014/main" id="{A960BCDB-DA43-FAAD-C7E2-D04C27C41A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6" t="44474" r="39089" b="29571"/>
            <a:stretch/>
          </p:blipFill>
          <p:spPr bwMode="auto">
            <a:xfrm>
              <a:off x="4953239" y="4124251"/>
              <a:ext cx="1167901" cy="108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8D7B4F-AC08-694A-F5C3-2FA3975F1FDC}"/>
                </a:ext>
              </a:extLst>
            </p:cNvPr>
            <p:cNvSpPr/>
            <p:nvPr/>
          </p:nvSpPr>
          <p:spPr>
            <a:xfrm>
              <a:off x="2915383" y="4142490"/>
              <a:ext cx="1248163" cy="1080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텍스트, 바둑판식이(가) 표시된 사진&#10;&#10;자동 생성된 설명">
              <a:extLst>
                <a:ext uri="{FF2B5EF4-FFF2-40B4-BE49-F238E27FC236}">
                  <a16:creationId xmlns:a16="http://schemas.microsoft.com/office/drawing/2014/main" id="{2E6FA9C7-95A4-0854-2328-D1B92C5F7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44" t="72384" r="66570" b="10491"/>
            <a:stretch/>
          </p:blipFill>
          <p:spPr>
            <a:xfrm>
              <a:off x="8653879" y="4124251"/>
              <a:ext cx="789849" cy="1080900"/>
            </a:xfrm>
            <a:prstGeom prst="rect">
              <a:avLst/>
            </a:prstGeom>
          </p:spPr>
        </p:pic>
        <p:pic>
          <p:nvPicPr>
            <p:cNvPr id="13" name="그림 12" descr="텍스트, 실내, 바둑판식, 타일이(가) 표시된 사진&#10;&#10;자동 생성된 설명">
              <a:extLst>
                <a:ext uri="{FF2B5EF4-FFF2-40B4-BE49-F238E27FC236}">
                  <a16:creationId xmlns:a16="http://schemas.microsoft.com/office/drawing/2014/main" id="{F8AD8A25-E24D-3839-2BE4-E67AFF389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5" t="72778" r="67482" b="12273"/>
            <a:stretch/>
          </p:blipFill>
          <p:spPr>
            <a:xfrm>
              <a:off x="6835321" y="4124251"/>
              <a:ext cx="789849" cy="1065241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2C328D5-88F0-4561-EB47-9693D81E34CB}"/>
                </a:ext>
              </a:extLst>
            </p:cNvPr>
            <p:cNvCxnSpPr>
              <a:cxnSpLocks/>
            </p:cNvCxnSpPr>
            <p:nvPr/>
          </p:nvCxnSpPr>
          <p:spPr>
            <a:xfrm>
              <a:off x="7805459" y="4979919"/>
              <a:ext cx="623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707C7F-FC17-C5DA-85E4-0E67F93B0911}"/>
                </a:ext>
              </a:extLst>
            </p:cNvPr>
            <p:cNvSpPr txBox="1"/>
            <p:nvPr/>
          </p:nvSpPr>
          <p:spPr>
            <a:xfrm>
              <a:off x="7796337" y="4363219"/>
              <a:ext cx="599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/>
                <a:t>find</a:t>
              </a:r>
            </a:p>
            <a:p>
              <a:pPr algn="ctr"/>
              <a:r>
                <a:rPr lang="en-US" altLang="ko-KR" sz="1200"/>
                <a:t>center</a:t>
              </a:r>
              <a:endParaRPr lang="ko-KR" alt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DCB4EE-4F90-87B1-0150-CAE40F93DE20}"/>
                </a:ext>
              </a:extLst>
            </p:cNvPr>
            <p:cNvSpPr txBox="1"/>
            <p:nvPr/>
          </p:nvSpPr>
          <p:spPr>
            <a:xfrm>
              <a:off x="4193122" y="4335005"/>
              <a:ext cx="585545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/>
                <a:t>Find</a:t>
              </a:r>
            </a:p>
            <a:p>
              <a:pPr algn="ctr"/>
              <a:r>
                <a:rPr lang="en-US" altLang="ko-KR" sz="1200"/>
                <a:t>center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5AA06EA-91A5-D54F-73C8-36207EBB9CE7}"/>
                </a:ext>
              </a:extLst>
            </p:cNvPr>
            <p:cNvCxnSpPr>
              <a:cxnSpLocks/>
            </p:cNvCxnSpPr>
            <p:nvPr/>
          </p:nvCxnSpPr>
          <p:spPr>
            <a:xfrm>
              <a:off x="4277154" y="4843123"/>
              <a:ext cx="623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9402C0E-EB9D-7A1C-EC38-525A5019E63D}"/>
                </a:ext>
              </a:extLst>
            </p:cNvPr>
            <p:cNvSpPr/>
            <p:nvPr/>
          </p:nvSpPr>
          <p:spPr>
            <a:xfrm>
              <a:off x="3225248" y="4353244"/>
              <a:ext cx="627530" cy="627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44F7878-768E-45F5-B421-BCDF122D7111}"/>
              </a:ext>
            </a:extLst>
          </p:cNvPr>
          <p:cNvSpPr txBox="1"/>
          <p:nvPr/>
        </p:nvSpPr>
        <p:spPr>
          <a:xfrm>
            <a:off x="0" y="635007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XY Cal Chart type comparison</a:t>
            </a:r>
            <a:endParaRPr lang="ko-KR" altLang="en-US" sz="140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68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B92E-9091-F7F4-DF05-715E037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Lens Cal 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A489-DCD9-44A9-ADE9-3FB2FD6F5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9" name="표 10">
            <a:extLst>
              <a:ext uri="{FF2B5EF4-FFF2-40B4-BE49-F238E27FC236}">
                <a16:creationId xmlns:a16="http://schemas.microsoft.com/office/drawing/2014/main" id="{A0B3C497-2AB9-43F8-845B-589D9B4205C2}"/>
              </a:ext>
            </a:extLst>
          </p:cNvPr>
          <p:cNvGraphicFramePr>
            <a:graphicFrameLocks noGrp="1"/>
          </p:cNvGraphicFramePr>
          <p:nvPr/>
        </p:nvGraphicFramePr>
        <p:xfrm>
          <a:off x="186267" y="1169665"/>
          <a:ext cx="9448800" cy="5248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629">
                  <a:extLst>
                    <a:ext uri="{9D8B030D-6E8A-4147-A177-3AD203B41FA5}">
                      <a16:colId xmlns:a16="http://schemas.microsoft.com/office/drawing/2014/main" val="748192178"/>
                    </a:ext>
                  </a:extLst>
                </a:gridCol>
                <a:gridCol w="8052171">
                  <a:extLst>
                    <a:ext uri="{9D8B030D-6E8A-4147-A177-3AD203B41FA5}">
                      <a16:colId xmlns:a16="http://schemas.microsoft.com/office/drawing/2014/main" val="2600619633"/>
                    </a:ext>
                  </a:extLst>
                </a:gridCol>
              </a:tblGrid>
              <a:tr h="2624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현재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en-US" altLang="ko-KR" sz="1200"/>
                        <a:t>(M-LiDAR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Cal</a:t>
                      </a:r>
                      <a:r>
                        <a:rPr lang="ko-KR" altLang="en-US" sz="1200"/>
                        <a:t> 셋팅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513428"/>
                  </a:ext>
                </a:extLst>
              </a:tr>
              <a:tr h="2624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향후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en-US" altLang="ko-KR" sz="1200"/>
                        <a:t>(S-LiDAR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Cal</a:t>
                      </a:r>
                      <a:r>
                        <a:rPr lang="ko-KR" altLang="en-US" sz="1200"/>
                        <a:t> 셋팅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871579"/>
                  </a:ext>
                </a:extLst>
              </a:tr>
            </a:tbl>
          </a:graphicData>
        </a:graphic>
      </p:graphicFrame>
      <p:pic>
        <p:nvPicPr>
          <p:cNvPr id="150" name="그림 149">
            <a:extLst>
              <a:ext uri="{FF2B5EF4-FFF2-40B4-BE49-F238E27FC236}">
                <a16:creationId xmlns:a16="http://schemas.microsoft.com/office/drawing/2014/main" id="{9267CFAB-C09C-4C67-94FB-31BBF2898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18" b="63787"/>
          <a:stretch/>
        </p:blipFill>
        <p:spPr>
          <a:xfrm>
            <a:off x="1844500" y="1259130"/>
            <a:ext cx="2276694" cy="863945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97589E26-84CC-46EA-9580-5A3BECC04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0" t="41451"/>
          <a:stretch/>
        </p:blipFill>
        <p:spPr>
          <a:xfrm>
            <a:off x="1966283" y="2123075"/>
            <a:ext cx="2276694" cy="1409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1FFE5F-B08E-43D3-8FB7-0E78DE5BD8BF}"/>
              </a:ext>
            </a:extLst>
          </p:cNvPr>
          <p:cNvSpPr txBox="1"/>
          <p:nvPr/>
        </p:nvSpPr>
        <p:spPr>
          <a:xfrm>
            <a:off x="1821767" y="1734412"/>
            <a:ext cx="34559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/>
              <a:t>1m</a:t>
            </a:r>
            <a:endParaRPr lang="ko-KR" altLang="en-US" sz="105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6C748C-DDFD-456D-9A20-38E076ADAE1B}"/>
              </a:ext>
            </a:extLst>
          </p:cNvPr>
          <p:cNvSpPr txBox="1"/>
          <p:nvPr/>
        </p:nvSpPr>
        <p:spPr>
          <a:xfrm>
            <a:off x="2982847" y="1263728"/>
            <a:ext cx="40685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/>
              <a:t>4m</a:t>
            </a:r>
            <a:endParaRPr lang="ko-KR" altLang="en-US" sz="105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4C8F4CC-4A73-4EF3-8AB7-C12AB6E524E4}"/>
              </a:ext>
            </a:extLst>
          </p:cNvPr>
          <p:cNvSpPr txBox="1"/>
          <p:nvPr/>
        </p:nvSpPr>
        <p:spPr>
          <a:xfrm>
            <a:off x="3948398" y="2878724"/>
            <a:ext cx="43567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50"/>
              <a:t>2m</a:t>
            </a:r>
            <a:endParaRPr lang="ko-KR" altLang="en-US" sz="105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5BE4125-1405-488E-B921-16DF1FBA44A4}"/>
              </a:ext>
            </a:extLst>
          </p:cNvPr>
          <p:cNvGrpSpPr/>
          <p:nvPr/>
        </p:nvGrpSpPr>
        <p:grpSpPr>
          <a:xfrm>
            <a:off x="5334688" y="1438033"/>
            <a:ext cx="1444721" cy="940164"/>
            <a:chOff x="6876342" y="1974819"/>
            <a:chExt cx="1749946" cy="1174477"/>
          </a:xfrm>
        </p:grpSpPr>
        <p:sp>
          <p:nvSpPr>
            <p:cNvPr id="164" name="정육면체 163">
              <a:extLst>
                <a:ext uri="{FF2B5EF4-FFF2-40B4-BE49-F238E27FC236}">
                  <a16:creationId xmlns:a16="http://schemas.microsoft.com/office/drawing/2014/main" id="{99008C3A-B22C-4F95-B2B1-C70D849AE5E3}"/>
                </a:ext>
              </a:extLst>
            </p:cNvPr>
            <p:cNvSpPr/>
            <p:nvPr/>
          </p:nvSpPr>
          <p:spPr>
            <a:xfrm>
              <a:off x="6877663" y="1981512"/>
              <a:ext cx="1743787" cy="1167784"/>
            </a:xfrm>
            <a:prstGeom prst="cube">
              <a:avLst>
                <a:gd name="adj" fmla="val 2592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D1928937-97A7-4E3E-8973-E152E16FAA71}"/>
                </a:ext>
              </a:extLst>
            </p:cNvPr>
            <p:cNvSpPr/>
            <p:nvPr/>
          </p:nvSpPr>
          <p:spPr>
            <a:xfrm>
              <a:off x="6970257" y="210079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B3E9EE23-2C1F-4879-95E0-8FD79C1F07E8}"/>
                </a:ext>
              </a:extLst>
            </p:cNvPr>
            <p:cNvSpPr/>
            <p:nvPr/>
          </p:nvSpPr>
          <p:spPr>
            <a:xfrm>
              <a:off x="7158634" y="210079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2CFDC62-664D-43F6-8BCD-8ABCEC903EA1}"/>
                </a:ext>
              </a:extLst>
            </p:cNvPr>
            <p:cNvSpPr/>
            <p:nvPr/>
          </p:nvSpPr>
          <p:spPr>
            <a:xfrm>
              <a:off x="7347011" y="210081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DE421C0-79D7-400D-8017-6A6BA031096C}"/>
                </a:ext>
              </a:extLst>
            </p:cNvPr>
            <p:cNvSpPr/>
            <p:nvPr/>
          </p:nvSpPr>
          <p:spPr>
            <a:xfrm>
              <a:off x="7535388" y="210083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D1B5998-F3E2-47E8-9EEC-036D87FF515E}"/>
                </a:ext>
              </a:extLst>
            </p:cNvPr>
            <p:cNvSpPr/>
            <p:nvPr/>
          </p:nvSpPr>
          <p:spPr>
            <a:xfrm>
              <a:off x="7723766" y="210082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DF18B29D-7A44-45C6-BA4E-FBDF935189D9}"/>
                </a:ext>
              </a:extLst>
            </p:cNvPr>
            <p:cNvSpPr/>
            <p:nvPr/>
          </p:nvSpPr>
          <p:spPr>
            <a:xfrm>
              <a:off x="7912144" y="210082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16CAE4E2-A209-4754-9D3E-E70B47D929F9}"/>
                </a:ext>
              </a:extLst>
            </p:cNvPr>
            <p:cNvSpPr/>
            <p:nvPr/>
          </p:nvSpPr>
          <p:spPr>
            <a:xfrm>
              <a:off x="8100520" y="210082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687FF15E-FB69-4AC7-A1CB-52D1B75A1D97}"/>
                </a:ext>
              </a:extLst>
            </p:cNvPr>
            <p:cNvSpPr/>
            <p:nvPr/>
          </p:nvSpPr>
          <p:spPr>
            <a:xfrm>
              <a:off x="8288897" y="210082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6CE359D4-B5B0-46DF-BADC-EF1A0B415E1E}"/>
                </a:ext>
              </a:extLst>
            </p:cNvPr>
            <p:cNvSpPr/>
            <p:nvPr/>
          </p:nvSpPr>
          <p:spPr>
            <a:xfrm>
              <a:off x="8477275" y="210082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E0114ED-8A15-47DE-B4D8-367D02C5AE94}"/>
                </a:ext>
              </a:extLst>
            </p:cNvPr>
            <p:cNvSpPr/>
            <p:nvPr/>
          </p:nvSpPr>
          <p:spPr>
            <a:xfrm>
              <a:off x="6970257" y="225697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96CB684A-CCBE-47F5-8CAA-1CA45179C2DD}"/>
                </a:ext>
              </a:extLst>
            </p:cNvPr>
            <p:cNvSpPr/>
            <p:nvPr/>
          </p:nvSpPr>
          <p:spPr>
            <a:xfrm>
              <a:off x="7158634" y="225697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9220CB0D-172F-4CCF-A874-12483411192C}"/>
                </a:ext>
              </a:extLst>
            </p:cNvPr>
            <p:cNvSpPr/>
            <p:nvPr/>
          </p:nvSpPr>
          <p:spPr>
            <a:xfrm>
              <a:off x="7347011" y="22569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24FD7628-0DC2-4084-823C-E6CC5FEE4C58}"/>
                </a:ext>
              </a:extLst>
            </p:cNvPr>
            <p:cNvSpPr/>
            <p:nvPr/>
          </p:nvSpPr>
          <p:spPr>
            <a:xfrm>
              <a:off x="7535388" y="225702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70B909D4-F06D-45A7-A558-6215D9577E0E}"/>
                </a:ext>
              </a:extLst>
            </p:cNvPr>
            <p:cNvSpPr/>
            <p:nvPr/>
          </p:nvSpPr>
          <p:spPr>
            <a:xfrm>
              <a:off x="7723766" y="225700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650E1D18-84D0-4025-A7B9-64AC5761265D}"/>
                </a:ext>
              </a:extLst>
            </p:cNvPr>
            <p:cNvSpPr/>
            <p:nvPr/>
          </p:nvSpPr>
          <p:spPr>
            <a:xfrm>
              <a:off x="7912144" y="225700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29FF061D-EF99-49EA-942D-8D58AA20F500}"/>
                </a:ext>
              </a:extLst>
            </p:cNvPr>
            <p:cNvSpPr/>
            <p:nvPr/>
          </p:nvSpPr>
          <p:spPr>
            <a:xfrm>
              <a:off x="8100520" y="225700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47529087-BF73-489E-B8D6-CEEC390872A1}"/>
                </a:ext>
              </a:extLst>
            </p:cNvPr>
            <p:cNvSpPr/>
            <p:nvPr/>
          </p:nvSpPr>
          <p:spPr>
            <a:xfrm>
              <a:off x="8288897" y="225700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DDB5DF17-1B13-4B2D-A00D-D05CFAD27AF4}"/>
                </a:ext>
              </a:extLst>
            </p:cNvPr>
            <p:cNvSpPr/>
            <p:nvPr/>
          </p:nvSpPr>
          <p:spPr>
            <a:xfrm>
              <a:off x="8477275" y="225700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9BF67174-B143-43EA-98D9-FA6EFC1C907A}"/>
                </a:ext>
              </a:extLst>
            </p:cNvPr>
            <p:cNvSpPr/>
            <p:nvPr/>
          </p:nvSpPr>
          <p:spPr>
            <a:xfrm>
              <a:off x="6970257" y="241316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6270B910-EEB9-4988-95AC-4573C2CD1055}"/>
                </a:ext>
              </a:extLst>
            </p:cNvPr>
            <p:cNvSpPr/>
            <p:nvPr/>
          </p:nvSpPr>
          <p:spPr>
            <a:xfrm>
              <a:off x="7158634" y="241316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46827B8E-5875-4001-8BAF-28E4D670B000}"/>
                </a:ext>
              </a:extLst>
            </p:cNvPr>
            <p:cNvSpPr/>
            <p:nvPr/>
          </p:nvSpPr>
          <p:spPr>
            <a:xfrm>
              <a:off x="7347011" y="241318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7C5AC812-588E-4971-A3C9-E5EFBDAADBBF}"/>
                </a:ext>
              </a:extLst>
            </p:cNvPr>
            <p:cNvSpPr/>
            <p:nvPr/>
          </p:nvSpPr>
          <p:spPr>
            <a:xfrm>
              <a:off x="7535388" y="2413207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7D27297F-D6B9-46B8-B10B-EA7A7E2952B7}"/>
                </a:ext>
              </a:extLst>
            </p:cNvPr>
            <p:cNvSpPr/>
            <p:nvPr/>
          </p:nvSpPr>
          <p:spPr>
            <a:xfrm>
              <a:off x="7723766" y="2413194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1E31409-EA12-4001-9E66-9346732C0C4B}"/>
                </a:ext>
              </a:extLst>
            </p:cNvPr>
            <p:cNvSpPr/>
            <p:nvPr/>
          </p:nvSpPr>
          <p:spPr>
            <a:xfrm>
              <a:off x="7912144" y="241319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A57A99FF-651F-42DE-842E-393D8347E2D7}"/>
                </a:ext>
              </a:extLst>
            </p:cNvPr>
            <p:cNvSpPr/>
            <p:nvPr/>
          </p:nvSpPr>
          <p:spPr>
            <a:xfrm>
              <a:off x="8100520" y="241319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4B36E0E1-4046-40EF-AE65-5C473321E246}"/>
                </a:ext>
              </a:extLst>
            </p:cNvPr>
            <p:cNvSpPr/>
            <p:nvPr/>
          </p:nvSpPr>
          <p:spPr>
            <a:xfrm>
              <a:off x="8288897" y="241319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4B7F95F1-32F3-47FF-BB98-974649AF8645}"/>
                </a:ext>
              </a:extLst>
            </p:cNvPr>
            <p:cNvSpPr/>
            <p:nvPr/>
          </p:nvSpPr>
          <p:spPr>
            <a:xfrm>
              <a:off x="8477275" y="241319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6475EAED-2B33-4881-97D5-8163DD9BD8FA}"/>
                </a:ext>
              </a:extLst>
            </p:cNvPr>
            <p:cNvSpPr/>
            <p:nvPr/>
          </p:nvSpPr>
          <p:spPr>
            <a:xfrm>
              <a:off x="6970257" y="2569347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0A8F5408-2E95-4DFD-9FD2-97DFAA2EC4B9}"/>
                </a:ext>
              </a:extLst>
            </p:cNvPr>
            <p:cNvSpPr/>
            <p:nvPr/>
          </p:nvSpPr>
          <p:spPr>
            <a:xfrm>
              <a:off x="7158634" y="256935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28E7F1A4-E74E-44C5-A46F-D71FEA6718D7}"/>
                </a:ext>
              </a:extLst>
            </p:cNvPr>
            <p:cNvSpPr/>
            <p:nvPr/>
          </p:nvSpPr>
          <p:spPr>
            <a:xfrm>
              <a:off x="7347011" y="256937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2CBCA855-5A38-4625-BA09-80ADA0DA45CD}"/>
                </a:ext>
              </a:extLst>
            </p:cNvPr>
            <p:cNvSpPr/>
            <p:nvPr/>
          </p:nvSpPr>
          <p:spPr>
            <a:xfrm>
              <a:off x="7535388" y="256939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75F62A02-B964-45FB-B538-736D1D1919CF}"/>
                </a:ext>
              </a:extLst>
            </p:cNvPr>
            <p:cNvSpPr/>
            <p:nvPr/>
          </p:nvSpPr>
          <p:spPr>
            <a:xfrm>
              <a:off x="7723766" y="256937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0E9853E-CA6B-4301-B226-B49B6387FBEF}"/>
                </a:ext>
              </a:extLst>
            </p:cNvPr>
            <p:cNvSpPr/>
            <p:nvPr/>
          </p:nvSpPr>
          <p:spPr>
            <a:xfrm>
              <a:off x="7912144" y="2569377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2789340F-61C0-42D9-A005-9FD8EB3531DE}"/>
                </a:ext>
              </a:extLst>
            </p:cNvPr>
            <p:cNvSpPr/>
            <p:nvPr/>
          </p:nvSpPr>
          <p:spPr>
            <a:xfrm>
              <a:off x="8100520" y="2569377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493FF137-AD70-4F84-88A2-E6C341293958}"/>
                </a:ext>
              </a:extLst>
            </p:cNvPr>
            <p:cNvSpPr/>
            <p:nvPr/>
          </p:nvSpPr>
          <p:spPr>
            <a:xfrm>
              <a:off x="8288897" y="2569377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99A050-97DA-4B42-A956-F7463CCA2064}"/>
                </a:ext>
              </a:extLst>
            </p:cNvPr>
            <p:cNvSpPr/>
            <p:nvPr/>
          </p:nvSpPr>
          <p:spPr>
            <a:xfrm>
              <a:off x="8477275" y="2569377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4C5BFF42-EF2A-43E9-AD9A-A08C86A4B5ED}"/>
                </a:ext>
              </a:extLst>
            </p:cNvPr>
            <p:cNvSpPr/>
            <p:nvPr/>
          </p:nvSpPr>
          <p:spPr>
            <a:xfrm>
              <a:off x="6970257" y="272553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5C2B95A-1F21-4A1A-97A4-DA8363C3BA53}"/>
                </a:ext>
              </a:extLst>
            </p:cNvPr>
            <p:cNvSpPr/>
            <p:nvPr/>
          </p:nvSpPr>
          <p:spPr>
            <a:xfrm>
              <a:off x="7158634" y="272553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79E3A6BB-7366-49A1-B7D1-82E4EEA3A87F}"/>
                </a:ext>
              </a:extLst>
            </p:cNvPr>
            <p:cNvSpPr/>
            <p:nvPr/>
          </p:nvSpPr>
          <p:spPr>
            <a:xfrm>
              <a:off x="7347011" y="272555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6BBCCC8D-0496-40D2-9E08-52874CF8665C}"/>
                </a:ext>
              </a:extLst>
            </p:cNvPr>
            <p:cNvSpPr/>
            <p:nvPr/>
          </p:nvSpPr>
          <p:spPr>
            <a:xfrm>
              <a:off x="7535388" y="272557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62EDF22-F0F9-403B-8BDF-967C65FF50D7}"/>
                </a:ext>
              </a:extLst>
            </p:cNvPr>
            <p:cNvSpPr/>
            <p:nvPr/>
          </p:nvSpPr>
          <p:spPr>
            <a:xfrm>
              <a:off x="7723766" y="272556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CB33B5-4628-41C6-AC59-CAF21B48959C}"/>
                </a:ext>
              </a:extLst>
            </p:cNvPr>
            <p:cNvSpPr/>
            <p:nvPr/>
          </p:nvSpPr>
          <p:spPr>
            <a:xfrm>
              <a:off x="7912144" y="272556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D4C6AEDD-F887-4E45-927E-927ADF00D2D8}"/>
                </a:ext>
              </a:extLst>
            </p:cNvPr>
            <p:cNvSpPr/>
            <p:nvPr/>
          </p:nvSpPr>
          <p:spPr>
            <a:xfrm>
              <a:off x="8100520" y="272556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D188C679-0713-41BE-BF62-9E45BA82C00B}"/>
                </a:ext>
              </a:extLst>
            </p:cNvPr>
            <p:cNvSpPr/>
            <p:nvPr/>
          </p:nvSpPr>
          <p:spPr>
            <a:xfrm>
              <a:off x="8288897" y="272556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97CE42B-202F-4418-AF1C-39F160FF3AF9}"/>
                </a:ext>
              </a:extLst>
            </p:cNvPr>
            <p:cNvSpPr/>
            <p:nvPr/>
          </p:nvSpPr>
          <p:spPr>
            <a:xfrm>
              <a:off x="8477275" y="272556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7CFCF88-7D20-42D5-BF47-44A2EC6FCB7D}"/>
                </a:ext>
              </a:extLst>
            </p:cNvPr>
            <p:cNvSpPr/>
            <p:nvPr/>
          </p:nvSpPr>
          <p:spPr>
            <a:xfrm>
              <a:off x="6970257" y="288171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C847548-9E4D-4A85-B9F8-F56DAD003270}"/>
                </a:ext>
              </a:extLst>
            </p:cNvPr>
            <p:cNvSpPr/>
            <p:nvPr/>
          </p:nvSpPr>
          <p:spPr>
            <a:xfrm>
              <a:off x="7158634" y="288172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695707B-1901-4423-B433-3CAB988C905B}"/>
                </a:ext>
              </a:extLst>
            </p:cNvPr>
            <p:cNvSpPr/>
            <p:nvPr/>
          </p:nvSpPr>
          <p:spPr>
            <a:xfrm>
              <a:off x="7347011" y="288174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34F3E24-EF59-4D77-ACF5-6CF3190E86C2}"/>
                </a:ext>
              </a:extLst>
            </p:cNvPr>
            <p:cNvSpPr/>
            <p:nvPr/>
          </p:nvSpPr>
          <p:spPr>
            <a:xfrm>
              <a:off x="7535388" y="288176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D9DB25D5-D934-4E60-A2BF-3FE859844321}"/>
                </a:ext>
              </a:extLst>
            </p:cNvPr>
            <p:cNvSpPr/>
            <p:nvPr/>
          </p:nvSpPr>
          <p:spPr>
            <a:xfrm>
              <a:off x="7723766" y="288175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778BEABE-3BD8-4975-83B9-70D56B24796A}"/>
                </a:ext>
              </a:extLst>
            </p:cNvPr>
            <p:cNvSpPr/>
            <p:nvPr/>
          </p:nvSpPr>
          <p:spPr>
            <a:xfrm>
              <a:off x="7912144" y="288174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AFD133F2-9C34-49E6-B36E-2AEE5F711FFC}"/>
                </a:ext>
              </a:extLst>
            </p:cNvPr>
            <p:cNvSpPr/>
            <p:nvPr/>
          </p:nvSpPr>
          <p:spPr>
            <a:xfrm>
              <a:off x="8100520" y="288174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37A0ADF2-5583-4C58-B8E7-DE52CE460AF1}"/>
                </a:ext>
              </a:extLst>
            </p:cNvPr>
            <p:cNvSpPr/>
            <p:nvPr/>
          </p:nvSpPr>
          <p:spPr>
            <a:xfrm>
              <a:off x="8288897" y="288174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85E4C10-E7E3-4AC7-9CF9-BD4773DB1CFA}"/>
                </a:ext>
              </a:extLst>
            </p:cNvPr>
            <p:cNvSpPr/>
            <p:nvPr/>
          </p:nvSpPr>
          <p:spPr>
            <a:xfrm>
              <a:off x="8477275" y="288174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DE639557-104F-40DF-99A2-928C71998DFE}"/>
                </a:ext>
              </a:extLst>
            </p:cNvPr>
            <p:cNvSpPr/>
            <p:nvPr/>
          </p:nvSpPr>
          <p:spPr>
            <a:xfrm>
              <a:off x="6970257" y="303790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49FDC1F8-196E-40E0-B794-168FB682AD0C}"/>
                </a:ext>
              </a:extLst>
            </p:cNvPr>
            <p:cNvSpPr/>
            <p:nvPr/>
          </p:nvSpPr>
          <p:spPr>
            <a:xfrm>
              <a:off x="7158634" y="303790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02574D-3494-4D5D-8DA5-E5E688055F67}"/>
                </a:ext>
              </a:extLst>
            </p:cNvPr>
            <p:cNvSpPr/>
            <p:nvPr/>
          </p:nvSpPr>
          <p:spPr>
            <a:xfrm>
              <a:off x="7347011" y="303792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E65AAC53-41D8-4F47-90A8-B7ED05A239E9}"/>
                </a:ext>
              </a:extLst>
            </p:cNvPr>
            <p:cNvSpPr/>
            <p:nvPr/>
          </p:nvSpPr>
          <p:spPr>
            <a:xfrm>
              <a:off x="7535388" y="303795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FCF91DFA-E689-47F2-AB0E-2B42F45E7539}"/>
                </a:ext>
              </a:extLst>
            </p:cNvPr>
            <p:cNvSpPr/>
            <p:nvPr/>
          </p:nvSpPr>
          <p:spPr>
            <a:xfrm>
              <a:off x="7723766" y="303793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ED6690E8-AA60-48C1-BC5D-206E334773DF}"/>
                </a:ext>
              </a:extLst>
            </p:cNvPr>
            <p:cNvSpPr/>
            <p:nvPr/>
          </p:nvSpPr>
          <p:spPr>
            <a:xfrm>
              <a:off x="7912144" y="303793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105704D6-F519-4FCD-A010-DDCE77D1C64A}"/>
                </a:ext>
              </a:extLst>
            </p:cNvPr>
            <p:cNvSpPr/>
            <p:nvPr/>
          </p:nvSpPr>
          <p:spPr>
            <a:xfrm>
              <a:off x="8100520" y="303793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5959E1BD-D099-4A2B-BF09-DE7B154DBAB6}"/>
                </a:ext>
              </a:extLst>
            </p:cNvPr>
            <p:cNvSpPr/>
            <p:nvPr/>
          </p:nvSpPr>
          <p:spPr>
            <a:xfrm>
              <a:off x="8288897" y="303793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9A435811-47A6-43F1-87A8-C83886D1ADAB}"/>
                </a:ext>
              </a:extLst>
            </p:cNvPr>
            <p:cNvSpPr/>
            <p:nvPr/>
          </p:nvSpPr>
          <p:spPr>
            <a:xfrm>
              <a:off x="8477275" y="303793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318FCED-2C1A-46C6-A794-AFBE722AF52A}"/>
                </a:ext>
              </a:extLst>
            </p:cNvPr>
            <p:cNvSpPr/>
            <p:nvPr/>
          </p:nvSpPr>
          <p:spPr>
            <a:xfrm>
              <a:off x="7680202" y="2012777"/>
              <a:ext cx="109764" cy="35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1" name="평행 사변형 180">
              <a:extLst>
                <a:ext uri="{FF2B5EF4-FFF2-40B4-BE49-F238E27FC236}">
                  <a16:creationId xmlns:a16="http://schemas.microsoft.com/office/drawing/2014/main" id="{CB254146-216B-4FE6-AF60-0F8959B878E7}"/>
                </a:ext>
              </a:extLst>
            </p:cNvPr>
            <p:cNvSpPr/>
            <p:nvPr/>
          </p:nvSpPr>
          <p:spPr>
            <a:xfrm>
              <a:off x="7682622" y="1978264"/>
              <a:ext cx="117082" cy="31878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DEDF5EE-B784-427B-9C76-55D55549D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0265" y="1974819"/>
              <a:ext cx="10976" cy="354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8804EEC7-2A92-4FD7-B67B-B2BA8EC0A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158" y="1974819"/>
              <a:ext cx="10976" cy="354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302E2536-0F56-458F-824E-A2F187A172B1}"/>
                </a:ext>
              </a:extLst>
            </p:cNvPr>
            <p:cNvSpPr/>
            <p:nvPr/>
          </p:nvSpPr>
          <p:spPr>
            <a:xfrm>
              <a:off x="7680202" y="3113877"/>
              <a:ext cx="109764" cy="354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36C5A9DF-9BFB-4A59-B610-22461FE4DBC5}"/>
                </a:ext>
              </a:extLst>
            </p:cNvPr>
            <p:cNvSpPr/>
            <p:nvPr/>
          </p:nvSpPr>
          <p:spPr>
            <a:xfrm rot="16200000" flipV="1">
              <a:off x="8515658" y="2562519"/>
              <a:ext cx="106255" cy="36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7" name="평행 사변형 176">
              <a:extLst>
                <a:ext uri="{FF2B5EF4-FFF2-40B4-BE49-F238E27FC236}">
                  <a16:creationId xmlns:a16="http://schemas.microsoft.com/office/drawing/2014/main" id="{0EFF7C7E-5640-47C9-8838-66F47768D956}"/>
                </a:ext>
              </a:extLst>
            </p:cNvPr>
            <p:cNvSpPr/>
            <p:nvPr/>
          </p:nvSpPr>
          <p:spPr>
            <a:xfrm rot="16200000" flipV="1">
              <a:off x="8549599" y="2558464"/>
              <a:ext cx="113340" cy="32929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D35CFF62-F9CD-4072-B0D6-CFCE0D31D75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2681" y="2610275"/>
              <a:ext cx="10626" cy="365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9BF761E5-B505-4AD1-A761-97D6A62FA33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2678" y="2501952"/>
              <a:ext cx="10626" cy="365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954DAD7E-93B3-4178-92C8-F32B22DFB97E}"/>
                </a:ext>
              </a:extLst>
            </p:cNvPr>
            <p:cNvSpPr/>
            <p:nvPr/>
          </p:nvSpPr>
          <p:spPr>
            <a:xfrm rot="5400000">
              <a:off x="6841508" y="2564848"/>
              <a:ext cx="106255" cy="365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92208FFA-649B-47BC-842C-7E25B26B860D}"/>
              </a:ext>
            </a:extLst>
          </p:cNvPr>
          <p:cNvGrpSpPr/>
          <p:nvPr/>
        </p:nvGrpSpPr>
        <p:grpSpPr>
          <a:xfrm>
            <a:off x="7311379" y="4113107"/>
            <a:ext cx="1031035" cy="644681"/>
            <a:chOff x="6810262" y="4378718"/>
            <a:chExt cx="1773065" cy="1143448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5A9C607-ACB3-4D97-8D8A-41BCE4E3407F}"/>
                </a:ext>
              </a:extLst>
            </p:cNvPr>
            <p:cNvSpPr/>
            <p:nvPr/>
          </p:nvSpPr>
          <p:spPr>
            <a:xfrm>
              <a:off x="6810262" y="4378718"/>
              <a:ext cx="1773065" cy="11434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3F73CBCE-4393-4FD5-BBEB-0A53C8B64A1D}"/>
                </a:ext>
              </a:extLst>
            </p:cNvPr>
            <p:cNvSpPr/>
            <p:nvPr/>
          </p:nvSpPr>
          <p:spPr>
            <a:xfrm>
              <a:off x="6930889" y="446936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AB0ED8CC-04AE-43B9-B6AC-65B047045533}"/>
                </a:ext>
              </a:extLst>
            </p:cNvPr>
            <p:cNvSpPr/>
            <p:nvPr/>
          </p:nvSpPr>
          <p:spPr>
            <a:xfrm>
              <a:off x="7119262" y="446937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1CD0416-E0F8-4604-A255-0AD27DAC16A1}"/>
                </a:ext>
              </a:extLst>
            </p:cNvPr>
            <p:cNvSpPr/>
            <p:nvPr/>
          </p:nvSpPr>
          <p:spPr>
            <a:xfrm>
              <a:off x="7307636" y="4469394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6FB84D48-78D3-4C4A-9027-3DE27ECF82BA}"/>
                </a:ext>
              </a:extLst>
            </p:cNvPr>
            <p:cNvSpPr/>
            <p:nvPr/>
          </p:nvSpPr>
          <p:spPr>
            <a:xfrm>
              <a:off x="7496008" y="446941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8F00310D-379D-4F45-B3E5-E4717080D996}"/>
                </a:ext>
              </a:extLst>
            </p:cNvPr>
            <p:cNvSpPr/>
            <p:nvPr/>
          </p:nvSpPr>
          <p:spPr>
            <a:xfrm>
              <a:off x="7684382" y="446940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C2DE80A3-4B36-4A9E-8776-D51A5A0B3176}"/>
                </a:ext>
              </a:extLst>
            </p:cNvPr>
            <p:cNvSpPr/>
            <p:nvPr/>
          </p:nvSpPr>
          <p:spPr>
            <a:xfrm>
              <a:off x="7872755" y="446940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571C1F02-C4FE-4C3E-A403-F1A5CCE7C4D5}"/>
                </a:ext>
              </a:extLst>
            </p:cNvPr>
            <p:cNvSpPr/>
            <p:nvPr/>
          </p:nvSpPr>
          <p:spPr>
            <a:xfrm>
              <a:off x="8061127" y="446940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AE86B015-5FC7-403C-8D17-A9E5B6B8BC56}"/>
                </a:ext>
              </a:extLst>
            </p:cNvPr>
            <p:cNvSpPr/>
            <p:nvPr/>
          </p:nvSpPr>
          <p:spPr>
            <a:xfrm>
              <a:off x="8249501" y="446939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ED1B107A-076A-45F9-A585-1E5869CF488C}"/>
                </a:ext>
              </a:extLst>
            </p:cNvPr>
            <p:cNvSpPr/>
            <p:nvPr/>
          </p:nvSpPr>
          <p:spPr>
            <a:xfrm>
              <a:off x="8437873" y="446940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057A2524-2F85-4337-A0D8-9F6FE8E003B8}"/>
                </a:ext>
              </a:extLst>
            </p:cNvPr>
            <p:cNvSpPr/>
            <p:nvPr/>
          </p:nvSpPr>
          <p:spPr>
            <a:xfrm>
              <a:off x="6930889" y="462555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90E158B9-40BA-44A5-B13D-6D493284A2B8}"/>
                </a:ext>
              </a:extLst>
            </p:cNvPr>
            <p:cNvSpPr/>
            <p:nvPr/>
          </p:nvSpPr>
          <p:spPr>
            <a:xfrm>
              <a:off x="7119262" y="462555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65DD851-C865-4177-932C-6968ED737F56}"/>
                </a:ext>
              </a:extLst>
            </p:cNvPr>
            <p:cNvSpPr/>
            <p:nvPr/>
          </p:nvSpPr>
          <p:spPr>
            <a:xfrm>
              <a:off x="7307636" y="462558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6AA3032D-14A3-4D79-B518-BE7C07998B7B}"/>
                </a:ext>
              </a:extLst>
            </p:cNvPr>
            <p:cNvSpPr/>
            <p:nvPr/>
          </p:nvSpPr>
          <p:spPr>
            <a:xfrm>
              <a:off x="7496008" y="4625604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28CC3165-7EEF-4781-84E2-11860643D4C3}"/>
                </a:ext>
              </a:extLst>
            </p:cNvPr>
            <p:cNvSpPr/>
            <p:nvPr/>
          </p:nvSpPr>
          <p:spPr>
            <a:xfrm>
              <a:off x="7684382" y="4625590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4095AF26-0527-4DD2-A8F3-1E47A8D10057}"/>
                </a:ext>
              </a:extLst>
            </p:cNvPr>
            <p:cNvSpPr/>
            <p:nvPr/>
          </p:nvSpPr>
          <p:spPr>
            <a:xfrm>
              <a:off x="7872755" y="462558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93849918-3D89-4192-9A58-ADA241EA86CB}"/>
                </a:ext>
              </a:extLst>
            </p:cNvPr>
            <p:cNvSpPr/>
            <p:nvPr/>
          </p:nvSpPr>
          <p:spPr>
            <a:xfrm>
              <a:off x="8061127" y="462558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1520003B-1473-4088-83FE-FD9295B3EC32}"/>
                </a:ext>
              </a:extLst>
            </p:cNvPr>
            <p:cNvSpPr/>
            <p:nvPr/>
          </p:nvSpPr>
          <p:spPr>
            <a:xfrm>
              <a:off x="8249501" y="462558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ABAA264F-63AE-479E-9CBD-9C4033B32E7A}"/>
                </a:ext>
              </a:extLst>
            </p:cNvPr>
            <p:cNvSpPr/>
            <p:nvPr/>
          </p:nvSpPr>
          <p:spPr>
            <a:xfrm>
              <a:off x="8437873" y="462558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61ED4BC9-0A6D-4720-A879-9AD128D539CA}"/>
                </a:ext>
              </a:extLst>
            </p:cNvPr>
            <p:cNvSpPr/>
            <p:nvPr/>
          </p:nvSpPr>
          <p:spPr>
            <a:xfrm>
              <a:off x="6930889" y="478173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1CC1645D-B73F-4C0F-BFD9-112CB618BF5E}"/>
                </a:ext>
              </a:extLst>
            </p:cNvPr>
            <p:cNvSpPr/>
            <p:nvPr/>
          </p:nvSpPr>
          <p:spPr>
            <a:xfrm>
              <a:off x="7119262" y="478174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A2A09952-7FF5-43D0-83EA-39DC120C7481}"/>
                </a:ext>
              </a:extLst>
            </p:cNvPr>
            <p:cNvSpPr/>
            <p:nvPr/>
          </p:nvSpPr>
          <p:spPr>
            <a:xfrm>
              <a:off x="7307636" y="478175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B1FBD98A-18F5-4BF4-8005-ADB4FE6C47C3}"/>
                </a:ext>
              </a:extLst>
            </p:cNvPr>
            <p:cNvSpPr/>
            <p:nvPr/>
          </p:nvSpPr>
          <p:spPr>
            <a:xfrm>
              <a:off x="7496008" y="478178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D6DDF92D-9796-4DCB-B2E0-2FD7C0EC5FC6}"/>
                </a:ext>
              </a:extLst>
            </p:cNvPr>
            <p:cNvSpPr/>
            <p:nvPr/>
          </p:nvSpPr>
          <p:spPr>
            <a:xfrm>
              <a:off x="7684382" y="478176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0140AB2A-D7A7-48B6-97CB-E79E225574EC}"/>
                </a:ext>
              </a:extLst>
            </p:cNvPr>
            <p:cNvSpPr/>
            <p:nvPr/>
          </p:nvSpPr>
          <p:spPr>
            <a:xfrm>
              <a:off x="7872755" y="478176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42E012E7-9929-4B08-82AC-FE191BD99631}"/>
                </a:ext>
              </a:extLst>
            </p:cNvPr>
            <p:cNvSpPr/>
            <p:nvPr/>
          </p:nvSpPr>
          <p:spPr>
            <a:xfrm>
              <a:off x="8061127" y="478176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DBCBAE6E-4AA9-45E6-A2D7-1D27E50C1A11}"/>
                </a:ext>
              </a:extLst>
            </p:cNvPr>
            <p:cNvSpPr/>
            <p:nvPr/>
          </p:nvSpPr>
          <p:spPr>
            <a:xfrm>
              <a:off x="8249501" y="478176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1F704EA7-08F4-42FD-8CBE-BF61BE3E9D26}"/>
                </a:ext>
              </a:extLst>
            </p:cNvPr>
            <p:cNvSpPr/>
            <p:nvPr/>
          </p:nvSpPr>
          <p:spPr>
            <a:xfrm>
              <a:off x="8437873" y="478176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D016B87D-23F2-448B-B954-D721C06A6A2A}"/>
                </a:ext>
              </a:extLst>
            </p:cNvPr>
            <p:cNvSpPr/>
            <p:nvPr/>
          </p:nvSpPr>
          <p:spPr>
            <a:xfrm>
              <a:off x="6930889" y="493792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0863FD46-8EB8-4749-8316-E293EAD33C60}"/>
                </a:ext>
              </a:extLst>
            </p:cNvPr>
            <p:cNvSpPr/>
            <p:nvPr/>
          </p:nvSpPr>
          <p:spPr>
            <a:xfrm>
              <a:off x="7119262" y="493791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AE902CB6-D7CF-4149-A9E6-16BD21E6DBE9}"/>
                </a:ext>
              </a:extLst>
            </p:cNvPr>
            <p:cNvSpPr/>
            <p:nvPr/>
          </p:nvSpPr>
          <p:spPr>
            <a:xfrm>
              <a:off x="7307636" y="493793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8B9A94AB-DDC6-4ED3-A9B0-D786BE45ABB6}"/>
                </a:ext>
              </a:extLst>
            </p:cNvPr>
            <p:cNvSpPr/>
            <p:nvPr/>
          </p:nvSpPr>
          <p:spPr>
            <a:xfrm>
              <a:off x="7496008" y="493796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5EEF819F-C051-464E-BB9E-AC9D26321959}"/>
                </a:ext>
              </a:extLst>
            </p:cNvPr>
            <p:cNvSpPr/>
            <p:nvPr/>
          </p:nvSpPr>
          <p:spPr>
            <a:xfrm>
              <a:off x="7684382" y="493794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ECDB95C4-F78E-47EC-9BD2-9DD27B985ECA}"/>
                </a:ext>
              </a:extLst>
            </p:cNvPr>
            <p:cNvSpPr/>
            <p:nvPr/>
          </p:nvSpPr>
          <p:spPr>
            <a:xfrm>
              <a:off x="7872755" y="493794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713F4A5B-7F90-4056-A2CE-3E92C87E9786}"/>
                </a:ext>
              </a:extLst>
            </p:cNvPr>
            <p:cNvSpPr/>
            <p:nvPr/>
          </p:nvSpPr>
          <p:spPr>
            <a:xfrm>
              <a:off x="8061127" y="493794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7A32ABB-6578-4BC8-94EC-BEC327D7DC8A}"/>
                </a:ext>
              </a:extLst>
            </p:cNvPr>
            <p:cNvSpPr/>
            <p:nvPr/>
          </p:nvSpPr>
          <p:spPr>
            <a:xfrm>
              <a:off x="8249501" y="493794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ED7568EC-D59F-41B1-93F3-637871759F33}"/>
                </a:ext>
              </a:extLst>
            </p:cNvPr>
            <p:cNvSpPr/>
            <p:nvPr/>
          </p:nvSpPr>
          <p:spPr>
            <a:xfrm>
              <a:off x="8437873" y="493794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785442ED-E515-4B51-A013-EDB2F7B5779F}"/>
                </a:ext>
              </a:extLst>
            </p:cNvPr>
            <p:cNvSpPr/>
            <p:nvPr/>
          </p:nvSpPr>
          <p:spPr>
            <a:xfrm>
              <a:off x="6930889" y="5094100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5D2D904A-57C8-458A-A51E-5417D1A5A3AC}"/>
                </a:ext>
              </a:extLst>
            </p:cNvPr>
            <p:cNvSpPr/>
            <p:nvPr/>
          </p:nvSpPr>
          <p:spPr>
            <a:xfrm>
              <a:off x="7119262" y="509409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E97296BA-4DDA-4D7C-A37D-1691D9EEBF7B}"/>
                </a:ext>
              </a:extLst>
            </p:cNvPr>
            <p:cNvSpPr/>
            <p:nvPr/>
          </p:nvSpPr>
          <p:spPr>
            <a:xfrm>
              <a:off x="7307636" y="509411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8CE1C362-9B63-4D3F-A18B-A327910C7447}"/>
                </a:ext>
              </a:extLst>
            </p:cNvPr>
            <p:cNvSpPr/>
            <p:nvPr/>
          </p:nvSpPr>
          <p:spPr>
            <a:xfrm>
              <a:off x="7496008" y="509413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7" name="타원 546">
              <a:extLst>
                <a:ext uri="{FF2B5EF4-FFF2-40B4-BE49-F238E27FC236}">
                  <a16:creationId xmlns:a16="http://schemas.microsoft.com/office/drawing/2014/main" id="{168BB8B9-FEA6-4212-8ECF-F7366712C3B9}"/>
                </a:ext>
              </a:extLst>
            </p:cNvPr>
            <p:cNvSpPr/>
            <p:nvPr/>
          </p:nvSpPr>
          <p:spPr>
            <a:xfrm>
              <a:off x="7684382" y="509412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33CC5C96-42D3-48BD-9F12-AE3D1E90EDFB}"/>
                </a:ext>
              </a:extLst>
            </p:cNvPr>
            <p:cNvSpPr/>
            <p:nvPr/>
          </p:nvSpPr>
          <p:spPr>
            <a:xfrm>
              <a:off x="7872755" y="509412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579CC290-9E80-48AF-8FD0-DB6F0466C155}"/>
                </a:ext>
              </a:extLst>
            </p:cNvPr>
            <p:cNvSpPr/>
            <p:nvPr/>
          </p:nvSpPr>
          <p:spPr>
            <a:xfrm>
              <a:off x="8061127" y="509412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9246E56F-C140-4C9C-85AE-07AAD29F3F01}"/>
                </a:ext>
              </a:extLst>
            </p:cNvPr>
            <p:cNvSpPr/>
            <p:nvPr/>
          </p:nvSpPr>
          <p:spPr>
            <a:xfrm>
              <a:off x="8249501" y="509412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59837A4B-FC07-467D-87E9-722DB92C43F3}"/>
                </a:ext>
              </a:extLst>
            </p:cNvPr>
            <p:cNvSpPr/>
            <p:nvPr/>
          </p:nvSpPr>
          <p:spPr>
            <a:xfrm>
              <a:off x="8437873" y="509411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0A339F5E-D690-459F-80C7-CC26306424A5}"/>
                </a:ext>
              </a:extLst>
            </p:cNvPr>
            <p:cNvSpPr/>
            <p:nvPr/>
          </p:nvSpPr>
          <p:spPr>
            <a:xfrm>
              <a:off x="6930887" y="525027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2011FB71-95AB-4FC9-BB50-5E9333B02322}"/>
                </a:ext>
              </a:extLst>
            </p:cNvPr>
            <p:cNvSpPr/>
            <p:nvPr/>
          </p:nvSpPr>
          <p:spPr>
            <a:xfrm>
              <a:off x="7119261" y="525029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7909852-C0FF-4E34-B17E-69203ABE4C3F}"/>
                </a:ext>
              </a:extLst>
            </p:cNvPr>
            <p:cNvSpPr/>
            <p:nvPr/>
          </p:nvSpPr>
          <p:spPr>
            <a:xfrm>
              <a:off x="7307634" y="525031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AC3FD0F1-217E-48EC-AD46-52580965BDB7}"/>
                </a:ext>
              </a:extLst>
            </p:cNvPr>
            <p:cNvSpPr/>
            <p:nvPr/>
          </p:nvSpPr>
          <p:spPr>
            <a:xfrm>
              <a:off x="7496006" y="5250334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90FABC4F-AD2A-4138-A18E-E754B63EB82E}"/>
                </a:ext>
              </a:extLst>
            </p:cNvPr>
            <p:cNvSpPr/>
            <p:nvPr/>
          </p:nvSpPr>
          <p:spPr>
            <a:xfrm>
              <a:off x="7684380" y="525032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6224815A-EF7E-46B9-B9A5-4FB02FEA9214}"/>
                </a:ext>
              </a:extLst>
            </p:cNvPr>
            <p:cNvSpPr/>
            <p:nvPr/>
          </p:nvSpPr>
          <p:spPr>
            <a:xfrm>
              <a:off x="7872754" y="525031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277B603A-FC97-4187-A5B0-848D2C8D1EFE}"/>
                </a:ext>
              </a:extLst>
            </p:cNvPr>
            <p:cNvSpPr/>
            <p:nvPr/>
          </p:nvSpPr>
          <p:spPr>
            <a:xfrm>
              <a:off x="8061125" y="5250304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AD719BEA-EFC0-45E9-AC5A-7A1471FBE023}"/>
                </a:ext>
              </a:extLst>
            </p:cNvPr>
            <p:cNvSpPr/>
            <p:nvPr/>
          </p:nvSpPr>
          <p:spPr>
            <a:xfrm>
              <a:off x="8249499" y="525030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DC1B9D41-D928-481C-84EC-DC634D7C25F6}"/>
                </a:ext>
              </a:extLst>
            </p:cNvPr>
            <p:cNvSpPr/>
            <p:nvPr/>
          </p:nvSpPr>
          <p:spPr>
            <a:xfrm>
              <a:off x="8437871" y="525031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7222BDED-BFE9-4AB6-938A-C6063AA977EB}"/>
                </a:ext>
              </a:extLst>
            </p:cNvPr>
            <p:cNvSpPr/>
            <p:nvPr/>
          </p:nvSpPr>
          <p:spPr>
            <a:xfrm>
              <a:off x="6930889" y="540647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92273780-3690-4CC1-B883-BCCFB4A18014}"/>
                </a:ext>
              </a:extLst>
            </p:cNvPr>
            <p:cNvSpPr/>
            <p:nvPr/>
          </p:nvSpPr>
          <p:spPr>
            <a:xfrm>
              <a:off x="7119264" y="540647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C4014FA4-F3A5-4298-BCE0-E187EA628349}"/>
                </a:ext>
              </a:extLst>
            </p:cNvPr>
            <p:cNvSpPr/>
            <p:nvPr/>
          </p:nvSpPr>
          <p:spPr>
            <a:xfrm>
              <a:off x="7307634" y="540649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CCB1E737-26C3-4D47-96E6-4B7ADC027F46}"/>
                </a:ext>
              </a:extLst>
            </p:cNvPr>
            <p:cNvSpPr/>
            <p:nvPr/>
          </p:nvSpPr>
          <p:spPr>
            <a:xfrm>
              <a:off x="7496008" y="540651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8DC6DCCD-0EAA-4722-881D-739D924902EF}"/>
                </a:ext>
              </a:extLst>
            </p:cNvPr>
            <p:cNvSpPr/>
            <p:nvPr/>
          </p:nvSpPr>
          <p:spPr>
            <a:xfrm>
              <a:off x="7684378" y="540650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20A65DFC-4B33-4F7F-84B4-99EE429EF8C1}"/>
                </a:ext>
              </a:extLst>
            </p:cNvPr>
            <p:cNvSpPr/>
            <p:nvPr/>
          </p:nvSpPr>
          <p:spPr>
            <a:xfrm>
              <a:off x="7872745" y="540643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D8AEDFF1-0FC2-44B0-ADDA-F20971B7A3D5}"/>
                </a:ext>
              </a:extLst>
            </p:cNvPr>
            <p:cNvSpPr/>
            <p:nvPr/>
          </p:nvSpPr>
          <p:spPr>
            <a:xfrm>
              <a:off x="8061112" y="540660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6E76044A-3242-4D85-A55F-DA472AA6CA43}"/>
                </a:ext>
              </a:extLst>
            </p:cNvPr>
            <p:cNvSpPr/>
            <p:nvPr/>
          </p:nvSpPr>
          <p:spPr>
            <a:xfrm>
              <a:off x="8249477" y="540651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6235F87B-FDA1-408C-A1D6-FB7DA024D5B2}"/>
                </a:ext>
              </a:extLst>
            </p:cNvPr>
            <p:cNvSpPr/>
            <p:nvPr/>
          </p:nvSpPr>
          <p:spPr>
            <a:xfrm>
              <a:off x="8438012" y="5406470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80" name="그룹 579">
            <a:extLst>
              <a:ext uri="{FF2B5EF4-FFF2-40B4-BE49-F238E27FC236}">
                <a16:creationId xmlns:a16="http://schemas.microsoft.com/office/drawing/2014/main" id="{A43307D0-9FA4-4911-A93E-A76C3A76BB73}"/>
              </a:ext>
            </a:extLst>
          </p:cNvPr>
          <p:cNvGrpSpPr/>
          <p:nvPr/>
        </p:nvGrpSpPr>
        <p:grpSpPr>
          <a:xfrm>
            <a:off x="8214565" y="4245206"/>
            <a:ext cx="1031035" cy="792753"/>
            <a:chOff x="6810262" y="4378704"/>
            <a:chExt cx="1773065" cy="1143445"/>
          </a:xfrm>
          <a:scene3d>
            <a:camera prst="isometricLeftDown"/>
            <a:lightRig rig="threePt" dir="t"/>
          </a:scene3d>
        </p:grpSpPr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64D67DA5-7072-4BF5-9ACC-9343CC25F020}"/>
                </a:ext>
              </a:extLst>
            </p:cNvPr>
            <p:cNvSpPr/>
            <p:nvPr/>
          </p:nvSpPr>
          <p:spPr>
            <a:xfrm>
              <a:off x="6810262" y="4378704"/>
              <a:ext cx="1773065" cy="11434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CDDABE61-EA2B-45F4-A6DB-8A21DC1E4FBF}"/>
                </a:ext>
              </a:extLst>
            </p:cNvPr>
            <p:cNvSpPr/>
            <p:nvPr/>
          </p:nvSpPr>
          <p:spPr>
            <a:xfrm>
              <a:off x="6930889" y="446935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874C7217-1B93-4E83-B632-FFDEDE7F51EC}"/>
                </a:ext>
              </a:extLst>
            </p:cNvPr>
            <p:cNvSpPr/>
            <p:nvPr/>
          </p:nvSpPr>
          <p:spPr>
            <a:xfrm>
              <a:off x="7119262" y="446935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4" name="타원 583">
              <a:extLst>
                <a:ext uri="{FF2B5EF4-FFF2-40B4-BE49-F238E27FC236}">
                  <a16:creationId xmlns:a16="http://schemas.microsoft.com/office/drawing/2014/main" id="{A528DCE8-C553-4245-81BC-D2DF6D14C2E8}"/>
                </a:ext>
              </a:extLst>
            </p:cNvPr>
            <p:cNvSpPr/>
            <p:nvPr/>
          </p:nvSpPr>
          <p:spPr>
            <a:xfrm>
              <a:off x="7307636" y="446937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5" name="타원 584">
              <a:extLst>
                <a:ext uri="{FF2B5EF4-FFF2-40B4-BE49-F238E27FC236}">
                  <a16:creationId xmlns:a16="http://schemas.microsoft.com/office/drawing/2014/main" id="{49F36BE0-8177-4DA8-8B89-D42F3C6E19AB}"/>
                </a:ext>
              </a:extLst>
            </p:cNvPr>
            <p:cNvSpPr/>
            <p:nvPr/>
          </p:nvSpPr>
          <p:spPr>
            <a:xfrm>
              <a:off x="7496008" y="446940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6" name="타원 585">
              <a:extLst>
                <a:ext uri="{FF2B5EF4-FFF2-40B4-BE49-F238E27FC236}">
                  <a16:creationId xmlns:a16="http://schemas.microsoft.com/office/drawing/2014/main" id="{BBF24E36-CBEC-4DCC-8539-BD7029E59C91}"/>
                </a:ext>
              </a:extLst>
            </p:cNvPr>
            <p:cNvSpPr/>
            <p:nvPr/>
          </p:nvSpPr>
          <p:spPr>
            <a:xfrm>
              <a:off x="7684382" y="446938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7" name="타원 586">
              <a:extLst>
                <a:ext uri="{FF2B5EF4-FFF2-40B4-BE49-F238E27FC236}">
                  <a16:creationId xmlns:a16="http://schemas.microsoft.com/office/drawing/2014/main" id="{BCEC598A-DFB2-489D-8976-A610C322F6FB}"/>
                </a:ext>
              </a:extLst>
            </p:cNvPr>
            <p:cNvSpPr/>
            <p:nvPr/>
          </p:nvSpPr>
          <p:spPr>
            <a:xfrm>
              <a:off x="7872755" y="446938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8" name="타원 587">
              <a:extLst>
                <a:ext uri="{FF2B5EF4-FFF2-40B4-BE49-F238E27FC236}">
                  <a16:creationId xmlns:a16="http://schemas.microsoft.com/office/drawing/2014/main" id="{A2BE315B-8566-48AF-8196-DA8241E37337}"/>
                </a:ext>
              </a:extLst>
            </p:cNvPr>
            <p:cNvSpPr/>
            <p:nvPr/>
          </p:nvSpPr>
          <p:spPr>
            <a:xfrm>
              <a:off x="8061127" y="446938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9" name="타원 588">
              <a:extLst>
                <a:ext uri="{FF2B5EF4-FFF2-40B4-BE49-F238E27FC236}">
                  <a16:creationId xmlns:a16="http://schemas.microsoft.com/office/drawing/2014/main" id="{1EE152A7-289B-418D-96DD-161A7AD8A992}"/>
                </a:ext>
              </a:extLst>
            </p:cNvPr>
            <p:cNvSpPr/>
            <p:nvPr/>
          </p:nvSpPr>
          <p:spPr>
            <a:xfrm>
              <a:off x="8249501" y="446938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0" name="타원 589">
              <a:extLst>
                <a:ext uri="{FF2B5EF4-FFF2-40B4-BE49-F238E27FC236}">
                  <a16:creationId xmlns:a16="http://schemas.microsoft.com/office/drawing/2014/main" id="{4A900E53-6D69-4067-94D9-A950C628C349}"/>
                </a:ext>
              </a:extLst>
            </p:cNvPr>
            <p:cNvSpPr/>
            <p:nvPr/>
          </p:nvSpPr>
          <p:spPr>
            <a:xfrm>
              <a:off x="8437873" y="446938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1" name="타원 590">
              <a:extLst>
                <a:ext uri="{FF2B5EF4-FFF2-40B4-BE49-F238E27FC236}">
                  <a16:creationId xmlns:a16="http://schemas.microsoft.com/office/drawing/2014/main" id="{01E5B639-6A4B-4B72-9ADF-EAA14A253C71}"/>
                </a:ext>
              </a:extLst>
            </p:cNvPr>
            <p:cNvSpPr/>
            <p:nvPr/>
          </p:nvSpPr>
          <p:spPr>
            <a:xfrm>
              <a:off x="6930889" y="462553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A8C5E950-8ECA-4636-95D8-6B8911C4F480}"/>
                </a:ext>
              </a:extLst>
            </p:cNvPr>
            <p:cNvSpPr/>
            <p:nvPr/>
          </p:nvSpPr>
          <p:spPr>
            <a:xfrm>
              <a:off x="7119262" y="462553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D019A47F-8CBD-4CA5-83C2-09E387DEE0B3}"/>
                </a:ext>
              </a:extLst>
            </p:cNvPr>
            <p:cNvSpPr/>
            <p:nvPr/>
          </p:nvSpPr>
          <p:spPr>
            <a:xfrm>
              <a:off x="7307636" y="462556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46943288-55C9-4CE7-9F95-FC11FAC0BBF1}"/>
                </a:ext>
              </a:extLst>
            </p:cNvPr>
            <p:cNvSpPr/>
            <p:nvPr/>
          </p:nvSpPr>
          <p:spPr>
            <a:xfrm>
              <a:off x="7496008" y="4625584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5" name="타원 594">
              <a:extLst>
                <a:ext uri="{FF2B5EF4-FFF2-40B4-BE49-F238E27FC236}">
                  <a16:creationId xmlns:a16="http://schemas.microsoft.com/office/drawing/2014/main" id="{7C1EF5F7-325F-4BD0-AF7E-E9368F3AE529}"/>
                </a:ext>
              </a:extLst>
            </p:cNvPr>
            <p:cNvSpPr/>
            <p:nvPr/>
          </p:nvSpPr>
          <p:spPr>
            <a:xfrm>
              <a:off x="7684382" y="462556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6" name="타원 595">
              <a:extLst>
                <a:ext uri="{FF2B5EF4-FFF2-40B4-BE49-F238E27FC236}">
                  <a16:creationId xmlns:a16="http://schemas.microsoft.com/office/drawing/2014/main" id="{FE8369DC-399E-4879-BE67-AB1599F77C98}"/>
                </a:ext>
              </a:extLst>
            </p:cNvPr>
            <p:cNvSpPr/>
            <p:nvPr/>
          </p:nvSpPr>
          <p:spPr>
            <a:xfrm>
              <a:off x="7872755" y="462556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7" name="타원 596">
              <a:extLst>
                <a:ext uri="{FF2B5EF4-FFF2-40B4-BE49-F238E27FC236}">
                  <a16:creationId xmlns:a16="http://schemas.microsoft.com/office/drawing/2014/main" id="{E8883C12-39E7-4B8C-BC2F-3399CDE886B4}"/>
                </a:ext>
              </a:extLst>
            </p:cNvPr>
            <p:cNvSpPr/>
            <p:nvPr/>
          </p:nvSpPr>
          <p:spPr>
            <a:xfrm>
              <a:off x="8061127" y="462556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39B78B72-8B32-470E-806D-056CF2EA2F60}"/>
                </a:ext>
              </a:extLst>
            </p:cNvPr>
            <p:cNvSpPr/>
            <p:nvPr/>
          </p:nvSpPr>
          <p:spPr>
            <a:xfrm>
              <a:off x="8249501" y="462556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3C80BBCF-BDA8-42A5-A282-AB0FC1D51BF8}"/>
                </a:ext>
              </a:extLst>
            </p:cNvPr>
            <p:cNvSpPr/>
            <p:nvPr/>
          </p:nvSpPr>
          <p:spPr>
            <a:xfrm>
              <a:off x="8437873" y="462556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AB0F8B5B-AE5C-4CBF-87F5-77E7AA8ED6C8}"/>
                </a:ext>
              </a:extLst>
            </p:cNvPr>
            <p:cNvSpPr/>
            <p:nvPr/>
          </p:nvSpPr>
          <p:spPr>
            <a:xfrm>
              <a:off x="6930889" y="478172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053839C6-7258-4668-83CD-18367C27C2DE}"/>
                </a:ext>
              </a:extLst>
            </p:cNvPr>
            <p:cNvSpPr/>
            <p:nvPr/>
          </p:nvSpPr>
          <p:spPr>
            <a:xfrm>
              <a:off x="7119262" y="478172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2" name="타원 601">
              <a:extLst>
                <a:ext uri="{FF2B5EF4-FFF2-40B4-BE49-F238E27FC236}">
                  <a16:creationId xmlns:a16="http://schemas.microsoft.com/office/drawing/2014/main" id="{489F6C61-1443-4D20-9FC6-453E6A875043}"/>
                </a:ext>
              </a:extLst>
            </p:cNvPr>
            <p:cNvSpPr/>
            <p:nvPr/>
          </p:nvSpPr>
          <p:spPr>
            <a:xfrm>
              <a:off x="7307636" y="478174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3" name="타원 602">
              <a:extLst>
                <a:ext uri="{FF2B5EF4-FFF2-40B4-BE49-F238E27FC236}">
                  <a16:creationId xmlns:a16="http://schemas.microsoft.com/office/drawing/2014/main" id="{54ED85FD-DDF8-43EE-BC27-78E631FC9FA7}"/>
                </a:ext>
              </a:extLst>
            </p:cNvPr>
            <p:cNvSpPr/>
            <p:nvPr/>
          </p:nvSpPr>
          <p:spPr>
            <a:xfrm>
              <a:off x="7496008" y="478177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A2A6F305-4D3C-4910-A2A1-86CCE7224FEB}"/>
                </a:ext>
              </a:extLst>
            </p:cNvPr>
            <p:cNvSpPr/>
            <p:nvPr/>
          </p:nvSpPr>
          <p:spPr>
            <a:xfrm>
              <a:off x="7684382" y="478175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D294322E-2886-4705-A4FB-47A603F6692F}"/>
                </a:ext>
              </a:extLst>
            </p:cNvPr>
            <p:cNvSpPr/>
            <p:nvPr/>
          </p:nvSpPr>
          <p:spPr>
            <a:xfrm>
              <a:off x="7872755" y="478175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557C8BC0-2E78-4ABE-BC6A-F86F24F2BD5C}"/>
                </a:ext>
              </a:extLst>
            </p:cNvPr>
            <p:cNvSpPr/>
            <p:nvPr/>
          </p:nvSpPr>
          <p:spPr>
            <a:xfrm>
              <a:off x="8061127" y="478175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99D41D66-2E20-4154-AA33-81FC9CD29F79}"/>
                </a:ext>
              </a:extLst>
            </p:cNvPr>
            <p:cNvSpPr/>
            <p:nvPr/>
          </p:nvSpPr>
          <p:spPr>
            <a:xfrm>
              <a:off x="8249501" y="478175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768C1541-EFB4-46F0-AB18-BD8D036CA38E}"/>
                </a:ext>
              </a:extLst>
            </p:cNvPr>
            <p:cNvSpPr/>
            <p:nvPr/>
          </p:nvSpPr>
          <p:spPr>
            <a:xfrm>
              <a:off x="8437873" y="478175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9" name="타원 608">
              <a:extLst>
                <a:ext uri="{FF2B5EF4-FFF2-40B4-BE49-F238E27FC236}">
                  <a16:creationId xmlns:a16="http://schemas.microsoft.com/office/drawing/2014/main" id="{B6EFD015-6B20-442C-B548-292F1B133AAE}"/>
                </a:ext>
              </a:extLst>
            </p:cNvPr>
            <p:cNvSpPr/>
            <p:nvPr/>
          </p:nvSpPr>
          <p:spPr>
            <a:xfrm>
              <a:off x="6930889" y="493790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0" name="타원 609">
              <a:extLst>
                <a:ext uri="{FF2B5EF4-FFF2-40B4-BE49-F238E27FC236}">
                  <a16:creationId xmlns:a16="http://schemas.microsoft.com/office/drawing/2014/main" id="{2609A028-2757-4210-8E72-3E367216AE4C}"/>
                </a:ext>
              </a:extLst>
            </p:cNvPr>
            <p:cNvSpPr/>
            <p:nvPr/>
          </p:nvSpPr>
          <p:spPr>
            <a:xfrm>
              <a:off x="7119262" y="493791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1" name="타원 610">
              <a:extLst>
                <a:ext uri="{FF2B5EF4-FFF2-40B4-BE49-F238E27FC236}">
                  <a16:creationId xmlns:a16="http://schemas.microsoft.com/office/drawing/2014/main" id="{E01D08A4-9E7E-49EE-9DCE-E71E9E1B0189}"/>
                </a:ext>
              </a:extLst>
            </p:cNvPr>
            <p:cNvSpPr/>
            <p:nvPr/>
          </p:nvSpPr>
          <p:spPr>
            <a:xfrm>
              <a:off x="7307636" y="493792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2" name="타원 611">
              <a:extLst>
                <a:ext uri="{FF2B5EF4-FFF2-40B4-BE49-F238E27FC236}">
                  <a16:creationId xmlns:a16="http://schemas.microsoft.com/office/drawing/2014/main" id="{B4E7FA58-11F8-411E-803E-2C720B8F218F}"/>
                </a:ext>
              </a:extLst>
            </p:cNvPr>
            <p:cNvSpPr/>
            <p:nvPr/>
          </p:nvSpPr>
          <p:spPr>
            <a:xfrm>
              <a:off x="7496008" y="493795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C0802EB5-ABC0-4CA5-9E07-418B6310CDE2}"/>
                </a:ext>
              </a:extLst>
            </p:cNvPr>
            <p:cNvSpPr/>
            <p:nvPr/>
          </p:nvSpPr>
          <p:spPr>
            <a:xfrm>
              <a:off x="7684382" y="493793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2BBB5ED3-0C70-4C27-B0AE-F93746C173D1}"/>
                </a:ext>
              </a:extLst>
            </p:cNvPr>
            <p:cNvSpPr/>
            <p:nvPr/>
          </p:nvSpPr>
          <p:spPr>
            <a:xfrm>
              <a:off x="7872755" y="493793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CEE4EB2B-BD7F-4C55-B22F-5120845CA0C6}"/>
                </a:ext>
              </a:extLst>
            </p:cNvPr>
            <p:cNvSpPr/>
            <p:nvPr/>
          </p:nvSpPr>
          <p:spPr>
            <a:xfrm>
              <a:off x="8061127" y="4937934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6" name="타원 615">
              <a:extLst>
                <a:ext uri="{FF2B5EF4-FFF2-40B4-BE49-F238E27FC236}">
                  <a16:creationId xmlns:a16="http://schemas.microsoft.com/office/drawing/2014/main" id="{82082DF1-CB61-42C7-8105-1FB7AB9E1B99}"/>
                </a:ext>
              </a:extLst>
            </p:cNvPr>
            <p:cNvSpPr/>
            <p:nvPr/>
          </p:nvSpPr>
          <p:spPr>
            <a:xfrm>
              <a:off x="8249501" y="493793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7" name="타원 616">
              <a:extLst>
                <a:ext uri="{FF2B5EF4-FFF2-40B4-BE49-F238E27FC236}">
                  <a16:creationId xmlns:a16="http://schemas.microsoft.com/office/drawing/2014/main" id="{B5E9FA34-A3FE-4D64-A428-C4CA72B7D0BB}"/>
                </a:ext>
              </a:extLst>
            </p:cNvPr>
            <p:cNvSpPr/>
            <p:nvPr/>
          </p:nvSpPr>
          <p:spPr>
            <a:xfrm>
              <a:off x="8437873" y="493794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8" name="타원 617">
              <a:extLst>
                <a:ext uri="{FF2B5EF4-FFF2-40B4-BE49-F238E27FC236}">
                  <a16:creationId xmlns:a16="http://schemas.microsoft.com/office/drawing/2014/main" id="{214BF3A6-F23A-4E8E-B9C5-9DC564D8A40F}"/>
                </a:ext>
              </a:extLst>
            </p:cNvPr>
            <p:cNvSpPr/>
            <p:nvPr/>
          </p:nvSpPr>
          <p:spPr>
            <a:xfrm>
              <a:off x="6930889" y="509409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AE4BBAAE-7C3E-434A-8B57-A47AB50B22DC}"/>
                </a:ext>
              </a:extLst>
            </p:cNvPr>
            <p:cNvSpPr/>
            <p:nvPr/>
          </p:nvSpPr>
          <p:spPr>
            <a:xfrm>
              <a:off x="7119262" y="509409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E1FF5E9C-BB9C-4BC5-A8F5-F6CD9C5B597B}"/>
                </a:ext>
              </a:extLst>
            </p:cNvPr>
            <p:cNvSpPr/>
            <p:nvPr/>
          </p:nvSpPr>
          <p:spPr>
            <a:xfrm>
              <a:off x="7307636" y="509411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B84CFDC0-DCAC-42E5-84C0-608FDD8A907D}"/>
                </a:ext>
              </a:extLst>
            </p:cNvPr>
            <p:cNvSpPr/>
            <p:nvPr/>
          </p:nvSpPr>
          <p:spPr>
            <a:xfrm>
              <a:off x="7496008" y="509414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06DF9A85-E8B2-41BD-8BF3-51E5CE0AC977}"/>
                </a:ext>
              </a:extLst>
            </p:cNvPr>
            <p:cNvSpPr/>
            <p:nvPr/>
          </p:nvSpPr>
          <p:spPr>
            <a:xfrm>
              <a:off x="7684382" y="509412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6D2132C5-7471-46B1-814A-6F2C7D806DB8}"/>
                </a:ext>
              </a:extLst>
            </p:cNvPr>
            <p:cNvSpPr/>
            <p:nvPr/>
          </p:nvSpPr>
          <p:spPr>
            <a:xfrm>
              <a:off x="7872755" y="509412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4" name="타원 623">
              <a:extLst>
                <a:ext uri="{FF2B5EF4-FFF2-40B4-BE49-F238E27FC236}">
                  <a16:creationId xmlns:a16="http://schemas.microsoft.com/office/drawing/2014/main" id="{7445B0F3-CF0D-4173-9245-8A9CE6D97145}"/>
                </a:ext>
              </a:extLst>
            </p:cNvPr>
            <p:cNvSpPr/>
            <p:nvPr/>
          </p:nvSpPr>
          <p:spPr>
            <a:xfrm>
              <a:off x="8061127" y="509412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F03925FF-E50E-4A33-980E-DCD47946E96E}"/>
                </a:ext>
              </a:extLst>
            </p:cNvPr>
            <p:cNvSpPr/>
            <p:nvPr/>
          </p:nvSpPr>
          <p:spPr>
            <a:xfrm>
              <a:off x="8249501" y="509412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6" name="타원 625">
              <a:extLst>
                <a:ext uri="{FF2B5EF4-FFF2-40B4-BE49-F238E27FC236}">
                  <a16:creationId xmlns:a16="http://schemas.microsoft.com/office/drawing/2014/main" id="{F740EF83-3BBF-490D-9B33-AAA9CD399E7C}"/>
                </a:ext>
              </a:extLst>
            </p:cNvPr>
            <p:cNvSpPr/>
            <p:nvPr/>
          </p:nvSpPr>
          <p:spPr>
            <a:xfrm>
              <a:off x="8437873" y="509411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8826CAD3-0BB7-4C80-8869-20B106BEBA84}"/>
                </a:ext>
              </a:extLst>
            </p:cNvPr>
            <p:cNvSpPr/>
            <p:nvPr/>
          </p:nvSpPr>
          <p:spPr>
            <a:xfrm>
              <a:off x="6930887" y="525027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8" name="타원 627">
              <a:extLst>
                <a:ext uri="{FF2B5EF4-FFF2-40B4-BE49-F238E27FC236}">
                  <a16:creationId xmlns:a16="http://schemas.microsoft.com/office/drawing/2014/main" id="{27EF3BD8-898F-4E2A-9945-D0619F7A3536}"/>
                </a:ext>
              </a:extLst>
            </p:cNvPr>
            <p:cNvSpPr/>
            <p:nvPr/>
          </p:nvSpPr>
          <p:spPr>
            <a:xfrm>
              <a:off x="7119261" y="5250274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B734F5D4-C486-4A40-8261-420C823DCCC6}"/>
                </a:ext>
              </a:extLst>
            </p:cNvPr>
            <p:cNvSpPr/>
            <p:nvPr/>
          </p:nvSpPr>
          <p:spPr>
            <a:xfrm>
              <a:off x="7307634" y="525028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C6ED53D3-D865-4EF8-8A80-E4FFCC0606C9}"/>
                </a:ext>
              </a:extLst>
            </p:cNvPr>
            <p:cNvSpPr/>
            <p:nvPr/>
          </p:nvSpPr>
          <p:spPr>
            <a:xfrm>
              <a:off x="7496006" y="5250310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1" name="타원 630">
              <a:extLst>
                <a:ext uri="{FF2B5EF4-FFF2-40B4-BE49-F238E27FC236}">
                  <a16:creationId xmlns:a16="http://schemas.microsoft.com/office/drawing/2014/main" id="{118A08A3-8C40-4909-8EFF-E783AE8137BD}"/>
                </a:ext>
              </a:extLst>
            </p:cNvPr>
            <p:cNvSpPr/>
            <p:nvPr/>
          </p:nvSpPr>
          <p:spPr>
            <a:xfrm>
              <a:off x="7684380" y="525029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45FA5470-5A0D-4CAE-AD6D-CAD080E1C0F7}"/>
                </a:ext>
              </a:extLst>
            </p:cNvPr>
            <p:cNvSpPr/>
            <p:nvPr/>
          </p:nvSpPr>
          <p:spPr>
            <a:xfrm>
              <a:off x="7872754" y="525029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3" name="타원 632">
              <a:extLst>
                <a:ext uri="{FF2B5EF4-FFF2-40B4-BE49-F238E27FC236}">
                  <a16:creationId xmlns:a16="http://schemas.microsoft.com/office/drawing/2014/main" id="{0EC074C1-F05E-4795-A548-4F89BD192618}"/>
                </a:ext>
              </a:extLst>
            </p:cNvPr>
            <p:cNvSpPr/>
            <p:nvPr/>
          </p:nvSpPr>
          <p:spPr>
            <a:xfrm>
              <a:off x="8061125" y="525029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4" name="타원 633">
              <a:extLst>
                <a:ext uri="{FF2B5EF4-FFF2-40B4-BE49-F238E27FC236}">
                  <a16:creationId xmlns:a16="http://schemas.microsoft.com/office/drawing/2014/main" id="{F849D42E-FC0D-4E4C-BD07-284814F0688B}"/>
                </a:ext>
              </a:extLst>
            </p:cNvPr>
            <p:cNvSpPr/>
            <p:nvPr/>
          </p:nvSpPr>
          <p:spPr>
            <a:xfrm>
              <a:off x="8249499" y="525029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98D6C9FD-B27D-4125-AE57-9A2F10BD854E}"/>
                </a:ext>
              </a:extLst>
            </p:cNvPr>
            <p:cNvSpPr/>
            <p:nvPr/>
          </p:nvSpPr>
          <p:spPr>
            <a:xfrm>
              <a:off x="8437871" y="525030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EB45B0C5-BC23-481C-848C-7BF678551DD6}"/>
                </a:ext>
              </a:extLst>
            </p:cNvPr>
            <p:cNvSpPr/>
            <p:nvPr/>
          </p:nvSpPr>
          <p:spPr>
            <a:xfrm>
              <a:off x="6930889" y="540646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7" name="타원 636">
              <a:extLst>
                <a:ext uri="{FF2B5EF4-FFF2-40B4-BE49-F238E27FC236}">
                  <a16:creationId xmlns:a16="http://schemas.microsoft.com/office/drawing/2014/main" id="{0D999C84-72DD-4720-B130-419AFDC3248B}"/>
                </a:ext>
              </a:extLst>
            </p:cNvPr>
            <p:cNvSpPr/>
            <p:nvPr/>
          </p:nvSpPr>
          <p:spPr>
            <a:xfrm>
              <a:off x="7119264" y="540646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F71F1C40-D702-4967-8CA2-610B22C4E6F3}"/>
                </a:ext>
              </a:extLst>
            </p:cNvPr>
            <p:cNvSpPr/>
            <p:nvPr/>
          </p:nvSpPr>
          <p:spPr>
            <a:xfrm>
              <a:off x="7307634" y="540648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9" name="타원 638">
              <a:extLst>
                <a:ext uri="{FF2B5EF4-FFF2-40B4-BE49-F238E27FC236}">
                  <a16:creationId xmlns:a16="http://schemas.microsoft.com/office/drawing/2014/main" id="{367931DE-2179-4468-911E-81659277A8BE}"/>
                </a:ext>
              </a:extLst>
            </p:cNvPr>
            <p:cNvSpPr/>
            <p:nvPr/>
          </p:nvSpPr>
          <p:spPr>
            <a:xfrm>
              <a:off x="7496008" y="540650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9EBFE28B-79BA-4D1B-AEBB-CCD649C07198}"/>
                </a:ext>
              </a:extLst>
            </p:cNvPr>
            <p:cNvSpPr/>
            <p:nvPr/>
          </p:nvSpPr>
          <p:spPr>
            <a:xfrm>
              <a:off x="7684378" y="540649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1" name="타원 640">
              <a:extLst>
                <a:ext uri="{FF2B5EF4-FFF2-40B4-BE49-F238E27FC236}">
                  <a16:creationId xmlns:a16="http://schemas.microsoft.com/office/drawing/2014/main" id="{626AA0BE-57DE-414C-961D-1D627BC5918A}"/>
                </a:ext>
              </a:extLst>
            </p:cNvPr>
            <p:cNvSpPr/>
            <p:nvPr/>
          </p:nvSpPr>
          <p:spPr>
            <a:xfrm>
              <a:off x="7872745" y="540641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93CD8461-8D8B-442A-9072-9D2E08F8D347}"/>
                </a:ext>
              </a:extLst>
            </p:cNvPr>
            <p:cNvSpPr/>
            <p:nvPr/>
          </p:nvSpPr>
          <p:spPr>
            <a:xfrm>
              <a:off x="8061112" y="540651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3" name="타원 642">
              <a:extLst>
                <a:ext uri="{FF2B5EF4-FFF2-40B4-BE49-F238E27FC236}">
                  <a16:creationId xmlns:a16="http://schemas.microsoft.com/office/drawing/2014/main" id="{84C647CB-EBF0-4538-82FC-D7577E8ED062}"/>
                </a:ext>
              </a:extLst>
            </p:cNvPr>
            <p:cNvSpPr/>
            <p:nvPr/>
          </p:nvSpPr>
          <p:spPr>
            <a:xfrm>
              <a:off x="8249477" y="5406434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F9D38933-F358-4888-839E-A444C1F6CCC7}"/>
                </a:ext>
              </a:extLst>
            </p:cNvPr>
            <p:cNvSpPr/>
            <p:nvPr/>
          </p:nvSpPr>
          <p:spPr>
            <a:xfrm>
              <a:off x="8438012" y="540646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645" name="그룹 644">
            <a:extLst>
              <a:ext uri="{FF2B5EF4-FFF2-40B4-BE49-F238E27FC236}">
                <a16:creationId xmlns:a16="http://schemas.microsoft.com/office/drawing/2014/main" id="{F9B7AE14-C3EF-435D-AE9B-ACAC2DE388E8}"/>
              </a:ext>
            </a:extLst>
          </p:cNvPr>
          <p:cNvGrpSpPr/>
          <p:nvPr/>
        </p:nvGrpSpPr>
        <p:grpSpPr>
          <a:xfrm>
            <a:off x="6400974" y="4241650"/>
            <a:ext cx="1031035" cy="792753"/>
            <a:chOff x="6810262" y="4378704"/>
            <a:chExt cx="1773065" cy="1143445"/>
          </a:xfrm>
          <a:scene3d>
            <a:camera prst="isometricRightUp"/>
            <a:lightRig rig="threePt" dir="t"/>
          </a:scene3d>
        </p:grpSpPr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BC0F32DE-BAAB-4080-A9E4-06A37E61941B}"/>
                </a:ext>
              </a:extLst>
            </p:cNvPr>
            <p:cNvSpPr/>
            <p:nvPr/>
          </p:nvSpPr>
          <p:spPr>
            <a:xfrm>
              <a:off x="6810262" y="4378704"/>
              <a:ext cx="1773065" cy="11434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5F9439CB-93B6-4932-8317-72D227497EC3}"/>
                </a:ext>
              </a:extLst>
            </p:cNvPr>
            <p:cNvSpPr/>
            <p:nvPr/>
          </p:nvSpPr>
          <p:spPr>
            <a:xfrm>
              <a:off x="6930889" y="446935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79C05DBC-7984-4382-9FAA-C47D433E94FE}"/>
                </a:ext>
              </a:extLst>
            </p:cNvPr>
            <p:cNvSpPr/>
            <p:nvPr/>
          </p:nvSpPr>
          <p:spPr>
            <a:xfrm>
              <a:off x="7119262" y="446935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49" name="타원 648">
              <a:extLst>
                <a:ext uri="{FF2B5EF4-FFF2-40B4-BE49-F238E27FC236}">
                  <a16:creationId xmlns:a16="http://schemas.microsoft.com/office/drawing/2014/main" id="{434C9DE3-0BC1-4FC0-A35E-2D0822B055CB}"/>
                </a:ext>
              </a:extLst>
            </p:cNvPr>
            <p:cNvSpPr/>
            <p:nvPr/>
          </p:nvSpPr>
          <p:spPr>
            <a:xfrm>
              <a:off x="7307636" y="446937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EA4C567B-06C5-4828-99EE-DC5F5FD6E270}"/>
                </a:ext>
              </a:extLst>
            </p:cNvPr>
            <p:cNvSpPr/>
            <p:nvPr/>
          </p:nvSpPr>
          <p:spPr>
            <a:xfrm>
              <a:off x="7496008" y="446940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1" name="타원 650">
              <a:extLst>
                <a:ext uri="{FF2B5EF4-FFF2-40B4-BE49-F238E27FC236}">
                  <a16:creationId xmlns:a16="http://schemas.microsoft.com/office/drawing/2014/main" id="{762652C1-4779-4C41-B2D6-7E1AAFFEF3FA}"/>
                </a:ext>
              </a:extLst>
            </p:cNvPr>
            <p:cNvSpPr/>
            <p:nvPr/>
          </p:nvSpPr>
          <p:spPr>
            <a:xfrm>
              <a:off x="7684382" y="446938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2" name="타원 651">
              <a:extLst>
                <a:ext uri="{FF2B5EF4-FFF2-40B4-BE49-F238E27FC236}">
                  <a16:creationId xmlns:a16="http://schemas.microsoft.com/office/drawing/2014/main" id="{15061296-2F28-4593-AF38-B908CB793938}"/>
                </a:ext>
              </a:extLst>
            </p:cNvPr>
            <p:cNvSpPr/>
            <p:nvPr/>
          </p:nvSpPr>
          <p:spPr>
            <a:xfrm>
              <a:off x="7872755" y="446938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2290121B-D5E7-42A7-B760-3DA275AF98B8}"/>
                </a:ext>
              </a:extLst>
            </p:cNvPr>
            <p:cNvSpPr/>
            <p:nvPr/>
          </p:nvSpPr>
          <p:spPr>
            <a:xfrm>
              <a:off x="8061127" y="446938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4" name="타원 653">
              <a:extLst>
                <a:ext uri="{FF2B5EF4-FFF2-40B4-BE49-F238E27FC236}">
                  <a16:creationId xmlns:a16="http://schemas.microsoft.com/office/drawing/2014/main" id="{A75845F8-A3F7-4E39-B065-BD086F6E0DC4}"/>
                </a:ext>
              </a:extLst>
            </p:cNvPr>
            <p:cNvSpPr/>
            <p:nvPr/>
          </p:nvSpPr>
          <p:spPr>
            <a:xfrm>
              <a:off x="8249501" y="446938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6D6C7BD2-ADD2-4EFB-A1A3-B16009EBD0A4}"/>
                </a:ext>
              </a:extLst>
            </p:cNvPr>
            <p:cNvSpPr/>
            <p:nvPr/>
          </p:nvSpPr>
          <p:spPr>
            <a:xfrm>
              <a:off x="8437873" y="446938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1C68993F-C575-4899-98B8-D1223EBA04BD}"/>
                </a:ext>
              </a:extLst>
            </p:cNvPr>
            <p:cNvSpPr/>
            <p:nvPr/>
          </p:nvSpPr>
          <p:spPr>
            <a:xfrm>
              <a:off x="6930889" y="462553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664D25F0-694E-47C4-BAFB-9B4C4D0B239F}"/>
                </a:ext>
              </a:extLst>
            </p:cNvPr>
            <p:cNvSpPr/>
            <p:nvPr/>
          </p:nvSpPr>
          <p:spPr>
            <a:xfrm>
              <a:off x="7119262" y="462553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EAD1A94A-D652-496B-81DA-79D083673FCF}"/>
                </a:ext>
              </a:extLst>
            </p:cNvPr>
            <p:cNvSpPr/>
            <p:nvPr/>
          </p:nvSpPr>
          <p:spPr>
            <a:xfrm>
              <a:off x="7307636" y="462556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02DC21FC-C807-49B9-9241-46C94BEB65ED}"/>
                </a:ext>
              </a:extLst>
            </p:cNvPr>
            <p:cNvSpPr/>
            <p:nvPr/>
          </p:nvSpPr>
          <p:spPr>
            <a:xfrm>
              <a:off x="7496008" y="4625584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C23E07B6-EB62-4ADB-A6EC-569C39244DEC}"/>
                </a:ext>
              </a:extLst>
            </p:cNvPr>
            <p:cNvSpPr/>
            <p:nvPr/>
          </p:nvSpPr>
          <p:spPr>
            <a:xfrm>
              <a:off x="7684382" y="462556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553C1A93-C852-4B13-92C2-311C694C2700}"/>
                </a:ext>
              </a:extLst>
            </p:cNvPr>
            <p:cNvSpPr/>
            <p:nvPr/>
          </p:nvSpPr>
          <p:spPr>
            <a:xfrm>
              <a:off x="7872755" y="462556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62" name="타원 661">
              <a:extLst>
                <a:ext uri="{FF2B5EF4-FFF2-40B4-BE49-F238E27FC236}">
                  <a16:creationId xmlns:a16="http://schemas.microsoft.com/office/drawing/2014/main" id="{4C3C0A3F-5242-4674-9386-8C0B8693AAC1}"/>
                </a:ext>
              </a:extLst>
            </p:cNvPr>
            <p:cNvSpPr/>
            <p:nvPr/>
          </p:nvSpPr>
          <p:spPr>
            <a:xfrm>
              <a:off x="8061127" y="462556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63" name="타원 662">
              <a:extLst>
                <a:ext uri="{FF2B5EF4-FFF2-40B4-BE49-F238E27FC236}">
                  <a16:creationId xmlns:a16="http://schemas.microsoft.com/office/drawing/2014/main" id="{E976C238-7267-4CE4-9A0E-F74A6BCEF76C}"/>
                </a:ext>
              </a:extLst>
            </p:cNvPr>
            <p:cNvSpPr/>
            <p:nvPr/>
          </p:nvSpPr>
          <p:spPr>
            <a:xfrm>
              <a:off x="8249501" y="462556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64" name="타원 663">
              <a:extLst>
                <a:ext uri="{FF2B5EF4-FFF2-40B4-BE49-F238E27FC236}">
                  <a16:creationId xmlns:a16="http://schemas.microsoft.com/office/drawing/2014/main" id="{1D82C145-E150-4E96-AB8C-9ED1A183026E}"/>
                </a:ext>
              </a:extLst>
            </p:cNvPr>
            <p:cNvSpPr/>
            <p:nvPr/>
          </p:nvSpPr>
          <p:spPr>
            <a:xfrm>
              <a:off x="8437873" y="462556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65" name="타원 664">
              <a:extLst>
                <a:ext uri="{FF2B5EF4-FFF2-40B4-BE49-F238E27FC236}">
                  <a16:creationId xmlns:a16="http://schemas.microsoft.com/office/drawing/2014/main" id="{3D5AF62C-0AC9-4DD1-8BDF-B1129F9808A0}"/>
                </a:ext>
              </a:extLst>
            </p:cNvPr>
            <p:cNvSpPr/>
            <p:nvPr/>
          </p:nvSpPr>
          <p:spPr>
            <a:xfrm>
              <a:off x="6930889" y="478172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66" name="타원 665">
              <a:extLst>
                <a:ext uri="{FF2B5EF4-FFF2-40B4-BE49-F238E27FC236}">
                  <a16:creationId xmlns:a16="http://schemas.microsoft.com/office/drawing/2014/main" id="{25A28EEA-AFC8-4D90-9751-E4CA49E5344E}"/>
                </a:ext>
              </a:extLst>
            </p:cNvPr>
            <p:cNvSpPr/>
            <p:nvPr/>
          </p:nvSpPr>
          <p:spPr>
            <a:xfrm>
              <a:off x="7119262" y="478172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67" name="타원 666">
              <a:extLst>
                <a:ext uri="{FF2B5EF4-FFF2-40B4-BE49-F238E27FC236}">
                  <a16:creationId xmlns:a16="http://schemas.microsoft.com/office/drawing/2014/main" id="{289FB60D-8063-42A2-85B8-9272D7AD29BD}"/>
                </a:ext>
              </a:extLst>
            </p:cNvPr>
            <p:cNvSpPr/>
            <p:nvPr/>
          </p:nvSpPr>
          <p:spPr>
            <a:xfrm>
              <a:off x="7307636" y="478174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68" name="타원 667">
              <a:extLst>
                <a:ext uri="{FF2B5EF4-FFF2-40B4-BE49-F238E27FC236}">
                  <a16:creationId xmlns:a16="http://schemas.microsoft.com/office/drawing/2014/main" id="{2A57E372-9F23-47D1-BF02-8BB3A4190FEC}"/>
                </a:ext>
              </a:extLst>
            </p:cNvPr>
            <p:cNvSpPr/>
            <p:nvPr/>
          </p:nvSpPr>
          <p:spPr>
            <a:xfrm>
              <a:off x="7496008" y="478177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69" name="타원 668">
              <a:extLst>
                <a:ext uri="{FF2B5EF4-FFF2-40B4-BE49-F238E27FC236}">
                  <a16:creationId xmlns:a16="http://schemas.microsoft.com/office/drawing/2014/main" id="{D18D935E-B1DC-43FD-A058-81D11B37C689}"/>
                </a:ext>
              </a:extLst>
            </p:cNvPr>
            <p:cNvSpPr/>
            <p:nvPr/>
          </p:nvSpPr>
          <p:spPr>
            <a:xfrm>
              <a:off x="7684382" y="478175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0" name="타원 669">
              <a:extLst>
                <a:ext uri="{FF2B5EF4-FFF2-40B4-BE49-F238E27FC236}">
                  <a16:creationId xmlns:a16="http://schemas.microsoft.com/office/drawing/2014/main" id="{E16881D0-60F1-4FAF-8D1A-0E0A609BFB8F}"/>
                </a:ext>
              </a:extLst>
            </p:cNvPr>
            <p:cNvSpPr/>
            <p:nvPr/>
          </p:nvSpPr>
          <p:spPr>
            <a:xfrm>
              <a:off x="7872755" y="478175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1F422703-A612-4395-BBD4-2213CB837620}"/>
                </a:ext>
              </a:extLst>
            </p:cNvPr>
            <p:cNvSpPr/>
            <p:nvPr/>
          </p:nvSpPr>
          <p:spPr>
            <a:xfrm>
              <a:off x="8061127" y="478175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F214EA4D-10E6-4BD4-9820-66029384F2BD}"/>
                </a:ext>
              </a:extLst>
            </p:cNvPr>
            <p:cNvSpPr/>
            <p:nvPr/>
          </p:nvSpPr>
          <p:spPr>
            <a:xfrm>
              <a:off x="8249501" y="478175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85ED3B35-E24C-40DC-83DC-CD62497678EB}"/>
                </a:ext>
              </a:extLst>
            </p:cNvPr>
            <p:cNvSpPr/>
            <p:nvPr/>
          </p:nvSpPr>
          <p:spPr>
            <a:xfrm>
              <a:off x="8437873" y="478175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38EF3B64-6684-46A2-BCEC-9C2096C3744A}"/>
                </a:ext>
              </a:extLst>
            </p:cNvPr>
            <p:cNvSpPr/>
            <p:nvPr/>
          </p:nvSpPr>
          <p:spPr>
            <a:xfrm>
              <a:off x="6930889" y="493790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5" name="타원 674">
              <a:extLst>
                <a:ext uri="{FF2B5EF4-FFF2-40B4-BE49-F238E27FC236}">
                  <a16:creationId xmlns:a16="http://schemas.microsoft.com/office/drawing/2014/main" id="{A07A128D-B9E8-4D64-A71C-C52094B6D134}"/>
                </a:ext>
              </a:extLst>
            </p:cNvPr>
            <p:cNvSpPr/>
            <p:nvPr/>
          </p:nvSpPr>
          <p:spPr>
            <a:xfrm>
              <a:off x="7119262" y="493791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9C2F7C34-4239-4918-B1E5-D9E1B3FBD6F8}"/>
                </a:ext>
              </a:extLst>
            </p:cNvPr>
            <p:cNvSpPr/>
            <p:nvPr/>
          </p:nvSpPr>
          <p:spPr>
            <a:xfrm>
              <a:off x="7307636" y="493792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86C660F9-B97A-4E56-8493-777D962171DF}"/>
                </a:ext>
              </a:extLst>
            </p:cNvPr>
            <p:cNvSpPr/>
            <p:nvPr/>
          </p:nvSpPr>
          <p:spPr>
            <a:xfrm>
              <a:off x="7496008" y="493795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8" name="타원 677">
              <a:extLst>
                <a:ext uri="{FF2B5EF4-FFF2-40B4-BE49-F238E27FC236}">
                  <a16:creationId xmlns:a16="http://schemas.microsoft.com/office/drawing/2014/main" id="{9A8A408E-9039-4815-B343-4ACC273973BF}"/>
                </a:ext>
              </a:extLst>
            </p:cNvPr>
            <p:cNvSpPr/>
            <p:nvPr/>
          </p:nvSpPr>
          <p:spPr>
            <a:xfrm>
              <a:off x="7684382" y="493793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79" name="타원 678">
              <a:extLst>
                <a:ext uri="{FF2B5EF4-FFF2-40B4-BE49-F238E27FC236}">
                  <a16:creationId xmlns:a16="http://schemas.microsoft.com/office/drawing/2014/main" id="{FD26A967-7465-4923-91EE-B933E4A8D911}"/>
                </a:ext>
              </a:extLst>
            </p:cNvPr>
            <p:cNvSpPr/>
            <p:nvPr/>
          </p:nvSpPr>
          <p:spPr>
            <a:xfrm>
              <a:off x="7872755" y="493793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0" name="타원 679">
              <a:extLst>
                <a:ext uri="{FF2B5EF4-FFF2-40B4-BE49-F238E27FC236}">
                  <a16:creationId xmlns:a16="http://schemas.microsoft.com/office/drawing/2014/main" id="{D6088CB0-41DA-4BB4-B4BB-31C802FFC57C}"/>
                </a:ext>
              </a:extLst>
            </p:cNvPr>
            <p:cNvSpPr/>
            <p:nvPr/>
          </p:nvSpPr>
          <p:spPr>
            <a:xfrm>
              <a:off x="8061127" y="4937934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1" name="타원 680">
              <a:extLst>
                <a:ext uri="{FF2B5EF4-FFF2-40B4-BE49-F238E27FC236}">
                  <a16:creationId xmlns:a16="http://schemas.microsoft.com/office/drawing/2014/main" id="{2DA68A7F-FA03-4797-8000-43EC560AD82D}"/>
                </a:ext>
              </a:extLst>
            </p:cNvPr>
            <p:cNvSpPr/>
            <p:nvPr/>
          </p:nvSpPr>
          <p:spPr>
            <a:xfrm>
              <a:off x="8249501" y="493793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2" name="타원 681">
              <a:extLst>
                <a:ext uri="{FF2B5EF4-FFF2-40B4-BE49-F238E27FC236}">
                  <a16:creationId xmlns:a16="http://schemas.microsoft.com/office/drawing/2014/main" id="{4727C5CB-FA27-4288-AAAC-DC1E7CD2AC70}"/>
                </a:ext>
              </a:extLst>
            </p:cNvPr>
            <p:cNvSpPr/>
            <p:nvPr/>
          </p:nvSpPr>
          <p:spPr>
            <a:xfrm>
              <a:off x="8437873" y="493794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3" name="타원 682">
              <a:extLst>
                <a:ext uri="{FF2B5EF4-FFF2-40B4-BE49-F238E27FC236}">
                  <a16:creationId xmlns:a16="http://schemas.microsoft.com/office/drawing/2014/main" id="{540392FC-DC8E-4592-A572-28F57E701E5D}"/>
                </a:ext>
              </a:extLst>
            </p:cNvPr>
            <p:cNvSpPr/>
            <p:nvPr/>
          </p:nvSpPr>
          <p:spPr>
            <a:xfrm>
              <a:off x="6930889" y="509409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4" name="타원 683">
              <a:extLst>
                <a:ext uri="{FF2B5EF4-FFF2-40B4-BE49-F238E27FC236}">
                  <a16:creationId xmlns:a16="http://schemas.microsoft.com/office/drawing/2014/main" id="{BC7E0A9C-5BD2-4434-B375-F335F7510684}"/>
                </a:ext>
              </a:extLst>
            </p:cNvPr>
            <p:cNvSpPr/>
            <p:nvPr/>
          </p:nvSpPr>
          <p:spPr>
            <a:xfrm>
              <a:off x="7119262" y="509409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5" name="타원 684">
              <a:extLst>
                <a:ext uri="{FF2B5EF4-FFF2-40B4-BE49-F238E27FC236}">
                  <a16:creationId xmlns:a16="http://schemas.microsoft.com/office/drawing/2014/main" id="{4C59354A-51C2-404C-957E-61D2F006C6BB}"/>
                </a:ext>
              </a:extLst>
            </p:cNvPr>
            <p:cNvSpPr/>
            <p:nvPr/>
          </p:nvSpPr>
          <p:spPr>
            <a:xfrm>
              <a:off x="7307636" y="509411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6" name="타원 685">
              <a:extLst>
                <a:ext uri="{FF2B5EF4-FFF2-40B4-BE49-F238E27FC236}">
                  <a16:creationId xmlns:a16="http://schemas.microsoft.com/office/drawing/2014/main" id="{55A0A88A-C4C4-4FDF-B40D-2FE99DDF538D}"/>
                </a:ext>
              </a:extLst>
            </p:cNvPr>
            <p:cNvSpPr/>
            <p:nvPr/>
          </p:nvSpPr>
          <p:spPr>
            <a:xfrm>
              <a:off x="7496008" y="509414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7" name="타원 686">
              <a:extLst>
                <a:ext uri="{FF2B5EF4-FFF2-40B4-BE49-F238E27FC236}">
                  <a16:creationId xmlns:a16="http://schemas.microsoft.com/office/drawing/2014/main" id="{A7DA90A3-06F4-47E5-806A-A68292348B94}"/>
                </a:ext>
              </a:extLst>
            </p:cNvPr>
            <p:cNvSpPr/>
            <p:nvPr/>
          </p:nvSpPr>
          <p:spPr>
            <a:xfrm>
              <a:off x="7684382" y="509412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2E4753DD-5A6D-47B5-9037-727397041354}"/>
                </a:ext>
              </a:extLst>
            </p:cNvPr>
            <p:cNvSpPr/>
            <p:nvPr/>
          </p:nvSpPr>
          <p:spPr>
            <a:xfrm>
              <a:off x="7872755" y="509412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64D92516-159E-4AB2-8293-3A3C7BA5C07F}"/>
                </a:ext>
              </a:extLst>
            </p:cNvPr>
            <p:cNvSpPr/>
            <p:nvPr/>
          </p:nvSpPr>
          <p:spPr>
            <a:xfrm>
              <a:off x="8061127" y="509412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A333ECE6-6147-4833-B84A-15B4CE99ACA8}"/>
                </a:ext>
              </a:extLst>
            </p:cNvPr>
            <p:cNvSpPr/>
            <p:nvPr/>
          </p:nvSpPr>
          <p:spPr>
            <a:xfrm>
              <a:off x="8249501" y="509412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1" name="타원 690">
              <a:extLst>
                <a:ext uri="{FF2B5EF4-FFF2-40B4-BE49-F238E27FC236}">
                  <a16:creationId xmlns:a16="http://schemas.microsoft.com/office/drawing/2014/main" id="{D6688B9E-988D-4D05-82FC-3D7D2D8535FB}"/>
                </a:ext>
              </a:extLst>
            </p:cNvPr>
            <p:cNvSpPr/>
            <p:nvPr/>
          </p:nvSpPr>
          <p:spPr>
            <a:xfrm>
              <a:off x="8437873" y="5094118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2" name="타원 691">
              <a:extLst>
                <a:ext uri="{FF2B5EF4-FFF2-40B4-BE49-F238E27FC236}">
                  <a16:creationId xmlns:a16="http://schemas.microsoft.com/office/drawing/2014/main" id="{40549300-8813-44CF-B533-A8973524AE11}"/>
                </a:ext>
              </a:extLst>
            </p:cNvPr>
            <p:cNvSpPr/>
            <p:nvPr/>
          </p:nvSpPr>
          <p:spPr>
            <a:xfrm>
              <a:off x="6930887" y="5250271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3" name="타원 692">
              <a:extLst>
                <a:ext uri="{FF2B5EF4-FFF2-40B4-BE49-F238E27FC236}">
                  <a16:creationId xmlns:a16="http://schemas.microsoft.com/office/drawing/2014/main" id="{B2195B95-9DE9-40A7-B7CC-4B6F96200486}"/>
                </a:ext>
              </a:extLst>
            </p:cNvPr>
            <p:cNvSpPr/>
            <p:nvPr/>
          </p:nvSpPr>
          <p:spPr>
            <a:xfrm>
              <a:off x="7119261" y="5250274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4" name="타원 693">
              <a:extLst>
                <a:ext uri="{FF2B5EF4-FFF2-40B4-BE49-F238E27FC236}">
                  <a16:creationId xmlns:a16="http://schemas.microsoft.com/office/drawing/2014/main" id="{C337258C-B5C6-45D2-A4DE-DD2A5B9E9B1E}"/>
                </a:ext>
              </a:extLst>
            </p:cNvPr>
            <p:cNvSpPr/>
            <p:nvPr/>
          </p:nvSpPr>
          <p:spPr>
            <a:xfrm>
              <a:off x="7307634" y="5250287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5" name="타원 694">
              <a:extLst>
                <a:ext uri="{FF2B5EF4-FFF2-40B4-BE49-F238E27FC236}">
                  <a16:creationId xmlns:a16="http://schemas.microsoft.com/office/drawing/2014/main" id="{70DF7F3C-3198-489C-BB4C-075C5743C018}"/>
                </a:ext>
              </a:extLst>
            </p:cNvPr>
            <p:cNvSpPr/>
            <p:nvPr/>
          </p:nvSpPr>
          <p:spPr>
            <a:xfrm>
              <a:off x="7496006" y="5250310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6" name="타원 695">
              <a:extLst>
                <a:ext uri="{FF2B5EF4-FFF2-40B4-BE49-F238E27FC236}">
                  <a16:creationId xmlns:a16="http://schemas.microsoft.com/office/drawing/2014/main" id="{6D53F788-9562-41DB-8DB3-9990491E60E1}"/>
                </a:ext>
              </a:extLst>
            </p:cNvPr>
            <p:cNvSpPr/>
            <p:nvPr/>
          </p:nvSpPr>
          <p:spPr>
            <a:xfrm>
              <a:off x="7684380" y="525029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7" name="타원 696">
              <a:extLst>
                <a:ext uri="{FF2B5EF4-FFF2-40B4-BE49-F238E27FC236}">
                  <a16:creationId xmlns:a16="http://schemas.microsoft.com/office/drawing/2014/main" id="{99054DB7-030E-4D95-8649-8B115E87B62B}"/>
                </a:ext>
              </a:extLst>
            </p:cNvPr>
            <p:cNvSpPr/>
            <p:nvPr/>
          </p:nvSpPr>
          <p:spPr>
            <a:xfrm>
              <a:off x="7872754" y="525029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8" name="타원 697">
              <a:extLst>
                <a:ext uri="{FF2B5EF4-FFF2-40B4-BE49-F238E27FC236}">
                  <a16:creationId xmlns:a16="http://schemas.microsoft.com/office/drawing/2014/main" id="{B709D7C7-A063-4E1C-B29B-4987885A0352}"/>
                </a:ext>
              </a:extLst>
            </p:cNvPr>
            <p:cNvSpPr/>
            <p:nvPr/>
          </p:nvSpPr>
          <p:spPr>
            <a:xfrm>
              <a:off x="8061125" y="525029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99" name="타원 698">
              <a:extLst>
                <a:ext uri="{FF2B5EF4-FFF2-40B4-BE49-F238E27FC236}">
                  <a16:creationId xmlns:a16="http://schemas.microsoft.com/office/drawing/2014/main" id="{77FEC3DA-9284-4BC4-A905-F21FE64F7A4C}"/>
                </a:ext>
              </a:extLst>
            </p:cNvPr>
            <p:cNvSpPr/>
            <p:nvPr/>
          </p:nvSpPr>
          <p:spPr>
            <a:xfrm>
              <a:off x="8249499" y="5250293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00" name="타원 699">
              <a:extLst>
                <a:ext uri="{FF2B5EF4-FFF2-40B4-BE49-F238E27FC236}">
                  <a16:creationId xmlns:a16="http://schemas.microsoft.com/office/drawing/2014/main" id="{7F915268-D91A-4E8A-AD1B-2EC737141C1E}"/>
                </a:ext>
              </a:extLst>
            </p:cNvPr>
            <p:cNvSpPr/>
            <p:nvPr/>
          </p:nvSpPr>
          <p:spPr>
            <a:xfrm>
              <a:off x="8437871" y="525030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01" name="타원 700">
              <a:extLst>
                <a:ext uri="{FF2B5EF4-FFF2-40B4-BE49-F238E27FC236}">
                  <a16:creationId xmlns:a16="http://schemas.microsoft.com/office/drawing/2014/main" id="{22D627BA-0D76-48E8-95FE-19AC9BFE04F3}"/>
                </a:ext>
              </a:extLst>
            </p:cNvPr>
            <p:cNvSpPr/>
            <p:nvPr/>
          </p:nvSpPr>
          <p:spPr>
            <a:xfrm>
              <a:off x="6930889" y="540646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02" name="타원 701">
              <a:extLst>
                <a:ext uri="{FF2B5EF4-FFF2-40B4-BE49-F238E27FC236}">
                  <a16:creationId xmlns:a16="http://schemas.microsoft.com/office/drawing/2014/main" id="{8246FFD2-F100-4068-8223-1AAACB833BAD}"/>
                </a:ext>
              </a:extLst>
            </p:cNvPr>
            <p:cNvSpPr/>
            <p:nvPr/>
          </p:nvSpPr>
          <p:spPr>
            <a:xfrm>
              <a:off x="7119264" y="5406465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03" name="타원 702">
              <a:extLst>
                <a:ext uri="{FF2B5EF4-FFF2-40B4-BE49-F238E27FC236}">
                  <a16:creationId xmlns:a16="http://schemas.microsoft.com/office/drawing/2014/main" id="{E929DA1A-ED45-4746-9774-361575473E0C}"/>
                </a:ext>
              </a:extLst>
            </p:cNvPr>
            <p:cNvSpPr/>
            <p:nvPr/>
          </p:nvSpPr>
          <p:spPr>
            <a:xfrm>
              <a:off x="7307634" y="540648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04" name="타원 703">
              <a:extLst>
                <a:ext uri="{FF2B5EF4-FFF2-40B4-BE49-F238E27FC236}">
                  <a16:creationId xmlns:a16="http://schemas.microsoft.com/office/drawing/2014/main" id="{1A80CA30-E733-434A-BC78-81E8995EE717}"/>
                </a:ext>
              </a:extLst>
            </p:cNvPr>
            <p:cNvSpPr/>
            <p:nvPr/>
          </p:nvSpPr>
          <p:spPr>
            <a:xfrm>
              <a:off x="7496008" y="540650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CD88C976-980C-4DE5-805E-183B2B0B948A}"/>
                </a:ext>
              </a:extLst>
            </p:cNvPr>
            <p:cNvSpPr/>
            <p:nvPr/>
          </p:nvSpPr>
          <p:spPr>
            <a:xfrm>
              <a:off x="7684378" y="5406496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06" name="타원 705">
              <a:extLst>
                <a:ext uri="{FF2B5EF4-FFF2-40B4-BE49-F238E27FC236}">
                  <a16:creationId xmlns:a16="http://schemas.microsoft.com/office/drawing/2014/main" id="{8DE2FB85-FAFE-4F58-926C-F8562B3AC44E}"/>
                </a:ext>
              </a:extLst>
            </p:cNvPr>
            <p:cNvSpPr/>
            <p:nvPr/>
          </p:nvSpPr>
          <p:spPr>
            <a:xfrm>
              <a:off x="7872745" y="5406412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07" name="타원 706">
              <a:extLst>
                <a:ext uri="{FF2B5EF4-FFF2-40B4-BE49-F238E27FC236}">
                  <a16:creationId xmlns:a16="http://schemas.microsoft.com/office/drawing/2014/main" id="{A8212482-85C8-4562-90A5-62EA605CB0DC}"/>
                </a:ext>
              </a:extLst>
            </p:cNvPr>
            <p:cNvSpPr/>
            <p:nvPr/>
          </p:nvSpPr>
          <p:spPr>
            <a:xfrm>
              <a:off x="8061112" y="540651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B5E6CE48-1DA5-436E-AB8C-33C0285A3FA7}"/>
                </a:ext>
              </a:extLst>
            </p:cNvPr>
            <p:cNvSpPr/>
            <p:nvPr/>
          </p:nvSpPr>
          <p:spPr>
            <a:xfrm>
              <a:off x="8249477" y="5406434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96833D33-3D0A-4034-9ACA-072D146458B8}"/>
                </a:ext>
              </a:extLst>
            </p:cNvPr>
            <p:cNvSpPr/>
            <p:nvPr/>
          </p:nvSpPr>
          <p:spPr>
            <a:xfrm>
              <a:off x="8438012" y="5406469"/>
              <a:ext cx="22638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710" name="원통형 709">
            <a:extLst>
              <a:ext uri="{FF2B5EF4-FFF2-40B4-BE49-F238E27FC236}">
                <a16:creationId xmlns:a16="http://schemas.microsoft.com/office/drawing/2014/main" id="{168887D2-2C35-4969-9803-D505777ABFBC}"/>
              </a:ext>
            </a:extLst>
          </p:cNvPr>
          <p:cNvSpPr/>
          <p:nvPr/>
        </p:nvSpPr>
        <p:spPr>
          <a:xfrm>
            <a:off x="5175064" y="2990260"/>
            <a:ext cx="617837" cy="479394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BC917105-152C-413F-A533-A39E8B458378}"/>
              </a:ext>
            </a:extLst>
          </p:cNvPr>
          <p:cNvSpPr txBox="1"/>
          <p:nvPr/>
        </p:nvSpPr>
        <p:spPr>
          <a:xfrm>
            <a:off x="5780763" y="3191329"/>
            <a:ext cx="853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LiDAR Module</a:t>
            </a:r>
            <a:endParaRPr lang="ko-KR" altLang="en-US" sz="900"/>
          </a:p>
        </p:txBody>
      </p:sp>
      <p:cxnSp>
        <p:nvCxnSpPr>
          <p:cNvPr id="713" name="직선 화살표 연결선 712">
            <a:extLst>
              <a:ext uri="{FF2B5EF4-FFF2-40B4-BE49-F238E27FC236}">
                <a16:creationId xmlns:a16="http://schemas.microsoft.com/office/drawing/2014/main" id="{2B8716FD-D350-419F-99FB-AA66D2DA7A8B}"/>
              </a:ext>
            </a:extLst>
          </p:cNvPr>
          <p:cNvCxnSpPr>
            <a:cxnSpLocks/>
          </p:cNvCxnSpPr>
          <p:nvPr/>
        </p:nvCxnSpPr>
        <p:spPr>
          <a:xfrm flipV="1">
            <a:off x="5623540" y="1955719"/>
            <a:ext cx="400530" cy="101609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AA18A9FC-7419-40A4-B493-C7B95D3DB075}"/>
              </a:ext>
            </a:extLst>
          </p:cNvPr>
          <p:cNvSpPr txBox="1"/>
          <p:nvPr/>
        </p:nvSpPr>
        <p:spPr>
          <a:xfrm>
            <a:off x="5144537" y="2644315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3.1 m</a:t>
            </a:r>
            <a:endParaRPr lang="ko-KR" altLang="en-US" sz="1050"/>
          </a:p>
        </p:txBody>
      </p:sp>
      <p:sp>
        <p:nvSpPr>
          <p:cNvPr id="717" name="타원 716">
            <a:extLst>
              <a:ext uri="{FF2B5EF4-FFF2-40B4-BE49-F238E27FC236}">
                <a16:creationId xmlns:a16="http://schemas.microsoft.com/office/drawing/2014/main" id="{38EADC09-5219-4E6D-A0B2-FD81E71F4551}"/>
              </a:ext>
            </a:extLst>
          </p:cNvPr>
          <p:cNvSpPr/>
          <p:nvPr/>
        </p:nvSpPr>
        <p:spPr>
          <a:xfrm>
            <a:off x="7473248" y="1961700"/>
            <a:ext cx="353649" cy="342896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extrusionH="177800" prstMaterial="dkEdge">
            <a:bevelT w="254000" h="254000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18" name="타원 717">
            <a:extLst>
              <a:ext uri="{FF2B5EF4-FFF2-40B4-BE49-F238E27FC236}">
                <a16:creationId xmlns:a16="http://schemas.microsoft.com/office/drawing/2014/main" id="{3D8323EE-2F30-4F16-B4E1-35D2C6CC8C96}"/>
              </a:ext>
            </a:extLst>
          </p:cNvPr>
          <p:cNvSpPr/>
          <p:nvPr/>
        </p:nvSpPr>
        <p:spPr>
          <a:xfrm>
            <a:off x="7473248" y="2803848"/>
            <a:ext cx="353649" cy="342896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extrusionH="177800" prstMaterial="dkEdge">
            <a:bevelT w="254000" h="254000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19" name="타원 718">
            <a:extLst>
              <a:ext uri="{FF2B5EF4-FFF2-40B4-BE49-F238E27FC236}">
                <a16:creationId xmlns:a16="http://schemas.microsoft.com/office/drawing/2014/main" id="{A51C2AE0-8DF4-47E6-B49A-D721B400475D}"/>
              </a:ext>
            </a:extLst>
          </p:cNvPr>
          <p:cNvSpPr/>
          <p:nvPr/>
        </p:nvSpPr>
        <p:spPr>
          <a:xfrm>
            <a:off x="8546930" y="1961700"/>
            <a:ext cx="353649" cy="342896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extrusionH="177800" prstMaterial="dkEdge">
            <a:bevelT w="254000" h="254000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720" name="직선 화살표 연결선 719">
            <a:extLst>
              <a:ext uri="{FF2B5EF4-FFF2-40B4-BE49-F238E27FC236}">
                <a16:creationId xmlns:a16="http://schemas.microsoft.com/office/drawing/2014/main" id="{C3A7FE7F-10AE-414F-B467-7F7370D52ADD}"/>
              </a:ext>
            </a:extLst>
          </p:cNvPr>
          <p:cNvCxnSpPr>
            <a:cxnSpLocks/>
            <a:stCxn id="717" idx="4"/>
            <a:endCxn id="718" idx="0"/>
          </p:cNvCxnSpPr>
          <p:nvPr/>
        </p:nvCxnSpPr>
        <p:spPr>
          <a:xfrm>
            <a:off x="7650073" y="2304596"/>
            <a:ext cx="0" cy="4992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직선 화살표 연결선 720">
            <a:extLst>
              <a:ext uri="{FF2B5EF4-FFF2-40B4-BE49-F238E27FC236}">
                <a16:creationId xmlns:a16="http://schemas.microsoft.com/office/drawing/2014/main" id="{37400922-5D3B-4BC2-B5A2-E67F4E3927C1}"/>
              </a:ext>
            </a:extLst>
          </p:cNvPr>
          <p:cNvCxnSpPr>
            <a:cxnSpLocks/>
            <a:stCxn id="717" idx="6"/>
            <a:endCxn id="719" idx="2"/>
          </p:cNvCxnSpPr>
          <p:nvPr/>
        </p:nvCxnSpPr>
        <p:spPr>
          <a:xfrm>
            <a:off x="7826897" y="2133148"/>
            <a:ext cx="7200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5679F3FC-EC12-4E24-8442-DE12C1BA1885}"/>
                  </a:ext>
                </a:extLst>
              </p:cNvPr>
              <p:cNvSpPr txBox="1"/>
              <p:nvPr/>
            </p:nvSpPr>
            <p:spPr>
              <a:xfrm>
                <a:off x="7853930" y="1803361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050"/>
                  <a:t> cm</a:t>
                </a:r>
                <a:endParaRPr lang="ko-KR" altLang="en-US" sz="1050"/>
              </a:p>
            </p:txBody>
          </p:sp>
        </mc:Choice>
        <mc:Fallback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5679F3FC-EC12-4E24-8442-DE12C1BA1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930" y="1803361"/>
                <a:ext cx="627095" cy="253916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81EEC861-CB25-4B60-942E-241EAFB3FBEA}"/>
                  </a:ext>
                </a:extLst>
              </p:cNvPr>
              <p:cNvSpPr txBox="1"/>
              <p:nvPr/>
            </p:nvSpPr>
            <p:spPr>
              <a:xfrm rot="16200000">
                <a:off x="7061013" y="2404027"/>
                <a:ext cx="6270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05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050"/>
                  <a:t> cm</a:t>
                </a:r>
                <a:endParaRPr lang="ko-KR" altLang="en-US" sz="1050"/>
              </a:p>
            </p:txBody>
          </p:sp>
        </mc:Choice>
        <mc:Fallback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81EEC861-CB25-4B60-942E-241EAFB3F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61013" y="2404027"/>
                <a:ext cx="627095" cy="253916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4" name="TextBox 723">
            <a:extLst>
              <a:ext uri="{FF2B5EF4-FFF2-40B4-BE49-F238E27FC236}">
                <a16:creationId xmlns:a16="http://schemas.microsoft.com/office/drawing/2014/main" id="{04A1B789-BCA5-4AFB-A8F8-C62F7E744FCE}"/>
              </a:ext>
            </a:extLst>
          </p:cNvPr>
          <p:cNvSpPr txBox="1"/>
          <p:nvPr/>
        </p:nvSpPr>
        <p:spPr>
          <a:xfrm>
            <a:off x="7527546" y="1491725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LED dot </a:t>
            </a:r>
            <a:r>
              <a:rPr lang="ko-KR" altLang="en-US" sz="1050"/>
              <a:t>사이 간격</a:t>
            </a:r>
          </a:p>
        </p:txBody>
      </p:sp>
      <p:sp>
        <p:nvSpPr>
          <p:cNvPr id="725" name="타원 724">
            <a:extLst>
              <a:ext uri="{FF2B5EF4-FFF2-40B4-BE49-F238E27FC236}">
                <a16:creationId xmlns:a16="http://schemas.microsoft.com/office/drawing/2014/main" id="{57399D58-505C-45C4-A682-B16FBAD1A2FD}"/>
              </a:ext>
            </a:extLst>
          </p:cNvPr>
          <p:cNvSpPr/>
          <p:nvPr/>
        </p:nvSpPr>
        <p:spPr>
          <a:xfrm>
            <a:off x="8546930" y="2803848"/>
            <a:ext cx="353649" cy="342896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extrusionH="177800" prstMaterial="dkEdge">
            <a:bevelT w="254000" h="254000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726" name="직선 화살표 연결선 725">
            <a:extLst>
              <a:ext uri="{FF2B5EF4-FFF2-40B4-BE49-F238E27FC236}">
                <a16:creationId xmlns:a16="http://schemas.microsoft.com/office/drawing/2014/main" id="{DB983565-DA46-41BC-8E36-73F58B23C367}"/>
              </a:ext>
            </a:extLst>
          </p:cNvPr>
          <p:cNvCxnSpPr>
            <a:cxnSpLocks/>
            <a:stCxn id="718" idx="6"/>
            <a:endCxn id="725" idx="2"/>
          </p:cNvCxnSpPr>
          <p:nvPr/>
        </p:nvCxnSpPr>
        <p:spPr>
          <a:xfrm>
            <a:off x="7826897" y="2975296"/>
            <a:ext cx="72003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직선 화살표 연결선 728">
            <a:extLst>
              <a:ext uri="{FF2B5EF4-FFF2-40B4-BE49-F238E27FC236}">
                <a16:creationId xmlns:a16="http://schemas.microsoft.com/office/drawing/2014/main" id="{57408BD4-A032-4EDC-ABE2-3F9FA82781DE}"/>
              </a:ext>
            </a:extLst>
          </p:cNvPr>
          <p:cNvCxnSpPr>
            <a:cxnSpLocks/>
            <a:stCxn id="719" idx="4"/>
            <a:endCxn id="725" idx="0"/>
          </p:cNvCxnSpPr>
          <p:nvPr/>
        </p:nvCxnSpPr>
        <p:spPr>
          <a:xfrm>
            <a:off x="8723753" y="2304596"/>
            <a:ext cx="0" cy="4992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FBC0BC20-5496-4DA6-82A6-52691615E7CB}"/>
                  </a:ext>
                </a:extLst>
              </p:cNvPr>
              <p:cNvSpPr txBox="1"/>
              <p:nvPr/>
            </p:nvSpPr>
            <p:spPr>
              <a:xfrm>
                <a:off x="4994018" y="3476761"/>
                <a:ext cx="1899879" cy="256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120°</m:t>
                    </m:r>
                    <m:r>
                      <a:rPr lang="ko-KR" altLang="en-US" sz="105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050">
                    <a:solidFill>
                      <a:srgbClr val="FF0000"/>
                    </a:solidFill>
                  </a:rPr>
                  <a:t> 광각을 보기에는 부족</a:t>
                </a:r>
              </a:p>
            </p:txBody>
          </p:sp>
        </mc:Choice>
        <mc:Fallback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FBC0BC20-5496-4DA6-82A6-52691615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018" y="3476761"/>
                <a:ext cx="1899879" cy="256993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3" name="TextBox 732">
            <a:extLst>
              <a:ext uri="{FF2B5EF4-FFF2-40B4-BE49-F238E27FC236}">
                <a16:creationId xmlns:a16="http://schemas.microsoft.com/office/drawing/2014/main" id="{4C1282A9-4941-46E8-BBE1-C8E9C871578C}"/>
              </a:ext>
            </a:extLst>
          </p:cNvPr>
          <p:cNvSpPr txBox="1"/>
          <p:nvPr/>
        </p:nvSpPr>
        <p:spPr>
          <a:xfrm>
            <a:off x="7258242" y="3280429"/>
            <a:ext cx="19431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solidFill>
                  <a:srgbClr val="00B050"/>
                </a:solidFill>
              </a:rPr>
              <a:t>Pixel </a:t>
            </a:r>
            <a:r>
              <a:rPr lang="ko-KR" altLang="en-US" sz="1050">
                <a:solidFill>
                  <a:srgbClr val="00B050"/>
                </a:solidFill>
              </a:rPr>
              <a:t>간의 간섭 없이 </a:t>
            </a:r>
            <a:r>
              <a:rPr lang="en-US" altLang="ko-KR" sz="1050">
                <a:solidFill>
                  <a:srgbClr val="00B050"/>
                </a:solidFill>
              </a:rPr>
              <a:t>LED dot</a:t>
            </a:r>
            <a:r>
              <a:rPr lang="ko-KR" altLang="en-US" sz="1050">
                <a:solidFill>
                  <a:srgbClr val="00B050"/>
                </a:solidFill>
              </a:rPr>
              <a:t>을 인식하기에 적당</a:t>
            </a:r>
            <a:r>
              <a:rPr lang="en-US" altLang="ko-KR" sz="1050">
                <a:solidFill>
                  <a:srgbClr val="00B050"/>
                </a:solidFill>
              </a:rPr>
              <a:t>.</a:t>
            </a:r>
            <a:endParaRPr lang="ko-KR" altLang="en-US" sz="1050">
              <a:solidFill>
                <a:srgbClr val="00B050"/>
              </a:solidFill>
            </a:endParaRPr>
          </a:p>
        </p:txBody>
      </p:sp>
      <p:pic>
        <p:nvPicPr>
          <p:cNvPr id="736" name="그림 735">
            <a:extLst>
              <a:ext uri="{FF2B5EF4-FFF2-40B4-BE49-F238E27FC236}">
                <a16:creationId xmlns:a16="http://schemas.microsoft.com/office/drawing/2014/main" id="{957963CD-559E-46A1-A2D4-C93CED04B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74" t="16064" r="66539" b="66665"/>
          <a:stretch/>
        </p:blipFill>
        <p:spPr>
          <a:xfrm>
            <a:off x="1932129" y="4742698"/>
            <a:ext cx="695628" cy="709045"/>
          </a:xfrm>
          <a:prstGeom prst="rect">
            <a:avLst/>
          </a:prstGeom>
        </p:spPr>
      </p:pic>
      <p:pic>
        <p:nvPicPr>
          <p:cNvPr id="737" name="그림 736">
            <a:extLst>
              <a:ext uri="{FF2B5EF4-FFF2-40B4-BE49-F238E27FC236}">
                <a16:creationId xmlns:a16="http://schemas.microsoft.com/office/drawing/2014/main" id="{BD1B0321-AD16-4A3A-92CC-0880FF78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80" t="16366" r="13210" b="65942"/>
          <a:stretch/>
        </p:blipFill>
        <p:spPr>
          <a:xfrm>
            <a:off x="2668886" y="4742699"/>
            <a:ext cx="651988" cy="726301"/>
          </a:xfrm>
          <a:prstGeom prst="rect">
            <a:avLst/>
          </a:prstGeom>
        </p:spPr>
      </p:pic>
      <p:pic>
        <p:nvPicPr>
          <p:cNvPr id="743" name="그림 742">
            <a:extLst>
              <a:ext uri="{FF2B5EF4-FFF2-40B4-BE49-F238E27FC236}">
                <a16:creationId xmlns:a16="http://schemas.microsoft.com/office/drawing/2014/main" id="{782B8903-7008-429D-930D-1913797A5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80" t="16366" r="13210" b="65942"/>
          <a:stretch/>
        </p:blipFill>
        <p:spPr>
          <a:xfrm rot="20023360">
            <a:off x="2494315" y="3885408"/>
            <a:ext cx="651988" cy="726301"/>
          </a:xfrm>
          <a:prstGeom prst="rect">
            <a:avLst/>
          </a:prstGeom>
        </p:spPr>
      </p:pic>
      <p:pic>
        <p:nvPicPr>
          <p:cNvPr id="744" name="그림 743">
            <a:extLst>
              <a:ext uri="{FF2B5EF4-FFF2-40B4-BE49-F238E27FC236}">
                <a16:creationId xmlns:a16="http://schemas.microsoft.com/office/drawing/2014/main" id="{2E7CC80D-7F3F-4184-96DD-51E326923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80" t="16366" r="13210" b="65942"/>
          <a:stretch/>
        </p:blipFill>
        <p:spPr>
          <a:xfrm rot="1411778">
            <a:off x="2504023" y="5576318"/>
            <a:ext cx="651988" cy="726301"/>
          </a:xfrm>
          <a:prstGeom prst="rect">
            <a:avLst/>
          </a:prstGeom>
        </p:spPr>
      </p:pic>
      <p:cxnSp>
        <p:nvCxnSpPr>
          <p:cNvPr id="746" name="직선 연결선 745">
            <a:extLst>
              <a:ext uri="{FF2B5EF4-FFF2-40B4-BE49-F238E27FC236}">
                <a16:creationId xmlns:a16="http://schemas.microsoft.com/office/drawing/2014/main" id="{5FEB429A-5F16-4B61-8CFF-AE6D130914A3}"/>
              </a:ext>
            </a:extLst>
          </p:cNvPr>
          <p:cNvCxnSpPr>
            <a:cxnSpLocks/>
          </p:cNvCxnSpPr>
          <p:nvPr/>
        </p:nvCxnSpPr>
        <p:spPr>
          <a:xfrm>
            <a:off x="2279942" y="5240672"/>
            <a:ext cx="434718" cy="6834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직선 연결선 748">
            <a:extLst>
              <a:ext uri="{FF2B5EF4-FFF2-40B4-BE49-F238E27FC236}">
                <a16:creationId xmlns:a16="http://schemas.microsoft.com/office/drawing/2014/main" id="{EC3B828B-A231-4A0C-BCB9-0A923A01247F}"/>
              </a:ext>
            </a:extLst>
          </p:cNvPr>
          <p:cNvCxnSpPr>
            <a:cxnSpLocks/>
          </p:cNvCxnSpPr>
          <p:nvPr/>
        </p:nvCxnSpPr>
        <p:spPr>
          <a:xfrm flipH="1">
            <a:off x="2256296" y="4255427"/>
            <a:ext cx="435987" cy="7204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8" name="그룹 757">
            <a:extLst>
              <a:ext uri="{FF2B5EF4-FFF2-40B4-BE49-F238E27FC236}">
                <a16:creationId xmlns:a16="http://schemas.microsoft.com/office/drawing/2014/main" id="{41D0E612-72B9-4C01-93FF-2BD61BA33CB7}"/>
              </a:ext>
            </a:extLst>
          </p:cNvPr>
          <p:cNvGrpSpPr/>
          <p:nvPr/>
        </p:nvGrpSpPr>
        <p:grpSpPr>
          <a:xfrm>
            <a:off x="4121640" y="4086469"/>
            <a:ext cx="2127688" cy="1997699"/>
            <a:chOff x="3984342" y="3995297"/>
            <a:chExt cx="1840639" cy="1782374"/>
          </a:xfrm>
        </p:grpSpPr>
        <p:grpSp>
          <p:nvGrpSpPr>
            <p:cNvPr id="739" name="그룹 738">
              <a:extLst>
                <a:ext uri="{FF2B5EF4-FFF2-40B4-BE49-F238E27FC236}">
                  <a16:creationId xmlns:a16="http://schemas.microsoft.com/office/drawing/2014/main" id="{FA198FED-18B6-4F88-A119-A9FC1A2316BD}"/>
                </a:ext>
              </a:extLst>
            </p:cNvPr>
            <p:cNvGrpSpPr/>
            <p:nvPr/>
          </p:nvGrpSpPr>
          <p:grpSpPr>
            <a:xfrm>
              <a:off x="3984342" y="3995297"/>
              <a:ext cx="1383178" cy="1516054"/>
              <a:chOff x="2591209" y="5226699"/>
              <a:chExt cx="907998" cy="982017"/>
            </a:xfrm>
          </p:grpSpPr>
          <p:pic>
            <p:nvPicPr>
              <p:cNvPr id="734" name="그림 733">
                <a:extLst>
                  <a:ext uri="{FF2B5EF4-FFF2-40B4-BE49-F238E27FC236}">
                    <a16:creationId xmlns:a16="http://schemas.microsoft.com/office/drawing/2014/main" id="{2B6B906F-8715-4485-BF86-A9725D6C9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3010" t="62075" r="68307"/>
              <a:stretch/>
            </p:blipFill>
            <p:spPr>
              <a:xfrm>
                <a:off x="2591209" y="5226699"/>
                <a:ext cx="509920" cy="982017"/>
              </a:xfrm>
              <a:prstGeom prst="rect">
                <a:avLst/>
              </a:prstGeom>
            </p:spPr>
          </p:pic>
          <p:pic>
            <p:nvPicPr>
              <p:cNvPr id="735" name="그림 734">
                <a:extLst>
                  <a:ext uri="{FF2B5EF4-FFF2-40B4-BE49-F238E27FC236}">
                    <a16:creationId xmlns:a16="http://schemas.microsoft.com/office/drawing/2014/main" id="{3BAAE7F6-7B99-4AC1-B6B5-1B9D0D44AB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2692" t="62075" r="12831"/>
              <a:stretch/>
            </p:blipFill>
            <p:spPr>
              <a:xfrm>
                <a:off x="3104086" y="5226699"/>
                <a:ext cx="395121" cy="982017"/>
              </a:xfrm>
              <a:prstGeom prst="rect">
                <a:avLst/>
              </a:prstGeom>
            </p:spPr>
          </p:pic>
        </p:grpSp>
        <p:cxnSp>
          <p:nvCxnSpPr>
            <p:cNvPr id="752" name="직선 화살표 연결선 751">
              <a:extLst>
                <a:ext uri="{FF2B5EF4-FFF2-40B4-BE49-F238E27FC236}">
                  <a16:creationId xmlns:a16="http://schemas.microsoft.com/office/drawing/2014/main" id="{4A4D01D5-B5DB-4DBD-BDE4-EF99E0A2EB44}"/>
                </a:ext>
              </a:extLst>
            </p:cNvPr>
            <p:cNvCxnSpPr>
              <a:cxnSpLocks/>
            </p:cNvCxnSpPr>
            <p:nvPr/>
          </p:nvCxnSpPr>
          <p:spPr>
            <a:xfrm>
              <a:off x="4250893" y="5527805"/>
              <a:ext cx="111662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TextBox 753">
              <a:extLst>
                <a:ext uri="{FF2B5EF4-FFF2-40B4-BE49-F238E27FC236}">
                  <a16:creationId xmlns:a16="http://schemas.microsoft.com/office/drawing/2014/main" id="{73568B0A-19A4-44CD-9766-D170DBA1774F}"/>
                </a:ext>
              </a:extLst>
            </p:cNvPr>
            <p:cNvSpPr txBox="1"/>
            <p:nvPr/>
          </p:nvSpPr>
          <p:spPr>
            <a:xfrm>
              <a:off x="4586559" y="5544259"/>
              <a:ext cx="439873" cy="23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1.6 m</a:t>
              </a:r>
              <a:endParaRPr lang="ko-KR" altLang="en-US" sz="1100"/>
            </a:p>
          </p:txBody>
        </p:sp>
        <p:cxnSp>
          <p:nvCxnSpPr>
            <p:cNvPr id="755" name="직선 화살표 연결선 754">
              <a:extLst>
                <a:ext uri="{FF2B5EF4-FFF2-40B4-BE49-F238E27FC236}">
                  <a16:creationId xmlns:a16="http://schemas.microsoft.com/office/drawing/2014/main" id="{CD306E7D-432C-4AB3-956F-2169991C42A8}"/>
                </a:ext>
              </a:extLst>
            </p:cNvPr>
            <p:cNvCxnSpPr>
              <a:cxnSpLocks/>
            </p:cNvCxnSpPr>
            <p:nvPr/>
          </p:nvCxnSpPr>
          <p:spPr>
            <a:xfrm>
              <a:off x="5414325" y="4003186"/>
              <a:ext cx="0" cy="137184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2521A3CF-F5C8-4931-AC22-2A638B7F9B3C}"/>
                </a:ext>
              </a:extLst>
            </p:cNvPr>
            <p:cNvSpPr txBox="1"/>
            <p:nvPr/>
          </p:nvSpPr>
          <p:spPr>
            <a:xfrm rot="16200000">
              <a:off x="5484990" y="4519345"/>
              <a:ext cx="453667" cy="226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2.0 m</a:t>
              </a:r>
              <a:endParaRPr lang="ko-KR" altLang="en-US" sz="1100"/>
            </a:p>
          </p:txBody>
        </p:sp>
      </p:grpSp>
      <p:sp>
        <p:nvSpPr>
          <p:cNvPr id="759" name="원통형 758">
            <a:extLst>
              <a:ext uri="{FF2B5EF4-FFF2-40B4-BE49-F238E27FC236}">
                <a16:creationId xmlns:a16="http://schemas.microsoft.com/office/drawing/2014/main" id="{FA651E72-7038-422C-8897-36D8F297F29E}"/>
              </a:ext>
            </a:extLst>
          </p:cNvPr>
          <p:cNvSpPr/>
          <p:nvPr/>
        </p:nvSpPr>
        <p:spPr>
          <a:xfrm>
            <a:off x="7569075" y="5612782"/>
            <a:ext cx="617837" cy="479394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760" name="직선 화살표 연결선 759">
            <a:extLst>
              <a:ext uri="{FF2B5EF4-FFF2-40B4-BE49-F238E27FC236}">
                <a16:creationId xmlns:a16="http://schemas.microsoft.com/office/drawing/2014/main" id="{1F3AC524-5B6C-47D7-9AB4-508079E09A9C}"/>
              </a:ext>
            </a:extLst>
          </p:cNvPr>
          <p:cNvCxnSpPr>
            <a:cxnSpLocks/>
          </p:cNvCxnSpPr>
          <p:nvPr/>
        </p:nvCxnSpPr>
        <p:spPr>
          <a:xfrm flipH="1" flipV="1">
            <a:off x="7833189" y="4457315"/>
            <a:ext cx="15204" cy="10521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직선 화살표 연결선 762">
            <a:extLst>
              <a:ext uri="{FF2B5EF4-FFF2-40B4-BE49-F238E27FC236}">
                <a16:creationId xmlns:a16="http://schemas.microsoft.com/office/drawing/2014/main" id="{F7514B33-5296-4E1B-9E2B-FDE8F0D9E232}"/>
              </a:ext>
            </a:extLst>
          </p:cNvPr>
          <p:cNvCxnSpPr/>
          <p:nvPr/>
        </p:nvCxnSpPr>
        <p:spPr>
          <a:xfrm>
            <a:off x="5364894" y="4692566"/>
            <a:ext cx="1775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직선 화살표 연결선 763">
            <a:extLst>
              <a:ext uri="{FF2B5EF4-FFF2-40B4-BE49-F238E27FC236}">
                <a16:creationId xmlns:a16="http://schemas.microsoft.com/office/drawing/2014/main" id="{F943E3DC-716F-4DAD-8038-4FE51A93318F}"/>
              </a:ext>
            </a:extLst>
          </p:cNvPr>
          <p:cNvCxnSpPr>
            <a:cxnSpLocks/>
          </p:cNvCxnSpPr>
          <p:nvPr/>
        </p:nvCxnSpPr>
        <p:spPr>
          <a:xfrm flipH="1">
            <a:off x="5040164" y="4690934"/>
            <a:ext cx="176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TextBox 765">
            <a:extLst>
              <a:ext uri="{FF2B5EF4-FFF2-40B4-BE49-F238E27FC236}">
                <a16:creationId xmlns:a16="http://schemas.microsoft.com/office/drawing/2014/main" id="{C604AE9F-0611-4578-B2D9-1A33F85FEACB}"/>
              </a:ext>
            </a:extLst>
          </p:cNvPr>
          <p:cNvSpPr txBox="1"/>
          <p:nvPr/>
        </p:nvSpPr>
        <p:spPr>
          <a:xfrm rot="16200000">
            <a:off x="7434099" y="4773891"/>
            <a:ext cx="5549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~80cm</a:t>
            </a:r>
            <a:endParaRPr lang="ko-KR" altLang="en-US" sz="1050"/>
          </a:p>
        </p:txBody>
      </p:sp>
      <p:cxnSp>
        <p:nvCxnSpPr>
          <p:cNvPr id="768" name="직선 연결선 767">
            <a:extLst>
              <a:ext uri="{FF2B5EF4-FFF2-40B4-BE49-F238E27FC236}">
                <a16:creationId xmlns:a16="http://schemas.microsoft.com/office/drawing/2014/main" id="{7D18231B-8A9B-4696-8BB8-E4837F37E627}"/>
              </a:ext>
            </a:extLst>
          </p:cNvPr>
          <p:cNvCxnSpPr>
            <a:cxnSpLocks/>
          </p:cNvCxnSpPr>
          <p:nvPr/>
        </p:nvCxnSpPr>
        <p:spPr>
          <a:xfrm flipV="1">
            <a:off x="7942379" y="5187261"/>
            <a:ext cx="1012725" cy="289044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원호 768">
            <a:extLst>
              <a:ext uri="{FF2B5EF4-FFF2-40B4-BE49-F238E27FC236}">
                <a16:creationId xmlns:a16="http://schemas.microsoft.com/office/drawing/2014/main" id="{8EB48B93-8AC2-466F-8D78-4568C81EEC68}"/>
              </a:ext>
            </a:extLst>
          </p:cNvPr>
          <p:cNvSpPr/>
          <p:nvPr/>
        </p:nvSpPr>
        <p:spPr>
          <a:xfrm>
            <a:off x="7641729" y="5273891"/>
            <a:ext cx="490789" cy="232978"/>
          </a:xfrm>
          <a:prstGeom prst="arc">
            <a:avLst>
              <a:gd name="adj1" fmla="val 16200000"/>
              <a:gd name="adj2" fmla="val 20913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A5489656-02E7-456F-8728-55FD3D217DC3}"/>
                  </a:ext>
                </a:extLst>
              </p:cNvPr>
              <p:cNvSpPr txBox="1"/>
              <p:nvPr/>
            </p:nvSpPr>
            <p:spPr>
              <a:xfrm>
                <a:off x="8018797" y="5098052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A5489656-02E7-456F-8728-55FD3D21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797" y="5098052"/>
                <a:ext cx="44755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2" name="직선 화살표 연결선 771">
            <a:extLst>
              <a:ext uri="{FF2B5EF4-FFF2-40B4-BE49-F238E27FC236}">
                <a16:creationId xmlns:a16="http://schemas.microsoft.com/office/drawing/2014/main" id="{36136581-A623-49A1-AFDE-82CEC3D1396B}"/>
              </a:ext>
            </a:extLst>
          </p:cNvPr>
          <p:cNvCxnSpPr>
            <a:cxnSpLocks/>
          </p:cNvCxnSpPr>
          <p:nvPr/>
        </p:nvCxnSpPr>
        <p:spPr>
          <a:xfrm flipV="1">
            <a:off x="6614014" y="5142127"/>
            <a:ext cx="2314428" cy="97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TextBox 774">
            <a:extLst>
              <a:ext uri="{FF2B5EF4-FFF2-40B4-BE49-F238E27FC236}">
                <a16:creationId xmlns:a16="http://schemas.microsoft.com/office/drawing/2014/main" id="{4B50A111-A61E-454B-B713-C079A57D2841}"/>
              </a:ext>
            </a:extLst>
          </p:cNvPr>
          <p:cNvSpPr txBox="1"/>
          <p:nvPr/>
        </p:nvSpPr>
        <p:spPr>
          <a:xfrm>
            <a:off x="6961248" y="5116780"/>
            <a:ext cx="6238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~140cm</a:t>
            </a:r>
            <a:endParaRPr lang="ko-KR" altLang="en-US" sz="1050"/>
          </a:p>
        </p:txBody>
      </p:sp>
      <p:cxnSp>
        <p:nvCxnSpPr>
          <p:cNvPr id="776" name="직선 화살표 연결선 775">
            <a:extLst>
              <a:ext uri="{FF2B5EF4-FFF2-40B4-BE49-F238E27FC236}">
                <a16:creationId xmlns:a16="http://schemas.microsoft.com/office/drawing/2014/main" id="{B6377F2B-2914-4B2D-8E55-75304373BB2B}"/>
              </a:ext>
            </a:extLst>
          </p:cNvPr>
          <p:cNvCxnSpPr>
            <a:cxnSpLocks/>
          </p:cNvCxnSpPr>
          <p:nvPr/>
        </p:nvCxnSpPr>
        <p:spPr>
          <a:xfrm>
            <a:off x="3414424" y="3815328"/>
            <a:ext cx="0" cy="25129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TextBox 777">
            <a:extLst>
              <a:ext uri="{FF2B5EF4-FFF2-40B4-BE49-F238E27FC236}">
                <a16:creationId xmlns:a16="http://schemas.microsoft.com/office/drawing/2014/main" id="{768FCC45-8AA1-409E-918A-2B91481945D1}"/>
              </a:ext>
            </a:extLst>
          </p:cNvPr>
          <p:cNvSpPr txBox="1"/>
          <p:nvPr/>
        </p:nvSpPr>
        <p:spPr>
          <a:xfrm rot="16200000">
            <a:off x="3302842" y="4870024"/>
            <a:ext cx="630742" cy="265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~ 4.0 m</a:t>
            </a:r>
            <a:endParaRPr lang="ko-KR" altLang="en-US" sz="1100"/>
          </a:p>
        </p:txBody>
      </p:sp>
      <p:cxnSp>
        <p:nvCxnSpPr>
          <p:cNvPr id="781" name="직선 화살표 연결선 780">
            <a:extLst>
              <a:ext uri="{FF2B5EF4-FFF2-40B4-BE49-F238E27FC236}">
                <a16:creationId xmlns:a16="http://schemas.microsoft.com/office/drawing/2014/main" id="{108CF9FF-F90B-4B4B-92E2-BAB040BDCFC4}"/>
              </a:ext>
            </a:extLst>
          </p:cNvPr>
          <p:cNvCxnSpPr>
            <a:cxnSpLocks/>
          </p:cNvCxnSpPr>
          <p:nvPr/>
        </p:nvCxnSpPr>
        <p:spPr>
          <a:xfrm flipV="1">
            <a:off x="5349791" y="2438428"/>
            <a:ext cx="1399411" cy="72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TextBox 783">
            <a:extLst>
              <a:ext uri="{FF2B5EF4-FFF2-40B4-BE49-F238E27FC236}">
                <a16:creationId xmlns:a16="http://schemas.microsoft.com/office/drawing/2014/main" id="{658E347C-3DAB-4198-A2EA-D9F764E76FE9}"/>
              </a:ext>
            </a:extLst>
          </p:cNvPr>
          <p:cNvSpPr txBox="1"/>
          <p:nvPr/>
        </p:nvSpPr>
        <p:spPr>
          <a:xfrm>
            <a:off x="5865905" y="2474869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1 m</a:t>
            </a:r>
            <a:endParaRPr lang="ko-KR" altLang="en-US" sz="1050"/>
          </a:p>
        </p:txBody>
      </p:sp>
      <p:cxnSp>
        <p:nvCxnSpPr>
          <p:cNvPr id="785" name="직선 화살표 연결선 784">
            <a:extLst>
              <a:ext uri="{FF2B5EF4-FFF2-40B4-BE49-F238E27FC236}">
                <a16:creationId xmlns:a16="http://schemas.microsoft.com/office/drawing/2014/main" id="{B0059054-42D2-4FE8-95ED-1F4C620282B7}"/>
              </a:ext>
            </a:extLst>
          </p:cNvPr>
          <p:cNvCxnSpPr>
            <a:cxnSpLocks/>
          </p:cNvCxnSpPr>
          <p:nvPr/>
        </p:nvCxnSpPr>
        <p:spPr>
          <a:xfrm flipH="1" flipV="1">
            <a:off x="5282421" y="1455899"/>
            <a:ext cx="9380" cy="8716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TextBox 787">
            <a:extLst>
              <a:ext uri="{FF2B5EF4-FFF2-40B4-BE49-F238E27FC236}">
                <a16:creationId xmlns:a16="http://schemas.microsoft.com/office/drawing/2014/main" id="{71B0217A-AFB6-46F5-A508-E72649EA978D}"/>
              </a:ext>
            </a:extLst>
          </p:cNvPr>
          <p:cNvSpPr txBox="1"/>
          <p:nvPr/>
        </p:nvSpPr>
        <p:spPr>
          <a:xfrm rot="16200000">
            <a:off x="4856125" y="1743439"/>
            <a:ext cx="494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0.7 m</a:t>
            </a:r>
            <a:endParaRPr lang="ko-KR" altLang="en-US" sz="105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02515A0A-059A-44F1-B994-A73328CC7CE0}"/>
              </a:ext>
            </a:extLst>
          </p:cNvPr>
          <p:cNvSpPr txBox="1"/>
          <p:nvPr/>
        </p:nvSpPr>
        <p:spPr>
          <a:xfrm>
            <a:off x="0" y="635007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XY Cal </a:t>
            </a:r>
            <a:r>
              <a:rPr lang="ko-KR" altLang="en-US" sz="14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장비 </a:t>
            </a:r>
            <a:r>
              <a:rPr lang="en-US" altLang="ko-KR" sz="14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concept</a:t>
            </a:r>
            <a:endParaRPr lang="ko-KR" altLang="en-US" sz="140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861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B92E-9091-F7F4-DF05-715E037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Lens Cal 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A489-DCD9-44A9-ADE9-3FB2FD6F5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FCEAEC-AAD0-4D7C-886B-7260E6055F37}"/>
                  </a:ext>
                </a:extLst>
              </p:cNvPr>
              <p:cNvSpPr txBox="1"/>
              <p:nvPr/>
            </p:nvSpPr>
            <p:spPr>
              <a:xfrm>
                <a:off x="5224369" y="4325651"/>
                <a:ext cx="1463862" cy="298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lit/>
                        </m:rP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2:</m:t>
                      </m:r>
                      <m:rad>
                        <m:radPr>
                          <m:deg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FCEAEC-AAD0-4D7C-886B-7260E6055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369" y="4325651"/>
                <a:ext cx="1463862" cy="298736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77DA6D-1169-4E3B-AB54-B159EC787922}"/>
                  </a:ext>
                </a:extLst>
              </p:cNvPr>
              <p:cNvSpPr txBox="1"/>
              <p:nvPr/>
            </p:nvSpPr>
            <p:spPr>
              <a:xfrm>
                <a:off x="6842358" y="4223691"/>
                <a:ext cx="1117677" cy="497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77DA6D-1169-4E3B-AB54-B159EC787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358" y="4223691"/>
                <a:ext cx="1117677" cy="497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54CC14-5BE2-490E-958C-9A918F07CFFB}"/>
                  </a:ext>
                </a:extLst>
              </p:cNvPr>
              <p:cNvSpPr txBox="1"/>
              <p:nvPr/>
            </p:nvSpPr>
            <p:spPr>
              <a:xfrm>
                <a:off x="5248810" y="4865079"/>
                <a:ext cx="2313454" cy="693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54CC14-5BE2-490E-958C-9A918F07C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810" y="4865079"/>
                <a:ext cx="2313454" cy="6937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44854A9-E2C9-4A2C-BD14-C16E41C1D562}"/>
                  </a:ext>
                </a:extLst>
              </p:cNvPr>
              <p:cNvSpPr txBox="1"/>
              <p:nvPr/>
            </p:nvSpPr>
            <p:spPr>
              <a:xfrm>
                <a:off x="5198533" y="5702803"/>
                <a:ext cx="43514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=0.4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일 때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~101°</m:t>
                    </m:r>
                  </m:oMath>
                </a14:m>
                <a:r>
                  <a:rPr lang="en-US" altLang="ko-KR" sz="12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S-LiDAR</a:t>
                </a:r>
                <a:r>
                  <a:rPr lang="ko-KR" altLang="en-US" sz="1200"/>
                  <a:t>로 </a:t>
                </a:r>
                <a:r>
                  <a:rPr lang="en-US" altLang="ko-KR" sz="1200"/>
                  <a:t>LED chart</a:t>
                </a:r>
                <a:r>
                  <a:rPr lang="ko-KR" altLang="en-US" sz="1200"/>
                  <a:t>를 확인한 뒤 </a:t>
                </a:r>
                <a:r>
                  <a:rPr lang="en-US" altLang="ko-KR" sz="1200"/>
                  <a:t>LED dot</a:t>
                </a:r>
                <a:r>
                  <a:rPr lang="ko-KR" altLang="en-US" sz="1200"/>
                  <a:t>이 명확히 구별되는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sz="1200"/>
                  <a:t> 를 결정할 예정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44854A9-E2C9-4A2C-BD14-C16E41C1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533" y="5702803"/>
                <a:ext cx="4351418" cy="646331"/>
              </a:xfrm>
              <a:prstGeom prst="rect">
                <a:avLst/>
              </a:prstGeom>
              <a:blipFill>
                <a:blip r:embed="rId6"/>
                <a:stretch>
                  <a:fillRect t="-935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DEF3A53C-A4B7-4B08-9D92-5F0C63BA4B48}"/>
                  </a:ext>
                </a:extLst>
              </p:cNvPr>
              <p:cNvSpPr txBox="1"/>
              <p:nvPr/>
            </p:nvSpPr>
            <p:spPr>
              <a:xfrm>
                <a:off x="94090" y="4402397"/>
                <a:ext cx="48839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ko-KR" altLang="en-US" sz="1200"/>
                  <a:t>차트와의 거리 </a:t>
                </a:r>
                <a:r>
                  <a:rPr lang="en-US" altLang="ko-KR" sz="1200"/>
                  <a:t>(by</a:t>
                </a:r>
                <a:r>
                  <a:rPr lang="ko-KR" altLang="en-US" sz="1200"/>
                  <a:t> 박호진 사원</a:t>
                </a:r>
                <a:r>
                  <a:rPr lang="en-US" altLang="ko-KR" sz="120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target</a:t>
                </a:r>
                <a:r>
                  <a:rPr lang="ko-KR" altLang="en-US" sz="1200"/>
                  <a:t>과 </a:t>
                </a:r>
                <a:r>
                  <a:rPr lang="en-US" altLang="ko-KR" sz="1200"/>
                  <a:t>lens </a:t>
                </a:r>
                <a:r>
                  <a:rPr lang="ko-KR" altLang="en-US" sz="1200"/>
                  <a:t>와의 거리가 </a:t>
                </a:r>
                <a:r>
                  <a:rPr lang="en-US" altLang="ko-KR" sz="1200"/>
                  <a:t>35cm </a:t>
                </a:r>
                <a:r>
                  <a:rPr lang="ko-KR" altLang="en-US" sz="1200"/>
                  <a:t>일 때 상이 맺히는 거리는 </a:t>
                </a:r>
                <a:r>
                  <a:rPr lang="en-US" altLang="ko-KR" sz="1200"/>
                  <a:t>5.816mm.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target</a:t>
                </a:r>
                <a:r>
                  <a:rPr lang="ko-KR" altLang="en-US" sz="1200"/>
                  <a:t>과 </a:t>
                </a:r>
                <a:r>
                  <a:rPr lang="en-US" altLang="ko-KR" sz="1200"/>
                  <a:t>lens </a:t>
                </a:r>
                <a:r>
                  <a:rPr lang="ko-KR" altLang="en-US" sz="1200"/>
                  <a:t>와의 거리가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1200"/>
                  <a:t> 일 때 상이 맺히는 거리는 </a:t>
                </a:r>
                <a:r>
                  <a:rPr lang="en-US" altLang="ko-KR" sz="1200"/>
                  <a:t>5.794mm.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/>
                  <a:t>너무 멀면 </a:t>
                </a:r>
                <a:r>
                  <a:rPr lang="en-US" altLang="ko-KR" sz="1200"/>
                  <a:t>chart </a:t>
                </a:r>
                <a:r>
                  <a:rPr lang="ko-KR" altLang="en-US" sz="1200"/>
                  <a:t>크기 커짐</a:t>
                </a:r>
                <a:r>
                  <a:rPr lang="en-US" altLang="ko-KR" sz="120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>
                    <a:solidFill>
                      <a:srgbClr val="FF0000"/>
                    </a:solidFill>
                  </a:rPr>
                  <a:t>LED 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크기 및 세기에 따라 달라질 가능성 있음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DEF3A53C-A4B7-4B08-9D92-5F0C63BA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0" y="4402397"/>
                <a:ext cx="4883929" cy="1015663"/>
              </a:xfrm>
              <a:prstGeom prst="rect">
                <a:avLst/>
              </a:prstGeom>
              <a:blipFill>
                <a:blip r:embed="rId7"/>
                <a:stretch>
                  <a:fillRect t="-599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05703910-510E-4BA7-BE95-9D101152DB45}"/>
                  </a:ext>
                </a:extLst>
              </p:cNvPr>
              <p:cNvSpPr txBox="1"/>
              <p:nvPr/>
            </p:nvSpPr>
            <p:spPr>
              <a:xfrm>
                <a:off x="121025" y="5440791"/>
                <a:ext cx="471705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altLang="ko-KR" sz="1200"/>
                  <a:t>LED</a:t>
                </a:r>
                <a:r>
                  <a:rPr lang="ko-KR" altLang="en-US" sz="1200"/>
                  <a:t> 간격 </a:t>
                </a:r>
                <a:r>
                  <a:rPr lang="en-US" altLang="ko-KR" sz="1200"/>
                  <a:t>(by</a:t>
                </a:r>
                <a:r>
                  <a:rPr lang="ko-KR" altLang="en-US" sz="1200"/>
                  <a:t> 박호진 사원</a:t>
                </a:r>
                <a:r>
                  <a:rPr lang="en-US" altLang="ko-KR" sz="120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Sensor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576, 189</m:t>
                        </m:r>
                      </m:e>
                    </m:d>
                  </m:oMath>
                </a14:m>
                <a:r>
                  <a:rPr lang="ko-KR" altLang="en-US" sz="1200"/>
                  <a:t> 기준 </a:t>
                </a:r>
                <a:r>
                  <a:rPr lang="en-US" altLang="ko-KR" sz="1200"/>
                  <a:t>40cm </a:t>
                </a:r>
                <a:r>
                  <a:rPr lang="ko-KR" altLang="en-US" sz="1200"/>
                  <a:t>밖에서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10.08 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 가 </a:t>
                </a:r>
                <a:r>
                  <a:rPr lang="en-US" altLang="ko-KR" sz="1200"/>
                  <a:t>1.459 mm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Sensor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192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63</m:t>
                        </m:r>
                      </m:e>
                    </m:d>
                  </m:oMath>
                </a14:m>
                <a:r>
                  <a:rPr lang="ko-KR" altLang="en-US" sz="1200"/>
                  <a:t> 기준 </a:t>
                </a:r>
                <a:r>
                  <a:rPr lang="en-US" altLang="ko-KR" sz="1200"/>
                  <a:t>40cm </a:t>
                </a:r>
                <a:r>
                  <a:rPr lang="ko-KR" altLang="en-US" sz="1200"/>
                  <a:t>밖에서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10.08 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 가 </a:t>
                </a:r>
                <a:r>
                  <a:rPr lang="en-US" altLang="ko-KR" sz="1200"/>
                  <a:t>4.377 mm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/>
                  <a:t>차트 거리가 </a:t>
                </a:r>
                <a:r>
                  <a:rPr lang="en-US" altLang="ko-KR" sz="1200"/>
                  <a:t>40 cm </a:t>
                </a:r>
                <a:r>
                  <a:rPr lang="ko-KR" altLang="en-US" sz="1200"/>
                  <a:t>일 경우</a:t>
                </a:r>
                <a:r>
                  <a:rPr lang="en-US" altLang="ko-KR" sz="1200"/>
                  <a:t>, </a:t>
                </a:r>
                <a:r>
                  <a:rPr lang="ko-KR" altLang="en-US" sz="1200"/>
                  <a:t>간격 </a:t>
                </a:r>
                <a:r>
                  <a:rPr lang="en-US" altLang="ko-KR" sz="1200"/>
                  <a:t>10cm </a:t>
                </a:r>
                <a:r>
                  <a:rPr lang="ko-KR" altLang="en-US" sz="1200"/>
                  <a:t>면 센서에 맺힌 </a:t>
                </a:r>
                <a:r>
                  <a:rPr lang="en-US" altLang="ko-KR" sz="1200"/>
                  <a:t>LED </a:t>
                </a:r>
                <a:r>
                  <a:rPr lang="ko-KR" altLang="en-US" sz="1200"/>
                  <a:t>상이 겹치지 않을 만큼 충분히 큼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05703910-510E-4BA7-BE95-9D101152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5" y="5440791"/>
                <a:ext cx="4717058" cy="1015663"/>
              </a:xfrm>
              <a:prstGeom prst="rect">
                <a:avLst/>
              </a:prstGeom>
              <a:blipFill>
                <a:blip r:embed="rId8"/>
                <a:stretch>
                  <a:fillRect t="-1205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46440133-93A3-450F-887F-45246D9A7029}"/>
              </a:ext>
            </a:extLst>
          </p:cNvPr>
          <p:cNvGrpSpPr/>
          <p:nvPr/>
        </p:nvGrpSpPr>
        <p:grpSpPr>
          <a:xfrm>
            <a:off x="693152" y="1170877"/>
            <a:ext cx="3707503" cy="3052814"/>
            <a:chOff x="537299" y="852157"/>
            <a:chExt cx="3899329" cy="321076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443AFF3-8098-434B-96B1-C9CBCBB6B0F4}"/>
                </a:ext>
              </a:extLst>
            </p:cNvPr>
            <p:cNvSpPr/>
            <p:nvPr/>
          </p:nvSpPr>
          <p:spPr>
            <a:xfrm>
              <a:off x="2254066" y="3366482"/>
              <a:ext cx="465609" cy="46560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B2E5A9-6DDF-407B-8139-8F9612CAC79B}"/>
                </a:ext>
              </a:extLst>
            </p:cNvPr>
            <p:cNvCxnSpPr>
              <a:cxnSpLocks/>
            </p:cNvCxnSpPr>
            <p:nvPr/>
          </p:nvCxnSpPr>
          <p:spPr>
            <a:xfrm>
              <a:off x="1736963" y="1447609"/>
              <a:ext cx="1499814" cy="0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C7CF8F53-96F0-45C8-B298-7FFA95BBB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299" y="1454665"/>
              <a:ext cx="1199851" cy="89988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C7368C36-09A8-4CEA-AFA1-C03BB56AF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6777" y="1454665"/>
              <a:ext cx="1199851" cy="899888"/>
            </a:xfrm>
            <a:prstGeom prst="line">
              <a:avLst/>
            </a:prstGeom>
            <a:ln w="38100">
              <a:solidFill>
                <a:srgbClr val="0000F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49F566B-7DD3-45C7-845E-CA0A1D311DA2}"/>
                </a:ext>
              </a:extLst>
            </p:cNvPr>
            <p:cNvCxnSpPr/>
            <p:nvPr/>
          </p:nvCxnSpPr>
          <p:spPr>
            <a:xfrm>
              <a:off x="537299" y="2354553"/>
              <a:ext cx="3899329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A158E7ED-F2AD-465F-9211-A8072F3D6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072" y="2345884"/>
              <a:ext cx="1921950" cy="1185554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67F6DFDB-655E-4A4A-AFA3-45B32932E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7300" y="2354553"/>
              <a:ext cx="1939106" cy="1195951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BD797EFD-24C0-4D05-B208-9C8B65492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6963" y="885179"/>
              <a:ext cx="749907" cy="56243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DFE3C0D6-2614-439C-B58E-AF24A169FF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7072" y="890291"/>
              <a:ext cx="822528" cy="61689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019ACAE4-30B9-48C2-A675-8392B533DE8E}"/>
                </a:ext>
              </a:extLst>
            </p:cNvPr>
            <p:cNvCxnSpPr>
              <a:cxnSpLocks/>
            </p:cNvCxnSpPr>
            <p:nvPr/>
          </p:nvCxnSpPr>
          <p:spPr>
            <a:xfrm>
              <a:off x="2486870" y="885179"/>
              <a:ext cx="0" cy="267883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2E6005-08C8-4657-8540-6415B917ED81}"/>
                </a:ext>
              </a:extLst>
            </p:cNvPr>
            <p:cNvSpPr txBox="1"/>
            <p:nvPr/>
          </p:nvSpPr>
          <p:spPr>
            <a:xfrm>
              <a:off x="2233770" y="3832091"/>
              <a:ext cx="596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/>
                <a:t>S-LiDAR</a:t>
              </a:r>
            </a:p>
          </p:txBody>
        </p:sp>
        <p:sp>
          <p:nvSpPr>
            <p:cNvPr id="352" name="원호 351">
              <a:extLst>
                <a:ext uri="{FF2B5EF4-FFF2-40B4-BE49-F238E27FC236}">
                  <a16:creationId xmlns:a16="http://schemas.microsoft.com/office/drawing/2014/main" id="{6BF7164E-0E55-4059-B8A2-F426E6DB2E97}"/>
                </a:ext>
              </a:extLst>
            </p:cNvPr>
            <p:cNvSpPr/>
            <p:nvPr/>
          </p:nvSpPr>
          <p:spPr>
            <a:xfrm>
              <a:off x="2270831" y="3313560"/>
              <a:ext cx="426460" cy="208789"/>
            </a:xfrm>
            <a:prstGeom prst="arc">
              <a:avLst>
                <a:gd name="adj1" fmla="val 16200000"/>
                <a:gd name="adj2" fmla="val 214242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71CE62CB-FCA6-4AE7-9CE2-B15A137D83EA}"/>
                    </a:ext>
                  </a:extLst>
                </p:cNvPr>
                <p:cNvSpPr txBox="1"/>
                <p:nvPr/>
              </p:nvSpPr>
              <p:spPr>
                <a:xfrm>
                  <a:off x="2487030" y="3070926"/>
                  <a:ext cx="43473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0°</m:t>
                        </m:r>
                      </m:oMath>
                    </m:oMathPara>
                  </a14:m>
                  <a:endParaRPr lang="ko-KR" altLang="en-US" sz="1050"/>
                </a:p>
              </p:txBody>
            </p:sp>
          </mc:Choice>
          <mc:Fallback xmlns=""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71CE62CB-FCA6-4AE7-9CE2-B15A137D8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030" y="3070926"/>
                  <a:ext cx="43473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B16B67-4C00-4761-A10F-FBD1EBFF10C0}"/>
                    </a:ext>
                  </a:extLst>
                </p:cNvPr>
                <p:cNvSpPr txBox="1"/>
                <p:nvPr/>
              </p:nvSpPr>
              <p:spPr>
                <a:xfrm>
                  <a:off x="2063487" y="2735483"/>
                  <a:ext cx="32258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1B16B67-4C00-4761-A10F-FBD1EBFF1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487" y="2735483"/>
                  <a:ext cx="32258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5" name="원호 354">
              <a:extLst>
                <a:ext uri="{FF2B5EF4-FFF2-40B4-BE49-F238E27FC236}">
                  <a16:creationId xmlns:a16="http://schemas.microsoft.com/office/drawing/2014/main" id="{33CA53CF-856B-45F1-9701-0768B1EBE970}"/>
                </a:ext>
              </a:extLst>
            </p:cNvPr>
            <p:cNvSpPr/>
            <p:nvPr/>
          </p:nvSpPr>
          <p:spPr>
            <a:xfrm rot="17892334">
              <a:off x="2106048" y="2493169"/>
              <a:ext cx="605451" cy="296421"/>
            </a:xfrm>
            <a:prstGeom prst="arc">
              <a:avLst>
                <a:gd name="adj1" fmla="val 13017783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6" name="원호 355">
              <a:extLst>
                <a:ext uri="{FF2B5EF4-FFF2-40B4-BE49-F238E27FC236}">
                  <a16:creationId xmlns:a16="http://schemas.microsoft.com/office/drawing/2014/main" id="{A29ADA7A-61E0-4544-BC76-3CB8C93A8118}"/>
                </a:ext>
              </a:extLst>
            </p:cNvPr>
            <p:cNvSpPr/>
            <p:nvPr/>
          </p:nvSpPr>
          <p:spPr>
            <a:xfrm rot="14136875">
              <a:off x="2028481" y="3076982"/>
              <a:ext cx="1050327" cy="422279"/>
            </a:xfrm>
            <a:prstGeom prst="arc">
              <a:avLst>
                <a:gd name="adj1" fmla="val 13641582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4" name="원호 363">
              <a:extLst>
                <a:ext uri="{FF2B5EF4-FFF2-40B4-BE49-F238E27FC236}">
                  <a16:creationId xmlns:a16="http://schemas.microsoft.com/office/drawing/2014/main" id="{06D4C447-77AC-4C6F-9FBA-3EAF7447CEA4}"/>
                </a:ext>
              </a:extLst>
            </p:cNvPr>
            <p:cNvSpPr/>
            <p:nvPr/>
          </p:nvSpPr>
          <p:spPr>
            <a:xfrm rot="9710633">
              <a:off x="2314782" y="2603680"/>
              <a:ext cx="1991445" cy="974984"/>
            </a:xfrm>
            <a:prstGeom prst="arc">
              <a:avLst>
                <a:gd name="adj1" fmla="val 15546249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5" name="원호 364">
              <a:extLst>
                <a:ext uri="{FF2B5EF4-FFF2-40B4-BE49-F238E27FC236}">
                  <a16:creationId xmlns:a16="http://schemas.microsoft.com/office/drawing/2014/main" id="{ACD437E2-90D7-49A1-A2F7-91C07998092B}"/>
                </a:ext>
              </a:extLst>
            </p:cNvPr>
            <p:cNvSpPr/>
            <p:nvPr/>
          </p:nvSpPr>
          <p:spPr>
            <a:xfrm rot="5052979">
              <a:off x="2880302" y="1810920"/>
              <a:ext cx="1691942" cy="1417076"/>
            </a:xfrm>
            <a:prstGeom prst="arc">
              <a:avLst>
                <a:gd name="adj1" fmla="val 15847244"/>
                <a:gd name="adj2" fmla="val 2041159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23C499D6-3D0C-43B4-B2BE-ACCD7BC7542D}"/>
                    </a:ext>
                  </a:extLst>
                </p:cNvPr>
                <p:cNvSpPr txBox="1"/>
                <p:nvPr/>
              </p:nvSpPr>
              <p:spPr>
                <a:xfrm>
                  <a:off x="3697670" y="3220157"/>
                  <a:ext cx="4075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 i="1"/>
                </a:p>
              </p:txBody>
            </p:sp>
          </mc:Choice>
          <mc:Fallback xmlns="">
            <p:sp>
              <p:nvSpPr>
                <p:cNvPr id="367" name="TextBox 366">
                  <a:extLst>
                    <a:ext uri="{FF2B5EF4-FFF2-40B4-BE49-F238E27FC236}">
                      <a16:creationId xmlns:a16="http://schemas.microsoft.com/office/drawing/2014/main" id="{23C499D6-3D0C-43B4-B2BE-ACCD7BC75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7670" y="3220157"/>
                  <a:ext cx="40754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원호 367">
              <a:extLst>
                <a:ext uri="{FF2B5EF4-FFF2-40B4-BE49-F238E27FC236}">
                  <a16:creationId xmlns:a16="http://schemas.microsoft.com/office/drawing/2014/main" id="{2DF82202-2469-49CB-8331-6856D96CDE61}"/>
                </a:ext>
              </a:extLst>
            </p:cNvPr>
            <p:cNvSpPr/>
            <p:nvPr/>
          </p:nvSpPr>
          <p:spPr>
            <a:xfrm rot="3964294">
              <a:off x="3860513" y="1867320"/>
              <a:ext cx="715906" cy="296421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9" name="원호 368">
              <a:extLst>
                <a:ext uri="{FF2B5EF4-FFF2-40B4-BE49-F238E27FC236}">
                  <a16:creationId xmlns:a16="http://schemas.microsoft.com/office/drawing/2014/main" id="{9681D9EB-D688-4824-AD89-ABFE01EF6EC9}"/>
                </a:ext>
              </a:extLst>
            </p:cNvPr>
            <p:cNvSpPr/>
            <p:nvPr/>
          </p:nvSpPr>
          <p:spPr>
            <a:xfrm rot="208835">
              <a:off x="2904855" y="1449355"/>
              <a:ext cx="1241943" cy="422280"/>
            </a:xfrm>
            <a:prstGeom prst="arc">
              <a:avLst>
                <a:gd name="adj1" fmla="val 12757207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33D3315D-47C2-47EE-92B7-158B8C44AC2D}"/>
                    </a:ext>
                  </a:extLst>
                </p:cNvPr>
                <p:cNvSpPr txBox="1"/>
                <p:nvPr/>
              </p:nvSpPr>
              <p:spPr>
                <a:xfrm>
                  <a:off x="3920477" y="1466951"/>
                  <a:ext cx="31438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33D3315D-47C2-47EE-92B7-158B8C44A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0477" y="1466951"/>
                  <a:ext cx="314381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2" name="원호 371">
              <a:extLst>
                <a:ext uri="{FF2B5EF4-FFF2-40B4-BE49-F238E27FC236}">
                  <a16:creationId xmlns:a16="http://schemas.microsoft.com/office/drawing/2014/main" id="{5C3F3313-CF1A-4FEF-81EC-17183855D09C}"/>
                </a:ext>
              </a:extLst>
            </p:cNvPr>
            <p:cNvSpPr/>
            <p:nvPr/>
          </p:nvSpPr>
          <p:spPr>
            <a:xfrm rot="16200000" flipV="1">
              <a:off x="2797642" y="1164878"/>
              <a:ext cx="232851" cy="589018"/>
            </a:xfrm>
            <a:prstGeom prst="arc">
              <a:avLst>
                <a:gd name="adj1" fmla="val 16487062"/>
                <a:gd name="adj2" fmla="val 1912201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3" name="원호 372">
              <a:extLst>
                <a:ext uri="{FF2B5EF4-FFF2-40B4-BE49-F238E27FC236}">
                  <a16:creationId xmlns:a16="http://schemas.microsoft.com/office/drawing/2014/main" id="{B0D4779E-F2CC-4BC4-B712-4BF3CB134F04}"/>
                </a:ext>
              </a:extLst>
            </p:cNvPr>
            <p:cNvSpPr/>
            <p:nvPr/>
          </p:nvSpPr>
          <p:spPr>
            <a:xfrm rot="5400000" flipH="1" flipV="1">
              <a:off x="2664953" y="1164876"/>
              <a:ext cx="232852" cy="589018"/>
            </a:xfrm>
            <a:prstGeom prst="arc">
              <a:avLst>
                <a:gd name="adj1" fmla="val 16337366"/>
                <a:gd name="adj2" fmla="val 1919525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4E1959-1BA1-4EC3-AFDF-2FCCBCFCC2F4}"/>
                    </a:ext>
                  </a:extLst>
                </p:cNvPr>
                <p:cNvSpPr txBox="1"/>
                <p:nvPr/>
              </p:nvSpPr>
              <p:spPr>
                <a:xfrm>
                  <a:off x="2681189" y="1193260"/>
                  <a:ext cx="40132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lit/>
                          </m:r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ko-KR" altLang="en-US" sz="90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94E1959-1BA1-4EC3-AFDF-2FCCBCFCC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189" y="1193260"/>
                  <a:ext cx="401327" cy="230832"/>
                </a:xfrm>
                <a:prstGeom prst="rect">
                  <a:avLst/>
                </a:prstGeom>
                <a:blipFill>
                  <a:blip r:embed="rId1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5" name="원호 374">
              <a:extLst>
                <a:ext uri="{FF2B5EF4-FFF2-40B4-BE49-F238E27FC236}">
                  <a16:creationId xmlns:a16="http://schemas.microsoft.com/office/drawing/2014/main" id="{86214CBA-EE24-4379-9036-D26F2CCB9B79}"/>
                </a:ext>
              </a:extLst>
            </p:cNvPr>
            <p:cNvSpPr/>
            <p:nvPr/>
          </p:nvSpPr>
          <p:spPr>
            <a:xfrm rot="16476475">
              <a:off x="4023213" y="2270640"/>
              <a:ext cx="426460" cy="208789"/>
            </a:xfrm>
            <a:prstGeom prst="arc">
              <a:avLst>
                <a:gd name="adj1" fmla="val 16200000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D29B52E-D146-462E-A9D6-5362BFBF24AD}"/>
                    </a:ext>
                  </a:extLst>
                </p:cNvPr>
                <p:cNvSpPr txBox="1"/>
                <p:nvPr/>
              </p:nvSpPr>
              <p:spPr>
                <a:xfrm>
                  <a:off x="3534541" y="2067173"/>
                  <a:ext cx="59747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D29B52E-D146-462E-A9D6-5362BFBF2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541" y="2067173"/>
                  <a:ext cx="597471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47F8ABE1-BD3F-44AC-92B1-B9A94F19214B}"/>
                </a:ext>
              </a:extLst>
            </p:cNvPr>
            <p:cNvSpPr/>
            <p:nvPr/>
          </p:nvSpPr>
          <p:spPr>
            <a:xfrm rot="12199952">
              <a:off x="3108086" y="1316039"/>
              <a:ext cx="282813" cy="267104"/>
            </a:xfrm>
            <a:prstGeom prst="arc">
              <a:avLst>
                <a:gd name="adj1" fmla="val 11860849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C0EF5811-7551-484E-BC07-244DF239133E}"/>
                    </a:ext>
                  </a:extLst>
                </p:cNvPr>
                <p:cNvSpPr/>
                <p:nvPr/>
              </p:nvSpPr>
              <p:spPr>
                <a:xfrm>
                  <a:off x="3010023" y="1587050"/>
                  <a:ext cx="31899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C0EF5811-7551-484E-BC07-244DF2391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023" y="1587050"/>
                  <a:ext cx="318997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0" name="원호 379">
              <a:extLst>
                <a:ext uri="{FF2B5EF4-FFF2-40B4-BE49-F238E27FC236}">
                  <a16:creationId xmlns:a16="http://schemas.microsoft.com/office/drawing/2014/main" id="{B58FE9C5-EF5A-43F9-BFBE-7DAE0BEC6F41}"/>
                </a:ext>
              </a:extLst>
            </p:cNvPr>
            <p:cNvSpPr/>
            <p:nvPr/>
          </p:nvSpPr>
          <p:spPr>
            <a:xfrm rot="11960361">
              <a:off x="2431930" y="2304292"/>
              <a:ext cx="911877" cy="250820"/>
            </a:xfrm>
            <a:prstGeom prst="arc">
              <a:avLst>
                <a:gd name="adj1" fmla="val 12195960"/>
                <a:gd name="adj2" fmla="val 2101500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1" name="원호 380">
              <a:extLst>
                <a:ext uri="{FF2B5EF4-FFF2-40B4-BE49-F238E27FC236}">
                  <a16:creationId xmlns:a16="http://schemas.microsoft.com/office/drawing/2014/main" id="{FCD319D3-37EA-4290-944C-A766DEBACE4A}"/>
                </a:ext>
              </a:extLst>
            </p:cNvPr>
            <p:cNvSpPr/>
            <p:nvPr/>
          </p:nvSpPr>
          <p:spPr>
            <a:xfrm rot="10443426">
              <a:off x="2922409" y="2117901"/>
              <a:ext cx="1498035" cy="532246"/>
            </a:xfrm>
            <a:prstGeom prst="arc">
              <a:avLst>
                <a:gd name="adj1" fmla="val 11115875"/>
                <a:gd name="adj2" fmla="val 1584058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E90D8D66-9935-49B4-AD61-E980AC261377}"/>
                    </a:ext>
                  </a:extLst>
                </p:cNvPr>
                <p:cNvSpPr txBox="1"/>
                <p:nvPr/>
              </p:nvSpPr>
              <p:spPr>
                <a:xfrm>
                  <a:off x="3129628" y="2454176"/>
                  <a:ext cx="508601" cy="2987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83" name="TextBox 382">
                  <a:extLst>
                    <a:ext uri="{FF2B5EF4-FFF2-40B4-BE49-F238E27FC236}">
                      <a16:creationId xmlns:a16="http://schemas.microsoft.com/office/drawing/2014/main" id="{E90D8D66-9935-49B4-AD61-E980AC261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628" y="2454176"/>
                  <a:ext cx="508601" cy="29873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5" name="원호 384">
              <a:extLst>
                <a:ext uri="{FF2B5EF4-FFF2-40B4-BE49-F238E27FC236}">
                  <a16:creationId xmlns:a16="http://schemas.microsoft.com/office/drawing/2014/main" id="{61C12507-005B-408F-9F2E-CC8383258373}"/>
                </a:ext>
              </a:extLst>
            </p:cNvPr>
            <p:cNvSpPr/>
            <p:nvPr/>
          </p:nvSpPr>
          <p:spPr>
            <a:xfrm rot="3964294">
              <a:off x="2911252" y="1151310"/>
              <a:ext cx="420968" cy="254174"/>
            </a:xfrm>
            <a:prstGeom prst="arc">
              <a:avLst>
                <a:gd name="adj1" fmla="val 13017783"/>
                <a:gd name="adj2" fmla="val 211765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6" name="원호 385">
              <a:extLst>
                <a:ext uri="{FF2B5EF4-FFF2-40B4-BE49-F238E27FC236}">
                  <a16:creationId xmlns:a16="http://schemas.microsoft.com/office/drawing/2014/main" id="{52E2971B-EFFD-4115-A8DD-006FC5329492}"/>
                </a:ext>
              </a:extLst>
            </p:cNvPr>
            <p:cNvSpPr/>
            <p:nvPr/>
          </p:nvSpPr>
          <p:spPr>
            <a:xfrm rot="208835">
              <a:off x="2339997" y="855599"/>
              <a:ext cx="730289" cy="362094"/>
            </a:xfrm>
            <a:prstGeom prst="arc">
              <a:avLst>
                <a:gd name="adj1" fmla="val 12757207"/>
                <a:gd name="adj2" fmla="val 2023768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290826F6-803F-46BA-8C88-2FD6365D290A}"/>
                    </a:ext>
                  </a:extLst>
                </p:cNvPr>
                <p:cNvSpPr txBox="1"/>
                <p:nvPr/>
              </p:nvSpPr>
              <p:spPr>
                <a:xfrm>
                  <a:off x="2932823" y="852157"/>
                  <a:ext cx="28091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87" name="TextBox 386">
                  <a:extLst>
                    <a:ext uri="{FF2B5EF4-FFF2-40B4-BE49-F238E27FC236}">
                      <a16:creationId xmlns:a16="http://schemas.microsoft.com/office/drawing/2014/main" id="{290826F6-803F-46BA-8C88-2FD6365D2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823" y="852157"/>
                  <a:ext cx="280911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0" name="원호 429">
              <a:extLst>
                <a:ext uri="{FF2B5EF4-FFF2-40B4-BE49-F238E27FC236}">
                  <a16:creationId xmlns:a16="http://schemas.microsoft.com/office/drawing/2014/main" id="{F5C520E2-044C-431F-B7BA-DA93D2B83DA2}"/>
                </a:ext>
              </a:extLst>
            </p:cNvPr>
            <p:cNvSpPr/>
            <p:nvPr/>
          </p:nvSpPr>
          <p:spPr>
            <a:xfrm rot="17892334">
              <a:off x="2102211" y="1593574"/>
              <a:ext cx="605451" cy="296421"/>
            </a:xfrm>
            <a:prstGeom prst="arc">
              <a:avLst>
                <a:gd name="adj1" fmla="val 16839696"/>
                <a:gd name="adj2" fmla="val 2091386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원호 430">
              <a:extLst>
                <a:ext uri="{FF2B5EF4-FFF2-40B4-BE49-F238E27FC236}">
                  <a16:creationId xmlns:a16="http://schemas.microsoft.com/office/drawing/2014/main" id="{0424480A-1D12-48E1-9352-56CDD5D5ACE8}"/>
                </a:ext>
              </a:extLst>
            </p:cNvPr>
            <p:cNvSpPr/>
            <p:nvPr/>
          </p:nvSpPr>
          <p:spPr>
            <a:xfrm rot="14136875">
              <a:off x="2021027" y="1876393"/>
              <a:ext cx="1050327" cy="422279"/>
            </a:xfrm>
            <a:prstGeom prst="arc">
              <a:avLst>
                <a:gd name="adj1" fmla="val 13641582"/>
                <a:gd name="adj2" fmla="val 1850732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51251F64-F59F-46D3-B35C-1D67AF7CB234}"/>
                    </a:ext>
                  </a:extLst>
                </p:cNvPr>
                <p:cNvSpPr txBox="1"/>
                <p:nvPr/>
              </p:nvSpPr>
              <p:spPr>
                <a:xfrm>
                  <a:off x="1870752" y="1744024"/>
                  <a:ext cx="65229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51251F64-F59F-46D3-B35C-1D67AF7CB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752" y="1744024"/>
                  <a:ext cx="652294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C5E760-2ED9-4749-AB2F-4E774A84B42B}"/>
              </a:ext>
            </a:extLst>
          </p:cNvPr>
          <p:cNvGrpSpPr/>
          <p:nvPr/>
        </p:nvGrpSpPr>
        <p:grpSpPr>
          <a:xfrm>
            <a:off x="4987769" y="1469655"/>
            <a:ext cx="4775470" cy="2478404"/>
            <a:chOff x="5125245" y="1287031"/>
            <a:chExt cx="4775470" cy="2478404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69D1060-AD4F-483E-B8C1-F4B5C6A20622}"/>
                </a:ext>
              </a:extLst>
            </p:cNvPr>
            <p:cNvCxnSpPr/>
            <p:nvPr/>
          </p:nvCxnSpPr>
          <p:spPr>
            <a:xfrm>
              <a:off x="5149074" y="2354553"/>
              <a:ext cx="44182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EA2A69A-E059-4853-80FF-BED774F23DD7}"/>
                </a:ext>
              </a:extLst>
            </p:cNvPr>
            <p:cNvSpPr/>
            <p:nvPr/>
          </p:nvSpPr>
          <p:spPr>
            <a:xfrm>
              <a:off x="7844680" y="1594274"/>
              <a:ext cx="287866" cy="14577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5FD8D34-83D5-4F9D-9D77-BC1D531C8C0F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V="1">
              <a:off x="5192271" y="1594274"/>
              <a:ext cx="2796342" cy="11030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>
              <a:extLst>
                <a:ext uri="{FF2B5EF4-FFF2-40B4-BE49-F238E27FC236}">
                  <a16:creationId xmlns:a16="http://schemas.microsoft.com/office/drawing/2014/main" id="{E1506385-EE22-4DE9-86B3-10D0193459BE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>
              <a:off x="5125245" y="2015530"/>
              <a:ext cx="2863368" cy="1036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EE463627-3179-4952-9DC3-D0FDA7B52F05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 flipV="1">
              <a:off x="7988613" y="1594274"/>
              <a:ext cx="1578720" cy="92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 409">
              <a:extLst>
                <a:ext uri="{FF2B5EF4-FFF2-40B4-BE49-F238E27FC236}">
                  <a16:creationId xmlns:a16="http://schemas.microsoft.com/office/drawing/2014/main" id="{49EACFC1-335F-4FC5-9C5F-83EC716B3D6B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H="1">
              <a:off x="7988613" y="2205672"/>
              <a:ext cx="1578720" cy="8463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81A88E3-89B7-4F2E-A47D-986A93471E01}"/>
                </a:ext>
              </a:extLst>
            </p:cNvPr>
            <p:cNvCxnSpPr/>
            <p:nvPr/>
          </p:nvCxnSpPr>
          <p:spPr>
            <a:xfrm>
              <a:off x="9101666" y="2119080"/>
              <a:ext cx="0" cy="450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 414">
              <a:extLst>
                <a:ext uri="{FF2B5EF4-FFF2-40B4-BE49-F238E27FC236}">
                  <a16:creationId xmlns:a16="http://schemas.microsoft.com/office/drawing/2014/main" id="{A36CA101-9401-40D1-88DF-E81DD38A2977}"/>
                </a:ext>
              </a:extLst>
            </p:cNvPr>
            <p:cNvCxnSpPr/>
            <p:nvPr/>
          </p:nvCxnSpPr>
          <p:spPr>
            <a:xfrm>
              <a:off x="9491133" y="2119080"/>
              <a:ext cx="0" cy="4501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직선 연결선 415">
              <a:extLst>
                <a:ext uri="{FF2B5EF4-FFF2-40B4-BE49-F238E27FC236}">
                  <a16:creationId xmlns:a16="http://schemas.microsoft.com/office/drawing/2014/main" id="{9E088974-57A9-4C2A-B4A7-B0BB254286BA}"/>
                </a:ext>
              </a:extLst>
            </p:cNvPr>
            <p:cNvCxnSpPr>
              <a:cxnSpLocks/>
            </p:cNvCxnSpPr>
            <p:nvPr/>
          </p:nvCxnSpPr>
          <p:spPr>
            <a:xfrm>
              <a:off x="6556929" y="2041780"/>
              <a:ext cx="0" cy="587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직선 연결선 418">
              <a:extLst>
                <a:ext uri="{FF2B5EF4-FFF2-40B4-BE49-F238E27FC236}">
                  <a16:creationId xmlns:a16="http://schemas.microsoft.com/office/drawing/2014/main" id="{6DF50081-995A-40F0-8F6F-F70C77DA0751}"/>
                </a:ext>
              </a:extLst>
            </p:cNvPr>
            <p:cNvCxnSpPr>
              <a:cxnSpLocks/>
            </p:cNvCxnSpPr>
            <p:nvPr/>
          </p:nvCxnSpPr>
          <p:spPr>
            <a:xfrm>
              <a:off x="5617129" y="2067173"/>
              <a:ext cx="0" cy="5870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8AF0C5E-375A-47A0-8B62-ADA5359D5E91}"/>
                </a:ext>
              </a:extLst>
            </p:cNvPr>
            <p:cNvCxnSpPr/>
            <p:nvPr/>
          </p:nvCxnSpPr>
          <p:spPr>
            <a:xfrm>
              <a:off x="9101666" y="2628863"/>
              <a:ext cx="0" cy="659258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59F0C9B-D866-4E20-A044-775CCAD153F0}"/>
                    </a:ext>
                  </a:extLst>
                </p:cNvPr>
                <p:cNvSpPr txBox="1"/>
                <p:nvPr/>
              </p:nvSpPr>
              <p:spPr>
                <a:xfrm>
                  <a:off x="8508428" y="3282157"/>
                  <a:ext cx="79220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5.794</m:t>
                      </m:r>
                    </m:oMath>
                  </a14:m>
                  <a:r>
                    <a:rPr lang="ko-KR" altLang="en-US" sz="1050"/>
                    <a:t> </a:t>
                  </a:r>
                  <a:r>
                    <a:rPr lang="en-US" altLang="ko-KR" sz="1050"/>
                    <a:t>mm</a:t>
                  </a:r>
                  <a:endParaRPr lang="ko-KR" altLang="en-US" sz="105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E59F0C9B-D866-4E20-A044-775CCAD15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428" y="3282157"/>
                  <a:ext cx="792205" cy="261610"/>
                </a:xfrm>
                <a:prstGeom prst="rect">
                  <a:avLst/>
                </a:prstGeom>
                <a:blipFill>
                  <a:blip r:embed="rId19"/>
                  <a:stretch>
                    <a:fillRect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4" name="직선 연결선 423">
              <a:extLst>
                <a:ext uri="{FF2B5EF4-FFF2-40B4-BE49-F238E27FC236}">
                  <a16:creationId xmlns:a16="http://schemas.microsoft.com/office/drawing/2014/main" id="{21355D25-3837-46C2-B36A-3AC349D6ED08}"/>
                </a:ext>
              </a:extLst>
            </p:cNvPr>
            <p:cNvCxnSpPr>
              <a:cxnSpLocks/>
              <a:endCxn id="425" idx="0"/>
            </p:cNvCxnSpPr>
            <p:nvPr/>
          </p:nvCxnSpPr>
          <p:spPr>
            <a:xfrm>
              <a:off x="9519040" y="2654256"/>
              <a:ext cx="0" cy="85726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01C1D7BA-E222-4DFB-B372-518CA874D212}"/>
                    </a:ext>
                  </a:extLst>
                </p:cNvPr>
                <p:cNvSpPr txBox="1"/>
                <p:nvPr/>
              </p:nvSpPr>
              <p:spPr>
                <a:xfrm>
                  <a:off x="9137364" y="3511519"/>
                  <a:ext cx="76335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5.816</m:t>
                      </m:r>
                    </m:oMath>
                  </a14:m>
                  <a:r>
                    <a:rPr lang="ko-KR" altLang="en-US" sz="1050"/>
                    <a:t> </a:t>
                  </a:r>
                  <a:r>
                    <a:rPr lang="en-US" altLang="ko-KR" sz="1050"/>
                    <a:t>mm</a:t>
                  </a:r>
                  <a:endParaRPr lang="ko-KR" altLang="en-US" sz="1050"/>
                </a:p>
              </p:txBody>
            </p:sp>
          </mc:Choice>
          <mc:Fallback xmlns=""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01C1D7BA-E222-4DFB-B372-518CA874D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7364" y="3511519"/>
                  <a:ext cx="763351" cy="253916"/>
                </a:xfrm>
                <a:prstGeom prst="rect">
                  <a:avLst/>
                </a:prstGeom>
                <a:blipFill>
                  <a:blip r:embed="rId20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53B9C5DC-CAD1-4761-B673-60F63C765531}"/>
                </a:ext>
              </a:extLst>
            </p:cNvPr>
            <p:cNvCxnSpPr>
              <a:cxnSpLocks/>
            </p:cNvCxnSpPr>
            <p:nvPr/>
          </p:nvCxnSpPr>
          <p:spPr>
            <a:xfrm>
              <a:off x="6066366" y="2392797"/>
              <a:ext cx="0" cy="103620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>
              <a:extLst>
                <a:ext uri="{FF2B5EF4-FFF2-40B4-BE49-F238E27FC236}">
                  <a16:creationId xmlns:a16="http://schemas.microsoft.com/office/drawing/2014/main" id="{BEA5CFB5-2047-4EAE-9FE0-A12BBE5A6A7B}"/>
                </a:ext>
              </a:extLst>
            </p:cNvPr>
            <p:cNvCxnSpPr>
              <a:cxnSpLocks/>
            </p:cNvCxnSpPr>
            <p:nvPr/>
          </p:nvCxnSpPr>
          <p:spPr>
            <a:xfrm>
              <a:off x="7988613" y="3081184"/>
              <a:ext cx="0" cy="347816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D0B1C96-62FD-4DA2-B190-097032F46814}"/>
                </a:ext>
              </a:extLst>
            </p:cNvPr>
            <p:cNvCxnSpPr>
              <a:cxnSpLocks/>
            </p:cNvCxnSpPr>
            <p:nvPr/>
          </p:nvCxnSpPr>
          <p:spPr>
            <a:xfrm>
              <a:off x="6066366" y="3313560"/>
              <a:ext cx="1922247" cy="1897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51115D1-8C38-4CD2-A15E-503C92BC94EA}"/>
                    </a:ext>
                  </a:extLst>
                </p:cNvPr>
                <p:cNvSpPr txBox="1"/>
                <p:nvPr/>
              </p:nvSpPr>
              <p:spPr>
                <a:xfrm>
                  <a:off x="6515603" y="3036307"/>
                  <a:ext cx="9307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51115D1-8C38-4CD2-A15E-503C92BC9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5603" y="3036307"/>
                  <a:ext cx="930704" cy="276999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2" name="직선 연결선 441">
              <a:extLst>
                <a:ext uri="{FF2B5EF4-FFF2-40B4-BE49-F238E27FC236}">
                  <a16:creationId xmlns:a16="http://schemas.microsoft.com/office/drawing/2014/main" id="{97BD1F32-CB5F-4188-A9C6-FFFB617D4BC3}"/>
                </a:ext>
              </a:extLst>
            </p:cNvPr>
            <p:cNvCxnSpPr>
              <a:cxnSpLocks/>
            </p:cNvCxnSpPr>
            <p:nvPr/>
          </p:nvCxnSpPr>
          <p:spPr>
            <a:xfrm>
              <a:off x="5617129" y="1575811"/>
              <a:ext cx="0" cy="4397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312BD565-6169-4625-8768-8D0E28045106}"/>
                </a:ext>
              </a:extLst>
            </p:cNvPr>
            <p:cNvCxnSpPr>
              <a:cxnSpLocks/>
            </p:cNvCxnSpPr>
            <p:nvPr/>
          </p:nvCxnSpPr>
          <p:spPr>
            <a:xfrm>
              <a:off x="6560658" y="1575811"/>
              <a:ext cx="0" cy="4397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126F4DDB-5228-4D2E-9510-C04E14799998}"/>
                </a:ext>
              </a:extLst>
            </p:cNvPr>
            <p:cNvCxnSpPr>
              <a:cxnSpLocks/>
            </p:cNvCxnSpPr>
            <p:nvPr/>
          </p:nvCxnSpPr>
          <p:spPr>
            <a:xfrm>
              <a:off x="9096929" y="1594274"/>
              <a:ext cx="0" cy="4397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4F70B609-F740-4243-87D0-9E0A09E13730}"/>
                </a:ext>
              </a:extLst>
            </p:cNvPr>
            <p:cNvCxnSpPr>
              <a:cxnSpLocks/>
            </p:cNvCxnSpPr>
            <p:nvPr/>
          </p:nvCxnSpPr>
          <p:spPr>
            <a:xfrm>
              <a:off x="9491133" y="1598828"/>
              <a:ext cx="0" cy="43971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직선 화살표 연결선 446">
              <a:extLst>
                <a:ext uri="{FF2B5EF4-FFF2-40B4-BE49-F238E27FC236}">
                  <a16:creationId xmlns:a16="http://schemas.microsoft.com/office/drawing/2014/main" id="{ED31E41E-C16C-43FD-BB94-C1CE30AB5176}"/>
                </a:ext>
              </a:extLst>
            </p:cNvPr>
            <p:cNvCxnSpPr>
              <a:cxnSpLocks/>
            </p:cNvCxnSpPr>
            <p:nvPr/>
          </p:nvCxnSpPr>
          <p:spPr>
            <a:xfrm>
              <a:off x="5638810" y="1865486"/>
              <a:ext cx="876793" cy="596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직선 화살표 연결선 448">
              <a:extLst>
                <a:ext uri="{FF2B5EF4-FFF2-40B4-BE49-F238E27FC236}">
                  <a16:creationId xmlns:a16="http://schemas.microsoft.com/office/drawing/2014/main" id="{40AFBA93-3701-4D8A-AF65-B10D58777438}"/>
                </a:ext>
              </a:extLst>
            </p:cNvPr>
            <p:cNvCxnSpPr>
              <a:cxnSpLocks/>
            </p:cNvCxnSpPr>
            <p:nvPr/>
          </p:nvCxnSpPr>
          <p:spPr>
            <a:xfrm>
              <a:off x="9137364" y="1838804"/>
              <a:ext cx="3537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8A48D0-6EC3-4B3E-925D-3D22176A1899}"/>
                </a:ext>
              </a:extLst>
            </p:cNvPr>
            <p:cNvSpPr txBox="1"/>
            <p:nvPr/>
          </p:nvSpPr>
          <p:spPr>
            <a:xfrm>
              <a:off x="5596365" y="1497254"/>
              <a:ext cx="97654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/>
                <a:t>Depth of field</a:t>
              </a:r>
              <a:endParaRPr lang="ko-KR" altLang="en-US" sz="1050"/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1B45D7CF-E743-4FCD-80E6-AEC39CC5720C}"/>
                </a:ext>
              </a:extLst>
            </p:cNvPr>
            <p:cNvSpPr txBox="1"/>
            <p:nvPr/>
          </p:nvSpPr>
          <p:spPr>
            <a:xfrm>
              <a:off x="8794714" y="1287031"/>
              <a:ext cx="10390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/>
                <a:t>Depth of focus</a:t>
              </a:r>
              <a:endParaRPr lang="ko-KR" altLang="en-US" sz="1050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E002CF5-62BF-44C2-BCE9-5F0A60DB91A3}"/>
              </a:ext>
            </a:extLst>
          </p:cNvPr>
          <p:cNvSpPr txBox="1"/>
          <p:nvPr/>
        </p:nvSpPr>
        <p:spPr>
          <a:xfrm>
            <a:off x="0" y="635007"/>
            <a:ext cx="2071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XY Cal </a:t>
            </a:r>
            <a:r>
              <a:rPr lang="ko-KR" altLang="en-US" sz="14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장비 </a:t>
            </a:r>
            <a:r>
              <a:rPr lang="en-US" altLang="ko-KR" sz="14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concept</a:t>
            </a:r>
            <a:endParaRPr lang="ko-KR" altLang="en-US" sz="140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F163799F-E697-4B43-8A50-DAB3C60858E4}"/>
              </a:ext>
            </a:extLst>
          </p:cNvPr>
          <p:cNvCxnSpPr>
            <a:cxnSpLocks/>
          </p:cNvCxnSpPr>
          <p:nvPr/>
        </p:nvCxnSpPr>
        <p:spPr>
          <a:xfrm>
            <a:off x="534975" y="2633985"/>
            <a:ext cx="4180863" cy="0"/>
          </a:xfrm>
          <a:prstGeom prst="line">
            <a:avLst/>
          </a:prstGeom>
          <a:ln w="38100">
            <a:solidFill>
              <a:srgbClr val="000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50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26E0BD0-776A-4313-A80F-3967F642E6C2}"/>
              </a:ext>
            </a:extLst>
          </p:cNvPr>
          <p:cNvCxnSpPr>
            <a:cxnSpLocks/>
          </p:cNvCxnSpPr>
          <p:nvPr/>
        </p:nvCxnSpPr>
        <p:spPr>
          <a:xfrm flipV="1">
            <a:off x="1228017" y="1876425"/>
            <a:ext cx="2924883" cy="616296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/>
              <a:t>Lens Calibration: Lens distortion</a:t>
            </a:r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88CC06-DE1B-46DF-B8D3-CD25F557CB2A}"/>
                  </a:ext>
                </a:extLst>
              </p:cNvPr>
              <p:cNvSpPr txBox="1"/>
              <p:nvPr/>
            </p:nvSpPr>
            <p:spPr>
              <a:xfrm>
                <a:off x="1764331" y="2407962"/>
                <a:ext cx="405394" cy="3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88CC06-DE1B-46DF-B8D3-CD25F557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331" y="2407962"/>
                <a:ext cx="405394" cy="35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D5C396D-3205-4208-A6EF-EE202FD924BC}"/>
              </a:ext>
            </a:extLst>
          </p:cNvPr>
          <p:cNvCxnSpPr>
            <a:cxnSpLocks/>
          </p:cNvCxnSpPr>
          <p:nvPr/>
        </p:nvCxnSpPr>
        <p:spPr>
          <a:xfrm>
            <a:off x="964506" y="2163345"/>
            <a:ext cx="909725" cy="1091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467C1E0-B67C-442D-A26C-DEAA3907D69D}"/>
              </a:ext>
            </a:extLst>
          </p:cNvPr>
          <p:cNvCxnSpPr>
            <a:cxnSpLocks/>
          </p:cNvCxnSpPr>
          <p:nvPr/>
        </p:nvCxnSpPr>
        <p:spPr>
          <a:xfrm flipV="1">
            <a:off x="1228017" y="1494524"/>
            <a:ext cx="0" cy="17604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평행 사변형 31">
            <a:extLst>
              <a:ext uri="{FF2B5EF4-FFF2-40B4-BE49-F238E27FC236}">
                <a16:creationId xmlns:a16="http://schemas.microsoft.com/office/drawing/2014/main" id="{4874BB5C-E49F-4EEB-BA39-FDF67B68881C}"/>
              </a:ext>
            </a:extLst>
          </p:cNvPr>
          <p:cNvSpPr/>
          <p:nvPr/>
        </p:nvSpPr>
        <p:spPr>
          <a:xfrm rot="16200000">
            <a:off x="1074444" y="2152692"/>
            <a:ext cx="1996398" cy="680059"/>
          </a:xfrm>
          <a:prstGeom prst="parallelogram">
            <a:avLst>
              <a:gd name="adj" fmla="val 120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6ABAB7B-7268-4953-8430-172C796BBC5F}"/>
              </a:ext>
            </a:extLst>
          </p:cNvPr>
          <p:cNvCxnSpPr>
            <a:cxnSpLocks/>
          </p:cNvCxnSpPr>
          <p:nvPr/>
        </p:nvCxnSpPr>
        <p:spPr>
          <a:xfrm>
            <a:off x="1225243" y="2492722"/>
            <a:ext cx="8298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DDD8310-877A-4819-8AC2-7A05ED2ECD16}"/>
              </a:ext>
            </a:extLst>
          </p:cNvPr>
          <p:cNvCxnSpPr>
            <a:cxnSpLocks/>
            <a:endCxn id="32" idx="4"/>
          </p:cNvCxnSpPr>
          <p:nvPr/>
        </p:nvCxnSpPr>
        <p:spPr>
          <a:xfrm>
            <a:off x="2075421" y="2492721"/>
            <a:ext cx="337252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1CE27A3-70CF-4834-890C-42E3832750AF}"/>
              </a:ext>
            </a:extLst>
          </p:cNvPr>
          <p:cNvCxnSpPr>
            <a:cxnSpLocks/>
            <a:endCxn id="32" idx="5"/>
          </p:cNvCxnSpPr>
          <p:nvPr/>
        </p:nvCxnSpPr>
        <p:spPr>
          <a:xfrm flipV="1">
            <a:off x="2072644" y="3082321"/>
            <a:ext cx="0" cy="3892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F4F8957-9F06-430A-9D95-2243071965AD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412673" y="2901322"/>
            <a:ext cx="610490" cy="733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5BA6590-C5A1-45F0-A06E-9F4337BE9485}"/>
              </a:ext>
            </a:extLst>
          </p:cNvPr>
          <p:cNvCxnSpPr>
            <a:cxnSpLocks/>
          </p:cNvCxnSpPr>
          <p:nvPr/>
        </p:nvCxnSpPr>
        <p:spPr>
          <a:xfrm>
            <a:off x="2412673" y="2497651"/>
            <a:ext cx="923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평행 사변형 38">
            <a:extLst>
              <a:ext uri="{FF2B5EF4-FFF2-40B4-BE49-F238E27FC236}">
                <a16:creationId xmlns:a16="http://schemas.microsoft.com/office/drawing/2014/main" id="{D9B9D25D-41C4-44E9-8EA9-DC8DC40F4529}"/>
              </a:ext>
            </a:extLst>
          </p:cNvPr>
          <p:cNvSpPr/>
          <p:nvPr/>
        </p:nvSpPr>
        <p:spPr>
          <a:xfrm rot="16200000">
            <a:off x="1815621" y="1940582"/>
            <a:ext cx="3016267" cy="1027470"/>
          </a:xfrm>
          <a:prstGeom prst="parallelogram">
            <a:avLst>
              <a:gd name="adj" fmla="val 120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9BFBA2-FABD-4C91-A342-C35A63F90023}"/>
              </a:ext>
            </a:extLst>
          </p:cNvPr>
          <p:cNvCxnSpPr>
            <a:cxnSpLocks/>
          </p:cNvCxnSpPr>
          <p:nvPr/>
        </p:nvCxnSpPr>
        <p:spPr>
          <a:xfrm>
            <a:off x="3336300" y="2492721"/>
            <a:ext cx="55396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D1725DA-FFB3-4132-8F0E-2B072140FBB4}"/>
              </a:ext>
            </a:extLst>
          </p:cNvPr>
          <p:cNvCxnSpPr>
            <a:cxnSpLocks/>
          </p:cNvCxnSpPr>
          <p:nvPr/>
        </p:nvCxnSpPr>
        <p:spPr>
          <a:xfrm>
            <a:off x="3890264" y="2492721"/>
            <a:ext cx="1582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CB3E83F-2824-4674-8C9F-5517EFAD80CC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2011636" y="3141002"/>
            <a:ext cx="262287" cy="912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B3C6D04-9B53-4177-8A5B-E1DD36FCA7F1}"/>
              </a:ext>
            </a:extLst>
          </p:cNvPr>
          <p:cNvSpPr txBox="1"/>
          <p:nvPr/>
        </p:nvSpPr>
        <p:spPr>
          <a:xfrm>
            <a:off x="1425766" y="4053729"/>
            <a:ext cx="1171739" cy="55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normalized </a:t>
            </a:r>
          </a:p>
          <a:p>
            <a:pPr algn="ctr"/>
            <a:r>
              <a:rPr lang="en-US" altLang="ko-KR" sz="1100"/>
              <a:t>image plane</a:t>
            </a:r>
            <a:endParaRPr lang="ko-KR" altLang="en-US" sz="110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0ACD1D7-E543-4764-B1D6-8693B8F21ADA}"/>
              </a:ext>
            </a:extLst>
          </p:cNvPr>
          <p:cNvCxnSpPr>
            <a:cxnSpLocks/>
          </p:cNvCxnSpPr>
          <p:nvPr/>
        </p:nvCxnSpPr>
        <p:spPr>
          <a:xfrm flipH="1">
            <a:off x="3610490" y="3479950"/>
            <a:ext cx="126970" cy="852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6478C51-9019-46C3-B38A-B9E0D2FBCF35}"/>
              </a:ext>
            </a:extLst>
          </p:cNvPr>
          <p:cNvSpPr txBox="1"/>
          <p:nvPr/>
        </p:nvSpPr>
        <p:spPr>
          <a:xfrm>
            <a:off x="3151591" y="4263072"/>
            <a:ext cx="1171739" cy="338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image plane</a:t>
            </a:r>
            <a:endParaRPr lang="ko-KR" altLang="en-US" sz="110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AE7C4A6-63B3-451A-99A0-900450AA669C}"/>
              </a:ext>
            </a:extLst>
          </p:cNvPr>
          <p:cNvCxnSpPr>
            <a:cxnSpLocks/>
          </p:cNvCxnSpPr>
          <p:nvPr/>
        </p:nvCxnSpPr>
        <p:spPr>
          <a:xfrm flipV="1">
            <a:off x="4811397" y="1333763"/>
            <a:ext cx="0" cy="960349"/>
          </a:xfrm>
          <a:prstGeom prst="straightConnector1">
            <a:avLst/>
          </a:prstGeom>
          <a:ln w="76200">
            <a:solidFill>
              <a:srgbClr val="0000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D64DC84-5199-4436-8E3F-89F904B273BB}"/>
              </a:ext>
            </a:extLst>
          </p:cNvPr>
          <p:cNvCxnSpPr>
            <a:cxnSpLocks/>
          </p:cNvCxnSpPr>
          <p:nvPr/>
        </p:nvCxnSpPr>
        <p:spPr>
          <a:xfrm flipH="1" flipV="1">
            <a:off x="4815186" y="2273959"/>
            <a:ext cx="186407" cy="2236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3F606C8-AD2E-446F-A7F7-23020D93D759}"/>
              </a:ext>
            </a:extLst>
          </p:cNvPr>
          <p:cNvCxnSpPr>
            <a:cxnSpLocks/>
          </p:cNvCxnSpPr>
          <p:nvPr/>
        </p:nvCxnSpPr>
        <p:spPr>
          <a:xfrm flipV="1">
            <a:off x="1238985" y="1092186"/>
            <a:ext cx="4307417" cy="1400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3BC5217-D88B-423E-B8A1-F08572226A45}"/>
              </a:ext>
            </a:extLst>
          </p:cNvPr>
          <p:cNvCxnSpPr>
            <a:cxnSpLocks/>
          </p:cNvCxnSpPr>
          <p:nvPr/>
        </p:nvCxnSpPr>
        <p:spPr>
          <a:xfrm>
            <a:off x="1084488" y="2279203"/>
            <a:ext cx="37698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FA1AA7-883C-42C0-B81A-45884DCAE8CB}"/>
                  </a:ext>
                </a:extLst>
              </p:cNvPr>
              <p:cNvSpPr txBox="1"/>
              <p:nvPr/>
            </p:nvSpPr>
            <p:spPr>
              <a:xfrm>
                <a:off x="4749626" y="1309198"/>
                <a:ext cx="992633" cy="3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FA1AA7-883C-42C0-B81A-45884DCAE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626" y="1309198"/>
                <a:ext cx="992633" cy="358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타원 51">
            <a:extLst>
              <a:ext uri="{FF2B5EF4-FFF2-40B4-BE49-F238E27FC236}">
                <a16:creationId xmlns:a16="http://schemas.microsoft.com/office/drawing/2014/main" id="{5E80BA73-AA24-4EB3-8513-DFCCEDA0DAD6}"/>
              </a:ext>
            </a:extLst>
          </p:cNvPr>
          <p:cNvSpPr/>
          <p:nvPr/>
        </p:nvSpPr>
        <p:spPr>
          <a:xfrm>
            <a:off x="4758750" y="1284888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9EE3A590-21AD-40BF-BA25-F472D4006DB0}"/>
              </a:ext>
            </a:extLst>
          </p:cNvPr>
          <p:cNvSpPr/>
          <p:nvPr/>
        </p:nvSpPr>
        <p:spPr>
          <a:xfrm>
            <a:off x="3085747" y="1838610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C2244FF-F148-4DDB-A04F-60F6F3B22213}"/>
              </a:ext>
            </a:extLst>
          </p:cNvPr>
          <p:cNvSpPr/>
          <p:nvPr/>
        </p:nvSpPr>
        <p:spPr>
          <a:xfrm>
            <a:off x="1967028" y="2203664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D326A44-836C-4E7F-BAE8-CF7A0713DA51}"/>
                  </a:ext>
                </a:extLst>
              </p:cNvPr>
              <p:cNvSpPr txBox="1"/>
              <p:nvPr/>
            </p:nvSpPr>
            <p:spPr>
              <a:xfrm>
                <a:off x="894599" y="2328820"/>
                <a:ext cx="441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D326A44-836C-4E7F-BAE8-CF7A0713D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99" y="2328820"/>
                <a:ext cx="4414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49D507-4FD0-4E79-B3FD-20D2F744C9B1}"/>
                  </a:ext>
                </a:extLst>
              </p:cNvPr>
              <p:cNvSpPr txBox="1"/>
              <p:nvPr/>
            </p:nvSpPr>
            <p:spPr>
              <a:xfrm>
                <a:off x="2969409" y="2509199"/>
                <a:ext cx="411210" cy="3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49D507-4FD0-4E79-B3FD-20D2F744C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409" y="2509199"/>
                <a:ext cx="411210" cy="358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DB11757-E452-4A07-A787-DA4923179D6E}"/>
              </a:ext>
            </a:extLst>
          </p:cNvPr>
          <p:cNvCxnSpPr>
            <a:cxnSpLocks/>
            <a:endCxn id="39" idx="5"/>
          </p:cNvCxnSpPr>
          <p:nvPr/>
        </p:nvCxnSpPr>
        <p:spPr>
          <a:xfrm flipV="1">
            <a:off x="3323754" y="3345116"/>
            <a:ext cx="1" cy="5756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B3DC33C-A8C7-4946-87E1-31DD2596C3D1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837490" y="3071652"/>
            <a:ext cx="738526" cy="902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AB6C796-8312-4DCA-8B04-C69DC00A9140}"/>
              </a:ext>
            </a:extLst>
          </p:cNvPr>
          <p:cNvSpPr txBox="1"/>
          <p:nvPr/>
        </p:nvSpPr>
        <p:spPr>
          <a:xfrm>
            <a:off x="202842" y="2711614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camera center</a:t>
            </a:r>
            <a:endParaRPr lang="ko-KR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9041FE9-86A8-4EC9-97D5-565DCE6F3C2D}"/>
                  </a:ext>
                </a:extLst>
              </p:cNvPr>
              <p:cNvSpPr txBox="1"/>
              <p:nvPr/>
            </p:nvSpPr>
            <p:spPr>
              <a:xfrm>
                <a:off x="5518569" y="866865"/>
                <a:ext cx="397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9041FE9-86A8-4EC9-97D5-565DCE6F3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569" y="866865"/>
                <a:ext cx="397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BBED349-3965-49D4-BE63-2CE6A34CE3DD}"/>
                  </a:ext>
                </a:extLst>
              </p:cNvPr>
              <p:cNvSpPr txBox="1"/>
              <p:nvPr/>
            </p:nvSpPr>
            <p:spPr>
              <a:xfrm>
                <a:off x="169782" y="726498"/>
                <a:ext cx="2138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ko-KR" sz="1200" b="0">
                    <a:latin typeface="+mn-ea"/>
                  </a:rPr>
                  <a:t>: the center of the camera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200">
                    <a:latin typeface="+mn-ea"/>
                  </a:rPr>
                  <a:t>: focal length of the camera</a:t>
                </a:r>
                <a:endParaRPr lang="ko-KR" altLang="en-US" sz="1200">
                  <a:latin typeface="+mn-ea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BBED349-3965-49D4-BE63-2CE6A34CE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82" y="726498"/>
                <a:ext cx="2138406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1E04F9-3931-4FEA-B232-548AD7053F94}"/>
                  </a:ext>
                </a:extLst>
              </p:cNvPr>
              <p:cNvSpPr txBox="1"/>
              <p:nvPr/>
            </p:nvSpPr>
            <p:spPr>
              <a:xfrm>
                <a:off x="2824858" y="3521208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A1E04F9-3931-4FEA-B232-548AD705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58" y="3521208"/>
                <a:ext cx="37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AC88742-67FC-407B-B46C-8C1EBE2C781F}"/>
                  </a:ext>
                </a:extLst>
              </p:cNvPr>
              <p:cNvSpPr txBox="1"/>
              <p:nvPr/>
            </p:nvSpPr>
            <p:spPr>
              <a:xfrm>
                <a:off x="1770918" y="3519771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AC88742-67FC-407B-B46C-8C1EBE2C7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18" y="3519771"/>
                <a:ext cx="38260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원호 63">
            <a:extLst>
              <a:ext uri="{FF2B5EF4-FFF2-40B4-BE49-F238E27FC236}">
                <a16:creationId xmlns:a16="http://schemas.microsoft.com/office/drawing/2014/main" id="{C8CF5FCF-299B-4899-AE64-7B1A7485672C}"/>
              </a:ext>
            </a:extLst>
          </p:cNvPr>
          <p:cNvSpPr/>
          <p:nvPr/>
        </p:nvSpPr>
        <p:spPr>
          <a:xfrm>
            <a:off x="1891442" y="2019609"/>
            <a:ext cx="1854733" cy="1524568"/>
          </a:xfrm>
          <a:prstGeom prst="arc">
            <a:avLst>
              <a:gd name="adj1" fmla="val 15524571"/>
              <a:gd name="adj2" fmla="val 175760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6ACDD91-B6B6-421E-BFDA-EB679C5965A3}"/>
              </a:ext>
            </a:extLst>
          </p:cNvPr>
          <p:cNvSpPr/>
          <p:nvPr/>
        </p:nvSpPr>
        <p:spPr>
          <a:xfrm>
            <a:off x="3085746" y="2039250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62B6BC1-7951-43F9-88D2-7EE50A35D904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3160764" y="2114268"/>
            <a:ext cx="925439" cy="656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28938C3-B27B-45A3-88EA-6C02A1618EC8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129692" y="1067245"/>
            <a:ext cx="575464" cy="771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37B15F7-5B0D-4439-8591-8065F2A57F46}"/>
              </a:ext>
            </a:extLst>
          </p:cNvPr>
          <p:cNvCxnSpPr>
            <a:cxnSpLocks/>
            <a:stCxn id="39" idx="5"/>
            <a:endCxn id="39" idx="2"/>
          </p:cNvCxnSpPr>
          <p:nvPr/>
        </p:nvCxnSpPr>
        <p:spPr>
          <a:xfrm flipV="1">
            <a:off x="3323755" y="1563519"/>
            <a:ext cx="0" cy="1781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44EB866-DA5D-48AB-9EF9-B28D5841BCE0}"/>
              </a:ext>
            </a:extLst>
          </p:cNvPr>
          <p:cNvCxnSpPr>
            <a:cxnSpLocks/>
            <a:stCxn id="39" idx="2"/>
          </p:cNvCxnSpPr>
          <p:nvPr/>
        </p:nvCxnSpPr>
        <p:spPr>
          <a:xfrm flipV="1">
            <a:off x="3323755" y="929706"/>
            <a:ext cx="0" cy="633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E8A949B-1E87-4B59-96A9-B3E8EC3B4254}"/>
              </a:ext>
            </a:extLst>
          </p:cNvPr>
          <p:cNvCxnSpPr>
            <a:cxnSpLocks/>
            <a:stCxn id="32" idx="5"/>
            <a:endCxn id="32" idx="2"/>
          </p:cNvCxnSpPr>
          <p:nvPr/>
        </p:nvCxnSpPr>
        <p:spPr>
          <a:xfrm flipV="1">
            <a:off x="2072644" y="1903123"/>
            <a:ext cx="0" cy="1179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D55995F-2AF7-45E0-B5BA-EDA3EA570751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2072644" y="1469279"/>
            <a:ext cx="0" cy="433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F7164A4-F348-470F-8CD6-28D75877F1B1}"/>
              </a:ext>
            </a:extLst>
          </p:cNvPr>
          <p:cNvCxnSpPr>
            <a:cxnSpLocks/>
            <a:stCxn id="32" idx="3"/>
            <a:endCxn id="32" idx="1"/>
          </p:cNvCxnSpPr>
          <p:nvPr/>
        </p:nvCxnSpPr>
        <p:spPr>
          <a:xfrm flipH="1" flipV="1">
            <a:off x="1732614" y="2084122"/>
            <a:ext cx="680059" cy="81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AC78CE6-1134-4CB8-88F3-5BEA0281B988}"/>
              </a:ext>
            </a:extLst>
          </p:cNvPr>
          <p:cNvCxnSpPr>
            <a:cxnSpLocks/>
            <a:stCxn id="39" idx="3"/>
            <a:endCxn id="39" idx="1"/>
          </p:cNvCxnSpPr>
          <p:nvPr/>
        </p:nvCxnSpPr>
        <p:spPr>
          <a:xfrm flipH="1" flipV="1">
            <a:off x="2810020" y="1836983"/>
            <a:ext cx="1027470" cy="12346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3177600-8C8C-4B8C-9062-087828541220}"/>
              </a:ext>
            </a:extLst>
          </p:cNvPr>
          <p:cNvSpPr txBox="1"/>
          <p:nvPr/>
        </p:nvSpPr>
        <p:spPr>
          <a:xfrm>
            <a:off x="4036724" y="2681384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an observed point </a:t>
            </a:r>
            <a:endParaRPr lang="ko-KR" altLang="en-US" sz="9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F70BDF-6F46-4DA8-8E3E-3CBA3D95E696}"/>
              </a:ext>
            </a:extLst>
          </p:cNvPr>
          <p:cNvSpPr txBox="1"/>
          <p:nvPr/>
        </p:nvSpPr>
        <p:spPr>
          <a:xfrm>
            <a:off x="3658769" y="846446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a projected point </a:t>
            </a:r>
            <a:endParaRPr lang="ko-KR" altLang="en-US" sz="9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7E9274-B72A-4CD6-808D-473EF646D1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8804" y="778825"/>
            <a:ext cx="3367712" cy="33509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26CCD7-6CEA-44CA-A8AF-3C9071D247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45942" y="4129809"/>
            <a:ext cx="4514608" cy="573112"/>
          </a:xfrm>
          <a:prstGeom prst="rect">
            <a:avLst/>
          </a:prstGeom>
        </p:spPr>
      </p:pic>
      <p:sp>
        <p:nvSpPr>
          <p:cNvPr id="77" name="타원 76">
            <a:extLst>
              <a:ext uri="{FF2B5EF4-FFF2-40B4-BE49-F238E27FC236}">
                <a16:creationId xmlns:a16="http://schemas.microsoft.com/office/drawing/2014/main" id="{920E3A53-C880-4D8A-8B82-3FAA7AD2F429}"/>
              </a:ext>
            </a:extLst>
          </p:cNvPr>
          <p:cNvSpPr/>
          <p:nvPr/>
        </p:nvSpPr>
        <p:spPr>
          <a:xfrm>
            <a:off x="1992589" y="2292878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F8FCCF-E419-4816-BF5C-C7D9C3B65A4F}"/>
              </a:ext>
            </a:extLst>
          </p:cNvPr>
          <p:cNvSpPr txBox="1"/>
          <p:nvPr/>
        </p:nvSpPr>
        <p:spPr>
          <a:xfrm>
            <a:off x="169782" y="4834796"/>
            <a:ext cx="6227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Lens distortion affects the location of the point </a:t>
            </a:r>
            <a:r>
              <a:rPr lang="en-US" altLang="ko-KR" sz="1200">
                <a:highlight>
                  <a:srgbClr val="00FFFF"/>
                </a:highlight>
              </a:rPr>
              <a:t>before the image-to-sensor transformation</a:t>
            </a:r>
            <a:r>
              <a:rPr lang="en-US" altLang="ko-KR" sz="1200"/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6764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31C1A-6599-404D-B261-4681B0EB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XY</a:t>
            </a:r>
            <a:r>
              <a:rPr lang="ko-KR" altLang="en-US"/>
              <a:t> </a:t>
            </a:r>
            <a:r>
              <a:rPr lang="en-US" altLang="ko-KR"/>
              <a:t>Cal</a:t>
            </a:r>
            <a:r>
              <a:rPr lang="ko-KR" altLang="en-US"/>
              <a:t> </a:t>
            </a:r>
            <a:r>
              <a:rPr lang="en-US" altLang="ko-KR"/>
              <a:t>Algorithm </a:t>
            </a:r>
            <a:r>
              <a:rPr lang="ko-KR" altLang="en-US"/>
              <a:t>구현 현황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C0130-FE4C-4A11-864F-876B20051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4CBC5F8-D9C1-4302-828E-313BE4F91CBF}"/>
              </a:ext>
            </a:extLst>
          </p:cNvPr>
          <p:cNvGrpSpPr/>
          <p:nvPr/>
        </p:nvGrpSpPr>
        <p:grpSpPr>
          <a:xfrm>
            <a:off x="5610737" y="2893511"/>
            <a:ext cx="3481984" cy="3471736"/>
            <a:chOff x="842337" y="2889914"/>
            <a:chExt cx="3481984" cy="3471736"/>
          </a:xfrm>
        </p:grpSpPr>
        <p:pic>
          <p:nvPicPr>
            <p:cNvPr id="63" name="그림 62" descr="텍스트, 체커이(가) 표시된 사진&#10;&#10;자동 생성된 설명">
              <a:extLst>
                <a:ext uri="{FF2B5EF4-FFF2-40B4-BE49-F238E27FC236}">
                  <a16:creationId xmlns:a16="http://schemas.microsoft.com/office/drawing/2014/main" id="{E34A54A6-111D-4365-A4BA-FBCBCED86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716" y="3414692"/>
              <a:ext cx="2987131" cy="2434637"/>
            </a:xfrm>
            <a:prstGeom prst="rect">
              <a:avLst/>
            </a:prstGeom>
          </p:spPr>
        </p:pic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47A34F53-6374-4D4F-AD87-1C87FA30A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421" y="5558929"/>
              <a:ext cx="273440" cy="4685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AC419D6-CA09-4E4E-BFD7-D4DC417B5FFE}"/>
                    </a:ext>
                  </a:extLst>
                </p:cNvPr>
                <p:cNvSpPr txBox="1"/>
                <p:nvPr/>
              </p:nvSpPr>
              <p:spPr>
                <a:xfrm>
                  <a:off x="1219739" y="6107734"/>
                  <a:ext cx="884987" cy="2539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/>
                    <a:t>0</a:t>
                  </a:r>
                  <a:r>
                    <a:rPr lang="en-US" altLang="ko-KR" sz="1000" baseline="30000"/>
                    <a:t>th</a:t>
                  </a:r>
                  <a:r>
                    <a:rPr lang="en-US" altLang="ko-KR" sz="1000"/>
                    <a:t> 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AC419D6-CA09-4E4E-BFD7-D4DC417B5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739" y="6107734"/>
                  <a:ext cx="884987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930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609FE81-7E34-4B4D-8C4E-3521DE767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4628" y="5258399"/>
              <a:ext cx="441234" cy="4482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C8D73D2-1DA3-4B5F-B31B-53F5A19DC82E}"/>
                </a:ext>
              </a:extLst>
            </p:cNvPr>
            <p:cNvSpPr txBox="1"/>
            <p:nvPr/>
          </p:nvSpPr>
          <p:spPr>
            <a:xfrm>
              <a:off x="1200711" y="5710214"/>
              <a:ext cx="356188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/>
                <a:t>1</a:t>
              </a:r>
              <a:r>
                <a:rPr lang="en-US" altLang="ko-KR" sz="1000" baseline="30000"/>
                <a:t>st</a:t>
              </a:r>
              <a:r>
                <a:rPr lang="en-US" altLang="ko-KR" sz="1000"/>
                <a:t> </a:t>
              </a:r>
              <a:endParaRPr lang="ko-KR" altLang="en-US" sz="100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9999C999-36DB-4993-82FD-8DC94FB69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7571" y="5060602"/>
              <a:ext cx="444505" cy="1631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5B2500-42A3-4724-B6F2-B4EFD94FAC99}"/>
                </a:ext>
              </a:extLst>
            </p:cNvPr>
            <p:cNvSpPr txBox="1"/>
            <p:nvPr/>
          </p:nvSpPr>
          <p:spPr>
            <a:xfrm>
              <a:off x="1158548" y="5142468"/>
              <a:ext cx="42832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/>
                <a:t>2</a:t>
              </a:r>
              <a:r>
                <a:rPr lang="en-US" altLang="ko-KR" sz="1000" baseline="30000"/>
                <a:t>nd</a:t>
              </a:r>
              <a:r>
                <a:rPr lang="en-US" altLang="ko-KR" sz="1000"/>
                <a:t>  </a:t>
              </a:r>
              <a:endParaRPr lang="ko-KR" altLang="en-US" sz="10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E114F7B-35B2-48DA-91EB-69CE59E8DF48}"/>
                </a:ext>
              </a:extLst>
            </p:cNvPr>
            <p:cNvSpPr txBox="1"/>
            <p:nvPr/>
          </p:nvSpPr>
          <p:spPr>
            <a:xfrm>
              <a:off x="1951666" y="2889914"/>
              <a:ext cx="1531373" cy="340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Sensor coordinate</a:t>
              </a:r>
              <a:endParaRPr lang="ko-KR" altLang="en-US" sz="1400"/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36859581-4F66-46F3-BE62-6468CFD642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3546" y="5574527"/>
              <a:ext cx="131189" cy="3211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265459-C742-4FD6-A04A-ED76BB1AE65B}"/>
                </a:ext>
              </a:extLst>
            </p:cNvPr>
            <p:cNvSpPr txBox="1"/>
            <p:nvPr/>
          </p:nvSpPr>
          <p:spPr>
            <a:xfrm>
              <a:off x="2209703" y="5942075"/>
              <a:ext cx="38504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/>
                <a:t>6</a:t>
              </a:r>
              <a:r>
                <a:rPr lang="en-US" altLang="ko-KR" sz="1000" baseline="30000"/>
                <a:t>th</a:t>
              </a:r>
              <a:r>
                <a:rPr lang="en-US" altLang="ko-KR" sz="1000"/>
                <a:t> </a:t>
              </a:r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4E75BA8-0AC1-431A-AAF1-23FBE0DDE986}"/>
                    </a:ext>
                  </a:extLst>
                </p:cNvPr>
                <p:cNvSpPr txBox="1"/>
                <p:nvPr/>
              </p:nvSpPr>
              <p:spPr>
                <a:xfrm>
                  <a:off x="3273842" y="3567548"/>
                  <a:ext cx="1050479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/>
                    <a:t>53</a:t>
                  </a:r>
                  <a:r>
                    <a:rPr lang="en-US" altLang="ko-KR" sz="1000" baseline="30000"/>
                    <a:t>rd</a:t>
                  </a:r>
                  <a:r>
                    <a:rPr lang="en-US" altLang="ko-KR" sz="1000"/>
                    <a:t> 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b>
                            <m:sup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b>
                            <m:sup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ko-KR" sz="1000"/>
                    <a:t> </a:t>
                  </a:r>
                  <a:endParaRPr lang="ko-KR" altLang="en-US" sz="100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4E75BA8-0AC1-431A-AAF1-23FBE0DDE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842" y="3567548"/>
                  <a:ext cx="1050479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E3B0D0A4-4749-4E89-9273-794884529A75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 flipH="1">
              <a:off x="3598333" y="3813769"/>
              <a:ext cx="200749" cy="5973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0CB2CE6-B214-4D54-9AAB-15E4125950A1}"/>
                    </a:ext>
                  </a:extLst>
                </p:cNvPr>
                <p:cNvSpPr txBox="1"/>
                <p:nvPr/>
              </p:nvSpPr>
              <p:spPr>
                <a:xfrm>
                  <a:off x="1344533" y="3593024"/>
                  <a:ext cx="1207831" cy="307777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6×9</m:t>
                      </m:r>
                    </m:oMath>
                  </a14:m>
                  <a:r>
                    <a:rPr lang="ko-KR" altLang="en-US" sz="1400"/>
                    <a:t> </a:t>
                  </a:r>
                  <a:r>
                    <a:rPr lang="en-US" altLang="ko-KR" sz="1400"/>
                    <a:t>corners</a:t>
                  </a:r>
                  <a:endParaRPr lang="ko-KR" altLang="en-US" sz="140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0CB2CE6-B214-4D54-9AAB-15E412595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533" y="3593024"/>
                  <a:ext cx="1207831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9841F09-87FC-472D-ADF3-6ECCC1FAF6B7}"/>
                </a:ext>
              </a:extLst>
            </p:cNvPr>
            <p:cNvCxnSpPr/>
            <p:nvPr/>
          </p:nvCxnSpPr>
          <p:spPr>
            <a:xfrm>
              <a:off x="866684" y="3412703"/>
              <a:ext cx="159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BB1161E-5573-4619-BD7E-240E8385E0E5}"/>
                </a:ext>
              </a:extLst>
            </p:cNvPr>
            <p:cNvCxnSpPr/>
            <p:nvPr/>
          </p:nvCxnSpPr>
          <p:spPr>
            <a:xfrm>
              <a:off x="866684" y="5850717"/>
              <a:ext cx="159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B3358495-08F1-4EA5-A6BE-7243358BD1A2}"/>
                </a:ext>
              </a:extLst>
            </p:cNvPr>
            <p:cNvCxnSpPr/>
            <p:nvPr/>
          </p:nvCxnSpPr>
          <p:spPr>
            <a:xfrm>
              <a:off x="963961" y="3464449"/>
              <a:ext cx="0" cy="236169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109A94F-0323-4555-A9D8-7FAFFF5DC6E8}"/>
                </a:ext>
              </a:extLst>
            </p:cNvPr>
            <p:cNvSpPr txBox="1"/>
            <p:nvPr/>
          </p:nvSpPr>
          <p:spPr>
            <a:xfrm rot="16200000">
              <a:off x="616482" y="4476089"/>
              <a:ext cx="656441" cy="2047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/>
                <a:t>480 pixels</a:t>
              </a:r>
              <a:endParaRPr lang="ko-KR" altLang="en-US" sz="105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AD92D269-B25D-410E-AFB7-E6C04829F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2717" y="3319274"/>
              <a:ext cx="298713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EDEDB68-E93A-4B48-BF8D-3A7751E10F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2716" y="3220101"/>
              <a:ext cx="0" cy="169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C8233E-8A02-4583-B581-20BFF08838F7}"/>
                </a:ext>
              </a:extLst>
            </p:cNvPr>
            <p:cNvSpPr txBox="1"/>
            <p:nvPr/>
          </p:nvSpPr>
          <p:spPr>
            <a:xfrm>
              <a:off x="2342202" y="3182829"/>
              <a:ext cx="637461" cy="2108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/>
                <a:t>640 pixels</a:t>
              </a:r>
              <a:endParaRPr lang="ko-KR" altLang="en-US" sz="105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F03FFBF-459E-41EB-8883-1AC9AADF423C}"/>
              </a:ext>
            </a:extLst>
          </p:cNvPr>
          <p:cNvGrpSpPr/>
          <p:nvPr/>
        </p:nvGrpSpPr>
        <p:grpSpPr>
          <a:xfrm>
            <a:off x="807494" y="2982289"/>
            <a:ext cx="4149389" cy="3362725"/>
            <a:chOff x="5008687" y="2200472"/>
            <a:chExt cx="4853874" cy="3933649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300047BE-277E-43BE-9D81-1D226C2C2B7D}"/>
                </a:ext>
              </a:extLst>
            </p:cNvPr>
            <p:cNvCxnSpPr>
              <a:cxnSpLocks/>
            </p:cNvCxnSpPr>
            <p:nvPr/>
          </p:nvCxnSpPr>
          <p:spPr>
            <a:xfrm>
              <a:off x="5561840" y="2310164"/>
              <a:ext cx="0" cy="2138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2" descr="8,724 Chess Board Illustrations &amp; Clip Art - iStock">
              <a:extLst>
                <a:ext uri="{FF2B5EF4-FFF2-40B4-BE49-F238E27FC236}">
                  <a16:creationId xmlns:a16="http://schemas.microsoft.com/office/drawing/2014/main" id="{F6C197D9-A847-4A49-87DF-E38F3CFD01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98"/>
            <a:stretch/>
          </p:blipFill>
          <p:spPr bwMode="auto">
            <a:xfrm>
              <a:off x="5787227" y="2799180"/>
              <a:ext cx="3201228" cy="294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C7B68B5-B714-4848-8FC7-65696157B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662" y="5384352"/>
              <a:ext cx="395196" cy="3488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AFADD37-AC57-4173-9C18-9B4363C1712D}"/>
                    </a:ext>
                  </a:extLst>
                </p:cNvPr>
                <p:cNvSpPr txBox="1"/>
                <p:nvPr/>
              </p:nvSpPr>
              <p:spPr>
                <a:xfrm>
                  <a:off x="5432911" y="5767739"/>
                  <a:ext cx="879902" cy="3060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/>
                    <a:t>0</a:t>
                  </a:r>
                  <a:r>
                    <a:rPr lang="en-US" altLang="ko-KR" sz="1100" baseline="30000"/>
                    <a:t>th </a:t>
                  </a:r>
                  <a:r>
                    <a:rPr lang="en-US" altLang="ko-KR" sz="1100"/>
                    <a:t>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AFADD37-AC57-4173-9C18-9B4363C17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911" y="5767739"/>
                  <a:ext cx="879902" cy="306026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A620807-8E4B-4212-A23B-9249A1278F5D}"/>
                </a:ext>
              </a:extLst>
            </p:cNvPr>
            <p:cNvSpPr/>
            <p:nvPr/>
          </p:nvSpPr>
          <p:spPr>
            <a:xfrm>
              <a:off x="6154873" y="5284916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19694CF-DE6E-4F30-B654-32A11C11AD11}"/>
                </a:ext>
              </a:extLst>
            </p:cNvPr>
            <p:cNvSpPr/>
            <p:nvPr/>
          </p:nvSpPr>
          <p:spPr>
            <a:xfrm>
              <a:off x="6154873" y="4855212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2B67C93-C1C4-4D83-8E99-F3A596655C15}"/>
                </a:ext>
              </a:extLst>
            </p:cNvPr>
            <p:cNvSpPr/>
            <p:nvPr/>
          </p:nvSpPr>
          <p:spPr>
            <a:xfrm>
              <a:off x="6557162" y="5284914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41C74BB-51C8-4998-84B0-A11DF7DC0831}"/>
                </a:ext>
              </a:extLst>
            </p:cNvPr>
            <p:cNvSpPr/>
            <p:nvPr/>
          </p:nvSpPr>
          <p:spPr>
            <a:xfrm>
              <a:off x="6154873" y="4448512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5C56696-EFB9-4F27-9201-FA9E67E8F237}"/>
                </a:ext>
              </a:extLst>
            </p:cNvPr>
            <p:cNvSpPr/>
            <p:nvPr/>
          </p:nvSpPr>
          <p:spPr>
            <a:xfrm>
              <a:off x="6154873" y="4018809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B2150FB-EE50-4127-BA9F-56C040FC973E}"/>
                </a:ext>
              </a:extLst>
            </p:cNvPr>
            <p:cNvSpPr/>
            <p:nvPr/>
          </p:nvSpPr>
          <p:spPr>
            <a:xfrm>
              <a:off x="6154873" y="3589107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223952A-B284-42E3-87B2-7ABBD65699A8}"/>
                </a:ext>
              </a:extLst>
            </p:cNvPr>
            <p:cNvSpPr/>
            <p:nvPr/>
          </p:nvSpPr>
          <p:spPr>
            <a:xfrm>
              <a:off x="6154873" y="3159403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A6925707-F1DA-4667-909E-BA1260DDA97E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V="1">
              <a:off x="5440199" y="4904884"/>
              <a:ext cx="623762" cy="2095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8629FF-0B10-4CFC-AF46-67CF85D4D8C1}"/>
                    </a:ext>
                  </a:extLst>
                </p:cNvPr>
                <p:cNvSpPr txBox="1"/>
                <p:nvPr/>
              </p:nvSpPr>
              <p:spPr>
                <a:xfrm>
                  <a:off x="5008687" y="5114464"/>
                  <a:ext cx="863024" cy="3060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/>
                    <a:t>1</a:t>
                  </a:r>
                  <a:r>
                    <a:rPr lang="en-US" altLang="ko-KR" sz="1100" baseline="30000"/>
                    <a:t>st</a:t>
                  </a:r>
                  <a:r>
                    <a:rPr lang="en-US" altLang="ko-KR" sz="1100"/>
                    <a:t> 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8629FF-0B10-4CFC-AF46-67CF85D4D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687" y="5114464"/>
                  <a:ext cx="863024" cy="306026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63B213C-0FE6-481A-8DFC-15C0FE192FB4}"/>
                </a:ext>
              </a:extLst>
            </p:cNvPr>
            <p:cNvSpPr txBox="1"/>
            <p:nvPr/>
          </p:nvSpPr>
          <p:spPr>
            <a:xfrm>
              <a:off x="6681710" y="2200472"/>
              <a:ext cx="1744726" cy="360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World coordinate</a:t>
              </a:r>
              <a:endParaRPr lang="ko-KR" altLang="en-US" sz="1400"/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804DC9EF-CC33-4B87-A868-E9840BE48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5997" y="3232522"/>
              <a:ext cx="474348" cy="217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BC479EA-C29C-4518-94D6-DC8B37B4CA49}"/>
                    </a:ext>
                  </a:extLst>
                </p:cNvPr>
                <p:cNvSpPr txBox="1"/>
                <p:nvPr/>
              </p:nvSpPr>
              <p:spPr>
                <a:xfrm>
                  <a:off x="5147083" y="3474300"/>
                  <a:ext cx="889278" cy="3060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/>
                    <a:t>5</a:t>
                  </a:r>
                  <a:r>
                    <a:rPr lang="en-US" altLang="ko-KR" sz="1100" baseline="30000"/>
                    <a:t>th</a:t>
                  </a:r>
                  <a:r>
                    <a:rPr lang="ko-KR" altLang="en-US" sz="1100"/>
                    <a:t> </a:t>
                  </a:r>
                  <a:r>
                    <a:rPr lang="en-US" altLang="ko-KR" sz="1100"/>
                    <a:t>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BC479EA-C29C-4518-94D6-DC8B37B4C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083" y="3474300"/>
                  <a:ext cx="889278" cy="306026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069612EE-0DE0-4738-A2C0-7B2C0F141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6450" y="5407005"/>
              <a:ext cx="193494" cy="5032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771EE97-D0CE-41A6-AAD0-A235D589AC83}"/>
                </a:ext>
              </a:extLst>
            </p:cNvPr>
            <p:cNvSpPr txBox="1"/>
            <p:nvPr/>
          </p:nvSpPr>
          <p:spPr>
            <a:xfrm>
              <a:off x="6879604" y="5828095"/>
              <a:ext cx="461665" cy="3060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/>
                <a:t>6</a:t>
              </a:r>
              <a:r>
                <a:rPr lang="en-US" altLang="ko-KR" sz="1100" baseline="30000"/>
                <a:t>th</a:t>
              </a:r>
              <a:r>
                <a:rPr lang="en-US" altLang="ko-KR" sz="1100"/>
                <a:t> </a:t>
              </a:r>
              <a:endParaRPr lang="ko-KR" altLang="en-US" sz="110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9CCFEA9-A13E-483C-9CDE-E6D85E185CE2}"/>
                </a:ext>
              </a:extLst>
            </p:cNvPr>
            <p:cNvSpPr/>
            <p:nvPr/>
          </p:nvSpPr>
          <p:spPr>
            <a:xfrm>
              <a:off x="8544953" y="3159403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B026D72C-D208-40B9-B86E-0DD97AD41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5505" y="2640707"/>
              <a:ext cx="125081" cy="4665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4F1DB9F-DB2C-46C4-9B9A-ED9D6612EAD0}"/>
                    </a:ext>
                  </a:extLst>
                </p:cNvPr>
                <p:cNvSpPr txBox="1"/>
                <p:nvPr/>
              </p:nvSpPr>
              <p:spPr>
                <a:xfrm>
                  <a:off x="8838273" y="2412844"/>
                  <a:ext cx="1024288" cy="3060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/>
                    <a:t>53</a:t>
                  </a:r>
                  <a:r>
                    <a:rPr lang="en-US" altLang="ko-KR" sz="1100" baseline="30000"/>
                    <a:t>rd</a:t>
                  </a:r>
                  <a:r>
                    <a:rPr lang="en-US" altLang="ko-KR" sz="1100"/>
                    <a:t> 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5,8</m:t>
                          </m:r>
                        </m:e>
                      </m:d>
                    </m:oMath>
                  </a14:m>
                  <a:r>
                    <a:rPr lang="en-US" altLang="ko-KR" sz="1100"/>
                    <a:t> </a:t>
                  </a:r>
                  <a:endParaRPr lang="ko-KR" altLang="en-US" sz="110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4F1DB9F-DB2C-46C4-9B9A-ED9D6612E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8273" y="2412844"/>
                  <a:ext cx="1024288" cy="306026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D73EDF23-FE23-4A59-AC57-204E8E9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5236000" y="2631305"/>
              <a:ext cx="1763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415B564-CE67-4D9B-BEF3-F0AAA6AA6D49}"/>
                    </a:ext>
                  </a:extLst>
                </p:cNvPr>
                <p:cNvSpPr txBox="1"/>
                <p:nvPr/>
              </p:nvSpPr>
              <p:spPr>
                <a:xfrm>
                  <a:off x="7026146" y="2423425"/>
                  <a:ext cx="393033" cy="360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415B564-CE67-4D9B-BEF3-F0AAA6AA6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146" y="2423425"/>
                  <a:ext cx="393033" cy="3600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89D996E-58B6-4065-A56C-CD406018683D}"/>
                    </a:ext>
                  </a:extLst>
                </p:cNvPr>
                <p:cNvSpPr txBox="1"/>
                <p:nvPr/>
              </p:nvSpPr>
              <p:spPr>
                <a:xfrm>
                  <a:off x="5415874" y="4406839"/>
                  <a:ext cx="395884" cy="360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89D996E-58B6-4065-A56C-CD40601868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74" y="4406839"/>
                  <a:ext cx="395884" cy="360031"/>
                </a:xfrm>
                <a:prstGeom prst="rect">
                  <a:avLst/>
                </a:prstGeom>
                <a:blipFill>
                  <a:blip r:embed="rId12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09C5DAE5-750E-4EB0-AE12-00EC09D4EA36}"/>
                </a:ext>
              </a:extLst>
            </p:cNvPr>
            <p:cNvCxnSpPr>
              <a:cxnSpLocks/>
            </p:cNvCxnSpPr>
            <p:nvPr/>
          </p:nvCxnSpPr>
          <p:spPr>
            <a:xfrm>
              <a:off x="5478927" y="2582958"/>
              <a:ext cx="0" cy="2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C907255-16E9-4F4C-AF01-468CA72AC52E}"/>
              </a:ext>
            </a:extLst>
          </p:cNvPr>
          <p:cNvSpPr txBox="1"/>
          <p:nvPr/>
        </p:nvSpPr>
        <p:spPr>
          <a:xfrm>
            <a:off x="175243" y="705701"/>
            <a:ext cx="3178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/>
              <a:t>Summarized Lens Calibration process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EE11A86-1AC1-40D0-8D10-E62489583E09}"/>
              </a:ext>
            </a:extLst>
          </p:cNvPr>
          <p:cNvSpPr/>
          <p:nvPr/>
        </p:nvSpPr>
        <p:spPr>
          <a:xfrm>
            <a:off x="162994" y="1042974"/>
            <a:ext cx="6981117" cy="6842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037DD4-BAB9-458B-88D8-7D4E2B3A17CB}"/>
                  </a:ext>
                </a:extLst>
              </p:cNvPr>
              <p:cNvSpPr txBox="1"/>
              <p:nvPr/>
            </p:nvSpPr>
            <p:spPr>
              <a:xfrm>
                <a:off x="3683196" y="1479883"/>
                <a:ext cx="21046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Corner detector algorithm.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037DD4-BAB9-458B-88D8-7D4E2B3A1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96" y="1479883"/>
                <a:ext cx="2104615" cy="276999"/>
              </a:xfrm>
              <a:prstGeom prst="rect">
                <a:avLst/>
              </a:prstGeom>
              <a:blipFill>
                <a:blip r:embed="rId1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2BFCEEC-8EB2-4615-BA48-4DDEB98AF149}"/>
                  </a:ext>
                </a:extLst>
              </p:cNvPr>
              <p:cNvSpPr txBox="1"/>
              <p:nvPr/>
            </p:nvSpPr>
            <p:spPr>
              <a:xfrm>
                <a:off x="4165073" y="1689474"/>
                <a:ext cx="15783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Zhang’s technique.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2BFCEEC-8EB2-4615-BA48-4DDEB98AF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73" y="1689474"/>
                <a:ext cx="1578381" cy="276999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58E21F5-921C-42C4-9562-77F8D0BCE716}"/>
                  </a:ext>
                </a:extLst>
              </p:cNvPr>
              <p:cNvSpPr txBox="1"/>
              <p:nvPr/>
            </p:nvSpPr>
            <p:spPr>
              <a:xfrm>
                <a:off x="3036865" y="1931232"/>
                <a:ext cx="27509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The Levenberg-Marquardt algorithm.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58E21F5-921C-42C4-9562-77F8D0BCE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65" y="1931232"/>
                <a:ext cx="2750946" cy="276999"/>
              </a:xfrm>
              <a:prstGeom prst="rect">
                <a:avLst/>
              </a:prstGeom>
              <a:blipFill>
                <a:blip r:embed="rId1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CC7C401-3838-444B-8B20-8A0B126BC456}"/>
                  </a:ext>
                </a:extLst>
              </p:cNvPr>
              <p:cNvSpPr txBox="1"/>
              <p:nvPr/>
            </p:nvSpPr>
            <p:spPr>
              <a:xfrm>
                <a:off x="5258940" y="2132736"/>
                <a:ext cx="2111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The Brown-</a:t>
                </a:r>
                <a:r>
                  <a:rPr lang="en-US" altLang="ko-KR" sz="1200" err="1">
                    <a:solidFill>
                      <a:srgbClr val="FF0000"/>
                    </a:solidFill>
                  </a:rPr>
                  <a:t>Conrady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 model.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CC7C401-3838-444B-8B20-8A0B126B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40" y="2132736"/>
                <a:ext cx="2111860" cy="276999"/>
              </a:xfrm>
              <a:prstGeom prst="rect">
                <a:avLst/>
              </a:prstGeom>
              <a:blipFill>
                <a:blip r:embed="rId1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D69A30E-2A0E-4C97-AA81-6416B7147A7B}"/>
              </a:ext>
            </a:extLst>
          </p:cNvPr>
          <p:cNvGrpSpPr/>
          <p:nvPr/>
        </p:nvGrpSpPr>
        <p:grpSpPr>
          <a:xfrm>
            <a:off x="7304063" y="1477908"/>
            <a:ext cx="1834342" cy="784830"/>
            <a:chOff x="7889387" y="2641664"/>
            <a:chExt cx="1834342" cy="784830"/>
          </a:xfrm>
        </p:grpSpPr>
        <p:sp>
          <p:nvSpPr>
            <p:cNvPr id="121" name="왼쪽 중괄호 120">
              <a:extLst>
                <a:ext uri="{FF2B5EF4-FFF2-40B4-BE49-F238E27FC236}">
                  <a16:creationId xmlns:a16="http://schemas.microsoft.com/office/drawing/2014/main" id="{1AD6AF99-00A9-4364-B595-FEB7D3DB42CE}"/>
                </a:ext>
              </a:extLst>
            </p:cNvPr>
            <p:cNvSpPr/>
            <p:nvPr/>
          </p:nvSpPr>
          <p:spPr>
            <a:xfrm>
              <a:off x="7889387" y="2727461"/>
              <a:ext cx="248652" cy="556850"/>
            </a:xfrm>
            <a:prstGeom prst="leftBrace">
              <a:avLst>
                <a:gd name="adj1" fmla="val 30555"/>
                <a:gd name="adj2" fmla="val 19591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E40AE1-4744-4C4F-81CD-E90B0F1CBE74}"/>
                </a:ext>
              </a:extLst>
            </p:cNvPr>
            <p:cNvSpPr txBox="1"/>
            <p:nvPr/>
          </p:nvSpPr>
          <p:spPr>
            <a:xfrm>
              <a:off x="8138039" y="2641664"/>
              <a:ext cx="158569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Harry’s operator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err="1">
                  <a:solidFill>
                    <a:srgbClr val="FF0000"/>
                  </a:solidFill>
                </a:rPr>
                <a:t>Forstner’s</a:t>
              </a:r>
              <a:r>
                <a:rPr lang="en-US" altLang="ko-KR" sz="900">
                  <a:solidFill>
                    <a:srgbClr val="FF0000"/>
                  </a:solidFill>
                </a:rPr>
                <a:t>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Suzuki’s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Alexander’s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etc.</a:t>
              </a:r>
              <a:endParaRPr lang="ko-KR" altLang="en-US" sz="900">
                <a:solidFill>
                  <a:srgbClr val="FF0000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74F44E50-5A47-4490-A497-3C12E3F80D7F}"/>
              </a:ext>
            </a:extLst>
          </p:cNvPr>
          <p:cNvSpPr txBox="1"/>
          <p:nvPr/>
        </p:nvSpPr>
        <p:spPr>
          <a:xfrm>
            <a:off x="442348" y="1034997"/>
            <a:ext cx="88560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Print a pattern and attach it to a planar surface.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Take several images with different locations and orientations by moving either the plane or camera.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Detect the corners of the chessboard.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Estimate intrinsic and extrinsic parameters.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Refine the found parameters.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Obtain the distortion parameters and undistort the image.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Repeat 4~6 until all the parameters converge.</a:t>
            </a:r>
          </a:p>
        </p:txBody>
      </p:sp>
    </p:spTree>
    <p:extLst>
      <p:ext uri="{BB962C8B-B14F-4D97-AF65-F5344CB8AC3E}">
        <p14:creationId xmlns:p14="http://schemas.microsoft.com/office/powerpoint/2010/main" val="36115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AB988F1-2044-4AA6-80CD-15FC9497D88C}"/>
              </a:ext>
            </a:extLst>
          </p:cNvPr>
          <p:cNvSpPr txBox="1"/>
          <p:nvPr/>
        </p:nvSpPr>
        <p:spPr>
          <a:xfrm>
            <a:off x="442348" y="1034997"/>
            <a:ext cx="88560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Print a pattern and attach it to a planar surface.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Take several images with different locations and orientations by moving either the plane or camera.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Detect the corners of the chessboard.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Estimate intrinsic and extrinsic parameters.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Refine the found parameters.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Obtain the distortion parameters and undistort the image.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Repeat 4~6 until all the parameters converge.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531C1A-6599-404D-B261-4681B0EB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XY</a:t>
            </a:r>
            <a:r>
              <a:rPr lang="ko-KR" altLang="en-US"/>
              <a:t> </a:t>
            </a:r>
            <a:r>
              <a:rPr lang="en-US" altLang="ko-KR"/>
              <a:t>Cal</a:t>
            </a:r>
            <a:r>
              <a:rPr lang="ko-KR" altLang="en-US"/>
              <a:t> </a:t>
            </a:r>
            <a:r>
              <a:rPr lang="en-US" altLang="ko-KR"/>
              <a:t>Algorithm </a:t>
            </a:r>
            <a:r>
              <a:rPr lang="ko-KR" altLang="en-US"/>
              <a:t>구현 현황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C0130-FE4C-4A11-864F-876B20051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AF4E3-2760-42B8-B1A9-BF56F89BF8E4}"/>
              </a:ext>
            </a:extLst>
          </p:cNvPr>
          <p:cNvSpPr txBox="1"/>
          <p:nvPr/>
        </p:nvSpPr>
        <p:spPr>
          <a:xfrm>
            <a:off x="175243" y="705701"/>
            <a:ext cx="3178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/>
              <a:t>Summarized Lens Calibration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DDDBCA-D443-4FB9-8D27-D18E972A4BA3}"/>
                  </a:ext>
                </a:extLst>
              </p:cNvPr>
              <p:cNvSpPr txBox="1"/>
              <p:nvPr/>
            </p:nvSpPr>
            <p:spPr>
              <a:xfrm>
                <a:off x="3683196" y="1479883"/>
                <a:ext cx="21046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Corner detector algorithm.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DDDBCA-D443-4FB9-8D27-D18E972A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96" y="1479883"/>
                <a:ext cx="2104615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EB9DF7-FF3C-49A2-AADB-BD9222E2D03D}"/>
                  </a:ext>
                </a:extLst>
              </p:cNvPr>
              <p:cNvSpPr txBox="1"/>
              <p:nvPr/>
            </p:nvSpPr>
            <p:spPr>
              <a:xfrm>
                <a:off x="4165073" y="1689474"/>
                <a:ext cx="15783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Zhang’s technique.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EB9DF7-FF3C-49A2-AADB-BD9222E2D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73" y="1689474"/>
                <a:ext cx="1578381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6756E7-ADCE-4B90-8B33-9B31EDDA411A}"/>
                  </a:ext>
                </a:extLst>
              </p:cNvPr>
              <p:cNvSpPr txBox="1"/>
              <p:nvPr/>
            </p:nvSpPr>
            <p:spPr>
              <a:xfrm>
                <a:off x="3036865" y="1931232"/>
                <a:ext cx="27509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The Levenberg-Marquardt algorithm.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6756E7-ADCE-4B90-8B33-9B31EDDA4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65" y="1931232"/>
                <a:ext cx="2750946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A87651-3A2B-4A65-BD81-CD77AD13FEB9}"/>
                  </a:ext>
                </a:extLst>
              </p:cNvPr>
              <p:cNvSpPr txBox="1"/>
              <p:nvPr/>
            </p:nvSpPr>
            <p:spPr>
              <a:xfrm>
                <a:off x="5258940" y="2132736"/>
                <a:ext cx="2111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The Brown-</a:t>
                </a:r>
                <a:r>
                  <a:rPr lang="en-US" altLang="ko-KR" sz="1200" err="1">
                    <a:solidFill>
                      <a:srgbClr val="FF0000"/>
                    </a:solidFill>
                  </a:rPr>
                  <a:t>Conrady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 model.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A87651-3A2B-4A65-BD81-CD77AD13F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40" y="2132736"/>
                <a:ext cx="2111860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그룹 58">
            <a:extLst>
              <a:ext uri="{FF2B5EF4-FFF2-40B4-BE49-F238E27FC236}">
                <a16:creationId xmlns:a16="http://schemas.microsoft.com/office/drawing/2014/main" id="{A7D51081-4FA0-4057-B9B1-B6461B183E0B}"/>
              </a:ext>
            </a:extLst>
          </p:cNvPr>
          <p:cNvGrpSpPr/>
          <p:nvPr/>
        </p:nvGrpSpPr>
        <p:grpSpPr>
          <a:xfrm>
            <a:off x="7304063" y="1477908"/>
            <a:ext cx="1834342" cy="784830"/>
            <a:chOff x="7889387" y="2641664"/>
            <a:chExt cx="1834342" cy="784830"/>
          </a:xfrm>
        </p:grpSpPr>
        <p:sp>
          <p:nvSpPr>
            <p:cNvPr id="60" name="왼쪽 중괄호 59">
              <a:extLst>
                <a:ext uri="{FF2B5EF4-FFF2-40B4-BE49-F238E27FC236}">
                  <a16:creationId xmlns:a16="http://schemas.microsoft.com/office/drawing/2014/main" id="{11750D24-2221-4E8F-BF20-E2C8B7E37C48}"/>
                </a:ext>
              </a:extLst>
            </p:cNvPr>
            <p:cNvSpPr/>
            <p:nvPr/>
          </p:nvSpPr>
          <p:spPr>
            <a:xfrm>
              <a:off x="7889387" y="2727461"/>
              <a:ext cx="248652" cy="556850"/>
            </a:xfrm>
            <a:prstGeom prst="leftBrace">
              <a:avLst>
                <a:gd name="adj1" fmla="val 30555"/>
                <a:gd name="adj2" fmla="val 19591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C4F940-A427-467A-A6C2-8E0E40454A80}"/>
                </a:ext>
              </a:extLst>
            </p:cNvPr>
            <p:cNvSpPr txBox="1"/>
            <p:nvPr/>
          </p:nvSpPr>
          <p:spPr>
            <a:xfrm>
              <a:off x="8138039" y="2641664"/>
              <a:ext cx="158569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Harry’s operator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err="1">
                  <a:solidFill>
                    <a:srgbClr val="FF0000"/>
                  </a:solidFill>
                </a:rPr>
                <a:t>Forstner’s</a:t>
              </a:r>
              <a:r>
                <a:rPr lang="en-US" altLang="ko-KR" sz="900">
                  <a:solidFill>
                    <a:srgbClr val="FF0000"/>
                  </a:solidFill>
                </a:rPr>
                <a:t>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Suzuki’s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Alexander’s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etc.</a:t>
              </a:r>
              <a:endParaRPr lang="ko-KR" altLang="en-US" sz="900">
                <a:solidFill>
                  <a:srgbClr val="FF0000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6015371-9976-4C30-884E-CEFFFA2F6E50}"/>
              </a:ext>
            </a:extLst>
          </p:cNvPr>
          <p:cNvSpPr txBox="1"/>
          <p:nvPr/>
        </p:nvSpPr>
        <p:spPr>
          <a:xfrm>
            <a:off x="7327508" y="2308227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Burger</a:t>
            </a:r>
            <a:r>
              <a:rPr lang="ko-KR" altLang="en-US">
                <a:solidFill>
                  <a:srgbClr val="00B050"/>
                </a:solidFill>
              </a:rPr>
              <a:t>의 논문 참조함</a:t>
            </a:r>
            <a:r>
              <a:rPr lang="en-US" altLang="ko-KR">
                <a:solidFill>
                  <a:srgbClr val="00B050"/>
                </a:solidFill>
              </a:rPr>
              <a:t>.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A1D13-F990-4B79-908F-B59637F600AF}"/>
              </a:ext>
            </a:extLst>
          </p:cNvPr>
          <p:cNvSpPr txBox="1"/>
          <p:nvPr/>
        </p:nvSpPr>
        <p:spPr>
          <a:xfrm>
            <a:off x="175243" y="2946136"/>
            <a:ext cx="150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/>
              <a:t>Function Tree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F98FADB-B4FE-496D-B390-182D5CCE1769}"/>
              </a:ext>
            </a:extLst>
          </p:cNvPr>
          <p:cNvGrpSpPr/>
          <p:nvPr/>
        </p:nvGrpSpPr>
        <p:grpSpPr>
          <a:xfrm>
            <a:off x="392811" y="3308808"/>
            <a:ext cx="9349608" cy="3089427"/>
            <a:chOff x="391722" y="1052234"/>
            <a:chExt cx="9349608" cy="5388771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5B0FC90E-F4AD-4D5F-8A72-A67D2040A212}"/>
                </a:ext>
              </a:extLst>
            </p:cNvPr>
            <p:cNvSpPr/>
            <p:nvPr/>
          </p:nvSpPr>
          <p:spPr>
            <a:xfrm>
              <a:off x="391722" y="1052234"/>
              <a:ext cx="2497667" cy="342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Calibrate Camera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">
              <a:extLst>
                <a:ext uri="{FF2B5EF4-FFF2-40B4-BE49-F238E27FC236}">
                  <a16:creationId xmlns:a16="http://schemas.microsoft.com/office/drawing/2014/main" id="{5D2CCC66-A6BB-42E1-ABB1-E87E69DD6C90}"/>
                </a:ext>
              </a:extLst>
            </p:cNvPr>
            <p:cNvCxnSpPr>
              <a:cxnSpLocks/>
            </p:cNvCxnSpPr>
            <p:nvPr/>
          </p:nvCxnSpPr>
          <p:spPr>
            <a:xfrm>
              <a:off x="774765" y="1394809"/>
              <a:ext cx="1" cy="3402916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59DC62A-3507-454B-B2CB-7D7F05E86D80}"/>
                </a:ext>
              </a:extLst>
            </p:cNvPr>
            <p:cNvCxnSpPr>
              <a:cxnSpLocks/>
              <a:endCxn id="115" idx="1"/>
            </p:cNvCxnSpPr>
            <p:nvPr/>
          </p:nvCxnSpPr>
          <p:spPr>
            <a:xfrm>
              <a:off x="774763" y="2080648"/>
              <a:ext cx="3475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1C15863D-B185-4AA8-B506-945ADD5177B4}"/>
                </a:ext>
              </a:extLst>
            </p:cNvPr>
            <p:cNvSpPr/>
            <p:nvPr/>
          </p:nvSpPr>
          <p:spPr>
            <a:xfrm>
              <a:off x="1122356" y="1924700"/>
              <a:ext cx="198120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</a:t>
              </a:r>
              <a:r>
                <a:rPr lang="en-US" altLang="ko-KR" sz="1200" err="1">
                  <a:solidFill>
                    <a:schemeClr val="tx1"/>
                  </a:solidFill>
                </a:rPr>
                <a:t>homographies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8C0748B7-521A-4FE8-B80B-9843BDF0C264}"/>
                </a:ext>
              </a:extLst>
            </p:cNvPr>
            <p:cNvCxnSpPr>
              <a:cxnSpLocks/>
              <a:endCxn id="117" idx="1"/>
            </p:cNvCxnSpPr>
            <p:nvPr/>
          </p:nvCxnSpPr>
          <p:spPr>
            <a:xfrm>
              <a:off x="774763" y="2693584"/>
              <a:ext cx="3475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CB409C44-5F6C-4F18-9219-3263ED4435B5}"/>
                </a:ext>
              </a:extLst>
            </p:cNvPr>
            <p:cNvSpPr/>
            <p:nvPr/>
          </p:nvSpPr>
          <p:spPr>
            <a:xfrm>
              <a:off x="1122356" y="2537636"/>
              <a:ext cx="198120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camera </a:t>
              </a:r>
              <a:r>
                <a:rPr lang="en-US" altLang="ko-KR" sz="1200" err="1">
                  <a:solidFill>
                    <a:schemeClr val="tx1"/>
                  </a:solidFill>
                </a:rPr>
                <a:t>intrinsics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98255F2-80E4-4694-9FA9-21DF2DE0879A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>
              <a:off x="774763" y="3326182"/>
              <a:ext cx="3475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7C3283D-8928-4BFE-A4A7-E0EED01BE11A}"/>
                </a:ext>
              </a:extLst>
            </p:cNvPr>
            <p:cNvSpPr/>
            <p:nvPr/>
          </p:nvSpPr>
          <p:spPr>
            <a:xfrm>
              <a:off x="1122356" y="3170234"/>
              <a:ext cx="198120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camera </a:t>
              </a:r>
              <a:r>
                <a:rPr lang="en-US" altLang="ko-KR" sz="1200" err="1">
                  <a:solidFill>
                    <a:schemeClr val="tx1"/>
                  </a:solidFill>
                </a:rPr>
                <a:t>extrinsics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66D00934-2068-4371-A200-BE5F63C30A8E}"/>
                </a:ext>
              </a:extLst>
            </p:cNvPr>
            <p:cNvCxnSpPr>
              <a:cxnSpLocks/>
              <a:endCxn id="121" idx="1"/>
            </p:cNvCxnSpPr>
            <p:nvPr/>
          </p:nvCxnSpPr>
          <p:spPr>
            <a:xfrm>
              <a:off x="774763" y="3892515"/>
              <a:ext cx="3475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81F1C19-EB22-4287-A35B-EA18A173F39A}"/>
                </a:ext>
              </a:extLst>
            </p:cNvPr>
            <p:cNvSpPr/>
            <p:nvPr/>
          </p:nvSpPr>
          <p:spPr>
            <a:xfrm>
              <a:off x="1122356" y="3736567"/>
              <a:ext cx="198120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Estimate distortion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1037D2E-4023-485F-84F1-7F74D07C8AF4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774763" y="4797726"/>
              <a:ext cx="3475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E88A9A1E-E0B0-4A04-9D9C-BD075BE27E4B}"/>
                </a:ext>
              </a:extLst>
            </p:cNvPr>
            <p:cNvSpPr/>
            <p:nvPr/>
          </p:nvSpPr>
          <p:spPr>
            <a:xfrm>
              <a:off x="1122356" y="4641778"/>
              <a:ext cx="1981200" cy="311895"/>
            </a:xfrm>
            <a:prstGeom prst="roundRect">
              <a:avLst/>
            </a:prstGeom>
            <a:gradFill>
              <a:gsLst>
                <a:gs pos="75000">
                  <a:schemeClr val="accent1">
                    <a:lumMod val="5000"/>
                    <a:lumOff val="95000"/>
                  </a:schemeClr>
                </a:gs>
                <a:gs pos="60000">
                  <a:schemeClr val="accent1">
                    <a:lumMod val="5000"/>
                    <a:lumOff val="95000"/>
                  </a:schemeClr>
                </a:gs>
                <a:gs pos="9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Refine all parameters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72293A9-BE8D-463A-B883-184AD4330A22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3192453" y="1768753"/>
              <a:ext cx="88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49EE1CBE-4AA0-4378-A5C7-56B6646B6CE1}"/>
                </a:ext>
              </a:extLst>
            </p:cNvPr>
            <p:cNvSpPr/>
            <p:nvPr/>
          </p:nvSpPr>
          <p:spPr>
            <a:xfrm>
              <a:off x="3281356" y="1612805"/>
              <a:ext cx="198120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estimate </a:t>
              </a:r>
              <a:r>
                <a:rPr lang="en-US" altLang="ko-KR" sz="1200" err="1">
                  <a:solidFill>
                    <a:schemeClr val="tx1"/>
                  </a:solidFill>
                </a:rPr>
                <a:t>homography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1A79871A-39D0-4683-957E-D552B5327FB1}"/>
                </a:ext>
              </a:extLst>
            </p:cNvPr>
            <p:cNvSpPr/>
            <p:nvPr/>
          </p:nvSpPr>
          <p:spPr>
            <a:xfrm>
              <a:off x="3281356" y="2078033"/>
              <a:ext cx="1981200" cy="311895"/>
            </a:xfrm>
            <a:prstGeom prst="roundRect">
              <a:avLst/>
            </a:prstGeom>
            <a:gradFill>
              <a:gsLst>
                <a:gs pos="75000">
                  <a:schemeClr val="accent1">
                    <a:lumMod val="5000"/>
                    <a:lumOff val="95000"/>
                  </a:schemeClr>
                </a:gs>
                <a:gs pos="60000">
                  <a:schemeClr val="accent1">
                    <a:lumMod val="5000"/>
                    <a:lumOff val="95000"/>
                  </a:schemeClr>
                </a:gs>
                <a:gs pos="9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Refine </a:t>
              </a:r>
              <a:r>
                <a:rPr lang="en-US" altLang="ko-KR" sz="1200" err="1">
                  <a:solidFill>
                    <a:schemeClr val="tx1"/>
                  </a:solidFill>
                </a:rPr>
                <a:t>homography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80F1A2CC-F35C-4209-9771-33E321EECC19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>
              <a:off x="3192453" y="2233981"/>
              <a:ext cx="88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7ABC3F19-DEB5-4609-B4A5-3BADAF2BDD35}"/>
                </a:ext>
              </a:extLst>
            </p:cNvPr>
            <p:cNvCxnSpPr>
              <a:cxnSpLocks/>
              <a:stCxn id="125" idx="3"/>
              <a:endCxn id="129" idx="1"/>
            </p:cNvCxnSpPr>
            <p:nvPr/>
          </p:nvCxnSpPr>
          <p:spPr>
            <a:xfrm>
              <a:off x="5262556" y="1768753"/>
              <a:ext cx="17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FE0F0E30-B8B1-4762-9FA2-6FB2AF86DD76}"/>
                </a:ext>
              </a:extLst>
            </p:cNvPr>
            <p:cNvSpPr/>
            <p:nvPr/>
          </p:nvSpPr>
          <p:spPr>
            <a:xfrm>
              <a:off x="5440356" y="1612805"/>
              <a:ext cx="198120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normalized matrix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F2ECB4F3-AA89-46E1-AE5E-11573310E397}"/>
                </a:ext>
              </a:extLst>
            </p:cNvPr>
            <p:cNvCxnSpPr>
              <a:cxnSpLocks/>
              <a:stCxn id="126" idx="3"/>
              <a:endCxn id="131" idx="1"/>
            </p:cNvCxnSpPr>
            <p:nvPr/>
          </p:nvCxnSpPr>
          <p:spPr>
            <a:xfrm>
              <a:off x="5262556" y="2233981"/>
              <a:ext cx="17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73D92943-B05E-4D21-9EEF-7767F00E36EE}"/>
                </a:ext>
              </a:extLst>
            </p:cNvPr>
            <p:cNvSpPr/>
            <p:nvPr/>
          </p:nvSpPr>
          <p:spPr>
            <a:xfrm>
              <a:off x="5440356" y="2078033"/>
              <a:ext cx="126915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residuals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32" name="직선 연결선 11">
              <a:extLst>
                <a:ext uri="{FF2B5EF4-FFF2-40B4-BE49-F238E27FC236}">
                  <a16:creationId xmlns:a16="http://schemas.microsoft.com/office/drawing/2014/main" id="{C545B32E-346D-4286-8492-B4AD2A8B4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1458" y="2240999"/>
              <a:ext cx="1" cy="452584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9A6F2F34-9480-4C4A-AC6A-8918416649EF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>
              <a:off x="5351456" y="2693583"/>
              <a:ext cx="88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887BF0D8-E1DA-4D8C-B193-CE3DFD2FA9FB}"/>
                </a:ext>
              </a:extLst>
            </p:cNvPr>
            <p:cNvSpPr/>
            <p:nvPr/>
          </p:nvSpPr>
          <p:spPr>
            <a:xfrm>
              <a:off x="5440356" y="2537635"/>
              <a:ext cx="1269150" cy="31189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Jacobian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연결선 11">
              <a:extLst>
                <a:ext uri="{FF2B5EF4-FFF2-40B4-BE49-F238E27FC236}">
                  <a16:creationId xmlns:a16="http://schemas.microsoft.com/office/drawing/2014/main" id="{7123B423-EB52-420A-B8CD-401457DB07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452" y="1781396"/>
              <a:ext cx="1" cy="452584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D7D9723A-E2CC-44CA-8285-E6621B47E1F2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3103556" y="2080648"/>
              <a:ext cx="88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E84AED6B-E81F-43C7-8507-9F19AB0F0CE8}"/>
                </a:ext>
              </a:extLst>
            </p:cNvPr>
            <p:cNvCxnSpPr>
              <a:cxnSpLocks/>
              <a:stCxn id="117" idx="3"/>
              <a:endCxn id="138" idx="1"/>
            </p:cNvCxnSpPr>
            <p:nvPr/>
          </p:nvCxnSpPr>
          <p:spPr>
            <a:xfrm flipV="1">
              <a:off x="3103556" y="2691604"/>
              <a:ext cx="177800" cy="1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92E98D9A-0E66-47A7-825A-C2385D15F975}"/>
                </a:ext>
              </a:extLst>
            </p:cNvPr>
            <p:cNvSpPr/>
            <p:nvPr/>
          </p:nvSpPr>
          <p:spPr>
            <a:xfrm>
              <a:off x="3281356" y="2535656"/>
              <a:ext cx="623131" cy="311895"/>
            </a:xfrm>
            <a:prstGeom prst="roundRect">
              <a:avLst/>
            </a:prstGeom>
            <a:gradFill flip="none" rotWithShape="1">
              <a:gsLst>
                <a:gs pos="60000">
                  <a:schemeClr val="accent1">
                    <a:lumMod val="5000"/>
                    <a:lumOff val="9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SVD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9AE18FD-D395-458C-A332-FB9711872DCC}"/>
                </a:ext>
              </a:extLst>
            </p:cNvPr>
            <p:cNvSpPr/>
            <p:nvPr/>
          </p:nvSpPr>
          <p:spPr>
            <a:xfrm>
              <a:off x="7941358" y="5518509"/>
              <a:ext cx="366566" cy="311895"/>
            </a:xfrm>
            <a:prstGeom prst="roundRect">
              <a:avLst/>
            </a:prstGeom>
            <a:gradFill flip="none" rotWithShape="1">
              <a:gsLst>
                <a:gs pos="60000">
                  <a:schemeClr val="accent1">
                    <a:lumMod val="5000"/>
                    <a:lumOff val="95000"/>
                  </a:schemeClr>
                </a:gs>
                <a:gs pos="73000">
                  <a:schemeClr val="accent1">
                    <a:lumMod val="45000"/>
                    <a:lumOff val="5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E8DED61-017F-477F-878E-4FDC138AD015}"/>
                </a:ext>
              </a:extLst>
            </p:cNvPr>
            <p:cNvSpPr txBox="1"/>
            <p:nvPr/>
          </p:nvSpPr>
          <p:spPr>
            <a:xfrm>
              <a:off x="8307924" y="5535956"/>
              <a:ext cx="1433406" cy="456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기존 </a:t>
              </a:r>
              <a:r>
                <a:rPr lang="en-US" altLang="ko-KR" sz="1100"/>
                <a:t>library </a:t>
              </a:r>
              <a:r>
                <a:rPr lang="ko-KR" altLang="en-US" sz="1100"/>
                <a:t>일부 사용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112FD6E-BE24-4BE5-8C5F-78B591B0235C}"/>
                </a:ext>
              </a:extLst>
            </p:cNvPr>
            <p:cNvSpPr txBox="1"/>
            <p:nvPr/>
          </p:nvSpPr>
          <p:spPr>
            <a:xfrm>
              <a:off x="8307924" y="5984689"/>
              <a:ext cx="1143262" cy="456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기존 </a:t>
              </a:r>
              <a:r>
                <a:rPr lang="en-US" altLang="ko-KR" sz="1100"/>
                <a:t>library </a:t>
              </a:r>
              <a:r>
                <a:rPr lang="ko-KR" altLang="en-US" sz="1100"/>
                <a:t>사용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E454B1C7-51D4-4C53-9D3C-2B958EA5BB6A}"/>
                </a:ext>
              </a:extLst>
            </p:cNvPr>
            <p:cNvSpPr/>
            <p:nvPr/>
          </p:nvSpPr>
          <p:spPr>
            <a:xfrm>
              <a:off x="7941358" y="5984689"/>
              <a:ext cx="366566" cy="31189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75155218-833C-4DE1-8A1D-788EB9214B9E}"/>
                </a:ext>
              </a:extLst>
            </p:cNvPr>
            <p:cNvSpPr/>
            <p:nvPr/>
          </p:nvSpPr>
          <p:spPr>
            <a:xfrm>
              <a:off x="7941358" y="5052327"/>
              <a:ext cx="366566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7747385-C2C7-4D0F-B7E1-EF392DB6B230}"/>
                </a:ext>
              </a:extLst>
            </p:cNvPr>
            <p:cNvSpPr txBox="1"/>
            <p:nvPr/>
          </p:nvSpPr>
          <p:spPr>
            <a:xfrm>
              <a:off x="8307924" y="5069776"/>
              <a:ext cx="724878" cy="456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직접 개발</a:t>
              </a: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DCD45BA9-2D42-4F9F-A010-826450E13F16}"/>
                </a:ext>
              </a:extLst>
            </p:cNvPr>
            <p:cNvCxnSpPr>
              <a:cxnSpLocks/>
              <a:stCxn id="119" idx="3"/>
              <a:endCxn id="146" idx="1"/>
            </p:cNvCxnSpPr>
            <p:nvPr/>
          </p:nvCxnSpPr>
          <p:spPr>
            <a:xfrm>
              <a:off x="3103556" y="3326182"/>
              <a:ext cx="888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BD00763C-FBA9-4F9B-87FC-DFCE635AB050}"/>
                </a:ext>
              </a:extLst>
            </p:cNvPr>
            <p:cNvSpPr/>
            <p:nvPr/>
          </p:nvSpPr>
          <p:spPr>
            <a:xfrm>
              <a:off x="3192451" y="3170234"/>
              <a:ext cx="2159003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estimate view</a:t>
              </a: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r>
                <a:rPr lang="en-US" altLang="ko-KR" sz="1200">
                  <a:solidFill>
                    <a:schemeClr val="tx1"/>
                  </a:solidFill>
                </a:rPr>
                <a:t>transform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9FF12568-A307-4D7F-9863-C12BF05DC81E}"/>
                </a:ext>
              </a:extLst>
            </p:cNvPr>
            <p:cNvCxnSpPr>
              <a:cxnSpLocks/>
              <a:stCxn id="146" idx="3"/>
              <a:endCxn id="148" idx="1"/>
            </p:cNvCxnSpPr>
            <p:nvPr/>
          </p:nvCxnSpPr>
          <p:spPr>
            <a:xfrm>
              <a:off x="5351454" y="3326182"/>
              <a:ext cx="888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FCC7743B-E39B-4814-8B6C-2BE3288F23E4}"/>
                </a:ext>
              </a:extLst>
            </p:cNvPr>
            <p:cNvSpPr/>
            <p:nvPr/>
          </p:nvSpPr>
          <p:spPr>
            <a:xfrm>
              <a:off x="5440349" y="3170234"/>
              <a:ext cx="2309287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make true rotation matrix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9DBA9FF1-9059-41BC-8512-B83706BE2D1E}"/>
                </a:ext>
              </a:extLst>
            </p:cNvPr>
            <p:cNvCxnSpPr>
              <a:cxnSpLocks/>
              <a:stCxn id="121" idx="3"/>
              <a:endCxn id="150" idx="1"/>
            </p:cNvCxnSpPr>
            <p:nvPr/>
          </p:nvCxnSpPr>
          <p:spPr>
            <a:xfrm>
              <a:off x="3103556" y="3892515"/>
              <a:ext cx="133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5DE619FB-8F9B-4E1E-B0D6-3BEF8C477B4B}"/>
                </a:ext>
              </a:extLst>
            </p:cNvPr>
            <p:cNvSpPr/>
            <p:nvPr/>
          </p:nvSpPr>
          <p:spPr>
            <a:xfrm>
              <a:off x="3236900" y="3736567"/>
              <a:ext cx="1590466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image to normal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EA2FCA4A-A265-4120-8DF4-FF7A0EEF1F90}"/>
                </a:ext>
              </a:extLst>
            </p:cNvPr>
            <p:cNvCxnSpPr>
              <a:cxnSpLocks/>
              <a:stCxn id="131" idx="3"/>
              <a:endCxn id="152" idx="1"/>
            </p:cNvCxnSpPr>
            <p:nvPr/>
          </p:nvCxnSpPr>
          <p:spPr>
            <a:xfrm>
              <a:off x="6709506" y="2233981"/>
              <a:ext cx="17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0857D6BB-7880-4B07-9C73-30886090D5FD}"/>
                </a:ext>
              </a:extLst>
            </p:cNvPr>
            <p:cNvSpPr/>
            <p:nvPr/>
          </p:nvSpPr>
          <p:spPr>
            <a:xfrm>
              <a:off x="6887306" y="2078033"/>
              <a:ext cx="126915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value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53" name="직선 연결선 11">
              <a:extLst>
                <a:ext uri="{FF2B5EF4-FFF2-40B4-BE49-F238E27FC236}">
                  <a16:creationId xmlns:a16="http://schemas.microsoft.com/office/drawing/2014/main" id="{557FADCD-7CEA-46ED-BF1B-8E0E8E8C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8003" y="3892514"/>
              <a:ext cx="1" cy="452584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0898A43F-AF7F-49F1-8A77-B0CCC45ED44D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148004" y="4333938"/>
              <a:ext cx="88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7F55D9E-38CD-4548-A918-C330F18A8478}"/>
                </a:ext>
              </a:extLst>
            </p:cNvPr>
            <p:cNvSpPr/>
            <p:nvPr/>
          </p:nvSpPr>
          <p:spPr>
            <a:xfrm>
              <a:off x="3236900" y="4177990"/>
              <a:ext cx="1590466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normal to sensor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1994744E-7728-4BA3-99D5-7D115602D411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>
              <a:off x="3103556" y="4797726"/>
              <a:ext cx="17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4E60E63C-3A70-427D-B62E-C35FFC42FD3D}"/>
                </a:ext>
              </a:extLst>
            </p:cNvPr>
            <p:cNvSpPr/>
            <p:nvPr/>
          </p:nvSpPr>
          <p:spPr>
            <a:xfrm>
              <a:off x="3281356" y="4641778"/>
              <a:ext cx="126915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residuals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58" name="직선 연결선 11">
              <a:extLst>
                <a:ext uri="{FF2B5EF4-FFF2-40B4-BE49-F238E27FC236}">
                  <a16:creationId xmlns:a16="http://schemas.microsoft.com/office/drawing/2014/main" id="{69520E70-2B20-4C1E-A309-4D0B0522A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460" y="4804744"/>
              <a:ext cx="1" cy="125027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6A44F699-C452-4D27-AE7F-1258EA6FFA14}"/>
                </a:ext>
              </a:extLst>
            </p:cNvPr>
            <p:cNvCxnSpPr>
              <a:cxnSpLocks/>
              <a:endCxn id="160" idx="1"/>
            </p:cNvCxnSpPr>
            <p:nvPr/>
          </p:nvCxnSpPr>
          <p:spPr>
            <a:xfrm>
              <a:off x="3192456" y="5257328"/>
              <a:ext cx="88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3B394951-52CB-4267-A9B6-2559FB16337D}"/>
                </a:ext>
              </a:extLst>
            </p:cNvPr>
            <p:cNvSpPr/>
            <p:nvPr/>
          </p:nvSpPr>
          <p:spPr>
            <a:xfrm>
              <a:off x="3281356" y="5101380"/>
              <a:ext cx="1269150" cy="31189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Jacobian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70161638-1F8F-4116-B3AF-8DF8ADE57FB8}"/>
                </a:ext>
              </a:extLst>
            </p:cNvPr>
            <p:cNvCxnSpPr>
              <a:cxnSpLocks/>
              <a:stCxn id="157" idx="3"/>
              <a:endCxn id="162" idx="1"/>
            </p:cNvCxnSpPr>
            <p:nvPr/>
          </p:nvCxnSpPr>
          <p:spPr>
            <a:xfrm>
              <a:off x="4550506" y="4797726"/>
              <a:ext cx="17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77D3FF7C-A98C-4ECA-BDF2-EB74E805DFC1}"/>
                </a:ext>
              </a:extLst>
            </p:cNvPr>
            <p:cNvSpPr/>
            <p:nvPr/>
          </p:nvSpPr>
          <p:spPr>
            <a:xfrm>
              <a:off x="4728306" y="4641778"/>
              <a:ext cx="986326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value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60673BF-CB4A-4D6A-81E1-F3C5CEC07AF4}"/>
                </a:ext>
              </a:extLst>
            </p:cNvPr>
            <p:cNvCxnSpPr>
              <a:cxnSpLocks/>
              <a:endCxn id="164" idx="1"/>
            </p:cNvCxnSpPr>
            <p:nvPr/>
          </p:nvCxnSpPr>
          <p:spPr>
            <a:xfrm>
              <a:off x="3192456" y="5656172"/>
              <a:ext cx="888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4D19A4CD-233B-4090-9226-39ABD6ED1589}"/>
                </a:ext>
              </a:extLst>
            </p:cNvPr>
            <p:cNvSpPr/>
            <p:nvPr/>
          </p:nvSpPr>
          <p:spPr>
            <a:xfrm>
              <a:off x="3281355" y="5500224"/>
              <a:ext cx="1981191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Decompose P vector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EF6468C5-75C9-40DC-BDD4-27FAFA4C944E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>
              <a:off x="5705745" y="4779262"/>
              <a:ext cx="133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F87D4242-56AD-417B-A1EB-B9C5BC08640A}"/>
                </a:ext>
              </a:extLst>
            </p:cNvPr>
            <p:cNvSpPr/>
            <p:nvPr/>
          </p:nvSpPr>
          <p:spPr>
            <a:xfrm>
              <a:off x="5839089" y="4623314"/>
              <a:ext cx="1590466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To rotation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7" name="직선 연결선 11">
              <a:extLst>
                <a:ext uri="{FF2B5EF4-FFF2-40B4-BE49-F238E27FC236}">
                  <a16:creationId xmlns:a16="http://schemas.microsoft.com/office/drawing/2014/main" id="{D9277722-F9E0-4940-A7E3-939A1AE30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192" y="4779261"/>
              <a:ext cx="1" cy="452584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0AECA517-351B-421D-9F23-FBB2F7B6A0F5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>
              <a:off x="5750193" y="5220685"/>
              <a:ext cx="88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91950F63-BC6B-4BF5-BC4D-41A3612D915A}"/>
                </a:ext>
              </a:extLst>
            </p:cNvPr>
            <p:cNvSpPr/>
            <p:nvPr/>
          </p:nvSpPr>
          <p:spPr>
            <a:xfrm>
              <a:off x="5839089" y="5064737"/>
              <a:ext cx="1590466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To Rodrigues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CB14FB2-B099-4EA2-9E12-7F953864CACF}"/>
                </a:ext>
              </a:extLst>
            </p:cNvPr>
            <p:cNvCxnSpPr>
              <a:cxnSpLocks/>
              <a:endCxn id="171" idx="1"/>
            </p:cNvCxnSpPr>
            <p:nvPr/>
          </p:nvCxnSpPr>
          <p:spPr>
            <a:xfrm>
              <a:off x="3192456" y="6055016"/>
              <a:ext cx="888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4AA8435A-10D4-41A8-93C7-AB6D76A932E8}"/>
                </a:ext>
              </a:extLst>
            </p:cNvPr>
            <p:cNvSpPr/>
            <p:nvPr/>
          </p:nvSpPr>
          <p:spPr>
            <a:xfrm>
              <a:off x="3281355" y="5899068"/>
              <a:ext cx="1981191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Compose P vector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B4684D2-420C-4260-8885-361677A8DCB1}"/>
                </a:ext>
              </a:extLst>
            </p:cNvPr>
            <p:cNvSpPr/>
            <p:nvPr/>
          </p:nvSpPr>
          <p:spPr>
            <a:xfrm>
              <a:off x="1005620" y="1557404"/>
              <a:ext cx="7267571" cy="140586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3FF565B-4C38-4510-B023-641D87BC13FF}"/>
                </a:ext>
              </a:extLst>
            </p:cNvPr>
            <p:cNvSpPr txBox="1"/>
            <p:nvPr/>
          </p:nvSpPr>
          <p:spPr>
            <a:xfrm>
              <a:off x="8348656" y="2078033"/>
              <a:ext cx="973343" cy="590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rgbClr val="00B050"/>
                  </a:solidFill>
                </a:rPr>
                <a:t>검증 완료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DA9224E-D66F-4CF0-875C-EE3D428A2EFF}"/>
                </a:ext>
              </a:extLst>
            </p:cNvPr>
            <p:cNvSpPr/>
            <p:nvPr/>
          </p:nvSpPr>
          <p:spPr>
            <a:xfrm>
              <a:off x="965118" y="3081993"/>
              <a:ext cx="6902532" cy="32145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50A846B-72E4-400F-8032-21162844B865}"/>
                </a:ext>
              </a:extLst>
            </p:cNvPr>
            <p:cNvSpPr txBox="1"/>
            <p:nvPr/>
          </p:nvSpPr>
          <p:spPr>
            <a:xfrm>
              <a:off x="7871358" y="3582869"/>
              <a:ext cx="973343" cy="590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검증 필요</a:t>
              </a: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33388E5-8B9F-4A07-A394-BB0F4E7B42E5}"/>
              </a:ext>
            </a:extLst>
          </p:cNvPr>
          <p:cNvSpPr/>
          <p:nvPr/>
        </p:nvSpPr>
        <p:spPr>
          <a:xfrm>
            <a:off x="442348" y="1729990"/>
            <a:ext cx="6861715" cy="6427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5EAC-6249-4C8F-B127-78CB8CB7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XY</a:t>
            </a:r>
            <a:r>
              <a:rPr lang="ko-KR" altLang="en-US"/>
              <a:t> </a:t>
            </a:r>
            <a:r>
              <a:rPr lang="en-US" altLang="ko-KR"/>
              <a:t>Cal</a:t>
            </a:r>
            <a:r>
              <a:rPr lang="ko-KR" altLang="en-US"/>
              <a:t> </a:t>
            </a:r>
            <a:r>
              <a:rPr lang="en-US" altLang="ko-KR"/>
              <a:t>Algorithm </a:t>
            </a:r>
            <a:r>
              <a:rPr lang="ko-KR" altLang="en-US"/>
              <a:t>구현 현황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0A20A-EB9F-4CE4-B7CF-BE465E6378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0B7D2-A1CC-4980-8AC6-2A3EC6557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046" y="3635981"/>
            <a:ext cx="3681046" cy="2834603"/>
          </a:xfrm>
          <a:prstGeom prst="rect">
            <a:avLst/>
          </a:prstGeom>
        </p:spPr>
      </p:pic>
      <p:pic>
        <p:nvPicPr>
          <p:cNvPr id="5" name="그림 4" descr="텍스트, 체커, 바둑판식이(가) 표시된 사진&#10;&#10;자동 생성된 설명">
            <a:extLst>
              <a:ext uri="{FF2B5EF4-FFF2-40B4-BE49-F238E27FC236}">
                <a16:creationId xmlns:a16="http://schemas.microsoft.com/office/drawing/2014/main" id="{D8664798-DCA3-42DC-AC64-1DBCBE5C6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18" y="5231353"/>
            <a:ext cx="1588820" cy="1191615"/>
          </a:xfrm>
          <a:prstGeom prst="rect">
            <a:avLst/>
          </a:prstGeom>
        </p:spPr>
      </p:pic>
      <p:pic>
        <p:nvPicPr>
          <p:cNvPr id="6" name="그림 5" descr="텍스트, 체커이(가) 표시된 사진&#10;&#10;자동 생성된 설명">
            <a:extLst>
              <a:ext uri="{FF2B5EF4-FFF2-40B4-BE49-F238E27FC236}">
                <a16:creationId xmlns:a16="http://schemas.microsoft.com/office/drawing/2014/main" id="{FB448E4B-C926-4D42-9CBD-A1951B53E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22" y="3660873"/>
            <a:ext cx="1703655" cy="1277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997FF7-8220-4277-B380-8F99BCF125C2}"/>
              </a:ext>
            </a:extLst>
          </p:cNvPr>
          <p:cNvSpPr txBox="1"/>
          <p:nvPr/>
        </p:nvSpPr>
        <p:spPr>
          <a:xfrm>
            <a:off x="4216955" y="342900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Distorted image</a:t>
            </a:r>
            <a:endParaRPr lang="ko-KR" altLang="en-US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B724F-A8F7-4420-A757-1435FE98B355}"/>
              </a:ext>
            </a:extLst>
          </p:cNvPr>
          <p:cNvSpPr txBox="1"/>
          <p:nvPr/>
        </p:nvSpPr>
        <p:spPr>
          <a:xfrm>
            <a:off x="3890377" y="4943913"/>
            <a:ext cx="18485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Undistorted image (OpenCV)</a:t>
            </a:r>
            <a:endParaRPr lang="ko-KR" alt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8592C-38BE-4191-995D-299279CE371E}"/>
              </a:ext>
            </a:extLst>
          </p:cNvPr>
          <p:cNvSpPr txBox="1"/>
          <p:nvPr/>
        </p:nvSpPr>
        <p:spPr>
          <a:xfrm>
            <a:off x="4298135" y="4782907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0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D38BC-4C1B-4DF0-8057-BAA1A7F30D71}"/>
              </a:ext>
            </a:extLst>
          </p:cNvPr>
          <p:cNvSpPr txBox="1"/>
          <p:nvPr/>
        </p:nvSpPr>
        <p:spPr>
          <a:xfrm>
            <a:off x="4433741" y="4790209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6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C9DD5-8DAB-4391-B87D-9D7ABECBC593}"/>
              </a:ext>
            </a:extLst>
          </p:cNvPr>
          <p:cNvSpPr txBox="1"/>
          <p:nvPr/>
        </p:nvSpPr>
        <p:spPr>
          <a:xfrm>
            <a:off x="4538072" y="4790209"/>
            <a:ext cx="425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12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0B3A9-415F-41D5-8F1F-53F4986E3589}"/>
              </a:ext>
            </a:extLst>
          </p:cNvPr>
          <p:cNvSpPr txBox="1"/>
          <p:nvPr/>
        </p:nvSpPr>
        <p:spPr>
          <a:xfrm>
            <a:off x="4212953" y="4508149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1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A7A20-D0B9-43B3-8BA3-CE2D15586608}"/>
              </a:ext>
            </a:extLst>
          </p:cNvPr>
          <p:cNvSpPr txBox="1"/>
          <p:nvPr/>
        </p:nvSpPr>
        <p:spPr>
          <a:xfrm>
            <a:off x="4212953" y="4378458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2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786BF-991F-43FA-A637-07E3678E8256}"/>
              </a:ext>
            </a:extLst>
          </p:cNvPr>
          <p:cNvSpPr txBox="1"/>
          <p:nvPr/>
        </p:nvSpPr>
        <p:spPr>
          <a:xfrm>
            <a:off x="4219370" y="4259336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3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2D814-1D5F-4004-B7B3-5FE83052C9F0}"/>
              </a:ext>
            </a:extLst>
          </p:cNvPr>
          <p:cNvSpPr txBox="1"/>
          <p:nvPr/>
        </p:nvSpPr>
        <p:spPr>
          <a:xfrm>
            <a:off x="6376893" y="4723290"/>
            <a:ext cx="151488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0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F6BEE-4343-4F42-891B-D8E2E3919488}"/>
              </a:ext>
            </a:extLst>
          </p:cNvPr>
          <p:cNvSpPr txBox="1"/>
          <p:nvPr/>
        </p:nvSpPr>
        <p:spPr>
          <a:xfrm>
            <a:off x="6449592" y="4991357"/>
            <a:ext cx="151488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1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69209E-11B1-4C91-AFF2-AC271C60A327}"/>
              </a:ext>
            </a:extLst>
          </p:cNvPr>
          <p:cNvSpPr txBox="1"/>
          <p:nvPr/>
        </p:nvSpPr>
        <p:spPr>
          <a:xfrm>
            <a:off x="6492827" y="5185656"/>
            <a:ext cx="151488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2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325632-22B0-40A6-89C6-282665A31859}"/>
              </a:ext>
            </a:extLst>
          </p:cNvPr>
          <p:cNvSpPr txBox="1"/>
          <p:nvPr/>
        </p:nvSpPr>
        <p:spPr>
          <a:xfrm>
            <a:off x="6718490" y="4852215"/>
            <a:ext cx="151488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6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B57984-0202-48E6-B341-978F97B7D986}"/>
              </a:ext>
            </a:extLst>
          </p:cNvPr>
          <p:cNvSpPr txBox="1"/>
          <p:nvPr/>
        </p:nvSpPr>
        <p:spPr>
          <a:xfrm>
            <a:off x="6996782" y="4883695"/>
            <a:ext cx="324593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12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CB5CC6-527C-4D39-BF00-5AE839FA54A3}"/>
              </a:ext>
            </a:extLst>
          </p:cNvPr>
          <p:cNvSpPr txBox="1"/>
          <p:nvPr/>
        </p:nvSpPr>
        <p:spPr>
          <a:xfrm>
            <a:off x="5277323" y="4000509"/>
            <a:ext cx="425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54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FF11EF-0137-4673-AF72-3E72FF9A856B}"/>
              </a:ext>
            </a:extLst>
          </p:cNvPr>
          <p:cNvSpPr txBox="1"/>
          <p:nvPr/>
        </p:nvSpPr>
        <p:spPr>
          <a:xfrm>
            <a:off x="5363821" y="4768279"/>
            <a:ext cx="425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48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DF9D01-B1D9-42E0-A8F4-04346350A9B3}"/>
              </a:ext>
            </a:extLst>
          </p:cNvPr>
          <p:cNvSpPr txBox="1"/>
          <p:nvPr/>
        </p:nvSpPr>
        <p:spPr>
          <a:xfrm>
            <a:off x="8867737" y="3704736"/>
            <a:ext cx="416454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48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831E8-CB6B-4DC5-B9ED-92F2F81F6A72}"/>
              </a:ext>
            </a:extLst>
          </p:cNvPr>
          <p:cNvSpPr txBox="1"/>
          <p:nvPr/>
        </p:nvSpPr>
        <p:spPr>
          <a:xfrm>
            <a:off x="9284191" y="5110162"/>
            <a:ext cx="380519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54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EFD26D-0FCD-46CE-A3C1-878143F02C9B}"/>
              </a:ext>
            </a:extLst>
          </p:cNvPr>
          <p:cNvSpPr txBox="1"/>
          <p:nvPr/>
        </p:nvSpPr>
        <p:spPr>
          <a:xfrm>
            <a:off x="4216913" y="4160936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4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0F1DC8-7ECE-40CC-9D58-57505E57FC60}"/>
              </a:ext>
            </a:extLst>
          </p:cNvPr>
          <p:cNvSpPr txBox="1"/>
          <p:nvPr/>
        </p:nvSpPr>
        <p:spPr>
          <a:xfrm>
            <a:off x="4233635" y="4042661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5</a:t>
            </a:r>
            <a:endParaRPr lang="ko-KR" altLang="en-US" sz="900">
              <a:highlight>
                <a:srgbClr val="00FFFF"/>
              </a:highlight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936E944-28E0-4C4C-BBC0-49DA80CD5EBE}"/>
              </a:ext>
            </a:extLst>
          </p:cNvPr>
          <p:cNvGrpSpPr/>
          <p:nvPr/>
        </p:nvGrpSpPr>
        <p:grpSpPr>
          <a:xfrm>
            <a:off x="101722" y="3538769"/>
            <a:ext cx="3039735" cy="2838372"/>
            <a:chOff x="255161" y="3621940"/>
            <a:chExt cx="2630992" cy="2456706"/>
          </a:xfrm>
        </p:grpSpPr>
        <p:pic>
          <p:nvPicPr>
            <p:cNvPr id="27" name="Picture 2" descr="8,724 Chess Board Illustrations &amp; Clip Art - iStock">
              <a:extLst>
                <a:ext uri="{FF2B5EF4-FFF2-40B4-BE49-F238E27FC236}">
                  <a16:creationId xmlns:a16="http://schemas.microsoft.com/office/drawing/2014/main" id="{824662FB-08EF-4048-9C8B-A27AA7B5CE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2" r="72810" b="60860"/>
            <a:stretch/>
          </p:blipFill>
          <p:spPr bwMode="auto">
            <a:xfrm>
              <a:off x="534149" y="3621940"/>
              <a:ext cx="2352004" cy="2456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A942697-4009-4A66-9696-A68BE1571D1A}"/>
                </a:ext>
              </a:extLst>
            </p:cNvPr>
            <p:cNvSpPr/>
            <p:nvPr/>
          </p:nvSpPr>
          <p:spPr>
            <a:xfrm>
              <a:off x="1556960" y="4789994"/>
              <a:ext cx="117869" cy="1205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031100-D950-42B2-8198-0C862242FC64}"/>
                </a:ext>
              </a:extLst>
            </p:cNvPr>
            <p:cNvSpPr txBox="1"/>
            <p:nvPr/>
          </p:nvSpPr>
          <p:spPr>
            <a:xfrm>
              <a:off x="255161" y="4075794"/>
              <a:ext cx="1139379" cy="559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A corner in the undistorted image found by suing OpenCV</a:t>
              </a:r>
              <a:endParaRPr lang="ko-KR" altLang="en-US" sz="90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451603-379F-4097-9F00-232BEC97DE65}"/>
                </a:ext>
              </a:extLst>
            </p:cNvPr>
            <p:cNvCxnSpPr/>
            <p:nvPr/>
          </p:nvCxnSpPr>
          <p:spPr>
            <a:xfrm>
              <a:off x="1194525" y="4569599"/>
              <a:ext cx="310441" cy="20053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57E64BC-52AB-4D6A-9487-46A53301982F}"/>
                </a:ext>
              </a:extLst>
            </p:cNvPr>
            <p:cNvSpPr/>
            <p:nvPr/>
          </p:nvSpPr>
          <p:spPr>
            <a:xfrm>
              <a:off x="1950364" y="4383793"/>
              <a:ext cx="117869" cy="1205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737AA38-5E81-471D-9549-509FD51D2238}"/>
                </a:ext>
              </a:extLst>
            </p:cNvPr>
            <p:cNvCxnSpPr>
              <a:cxnSpLocks/>
              <a:stCxn id="28" idx="7"/>
              <a:endCxn id="31" idx="3"/>
            </p:cNvCxnSpPr>
            <p:nvPr/>
          </p:nvCxnSpPr>
          <p:spPr>
            <a:xfrm flipV="1">
              <a:off x="1657567" y="4486729"/>
              <a:ext cx="310059" cy="320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BF93DE4-DF44-4FFE-8EB7-F0E02D1D5510}"/>
                    </a:ext>
                  </a:extLst>
                </p:cNvPr>
                <p:cNvSpPr txBox="1"/>
                <p:nvPr/>
              </p:nvSpPr>
              <p:spPr>
                <a:xfrm>
                  <a:off x="874261" y="5694733"/>
                  <a:ext cx="1467481" cy="23975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BF93DE4-DF44-4FFE-8EB7-F0E02D1D5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261" y="5694733"/>
                  <a:ext cx="1467481" cy="2397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34F582-CD30-4A01-AF49-80C2112D47DF}"/>
                </a:ext>
              </a:extLst>
            </p:cNvPr>
            <p:cNvSpPr txBox="1"/>
            <p:nvPr/>
          </p:nvSpPr>
          <p:spPr>
            <a:xfrm>
              <a:off x="1708417" y="3998082"/>
              <a:ext cx="1073656" cy="3196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highlight>
                    <a:srgbClr val="C0C0C0"/>
                  </a:highlight>
                </a:rPr>
                <a:t>A corner in the distorted image</a:t>
              </a:r>
              <a:endParaRPr lang="ko-KR" altLang="en-US" sz="900">
                <a:highlight>
                  <a:srgbClr val="C0C0C0"/>
                </a:highligh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984C9ADB-A7C4-4FAB-B54A-B7703AFB85DF}"/>
                    </a:ext>
                  </a:extLst>
                </p:cNvPr>
                <p:cNvSpPr/>
                <p:nvPr/>
              </p:nvSpPr>
              <p:spPr>
                <a:xfrm>
                  <a:off x="1562204" y="4932803"/>
                  <a:ext cx="629848" cy="239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984C9ADB-A7C4-4FAB-B54A-B7703AFB85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04" y="4932803"/>
                  <a:ext cx="629848" cy="2397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A935618-B0B3-44F4-9F9B-217F47879F6E}"/>
                    </a:ext>
                  </a:extLst>
                </p:cNvPr>
                <p:cNvSpPr/>
                <p:nvPr/>
              </p:nvSpPr>
              <p:spPr>
                <a:xfrm>
                  <a:off x="2132783" y="4343582"/>
                  <a:ext cx="629848" cy="239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A935618-B0B3-44F4-9F9B-217F47879F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783" y="4343582"/>
                  <a:ext cx="629848" cy="2397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AD1237-6EBD-4ADE-A856-B8F26DA9D73D}"/>
                  </a:ext>
                </a:extLst>
              </p:cNvPr>
              <p:cNvSpPr txBox="1"/>
              <p:nvPr/>
            </p:nvSpPr>
            <p:spPr>
              <a:xfrm>
                <a:off x="1723568" y="852149"/>
                <a:ext cx="1571328" cy="87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AD1237-6EBD-4ADE-A856-B8F26DA9D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68" y="852149"/>
                <a:ext cx="1571328" cy="874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DB70DB-B6CE-49D3-A4F9-ADE22ACD3B71}"/>
                  </a:ext>
                </a:extLst>
              </p:cNvPr>
              <p:cNvSpPr txBox="1"/>
              <p:nvPr/>
            </p:nvSpPr>
            <p:spPr>
              <a:xfrm>
                <a:off x="5855383" y="778071"/>
                <a:ext cx="2537041" cy="785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DB70DB-B6CE-49D3-A4F9-ADE22ACD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83" y="778071"/>
                <a:ext cx="2537041" cy="7859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표 38">
                <a:extLst>
                  <a:ext uri="{FF2B5EF4-FFF2-40B4-BE49-F238E27FC236}">
                    <a16:creationId xmlns:a16="http://schemas.microsoft.com/office/drawing/2014/main" id="{B2CAC310-CBE0-4E1B-A2D3-41BF3ADD75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3824181"/>
                  </p:ext>
                </p:extLst>
              </p:nvPr>
            </p:nvGraphicFramePr>
            <p:xfrm>
              <a:off x="476509" y="1871379"/>
              <a:ext cx="3693190" cy="142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6862">
                      <a:extLst>
                        <a:ext uri="{9D8B030D-6E8A-4147-A177-3AD203B41FA5}">
                          <a16:colId xmlns:a16="http://schemas.microsoft.com/office/drawing/2014/main" val="2661333012"/>
                        </a:ext>
                      </a:extLst>
                    </a:gridCol>
                    <a:gridCol w="2636328">
                      <a:extLst>
                        <a:ext uri="{9D8B030D-6E8A-4147-A177-3AD203B41FA5}">
                          <a16:colId xmlns:a16="http://schemas.microsoft.com/office/drawing/2014/main" val="3638065956"/>
                        </a:ext>
                      </a:extLst>
                    </a:gridCol>
                  </a:tblGrid>
                  <a:tr h="30202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r>
                            <a:rPr lang="ko-KR" altLang="en-US" sz="1000"/>
                            <a:t> </a:t>
                          </a:r>
                          <a:r>
                            <a:rPr lang="en-US" altLang="ko-KR" sz="1000"/>
                            <a:t>(1</a:t>
                          </a:r>
                          <a:r>
                            <a:rPr lang="en-US" altLang="ko-KR" sz="1000" baseline="30000"/>
                            <a:t>st</a:t>
                          </a:r>
                          <a:r>
                            <a:rPr lang="en-US" altLang="ko-KR" sz="1000"/>
                            <a:t> image)</a:t>
                          </a:r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2386724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OpenCV</a:t>
                          </a:r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.60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50.2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193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−39.1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3.35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412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0.0297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0.00703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1.00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3351269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Mine </a:t>
                          </a:r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.60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50.2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193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−39.1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3.35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412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0.0297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0.00703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1.00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756996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표 38">
                <a:extLst>
                  <a:ext uri="{FF2B5EF4-FFF2-40B4-BE49-F238E27FC236}">
                    <a16:creationId xmlns:a16="http://schemas.microsoft.com/office/drawing/2014/main" id="{B2CAC310-CBE0-4E1B-A2D3-41BF3ADD75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3824181"/>
                  </p:ext>
                </p:extLst>
              </p:nvPr>
            </p:nvGraphicFramePr>
            <p:xfrm>
              <a:off x="476509" y="1871379"/>
              <a:ext cx="3693190" cy="142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6862">
                      <a:extLst>
                        <a:ext uri="{9D8B030D-6E8A-4147-A177-3AD203B41FA5}">
                          <a16:colId xmlns:a16="http://schemas.microsoft.com/office/drawing/2014/main" val="2661333012"/>
                        </a:ext>
                      </a:extLst>
                    </a:gridCol>
                    <a:gridCol w="2636328">
                      <a:extLst>
                        <a:ext uri="{9D8B030D-6E8A-4147-A177-3AD203B41FA5}">
                          <a16:colId xmlns:a16="http://schemas.microsoft.com/office/drawing/2014/main" val="3638065956"/>
                        </a:ext>
                      </a:extLst>
                    </a:gridCol>
                  </a:tblGrid>
                  <a:tr h="30202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0185" t="-2000" r="-231" b="-3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2386724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OpenCV</a:t>
                          </a:r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0185" t="-55435" r="-231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351269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Mine </a:t>
                          </a:r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40185" t="-153763" r="-231" b="-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6996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11">
                <a:extLst>
                  <a:ext uri="{FF2B5EF4-FFF2-40B4-BE49-F238E27FC236}">
                    <a16:creationId xmlns:a16="http://schemas.microsoft.com/office/drawing/2014/main" id="{DD2955D0-E570-409A-9512-BE2C472628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5526016"/>
                  </p:ext>
                </p:extLst>
              </p:nvPr>
            </p:nvGraphicFramePr>
            <p:xfrm>
              <a:off x="4980051" y="1871379"/>
              <a:ext cx="4104640" cy="142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9462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1602589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1602589">
                      <a:extLst>
                        <a:ext uri="{9D8B030D-6E8A-4147-A177-3AD203B41FA5}">
                          <a16:colId xmlns:a16="http://schemas.microsoft.com/office/drawing/2014/main" val="17208599"/>
                        </a:ext>
                      </a:extLst>
                    </a:gridCol>
                  </a:tblGrid>
                  <a:tr h="30202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Intrinsic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Extrinsic (for the 1</a:t>
                          </a:r>
                          <a:r>
                            <a:rPr lang="en-US" altLang="ko-KR" sz="1000" baseline="30000"/>
                            <a:t>st</a:t>
                          </a:r>
                          <a:r>
                            <a:rPr lang="en-US" altLang="ko-KR" sz="1000"/>
                            <a:t> image)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OpenCV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03.4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313.4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503.0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243.3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.0053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0.99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−2.5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−0.96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0.034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.29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0.095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Mine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(Distorted)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02.7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−1.1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319.4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503.0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242.8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.0048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−2.6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−0.95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0.029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.31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0.075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059208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11">
                <a:extLst>
                  <a:ext uri="{FF2B5EF4-FFF2-40B4-BE49-F238E27FC236}">
                    <a16:creationId xmlns:a16="http://schemas.microsoft.com/office/drawing/2014/main" id="{DD2955D0-E570-409A-9512-BE2C472628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5526016"/>
                  </p:ext>
                </p:extLst>
              </p:nvPr>
            </p:nvGraphicFramePr>
            <p:xfrm>
              <a:off x="4980051" y="1871379"/>
              <a:ext cx="4104640" cy="142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9462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1602589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1602589">
                      <a:extLst>
                        <a:ext uri="{9D8B030D-6E8A-4147-A177-3AD203B41FA5}">
                          <a16:colId xmlns:a16="http://schemas.microsoft.com/office/drawing/2014/main" val="17208599"/>
                        </a:ext>
                      </a:extLst>
                    </a:gridCol>
                  </a:tblGrid>
                  <a:tr h="30202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Intrinsic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Extrinsic (for the 1</a:t>
                          </a:r>
                          <a:r>
                            <a:rPr lang="en-US" altLang="ko-KR" sz="1000" baseline="30000"/>
                            <a:t>st</a:t>
                          </a:r>
                          <a:r>
                            <a:rPr lang="en-US" altLang="ko-KR" sz="1000"/>
                            <a:t> image)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OpenCV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56274" t="-55435" r="-100760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55682" t="-55435" r="-379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Mine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(Distorted)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56274" t="-153763" r="-100760" b="-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155682" t="-153763" r="-379" b="-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2088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130DA8E-9426-465A-A4F0-28A261776058}"/>
              </a:ext>
            </a:extLst>
          </p:cNvPr>
          <p:cNvSpPr txBox="1"/>
          <p:nvPr/>
        </p:nvSpPr>
        <p:spPr>
          <a:xfrm>
            <a:off x="5957178" y="1573128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intrinsic parameters</a:t>
            </a:r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EE3928-EB7A-4010-9BC0-03FF5EC73A0A}"/>
              </a:ext>
            </a:extLst>
          </p:cNvPr>
          <p:cNvSpPr txBox="1"/>
          <p:nvPr/>
        </p:nvSpPr>
        <p:spPr>
          <a:xfrm>
            <a:off x="7370076" y="1582264"/>
            <a:ext cx="1425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extrinsic parameters</a:t>
            </a:r>
            <a:endParaRPr lang="ko-KR" altLang="en-US" sz="1050"/>
          </a:p>
        </p:txBody>
      </p:sp>
      <p:sp>
        <p:nvSpPr>
          <p:cNvPr id="43" name="오른쪽 중괄호 42">
            <a:extLst>
              <a:ext uri="{FF2B5EF4-FFF2-40B4-BE49-F238E27FC236}">
                <a16:creationId xmlns:a16="http://schemas.microsoft.com/office/drawing/2014/main" id="{538D1742-AC19-46D5-8D86-6AE1FD69AB53}"/>
              </a:ext>
            </a:extLst>
          </p:cNvPr>
          <p:cNvSpPr/>
          <p:nvPr/>
        </p:nvSpPr>
        <p:spPr>
          <a:xfrm rot="5400000">
            <a:off x="6767795" y="1123467"/>
            <a:ext cx="82224" cy="859523"/>
          </a:xfrm>
          <a:prstGeom prst="rightBrace">
            <a:avLst>
              <a:gd name="adj1" fmla="val 33706"/>
              <a:gd name="adj2" fmla="val 48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3F504738-7789-42EB-B4E2-41D88C13AAF7}"/>
              </a:ext>
            </a:extLst>
          </p:cNvPr>
          <p:cNvSpPr/>
          <p:nvPr/>
        </p:nvSpPr>
        <p:spPr>
          <a:xfrm rot="5400000">
            <a:off x="7786076" y="1152507"/>
            <a:ext cx="82224" cy="859523"/>
          </a:xfrm>
          <a:prstGeom prst="rightBrace">
            <a:avLst>
              <a:gd name="adj1" fmla="val 33706"/>
              <a:gd name="adj2" fmla="val 48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82F054-1575-4F92-A1A9-02D2AB6E26B8}"/>
              </a:ext>
            </a:extLst>
          </p:cNvPr>
          <p:cNvSpPr txBox="1"/>
          <p:nvPr/>
        </p:nvSpPr>
        <p:spPr>
          <a:xfrm>
            <a:off x="153742" y="638797"/>
            <a:ext cx="192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 err="1"/>
              <a:t>Homography</a:t>
            </a:r>
            <a:r>
              <a:rPr lang="en-US" altLang="ko-KR" sz="140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399282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B92E-9091-F7F4-DF05-715E037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XY Cal Chart type comparison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A489-DCD9-44A9-ADE9-3FB2FD6F5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E060D9-4042-32C4-7518-7D771E27F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70967"/>
              </p:ext>
            </p:extLst>
          </p:nvPr>
        </p:nvGraphicFramePr>
        <p:xfrm>
          <a:off x="101722" y="851156"/>
          <a:ext cx="9613885" cy="5498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65">
                  <a:extLst>
                    <a:ext uri="{9D8B030D-6E8A-4147-A177-3AD203B41FA5}">
                      <a16:colId xmlns:a16="http://schemas.microsoft.com/office/drawing/2014/main" val="3709035293"/>
                    </a:ext>
                  </a:extLst>
                </a:gridCol>
                <a:gridCol w="1380020">
                  <a:extLst>
                    <a:ext uri="{9D8B030D-6E8A-4147-A177-3AD203B41FA5}">
                      <a16:colId xmlns:a16="http://schemas.microsoft.com/office/drawing/2014/main" val="3861916222"/>
                    </a:ext>
                  </a:extLst>
                </a:gridCol>
                <a:gridCol w="3626750">
                  <a:extLst>
                    <a:ext uri="{9D8B030D-6E8A-4147-A177-3AD203B41FA5}">
                      <a16:colId xmlns:a16="http://schemas.microsoft.com/office/drawing/2014/main" val="3063225207"/>
                    </a:ext>
                  </a:extLst>
                </a:gridCol>
                <a:gridCol w="3626750">
                  <a:extLst>
                    <a:ext uri="{9D8B030D-6E8A-4147-A177-3AD203B41FA5}">
                      <a16:colId xmlns:a16="http://schemas.microsoft.com/office/drawing/2014/main" val="2384178425"/>
                    </a:ext>
                  </a:extLst>
                </a:gridCol>
              </a:tblGrid>
              <a:tr h="662898">
                <a:tc gridSpan="2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120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</a:rPr>
                        <a:t>LED chart type</a:t>
                      </a:r>
                      <a:endParaRPr lang="en-US" altLang="ko-KR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</a:rPr>
                        <a:t>Checkerboard chart type</a:t>
                      </a:r>
                      <a:endParaRPr lang="en-US" altLang="ko-KR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424854"/>
                  </a:ext>
                </a:extLst>
              </a:tr>
              <a:tr h="833969">
                <a:tc gridSpan="2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Version</a:t>
                      </a:r>
                      <a:endParaRPr lang="en-US" altLang="ko-KR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단일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Back light/Front light/Tx light</a:t>
                      </a:r>
                      <a:endParaRPr lang="en-US" altLang="ko-KR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* Chart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의 </a:t>
                      </a: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light source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가 없음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628155"/>
                  </a:ext>
                </a:extLst>
              </a:tr>
              <a:tr h="833969">
                <a:tc rowSpan="4"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장단점 비교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Geo cal.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정확도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왜곡 보정 효과가 낮음</a:t>
                      </a: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af-ZA" sz="1400" b="0" kern="1200" err="1">
                          <a:solidFill>
                            <a:schemeClr val="tx1"/>
                          </a:solidFill>
                          <a:effectLst/>
                        </a:rPr>
                        <a:t>Chart</a:t>
                      </a:r>
                      <a:r>
                        <a:rPr lang="af-ZA" sz="1400" b="0" kern="12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제작 공정상 조립오차 발생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왜곡 보정 효과가 높음</a:t>
                      </a: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* </a:t>
                      </a:r>
                      <a:r>
                        <a:rPr lang="af-ZA" sz="1400" b="0" kern="1200">
                          <a:solidFill>
                            <a:schemeClr val="tx1"/>
                          </a:solidFill>
                          <a:effectLst/>
                        </a:rPr>
                        <a:t>Chart design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을 인쇄하는 방식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689464"/>
                  </a:ext>
                </a:extLst>
              </a:tr>
              <a:tr h="534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부피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소형화 가능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큰 공간 필요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f-ZA" sz="1400" b="0" kern="1200">
                          <a:solidFill>
                            <a:schemeClr val="tx1"/>
                          </a:solidFill>
                          <a:effectLst/>
                        </a:rPr>
                        <a:t>* Chart + IR light source</a:t>
                      </a:r>
                      <a:endParaRPr lang="af-ZA" altLang="ko-KR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881536"/>
                  </a:ext>
                </a:extLst>
              </a:tr>
              <a:tr h="534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차트 수정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불가능함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Chart design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수정 후 인쇄하므로 용이함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655521"/>
                  </a:ext>
                </a:extLst>
              </a:tr>
              <a:tr h="534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</a:rPr>
                        <a:t>Rx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해상도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저해상도 </a:t>
                      </a:r>
                      <a:r>
                        <a:rPr lang="af-ZA" sz="1400" b="0" kern="1200" err="1">
                          <a:solidFill>
                            <a:schemeClr val="tx1"/>
                          </a:solidFill>
                          <a:effectLst/>
                        </a:rPr>
                        <a:t>Rx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에서도 </a:t>
                      </a:r>
                      <a:r>
                        <a:rPr lang="ko-KR" altLang="en-US" sz="1400" b="0" kern="1200" err="1">
                          <a:solidFill>
                            <a:schemeClr val="tx1"/>
                          </a:solidFill>
                          <a:effectLst/>
                        </a:rPr>
                        <a:t>detection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 우수함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저해상도 </a:t>
                      </a:r>
                      <a:r>
                        <a:rPr lang="af-ZA" sz="1400" b="0" kern="1200" err="1">
                          <a:solidFill>
                            <a:schemeClr val="tx1"/>
                          </a:solidFill>
                          <a:effectLst/>
                        </a:rPr>
                        <a:t>Rx</a:t>
                      </a:r>
                      <a:r>
                        <a:rPr lang="af-ZA" altLang="ko-KR" sz="1400" b="0" kern="12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경우 </a:t>
                      </a:r>
                      <a:br>
                        <a:rPr lang="ko-KR" altLang="en-US" sz="1400" b="0" kern="120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af-ZA" sz="1400" b="0" kern="1200" err="1">
                          <a:solidFill>
                            <a:schemeClr val="tx1"/>
                          </a:solidFill>
                          <a:effectLst/>
                        </a:rPr>
                        <a:t>corner</a:t>
                      </a:r>
                      <a:r>
                        <a:rPr lang="af-ZA" sz="1400" b="0" kern="12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af-ZA" sz="1400" b="0" kern="1200" err="1">
                          <a:solidFill>
                            <a:schemeClr val="tx1"/>
                          </a:solidFill>
                          <a:effectLst/>
                        </a:rPr>
                        <a:t>detection</a:t>
                      </a:r>
                      <a:r>
                        <a:rPr lang="ko-KR" altLang="en-US" sz="1400" b="0" kern="1200">
                          <a:solidFill>
                            <a:schemeClr val="tx1"/>
                          </a:solidFill>
                          <a:effectLst/>
                        </a:rPr>
                        <a:t>의 어려움 존재</a:t>
                      </a:r>
                      <a:endParaRPr lang="ko-KR" alt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942175"/>
                  </a:ext>
                </a:extLst>
              </a:tr>
              <a:tr h="1564225">
                <a:tc gridSpan="2"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0" i="0" u="none" strike="noStrike" kern="1200" noProof="0">
                          <a:effectLst/>
                          <a:latin typeface="LG Smart UI Regular"/>
                        </a:rPr>
                        <a:t>Schematics</a:t>
                      </a:r>
                      <a:endParaRPr lang="ko-KR"/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0" marR="0" marT="0" marB="0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0" kern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9050">
                      <a:solidFill>
                        <a:schemeClr val="tx1"/>
                      </a:solidFill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255000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671697-1546-33C4-4C35-A57081A16AAC}"/>
              </a:ext>
            </a:extLst>
          </p:cNvPr>
          <p:cNvGrpSpPr/>
          <p:nvPr/>
        </p:nvGrpSpPr>
        <p:grpSpPr>
          <a:xfrm>
            <a:off x="2687969" y="5012058"/>
            <a:ext cx="6528345" cy="1099139"/>
            <a:chOff x="2915383" y="4124251"/>
            <a:chExt cx="6528345" cy="1099139"/>
          </a:xfrm>
        </p:grpSpPr>
        <p:pic>
          <p:nvPicPr>
            <p:cNvPr id="7" name="Picture 2" descr="enter image description here">
              <a:extLst>
                <a:ext uri="{FF2B5EF4-FFF2-40B4-BE49-F238E27FC236}">
                  <a16:creationId xmlns:a16="http://schemas.microsoft.com/office/drawing/2014/main" id="{A960BCDB-DA43-FAAD-C7E2-D04C27C41A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86" t="44474" r="39089" b="29571"/>
            <a:stretch/>
          </p:blipFill>
          <p:spPr bwMode="auto">
            <a:xfrm>
              <a:off x="4953239" y="4124251"/>
              <a:ext cx="1167901" cy="108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98D7B4F-AC08-694A-F5C3-2FA3975F1FDC}"/>
                </a:ext>
              </a:extLst>
            </p:cNvPr>
            <p:cNvSpPr/>
            <p:nvPr/>
          </p:nvSpPr>
          <p:spPr>
            <a:xfrm>
              <a:off x="2915383" y="4142490"/>
              <a:ext cx="1248163" cy="1080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텍스트, 바둑판식이(가) 표시된 사진&#10;&#10;자동 생성된 설명">
              <a:extLst>
                <a:ext uri="{FF2B5EF4-FFF2-40B4-BE49-F238E27FC236}">
                  <a16:creationId xmlns:a16="http://schemas.microsoft.com/office/drawing/2014/main" id="{2E6FA9C7-95A4-0854-2328-D1B92C5F7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44" t="72384" r="66570" b="10491"/>
            <a:stretch/>
          </p:blipFill>
          <p:spPr>
            <a:xfrm>
              <a:off x="8653879" y="4124251"/>
              <a:ext cx="789849" cy="1080900"/>
            </a:xfrm>
            <a:prstGeom prst="rect">
              <a:avLst/>
            </a:prstGeom>
          </p:spPr>
        </p:pic>
        <p:pic>
          <p:nvPicPr>
            <p:cNvPr id="13" name="그림 12" descr="텍스트, 실내, 바둑판식, 타일이(가) 표시된 사진&#10;&#10;자동 생성된 설명">
              <a:extLst>
                <a:ext uri="{FF2B5EF4-FFF2-40B4-BE49-F238E27FC236}">
                  <a16:creationId xmlns:a16="http://schemas.microsoft.com/office/drawing/2014/main" id="{F8AD8A25-E24D-3839-2BE4-E67AFF389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05" t="72778" r="67482" b="12273"/>
            <a:stretch/>
          </p:blipFill>
          <p:spPr>
            <a:xfrm>
              <a:off x="6835321" y="4124251"/>
              <a:ext cx="789849" cy="1065241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2C328D5-88F0-4561-EB47-9693D81E34CB}"/>
                </a:ext>
              </a:extLst>
            </p:cNvPr>
            <p:cNvCxnSpPr>
              <a:cxnSpLocks/>
            </p:cNvCxnSpPr>
            <p:nvPr/>
          </p:nvCxnSpPr>
          <p:spPr>
            <a:xfrm>
              <a:off x="7805459" y="4979919"/>
              <a:ext cx="623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707C7F-FC17-C5DA-85E4-0E67F93B0911}"/>
                </a:ext>
              </a:extLst>
            </p:cNvPr>
            <p:cNvSpPr txBox="1"/>
            <p:nvPr/>
          </p:nvSpPr>
          <p:spPr>
            <a:xfrm>
              <a:off x="7796337" y="4363219"/>
              <a:ext cx="599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/>
                <a:t>find</a:t>
              </a:r>
            </a:p>
            <a:p>
              <a:pPr algn="ctr"/>
              <a:r>
                <a:rPr lang="en-US" altLang="ko-KR" sz="1200"/>
                <a:t>center</a:t>
              </a:r>
              <a:endParaRPr lang="ko-KR" alt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DCB4EE-4F90-87B1-0150-CAE40F93DE20}"/>
                </a:ext>
              </a:extLst>
            </p:cNvPr>
            <p:cNvSpPr txBox="1"/>
            <p:nvPr/>
          </p:nvSpPr>
          <p:spPr>
            <a:xfrm>
              <a:off x="4193122" y="4335005"/>
              <a:ext cx="585545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altLang="ko-KR" sz="1200"/>
                <a:t>Find</a:t>
              </a:r>
            </a:p>
            <a:p>
              <a:pPr algn="ctr"/>
              <a:r>
                <a:rPr lang="en-US" altLang="ko-KR" sz="1200"/>
                <a:t>center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5AA06EA-91A5-D54F-73C8-36207EBB9CE7}"/>
                </a:ext>
              </a:extLst>
            </p:cNvPr>
            <p:cNvCxnSpPr>
              <a:cxnSpLocks/>
            </p:cNvCxnSpPr>
            <p:nvPr/>
          </p:nvCxnSpPr>
          <p:spPr>
            <a:xfrm>
              <a:off x="4277154" y="4843123"/>
              <a:ext cx="6233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9402C0E-EB9D-7A1C-EC38-525A5019E63D}"/>
                </a:ext>
              </a:extLst>
            </p:cNvPr>
            <p:cNvSpPr/>
            <p:nvPr/>
          </p:nvSpPr>
          <p:spPr>
            <a:xfrm>
              <a:off x="3225248" y="4353244"/>
              <a:ext cx="627530" cy="6275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21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B92E-9091-F7F4-DF05-715E037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XY Cal </a:t>
            </a:r>
            <a:r>
              <a:rPr lang="ko-KR" altLang="en-US"/>
              <a:t>장비 </a:t>
            </a:r>
            <a:r>
              <a:rPr lang="en-US" altLang="ko-KR"/>
              <a:t>concept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A489-DCD9-44A9-ADE9-3FB2FD6F5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9" name="표 10">
            <a:extLst>
              <a:ext uri="{FF2B5EF4-FFF2-40B4-BE49-F238E27FC236}">
                <a16:creationId xmlns:a16="http://schemas.microsoft.com/office/drawing/2014/main" id="{A0B3C497-2AB9-43F8-845B-589D9B420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63032"/>
              </p:ext>
            </p:extLst>
          </p:nvPr>
        </p:nvGraphicFramePr>
        <p:xfrm>
          <a:off x="186267" y="719667"/>
          <a:ext cx="9448800" cy="56980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629">
                  <a:extLst>
                    <a:ext uri="{9D8B030D-6E8A-4147-A177-3AD203B41FA5}">
                      <a16:colId xmlns:a16="http://schemas.microsoft.com/office/drawing/2014/main" val="748192178"/>
                    </a:ext>
                  </a:extLst>
                </a:gridCol>
                <a:gridCol w="8052171">
                  <a:extLst>
                    <a:ext uri="{9D8B030D-6E8A-4147-A177-3AD203B41FA5}">
                      <a16:colId xmlns:a16="http://schemas.microsoft.com/office/drawing/2014/main" val="2600619633"/>
                    </a:ext>
                  </a:extLst>
                </a:gridCol>
              </a:tblGrid>
              <a:tr h="28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현재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en-US" altLang="ko-KR" sz="1200"/>
                        <a:t>(M-LiDAR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Cal</a:t>
                      </a:r>
                      <a:r>
                        <a:rPr lang="ko-KR" altLang="en-US" sz="1200"/>
                        <a:t> 셋팅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513428"/>
                  </a:ext>
                </a:extLst>
              </a:tr>
              <a:tr h="28490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향후</a:t>
                      </a:r>
                      <a:endParaRPr lang="en-US" altLang="ko-KR" sz="1200"/>
                    </a:p>
                    <a:p>
                      <a:pPr algn="ctr" latinLnBrk="1"/>
                      <a:r>
                        <a:rPr lang="en-US" altLang="ko-KR" sz="1200"/>
                        <a:t>(S-LiDAR</a:t>
                      </a:r>
                      <a:r>
                        <a:rPr lang="ko-KR" altLang="en-US" sz="1200"/>
                        <a:t> </a:t>
                      </a:r>
                      <a:r>
                        <a:rPr lang="en-US" altLang="ko-KR" sz="1200"/>
                        <a:t>Cal</a:t>
                      </a:r>
                      <a:r>
                        <a:rPr lang="ko-KR" altLang="en-US" sz="1200"/>
                        <a:t> 셋팅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871579"/>
                  </a:ext>
                </a:extLst>
              </a:tr>
            </a:tbl>
          </a:graphicData>
        </a:graphic>
      </p:graphicFrame>
      <p:pic>
        <p:nvPicPr>
          <p:cNvPr id="150" name="그림 149">
            <a:extLst>
              <a:ext uri="{FF2B5EF4-FFF2-40B4-BE49-F238E27FC236}">
                <a16:creationId xmlns:a16="http://schemas.microsoft.com/office/drawing/2014/main" id="{9267CFAB-C09C-4C67-94FB-31BBF2898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18" b="63787"/>
          <a:stretch/>
        </p:blipFill>
        <p:spPr>
          <a:xfrm>
            <a:off x="1718474" y="876191"/>
            <a:ext cx="2374234" cy="929212"/>
          </a:xfrm>
          <a:prstGeom prst="rect">
            <a:avLst/>
          </a:prstGeom>
        </p:spPr>
      </p:pic>
      <p:pic>
        <p:nvPicPr>
          <p:cNvPr id="151" name="그림 150">
            <a:extLst>
              <a:ext uri="{FF2B5EF4-FFF2-40B4-BE49-F238E27FC236}">
                <a16:creationId xmlns:a16="http://schemas.microsoft.com/office/drawing/2014/main" id="{97589E26-84CC-46EA-9580-5A3BECC04D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0" t="41451"/>
          <a:stretch/>
        </p:blipFill>
        <p:spPr>
          <a:xfrm>
            <a:off x="1845474" y="1805403"/>
            <a:ext cx="2374234" cy="1516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1FFE5F-B08E-43D3-8FB7-0E78DE5BD8BF}"/>
              </a:ext>
            </a:extLst>
          </p:cNvPr>
          <p:cNvSpPr txBox="1"/>
          <p:nvPr/>
        </p:nvSpPr>
        <p:spPr>
          <a:xfrm>
            <a:off x="1694767" y="1387379"/>
            <a:ext cx="36039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/>
              <a:t>1m</a:t>
            </a:r>
            <a:endParaRPr lang="ko-KR" altLang="en-US" sz="110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6C748C-DDFD-456D-9A20-38E076ADAE1B}"/>
              </a:ext>
            </a:extLst>
          </p:cNvPr>
          <p:cNvSpPr txBox="1"/>
          <p:nvPr/>
        </p:nvSpPr>
        <p:spPr>
          <a:xfrm>
            <a:off x="2905591" y="881136"/>
            <a:ext cx="42428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/>
              <a:t>4m</a:t>
            </a:r>
            <a:endParaRPr lang="ko-KR" altLang="en-US" sz="11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4C8F4CC-4A73-4EF3-8AB7-C12AB6E524E4}"/>
              </a:ext>
            </a:extLst>
          </p:cNvPr>
          <p:cNvSpPr txBox="1"/>
          <p:nvPr/>
        </p:nvSpPr>
        <p:spPr>
          <a:xfrm>
            <a:off x="3912509" y="2618137"/>
            <a:ext cx="45433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100"/>
              <a:t>2m</a:t>
            </a:r>
            <a:endParaRPr lang="ko-KR" altLang="en-US" sz="1100"/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5BE4125-1405-488E-B921-16DF1FBA44A4}"/>
              </a:ext>
            </a:extLst>
          </p:cNvPr>
          <p:cNvGrpSpPr/>
          <p:nvPr/>
        </p:nvGrpSpPr>
        <p:grpSpPr>
          <a:xfrm>
            <a:off x="5358191" y="1068609"/>
            <a:ext cx="1506617" cy="1011189"/>
            <a:chOff x="6876342" y="1974808"/>
            <a:chExt cx="1749898" cy="1174471"/>
          </a:xfrm>
        </p:grpSpPr>
        <p:sp>
          <p:nvSpPr>
            <p:cNvPr id="164" name="정육면체 163">
              <a:extLst>
                <a:ext uri="{FF2B5EF4-FFF2-40B4-BE49-F238E27FC236}">
                  <a16:creationId xmlns:a16="http://schemas.microsoft.com/office/drawing/2014/main" id="{99008C3A-B22C-4F95-B2B1-C70D849AE5E3}"/>
                </a:ext>
              </a:extLst>
            </p:cNvPr>
            <p:cNvSpPr/>
            <p:nvPr/>
          </p:nvSpPr>
          <p:spPr>
            <a:xfrm>
              <a:off x="6877622" y="1981501"/>
              <a:ext cx="1743777" cy="1167778"/>
            </a:xfrm>
            <a:prstGeom prst="cube">
              <a:avLst>
                <a:gd name="adj" fmla="val 2592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D1928937-97A7-4E3E-8973-E152E16FAA71}"/>
                </a:ext>
              </a:extLst>
            </p:cNvPr>
            <p:cNvSpPr/>
            <p:nvPr/>
          </p:nvSpPr>
          <p:spPr>
            <a:xfrm>
              <a:off x="6970215" y="210077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B3E9EE23-2C1F-4879-95E0-8FD79C1F07E8}"/>
                </a:ext>
              </a:extLst>
            </p:cNvPr>
            <p:cNvSpPr/>
            <p:nvPr/>
          </p:nvSpPr>
          <p:spPr>
            <a:xfrm>
              <a:off x="7158591" y="210078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2CFDC62-664D-43F6-8BCD-8ABCEC903EA1}"/>
                </a:ext>
              </a:extLst>
            </p:cNvPr>
            <p:cNvSpPr/>
            <p:nvPr/>
          </p:nvSpPr>
          <p:spPr>
            <a:xfrm>
              <a:off x="7346967" y="210080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DE421C0-79D7-400D-8017-6A6BA031096C}"/>
                </a:ext>
              </a:extLst>
            </p:cNvPr>
            <p:cNvSpPr/>
            <p:nvPr/>
          </p:nvSpPr>
          <p:spPr>
            <a:xfrm>
              <a:off x="7535343" y="2100824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D1B5998-F3E2-47E8-9EEC-036D87FF515E}"/>
                </a:ext>
              </a:extLst>
            </p:cNvPr>
            <p:cNvSpPr/>
            <p:nvPr/>
          </p:nvSpPr>
          <p:spPr>
            <a:xfrm>
              <a:off x="7723720" y="210081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DF18B29D-7A44-45C6-BA4E-FBDF935189D9}"/>
                </a:ext>
              </a:extLst>
            </p:cNvPr>
            <p:cNvSpPr/>
            <p:nvPr/>
          </p:nvSpPr>
          <p:spPr>
            <a:xfrm>
              <a:off x="7912096" y="210080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16CAE4E2-A209-4754-9D3E-E70B47D929F9}"/>
                </a:ext>
              </a:extLst>
            </p:cNvPr>
            <p:cNvSpPr/>
            <p:nvPr/>
          </p:nvSpPr>
          <p:spPr>
            <a:xfrm>
              <a:off x="8100472" y="210080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687FF15E-FB69-4AC7-A1CB-52D1B75A1D97}"/>
                </a:ext>
              </a:extLst>
            </p:cNvPr>
            <p:cNvSpPr/>
            <p:nvPr/>
          </p:nvSpPr>
          <p:spPr>
            <a:xfrm>
              <a:off x="8288848" y="210080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6CE359D4-B5B0-46DF-BADC-EF1A0B415E1E}"/>
                </a:ext>
              </a:extLst>
            </p:cNvPr>
            <p:cNvSpPr/>
            <p:nvPr/>
          </p:nvSpPr>
          <p:spPr>
            <a:xfrm>
              <a:off x="8477224" y="210080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E0114ED-8A15-47DE-B4D8-367D02C5AE94}"/>
                </a:ext>
              </a:extLst>
            </p:cNvPr>
            <p:cNvSpPr/>
            <p:nvPr/>
          </p:nvSpPr>
          <p:spPr>
            <a:xfrm>
              <a:off x="6970215" y="225696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96CB684A-CCBE-47F5-8CAA-1CA45179C2DD}"/>
                </a:ext>
              </a:extLst>
            </p:cNvPr>
            <p:cNvSpPr/>
            <p:nvPr/>
          </p:nvSpPr>
          <p:spPr>
            <a:xfrm>
              <a:off x="7158591" y="225696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9220CB0D-172F-4CCF-A874-12483411192C}"/>
                </a:ext>
              </a:extLst>
            </p:cNvPr>
            <p:cNvSpPr/>
            <p:nvPr/>
          </p:nvSpPr>
          <p:spPr>
            <a:xfrm>
              <a:off x="7346967" y="225698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24FD7628-0DC2-4084-823C-E6CC5FEE4C58}"/>
                </a:ext>
              </a:extLst>
            </p:cNvPr>
            <p:cNvSpPr/>
            <p:nvPr/>
          </p:nvSpPr>
          <p:spPr>
            <a:xfrm>
              <a:off x="7535343" y="225700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70B909D4-F06D-45A7-A558-6215D9577E0E}"/>
                </a:ext>
              </a:extLst>
            </p:cNvPr>
            <p:cNvSpPr/>
            <p:nvPr/>
          </p:nvSpPr>
          <p:spPr>
            <a:xfrm>
              <a:off x="7723720" y="225699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650E1D18-84D0-4025-A7B9-64AC5761265D}"/>
                </a:ext>
              </a:extLst>
            </p:cNvPr>
            <p:cNvSpPr/>
            <p:nvPr/>
          </p:nvSpPr>
          <p:spPr>
            <a:xfrm>
              <a:off x="7912096" y="225699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29FF061D-EF99-49EA-942D-8D58AA20F500}"/>
                </a:ext>
              </a:extLst>
            </p:cNvPr>
            <p:cNvSpPr/>
            <p:nvPr/>
          </p:nvSpPr>
          <p:spPr>
            <a:xfrm>
              <a:off x="8100472" y="225699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47529087-BF73-489E-B8D6-CEEC390872A1}"/>
                </a:ext>
              </a:extLst>
            </p:cNvPr>
            <p:cNvSpPr/>
            <p:nvPr/>
          </p:nvSpPr>
          <p:spPr>
            <a:xfrm>
              <a:off x="8288848" y="225699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DDB5DF17-1B13-4B2D-A00D-D05CFAD27AF4}"/>
                </a:ext>
              </a:extLst>
            </p:cNvPr>
            <p:cNvSpPr/>
            <p:nvPr/>
          </p:nvSpPr>
          <p:spPr>
            <a:xfrm>
              <a:off x="8477224" y="225699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9BF67174-B143-43EA-98D9-FA6EFC1C907A}"/>
                </a:ext>
              </a:extLst>
            </p:cNvPr>
            <p:cNvSpPr/>
            <p:nvPr/>
          </p:nvSpPr>
          <p:spPr>
            <a:xfrm>
              <a:off x="6970215" y="241314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6270B910-EEB9-4988-95AC-4573C2CD1055}"/>
                </a:ext>
              </a:extLst>
            </p:cNvPr>
            <p:cNvSpPr/>
            <p:nvPr/>
          </p:nvSpPr>
          <p:spPr>
            <a:xfrm>
              <a:off x="7158591" y="241315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46827B8E-5875-4001-8BAF-28E4D670B000}"/>
                </a:ext>
              </a:extLst>
            </p:cNvPr>
            <p:cNvSpPr/>
            <p:nvPr/>
          </p:nvSpPr>
          <p:spPr>
            <a:xfrm>
              <a:off x="7346967" y="241317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7C5AC812-588E-4971-A3C9-E5EFBDAADBBF}"/>
                </a:ext>
              </a:extLst>
            </p:cNvPr>
            <p:cNvSpPr/>
            <p:nvPr/>
          </p:nvSpPr>
          <p:spPr>
            <a:xfrm>
              <a:off x="7535343" y="2413194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7D27297F-D6B9-46B8-B10B-EA7A7E2952B7}"/>
                </a:ext>
              </a:extLst>
            </p:cNvPr>
            <p:cNvSpPr/>
            <p:nvPr/>
          </p:nvSpPr>
          <p:spPr>
            <a:xfrm>
              <a:off x="7723720" y="241318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1E31409-EA12-4001-9E66-9346732C0C4B}"/>
                </a:ext>
              </a:extLst>
            </p:cNvPr>
            <p:cNvSpPr/>
            <p:nvPr/>
          </p:nvSpPr>
          <p:spPr>
            <a:xfrm>
              <a:off x="7912096" y="241317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A57A99FF-651F-42DE-842E-393D8347E2D7}"/>
                </a:ext>
              </a:extLst>
            </p:cNvPr>
            <p:cNvSpPr/>
            <p:nvPr/>
          </p:nvSpPr>
          <p:spPr>
            <a:xfrm>
              <a:off x="8100472" y="241317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4B36E0E1-4046-40EF-AE65-5C473321E246}"/>
                </a:ext>
              </a:extLst>
            </p:cNvPr>
            <p:cNvSpPr/>
            <p:nvPr/>
          </p:nvSpPr>
          <p:spPr>
            <a:xfrm>
              <a:off x="8288848" y="241317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4B7F95F1-32F3-47FF-BB98-974649AF8645}"/>
                </a:ext>
              </a:extLst>
            </p:cNvPr>
            <p:cNvSpPr/>
            <p:nvPr/>
          </p:nvSpPr>
          <p:spPr>
            <a:xfrm>
              <a:off x="8477224" y="241317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6475EAED-2B33-4881-97D5-8163DD9BD8FA}"/>
                </a:ext>
              </a:extLst>
            </p:cNvPr>
            <p:cNvSpPr/>
            <p:nvPr/>
          </p:nvSpPr>
          <p:spPr>
            <a:xfrm>
              <a:off x="6970215" y="256933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0A8F5408-2E95-4DFD-9FD2-97DFAA2EC4B9}"/>
                </a:ext>
              </a:extLst>
            </p:cNvPr>
            <p:cNvSpPr/>
            <p:nvPr/>
          </p:nvSpPr>
          <p:spPr>
            <a:xfrm>
              <a:off x="7158591" y="256933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28E7F1A4-E74E-44C5-A46F-D71FEA6718D7}"/>
                </a:ext>
              </a:extLst>
            </p:cNvPr>
            <p:cNvSpPr/>
            <p:nvPr/>
          </p:nvSpPr>
          <p:spPr>
            <a:xfrm>
              <a:off x="7346967" y="256935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2CBCA855-5A38-4625-BA09-80ADA0DA45CD}"/>
                </a:ext>
              </a:extLst>
            </p:cNvPr>
            <p:cNvSpPr/>
            <p:nvPr/>
          </p:nvSpPr>
          <p:spPr>
            <a:xfrm>
              <a:off x="7535343" y="256937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75F62A02-B964-45FB-B538-736D1D1919CF}"/>
                </a:ext>
              </a:extLst>
            </p:cNvPr>
            <p:cNvSpPr/>
            <p:nvPr/>
          </p:nvSpPr>
          <p:spPr>
            <a:xfrm>
              <a:off x="7723720" y="256936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0E9853E-CA6B-4301-B226-B49B6387FBEF}"/>
                </a:ext>
              </a:extLst>
            </p:cNvPr>
            <p:cNvSpPr/>
            <p:nvPr/>
          </p:nvSpPr>
          <p:spPr>
            <a:xfrm>
              <a:off x="7912096" y="256936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2789340F-61C0-42D9-A005-9FD8EB3531DE}"/>
                </a:ext>
              </a:extLst>
            </p:cNvPr>
            <p:cNvSpPr/>
            <p:nvPr/>
          </p:nvSpPr>
          <p:spPr>
            <a:xfrm>
              <a:off x="8100472" y="256936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493FF137-AD70-4F84-88A2-E6C341293958}"/>
                </a:ext>
              </a:extLst>
            </p:cNvPr>
            <p:cNvSpPr/>
            <p:nvPr/>
          </p:nvSpPr>
          <p:spPr>
            <a:xfrm>
              <a:off x="8288848" y="256936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BF99A050-97DA-4B42-A956-F7463CCA2064}"/>
                </a:ext>
              </a:extLst>
            </p:cNvPr>
            <p:cNvSpPr/>
            <p:nvPr/>
          </p:nvSpPr>
          <p:spPr>
            <a:xfrm>
              <a:off x="8477224" y="256936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4C5BFF42-EF2A-43E9-AD9A-A08C86A4B5ED}"/>
                </a:ext>
              </a:extLst>
            </p:cNvPr>
            <p:cNvSpPr/>
            <p:nvPr/>
          </p:nvSpPr>
          <p:spPr>
            <a:xfrm>
              <a:off x="6970215" y="272551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5C2B95A-1F21-4A1A-97A4-DA8363C3BA53}"/>
                </a:ext>
              </a:extLst>
            </p:cNvPr>
            <p:cNvSpPr/>
            <p:nvPr/>
          </p:nvSpPr>
          <p:spPr>
            <a:xfrm>
              <a:off x="7158591" y="272552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79E3A6BB-7366-49A1-B7D1-82E4EEA3A87F}"/>
                </a:ext>
              </a:extLst>
            </p:cNvPr>
            <p:cNvSpPr/>
            <p:nvPr/>
          </p:nvSpPr>
          <p:spPr>
            <a:xfrm>
              <a:off x="7346967" y="272554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6BBCCC8D-0496-40D2-9E08-52874CF8665C}"/>
                </a:ext>
              </a:extLst>
            </p:cNvPr>
            <p:cNvSpPr/>
            <p:nvPr/>
          </p:nvSpPr>
          <p:spPr>
            <a:xfrm>
              <a:off x="7535343" y="2725564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62EDF22-F0F9-403B-8BDF-967C65FF50D7}"/>
                </a:ext>
              </a:extLst>
            </p:cNvPr>
            <p:cNvSpPr/>
            <p:nvPr/>
          </p:nvSpPr>
          <p:spPr>
            <a:xfrm>
              <a:off x="7723720" y="272555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CB33B5-4628-41C6-AC59-CAF21B48959C}"/>
                </a:ext>
              </a:extLst>
            </p:cNvPr>
            <p:cNvSpPr/>
            <p:nvPr/>
          </p:nvSpPr>
          <p:spPr>
            <a:xfrm>
              <a:off x="7912096" y="272554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D4C6AEDD-F887-4E45-927E-927ADF00D2D8}"/>
                </a:ext>
              </a:extLst>
            </p:cNvPr>
            <p:cNvSpPr/>
            <p:nvPr/>
          </p:nvSpPr>
          <p:spPr>
            <a:xfrm>
              <a:off x="8100472" y="272554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D188C679-0713-41BE-BF62-9E45BA82C00B}"/>
                </a:ext>
              </a:extLst>
            </p:cNvPr>
            <p:cNvSpPr/>
            <p:nvPr/>
          </p:nvSpPr>
          <p:spPr>
            <a:xfrm>
              <a:off x="8288848" y="272554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97CE42B-202F-4418-AF1C-39F160FF3AF9}"/>
                </a:ext>
              </a:extLst>
            </p:cNvPr>
            <p:cNvSpPr/>
            <p:nvPr/>
          </p:nvSpPr>
          <p:spPr>
            <a:xfrm>
              <a:off x="8477224" y="272554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F7CFCF88-7D20-42D5-BF47-44A2EC6FCB7D}"/>
                </a:ext>
              </a:extLst>
            </p:cNvPr>
            <p:cNvSpPr/>
            <p:nvPr/>
          </p:nvSpPr>
          <p:spPr>
            <a:xfrm>
              <a:off x="6970215" y="288170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C847548-9E4D-4A85-B9F8-F56DAD003270}"/>
                </a:ext>
              </a:extLst>
            </p:cNvPr>
            <p:cNvSpPr/>
            <p:nvPr/>
          </p:nvSpPr>
          <p:spPr>
            <a:xfrm>
              <a:off x="7158591" y="288170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695707B-1901-4423-B433-3CAB988C905B}"/>
                </a:ext>
              </a:extLst>
            </p:cNvPr>
            <p:cNvSpPr/>
            <p:nvPr/>
          </p:nvSpPr>
          <p:spPr>
            <a:xfrm>
              <a:off x="7346967" y="288172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34F3E24-EF59-4D77-ACF5-6CF3190E86C2}"/>
                </a:ext>
              </a:extLst>
            </p:cNvPr>
            <p:cNvSpPr/>
            <p:nvPr/>
          </p:nvSpPr>
          <p:spPr>
            <a:xfrm>
              <a:off x="7535343" y="288174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D9DB25D5-D934-4E60-A2BF-3FE859844321}"/>
                </a:ext>
              </a:extLst>
            </p:cNvPr>
            <p:cNvSpPr/>
            <p:nvPr/>
          </p:nvSpPr>
          <p:spPr>
            <a:xfrm>
              <a:off x="7723720" y="288173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778BEABE-3BD8-4975-83B9-70D56B24796A}"/>
                </a:ext>
              </a:extLst>
            </p:cNvPr>
            <p:cNvSpPr/>
            <p:nvPr/>
          </p:nvSpPr>
          <p:spPr>
            <a:xfrm>
              <a:off x="7912096" y="288173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AFD133F2-9C34-49E6-B36E-2AEE5F711FFC}"/>
                </a:ext>
              </a:extLst>
            </p:cNvPr>
            <p:cNvSpPr/>
            <p:nvPr/>
          </p:nvSpPr>
          <p:spPr>
            <a:xfrm>
              <a:off x="8100472" y="288173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37A0ADF2-5583-4C58-B8E7-DE52CE460AF1}"/>
                </a:ext>
              </a:extLst>
            </p:cNvPr>
            <p:cNvSpPr/>
            <p:nvPr/>
          </p:nvSpPr>
          <p:spPr>
            <a:xfrm>
              <a:off x="8288848" y="288173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85E4C10-E7E3-4AC7-9CF9-BD4773DB1CFA}"/>
                </a:ext>
              </a:extLst>
            </p:cNvPr>
            <p:cNvSpPr/>
            <p:nvPr/>
          </p:nvSpPr>
          <p:spPr>
            <a:xfrm>
              <a:off x="8477224" y="288173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DE639557-104F-40DF-99A2-928C71998DFE}"/>
                </a:ext>
              </a:extLst>
            </p:cNvPr>
            <p:cNvSpPr/>
            <p:nvPr/>
          </p:nvSpPr>
          <p:spPr>
            <a:xfrm>
              <a:off x="6970215" y="303788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49FDC1F8-196E-40E0-B794-168FB682AD0C}"/>
                </a:ext>
              </a:extLst>
            </p:cNvPr>
            <p:cNvSpPr/>
            <p:nvPr/>
          </p:nvSpPr>
          <p:spPr>
            <a:xfrm>
              <a:off x="7158591" y="303789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02574D-3494-4D5D-8DA5-E5E688055F67}"/>
                </a:ext>
              </a:extLst>
            </p:cNvPr>
            <p:cNvSpPr/>
            <p:nvPr/>
          </p:nvSpPr>
          <p:spPr>
            <a:xfrm>
              <a:off x="7346967" y="303791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E65AAC53-41D8-4F47-90A8-B7ED05A239E9}"/>
                </a:ext>
              </a:extLst>
            </p:cNvPr>
            <p:cNvSpPr/>
            <p:nvPr/>
          </p:nvSpPr>
          <p:spPr>
            <a:xfrm>
              <a:off x="7535343" y="303793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FCF91DFA-E689-47F2-AB0E-2B42F45E7539}"/>
                </a:ext>
              </a:extLst>
            </p:cNvPr>
            <p:cNvSpPr/>
            <p:nvPr/>
          </p:nvSpPr>
          <p:spPr>
            <a:xfrm>
              <a:off x="7723720" y="303792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ED6690E8-AA60-48C1-BC5D-206E334773DF}"/>
                </a:ext>
              </a:extLst>
            </p:cNvPr>
            <p:cNvSpPr/>
            <p:nvPr/>
          </p:nvSpPr>
          <p:spPr>
            <a:xfrm>
              <a:off x="7912096" y="303791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105704D6-F519-4FCD-A010-DDCE77D1C64A}"/>
                </a:ext>
              </a:extLst>
            </p:cNvPr>
            <p:cNvSpPr/>
            <p:nvPr/>
          </p:nvSpPr>
          <p:spPr>
            <a:xfrm>
              <a:off x="8100472" y="303791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5959E1BD-D099-4A2B-BF09-DE7B154DBAB6}"/>
                </a:ext>
              </a:extLst>
            </p:cNvPr>
            <p:cNvSpPr/>
            <p:nvPr/>
          </p:nvSpPr>
          <p:spPr>
            <a:xfrm>
              <a:off x="8288848" y="303791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9A435811-47A6-43F1-87A8-C83886D1ADAB}"/>
                </a:ext>
              </a:extLst>
            </p:cNvPr>
            <p:cNvSpPr/>
            <p:nvPr/>
          </p:nvSpPr>
          <p:spPr>
            <a:xfrm>
              <a:off x="8477224" y="303791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318FCED-2C1A-46C6-A794-AFBE722AF52A}"/>
                </a:ext>
              </a:extLst>
            </p:cNvPr>
            <p:cNvSpPr/>
            <p:nvPr/>
          </p:nvSpPr>
          <p:spPr>
            <a:xfrm>
              <a:off x="7680156" y="2012766"/>
              <a:ext cx="109764" cy="35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평행 사변형 180">
              <a:extLst>
                <a:ext uri="{FF2B5EF4-FFF2-40B4-BE49-F238E27FC236}">
                  <a16:creationId xmlns:a16="http://schemas.microsoft.com/office/drawing/2014/main" id="{CB254146-216B-4FE6-AF60-0F8959B878E7}"/>
                </a:ext>
              </a:extLst>
            </p:cNvPr>
            <p:cNvSpPr/>
            <p:nvPr/>
          </p:nvSpPr>
          <p:spPr>
            <a:xfrm>
              <a:off x="7682576" y="1978253"/>
              <a:ext cx="117082" cy="31877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5DEDF5EE-B784-427B-9C76-55D55549D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0219" y="1974808"/>
              <a:ext cx="10976" cy="354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8804EEC7-2A92-4FD7-B67B-B2BA8EC0AF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111" y="1974808"/>
              <a:ext cx="10976" cy="3541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302E2536-0F56-458F-824E-A2F187A172B1}"/>
                </a:ext>
              </a:extLst>
            </p:cNvPr>
            <p:cNvSpPr/>
            <p:nvPr/>
          </p:nvSpPr>
          <p:spPr>
            <a:xfrm>
              <a:off x="7680156" y="3113861"/>
              <a:ext cx="109764" cy="3541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36C5A9DF-9BFB-4A59-B610-22461FE4DBC5}"/>
                </a:ext>
              </a:extLst>
            </p:cNvPr>
            <p:cNvSpPr/>
            <p:nvPr/>
          </p:nvSpPr>
          <p:spPr>
            <a:xfrm rot="16200000" flipV="1">
              <a:off x="8515607" y="2562506"/>
              <a:ext cx="106255" cy="365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평행 사변형 176">
              <a:extLst>
                <a:ext uri="{FF2B5EF4-FFF2-40B4-BE49-F238E27FC236}">
                  <a16:creationId xmlns:a16="http://schemas.microsoft.com/office/drawing/2014/main" id="{0EFF7C7E-5640-47C9-8838-66F47768D956}"/>
                </a:ext>
              </a:extLst>
            </p:cNvPr>
            <p:cNvSpPr/>
            <p:nvPr/>
          </p:nvSpPr>
          <p:spPr>
            <a:xfrm rot="16200000" flipV="1">
              <a:off x="8549547" y="2558451"/>
              <a:ext cx="113339" cy="32929"/>
            </a:xfrm>
            <a:prstGeom prst="parallelogram">
              <a:avLst>
                <a:gd name="adj" fmla="val 25000"/>
              </a:avLst>
            </a:prstGeom>
            <a:solidFill>
              <a:schemeClr val="bg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D35CFF62-F9CD-4072-B0D6-CFCE0D31D75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2633" y="2610262"/>
              <a:ext cx="10626" cy="365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9BF761E5-B505-4AD1-A761-97D6A62FA33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602633" y="2501948"/>
              <a:ext cx="10626" cy="3658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954DAD7E-93B3-4178-92C8-F32B22DFB97E}"/>
                </a:ext>
              </a:extLst>
            </p:cNvPr>
            <p:cNvSpPr/>
            <p:nvPr/>
          </p:nvSpPr>
          <p:spPr>
            <a:xfrm rot="5400000">
              <a:off x="6841508" y="2564848"/>
              <a:ext cx="106255" cy="365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92208FFA-649B-47BC-842C-7E25B26B860D}"/>
              </a:ext>
            </a:extLst>
          </p:cNvPr>
          <p:cNvGrpSpPr/>
          <p:nvPr/>
        </p:nvGrpSpPr>
        <p:grpSpPr>
          <a:xfrm>
            <a:off x="7419569" y="3945772"/>
            <a:ext cx="1075207" cy="693383"/>
            <a:chOff x="6810375" y="4378680"/>
            <a:chExt cx="1773095" cy="1143439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5A9C607-ACB3-4D97-8D8A-41BCE4E3407F}"/>
                </a:ext>
              </a:extLst>
            </p:cNvPr>
            <p:cNvSpPr/>
            <p:nvPr/>
          </p:nvSpPr>
          <p:spPr>
            <a:xfrm>
              <a:off x="6810375" y="4378680"/>
              <a:ext cx="1773095" cy="114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3F73CBCE-4393-4FD5-BBEB-0A53C8B64A1D}"/>
                </a:ext>
              </a:extLst>
            </p:cNvPr>
            <p:cNvSpPr/>
            <p:nvPr/>
          </p:nvSpPr>
          <p:spPr>
            <a:xfrm>
              <a:off x="6931004" y="44693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AB0ED8CC-04AE-43B9-B6AC-65B047045533}"/>
                </a:ext>
              </a:extLst>
            </p:cNvPr>
            <p:cNvSpPr/>
            <p:nvPr/>
          </p:nvSpPr>
          <p:spPr>
            <a:xfrm>
              <a:off x="7119380" y="446933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1CD0416-E0F8-4604-A255-0AD27DAC16A1}"/>
                </a:ext>
              </a:extLst>
            </p:cNvPr>
            <p:cNvSpPr/>
            <p:nvPr/>
          </p:nvSpPr>
          <p:spPr>
            <a:xfrm>
              <a:off x="7307756" y="446935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6FB84D48-78D3-4C4A-9027-3DE27ECF82BA}"/>
                </a:ext>
              </a:extLst>
            </p:cNvPr>
            <p:cNvSpPr/>
            <p:nvPr/>
          </p:nvSpPr>
          <p:spPr>
            <a:xfrm>
              <a:off x="7496132" y="4469374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8F00310D-379D-4F45-B3E5-E4717080D996}"/>
                </a:ext>
              </a:extLst>
            </p:cNvPr>
            <p:cNvSpPr/>
            <p:nvPr/>
          </p:nvSpPr>
          <p:spPr>
            <a:xfrm>
              <a:off x="7684509" y="446936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C2DE80A3-4B36-4A9E-8776-D51A5A0B3176}"/>
                </a:ext>
              </a:extLst>
            </p:cNvPr>
            <p:cNvSpPr/>
            <p:nvPr/>
          </p:nvSpPr>
          <p:spPr>
            <a:xfrm>
              <a:off x="7872885" y="446935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571C1F02-C4FE-4C3E-A403-F1A5CCE7C4D5}"/>
                </a:ext>
              </a:extLst>
            </p:cNvPr>
            <p:cNvSpPr/>
            <p:nvPr/>
          </p:nvSpPr>
          <p:spPr>
            <a:xfrm>
              <a:off x="8061261" y="446935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AE86B015-5FC7-403C-8D17-A9E5B6B8BC56}"/>
                </a:ext>
              </a:extLst>
            </p:cNvPr>
            <p:cNvSpPr/>
            <p:nvPr/>
          </p:nvSpPr>
          <p:spPr>
            <a:xfrm>
              <a:off x="8249637" y="446935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ED1B107A-076A-45F9-A585-1E5869CF488C}"/>
                </a:ext>
              </a:extLst>
            </p:cNvPr>
            <p:cNvSpPr/>
            <p:nvPr/>
          </p:nvSpPr>
          <p:spPr>
            <a:xfrm>
              <a:off x="8438013" y="446935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057A2524-2F85-4337-A0D8-9F6FE8E003B8}"/>
                </a:ext>
              </a:extLst>
            </p:cNvPr>
            <p:cNvSpPr/>
            <p:nvPr/>
          </p:nvSpPr>
          <p:spPr>
            <a:xfrm>
              <a:off x="6931004" y="46255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90E158B9-40BA-44A5-B13D-6D493284A2B8}"/>
                </a:ext>
              </a:extLst>
            </p:cNvPr>
            <p:cNvSpPr/>
            <p:nvPr/>
          </p:nvSpPr>
          <p:spPr>
            <a:xfrm>
              <a:off x="7119380" y="462551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65DD851-C865-4177-932C-6968ED737F56}"/>
                </a:ext>
              </a:extLst>
            </p:cNvPr>
            <p:cNvSpPr/>
            <p:nvPr/>
          </p:nvSpPr>
          <p:spPr>
            <a:xfrm>
              <a:off x="7307756" y="462553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6AA3032D-14A3-4D79-B518-BE7C07998B7B}"/>
                </a:ext>
              </a:extLst>
            </p:cNvPr>
            <p:cNvSpPr/>
            <p:nvPr/>
          </p:nvSpPr>
          <p:spPr>
            <a:xfrm>
              <a:off x="7496132" y="462555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28CC3165-7EEF-4781-84E2-11860643D4C3}"/>
                </a:ext>
              </a:extLst>
            </p:cNvPr>
            <p:cNvSpPr/>
            <p:nvPr/>
          </p:nvSpPr>
          <p:spPr>
            <a:xfrm>
              <a:off x="7684509" y="462554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4095AF26-0527-4DD2-A8F3-1E47A8D10057}"/>
                </a:ext>
              </a:extLst>
            </p:cNvPr>
            <p:cNvSpPr/>
            <p:nvPr/>
          </p:nvSpPr>
          <p:spPr>
            <a:xfrm>
              <a:off x="7872885" y="462554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93849918-3D89-4192-9A58-ADA241EA86CB}"/>
                </a:ext>
              </a:extLst>
            </p:cNvPr>
            <p:cNvSpPr/>
            <p:nvPr/>
          </p:nvSpPr>
          <p:spPr>
            <a:xfrm>
              <a:off x="8061261" y="462554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1520003B-1473-4088-83FE-FD9295B3EC32}"/>
                </a:ext>
              </a:extLst>
            </p:cNvPr>
            <p:cNvSpPr/>
            <p:nvPr/>
          </p:nvSpPr>
          <p:spPr>
            <a:xfrm>
              <a:off x="8249637" y="462554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ABAA264F-63AE-479E-9CBD-9C4033B32E7A}"/>
                </a:ext>
              </a:extLst>
            </p:cNvPr>
            <p:cNvSpPr/>
            <p:nvPr/>
          </p:nvSpPr>
          <p:spPr>
            <a:xfrm>
              <a:off x="8438013" y="462554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61ED4BC9-0A6D-4720-A879-9AD128D539CA}"/>
                </a:ext>
              </a:extLst>
            </p:cNvPr>
            <p:cNvSpPr/>
            <p:nvPr/>
          </p:nvSpPr>
          <p:spPr>
            <a:xfrm>
              <a:off x="6931004" y="47816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1CC1645D-B73F-4C0F-BFD9-112CB618BF5E}"/>
                </a:ext>
              </a:extLst>
            </p:cNvPr>
            <p:cNvSpPr/>
            <p:nvPr/>
          </p:nvSpPr>
          <p:spPr>
            <a:xfrm>
              <a:off x="7119380" y="478170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A2A09952-7FF5-43D0-83EA-39DC120C7481}"/>
                </a:ext>
              </a:extLst>
            </p:cNvPr>
            <p:cNvSpPr/>
            <p:nvPr/>
          </p:nvSpPr>
          <p:spPr>
            <a:xfrm>
              <a:off x="7307756" y="478172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B1FBD98A-18F5-4BF4-8005-ADB4FE6C47C3}"/>
                </a:ext>
              </a:extLst>
            </p:cNvPr>
            <p:cNvSpPr/>
            <p:nvPr/>
          </p:nvSpPr>
          <p:spPr>
            <a:xfrm>
              <a:off x="7496132" y="4781744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D6DDF92D-9796-4DCB-B2E0-2FD7C0EC5FC6}"/>
                </a:ext>
              </a:extLst>
            </p:cNvPr>
            <p:cNvSpPr/>
            <p:nvPr/>
          </p:nvSpPr>
          <p:spPr>
            <a:xfrm>
              <a:off x="7684509" y="478173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0140AB2A-D7A7-48B6-97CB-E79E225574EC}"/>
                </a:ext>
              </a:extLst>
            </p:cNvPr>
            <p:cNvSpPr/>
            <p:nvPr/>
          </p:nvSpPr>
          <p:spPr>
            <a:xfrm>
              <a:off x="7872885" y="47817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42E012E7-9929-4B08-82AC-FE191BD99631}"/>
                </a:ext>
              </a:extLst>
            </p:cNvPr>
            <p:cNvSpPr/>
            <p:nvPr/>
          </p:nvSpPr>
          <p:spPr>
            <a:xfrm>
              <a:off x="8061261" y="47817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DBCBAE6E-4AA9-45E6-A2D7-1D27E50C1A11}"/>
                </a:ext>
              </a:extLst>
            </p:cNvPr>
            <p:cNvSpPr/>
            <p:nvPr/>
          </p:nvSpPr>
          <p:spPr>
            <a:xfrm>
              <a:off x="8249637" y="47817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1F704EA7-08F4-42FD-8CBE-BF61BE3E9D26}"/>
                </a:ext>
              </a:extLst>
            </p:cNvPr>
            <p:cNvSpPr/>
            <p:nvPr/>
          </p:nvSpPr>
          <p:spPr>
            <a:xfrm>
              <a:off x="8438013" y="47817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D016B87D-23F2-448B-B954-D721C06A6A2A}"/>
                </a:ext>
              </a:extLst>
            </p:cNvPr>
            <p:cNvSpPr/>
            <p:nvPr/>
          </p:nvSpPr>
          <p:spPr>
            <a:xfrm>
              <a:off x="6931004" y="49378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0863FD46-8EB8-4749-8316-E293EAD33C60}"/>
                </a:ext>
              </a:extLst>
            </p:cNvPr>
            <p:cNvSpPr/>
            <p:nvPr/>
          </p:nvSpPr>
          <p:spPr>
            <a:xfrm>
              <a:off x="7119380" y="493788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AE902CB6-D7CF-4149-A9E6-16BD21E6DBE9}"/>
                </a:ext>
              </a:extLst>
            </p:cNvPr>
            <p:cNvSpPr/>
            <p:nvPr/>
          </p:nvSpPr>
          <p:spPr>
            <a:xfrm>
              <a:off x="7307756" y="493790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8B9A94AB-DDC6-4ED3-A9B0-D786BE45ABB6}"/>
                </a:ext>
              </a:extLst>
            </p:cNvPr>
            <p:cNvSpPr/>
            <p:nvPr/>
          </p:nvSpPr>
          <p:spPr>
            <a:xfrm>
              <a:off x="7496132" y="493792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5EEF819F-C051-464E-BB9E-AC9D26321959}"/>
                </a:ext>
              </a:extLst>
            </p:cNvPr>
            <p:cNvSpPr/>
            <p:nvPr/>
          </p:nvSpPr>
          <p:spPr>
            <a:xfrm>
              <a:off x="7684509" y="493791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ECDB95C4-F78E-47EC-9BD2-9DD27B985ECA}"/>
                </a:ext>
              </a:extLst>
            </p:cNvPr>
            <p:cNvSpPr/>
            <p:nvPr/>
          </p:nvSpPr>
          <p:spPr>
            <a:xfrm>
              <a:off x="7872885" y="49379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713F4A5B-7F90-4056-A2CE-3E92C87E9786}"/>
                </a:ext>
              </a:extLst>
            </p:cNvPr>
            <p:cNvSpPr/>
            <p:nvPr/>
          </p:nvSpPr>
          <p:spPr>
            <a:xfrm>
              <a:off x="8061261" y="49379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7A32ABB-6578-4BC8-94EC-BEC327D7DC8A}"/>
                </a:ext>
              </a:extLst>
            </p:cNvPr>
            <p:cNvSpPr/>
            <p:nvPr/>
          </p:nvSpPr>
          <p:spPr>
            <a:xfrm>
              <a:off x="8249637" y="49379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ED7568EC-D59F-41B1-93F3-637871759F33}"/>
                </a:ext>
              </a:extLst>
            </p:cNvPr>
            <p:cNvSpPr/>
            <p:nvPr/>
          </p:nvSpPr>
          <p:spPr>
            <a:xfrm>
              <a:off x="8438013" y="49379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785442ED-E515-4B51-A013-EDB2F7B5779F}"/>
                </a:ext>
              </a:extLst>
            </p:cNvPr>
            <p:cNvSpPr/>
            <p:nvPr/>
          </p:nvSpPr>
          <p:spPr>
            <a:xfrm>
              <a:off x="6931004" y="509406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5D2D904A-57C8-458A-A51E-5417D1A5A3AC}"/>
                </a:ext>
              </a:extLst>
            </p:cNvPr>
            <p:cNvSpPr/>
            <p:nvPr/>
          </p:nvSpPr>
          <p:spPr>
            <a:xfrm>
              <a:off x="7119380" y="509407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E97296BA-4DDA-4D7C-A37D-1691D9EEBF7B}"/>
                </a:ext>
              </a:extLst>
            </p:cNvPr>
            <p:cNvSpPr/>
            <p:nvPr/>
          </p:nvSpPr>
          <p:spPr>
            <a:xfrm>
              <a:off x="7307756" y="509409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8CE1C362-9B63-4D3F-A18B-A327910C7447}"/>
                </a:ext>
              </a:extLst>
            </p:cNvPr>
            <p:cNvSpPr/>
            <p:nvPr/>
          </p:nvSpPr>
          <p:spPr>
            <a:xfrm>
              <a:off x="7496132" y="5094114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타원 546">
              <a:extLst>
                <a:ext uri="{FF2B5EF4-FFF2-40B4-BE49-F238E27FC236}">
                  <a16:creationId xmlns:a16="http://schemas.microsoft.com/office/drawing/2014/main" id="{168BB8B9-FEA6-4212-8ECF-F7366712C3B9}"/>
                </a:ext>
              </a:extLst>
            </p:cNvPr>
            <p:cNvSpPr/>
            <p:nvPr/>
          </p:nvSpPr>
          <p:spPr>
            <a:xfrm>
              <a:off x="7684509" y="509410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33CC5C96-42D3-48BD-9F12-AE3D1E90EDFB}"/>
                </a:ext>
              </a:extLst>
            </p:cNvPr>
            <p:cNvSpPr/>
            <p:nvPr/>
          </p:nvSpPr>
          <p:spPr>
            <a:xfrm>
              <a:off x="7872885" y="50940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579CC290-9E80-48AF-8FD0-DB6F0466C155}"/>
                </a:ext>
              </a:extLst>
            </p:cNvPr>
            <p:cNvSpPr/>
            <p:nvPr/>
          </p:nvSpPr>
          <p:spPr>
            <a:xfrm>
              <a:off x="8061261" y="50940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9246E56F-C140-4C9C-85AE-07AAD29F3F01}"/>
                </a:ext>
              </a:extLst>
            </p:cNvPr>
            <p:cNvSpPr/>
            <p:nvPr/>
          </p:nvSpPr>
          <p:spPr>
            <a:xfrm>
              <a:off x="8249637" y="50940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59837A4B-FC07-467D-87E9-722DB92C43F3}"/>
                </a:ext>
              </a:extLst>
            </p:cNvPr>
            <p:cNvSpPr/>
            <p:nvPr/>
          </p:nvSpPr>
          <p:spPr>
            <a:xfrm>
              <a:off x="8438013" y="50940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0A339F5E-D690-459F-80C7-CC26306424A5}"/>
                </a:ext>
              </a:extLst>
            </p:cNvPr>
            <p:cNvSpPr/>
            <p:nvPr/>
          </p:nvSpPr>
          <p:spPr>
            <a:xfrm>
              <a:off x="6931004" y="525025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2011FB71-95AB-4FC9-BB50-5E9333B02322}"/>
                </a:ext>
              </a:extLst>
            </p:cNvPr>
            <p:cNvSpPr/>
            <p:nvPr/>
          </p:nvSpPr>
          <p:spPr>
            <a:xfrm>
              <a:off x="7119380" y="525025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7909852-C0FF-4E34-B17E-69203ABE4C3F}"/>
                </a:ext>
              </a:extLst>
            </p:cNvPr>
            <p:cNvSpPr/>
            <p:nvPr/>
          </p:nvSpPr>
          <p:spPr>
            <a:xfrm>
              <a:off x="7307756" y="525027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AC3FD0F1-217E-48EC-AD46-52580965BDB7}"/>
                </a:ext>
              </a:extLst>
            </p:cNvPr>
            <p:cNvSpPr/>
            <p:nvPr/>
          </p:nvSpPr>
          <p:spPr>
            <a:xfrm>
              <a:off x="7496132" y="525029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90FABC4F-AD2A-4138-A18E-E754B63EB82E}"/>
                </a:ext>
              </a:extLst>
            </p:cNvPr>
            <p:cNvSpPr/>
            <p:nvPr/>
          </p:nvSpPr>
          <p:spPr>
            <a:xfrm>
              <a:off x="7684509" y="525028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6224815A-EF7E-46B9-B9A5-4FB02FEA9214}"/>
                </a:ext>
              </a:extLst>
            </p:cNvPr>
            <p:cNvSpPr/>
            <p:nvPr/>
          </p:nvSpPr>
          <p:spPr>
            <a:xfrm>
              <a:off x="7872885" y="52502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277B603A-FC97-4187-A5B0-848D2C8D1EFE}"/>
                </a:ext>
              </a:extLst>
            </p:cNvPr>
            <p:cNvSpPr/>
            <p:nvPr/>
          </p:nvSpPr>
          <p:spPr>
            <a:xfrm>
              <a:off x="8061261" y="52502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AD719BEA-EFC0-45E9-AC5A-7A1471FBE023}"/>
                </a:ext>
              </a:extLst>
            </p:cNvPr>
            <p:cNvSpPr/>
            <p:nvPr/>
          </p:nvSpPr>
          <p:spPr>
            <a:xfrm>
              <a:off x="8249637" y="52502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DC1B9D41-D928-481C-84EC-DC634D7C25F6}"/>
                </a:ext>
              </a:extLst>
            </p:cNvPr>
            <p:cNvSpPr/>
            <p:nvPr/>
          </p:nvSpPr>
          <p:spPr>
            <a:xfrm>
              <a:off x="8438013" y="52502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7222BDED-BFE9-4AB6-938A-C6063AA977EB}"/>
                </a:ext>
              </a:extLst>
            </p:cNvPr>
            <p:cNvSpPr/>
            <p:nvPr/>
          </p:nvSpPr>
          <p:spPr>
            <a:xfrm>
              <a:off x="6931004" y="540643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92273780-3690-4CC1-B883-BCCFB4A18014}"/>
                </a:ext>
              </a:extLst>
            </p:cNvPr>
            <p:cNvSpPr/>
            <p:nvPr/>
          </p:nvSpPr>
          <p:spPr>
            <a:xfrm>
              <a:off x="7119380" y="540644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C4014FA4-F3A5-4298-BCE0-E187EA628349}"/>
                </a:ext>
              </a:extLst>
            </p:cNvPr>
            <p:cNvSpPr/>
            <p:nvPr/>
          </p:nvSpPr>
          <p:spPr>
            <a:xfrm>
              <a:off x="7307756" y="540646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CCB1E737-26C3-4D47-96E6-4B7ADC027F46}"/>
                </a:ext>
              </a:extLst>
            </p:cNvPr>
            <p:cNvSpPr/>
            <p:nvPr/>
          </p:nvSpPr>
          <p:spPr>
            <a:xfrm>
              <a:off x="7496132" y="540648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8DC6DCCD-0EAA-4722-881D-739D924902EF}"/>
                </a:ext>
              </a:extLst>
            </p:cNvPr>
            <p:cNvSpPr/>
            <p:nvPr/>
          </p:nvSpPr>
          <p:spPr>
            <a:xfrm>
              <a:off x="7684509" y="540647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20A65DFC-4B33-4F7F-84B4-99EE429EF8C1}"/>
                </a:ext>
              </a:extLst>
            </p:cNvPr>
            <p:cNvSpPr/>
            <p:nvPr/>
          </p:nvSpPr>
          <p:spPr>
            <a:xfrm>
              <a:off x="7872885" y="540646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D8AEDFF1-0FC2-44B0-ADDA-F20971B7A3D5}"/>
                </a:ext>
              </a:extLst>
            </p:cNvPr>
            <p:cNvSpPr/>
            <p:nvPr/>
          </p:nvSpPr>
          <p:spPr>
            <a:xfrm>
              <a:off x="8061261" y="540646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6E76044A-3242-4D85-A55F-DA472AA6CA43}"/>
                </a:ext>
              </a:extLst>
            </p:cNvPr>
            <p:cNvSpPr/>
            <p:nvPr/>
          </p:nvSpPr>
          <p:spPr>
            <a:xfrm>
              <a:off x="8249637" y="540646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6235F87B-FDA1-408C-A1D6-FB7DA024D5B2}"/>
                </a:ext>
              </a:extLst>
            </p:cNvPr>
            <p:cNvSpPr/>
            <p:nvPr/>
          </p:nvSpPr>
          <p:spPr>
            <a:xfrm>
              <a:off x="8438013" y="540646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0" name="그룹 579">
            <a:extLst>
              <a:ext uri="{FF2B5EF4-FFF2-40B4-BE49-F238E27FC236}">
                <a16:creationId xmlns:a16="http://schemas.microsoft.com/office/drawing/2014/main" id="{A43307D0-9FA4-4911-A93E-A76C3A76BB73}"/>
              </a:ext>
            </a:extLst>
          </p:cNvPr>
          <p:cNvGrpSpPr/>
          <p:nvPr/>
        </p:nvGrpSpPr>
        <p:grpSpPr>
          <a:xfrm>
            <a:off x="8361450" y="4087850"/>
            <a:ext cx="1075207" cy="852641"/>
            <a:chOff x="6810375" y="4378680"/>
            <a:chExt cx="1773095" cy="1143439"/>
          </a:xfrm>
          <a:scene3d>
            <a:camera prst="isometricLeftDown"/>
            <a:lightRig rig="threePt" dir="t"/>
          </a:scene3d>
        </p:grpSpPr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64D67DA5-7072-4BF5-9ACC-9343CC25F020}"/>
                </a:ext>
              </a:extLst>
            </p:cNvPr>
            <p:cNvSpPr/>
            <p:nvPr/>
          </p:nvSpPr>
          <p:spPr>
            <a:xfrm>
              <a:off x="6810375" y="4378680"/>
              <a:ext cx="1773095" cy="114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CDDABE61-EA2B-45F4-A6DB-8A21DC1E4FBF}"/>
                </a:ext>
              </a:extLst>
            </p:cNvPr>
            <p:cNvSpPr/>
            <p:nvPr/>
          </p:nvSpPr>
          <p:spPr>
            <a:xfrm>
              <a:off x="6931004" y="44693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874C7217-1B93-4E83-B632-FFDEDE7F51EC}"/>
                </a:ext>
              </a:extLst>
            </p:cNvPr>
            <p:cNvSpPr/>
            <p:nvPr/>
          </p:nvSpPr>
          <p:spPr>
            <a:xfrm>
              <a:off x="7119380" y="446933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타원 583">
              <a:extLst>
                <a:ext uri="{FF2B5EF4-FFF2-40B4-BE49-F238E27FC236}">
                  <a16:creationId xmlns:a16="http://schemas.microsoft.com/office/drawing/2014/main" id="{A528DCE8-C553-4245-81BC-D2DF6D14C2E8}"/>
                </a:ext>
              </a:extLst>
            </p:cNvPr>
            <p:cNvSpPr/>
            <p:nvPr/>
          </p:nvSpPr>
          <p:spPr>
            <a:xfrm>
              <a:off x="7307756" y="446935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5" name="타원 584">
              <a:extLst>
                <a:ext uri="{FF2B5EF4-FFF2-40B4-BE49-F238E27FC236}">
                  <a16:creationId xmlns:a16="http://schemas.microsoft.com/office/drawing/2014/main" id="{49F36BE0-8177-4DA8-8B89-D42F3C6E19AB}"/>
                </a:ext>
              </a:extLst>
            </p:cNvPr>
            <p:cNvSpPr/>
            <p:nvPr/>
          </p:nvSpPr>
          <p:spPr>
            <a:xfrm>
              <a:off x="7496132" y="4469374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6" name="타원 585">
              <a:extLst>
                <a:ext uri="{FF2B5EF4-FFF2-40B4-BE49-F238E27FC236}">
                  <a16:creationId xmlns:a16="http://schemas.microsoft.com/office/drawing/2014/main" id="{BBF24E36-CBEC-4DCC-8539-BD7029E59C91}"/>
                </a:ext>
              </a:extLst>
            </p:cNvPr>
            <p:cNvSpPr/>
            <p:nvPr/>
          </p:nvSpPr>
          <p:spPr>
            <a:xfrm>
              <a:off x="7684509" y="446936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7" name="타원 586">
              <a:extLst>
                <a:ext uri="{FF2B5EF4-FFF2-40B4-BE49-F238E27FC236}">
                  <a16:creationId xmlns:a16="http://schemas.microsoft.com/office/drawing/2014/main" id="{BCEC598A-DFB2-489D-8976-A610C322F6FB}"/>
                </a:ext>
              </a:extLst>
            </p:cNvPr>
            <p:cNvSpPr/>
            <p:nvPr/>
          </p:nvSpPr>
          <p:spPr>
            <a:xfrm>
              <a:off x="7872885" y="446935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8" name="타원 587">
              <a:extLst>
                <a:ext uri="{FF2B5EF4-FFF2-40B4-BE49-F238E27FC236}">
                  <a16:creationId xmlns:a16="http://schemas.microsoft.com/office/drawing/2014/main" id="{A2BE315B-8566-48AF-8196-DA8241E37337}"/>
                </a:ext>
              </a:extLst>
            </p:cNvPr>
            <p:cNvSpPr/>
            <p:nvPr/>
          </p:nvSpPr>
          <p:spPr>
            <a:xfrm>
              <a:off x="8061261" y="446935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9" name="타원 588">
              <a:extLst>
                <a:ext uri="{FF2B5EF4-FFF2-40B4-BE49-F238E27FC236}">
                  <a16:creationId xmlns:a16="http://schemas.microsoft.com/office/drawing/2014/main" id="{1EE152A7-289B-418D-96DD-161A7AD8A992}"/>
                </a:ext>
              </a:extLst>
            </p:cNvPr>
            <p:cNvSpPr/>
            <p:nvPr/>
          </p:nvSpPr>
          <p:spPr>
            <a:xfrm>
              <a:off x="8249637" y="446935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0" name="타원 589">
              <a:extLst>
                <a:ext uri="{FF2B5EF4-FFF2-40B4-BE49-F238E27FC236}">
                  <a16:creationId xmlns:a16="http://schemas.microsoft.com/office/drawing/2014/main" id="{4A900E53-6D69-4067-94D9-A950C628C349}"/>
                </a:ext>
              </a:extLst>
            </p:cNvPr>
            <p:cNvSpPr/>
            <p:nvPr/>
          </p:nvSpPr>
          <p:spPr>
            <a:xfrm>
              <a:off x="8438013" y="446935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1" name="타원 590">
              <a:extLst>
                <a:ext uri="{FF2B5EF4-FFF2-40B4-BE49-F238E27FC236}">
                  <a16:creationId xmlns:a16="http://schemas.microsoft.com/office/drawing/2014/main" id="{01E5B639-6A4B-4B72-9ADF-EAA14A253C71}"/>
                </a:ext>
              </a:extLst>
            </p:cNvPr>
            <p:cNvSpPr/>
            <p:nvPr/>
          </p:nvSpPr>
          <p:spPr>
            <a:xfrm>
              <a:off x="6931004" y="46255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A8C5E950-8ECA-4636-95D8-6B8911C4F480}"/>
                </a:ext>
              </a:extLst>
            </p:cNvPr>
            <p:cNvSpPr/>
            <p:nvPr/>
          </p:nvSpPr>
          <p:spPr>
            <a:xfrm>
              <a:off x="7119380" y="462551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D019A47F-8CBD-4CA5-83C2-09E387DEE0B3}"/>
                </a:ext>
              </a:extLst>
            </p:cNvPr>
            <p:cNvSpPr/>
            <p:nvPr/>
          </p:nvSpPr>
          <p:spPr>
            <a:xfrm>
              <a:off x="7307756" y="462553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46943288-55C9-4CE7-9F95-FC11FAC0BBF1}"/>
                </a:ext>
              </a:extLst>
            </p:cNvPr>
            <p:cNvSpPr/>
            <p:nvPr/>
          </p:nvSpPr>
          <p:spPr>
            <a:xfrm>
              <a:off x="7496132" y="462555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5" name="타원 594">
              <a:extLst>
                <a:ext uri="{FF2B5EF4-FFF2-40B4-BE49-F238E27FC236}">
                  <a16:creationId xmlns:a16="http://schemas.microsoft.com/office/drawing/2014/main" id="{7C1EF5F7-325F-4BD0-AF7E-E9368F3AE529}"/>
                </a:ext>
              </a:extLst>
            </p:cNvPr>
            <p:cNvSpPr/>
            <p:nvPr/>
          </p:nvSpPr>
          <p:spPr>
            <a:xfrm>
              <a:off x="7684509" y="462554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6" name="타원 595">
              <a:extLst>
                <a:ext uri="{FF2B5EF4-FFF2-40B4-BE49-F238E27FC236}">
                  <a16:creationId xmlns:a16="http://schemas.microsoft.com/office/drawing/2014/main" id="{FE8369DC-399E-4879-BE67-AB1599F77C98}"/>
                </a:ext>
              </a:extLst>
            </p:cNvPr>
            <p:cNvSpPr/>
            <p:nvPr/>
          </p:nvSpPr>
          <p:spPr>
            <a:xfrm>
              <a:off x="7872885" y="462554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타원 596">
              <a:extLst>
                <a:ext uri="{FF2B5EF4-FFF2-40B4-BE49-F238E27FC236}">
                  <a16:creationId xmlns:a16="http://schemas.microsoft.com/office/drawing/2014/main" id="{E8883C12-39E7-4B8C-BC2F-3399CDE886B4}"/>
                </a:ext>
              </a:extLst>
            </p:cNvPr>
            <p:cNvSpPr/>
            <p:nvPr/>
          </p:nvSpPr>
          <p:spPr>
            <a:xfrm>
              <a:off x="8061261" y="462554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타원 597">
              <a:extLst>
                <a:ext uri="{FF2B5EF4-FFF2-40B4-BE49-F238E27FC236}">
                  <a16:creationId xmlns:a16="http://schemas.microsoft.com/office/drawing/2014/main" id="{39B78B72-8B32-470E-806D-056CF2EA2F60}"/>
                </a:ext>
              </a:extLst>
            </p:cNvPr>
            <p:cNvSpPr/>
            <p:nvPr/>
          </p:nvSpPr>
          <p:spPr>
            <a:xfrm>
              <a:off x="8249637" y="462554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3C80BBCF-BDA8-42A5-A282-AB0FC1D51BF8}"/>
                </a:ext>
              </a:extLst>
            </p:cNvPr>
            <p:cNvSpPr/>
            <p:nvPr/>
          </p:nvSpPr>
          <p:spPr>
            <a:xfrm>
              <a:off x="8438013" y="462554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AB0F8B5B-AE5C-4CBF-87F5-77E7AA8ED6C8}"/>
                </a:ext>
              </a:extLst>
            </p:cNvPr>
            <p:cNvSpPr/>
            <p:nvPr/>
          </p:nvSpPr>
          <p:spPr>
            <a:xfrm>
              <a:off x="6931004" y="47816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053839C6-7258-4668-83CD-18367C27C2DE}"/>
                </a:ext>
              </a:extLst>
            </p:cNvPr>
            <p:cNvSpPr/>
            <p:nvPr/>
          </p:nvSpPr>
          <p:spPr>
            <a:xfrm>
              <a:off x="7119380" y="478170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타원 601">
              <a:extLst>
                <a:ext uri="{FF2B5EF4-FFF2-40B4-BE49-F238E27FC236}">
                  <a16:creationId xmlns:a16="http://schemas.microsoft.com/office/drawing/2014/main" id="{489F6C61-1443-4D20-9FC6-453E6A875043}"/>
                </a:ext>
              </a:extLst>
            </p:cNvPr>
            <p:cNvSpPr/>
            <p:nvPr/>
          </p:nvSpPr>
          <p:spPr>
            <a:xfrm>
              <a:off x="7307756" y="478172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타원 602">
              <a:extLst>
                <a:ext uri="{FF2B5EF4-FFF2-40B4-BE49-F238E27FC236}">
                  <a16:creationId xmlns:a16="http://schemas.microsoft.com/office/drawing/2014/main" id="{54ED85FD-DDF8-43EE-BC27-78E631FC9FA7}"/>
                </a:ext>
              </a:extLst>
            </p:cNvPr>
            <p:cNvSpPr/>
            <p:nvPr/>
          </p:nvSpPr>
          <p:spPr>
            <a:xfrm>
              <a:off x="7496132" y="4781744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타원 603">
              <a:extLst>
                <a:ext uri="{FF2B5EF4-FFF2-40B4-BE49-F238E27FC236}">
                  <a16:creationId xmlns:a16="http://schemas.microsoft.com/office/drawing/2014/main" id="{A2A6F305-4D3C-4910-A2A1-86CCE7224FEB}"/>
                </a:ext>
              </a:extLst>
            </p:cNvPr>
            <p:cNvSpPr/>
            <p:nvPr/>
          </p:nvSpPr>
          <p:spPr>
            <a:xfrm>
              <a:off x="7684509" y="478173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타원 604">
              <a:extLst>
                <a:ext uri="{FF2B5EF4-FFF2-40B4-BE49-F238E27FC236}">
                  <a16:creationId xmlns:a16="http://schemas.microsoft.com/office/drawing/2014/main" id="{D294322E-2886-4705-A4FB-47A603F6692F}"/>
                </a:ext>
              </a:extLst>
            </p:cNvPr>
            <p:cNvSpPr/>
            <p:nvPr/>
          </p:nvSpPr>
          <p:spPr>
            <a:xfrm>
              <a:off x="7872885" y="47817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557C8BC0-2E78-4ABE-BC6A-F86F24F2BD5C}"/>
                </a:ext>
              </a:extLst>
            </p:cNvPr>
            <p:cNvSpPr/>
            <p:nvPr/>
          </p:nvSpPr>
          <p:spPr>
            <a:xfrm>
              <a:off x="8061261" y="47817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99D41D66-2E20-4154-AA33-81FC9CD29F79}"/>
                </a:ext>
              </a:extLst>
            </p:cNvPr>
            <p:cNvSpPr/>
            <p:nvPr/>
          </p:nvSpPr>
          <p:spPr>
            <a:xfrm>
              <a:off x="8249637" y="47817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768C1541-EFB4-46F0-AB18-BD8D036CA38E}"/>
                </a:ext>
              </a:extLst>
            </p:cNvPr>
            <p:cNvSpPr/>
            <p:nvPr/>
          </p:nvSpPr>
          <p:spPr>
            <a:xfrm>
              <a:off x="8438013" y="47817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타원 608">
              <a:extLst>
                <a:ext uri="{FF2B5EF4-FFF2-40B4-BE49-F238E27FC236}">
                  <a16:creationId xmlns:a16="http://schemas.microsoft.com/office/drawing/2014/main" id="{B6EFD015-6B20-442C-B548-292F1B133AAE}"/>
                </a:ext>
              </a:extLst>
            </p:cNvPr>
            <p:cNvSpPr/>
            <p:nvPr/>
          </p:nvSpPr>
          <p:spPr>
            <a:xfrm>
              <a:off x="6931004" y="49378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타원 609">
              <a:extLst>
                <a:ext uri="{FF2B5EF4-FFF2-40B4-BE49-F238E27FC236}">
                  <a16:creationId xmlns:a16="http://schemas.microsoft.com/office/drawing/2014/main" id="{2609A028-2757-4210-8E72-3E367216AE4C}"/>
                </a:ext>
              </a:extLst>
            </p:cNvPr>
            <p:cNvSpPr/>
            <p:nvPr/>
          </p:nvSpPr>
          <p:spPr>
            <a:xfrm>
              <a:off x="7119380" y="493788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타원 610">
              <a:extLst>
                <a:ext uri="{FF2B5EF4-FFF2-40B4-BE49-F238E27FC236}">
                  <a16:creationId xmlns:a16="http://schemas.microsoft.com/office/drawing/2014/main" id="{E01D08A4-9E7E-49EE-9DCE-E71E9E1B0189}"/>
                </a:ext>
              </a:extLst>
            </p:cNvPr>
            <p:cNvSpPr/>
            <p:nvPr/>
          </p:nvSpPr>
          <p:spPr>
            <a:xfrm>
              <a:off x="7307756" y="493790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타원 611">
              <a:extLst>
                <a:ext uri="{FF2B5EF4-FFF2-40B4-BE49-F238E27FC236}">
                  <a16:creationId xmlns:a16="http://schemas.microsoft.com/office/drawing/2014/main" id="{B4E7FA58-11F8-411E-803E-2C720B8F218F}"/>
                </a:ext>
              </a:extLst>
            </p:cNvPr>
            <p:cNvSpPr/>
            <p:nvPr/>
          </p:nvSpPr>
          <p:spPr>
            <a:xfrm>
              <a:off x="7496132" y="493792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C0802EB5-ABC0-4CA5-9E07-418B6310CDE2}"/>
                </a:ext>
              </a:extLst>
            </p:cNvPr>
            <p:cNvSpPr/>
            <p:nvPr/>
          </p:nvSpPr>
          <p:spPr>
            <a:xfrm>
              <a:off x="7684509" y="493791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2BBB5ED3-0C70-4C27-B0AE-F93746C173D1}"/>
                </a:ext>
              </a:extLst>
            </p:cNvPr>
            <p:cNvSpPr/>
            <p:nvPr/>
          </p:nvSpPr>
          <p:spPr>
            <a:xfrm>
              <a:off x="7872885" y="49379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CEE4EB2B-BD7F-4C55-B22F-5120845CA0C6}"/>
                </a:ext>
              </a:extLst>
            </p:cNvPr>
            <p:cNvSpPr/>
            <p:nvPr/>
          </p:nvSpPr>
          <p:spPr>
            <a:xfrm>
              <a:off x="8061261" y="49379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타원 615">
              <a:extLst>
                <a:ext uri="{FF2B5EF4-FFF2-40B4-BE49-F238E27FC236}">
                  <a16:creationId xmlns:a16="http://schemas.microsoft.com/office/drawing/2014/main" id="{82082DF1-CB61-42C7-8105-1FB7AB9E1B99}"/>
                </a:ext>
              </a:extLst>
            </p:cNvPr>
            <p:cNvSpPr/>
            <p:nvPr/>
          </p:nvSpPr>
          <p:spPr>
            <a:xfrm>
              <a:off x="8249637" y="49379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타원 616">
              <a:extLst>
                <a:ext uri="{FF2B5EF4-FFF2-40B4-BE49-F238E27FC236}">
                  <a16:creationId xmlns:a16="http://schemas.microsoft.com/office/drawing/2014/main" id="{B5E9FA34-A3FE-4D64-A428-C4CA72B7D0BB}"/>
                </a:ext>
              </a:extLst>
            </p:cNvPr>
            <p:cNvSpPr/>
            <p:nvPr/>
          </p:nvSpPr>
          <p:spPr>
            <a:xfrm>
              <a:off x="8438013" y="49379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타원 617">
              <a:extLst>
                <a:ext uri="{FF2B5EF4-FFF2-40B4-BE49-F238E27FC236}">
                  <a16:creationId xmlns:a16="http://schemas.microsoft.com/office/drawing/2014/main" id="{214BF3A6-F23A-4E8E-B9C5-9DC564D8A40F}"/>
                </a:ext>
              </a:extLst>
            </p:cNvPr>
            <p:cNvSpPr/>
            <p:nvPr/>
          </p:nvSpPr>
          <p:spPr>
            <a:xfrm>
              <a:off x="6931004" y="509406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AE4BBAAE-7C3E-434A-8B57-A47AB50B22DC}"/>
                </a:ext>
              </a:extLst>
            </p:cNvPr>
            <p:cNvSpPr/>
            <p:nvPr/>
          </p:nvSpPr>
          <p:spPr>
            <a:xfrm>
              <a:off x="7119380" y="509407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E1FF5E9C-BB9C-4BC5-A8F5-F6CD9C5B597B}"/>
                </a:ext>
              </a:extLst>
            </p:cNvPr>
            <p:cNvSpPr/>
            <p:nvPr/>
          </p:nvSpPr>
          <p:spPr>
            <a:xfrm>
              <a:off x="7307756" y="509409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B84CFDC0-DCAC-42E5-84C0-608FDD8A907D}"/>
                </a:ext>
              </a:extLst>
            </p:cNvPr>
            <p:cNvSpPr/>
            <p:nvPr/>
          </p:nvSpPr>
          <p:spPr>
            <a:xfrm>
              <a:off x="7496132" y="5094114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06DF9A85-E8B2-41BD-8BF3-51E5CE0AC977}"/>
                </a:ext>
              </a:extLst>
            </p:cNvPr>
            <p:cNvSpPr/>
            <p:nvPr/>
          </p:nvSpPr>
          <p:spPr>
            <a:xfrm>
              <a:off x="7684509" y="509410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타원 622">
              <a:extLst>
                <a:ext uri="{FF2B5EF4-FFF2-40B4-BE49-F238E27FC236}">
                  <a16:creationId xmlns:a16="http://schemas.microsoft.com/office/drawing/2014/main" id="{6D2132C5-7471-46B1-814A-6F2C7D806DB8}"/>
                </a:ext>
              </a:extLst>
            </p:cNvPr>
            <p:cNvSpPr/>
            <p:nvPr/>
          </p:nvSpPr>
          <p:spPr>
            <a:xfrm>
              <a:off x="7872885" y="50940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타원 623">
              <a:extLst>
                <a:ext uri="{FF2B5EF4-FFF2-40B4-BE49-F238E27FC236}">
                  <a16:creationId xmlns:a16="http://schemas.microsoft.com/office/drawing/2014/main" id="{7445B0F3-CF0D-4173-9245-8A9CE6D97145}"/>
                </a:ext>
              </a:extLst>
            </p:cNvPr>
            <p:cNvSpPr/>
            <p:nvPr/>
          </p:nvSpPr>
          <p:spPr>
            <a:xfrm>
              <a:off x="8061261" y="50940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F03925FF-E50E-4A33-980E-DCD47946E96E}"/>
                </a:ext>
              </a:extLst>
            </p:cNvPr>
            <p:cNvSpPr/>
            <p:nvPr/>
          </p:nvSpPr>
          <p:spPr>
            <a:xfrm>
              <a:off x="8249637" y="50940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타원 625">
              <a:extLst>
                <a:ext uri="{FF2B5EF4-FFF2-40B4-BE49-F238E27FC236}">
                  <a16:creationId xmlns:a16="http://schemas.microsoft.com/office/drawing/2014/main" id="{F740EF83-3BBF-490D-9B33-AAA9CD399E7C}"/>
                </a:ext>
              </a:extLst>
            </p:cNvPr>
            <p:cNvSpPr/>
            <p:nvPr/>
          </p:nvSpPr>
          <p:spPr>
            <a:xfrm>
              <a:off x="8438013" y="50940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8826CAD3-0BB7-4C80-8869-20B106BEBA84}"/>
                </a:ext>
              </a:extLst>
            </p:cNvPr>
            <p:cNvSpPr/>
            <p:nvPr/>
          </p:nvSpPr>
          <p:spPr>
            <a:xfrm>
              <a:off x="6931004" y="525025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8" name="타원 627">
              <a:extLst>
                <a:ext uri="{FF2B5EF4-FFF2-40B4-BE49-F238E27FC236}">
                  <a16:creationId xmlns:a16="http://schemas.microsoft.com/office/drawing/2014/main" id="{27EF3BD8-898F-4E2A-9945-D0619F7A3536}"/>
                </a:ext>
              </a:extLst>
            </p:cNvPr>
            <p:cNvSpPr/>
            <p:nvPr/>
          </p:nvSpPr>
          <p:spPr>
            <a:xfrm>
              <a:off x="7119380" y="525025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B734F5D4-C486-4A40-8261-420C823DCCC6}"/>
                </a:ext>
              </a:extLst>
            </p:cNvPr>
            <p:cNvSpPr/>
            <p:nvPr/>
          </p:nvSpPr>
          <p:spPr>
            <a:xfrm>
              <a:off x="7307756" y="525027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C6ED53D3-D865-4EF8-8A80-E4FFCC0606C9}"/>
                </a:ext>
              </a:extLst>
            </p:cNvPr>
            <p:cNvSpPr/>
            <p:nvPr/>
          </p:nvSpPr>
          <p:spPr>
            <a:xfrm>
              <a:off x="7496132" y="525029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타원 630">
              <a:extLst>
                <a:ext uri="{FF2B5EF4-FFF2-40B4-BE49-F238E27FC236}">
                  <a16:creationId xmlns:a16="http://schemas.microsoft.com/office/drawing/2014/main" id="{118A08A3-8C40-4909-8EFF-E783AE8137BD}"/>
                </a:ext>
              </a:extLst>
            </p:cNvPr>
            <p:cNvSpPr/>
            <p:nvPr/>
          </p:nvSpPr>
          <p:spPr>
            <a:xfrm>
              <a:off x="7684509" y="525028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45FA5470-5A0D-4CAE-AD6D-CAD080E1C0F7}"/>
                </a:ext>
              </a:extLst>
            </p:cNvPr>
            <p:cNvSpPr/>
            <p:nvPr/>
          </p:nvSpPr>
          <p:spPr>
            <a:xfrm>
              <a:off x="7872885" y="52502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>
              <a:extLst>
                <a:ext uri="{FF2B5EF4-FFF2-40B4-BE49-F238E27FC236}">
                  <a16:creationId xmlns:a16="http://schemas.microsoft.com/office/drawing/2014/main" id="{0EC074C1-F05E-4795-A548-4F89BD192618}"/>
                </a:ext>
              </a:extLst>
            </p:cNvPr>
            <p:cNvSpPr/>
            <p:nvPr/>
          </p:nvSpPr>
          <p:spPr>
            <a:xfrm>
              <a:off x="8061261" y="52502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타원 633">
              <a:extLst>
                <a:ext uri="{FF2B5EF4-FFF2-40B4-BE49-F238E27FC236}">
                  <a16:creationId xmlns:a16="http://schemas.microsoft.com/office/drawing/2014/main" id="{F849D42E-FC0D-4E4C-BD07-284814F0688B}"/>
                </a:ext>
              </a:extLst>
            </p:cNvPr>
            <p:cNvSpPr/>
            <p:nvPr/>
          </p:nvSpPr>
          <p:spPr>
            <a:xfrm>
              <a:off x="8249637" y="52502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98D6C9FD-B27D-4125-AE57-9A2F10BD854E}"/>
                </a:ext>
              </a:extLst>
            </p:cNvPr>
            <p:cNvSpPr/>
            <p:nvPr/>
          </p:nvSpPr>
          <p:spPr>
            <a:xfrm>
              <a:off x="8438013" y="52502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EB45B0C5-BC23-481C-848C-7BF678551DD6}"/>
                </a:ext>
              </a:extLst>
            </p:cNvPr>
            <p:cNvSpPr/>
            <p:nvPr/>
          </p:nvSpPr>
          <p:spPr>
            <a:xfrm>
              <a:off x="6931004" y="540643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타원 636">
              <a:extLst>
                <a:ext uri="{FF2B5EF4-FFF2-40B4-BE49-F238E27FC236}">
                  <a16:creationId xmlns:a16="http://schemas.microsoft.com/office/drawing/2014/main" id="{0D999C84-72DD-4720-B130-419AFDC3248B}"/>
                </a:ext>
              </a:extLst>
            </p:cNvPr>
            <p:cNvSpPr/>
            <p:nvPr/>
          </p:nvSpPr>
          <p:spPr>
            <a:xfrm>
              <a:off x="7119380" y="540644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F71F1C40-D702-4967-8CA2-610B22C4E6F3}"/>
                </a:ext>
              </a:extLst>
            </p:cNvPr>
            <p:cNvSpPr/>
            <p:nvPr/>
          </p:nvSpPr>
          <p:spPr>
            <a:xfrm>
              <a:off x="7307756" y="540646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타원 638">
              <a:extLst>
                <a:ext uri="{FF2B5EF4-FFF2-40B4-BE49-F238E27FC236}">
                  <a16:creationId xmlns:a16="http://schemas.microsoft.com/office/drawing/2014/main" id="{367931DE-2179-4468-911E-81659277A8BE}"/>
                </a:ext>
              </a:extLst>
            </p:cNvPr>
            <p:cNvSpPr/>
            <p:nvPr/>
          </p:nvSpPr>
          <p:spPr>
            <a:xfrm>
              <a:off x="7496132" y="540648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9EBFE28B-79BA-4D1B-AEBB-CCD649C07198}"/>
                </a:ext>
              </a:extLst>
            </p:cNvPr>
            <p:cNvSpPr/>
            <p:nvPr/>
          </p:nvSpPr>
          <p:spPr>
            <a:xfrm>
              <a:off x="7684509" y="540647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타원 640">
              <a:extLst>
                <a:ext uri="{FF2B5EF4-FFF2-40B4-BE49-F238E27FC236}">
                  <a16:creationId xmlns:a16="http://schemas.microsoft.com/office/drawing/2014/main" id="{626AA0BE-57DE-414C-961D-1D627BC5918A}"/>
                </a:ext>
              </a:extLst>
            </p:cNvPr>
            <p:cNvSpPr/>
            <p:nvPr/>
          </p:nvSpPr>
          <p:spPr>
            <a:xfrm>
              <a:off x="7872885" y="540646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93CD8461-8D8B-442A-9072-9D2E08F8D347}"/>
                </a:ext>
              </a:extLst>
            </p:cNvPr>
            <p:cNvSpPr/>
            <p:nvPr/>
          </p:nvSpPr>
          <p:spPr>
            <a:xfrm>
              <a:off x="8061261" y="540646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타원 642">
              <a:extLst>
                <a:ext uri="{FF2B5EF4-FFF2-40B4-BE49-F238E27FC236}">
                  <a16:creationId xmlns:a16="http://schemas.microsoft.com/office/drawing/2014/main" id="{84C647CB-EBF0-4538-82FC-D7577E8ED062}"/>
                </a:ext>
              </a:extLst>
            </p:cNvPr>
            <p:cNvSpPr/>
            <p:nvPr/>
          </p:nvSpPr>
          <p:spPr>
            <a:xfrm>
              <a:off x="8249637" y="540646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F9D38933-F358-4888-839E-A444C1F6CCC7}"/>
                </a:ext>
              </a:extLst>
            </p:cNvPr>
            <p:cNvSpPr/>
            <p:nvPr/>
          </p:nvSpPr>
          <p:spPr>
            <a:xfrm>
              <a:off x="8438013" y="540646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5" name="그룹 644">
            <a:extLst>
              <a:ext uri="{FF2B5EF4-FFF2-40B4-BE49-F238E27FC236}">
                <a16:creationId xmlns:a16="http://schemas.microsoft.com/office/drawing/2014/main" id="{F9B7AE14-C3EF-435D-AE9B-ACAC2DE388E8}"/>
              </a:ext>
            </a:extLst>
          </p:cNvPr>
          <p:cNvGrpSpPr/>
          <p:nvPr/>
        </p:nvGrpSpPr>
        <p:grpSpPr>
          <a:xfrm>
            <a:off x="6470160" y="4084025"/>
            <a:ext cx="1075207" cy="852641"/>
            <a:chOff x="6810375" y="4378680"/>
            <a:chExt cx="1773095" cy="1143439"/>
          </a:xfrm>
          <a:scene3d>
            <a:camera prst="isometricRightUp"/>
            <a:lightRig rig="threePt" dir="t"/>
          </a:scene3d>
        </p:grpSpPr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BC0F32DE-BAAB-4080-A9E4-06A37E61941B}"/>
                </a:ext>
              </a:extLst>
            </p:cNvPr>
            <p:cNvSpPr/>
            <p:nvPr/>
          </p:nvSpPr>
          <p:spPr>
            <a:xfrm>
              <a:off x="6810375" y="4378680"/>
              <a:ext cx="1773095" cy="114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5F9439CB-93B6-4932-8317-72D227497EC3}"/>
                </a:ext>
              </a:extLst>
            </p:cNvPr>
            <p:cNvSpPr/>
            <p:nvPr/>
          </p:nvSpPr>
          <p:spPr>
            <a:xfrm>
              <a:off x="6931004" y="44693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79C05DBC-7984-4382-9FAA-C47D433E94FE}"/>
                </a:ext>
              </a:extLst>
            </p:cNvPr>
            <p:cNvSpPr/>
            <p:nvPr/>
          </p:nvSpPr>
          <p:spPr>
            <a:xfrm>
              <a:off x="7119380" y="446933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타원 648">
              <a:extLst>
                <a:ext uri="{FF2B5EF4-FFF2-40B4-BE49-F238E27FC236}">
                  <a16:creationId xmlns:a16="http://schemas.microsoft.com/office/drawing/2014/main" id="{434C9DE3-0BC1-4FC0-A35E-2D0822B055CB}"/>
                </a:ext>
              </a:extLst>
            </p:cNvPr>
            <p:cNvSpPr/>
            <p:nvPr/>
          </p:nvSpPr>
          <p:spPr>
            <a:xfrm>
              <a:off x="7307756" y="446935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EA4C567B-06C5-4828-99EE-DC5F5FD6E270}"/>
                </a:ext>
              </a:extLst>
            </p:cNvPr>
            <p:cNvSpPr/>
            <p:nvPr/>
          </p:nvSpPr>
          <p:spPr>
            <a:xfrm>
              <a:off x="7496132" y="4469374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타원 650">
              <a:extLst>
                <a:ext uri="{FF2B5EF4-FFF2-40B4-BE49-F238E27FC236}">
                  <a16:creationId xmlns:a16="http://schemas.microsoft.com/office/drawing/2014/main" id="{762652C1-4779-4C41-B2D6-7E1AAFFEF3FA}"/>
                </a:ext>
              </a:extLst>
            </p:cNvPr>
            <p:cNvSpPr/>
            <p:nvPr/>
          </p:nvSpPr>
          <p:spPr>
            <a:xfrm>
              <a:off x="7684509" y="446936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타원 651">
              <a:extLst>
                <a:ext uri="{FF2B5EF4-FFF2-40B4-BE49-F238E27FC236}">
                  <a16:creationId xmlns:a16="http://schemas.microsoft.com/office/drawing/2014/main" id="{15061296-2F28-4593-AF38-B908CB793938}"/>
                </a:ext>
              </a:extLst>
            </p:cNvPr>
            <p:cNvSpPr/>
            <p:nvPr/>
          </p:nvSpPr>
          <p:spPr>
            <a:xfrm>
              <a:off x="7872885" y="446935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2290121B-D5E7-42A7-B760-3DA275AF98B8}"/>
                </a:ext>
              </a:extLst>
            </p:cNvPr>
            <p:cNvSpPr/>
            <p:nvPr/>
          </p:nvSpPr>
          <p:spPr>
            <a:xfrm>
              <a:off x="8061261" y="446935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타원 653">
              <a:extLst>
                <a:ext uri="{FF2B5EF4-FFF2-40B4-BE49-F238E27FC236}">
                  <a16:creationId xmlns:a16="http://schemas.microsoft.com/office/drawing/2014/main" id="{A75845F8-A3F7-4E39-B065-BD086F6E0DC4}"/>
                </a:ext>
              </a:extLst>
            </p:cNvPr>
            <p:cNvSpPr/>
            <p:nvPr/>
          </p:nvSpPr>
          <p:spPr>
            <a:xfrm>
              <a:off x="8249637" y="446935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6D6C7BD2-ADD2-4EFB-A1A3-B16009EBD0A4}"/>
                </a:ext>
              </a:extLst>
            </p:cNvPr>
            <p:cNvSpPr/>
            <p:nvPr/>
          </p:nvSpPr>
          <p:spPr>
            <a:xfrm>
              <a:off x="8438013" y="446935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1C68993F-C575-4899-98B8-D1223EBA04BD}"/>
                </a:ext>
              </a:extLst>
            </p:cNvPr>
            <p:cNvSpPr/>
            <p:nvPr/>
          </p:nvSpPr>
          <p:spPr>
            <a:xfrm>
              <a:off x="6931004" y="46255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664D25F0-694E-47C4-BAFB-9B4C4D0B239F}"/>
                </a:ext>
              </a:extLst>
            </p:cNvPr>
            <p:cNvSpPr/>
            <p:nvPr/>
          </p:nvSpPr>
          <p:spPr>
            <a:xfrm>
              <a:off x="7119380" y="462551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EAD1A94A-D652-496B-81DA-79D083673FCF}"/>
                </a:ext>
              </a:extLst>
            </p:cNvPr>
            <p:cNvSpPr/>
            <p:nvPr/>
          </p:nvSpPr>
          <p:spPr>
            <a:xfrm>
              <a:off x="7307756" y="462553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02DC21FC-C807-49B9-9241-46C94BEB65ED}"/>
                </a:ext>
              </a:extLst>
            </p:cNvPr>
            <p:cNvSpPr/>
            <p:nvPr/>
          </p:nvSpPr>
          <p:spPr>
            <a:xfrm>
              <a:off x="7496132" y="462555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C23E07B6-EB62-4ADB-A6EC-569C39244DEC}"/>
                </a:ext>
              </a:extLst>
            </p:cNvPr>
            <p:cNvSpPr/>
            <p:nvPr/>
          </p:nvSpPr>
          <p:spPr>
            <a:xfrm>
              <a:off x="7684509" y="462554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553C1A93-C852-4B13-92C2-311C694C2700}"/>
                </a:ext>
              </a:extLst>
            </p:cNvPr>
            <p:cNvSpPr/>
            <p:nvPr/>
          </p:nvSpPr>
          <p:spPr>
            <a:xfrm>
              <a:off x="7872885" y="462554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타원 661">
              <a:extLst>
                <a:ext uri="{FF2B5EF4-FFF2-40B4-BE49-F238E27FC236}">
                  <a16:creationId xmlns:a16="http://schemas.microsoft.com/office/drawing/2014/main" id="{4C3C0A3F-5242-4674-9386-8C0B8693AAC1}"/>
                </a:ext>
              </a:extLst>
            </p:cNvPr>
            <p:cNvSpPr/>
            <p:nvPr/>
          </p:nvSpPr>
          <p:spPr>
            <a:xfrm>
              <a:off x="8061261" y="462554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타원 662">
              <a:extLst>
                <a:ext uri="{FF2B5EF4-FFF2-40B4-BE49-F238E27FC236}">
                  <a16:creationId xmlns:a16="http://schemas.microsoft.com/office/drawing/2014/main" id="{E976C238-7267-4CE4-9A0E-F74A6BCEF76C}"/>
                </a:ext>
              </a:extLst>
            </p:cNvPr>
            <p:cNvSpPr/>
            <p:nvPr/>
          </p:nvSpPr>
          <p:spPr>
            <a:xfrm>
              <a:off x="8249637" y="462554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타원 663">
              <a:extLst>
                <a:ext uri="{FF2B5EF4-FFF2-40B4-BE49-F238E27FC236}">
                  <a16:creationId xmlns:a16="http://schemas.microsoft.com/office/drawing/2014/main" id="{1D82C145-E150-4E96-AB8C-9ED1A183026E}"/>
                </a:ext>
              </a:extLst>
            </p:cNvPr>
            <p:cNvSpPr/>
            <p:nvPr/>
          </p:nvSpPr>
          <p:spPr>
            <a:xfrm>
              <a:off x="8438013" y="462554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5" name="타원 664">
              <a:extLst>
                <a:ext uri="{FF2B5EF4-FFF2-40B4-BE49-F238E27FC236}">
                  <a16:creationId xmlns:a16="http://schemas.microsoft.com/office/drawing/2014/main" id="{3D5AF62C-0AC9-4DD1-8BDF-B1129F9808A0}"/>
                </a:ext>
              </a:extLst>
            </p:cNvPr>
            <p:cNvSpPr/>
            <p:nvPr/>
          </p:nvSpPr>
          <p:spPr>
            <a:xfrm>
              <a:off x="6931004" y="47816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6" name="타원 665">
              <a:extLst>
                <a:ext uri="{FF2B5EF4-FFF2-40B4-BE49-F238E27FC236}">
                  <a16:creationId xmlns:a16="http://schemas.microsoft.com/office/drawing/2014/main" id="{25A28EEA-AFC8-4D90-9751-E4CA49E5344E}"/>
                </a:ext>
              </a:extLst>
            </p:cNvPr>
            <p:cNvSpPr/>
            <p:nvPr/>
          </p:nvSpPr>
          <p:spPr>
            <a:xfrm>
              <a:off x="7119380" y="478170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타원 666">
              <a:extLst>
                <a:ext uri="{FF2B5EF4-FFF2-40B4-BE49-F238E27FC236}">
                  <a16:creationId xmlns:a16="http://schemas.microsoft.com/office/drawing/2014/main" id="{289FB60D-8063-42A2-85B8-9272D7AD29BD}"/>
                </a:ext>
              </a:extLst>
            </p:cNvPr>
            <p:cNvSpPr/>
            <p:nvPr/>
          </p:nvSpPr>
          <p:spPr>
            <a:xfrm>
              <a:off x="7307756" y="478172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타원 667">
              <a:extLst>
                <a:ext uri="{FF2B5EF4-FFF2-40B4-BE49-F238E27FC236}">
                  <a16:creationId xmlns:a16="http://schemas.microsoft.com/office/drawing/2014/main" id="{2A57E372-9F23-47D1-BF02-8BB3A4190FEC}"/>
                </a:ext>
              </a:extLst>
            </p:cNvPr>
            <p:cNvSpPr/>
            <p:nvPr/>
          </p:nvSpPr>
          <p:spPr>
            <a:xfrm>
              <a:off x="7496132" y="4781744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타원 668">
              <a:extLst>
                <a:ext uri="{FF2B5EF4-FFF2-40B4-BE49-F238E27FC236}">
                  <a16:creationId xmlns:a16="http://schemas.microsoft.com/office/drawing/2014/main" id="{D18D935E-B1DC-43FD-A058-81D11B37C689}"/>
                </a:ext>
              </a:extLst>
            </p:cNvPr>
            <p:cNvSpPr/>
            <p:nvPr/>
          </p:nvSpPr>
          <p:spPr>
            <a:xfrm>
              <a:off x="7684509" y="478173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0" name="타원 669">
              <a:extLst>
                <a:ext uri="{FF2B5EF4-FFF2-40B4-BE49-F238E27FC236}">
                  <a16:creationId xmlns:a16="http://schemas.microsoft.com/office/drawing/2014/main" id="{E16881D0-60F1-4FAF-8D1A-0E0A609BFB8F}"/>
                </a:ext>
              </a:extLst>
            </p:cNvPr>
            <p:cNvSpPr/>
            <p:nvPr/>
          </p:nvSpPr>
          <p:spPr>
            <a:xfrm>
              <a:off x="7872885" y="47817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1F422703-A612-4395-BBD4-2213CB837620}"/>
                </a:ext>
              </a:extLst>
            </p:cNvPr>
            <p:cNvSpPr/>
            <p:nvPr/>
          </p:nvSpPr>
          <p:spPr>
            <a:xfrm>
              <a:off x="8061261" y="47817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F214EA4D-10E6-4BD4-9820-66029384F2BD}"/>
                </a:ext>
              </a:extLst>
            </p:cNvPr>
            <p:cNvSpPr/>
            <p:nvPr/>
          </p:nvSpPr>
          <p:spPr>
            <a:xfrm>
              <a:off x="8249637" y="47817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85ED3B35-E24C-40DC-83DC-CD62497678EB}"/>
                </a:ext>
              </a:extLst>
            </p:cNvPr>
            <p:cNvSpPr/>
            <p:nvPr/>
          </p:nvSpPr>
          <p:spPr>
            <a:xfrm>
              <a:off x="8438013" y="478172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38EF3B64-6684-46A2-BCEC-9C2096C3744A}"/>
                </a:ext>
              </a:extLst>
            </p:cNvPr>
            <p:cNvSpPr/>
            <p:nvPr/>
          </p:nvSpPr>
          <p:spPr>
            <a:xfrm>
              <a:off x="6931004" y="49378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타원 674">
              <a:extLst>
                <a:ext uri="{FF2B5EF4-FFF2-40B4-BE49-F238E27FC236}">
                  <a16:creationId xmlns:a16="http://schemas.microsoft.com/office/drawing/2014/main" id="{A07A128D-B9E8-4D64-A71C-C52094B6D134}"/>
                </a:ext>
              </a:extLst>
            </p:cNvPr>
            <p:cNvSpPr/>
            <p:nvPr/>
          </p:nvSpPr>
          <p:spPr>
            <a:xfrm>
              <a:off x="7119380" y="493788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9C2F7C34-4239-4918-B1E5-D9E1B3FBD6F8}"/>
                </a:ext>
              </a:extLst>
            </p:cNvPr>
            <p:cNvSpPr/>
            <p:nvPr/>
          </p:nvSpPr>
          <p:spPr>
            <a:xfrm>
              <a:off x="7307756" y="493790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86C660F9-B97A-4E56-8493-777D962171DF}"/>
                </a:ext>
              </a:extLst>
            </p:cNvPr>
            <p:cNvSpPr/>
            <p:nvPr/>
          </p:nvSpPr>
          <p:spPr>
            <a:xfrm>
              <a:off x="7496132" y="493792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타원 677">
              <a:extLst>
                <a:ext uri="{FF2B5EF4-FFF2-40B4-BE49-F238E27FC236}">
                  <a16:creationId xmlns:a16="http://schemas.microsoft.com/office/drawing/2014/main" id="{9A8A408E-9039-4815-B343-4ACC273973BF}"/>
                </a:ext>
              </a:extLst>
            </p:cNvPr>
            <p:cNvSpPr/>
            <p:nvPr/>
          </p:nvSpPr>
          <p:spPr>
            <a:xfrm>
              <a:off x="7684509" y="493791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>
              <a:extLst>
                <a:ext uri="{FF2B5EF4-FFF2-40B4-BE49-F238E27FC236}">
                  <a16:creationId xmlns:a16="http://schemas.microsoft.com/office/drawing/2014/main" id="{FD26A967-7465-4923-91EE-B933E4A8D911}"/>
                </a:ext>
              </a:extLst>
            </p:cNvPr>
            <p:cNvSpPr/>
            <p:nvPr/>
          </p:nvSpPr>
          <p:spPr>
            <a:xfrm>
              <a:off x="7872885" y="49379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>
              <a:extLst>
                <a:ext uri="{FF2B5EF4-FFF2-40B4-BE49-F238E27FC236}">
                  <a16:creationId xmlns:a16="http://schemas.microsoft.com/office/drawing/2014/main" id="{D6088CB0-41DA-4BB4-B4BB-31C802FFC57C}"/>
                </a:ext>
              </a:extLst>
            </p:cNvPr>
            <p:cNvSpPr/>
            <p:nvPr/>
          </p:nvSpPr>
          <p:spPr>
            <a:xfrm>
              <a:off x="8061261" y="49379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타원 680">
              <a:extLst>
                <a:ext uri="{FF2B5EF4-FFF2-40B4-BE49-F238E27FC236}">
                  <a16:creationId xmlns:a16="http://schemas.microsoft.com/office/drawing/2014/main" id="{2DA68A7F-FA03-4797-8000-43EC560AD82D}"/>
                </a:ext>
              </a:extLst>
            </p:cNvPr>
            <p:cNvSpPr/>
            <p:nvPr/>
          </p:nvSpPr>
          <p:spPr>
            <a:xfrm>
              <a:off x="8249637" y="49379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>
              <a:extLst>
                <a:ext uri="{FF2B5EF4-FFF2-40B4-BE49-F238E27FC236}">
                  <a16:creationId xmlns:a16="http://schemas.microsoft.com/office/drawing/2014/main" id="{4727C5CB-FA27-4288-AAAC-DC1E7CD2AC70}"/>
                </a:ext>
              </a:extLst>
            </p:cNvPr>
            <p:cNvSpPr/>
            <p:nvPr/>
          </p:nvSpPr>
          <p:spPr>
            <a:xfrm>
              <a:off x="8438013" y="493791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>
              <a:extLst>
                <a:ext uri="{FF2B5EF4-FFF2-40B4-BE49-F238E27FC236}">
                  <a16:creationId xmlns:a16="http://schemas.microsoft.com/office/drawing/2014/main" id="{540392FC-DC8E-4592-A572-28F57E701E5D}"/>
                </a:ext>
              </a:extLst>
            </p:cNvPr>
            <p:cNvSpPr/>
            <p:nvPr/>
          </p:nvSpPr>
          <p:spPr>
            <a:xfrm>
              <a:off x="6931004" y="509406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4" name="타원 683">
              <a:extLst>
                <a:ext uri="{FF2B5EF4-FFF2-40B4-BE49-F238E27FC236}">
                  <a16:creationId xmlns:a16="http://schemas.microsoft.com/office/drawing/2014/main" id="{BC7E0A9C-5BD2-4434-B375-F335F7510684}"/>
                </a:ext>
              </a:extLst>
            </p:cNvPr>
            <p:cNvSpPr/>
            <p:nvPr/>
          </p:nvSpPr>
          <p:spPr>
            <a:xfrm>
              <a:off x="7119380" y="509407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>
              <a:extLst>
                <a:ext uri="{FF2B5EF4-FFF2-40B4-BE49-F238E27FC236}">
                  <a16:creationId xmlns:a16="http://schemas.microsoft.com/office/drawing/2014/main" id="{4C59354A-51C2-404C-957E-61D2F006C6BB}"/>
                </a:ext>
              </a:extLst>
            </p:cNvPr>
            <p:cNvSpPr/>
            <p:nvPr/>
          </p:nvSpPr>
          <p:spPr>
            <a:xfrm>
              <a:off x="7307756" y="509409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>
              <a:extLst>
                <a:ext uri="{FF2B5EF4-FFF2-40B4-BE49-F238E27FC236}">
                  <a16:creationId xmlns:a16="http://schemas.microsoft.com/office/drawing/2014/main" id="{55A0A88A-C4C4-4FDF-B40D-2FE99DDF538D}"/>
                </a:ext>
              </a:extLst>
            </p:cNvPr>
            <p:cNvSpPr/>
            <p:nvPr/>
          </p:nvSpPr>
          <p:spPr>
            <a:xfrm>
              <a:off x="7496132" y="5094114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7" name="타원 686">
              <a:extLst>
                <a:ext uri="{FF2B5EF4-FFF2-40B4-BE49-F238E27FC236}">
                  <a16:creationId xmlns:a16="http://schemas.microsoft.com/office/drawing/2014/main" id="{A7DA90A3-06F4-47E5-806A-A68292348B94}"/>
                </a:ext>
              </a:extLst>
            </p:cNvPr>
            <p:cNvSpPr/>
            <p:nvPr/>
          </p:nvSpPr>
          <p:spPr>
            <a:xfrm>
              <a:off x="7684509" y="5094100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2E4753DD-5A6D-47B5-9037-727397041354}"/>
                </a:ext>
              </a:extLst>
            </p:cNvPr>
            <p:cNvSpPr/>
            <p:nvPr/>
          </p:nvSpPr>
          <p:spPr>
            <a:xfrm>
              <a:off x="7872885" y="50940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64D92516-159E-4AB2-8293-3A3C7BA5C07F}"/>
                </a:ext>
              </a:extLst>
            </p:cNvPr>
            <p:cNvSpPr/>
            <p:nvPr/>
          </p:nvSpPr>
          <p:spPr>
            <a:xfrm>
              <a:off x="8061261" y="50940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A333ECE6-6147-4833-B84A-15B4CE99ACA8}"/>
                </a:ext>
              </a:extLst>
            </p:cNvPr>
            <p:cNvSpPr/>
            <p:nvPr/>
          </p:nvSpPr>
          <p:spPr>
            <a:xfrm>
              <a:off x="8249637" y="50940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>
              <a:extLst>
                <a:ext uri="{FF2B5EF4-FFF2-40B4-BE49-F238E27FC236}">
                  <a16:creationId xmlns:a16="http://schemas.microsoft.com/office/drawing/2014/main" id="{D6688B9E-988D-4D05-82FC-3D7D2D8535FB}"/>
                </a:ext>
              </a:extLst>
            </p:cNvPr>
            <p:cNvSpPr/>
            <p:nvPr/>
          </p:nvSpPr>
          <p:spPr>
            <a:xfrm>
              <a:off x="8438013" y="5094098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>
              <a:extLst>
                <a:ext uri="{FF2B5EF4-FFF2-40B4-BE49-F238E27FC236}">
                  <a16:creationId xmlns:a16="http://schemas.microsoft.com/office/drawing/2014/main" id="{40549300-8813-44CF-B533-A8973524AE11}"/>
                </a:ext>
              </a:extLst>
            </p:cNvPr>
            <p:cNvSpPr/>
            <p:nvPr/>
          </p:nvSpPr>
          <p:spPr>
            <a:xfrm>
              <a:off x="6931004" y="525025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>
              <a:extLst>
                <a:ext uri="{FF2B5EF4-FFF2-40B4-BE49-F238E27FC236}">
                  <a16:creationId xmlns:a16="http://schemas.microsoft.com/office/drawing/2014/main" id="{B2195B95-9DE9-40A7-B7CC-4B6F96200486}"/>
                </a:ext>
              </a:extLst>
            </p:cNvPr>
            <p:cNvSpPr/>
            <p:nvPr/>
          </p:nvSpPr>
          <p:spPr>
            <a:xfrm>
              <a:off x="7119380" y="525025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>
              <a:extLst>
                <a:ext uri="{FF2B5EF4-FFF2-40B4-BE49-F238E27FC236}">
                  <a16:creationId xmlns:a16="http://schemas.microsoft.com/office/drawing/2014/main" id="{C337258C-B5C6-45D2-A4DE-DD2A5B9E9B1E}"/>
                </a:ext>
              </a:extLst>
            </p:cNvPr>
            <p:cNvSpPr/>
            <p:nvPr/>
          </p:nvSpPr>
          <p:spPr>
            <a:xfrm>
              <a:off x="7307756" y="5250276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>
              <a:extLst>
                <a:ext uri="{FF2B5EF4-FFF2-40B4-BE49-F238E27FC236}">
                  <a16:creationId xmlns:a16="http://schemas.microsoft.com/office/drawing/2014/main" id="{70DF7F3C-3198-489C-BB4C-075C5743C018}"/>
                </a:ext>
              </a:extLst>
            </p:cNvPr>
            <p:cNvSpPr/>
            <p:nvPr/>
          </p:nvSpPr>
          <p:spPr>
            <a:xfrm>
              <a:off x="7496132" y="525029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>
              <a:extLst>
                <a:ext uri="{FF2B5EF4-FFF2-40B4-BE49-F238E27FC236}">
                  <a16:creationId xmlns:a16="http://schemas.microsoft.com/office/drawing/2014/main" id="{6D53F788-9562-41DB-8DB3-9990491E60E1}"/>
                </a:ext>
              </a:extLst>
            </p:cNvPr>
            <p:cNvSpPr/>
            <p:nvPr/>
          </p:nvSpPr>
          <p:spPr>
            <a:xfrm>
              <a:off x="7684509" y="525028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>
              <a:extLst>
                <a:ext uri="{FF2B5EF4-FFF2-40B4-BE49-F238E27FC236}">
                  <a16:creationId xmlns:a16="http://schemas.microsoft.com/office/drawing/2014/main" id="{99054DB7-030E-4D95-8649-8B115E87B62B}"/>
                </a:ext>
              </a:extLst>
            </p:cNvPr>
            <p:cNvSpPr/>
            <p:nvPr/>
          </p:nvSpPr>
          <p:spPr>
            <a:xfrm>
              <a:off x="7872885" y="52502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타원 697">
              <a:extLst>
                <a:ext uri="{FF2B5EF4-FFF2-40B4-BE49-F238E27FC236}">
                  <a16:creationId xmlns:a16="http://schemas.microsoft.com/office/drawing/2014/main" id="{B709D7C7-A063-4E1C-B29B-4987885A0352}"/>
                </a:ext>
              </a:extLst>
            </p:cNvPr>
            <p:cNvSpPr/>
            <p:nvPr/>
          </p:nvSpPr>
          <p:spPr>
            <a:xfrm>
              <a:off x="8061261" y="52502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9" name="타원 698">
              <a:extLst>
                <a:ext uri="{FF2B5EF4-FFF2-40B4-BE49-F238E27FC236}">
                  <a16:creationId xmlns:a16="http://schemas.microsoft.com/office/drawing/2014/main" id="{77FEC3DA-9284-4BC4-A905-F21FE64F7A4C}"/>
                </a:ext>
              </a:extLst>
            </p:cNvPr>
            <p:cNvSpPr/>
            <p:nvPr/>
          </p:nvSpPr>
          <p:spPr>
            <a:xfrm>
              <a:off x="8249637" y="52502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>
              <a:extLst>
                <a:ext uri="{FF2B5EF4-FFF2-40B4-BE49-F238E27FC236}">
                  <a16:creationId xmlns:a16="http://schemas.microsoft.com/office/drawing/2014/main" id="{7F915268-D91A-4E8A-AD1B-2EC737141C1E}"/>
                </a:ext>
              </a:extLst>
            </p:cNvPr>
            <p:cNvSpPr/>
            <p:nvPr/>
          </p:nvSpPr>
          <p:spPr>
            <a:xfrm>
              <a:off x="8438013" y="5250283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타원 700">
              <a:extLst>
                <a:ext uri="{FF2B5EF4-FFF2-40B4-BE49-F238E27FC236}">
                  <a16:creationId xmlns:a16="http://schemas.microsoft.com/office/drawing/2014/main" id="{22D627BA-0D76-48E8-95FE-19AC9BFE04F3}"/>
                </a:ext>
              </a:extLst>
            </p:cNvPr>
            <p:cNvSpPr/>
            <p:nvPr/>
          </p:nvSpPr>
          <p:spPr>
            <a:xfrm>
              <a:off x="6931004" y="540643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>
              <a:extLst>
                <a:ext uri="{FF2B5EF4-FFF2-40B4-BE49-F238E27FC236}">
                  <a16:creationId xmlns:a16="http://schemas.microsoft.com/office/drawing/2014/main" id="{8246FFD2-F100-4068-8223-1AAACB833BAD}"/>
                </a:ext>
              </a:extLst>
            </p:cNvPr>
            <p:cNvSpPr/>
            <p:nvPr/>
          </p:nvSpPr>
          <p:spPr>
            <a:xfrm>
              <a:off x="7119380" y="540644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타원 702">
              <a:extLst>
                <a:ext uri="{FF2B5EF4-FFF2-40B4-BE49-F238E27FC236}">
                  <a16:creationId xmlns:a16="http://schemas.microsoft.com/office/drawing/2014/main" id="{E929DA1A-ED45-4746-9774-361575473E0C}"/>
                </a:ext>
              </a:extLst>
            </p:cNvPr>
            <p:cNvSpPr/>
            <p:nvPr/>
          </p:nvSpPr>
          <p:spPr>
            <a:xfrm>
              <a:off x="7307756" y="5406462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>
              <a:extLst>
                <a:ext uri="{FF2B5EF4-FFF2-40B4-BE49-F238E27FC236}">
                  <a16:creationId xmlns:a16="http://schemas.microsoft.com/office/drawing/2014/main" id="{1A80CA30-E733-434A-BC78-81E8995EE717}"/>
                </a:ext>
              </a:extLst>
            </p:cNvPr>
            <p:cNvSpPr/>
            <p:nvPr/>
          </p:nvSpPr>
          <p:spPr>
            <a:xfrm>
              <a:off x="7496132" y="5406485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CD88C976-980C-4DE5-805E-183B2B0B948A}"/>
                </a:ext>
              </a:extLst>
            </p:cNvPr>
            <p:cNvSpPr/>
            <p:nvPr/>
          </p:nvSpPr>
          <p:spPr>
            <a:xfrm>
              <a:off x="7684509" y="5406471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>
              <a:extLst>
                <a:ext uri="{FF2B5EF4-FFF2-40B4-BE49-F238E27FC236}">
                  <a16:creationId xmlns:a16="http://schemas.microsoft.com/office/drawing/2014/main" id="{8DE2FB85-FAFE-4F58-926C-F8562B3AC44E}"/>
                </a:ext>
              </a:extLst>
            </p:cNvPr>
            <p:cNvSpPr/>
            <p:nvPr/>
          </p:nvSpPr>
          <p:spPr>
            <a:xfrm>
              <a:off x="7872885" y="540646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>
              <a:extLst>
                <a:ext uri="{FF2B5EF4-FFF2-40B4-BE49-F238E27FC236}">
                  <a16:creationId xmlns:a16="http://schemas.microsoft.com/office/drawing/2014/main" id="{A8212482-85C8-4562-90A5-62EA605CB0DC}"/>
                </a:ext>
              </a:extLst>
            </p:cNvPr>
            <p:cNvSpPr/>
            <p:nvPr/>
          </p:nvSpPr>
          <p:spPr>
            <a:xfrm>
              <a:off x="8061261" y="540646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B5E6CE48-1DA5-436E-AB8C-33C0285A3FA7}"/>
                </a:ext>
              </a:extLst>
            </p:cNvPr>
            <p:cNvSpPr/>
            <p:nvPr/>
          </p:nvSpPr>
          <p:spPr>
            <a:xfrm>
              <a:off x="8249637" y="540646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96833D33-3D0A-4034-9ACA-072D146458B8}"/>
                </a:ext>
              </a:extLst>
            </p:cNvPr>
            <p:cNvSpPr/>
            <p:nvPr/>
          </p:nvSpPr>
          <p:spPr>
            <a:xfrm>
              <a:off x="8438013" y="5406469"/>
              <a:ext cx="22639" cy="2424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glow rad="101600">
                <a:srgbClr val="FFC8C8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0" name="원통형 709">
            <a:extLst>
              <a:ext uri="{FF2B5EF4-FFF2-40B4-BE49-F238E27FC236}">
                <a16:creationId xmlns:a16="http://schemas.microsoft.com/office/drawing/2014/main" id="{168887D2-2C35-4969-9803-D505777ABFBC}"/>
              </a:ext>
            </a:extLst>
          </p:cNvPr>
          <p:cNvSpPr/>
          <p:nvPr/>
        </p:nvSpPr>
        <p:spPr>
          <a:xfrm>
            <a:off x="5191728" y="2738099"/>
            <a:ext cx="644307" cy="51561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BC917105-152C-413F-A533-A39E8B458378}"/>
              </a:ext>
            </a:extLst>
          </p:cNvPr>
          <p:cNvSpPr txBox="1"/>
          <p:nvPr/>
        </p:nvSpPr>
        <p:spPr>
          <a:xfrm>
            <a:off x="5823377" y="2954358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LiDAR Module</a:t>
            </a:r>
            <a:endParaRPr lang="ko-KR" altLang="en-US" sz="1000"/>
          </a:p>
        </p:txBody>
      </p:sp>
      <p:cxnSp>
        <p:nvCxnSpPr>
          <p:cNvPr id="713" name="직선 화살표 연결선 712">
            <a:extLst>
              <a:ext uri="{FF2B5EF4-FFF2-40B4-BE49-F238E27FC236}">
                <a16:creationId xmlns:a16="http://schemas.microsoft.com/office/drawing/2014/main" id="{2B8716FD-D350-419F-99FB-AA66D2DA7A8B}"/>
              </a:ext>
            </a:extLst>
          </p:cNvPr>
          <p:cNvCxnSpPr>
            <a:cxnSpLocks/>
          </p:cNvCxnSpPr>
          <p:nvPr/>
        </p:nvCxnSpPr>
        <p:spPr>
          <a:xfrm flipV="1">
            <a:off x="5659417" y="1625404"/>
            <a:ext cx="417690" cy="10928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TextBox 713">
            <a:extLst>
              <a:ext uri="{FF2B5EF4-FFF2-40B4-BE49-F238E27FC236}">
                <a16:creationId xmlns:a16="http://schemas.microsoft.com/office/drawing/2014/main" id="{AA18A9FC-7419-40A4-B493-C7B95D3DB075}"/>
              </a:ext>
            </a:extLst>
          </p:cNvPr>
          <p:cNvSpPr txBox="1"/>
          <p:nvPr/>
        </p:nvSpPr>
        <p:spPr>
          <a:xfrm>
            <a:off x="5159893" y="2366020"/>
            <a:ext cx="505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3.1 m</a:t>
            </a:r>
            <a:endParaRPr lang="ko-KR" altLang="en-US" sz="1100"/>
          </a:p>
        </p:txBody>
      </p:sp>
      <p:sp>
        <p:nvSpPr>
          <p:cNvPr id="717" name="타원 716">
            <a:extLst>
              <a:ext uri="{FF2B5EF4-FFF2-40B4-BE49-F238E27FC236}">
                <a16:creationId xmlns:a16="http://schemas.microsoft.com/office/drawing/2014/main" id="{38EADC09-5219-4E6D-A0B2-FD81E71F4551}"/>
              </a:ext>
            </a:extLst>
          </p:cNvPr>
          <p:cNvSpPr/>
          <p:nvPr/>
        </p:nvSpPr>
        <p:spPr>
          <a:xfrm>
            <a:off x="7588373" y="1631837"/>
            <a:ext cx="368800" cy="3688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extrusionH="177800" prstMaterial="dkEdge">
            <a:bevelT w="254000" h="254000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" name="타원 717">
            <a:extLst>
              <a:ext uri="{FF2B5EF4-FFF2-40B4-BE49-F238E27FC236}">
                <a16:creationId xmlns:a16="http://schemas.microsoft.com/office/drawing/2014/main" id="{3D8323EE-2F30-4F16-B4E1-35D2C6CC8C96}"/>
              </a:ext>
            </a:extLst>
          </p:cNvPr>
          <p:cNvSpPr/>
          <p:nvPr/>
        </p:nvSpPr>
        <p:spPr>
          <a:xfrm>
            <a:off x="7588373" y="2537605"/>
            <a:ext cx="368800" cy="3688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extrusionH="177800" prstMaterial="dkEdge">
            <a:bevelT w="254000" h="254000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9" name="타원 718">
            <a:extLst>
              <a:ext uri="{FF2B5EF4-FFF2-40B4-BE49-F238E27FC236}">
                <a16:creationId xmlns:a16="http://schemas.microsoft.com/office/drawing/2014/main" id="{A51C2AE0-8DF4-47E6-B49A-D721B400475D}"/>
              </a:ext>
            </a:extLst>
          </p:cNvPr>
          <p:cNvSpPr/>
          <p:nvPr/>
        </p:nvSpPr>
        <p:spPr>
          <a:xfrm>
            <a:off x="8708053" y="1631837"/>
            <a:ext cx="368800" cy="3688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extrusionH="177800" prstMaterial="dkEdge">
            <a:bevelT w="254000" h="254000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0" name="직선 화살표 연결선 719">
            <a:extLst>
              <a:ext uri="{FF2B5EF4-FFF2-40B4-BE49-F238E27FC236}">
                <a16:creationId xmlns:a16="http://schemas.microsoft.com/office/drawing/2014/main" id="{C3A7FE7F-10AE-414F-B467-7F7370D52ADD}"/>
              </a:ext>
            </a:extLst>
          </p:cNvPr>
          <p:cNvCxnSpPr>
            <a:cxnSpLocks/>
            <a:stCxn id="717" idx="4"/>
            <a:endCxn id="718" idx="0"/>
          </p:cNvCxnSpPr>
          <p:nvPr/>
        </p:nvCxnSpPr>
        <p:spPr>
          <a:xfrm>
            <a:off x="7772773" y="2000637"/>
            <a:ext cx="0" cy="5369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직선 화살표 연결선 720">
            <a:extLst>
              <a:ext uri="{FF2B5EF4-FFF2-40B4-BE49-F238E27FC236}">
                <a16:creationId xmlns:a16="http://schemas.microsoft.com/office/drawing/2014/main" id="{37400922-5D3B-4BC2-B5A2-E67F4E3927C1}"/>
              </a:ext>
            </a:extLst>
          </p:cNvPr>
          <p:cNvCxnSpPr>
            <a:cxnSpLocks/>
            <a:stCxn id="717" idx="6"/>
            <a:endCxn id="719" idx="2"/>
          </p:cNvCxnSpPr>
          <p:nvPr/>
        </p:nvCxnSpPr>
        <p:spPr>
          <a:xfrm>
            <a:off x="7957173" y="1816237"/>
            <a:ext cx="7508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5679F3FC-EC12-4E24-8442-DE12C1BA1885}"/>
                  </a:ext>
                </a:extLst>
              </p:cNvPr>
              <p:cNvSpPr txBox="1"/>
              <p:nvPr/>
            </p:nvSpPr>
            <p:spPr>
              <a:xfrm>
                <a:off x="7985364" y="1461536"/>
                <a:ext cx="6591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100"/>
                  <a:t> cm</a:t>
                </a:r>
                <a:endParaRPr lang="ko-KR" altLang="en-US" sz="1100"/>
              </a:p>
            </p:txBody>
          </p:sp>
        </mc:Choice>
        <mc:Fallback xmlns=""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5679F3FC-EC12-4E24-8442-DE12C1BA1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364" y="1461536"/>
                <a:ext cx="659155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81EEC861-CB25-4B60-942E-241EAFB3FBEA}"/>
                  </a:ext>
                </a:extLst>
              </p:cNvPr>
              <p:cNvSpPr txBox="1"/>
              <p:nvPr/>
            </p:nvSpPr>
            <p:spPr>
              <a:xfrm rot="16200000">
                <a:off x="7155879" y="2113323"/>
                <a:ext cx="6591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ko-KR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ko-KR" sz="1100"/>
                  <a:t> cm</a:t>
                </a:r>
                <a:endParaRPr lang="ko-KR" altLang="en-US" sz="1100"/>
              </a:p>
            </p:txBody>
          </p:sp>
        </mc:Choice>
        <mc:Fallback xmlns=""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81EEC861-CB25-4B60-942E-241EAFB3F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55879" y="2113323"/>
                <a:ext cx="659155" cy="261610"/>
              </a:xfrm>
              <a:prstGeom prst="rect">
                <a:avLst/>
              </a:prstGeom>
              <a:blipFill>
                <a:blip r:embed="rId5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4" name="TextBox 723">
            <a:extLst>
              <a:ext uri="{FF2B5EF4-FFF2-40B4-BE49-F238E27FC236}">
                <a16:creationId xmlns:a16="http://schemas.microsoft.com/office/drawing/2014/main" id="{04A1B789-BCA5-4AFB-A8F8-C62F7E744FCE}"/>
              </a:ext>
            </a:extLst>
          </p:cNvPr>
          <p:cNvSpPr txBox="1"/>
          <p:nvPr/>
        </p:nvSpPr>
        <p:spPr>
          <a:xfrm>
            <a:off x="7644996" y="1126357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LED dot </a:t>
            </a:r>
            <a:r>
              <a:rPr lang="ko-KR" altLang="en-US" sz="1100"/>
              <a:t>사이 간격</a:t>
            </a:r>
          </a:p>
        </p:txBody>
      </p:sp>
      <p:sp>
        <p:nvSpPr>
          <p:cNvPr id="725" name="타원 724">
            <a:extLst>
              <a:ext uri="{FF2B5EF4-FFF2-40B4-BE49-F238E27FC236}">
                <a16:creationId xmlns:a16="http://schemas.microsoft.com/office/drawing/2014/main" id="{57399D58-505C-45C4-A682-B16FBAD1A2FD}"/>
              </a:ext>
            </a:extLst>
          </p:cNvPr>
          <p:cNvSpPr/>
          <p:nvPr/>
        </p:nvSpPr>
        <p:spPr>
          <a:xfrm>
            <a:off x="8708053" y="2537605"/>
            <a:ext cx="368800" cy="3688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extrusionH="177800" prstMaterial="dkEdge">
            <a:bevelT w="254000" h="254000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6" name="직선 화살표 연결선 725">
            <a:extLst>
              <a:ext uri="{FF2B5EF4-FFF2-40B4-BE49-F238E27FC236}">
                <a16:creationId xmlns:a16="http://schemas.microsoft.com/office/drawing/2014/main" id="{DB983565-DA46-41BC-8E36-73F58B23C367}"/>
              </a:ext>
            </a:extLst>
          </p:cNvPr>
          <p:cNvCxnSpPr>
            <a:cxnSpLocks/>
            <a:stCxn id="718" idx="6"/>
            <a:endCxn id="725" idx="2"/>
          </p:cNvCxnSpPr>
          <p:nvPr/>
        </p:nvCxnSpPr>
        <p:spPr>
          <a:xfrm>
            <a:off x="7957173" y="2722005"/>
            <a:ext cx="7508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직선 화살표 연결선 728">
            <a:extLst>
              <a:ext uri="{FF2B5EF4-FFF2-40B4-BE49-F238E27FC236}">
                <a16:creationId xmlns:a16="http://schemas.microsoft.com/office/drawing/2014/main" id="{57408BD4-A032-4EDC-ABE2-3F9FA82781DE}"/>
              </a:ext>
            </a:extLst>
          </p:cNvPr>
          <p:cNvCxnSpPr>
            <a:cxnSpLocks/>
            <a:stCxn id="719" idx="4"/>
            <a:endCxn id="725" idx="0"/>
          </p:cNvCxnSpPr>
          <p:nvPr/>
        </p:nvCxnSpPr>
        <p:spPr>
          <a:xfrm>
            <a:off x="8892453" y="2000637"/>
            <a:ext cx="0" cy="5369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FBC0BC20-5496-4DA6-82A6-52691615E7CB}"/>
                  </a:ext>
                </a:extLst>
              </p:cNvPr>
              <p:cNvSpPr txBox="1"/>
              <p:nvPr/>
            </p:nvSpPr>
            <p:spPr>
              <a:xfrm>
                <a:off x="5002926" y="3261353"/>
                <a:ext cx="184377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120°</m:t>
                    </m:r>
                    <m:r>
                      <a:rPr lang="ko-KR" altLang="en-US" sz="1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100">
                    <a:solidFill>
                      <a:srgbClr val="FF0000"/>
                    </a:solidFill>
                  </a:rPr>
                  <a:t> 광각을 보기에는 부족</a:t>
                </a:r>
              </a:p>
            </p:txBody>
          </p:sp>
        </mc:Choice>
        <mc:Fallback xmlns=""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FBC0BC20-5496-4DA6-82A6-52691615E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926" y="3261353"/>
                <a:ext cx="1843774" cy="261610"/>
              </a:xfrm>
              <a:prstGeom prst="rect">
                <a:avLst/>
              </a:prstGeom>
              <a:blipFill>
                <a:blip r:embed="rId6"/>
                <a:stretch>
                  <a:fillRect t="-2326" r="-6291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3" name="TextBox 732">
            <a:extLst>
              <a:ext uri="{FF2B5EF4-FFF2-40B4-BE49-F238E27FC236}">
                <a16:creationId xmlns:a16="http://schemas.microsoft.com/office/drawing/2014/main" id="{4C1282A9-4941-46E8-BBE1-C8E9C871578C}"/>
              </a:ext>
            </a:extLst>
          </p:cNvPr>
          <p:cNvSpPr txBox="1"/>
          <p:nvPr/>
        </p:nvSpPr>
        <p:spPr>
          <a:xfrm>
            <a:off x="7364155" y="3050189"/>
            <a:ext cx="2026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>
                <a:solidFill>
                  <a:srgbClr val="00B050"/>
                </a:solidFill>
              </a:rPr>
              <a:t>Pixel </a:t>
            </a:r>
            <a:r>
              <a:rPr lang="ko-KR" altLang="en-US" sz="1100">
                <a:solidFill>
                  <a:srgbClr val="00B050"/>
                </a:solidFill>
              </a:rPr>
              <a:t>간의 간섭 없이 </a:t>
            </a:r>
            <a:r>
              <a:rPr lang="en-US" altLang="ko-KR" sz="1100">
                <a:solidFill>
                  <a:srgbClr val="00B050"/>
                </a:solidFill>
              </a:rPr>
              <a:t>LED dot</a:t>
            </a:r>
            <a:r>
              <a:rPr lang="ko-KR" altLang="en-US" sz="1100">
                <a:solidFill>
                  <a:srgbClr val="00B050"/>
                </a:solidFill>
              </a:rPr>
              <a:t>을 인식하기에 적당</a:t>
            </a:r>
            <a:r>
              <a:rPr lang="en-US" altLang="ko-KR" sz="1100">
                <a:solidFill>
                  <a:srgbClr val="00B050"/>
                </a:solidFill>
              </a:rPr>
              <a:t>.</a:t>
            </a:r>
            <a:endParaRPr lang="ko-KR" altLang="en-US" sz="1100">
              <a:solidFill>
                <a:srgbClr val="00B050"/>
              </a:solidFill>
            </a:endParaRPr>
          </a:p>
        </p:txBody>
      </p:sp>
      <p:pic>
        <p:nvPicPr>
          <p:cNvPr id="736" name="그림 735">
            <a:extLst>
              <a:ext uri="{FF2B5EF4-FFF2-40B4-BE49-F238E27FC236}">
                <a16:creationId xmlns:a16="http://schemas.microsoft.com/office/drawing/2014/main" id="{957963CD-559E-46A1-A2D4-C93CED04BA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74" t="16064" r="66539" b="66665"/>
          <a:stretch/>
        </p:blipFill>
        <p:spPr>
          <a:xfrm>
            <a:off x="1809858" y="4622925"/>
            <a:ext cx="725431" cy="762610"/>
          </a:xfrm>
          <a:prstGeom prst="rect">
            <a:avLst/>
          </a:prstGeom>
        </p:spPr>
      </p:pic>
      <p:pic>
        <p:nvPicPr>
          <p:cNvPr id="737" name="그림 736">
            <a:extLst>
              <a:ext uri="{FF2B5EF4-FFF2-40B4-BE49-F238E27FC236}">
                <a16:creationId xmlns:a16="http://schemas.microsoft.com/office/drawing/2014/main" id="{BD1B0321-AD16-4A3A-92CC-0880FF78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80" t="16366" r="13210" b="65942"/>
          <a:stretch/>
        </p:blipFill>
        <p:spPr>
          <a:xfrm>
            <a:off x="2578179" y="4622926"/>
            <a:ext cx="679921" cy="781169"/>
          </a:xfrm>
          <a:prstGeom prst="rect">
            <a:avLst/>
          </a:prstGeom>
        </p:spPr>
      </p:pic>
      <p:pic>
        <p:nvPicPr>
          <p:cNvPr id="743" name="그림 742">
            <a:extLst>
              <a:ext uri="{FF2B5EF4-FFF2-40B4-BE49-F238E27FC236}">
                <a16:creationId xmlns:a16="http://schemas.microsoft.com/office/drawing/2014/main" id="{782B8903-7008-429D-930D-1913797A5B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80" t="16366" r="13210" b="65942"/>
          <a:stretch/>
        </p:blipFill>
        <p:spPr>
          <a:xfrm rot="20023360">
            <a:off x="2396129" y="3700871"/>
            <a:ext cx="679921" cy="781169"/>
          </a:xfrm>
          <a:prstGeom prst="rect">
            <a:avLst/>
          </a:prstGeom>
        </p:spPr>
      </p:pic>
      <p:pic>
        <p:nvPicPr>
          <p:cNvPr id="744" name="그림 743">
            <a:extLst>
              <a:ext uri="{FF2B5EF4-FFF2-40B4-BE49-F238E27FC236}">
                <a16:creationId xmlns:a16="http://schemas.microsoft.com/office/drawing/2014/main" id="{2E7CC80D-7F3F-4184-96DD-51E326923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180" t="16366" r="13210" b="65942"/>
          <a:stretch/>
        </p:blipFill>
        <p:spPr>
          <a:xfrm rot="1411778">
            <a:off x="2406253" y="5519521"/>
            <a:ext cx="679921" cy="781169"/>
          </a:xfrm>
          <a:prstGeom prst="rect">
            <a:avLst/>
          </a:prstGeom>
        </p:spPr>
      </p:pic>
      <p:cxnSp>
        <p:nvCxnSpPr>
          <p:cNvPr id="746" name="직선 연결선 745">
            <a:extLst>
              <a:ext uri="{FF2B5EF4-FFF2-40B4-BE49-F238E27FC236}">
                <a16:creationId xmlns:a16="http://schemas.microsoft.com/office/drawing/2014/main" id="{5FEB429A-5F16-4B61-8CFF-AE6D130914A3}"/>
              </a:ext>
            </a:extLst>
          </p:cNvPr>
          <p:cNvCxnSpPr>
            <a:cxnSpLocks/>
          </p:cNvCxnSpPr>
          <p:nvPr/>
        </p:nvCxnSpPr>
        <p:spPr>
          <a:xfrm>
            <a:off x="2172573" y="5158519"/>
            <a:ext cx="453342" cy="7351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직선 연결선 748">
            <a:extLst>
              <a:ext uri="{FF2B5EF4-FFF2-40B4-BE49-F238E27FC236}">
                <a16:creationId xmlns:a16="http://schemas.microsoft.com/office/drawing/2014/main" id="{EC3B828B-A231-4A0C-BCB9-0A923A01247F}"/>
              </a:ext>
            </a:extLst>
          </p:cNvPr>
          <p:cNvCxnSpPr>
            <a:cxnSpLocks/>
          </p:cNvCxnSpPr>
          <p:nvPr/>
        </p:nvCxnSpPr>
        <p:spPr>
          <a:xfrm flipH="1">
            <a:off x="2147913" y="4098843"/>
            <a:ext cx="454666" cy="774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8" name="그룹 757">
            <a:extLst>
              <a:ext uri="{FF2B5EF4-FFF2-40B4-BE49-F238E27FC236}">
                <a16:creationId xmlns:a16="http://schemas.microsoft.com/office/drawing/2014/main" id="{41D0E612-72B9-4C01-93FF-2BD61BA33CB7}"/>
              </a:ext>
            </a:extLst>
          </p:cNvPr>
          <p:cNvGrpSpPr/>
          <p:nvPr/>
        </p:nvGrpSpPr>
        <p:grpSpPr>
          <a:xfrm>
            <a:off x="4093172" y="3917121"/>
            <a:ext cx="2249394" cy="2201158"/>
            <a:chOff x="3984347" y="3995295"/>
            <a:chExt cx="1865976" cy="1825962"/>
          </a:xfrm>
        </p:grpSpPr>
        <p:grpSp>
          <p:nvGrpSpPr>
            <p:cNvPr id="739" name="그룹 738">
              <a:extLst>
                <a:ext uri="{FF2B5EF4-FFF2-40B4-BE49-F238E27FC236}">
                  <a16:creationId xmlns:a16="http://schemas.microsoft.com/office/drawing/2014/main" id="{FA198FED-18B6-4F88-A119-A9FC1A2316BD}"/>
                </a:ext>
              </a:extLst>
            </p:cNvPr>
            <p:cNvGrpSpPr/>
            <p:nvPr/>
          </p:nvGrpSpPr>
          <p:grpSpPr>
            <a:xfrm>
              <a:off x="3984347" y="3995295"/>
              <a:ext cx="1383179" cy="1516054"/>
              <a:chOff x="2591210" y="5226699"/>
              <a:chExt cx="907997" cy="982017"/>
            </a:xfrm>
          </p:grpSpPr>
          <p:pic>
            <p:nvPicPr>
              <p:cNvPr id="734" name="그림 733">
                <a:extLst>
                  <a:ext uri="{FF2B5EF4-FFF2-40B4-BE49-F238E27FC236}">
                    <a16:creationId xmlns:a16="http://schemas.microsoft.com/office/drawing/2014/main" id="{2B6B906F-8715-4485-BF86-A9725D6C9E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3010" t="62075" r="68307"/>
              <a:stretch/>
            </p:blipFill>
            <p:spPr>
              <a:xfrm>
                <a:off x="2591210" y="5226699"/>
                <a:ext cx="509920" cy="982017"/>
              </a:xfrm>
              <a:prstGeom prst="rect">
                <a:avLst/>
              </a:prstGeom>
            </p:spPr>
          </p:pic>
          <p:pic>
            <p:nvPicPr>
              <p:cNvPr id="735" name="그림 734">
                <a:extLst>
                  <a:ext uri="{FF2B5EF4-FFF2-40B4-BE49-F238E27FC236}">
                    <a16:creationId xmlns:a16="http://schemas.microsoft.com/office/drawing/2014/main" id="{3BAAE7F6-7B99-4AC1-B6B5-1B9D0D44AB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2692" t="62075" r="12831"/>
              <a:stretch/>
            </p:blipFill>
            <p:spPr>
              <a:xfrm>
                <a:off x="3104086" y="5226699"/>
                <a:ext cx="395121" cy="982017"/>
              </a:xfrm>
              <a:prstGeom prst="rect">
                <a:avLst/>
              </a:prstGeom>
            </p:spPr>
          </p:pic>
        </p:grpSp>
        <p:cxnSp>
          <p:nvCxnSpPr>
            <p:cNvPr id="752" name="직선 화살표 연결선 751">
              <a:extLst>
                <a:ext uri="{FF2B5EF4-FFF2-40B4-BE49-F238E27FC236}">
                  <a16:creationId xmlns:a16="http://schemas.microsoft.com/office/drawing/2014/main" id="{4A4D01D5-B5DB-4DBD-BDE4-EF99E0A2EB44}"/>
                </a:ext>
              </a:extLst>
            </p:cNvPr>
            <p:cNvCxnSpPr>
              <a:cxnSpLocks/>
            </p:cNvCxnSpPr>
            <p:nvPr/>
          </p:nvCxnSpPr>
          <p:spPr>
            <a:xfrm>
              <a:off x="4250898" y="5527803"/>
              <a:ext cx="111662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4" name="TextBox 753">
              <a:extLst>
                <a:ext uri="{FF2B5EF4-FFF2-40B4-BE49-F238E27FC236}">
                  <a16:creationId xmlns:a16="http://schemas.microsoft.com/office/drawing/2014/main" id="{73568B0A-19A4-44CD-9766-D170DBA1774F}"/>
                </a:ext>
              </a:extLst>
            </p:cNvPr>
            <p:cNvSpPr txBox="1"/>
            <p:nvPr/>
          </p:nvSpPr>
          <p:spPr>
            <a:xfrm>
              <a:off x="4586564" y="5544258"/>
              <a:ext cx="5373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1.6 m</a:t>
              </a:r>
              <a:endParaRPr lang="ko-KR" altLang="en-US" sz="1200"/>
            </a:p>
          </p:txBody>
        </p:sp>
        <p:cxnSp>
          <p:nvCxnSpPr>
            <p:cNvPr id="755" name="직선 화살표 연결선 754">
              <a:extLst>
                <a:ext uri="{FF2B5EF4-FFF2-40B4-BE49-F238E27FC236}">
                  <a16:creationId xmlns:a16="http://schemas.microsoft.com/office/drawing/2014/main" id="{CD306E7D-432C-4AB3-956F-2169991C42A8}"/>
                </a:ext>
              </a:extLst>
            </p:cNvPr>
            <p:cNvCxnSpPr>
              <a:cxnSpLocks/>
            </p:cNvCxnSpPr>
            <p:nvPr/>
          </p:nvCxnSpPr>
          <p:spPr>
            <a:xfrm>
              <a:off x="5414329" y="4003183"/>
              <a:ext cx="0" cy="137184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2521A3CF-F5C8-4931-AC22-2A638B7F9B3C}"/>
                </a:ext>
              </a:extLst>
            </p:cNvPr>
            <p:cNvSpPr txBox="1"/>
            <p:nvPr/>
          </p:nvSpPr>
          <p:spPr>
            <a:xfrm rot="16200000">
              <a:off x="5433542" y="4494003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/>
                <a:t>2.0 m</a:t>
              </a:r>
              <a:endParaRPr lang="ko-KR" altLang="en-US" sz="1200"/>
            </a:p>
          </p:txBody>
        </p:sp>
      </p:grpSp>
      <p:sp>
        <p:nvSpPr>
          <p:cNvPr id="759" name="원통형 758">
            <a:extLst>
              <a:ext uri="{FF2B5EF4-FFF2-40B4-BE49-F238E27FC236}">
                <a16:creationId xmlns:a16="http://schemas.microsoft.com/office/drawing/2014/main" id="{FA651E72-7038-422C-8897-36D8F297F29E}"/>
              </a:ext>
            </a:extLst>
          </p:cNvPr>
          <p:cNvSpPr/>
          <p:nvPr/>
        </p:nvSpPr>
        <p:spPr>
          <a:xfrm>
            <a:off x="7688306" y="5558740"/>
            <a:ext cx="644307" cy="515610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0" name="직선 화살표 연결선 759">
            <a:extLst>
              <a:ext uri="{FF2B5EF4-FFF2-40B4-BE49-F238E27FC236}">
                <a16:creationId xmlns:a16="http://schemas.microsoft.com/office/drawing/2014/main" id="{1F3AC524-5B6C-47D7-9AB4-508079E09A9C}"/>
              </a:ext>
            </a:extLst>
          </p:cNvPr>
          <p:cNvCxnSpPr>
            <a:cxnSpLocks/>
          </p:cNvCxnSpPr>
          <p:nvPr/>
        </p:nvCxnSpPr>
        <p:spPr>
          <a:xfrm flipH="1" flipV="1">
            <a:off x="7963736" y="4315983"/>
            <a:ext cx="15855" cy="11316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직선 화살표 연결선 762">
            <a:extLst>
              <a:ext uri="{FF2B5EF4-FFF2-40B4-BE49-F238E27FC236}">
                <a16:creationId xmlns:a16="http://schemas.microsoft.com/office/drawing/2014/main" id="{F7514B33-5296-4E1B-9E2B-FDE8F0D9E232}"/>
              </a:ext>
            </a:extLst>
          </p:cNvPr>
          <p:cNvCxnSpPr/>
          <p:nvPr/>
        </p:nvCxnSpPr>
        <p:spPr>
          <a:xfrm>
            <a:off x="5389692" y="4569006"/>
            <a:ext cx="1851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직선 화살표 연결선 763">
            <a:extLst>
              <a:ext uri="{FF2B5EF4-FFF2-40B4-BE49-F238E27FC236}">
                <a16:creationId xmlns:a16="http://schemas.microsoft.com/office/drawing/2014/main" id="{F943E3DC-716F-4DAD-8038-4FE51A93318F}"/>
              </a:ext>
            </a:extLst>
          </p:cNvPr>
          <p:cNvCxnSpPr>
            <a:cxnSpLocks/>
          </p:cNvCxnSpPr>
          <p:nvPr/>
        </p:nvCxnSpPr>
        <p:spPr>
          <a:xfrm flipH="1">
            <a:off x="5051049" y="4567251"/>
            <a:ext cx="1839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TextBox 765">
            <a:extLst>
              <a:ext uri="{FF2B5EF4-FFF2-40B4-BE49-F238E27FC236}">
                <a16:creationId xmlns:a16="http://schemas.microsoft.com/office/drawing/2014/main" id="{C604AE9F-0611-4578-B2D9-1A33F85FEACB}"/>
              </a:ext>
            </a:extLst>
          </p:cNvPr>
          <p:cNvSpPr txBox="1"/>
          <p:nvPr/>
        </p:nvSpPr>
        <p:spPr>
          <a:xfrm rot="16200000">
            <a:off x="7538596" y="4662219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~80cm</a:t>
            </a:r>
            <a:endParaRPr lang="ko-KR" altLang="en-US" sz="1100"/>
          </a:p>
        </p:txBody>
      </p:sp>
      <p:cxnSp>
        <p:nvCxnSpPr>
          <p:cNvPr id="768" name="직선 연결선 767">
            <a:extLst>
              <a:ext uri="{FF2B5EF4-FFF2-40B4-BE49-F238E27FC236}">
                <a16:creationId xmlns:a16="http://schemas.microsoft.com/office/drawing/2014/main" id="{7D18231B-8A9B-4696-8BB8-E4837F37E627}"/>
              </a:ext>
            </a:extLst>
          </p:cNvPr>
          <p:cNvCxnSpPr>
            <a:cxnSpLocks/>
          </p:cNvCxnSpPr>
          <p:nvPr/>
        </p:nvCxnSpPr>
        <p:spPr>
          <a:xfrm flipV="1">
            <a:off x="8077604" y="5101073"/>
            <a:ext cx="1056113" cy="31088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원호 768">
            <a:extLst>
              <a:ext uri="{FF2B5EF4-FFF2-40B4-BE49-F238E27FC236}">
                <a16:creationId xmlns:a16="http://schemas.microsoft.com/office/drawing/2014/main" id="{8EB48B93-8AC2-466F-8D78-4568C81EEC68}"/>
              </a:ext>
            </a:extLst>
          </p:cNvPr>
          <p:cNvSpPr/>
          <p:nvPr/>
        </p:nvSpPr>
        <p:spPr>
          <a:xfrm>
            <a:off x="7764073" y="5194247"/>
            <a:ext cx="511816" cy="250578"/>
          </a:xfrm>
          <a:prstGeom prst="arc">
            <a:avLst>
              <a:gd name="adj1" fmla="val 16200000"/>
              <a:gd name="adj2" fmla="val 20913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A5489656-02E7-456F-8728-55FD3D217DC3}"/>
                  </a:ext>
                </a:extLst>
              </p:cNvPr>
              <p:cNvSpPr txBox="1"/>
              <p:nvPr/>
            </p:nvSpPr>
            <p:spPr>
              <a:xfrm>
                <a:off x="8157295" y="5005124"/>
                <a:ext cx="5004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A5489656-02E7-456F-8728-55FD3D21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295" y="5005124"/>
                <a:ext cx="50045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2" name="직선 화살표 연결선 771">
            <a:extLst>
              <a:ext uri="{FF2B5EF4-FFF2-40B4-BE49-F238E27FC236}">
                <a16:creationId xmlns:a16="http://schemas.microsoft.com/office/drawing/2014/main" id="{36136581-A623-49A1-AFDE-82CEC3D1396B}"/>
              </a:ext>
            </a:extLst>
          </p:cNvPr>
          <p:cNvCxnSpPr>
            <a:cxnSpLocks/>
          </p:cNvCxnSpPr>
          <p:nvPr/>
        </p:nvCxnSpPr>
        <p:spPr>
          <a:xfrm flipV="1">
            <a:off x="6692328" y="5052529"/>
            <a:ext cx="2413584" cy="105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TextBox 774">
            <a:extLst>
              <a:ext uri="{FF2B5EF4-FFF2-40B4-BE49-F238E27FC236}">
                <a16:creationId xmlns:a16="http://schemas.microsoft.com/office/drawing/2014/main" id="{4B50A111-A61E-454B-B713-C079A57D2841}"/>
              </a:ext>
            </a:extLst>
          </p:cNvPr>
          <p:cNvSpPr txBox="1"/>
          <p:nvPr/>
        </p:nvSpPr>
        <p:spPr>
          <a:xfrm>
            <a:off x="7054438" y="5025267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~140cm</a:t>
            </a:r>
            <a:endParaRPr lang="ko-KR" altLang="en-US" sz="1100"/>
          </a:p>
        </p:txBody>
      </p:sp>
      <p:cxnSp>
        <p:nvCxnSpPr>
          <p:cNvPr id="776" name="직선 화살표 연결선 775">
            <a:extLst>
              <a:ext uri="{FF2B5EF4-FFF2-40B4-BE49-F238E27FC236}">
                <a16:creationId xmlns:a16="http://schemas.microsoft.com/office/drawing/2014/main" id="{B6377F2B-2914-4B2D-8E55-75304373BB2B}"/>
              </a:ext>
            </a:extLst>
          </p:cNvPr>
          <p:cNvCxnSpPr>
            <a:cxnSpLocks/>
          </p:cNvCxnSpPr>
          <p:nvPr/>
        </p:nvCxnSpPr>
        <p:spPr>
          <a:xfrm>
            <a:off x="3355659" y="3625498"/>
            <a:ext cx="0" cy="270277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TextBox 777">
            <a:extLst>
              <a:ext uri="{FF2B5EF4-FFF2-40B4-BE49-F238E27FC236}">
                <a16:creationId xmlns:a16="http://schemas.microsoft.com/office/drawing/2014/main" id="{768FCC45-8AA1-409E-918A-2B91481945D1}"/>
              </a:ext>
            </a:extLst>
          </p:cNvPr>
          <p:cNvSpPr txBox="1"/>
          <p:nvPr/>
        </p:nvSpPr>
        <p:spPr>
          <a:xfrm rot="16200000">
            <a:off x="3228982" y="4764213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~ 4.0 m</a:t>
            </a:r>
            <a:endParaRPr lang="ko-KR" altLang="en-US" sz="1200"/>
          </a:p>
        </p:txBody>
      </p:sp>
      <p:cxnSp>
        <p:nvCxnSpPr>
          <p:cNvPr id="781" name="직선 화살표 연결선 780">
            <a:extLst>
              <a:ext uri="{FF2B5EF4-FFF2-40B4-BE49-F238E27FC236}">
                <a16:creationId xmlns:a16="http://schemas.microsoft.com/office/drawing/2014/main" id="{108CF9FF-F90B-4B4B-92E2-BAB040BDCFC4}"/>
              </a:ext>
            </a:extLst>
          </p:cNvPr>
          <p:cNvCxnSpPr>
            <a:cxnSpLocks/>
          </p:cNvCxnSpPr>
          <p:nvPr/>
        </p:nvCxnSpPr>
        <p:spPr>
          <a:xfrm flipV="1">
            <a:off x="5373941" y="2144579"/>
            <a:ext cx="1459366" cy="78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4" name="TextBox 783">
            <a:extLst>
              <a:ext uri="{FF2B5EF4-FFF2-40B4-BE49-F238E27FC236}">
                <a16:creationId xmlns:a16="http://schemas.microsoft.com/office/drawing/2014/main" id="{658E347C-3DAB-4198-A2EA-D9F764E76FE9}"/>
              </a:ext>
            </a:extLst>
          </p:cNvPr>
          <p:cNvSpPr txBox="1"/>
          <p:nvPr/>
        </p:nvSpPr>
        <p:spPr>
          <a:xfrm>
            <a:off x="5912166" y="218377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1 m</a:t>
            </a:r>
            <a:endParaRPr lang="ko-KR" altLang="en-US" sz="1100"/>
          </a:p>
        </p:txBody>
      </p:sp>
      <p:cxnSp>
        <p:nvCxnSpPr>
          <p:cNvPr id="785" name="직선 화살표 연결선 784">
            <a:extLst>
              <a:ext uri="{FF2B5EF4-FFF2-40B4-BE49-F238E27FC236}">
                <a16:creationId xmlns:a16="http://schemas.microsoft.com/office/drawing/2014/main" id="{B0059054-42D2-4FE8-95ED-1F4C620282B7}"/>
              </a:ext>
            </a:extLst>
          </p:cNvPr>
          <p:cNvCxnSpPr>
            <a:cxnSpLocks/>
          </p:cNvCxnSpPr>
          <p:nvPr/>
        </p:nvCxnSpPr>
        <p:spPr>
          <a:xfrm flipH="1" flipV="1">
            <a:off x="5303683" y="1087825"/>
            <a:ext cx="9782" cy="9374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TextBox 787">
            <a:extLst>
              <a:ext uri="{FF2B5EF4-FFF2-40B4-BE49-F238E27FC236}">
                <a16:creationId xmlns:a16="http://schemas.microsoft.com/office/drawing/2014/main" id="{71B0217A-AFB6-46F5-A508-E72649EA978D}"/>
              </a:ext>
            </a:extLst>
          </p:cNvPr>
          <p:cNvSpPr txBox="1"/>
          <p:nvPr/>
        </p:nvSpPr>
        <p:spPr>
          <a:xfrm rot="16200000">
            <a:off x="4855271" y="1402834"/>
            <a:ext cx="5229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0.7 m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04377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B92E-9091-F7F4-DF05-715E037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XY Cal </a:t>
            </a:r>
            <a:r>
              <a:rPr lang="ko-KR" altLang="en-US"/>
              <a:t>장비 </a:t>
            </a:r>
            <a:r>
              <a:rPr lang="en-US" altLang="ko-KR"/>
              <a:t>concept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A489-DCD9-44A9-ADE9-3FB2FD6F5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443AFF3-8098-434B-96B1-C9CBCBB6B0F4}"/>
              </a:ext>
            </a:extLst>
          </p:cNvPr>
          <p:cNvSpPr/>
          <p:nvPr/>
        </p:nvSpPr>
        <p:spPr>
          <a:xfrm>
            <a:off x="2254066" y="3366482"/>
            <a:ext cx="465609" cy="46560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B2E5A9-6DDF-407B-8139-8F9612CAC79B}"/>
              </a:ext>
            </a:extLst>
          </p:cNvPr>
          <p:cNvCxnSpPr>
            <a:cxnSpLocks/>
          </p:cNvCxnSpPr>
          <p:nvPr/>
        </p:nvCxnSpPr>
        <p:spPr>
          <a:xfrm>
            <a:off x="1736963" y="1447609"/>
            <a:ext cx="1499814" cy="0"/>
          </a:xfrm>
          <a:prstGeom prst="line">
            <a:avLst/>
          </a:prstGeom>
          <a:ln w="38100">
            <a:solidFill>
              <a:srgbClr val="000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C7CF8F53-96F0-45C8-B298-7FFA95BBB220}"/>
              </a:ext>
            </a:extLst>
          </p:cNvPr>
          <p:cNvCxnSpPr>
            <a:cxnSpLocks/>
          </p:cNvCxnSpPr>
          <p:nvPr/>
        </p:nvCxnSpPr>
        <p:spPr>
          <a:xfrm flipV="1">
            <a:off x="537299" y="1454665"/>
            <a:ext cx="1199851" cy="899888"/>
          </a:xfrm>
          <a:prstGeom prst="line">
            <a:avLst/>
          </a:prstGeom>
          <a:ln w="38100">
            <a:solidFill>
              <a:srgbClr val="000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331">
            <a:extLst>
              <a:ext uri="{FF2B5EF4-FFF2-40B4-BE49-F238E27FC236}">
                <a16:creationId xmlns:a16="http://schemas.microsoft.com/office/drawing/2014/main" id="{C7368C36-09A8-4CEA-AFA1-C03BB56AF3B4}"/>
              </a:ext>
            </a:extLst>
          </p:cNvPr>
          <p:cNvCxnSpPr>
            <a:cxnSpLocks/>
          </p:cNvCxnSpPr>
          <p:nvPr/>
        </p:nvCxnSpPr>
        <p:spPr>
          <a:xfrm flipH="1" flipV="1">
            <a:off x="3236777" y="1454665"/>
            <a:ext cx="1199851" cy="899888"/>
          </a:xfrm>
          <a:prstGeom prst="line">
            <a:avLst/>
          </a:prstGeom>
          <a:ln w="38100">
            <a:solidFill>
              <a:srgbClr val="0000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9F566B-7DD3-45C7-845E-CA0A1D311DA2}"/>
              </a:ext>
            </a:extLst>
          </p:cNvPr>
          <p:cNvCxnSpPr/>
          <p:nvPr/>
        </p:nvCxnSpPr>
        <p:spPr>
          <a:xfrm>
            <a:off x="537299" y="2354553"/>
            <a:ext cx="389932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A158E7ED-F2AD-465F-9211-A8072F3D6AC2}"/>
              </a:ext>
            </a:extLst>
          </p:cNvPr>
          <p:cNvCxnSpPr>
            <a:cxnSpLocks/>
          </p:cNvCxnSpPr>
          <p:nvPr/>
        </p:nvCxnSpPr>
        <p:spPr>
          <a:xfrm flipV="1">
            <a:off x="2497072" y="2345884"/>
            <a:ext cx="1921950" cy="1185554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67F6DFDB-655E-4A4A-AFA3-45B32932EE9C}"/>
              </a:ext>
            </a:extLst>
          </p:cNvPr>
          <p:cNvCxnSpPr>
            <a:cxnSpLocks/>
          </p:cNvCxnSpPr>
          <p:nvPr/>
        </p:nvCxnSpPr>
        <p:spPr>
          <a:xfrm flipH="1" flipV="1">
            <a:off x="537300" y="2354553"/>
            <a:ext cx="1939106" cy="1195951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BD797EFD-24C0-4D05-B208-9C8B65492B41}"/>
              </a:ext>
            </a:extLst>
          </p:cNvPr>
          <p:cNvCxnSpPr>
            <a:cxnSpLocks/>
          </p:cNvCxnSpPr>
          <p:nvPr/>
        </p:nvCxnSpPr>
        <p:spPr>
          <a:xfrm flipV="1">
            <a:off x="1736963" y="885179"/>
            <a:ext cx="749907" cy="5624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 343">
            <a:extLst>
              <a:ext uri="{FF2B5EF4-FFF2-40B4-BE49-F238E27FC236}">
                <a16:creationId xmlns:a16="http://schemas.microsoft.com/office/drawing/2014/main" id="{DFE3C0D6-2614-439C-B58E-AF24A169FF92}"/>
              </a:ext>
            </a:extLst>
          </p:cNvPr>
          <p:cNvCxnSpPr>
            <a:cxnSpLocks/>
          </p:cNvCxnSpPr>
          <p:nvPr/>
        </p:nvCxnSpPr>
        <p:spPr>
          <a:xfrm flipH="1" flipV="1">
            <a:off x="2497072" y="890291"/>
            <a:ext cx="822528" cy="6168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 346">
            <a:extLst>
              <a:ext uri="{FF2B5EF4-FFF2-40B4-BE49-F238E27FC236}">
                <a16:creationId xmlns:a16="http://schemas.microsoft.com/office/drawing/2014/main" id="{019ACAE4-30B9-48C2-A675-8392B533DE8E}"/>
              </a:ext>
            </a:extLst>
          </p:cNvPr>
          <p:cNvCxnSpPr>
            <a:cxnSpLocks/>
          </p:cNvCxnSpPr>
          <p:nvPr/>
        </p:nvCxnSpPr>
        <p:spPr>
          <a:xfrm>
            <a:off x="2486870" y="885179"/>
            <a:ext cx="0" cy="267883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2E6005-08C8-4657-8540-6415B917ED81}"/>
              </a:ext>
            </a:extLst>
          </p:cNvPr>
          <p:cNvSpPr txBox="1"/>
          <p:nvPr/>
        </p:nvSpPr>
        <p:spPr>
          <a:xfrm>
            <a:off x="2233770" y="3832091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S-LiDAR</a:t>
            </a:r>
          </a:p>
        </p:txBody>
      </p:sp>
      <p:sp>
        <p:nvSpPr>
          <p:cNvPr id="352" name="원호 351">
            <a:extLst>
              <a:ext uri="{FF2B5EF4-FFF2-40B4-BE49-F238E27FC236}">
                <a16:creationId xmlns:a16="http://schemas.microsoft.com/office/drawing/2014/main" id="{6BF7164E-0E55-4059-B8A2-F426E6DB2E97}"/>
              </a:ext>
            </a:extLst>
          </p:cNvPr>
          <p:cNvSpPr/>
          <p:nvPr/>
        </p:nvSpPr>
        <p:spPr>
          <a:xfrm>
            <a:off x="2270831" y="3313560"/>
            <a:ext cx="426460" cy="208789"/>
          </a:xfrm>
          <a:prstGeom prst="arc">
            <a:avLst>
              <a:gd name="adj1" fmla="val 16200000"/>
              <a:gd name="adj2" fmla="val 214242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71CE62CB-FCA6-4AE7-9CE2-B15A137D83EA}"/>
                  </a:ext>
                </a:extLst>
              </p:cNvPr>
              <p:cNvSpPr txBox="1"/>
              <p:nvPr/>
            </p:nvSpPr>
            <p:spPr>
              <a:xfrm>
                <a:off x="2487030" y="3070926"/>
                <a:ext cx="4347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ko-KR" altLang="en-US" sz="1050"/>
              </a:p>
            </p:txBody>
          </p:sp>
        </mc:Choice>
        <mc:Fallback xmlns="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71CE62CB-FCA6-4AE7-9CE2-B15A137D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030" y="3070926"/>
                <a:ext cx="434734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B16B67-4C00-4761-A10F-FBD1EBFF10C0}"/>
                  </a:ext>
                </a:extLst>
              </p:cNvPr>
              <p:cNvSpPr txBox="1"/>
              <p:nvPr/>
            </p:nvSpPr>
            <p:spPr>
              <a:xfrm>
                <a:off x="2063487" y="2735483"/>
                <a:ext cx="3225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B16B67-4C00-4761-A10F-FBD1EBFF1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487" y="2735483"/>
                <a:ext cx="32258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5" name="원호 354">
            <a:extLst>
              <a:ext uri="{FF2B5EF4-FFF2-40B4-BE49-F238E27FC236}">
                <a16:creationId xmlns:a16="http://schemas.microsoft.com/office/drawing/2014/main" id="{33CA53CF-856B-45F1-9701-0768B1EBE970}"/>
              </a:ext>
            </a:extLst>
          </p:cNvPr>
          <p:cNvSpPr/>
          <p:nvPr/>
        </p:nvSpPr>
        <p:spPr>
          <a:xfrm rot="17892334">
            <a:off x="2106048" y="2493169"/>
            <a:ext cx="605451" cy="296421"/>
          </a:xfrm>
          <a:prstGeom prst="arc">
            <a:avLst>
              <a:gd name="adj1" fmla="val 13017783"/>
              <a:gd name="adj2" fmla="val 20913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6" name="원호 355">
            <a:extLst>
              <a:ext uri="{FF2B5EF4-FFF2-40B4-BE49-F238E27FC236}">
                <a16:creationId xmlns:a16="http://schemas.microsoft.com/office/drawing/2014/main" id="{A29ADA7A-61E0-4544-BC76-3CB8C93A8118}"/>
              </a:ext>
            </a:extLst>
          </p:cNvPr>
          <p:cNvSpPr/>
          <p:nvPr/>
        </p:nvSpPr>
        <p:spPr>
          <a:xfrm rot="14136875">
            <a:off x="2028481" y="3076982"/>
            <a:ext cx="1050327" cy="422279"/>
          </a:xfrm>
          <a:prstGeom prst="arc">
            <a:avLst>
              <a:gd name="adj1" fmla="val 13641582"/>
              <a:gd name="adj2" fmla="val 20237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4" name="원호 363">
            <a:extLst>
              <a:ext uri="{FF2B5EF4-FFF2-40B4-BE49-F238E27FC236}">
                <a16:creationId xmlns:a16="http://schemas.microsoft.com/office/drawing/2014/main" id="{06D4C447-77AC-4C6F-9FBA-3EAF7447CEA4}"/>
              </a:ext>
            </a:extLst>
          </p:cNvPr>
          <p:cNvSpPr/>
          <p:nvPr/>
        </p:nvSpPr>
        <p:spPr>
          <a:xfrm rot="9710633">
            <a:off x="2314782" y="2603680"/>
            <a:ext cx="1991445" cy="974984"/>
          </a:xfrm>
          <a:prstGeom prst="arc">
            <a:avLst>
              <a:gd name="adj1" fmla="val 15546249"/>
              <a:gd name="adj2" fmla="val 20913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5" name="원호 364">
            <a:extLst>
              <a:ext uri="{FF2B5EF4-FFF2-40B4-BE49-F238E27FC236}">
                <a16:creationId xmlns:a16="http://schemas.microsoft.com/office/drawing/2014/main" id="{ACD437E2-90D7-49A1-A2F7-91C07998092B}"/>
              </a:ext>
            </a:extLst>
          </p:cNvPr>
          <p:cNvSpPr/>
          <p:nvPr/>
        </p:nvSpPr>
        <p:spPr>
          <a:xfrm rot="5052979">
            <a:off x="2880302" y="1810920"/>
            <a:ext cx="1691942" cy="1417076"/>
          </a:xfrm>
          <a:prstGeom prst="arc">
            <a:avLst>
              <a:gd name="adj1" fmla="val 15847244"/>
              <a:gd name="adj2" fmla="val 204115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23C499D6-3D0C-43B4-B2BE-ACCD7BC7542D}"/>
                  </a:ext>
                </a:extLst>
              </p:cNvPr>
              <p:cNvSpPr txBox="1"/>
              <p:nvPr/>
            </p:nvSpPr>
            <p:spPr>
              <a:xfrm>
                <a:off x="3697670" y="3220157"/>
                <a:ext cx="4075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1200" i="1"/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23C499D6-3D0C-43B4-B2BE-ACCD7BC7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670" y="3220157"/>
                <a:ext cx="407547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원호 367">
            <a:extLst>
              <a:ext uri="{FF2B5EF4-FFF2-40B4-BE49-F238E27FC236}">
                <a16:creationId xmlns:a16="http://schemas.microsoft.com/office/drawing/2014/main" id="{2DF82202-2469-49CB-8331-6856D96CDE61}"/>
              </a:ext>
            </a:extLst>
          </p:cNvPr>
          <p:cNvSpPr/>
          <p:nvPr/>
        </p:nvSpPr>
        <p:spPr>
          <a:xfrm rot="3964294">
            <a:off x="3860513" y="1867320"/>
            <a:ext cx="715906" cy="296421"/>
          </a:xfrm>
          <a:prstGeom prst="arc">
            <a:avLst>
              <a:gd name="adj1" fmla="val 13017783"/>
              <a:gd name="adj2" fmla="val 211765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9" name="원호 368">
            <a:extLst>
              <a:ext uri="{FF2B5EF4-FFF2-40B4-BE49-F238E27FC236}">
                <a16:creationId xmlns:a16="http://schemas.microsoft.com/office/drawing/2014/main" id="{9681D9EB-D688-4824-AD89-ABFE01EF6EC9}"/>
              </a:ext>
            </a:extLst>
          </p:cNvPr>
          <p:cNvSpPr/>
          <p:nvPr/>
        </p:nvSpPr>
        <p:spPr>
          <a:xfrm rot="208835">
            <a:off x="2904855" y="1449355"/>
            <a:ext cx="1241943" cy="422280"/>
          </a:xfrm>
          <a:prstGeom prst="arc">
            <a:avLst>
              <a:gd name="adj1" fmla="val 12757207"/>
              <a:gd name="adj2" fmla="val 20237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33D3315D-47C2-47EE-92B7-158B8C44AC2D}"/>
                  </a:ext>
                </a:extLst>
              </p:cNvPr>
              <p:cNvSpPr txBox="1"/>
              <p:nvPr/>
            </p:nvSpPr>
            <p:spPr>
              <a:xfrm>
                <a:off x="3920477" y="1466951"/>
                <a:ext cx="3143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33D3315D-47C2-47EE-92B7-158B8C44A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477" y="1466951"/>
                <a:ext cx="31438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2" name="원호 371">
            <a:extLst>
              <a:ext uri="{FF2B5EF4-FFF2-40B4-BE49-F238E27FC236}">
                <a16:creationId xmlns:a16="http://schemas.microsoft.com/office/drawing/2014/main" id="{5C3F3313-CF1A-4FEF-81EC-17183855D09C}"/>
              </a:ext>
            </a:extLst>
          </p:cNvPr>
          <p:cNvSpPr/>
          <p:nvPr/>
        </p:nvSpPr>
        <p:spPr>
          <a:xfrm rot="16200000" flipV="1">
            <a:off x="2797642" y="1164878"/>
            <a:ext cx="232851" cy="589018"/>
          </a:xfrm>
          <a:prstGeom prst="arc">
            <a:avLst>
              <a:gd name="adj1" fmla="val 16487062"/>
              <a:gd name="adj2" fmla="val 1912201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73" name="원호 372">
            <a:extLst>
              <a:ext uri="{FF2B5EF4-FFF2-40B4-BE49-F238E27FC236}">
                <a16:creationId xmlns:a16="http://schemas.microsoft.com/office/drawing/2014/main" id="{B0D4779E-F2CC-4BC4-B712-4BF3CB134F04}"/>
              </a:ext>
            </a:extLst>
          </p:cNvPr>
          <p:cNvSpPr/>
          <p:nvPr/>
        </p:nvSpPr>
        <p:spPr>
          <a:xfrm rot="5400000" flipH="1" flipV="1">
            <a:off x="2664953" y="1164876"/>
            <a:ext cx="232852" cy="589018"/>
          </a:xfrm>
          <a:prstGeom prst="arc">
            <a:avLst>
              <a:gd name="adj1" fmla="val 16337366"/>
              <a:gd name="adj2" fmla="val 191952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E1959-1BA1-4EC3-AFDF-2FCCBCFCC2F4}"/>
                  </a:ext>
                </a:extLst>
              </p:cNvPr>
              <p:cNvSpPr txBox="1"/>
              <p:nvPr/>
            </p:nvSpPr>
            <p:spPr>
              <a:xfrm>
                <a:off x="2681189" y="1193260"/>
                <a:ext cx="40132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lit/>
                        </m:rP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9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9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4E1959-1BA1-4EC3-AFDF-2FCCBCFCC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89" y="1193260"/>
                <a:ext cx="401327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원호 374">
            <a:extLst>
              <a:ext uri="{FF2B5EF4-FFF2-40B4-BE49-F238E27FC236}">
                <a16:creationId xmlns:a16="http://schemas.microsoft.com/office/drawing/2014/main" id="{86214CBA-EE24-4379-9036-D26F2CCB9B79}"/>
              </a:ext>
            </a:extLst>
          </p:cNvPr>
          <p:cNvSpPr/>
          <p:nvPr/>
        </p:nvSpPr>
        <p:spPr>
          <a:xfrm rot="16476475">
            <a:off x="4023213" y="2270640"/>
            <a:ext cx="426460" cy="208789"/>
          </a:xfrm>
          <a:prstGeom prst="arc">
            <a:avLst>
              <a:gd name="adj1" fmla="val 16200000"/>
              <a:gd name="adj2" fmla="val 20913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29B52E-D146-462E-A9D6-5362BFBF24AD}"/>
                  </a:ext>
                </a:extLst>
              </p:cNvPr>
              <p:cNvSpPr txBox="1"/>
              <p:nvPr/>
            </p:nvSpPr>
            <p:spPr>
              <a:xfrm>
                <a:off x="3534541" y="2067173"/>
                <a:ext cx="5974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29B52E-D146-462E-A9D6-5362BFBF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41" y="2067173"/>
                <a:ext cx="59747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" name="원호 377">
            <a:extLst>
              <a:ext uri="{FF2B5EF4-FFF2-40B4-BE49-F238E27FC236}">
                <a16:creationId xmlns:a16="http://schemas.microsoft.com/office/drawing/2014/main" id="{47F8ABE1-BD3F-44AC-92B1-B9A94F19214B}"/>
              </a:ext>
            </a:extLst>
          </p:cNvPr>
          <p:cNvSpPr/>
          <p:nvPr/>
        </p:nvSpPr>
        <p:spPr>
          <a:xfrm rot="12199952">
            <a:off x="3108086" y="1316039"/>
            <a:ext cx="282813" cy="267104"/>
          </a:xfrm>
          <a:prstGeom prst="arc">
            <a:avLst>
              <a:gd name="adj1" fmla="val 11860849"/>
              <a:gd name="adj2" fmla="val 20237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0EF5811-7551-484E-BC07-244DF239133E}"/>
                  </a:ext>
                </a:extLst>
              </p:cNvPr>
              <p:cNvSpPr/>
              <p:nvPr/>
            </p:nvSpPr>
            <p:spPr>
              <a:xfrm>
                <a:off x="3010023" y="1587050"/>
                <a:ext cx="3189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C0EF5811-7551-484E-BC07-244DF2391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023" y="1587050"/>
                <a:ext cx="318997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0" name="원호 379">
            <a:extLst>
              <a:ext uri="{FF2B5EF4-FFF2-40B4-BE49-F238E27FC236}">
                <a16:creationId xmlns:a16="http://schemas.microsoft.com/office/drawing/2014/main" id="{B58FE9C5-EF5A-43F9-BFBE-7DAE0BEC6F41}"/>
              </a:ext>
            </a:extLst>
          </p:cNvPr>
          <p:cNvSpPr/>
          <p:nvPr/>
        </p:nvSpPr>
        <p:spPr>
          <a:xfrm rot="11960361">
            <a:off x="2431930" y="2304292"/>
            <a:ext cx="911877" cy="250820"/>
          </a:xfrm>
          <a:prstGeom prst="arc">
            <a:avLst>
              <a:gd name="adj1" fmla="val 12195960"/>
              <a:gd name="adj2" fmla="val 2101500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1" name="원호 380">
            <a:extLst>
              <a:ext uri="{FF2B5EF4-FFF2-40B4-BE49-F238E27FC236}">
                <a16:creationId xmlns:a16="http://schemas.microsoft.com/office/drawing/2014/main" id="{FCD319D3-37EA-4290-944C-A766DEBACE4A}"/>
              </a:ext>
            </a:extLst>
          </p:cNvPr>
          <p:cNvSpPr/>
          <p:nvPr/>
        </p:nvSpPr>
        <p:spPr>
          <a:xfrm rot="10443426">
            <a:off x="2922409" y="2117901"/>
            <a:ext cx="1498035" cy="532246"/>
          </a:xfrm>
          <a:prstGeom prst="arc">
            <a:avLst>
              <a:gd name="adj1" fmla="val 11115875"/>
              <a:gd name="adj2" fmla="val 15840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E90D8D66-9935-49B4-AD61-E980AC261377}"/>
                  </a:ext>
                </a:extLst>
              </p:cNvPr>
              <p:cNvSpPr txBox="1"/>
              <p:nvPr/>
            </p:nvSpPr>
            <p:spPr>
              <a:xfrm>
                <a:off x="3129628" y="2454176"/>
                <a:ext cx="508601" cy="298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E90D8D66-9935-49B4-AD61-E980AC261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628" y="2454176"/>
                <a:ext cx="508601" cy="2987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원호 384">
            <a:extLst>
              <a:ext uri="{FF2B5EF4-FFF2-40B4-BE49-F238E27FC236}">
                <a16:creationId xmlns:a16="http://schemas.microsoft.com/office/drawing/2014/main" id="{61C12507-005B-408F-9F2E-CC8383258373}"/>
              </a:ext>
            </a:extLst>
          </p:cNvPr>
          <p:cNvSpPr/>
          <p:nvPr/>
        </p:nvSpPr>
        <p:spPr>
          <a:xfrm rot="3964294">
            <a:off x="2911252" y="1151310"/>
            <a:ext cx="420968" cy="254174"/>
          </a:xfrm>
          <a:prstGeom prst="arc">
            <a:avLst>
              <a:gd name="adj1" fmla="val 13017783"/>
              <a:gd name="adj2" fmla="val 211765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86" name="원호 385">
            <a:extLst>
              <a:ext uri="{FF2B5EF4-FFF2-40B4-BE49-F238E27FC236}">
                <a16:creationId xmlns:a16="http://schemas.microsoft.com/office/drawing/2014/main" id="{52E2971B-EFFD-4115-A8DD-006FC5329492}"/>
              </a:ext>
            </a:extLst>
          </p:cNvPr>
          <p:cNvSpPr/>
          <p:nvPr/>
        </p:nvSpPr>
        <p:spPr>
          <a:xfrm rot="208835">
            <a:off x="2339997" y="855599"/>
            <a:ext cx="730289" cy="362094"/>
          </a:xfrm>
          <a:prstGeom prst="arc">
            <a:avLst>
              <a:gd name="adj1" fmla="val 12757207"/>
              <a:gd name="adj2" fmla="val 202376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290826F6-803F-46BA-8C88-2FD6365D290A}"/>
                  </a:ext>
                </a:extLst>
              </p:cNvPr>
              <p:cNvSpPr txBox="1"/>
              <p:nvPr/>
            </p:nvSpPr>
            <p:spPr>
              <a:xfrm>
                <a:off x="2932823" y="852157"/>
                <a:ext cx="2809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290826F6-803F-46BA-8C88-2FD6365D2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823" y="852157"/>
                <a:ext cx="28091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FCEAEC-AAD0-4D7C-886B-7260E6055F37}"/>
                  </a:ext>
                </a:extLst>
              </p:cNvPr>
              <p:cNvSpPr txBox="1"/>
              <p:nvPr/>
            </p:nvSpPr>
            <p:spPr>
              <a:xfrm>
                <a:off x="5334435" y="4006931"/>
                <a:ext cx="1463862" cy="298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lit/>
                        </m:rP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2:</m:t>
                      </m:r>
                      <m:rad>
                        <m:radPr>
                          <m:deg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0FCEAEC-AAD0-4D7C-886B-7260E6055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435" y="4006931"/>
                <a:ext cx="1463862" cy="298736"/>
              </a:xfrm>
              <a:prstGeom prst="rect">
                <a:avLst/>
              </a:prstGeom>
              <a:blipFill>
                <a:blip r:embed="rId12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77DA6D-1169-4E3B-AB54-B159EC787922}"/>
                  </a:ext>
                </a:extLst>
              </p:cNvPr>
              <p:cNvSpPr txBox="1"/>
              <p:nvPr/>
            </p:nvSpPr>
            <p:spPr>
              <a:xfrm>
                <a:off x="6952424" y="3904971"/>
                <a:ext cx="1117677" cy="497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77DA6D-1169-4E3B-AB54-B159EC787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24" y="3904971"/>
                <a:ext cx="1117677" cy="497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54CC14-5BE2-490E-958C-9A918F07CFFB}"/>
                  </a:ext>
                </a:extLst>
              </p:cNvPr>
              <p:cNvSpPr txBox="1"/>
              <p:nvPr/>
            </p:nvSpPr>
            <p:spPr>
              <a:xfrm>
                <a:off x="5358876" y="4546359"/>
                <a:ext cx="2313454" cy="693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554CC14-5BE2-490E-958C-9A918F07C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76" y="4546359"/>
                <a:ext cx="2313454" cy="6937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44854A9-E2C9-4A2C-BD14-C16E41C1D562}"/>
                  </a:ext>
                </a:extLst>
              </p:cNvPr>
              <p:cNvSpPr txBox="1"/>
              <p:nvPr/>
            </p:nvSpPr>
            <p:spPr>
              <a:xfrm>
                <a:off x="5308599" y="5384083"/>
                <a:ext cx="43514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 </a:t>
                </a:r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=0.4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일 때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~101°</m:t>
                    </m:r>
                  </m:oMath>
                </a14:m>
                <a:r>
                  <a:rPr lang="en-US" altLang="ko-KR" sz="12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S-LiDAR</a:t>
                </a:r>
                <a:r>
                  <a:rPr lang="ko-KR" altLang="en-US" sz="1200"/>
                  <a:t>로 </a:t>
                </a:r>
                <a:r>
                  <a:rPr lang="en-US" altLang="ko-KR" sz="1200"/>
                  <a:t>LED chart</a:t>
                </a:r>
                <a:r>
                  <a:rPr lang="ko-KR" altLang="en-US" sz="1200"/>
                  <a:t>를 확인한 뒤 </a:t>
                </a:r>
                <a:r>
                  <a:rPr lang="en-US" altLang="ko-KR" sz="1200"/>
                  <a:t>LED dot</a:t>
                </a:r>
                <a:r>
                  <a:rPr lang="ko-KR" altLang="en-US" sz="1200"/>
                  <a:t>이 명확히 구별되는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sz="1200"/>
                  <a:t> 를 결정할 예정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44854A9-E2C9-4A2C-BD14-C16E41C1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99" y="5384083"/>
                <a:ext cx="4351418" cy="646331"/>
              </a:xfrm>
              <a:prstGeom prst="rect">
                <a:avLst/>
              </a:prstGeom>
              <a:blipFill>
                <a:blip r:embed="rId15"/>
                <a:stretch>
                  <a:fillRect t="-94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DEF3A53C-A4B7-4B08-9D92-5F0C63BA4B48}"/>
                  </a:ext>
                </a:extLst>
              </p:cNvPr>
              <p:cNvSpPr txBox="1"/>
              <p:nvPr/>
            </p:nvSpPr>
            <p:spPr>
              <a:xfrm>
                <a:off x="139925" y="4148588"/>
                <a:ext cx="48839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ko-KR" altLang="en-US" sz="1200"/>
                  <a:t>차트와의 거리 </a:t>
                </a:r>
                <a:r>
                  <a:rPr lang="en-US" altLang="ko-KR" sz="1200"/>
                  <a:t>(by</a:t>
                </a:r>
                <a:r>
                  <a:rPr lang="ko-KR" altLang="en-US" sz="1200"/>
                  <a:t> 박호진 사원</a:t>
                </a:r>
                <a:r>
                  <a:rPr lang="en-US" altLang="ko-KR" sz="120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target</a:t>
                </a:r>
                <a:r>
                  <a:rPr lang="ko-KR" altLang="en-US" sz="1200"/>
                  <a:t>과 </a:t>
                </a:r>
                <a:r>
                  <a:rPr lang="en-US" altLang="ko-KR" sz="1200"/>
                  <a:t>lens </a:t>
                </a:r>
                <a:r>
                  <a:rPr lang="ko-KR" altLang="en-US" sz="1200"/>
                  <a:t>와의 거리가 </a:t>
                </a:r>
                <a:r>
                  <a:rPr lang="en-US" altLang="ko-KR" sz="1200"/>
                  <a:t>35cm </a:t>
                </a:r>
                <a:r>
                  <a:rPr lang="ko-KR" altLang="en-US" sz="1200"/>
                  <a:t>일 때 상이 맺히는 거리는 </a:t>
                </a:r>
                <a:r>
                  <a:rPr lang="en-US" altLang="ko-KR" sz="1200"/>
                  <a:t>5.816mm.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target</a:t>
                </a:r>
                <a:r>
                  <a:rPr lang="ko-KR" altLang="en-US" sz="1200"/>
                  <a:t>과 </a:t>
                </a:r>
                <a:r>
                  <a:rPr lang="en-US" altLang="ko-KR" sz="1200"/>
                  <a:t>lens </a:t>
                </a:r>
                <a:r>
                  <a:rPr lang="ko-KR" altLang="en-US" sz="1200"/>
                  <a:t>와의 거리가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1200"/>
                  <a:t> 일 때 상이 맺히는 거리는 </a:t>
                </a:r>
                <a:r>
                  <a:rPr lang="en-US" altLang="ko-KR" sz="1200"/>
                  <a:t>5.794mm.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/>
                  <a:t>너무 멀면 </a:t>
                </a:r>
                <a:r>
                  <a:rPr lang="en-US" altLang="ko-KR" sz="1200"/>
                  <a:t>chart </a:t>
                </a:r>
                <a:r>
                  <a:rPr lang="ko-KR" altLang="en-US" sz="1200"/>
                  <a:t>크기 커짐</a:t>
                </a:r>
                <a:r>
                  <a:rPr lang="en-US" altLang="ko-KR" sz="1200"/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>
                    <a:solidFill>
                      <a:srgbClr val="FF0000"/>
                    </a:solidFill>
                  </a:rPr>
                  <a:t>LED </a:t>
                </a:r>
                <a:r>
                  <a:rPr lang="ko-KR" altLang="en-US" sz="1200">
                    <a:solidFill>
                      <a:srgbClr val="FF0000"/>
                    </a:solidFill>
                  </a:rPr>
                  <a:t>크기 및 세기에 따라 달라질 가능성 있음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DEF3A53C-A4B7-4B08-9D92-5F0C63BA4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25" y="4148588"/>
                <a:ext cx="4883929" cy="1015663"/>
              </a:xfrm>
              <a:prstGeom prst="rect">
                <a:avLst/>
              </a:prstGeom>
              <a:blipFill>
                <a:blip r:embed="rId16"/>
                <a:stretch>
                  <a:fillRect t="-1205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05703910-510E-4BA7-BE95-9D101152DB45}"/>
                  </a:ext>
                </a:extLst>
              </p:cNvPr>
              <p:cNvSpPr txBox="1"/>
              <p:nvPr/>
            </p:nvSpPr>
            <p:spPr>
              <a:xfrm>
                <a:off x="141676" y="5323106"/>
                <a:ext cx="471705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altLang="ko-KR" sz="1200"/>
                  <a:t>LED</a:t>
                </a:r>
                <a:r>
                  <a:rPr lang="ko-KR" altLang="en-US" sz="1200"/>
                  <a:t> 간격 </a:t>
                </a:r>
                <a:r>
                  <a:rPr lang="en-US" altLang="ko-KR" sz="1200"/>
                  <a:t>(by</a:t>
                </a:r>
                <a:r>
                  <a:rPr lang="ko-KR" altLang="en-US" sz="1200"/>
                  <a:t> 박호진 사원</a:t>
                </a:r>
                <a:r>
                  <a:rPr lang="en-US" altLang="ko-KR" sz="120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Sensor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576, 168</m:t>
                        </m:r>
                      </m:e>
                    </m:d>
                  </m:oMath>
                </a14:m>
                <a:r>
                  <a:rPr lang="ko-KR" altLang="en-US" sz="1200"/>
                  <a:t> 기준 </a:t>
                </a:r>
                <a:r>
                  <a:rPr lang="en-US" altLang="ko-KR" sz="1200"/>
                  <a:t>40cm </a:t>
                </a:r>
                <a:r>
                  <a:rPr lang="ko-KR" altLang="en-US" sz="1200"/>
                  <a:t>밖에서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10.08 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 가 </a:t>
                </a:r>
                <a:r>
                  <a:rPr lang="en-US" altLang="ko-KR" sz="1200"/>
                  <a:t>1.459 mm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Sensor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192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 56</m:t>
                        </m:r>
                      </m:e>
                    </m:d>
                  </m:oMath>
                </a14:m>
                <a:r>
                  <a:rPr lang="ko-KR" altLang="en-US" sz="1200"/>
                  <a:t> 기준 </a:t>
                </a:r>
                <a:r>
                  <a:rPr lang="en-US" altLang="ko-KR" sz="1200"/>
                  <a:t>40cm </a:t>
                </a:r>
                <a:r>
                  <a:rPr lang="ko-KR" altLang="en-US" sz="1200"/>
                  <a:t>밖에서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10.08 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200"/>
                  <a:t> 가 </a:t>
                </a:r>
                <a:r>
                  <a:rPr lang="en-US" altLang="ko-KR" sz="1200"/>
                  <a:t>4.377 mm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/>
                  <a:t>차트 거리가 </a:t>
                </a:r>
                <a:r>
                  <a:rPr lang="en-US" altLang="ko-KR" sz="1200"/>
                  <a:t>40 cm </a:t>
                </a:r>
                <a:r>
                  <a:rPr lang="ko-KR" altLang="en-US" sz="1200"/>
                  <a:t>일 경우</a:t>
                </a:r>
                <a:r>
                  <a:rPr lang="en-US" altLang="ko-KR" sz="1200"/>
                  <a:t>, </a:t>
                </a:r>
                <a:r>
                  <a:rPr lang="ko-KR" altLang="en-US" sz="1200"/>
                  <a:t>간격 </a:t>
                </a:r>
                <a:r>
                  <a:rPr lang="en-US" altLang="ko-KR" sz="1200"/>
                  <a:t>10cm </a:t>
                </a:r>
                <a:r>
                  <a:rPr lang="ko-KR" altLang="en-US" sz="1200"/>
                  <a:t>면 센서에 맺힌 </a:t>
                </a:r>
                <a:r>
                  <a:rPr lang="en-US" altLang="ko-KR" sz="1200"/>
                  <a:t>LED </a:t>
                </a:r>
                <a:r>
                  <a:rPr lang="ko-KR" altLang="en-US" sz="1200"/>
                  <a:t>상이 겹치지 않을 만큼 충분히 큼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05703910-510E-4BA7-BE95-9D101152D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76" y="5323106"/>
                <a:ext cx="4717058" cy="1015663"/>
              </a:xfrm>
              <a:prstGeom prst="rect">
                <a:avLst/>
              </a:prstGeom>
              <a:blipFill>
                <a:blip r:embed="rId17"/>
                <a:stretch>
                  <a:fillRect t="-599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69D1060-AD4F-483E-B8C1-F4B5C6A20622}"/>
              </a:ext>
            </a:extLst>
          </p:cNvPr>
          <p:cNvCxnSpPr/>
          <p:nvPr/>
        </p:nvCxnSpPr>
        <p:spPr>
          <a:xfrm>
            <a:off x="5149074" y="2354553"/>
            <a:ext cx="44182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AEA2A69A-E059-4853-80FF-BED774F23DD7}"/>
              </a:ext>
            </a:extLst>
          </p:cNvPr>
          <p:cNvSpPr/>
          <p:nvPr/>
        </p:nvSpPr>
        <p:spPr>
          <a:xfrm>
            <a:off x="7844680" y="1594274"/>
            <a:ext cx="287866" cy="145778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5FD8D34-83D5-4F9D-9D77-BC1D531C8C0F}"/>
              </a:ext>
            </a:extLst>
          </p:cNvPr>
          <p:cNvCxnSpPr>
            <a:cxnSpLocks/>
            <a:endCxn id="49" idx="0"/>
          </p:cNvCxnSpPr>
          <p:nvPr/>
        </p:nvCxnSpPr>
        <p:spPr>
          <a:xfrm flipV="1">
            <a:off x="5192271" y="1594274"/>
            <a:ext cx="2796342" cy="1103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>
            <a:extLst>
              <a:ext uri="{FF2B5EF4-FFF2-40B4-BE49-F238E27FC236}">
                <a16:creationId xmlns:a16="http://schemas.microsoft.com/office/drawing/2014/main" id="{E1506385-EE22-4DE9-86B3-10D0193459BE}"/>
              </a:ext>
            </a:extLst>
          </p:cNvPr>
          <p:cNvCxnSpPr>
            <a:cxnSpLocks/>
            <a:endCxn id="49" idx="4"/>
          </p:cNvCxnSpPr>
          <p:nvPr/>
        </p:nvCxnSpPr>
        <p:spPr>
          <a:xfrm>
            <a:off x="5125245" y="2015530"/>
            <a:ext cx="2863368" cy="1036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>
            <a:extLst>
              <a:ext uri="{FF2B5EF4-FFF2-40B4-BE49-F238E27FC236}">
                <a16:creationId xmlns:a16="http://schemas.microsoft.com/office/drawing/2014/main" id="{EE463627-3179-4952-9DC3-D0FDA7B52F05}"/>
              </a:ext>
            </a:extLst>
          </p:cNvPr>
          <p:cNvCxnSpPr>
            <a:cxnSpLocks/>
            <a:endCxn id="49" idx="0"/>
          </p:cNvCxnSpPr>
          <p:nvPr/>
        </p:nvCxnSpPr>
        <p:spPr>
          <a:xfrm flipH="1" flipV="1">
            <a:off x="7988613" y="1594274"/>
            <a:ext cx="1578720" cy="925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연결선 409">
            <a:extLst>
              <a:ext uri="{FF2B5EF4-FFF2-40B4-BE49-F238E27FC236}">
                <a16:creationId xmlns:a16="http://schemas.microsoft.com/office/drawing/2014/main" id="{49EACFC1-335F-4FC5-9C5F-83EC716B3D6B}"/>
              </a:ext>
            </a:extLst>
          </p:cNvPr>
          <p:cNvCxnSpPr>
            <a:cxnSpLocks/>
            <a:endCxn id="49" idx="4"/>
          </p:cNvCxnSpPr>
          <p:nvPr/>
        </p:nvCxnSpPr>
        <p:spPr>
          <a:xfrm flipH="1">
            <a:off x="7988613" y="2205672"/>
            <a:ext cx="1578720" cy="84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81A88E3-89B7-4F2E-A47D-986A93471E01}"/>
              </a:ext>
            </a:extLst>
          </p:cNvPr>
          <p:cNvCxnSpPr/>
          <p:nvPr/>
        </p:nvCxnSpPr>
        <p:spPr>
          <a:xfrm>
            <a:off x="9101666" y="2119080"/>
            <a:ext cx="0" cy="450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A36CA101-9401-40D1-88DF-E81DD38A2977}"/>
              </a:ext>
            </a:extLst>
          </p:cNvPr>
          <p:cNvCxnSpPr/>
          <p:nvPr/>
        </p:nvCxnSpPr>
        <p:spPr>
          <a:xfrm>
            <a:off x="9491133" y="2119080"/>
            <a:ext cx="0" cy="450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 415">
            <a:extLst>
              <a:ext uri="{FF2B5EF4-FFF2-40B4-BE49-F238E27FC236}">
                <a16:creationId xmlns:a16="http://schemas.microsoft.com/office/drawing/2014/main" id="{9E088974-57A9-4C2A-B4A7-B0BB254286BA}"/>
              </a:ext>
            </a:extLst>
          </p:cNvPr>
          <p:cNvCxnSpPr>
            <a:cxnSpLocks/>
          </p:cNvCxnSpPr>
          <p:nvPr/>
        </p:nvCxnSpPr>
        <p:spPr>
          <a:xfrm>
            <a:off x="6556929" y="2041780"/>
            <a:ext cx="0" cy="58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직선 연결선 418">
            <a:extLst>
              <a:ext uri="{FF2B5EF4-FFF2-40B4-BE49-F238E27FC236}">
                <a16:creationId xmlns:a16="http://schemas.microsoft.com/office/drawing/2014/main" id="{6DF50081-995A-40F0-8F6F-F70C77DA0751}"/>
              </a:ext>
            </a:extLst>
          </p:cNvPr>
          <p:cNvCxnSpPr>
            <a:cxnSpLocks/>
          </p:cNvCxnSpPr>
          <p:nvPr/>
        </p:nvCxnSpPr>
        <p:spPr>
          <a:xfrm>
            <a:off x="5617129" y="2067173"/>
            <a:ext cx="0" cy="58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8AF0C5E-375A-47A0-8B62-ADA5359D5E91}"/>
              </a:ext>
            </a:extLst>
          </p:cNvPr>
          <p:cNvCxnSpPr/>
          <p:nvPr/>
        </p:nvCxnSpPr>
        <p:spPr>
          <a:xfrm>
            <a:off x="9101666" y="2628863"/>
            <a:ext cx="0" cy="6592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59F0C9B-D866-4E20-A044-775CCAD153F0}"/>
                  </a:ext>
                </a:extLst>
              </p:cNvPr>
              <p:cNvSpPr txBox="1"/>
              <p:nvPr/>
            </p:nvSpPr>
            <p:spPr>
              <a:xfrm>
                <a:off x="8508428" y="3282157"/>
                <a:ext cx="7922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5.794</m:t>
                    </m:r>
                  </m:oMath>
                </a14:m>
                <a:r>
                  <a:rPr lang="ko-KR" altLang="en-US" sz="1050"/>
                  <a:t> </a:t>
                </a:r>
                <a:r>
                  <a:rPr lang="en-US" altLang="ko-KR" sz="1050"/>
                  <a:t>mm</a:t>
                </a:r>
                <a:endParaRPr lang="ko-KR" altLang="en-US" sz="105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59F0C9B-D866-4E20-A044-775CCAD15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428" y="3282157"/>
                <a:ext cx="792205" cy="261610"/>
              </a:xfrm>
              <a:prstGeom prst="rect">
                <a:avLst/>
              </a:prstGeom>
              <a:blipFill>
                <a:blip r:embed="rId1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4" name="직선 연결선 423">
            <a:extLst>
              <a:ext uri="{FF2B5EF4-FFF2-40B4-BE49-F238E27FC236}">
                <a16:creationId xmlns:a16="http://schemas.microsoft.com/office/drawing/2014/main" id="{21355D25-3837-46C2-B36A-3AC349D6ED08}"/>
              </a:ext>
            </a:extLst>
          </p:cNvPr>
          <p:cNvCxnSpPr>
            <a:cxnSpLocks/>
            <a:endCxn id="425" idx="0"/>
          </p:cNvCxnSpPr>
          <p:nvPr/>
        </p:nvCxnSpPr>
        <p:spPr>
          <a:xfrm>
            <a:off x="9519040" y="2654256"/>
            <a:ext cx="0" cy="85726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01C1D7BA-E222-4DFB-B372-518CA874D212}"/>
                  </a:ext>
                </a:extLst>
              </p:cNvPr>
              <p:cNvSpPr txBox="1"/>
              <p:nvPr/>
            </p:nvSpPr>
            <p:spPr>
              <a:xfrm>
                <a:off x="9137364" y="3511519"/>
                <a:ext cx="76335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5.816</m:t>
                    </m:r>
                  </m:oMath>
                </a14:m>
                <a:r>
                  <a:rPr lang="ko-KR" altLang="en-US" sz="1050"/>
                  <a:t> </a:t>
                </a:r>
                <a:r>
                  <a:rPr lang="en-US" altLang="ko-KR" sz="1050"/>
                  <a:t>mm</a:t>
                </a:r>
                <a:endParaRPr lang="ko-KR" altLang="en-US" sz="105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01C1D7BA-E222-4DFB-B372-518CA874D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364" y="3511519"/>
                <a:ext cx="763351" cy="253916"/>
              </a:xfrm>
              <a:prstGeom prst="rect">
                <a:avLst/>
              </a:prstGeom>
              <a:blipFill>
                <a:blip r:embed="rId1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" name="원호 429">
            <a:extLst>
              <a:ext uri="{FF2B5EF4-FFF2-40B4-BE49-F238E27FC236}">
                <a16:creationId xmlns:a16="http://schemas.microsoft.com/office/drawing/2014/main" id="{F5C520E2-044C-431F-B7BA-DA93D2B83DA2}"/>
              </a:ext>
            </a:extLst>
          </p:cNvPr>
          <p:cNvSpPr/>
          <p:nvPr/>
        </p:nvSpPr>
        <p:spPr>
          <a:xfrm rot="17892334">
            <a:off x="2102211" y="1593574"/>
            <a:ext cx="605451" cy="296421"/>
          </a:xfrm>
          <a:prstGeom prst="arc">
            <a:avLst>
              <a:gd name="adj1" fmla="val 16839696"/>
              <a:gd name="adj2" fmla="val 20913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1" name="원호 430">
            <a:extLst>
              <a:ext uri="{FF2B5EF4-FFF2-40B4-BE49-F238E27FC236}">
                <a16:creationId xmlns:a16="http://schemas.microsoft.com/office/drawing/2014/main" id="{0424480A-1D12-48E1-9352-56CDD5D5ACE8}"/>
              </a:ext>
            </a:extLst>
          </p:cNvPr>
          <p:cNvSpPr/>
          <p:nvPr/>
        </p:nvSpPr>
        <p:spPr>
          <a:xfrm rot="14136875">
            <a:off x="2021027" y="1876393"/>
            <a:ext cx="1050327" cy="422279"/>
          </a:xfrm>
          <a:prstGeom prst="arc">
            <a:avLst>
              <a:gd name="adj1" fmla="val 13641582"/>
              <a:gd name="adj2" fmla="val 1850732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51251F64-F59F-46D3-B35C-1D67AF7CB234}"/>
                  </a:ext>
                </a:extLst>
              </p:cNvPr>
              <p:cNvSpPr txBox="1"/>
              <p:nvPr/>
            </p:nvSpPr>
            <p:spPr>
              <a:xfrm>
                <a:off x="1870752" y="1744024"/>
                <a:ext cx="6522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51251F64-F59F-46D3-B35C-1D67AF7C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752" y="1744024"/>
                <a:ext cx="652294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3" name="직선 연결선 432">
            <a:extLst>
              <a:ext uri="{FF2B5EF4-FFF2-40B4-BE49-F238E27FC236}">
                <a16:creationId xmlns:a16="http://schemas.microsoft.com/office/drawing/2014/main" id="{53B9C5DC-CAD1-4761-B673-60F63C765531}"/>
              </a:ext>
            </a:extLst>
          </p:cNvPr>
          <p:cNvCxnSpPr>
            <a:cxnSpLocks/>
          </p:cNvCxnSpPr>
          <p:nvPr/>
        </p:nvCxnSpPr>
        <p:spPr>
          <a:xfrm>
            <a:off x="6066366" y="2392797"/>
            <a:ext cx="0" cy="103620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직선 연결선 434">
            <a:extLst>
              <a:ext uri="{FF2B5EF4-FFF2-40B4-BE49-F238E27FC236}">
                <a16:creationId xmlns:a16="http://schemas.microsoft.com/office/drawing/2014/main" id="{BEA5CFB5-2047-4EAE-9FE0-A12BBE5A6A7B}"/>
              </a:ext>
            </a:extLst>
          </p:cNvPr>
          <p:cNvCxnSpPr>
            <a:cxnSpLocks/>
          </p:cNvCxnSpPr>
          <p:nvPr/>
        </p:nvCxnSpPr>
        <p:spPr>
          <a:xfrm>
            <a:off x="7988613" y="3081184"/>
            <a:ext cx="0" cy="3478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D0B1C96-62FD-4DA2-B190-097032F46814}"/>
              </a:ext>
            </a:extLst>
          </p:cNvPr>
          <p:cNvCxnSpPr>
            <a:cxnSpLocks/>
          </p:cNvCxnSpPr>
          <p:nvPr/>
        </p:nvCxnSpPr>
        <p:spPr>
          <a:xfrm>
            <a:off x="6066366" y="3313560"/>
            <a:ext cx="1922247" cy="189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51115D1-8C38-4CD2-A15E-503C92BC94EA}"/>
                  </a:ext>
                </a:extLst>
              </p:cNvPr>
              <p:cNvSpPr txBox="1"/>
              <p:nvPr/>
            </p:nvSpPr>
            <p:spPr>
              <a:xfrm>
                <a:off x="6515603" y="3036307"/>
                <a:ext cx="930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51115D1-8C38-4CD2-A15E-503C92BC9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603" y="3036307"/>
                <a:ext cx="93070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97BD1F32-CB5F-4188-A9C6-FFFB617D4BC3}"/>
              </a:ext>
            </a:extLst>
          </p:cNvPr>
          <p:cNvCxnSpPr>
            <a:cxnSpLocks/>
          </p:cNvCxnSpPr>
          <p:nvPr/>
        </p:nvCxnSpPr>
        <p:spPr>
          <a:xfrm>
            <a:off x="5617129" y="1575811"/>
            <a:ext cx="0" cy="4397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312BD565-6169-4625-8768-8D0E28045106}"/>
              </a:ext>
            </a:extLst>
          </p:cNvPr>
          <p:cNvCxnSpPr>
            <a:cxnSpLocks/>
          </p:cNvCxnSpPr>
          <p:nvPr/>
        </p:nvCxnSpPr>
        <p:spPr>
          <a:xfrm>
            <a:off x="6560658" y="1575811"/>
            <a:ext cx="0" cy="4397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126F4DDB-5228-4D2E-9510-C04E14799998}"/>
              </a:ext>
            </a:extLst>
          </p:cNvPr>
          <p:cNvCxnSpPr>
            <a:cxnSpLocks/>
          </p:cNvCxnSpPr>
          <p:nvPr/>
        </p:nvCxnSpPr>
        <p:spPr>
          <a:xfrm>
            <a:off x="9096929" y="1594274"/>
            <a:ext cx="0" cy="4397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4F70B609-F740-4243-87D0-9E0A09E13730}"/>
              </a:ext>
            </a:extLst>
          </p:cNvPr>
          <p:cNvCxnSpPr>
            <a:cxnSpLocks/>
          </p:cNvCxnSpPr>
          <p:nvPr/>
        </p:nvCxnSpPr>
        <p:spPr>
          <a:xfrm>
            <a:off x="9491133" y="1598828"/>
            <a:ext cx="0" cy="43971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직선 화살표 연결선 446">
            <a:extLst>
              <a:ext uri="{FF2B5EF4-FFF2-40B4-BE49-F238E27FC236}">
                <a16:creationId xmlns:a16="http://schemas.microsoft.com/office/drawing/2014/main" id="{ED31E41E-C16C-43FD-BB94-C1CE30AB5176}"/>
              </a:ext>
            </a:extLst>
          </p:cNvPr>
          <p:cNvCxnSpPr>
            <a:cxnSpLocks/>
          </p:cNvCxnSpPr>
          <p:nvPr/>
        </p:nvCxnSpPr>
        <p:spPr>
          <a:xfrm>
            <a:off x="5638810" y="1865486"/>
            <a:ext cx="876793" cy="59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직선 화살표 연결선 448">
            <a:extLst>
              <a:ext uri="{FF2B5EF4-FFF2-40B4-BE49-F238E27FC236}">
                <a16:creationId xmlns:a16="http://schemas.microsoft.com/office/drawing/2014/main" id="{40AFBA93-3701-4D8A-AF65-B10D58777438}"/>
              </a:ext>
            </a:extLst>
          </p:cNvPr>
          <p:cNvCxnSpPr>
            <a:cxnSpLocks/>
          </p:cNvCxnSpPr>
          <p:nvPr/>
        </p:nvCxnSpPr>
        <p:spPr>
          <a:xfrm>
            <a:off x="9137364" y="1838804"/>
            <a:ext cx="3537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D8A48D0-6EC3-4B3E-925D-3D22176A1899}"/>
              </a:ext>
            </a:extLst>
          </p:cNvPr>
          <p:cNvSpPr txBox="1"/>
          <p:nvPr/>
        </p:nvSpPr>
        <p:spPr>
          <a:xfrm>
            <a:off x="5596365" y="1497254"/>
            <a:ext cx="9765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Depth of field</a:t>
            </a:r>
            <a:endParaRPr lang="ko-KR" altLang="en-US" sz="1050"/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1B45D7CF-E743-4FCD-80E6-AEC39CC5720C}"/>
              </a:ext>
            </a:extLst>
          </p:cNvPr>
          <p:cNvSpPr txBox="1"/>
          <p:nvPr/>
        </p:nvSpPr>
        <p:spPr>
          <a:xfrm>
            <a:off x="8794714" y="1287031"/>
            <a:ext cx="10390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/>
              <a:t>Depth of focus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96634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/>
              <a:t>Lens Calibration: Homogeneous coordinate</a:t>
            </a:r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E515B64-5A1D-40CE-B02E-2B149A3CAAFB}"/>
                  </a:ext>
                </a:extLst>
              </p:cNvPr>
              <p:cNvSpPr txBox="1"/>
              <p:nvPr/>
            </p:nvSpPr>
            <p:spPr>
              <a:xfrm>
                <a:off x="1477061" y="2834293"/>
                <a:ext cx="405394" cy="3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E515B64-5A1D-40CE-B02E-2B149A3C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061" y="2834293"/>
                <a:ext cx="405394" cy="35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9D3802-EAFC-4055-9708-5CA34A19480A}"/>
              </a:ext>
            </a:extLst>
          </p:cNvPr>
          <p:cNvCxnSpPr>
            <a:cxnSpLocks/>
          </p:cNvCxnSpPr>
          <p:nvPr/>
        </p:nvCxnSpPr>
        <p:spPr>
          <a:xfrm>
            <a:off x="677236" y="2589676"/>
            <a:ext cx="909725" cy="1091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04AB58C-62B3-4B54-9BCE-B2552CDF9C3E}"/>
              </a:ext>
            </a:extLst>
          </p:cNvPr>
          <p:cNvCxnSpPr>
            <a:cxnSpLocks/>
          </p:cNvCxnSpPr>
          <p:nvPr/>
        </p:nvCxnSpPr>
        <p:spPr>
          <a:xfrm flipV="1">
            <a:off x="940747" y="1920855"/>
            <a:ext cx="0" cy="18637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CA92C903-8F38-426F-AB4B-2753C169BA8C}"/>
              </a:ext>
            </a:extLst>
          </p:cNvPr>
          <p:cNvSpPr/>
          <p:nvPr/>
        </p:nvSpPr>
        <p:spPr>
          <a:xfrm rot="16200000">
            <a:off x="787174" y="2579023"/>
            <a:ext cx="1996398" cy="680059"/>
          </a:xfrm>
          <a:prstGeom prst="parallelogram">
            <a:avLst>
              <a:gd name="adj" fmla="val 120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5BCC253-8899-493D-98A8-0BF97110A024}"/>
              </a:ext>
            </a:extLst>
          </p:cNvPr>
          <p:cNvCxnSpPr>
            <a:cxnSpLocks/>
          </p:cNvCxnSpPr>
          <p:nvPr/>
        </p:nvCxnSpPr>
        <p:spPr>
          <a:xfrm rot="16200000">
            <a:off x="1319185" y="2540615"/>
            <a:ext cx="0" cy="756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B147A5-DF38-4F9E-AE00-2514D7D52B4F}"/>
              </a:ext>
            </a:extLst>
          </p:cNvPr>
          <p:cNvCxnSpPr>
            <a:cxnSpLocks/>
            <a:endCxn id="21" idx="4"/>
          </p:cNvCxnSpPr>
          <p:nvPr/>
        </p:nvCxnSpPr>
        <p:spPr>
          <a:xfrm rot="16200000">
            <a:off x="1911512" y="2705161"/>
            <a:ext cx="0" cy="42778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C27B52-2758-432D-B52D-362AA301241C}"/>
              </a:ext>
            </a:extLst>
          </p:cNvPr>
          <p:cNvCxnSpPr>
            <a:cxnSpLocks/>
            <a:endCxn id="21" idx="5"/>
          </p:cNvCxnSpPr>
          <p:nvPr/>
        </p:nvCxnSpPr>
        <p:spPr>
          <a:xfrm flipV="1">
            <a:off x="1785374" y="3508652"/>
            <a:ext cx="0" cy="5739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784DA07-F2B5-4E15-883E-37D9FF5B110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125403" y="3327653"/>
            <a:ext cx="434569" cy="52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6A94E9D-C4CE-48AF-936E-CDE06F6EDD53}"/>
              </a:ext>
            </a:extLst>
          </p:cNvPr>
          <p:cNvCxnSpPr>
            <a:cxnSpLocks/>
          </p:cNvCxnSpPr>
          <p:nvPr/>
        </p:nvCxnSpPr>
        <p:spPr>
          <a:xfrm>
            <a:off x="2125403" y="2923982"/>
            <a:ext cx="923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평행 사변형 44">
            <a:extLst>
              <a:ext uri="{FF2B5EF4-FFF2-40B4-BE49-F238E27FC236}">
                <a16:creationId xmlns:a16="http://schemas.microsoft.com/office/drawing/2014/main" id="{3EA4F8F5-5A40-4E61-819B-2A47C2482390}"/>
              </a:ext>
            </a:extLst>
          </p:cNvPr>
          <p:cNvSpPr/>
          <p:nvPr/>
        </p:nvSpPr>
        <p:spPr>
          <a:xfrm rot="16200000">
            <a:off x="1528351" y="2366913"/>
            <a:ext cx="3016267" cy="1027470"/>
          </a:xfrm>
          <a:prstGeom prst="parallelogram">
            <a:avLst>
              <a:gd name="adj" fmla="val 120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95819D9-58D6-4EC5-80A8-01370779ADB2}"/>
              </a:ext>
            </a:extLst>
          </p:cNvPr>
          <p:cNvCxnSpPr>
            <a:cxnSpLocks/>
          </p:cNvCxnSpPr>
          <p:nvPr/>
        </p:nvCxnSpPr>
        <p:spPr>
          <a:xfrm>
            <a:off x="3049030" y="2919052"/>
            <a:ext cx="55396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3CD9001-9538-47A0-BAB7-A6B0074F41F6}"/>
              </a:ext>
            </a:extLst>
          </p:cNvPr>
          <p:cNvCxnSpPr>
            <a:cxnSpLocks/>
          </p:cNvCxnSpPr>
          <p:nvPr/>
        </p:nvCxnSpPr>
        <p:spPr>
          <a:xfrm>
            <a:off x="3602994" y="2919052"/>
            <a:ext cx="1582281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59FAEF4-ADF9-4C96-BB43-314320B35494}"/>
              </a:ext>
            </a:extLst>
          </p:cNvPr>
          <p:cNvCxnSpPr>
            <a:cxnSpLocks/>
          </p:cNvCxnSpPr>
          <p:nvPr/>
        </p:nvCxnSpPr>
        <p:spPr>
          <a:xfrm flipV="1">
            <a:off x="4524127" y="2181360"/>
            <a:ext cx="0" cy="539084"/>
          </a:xfrm>
          <a:prstGeom prst="straightConnector1">
            <a:avLst/>
          </a:prstGeom>
          <a:ln w="76200">
            <a:solidFill>
              <a:srgbClr val="0000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2B8A9C0-2C60-41D7-B1EB-98495AAB7B12}"/>
              </a:ext>
            </a:extLst>
          </p:cNvPr>
          <p:cNvCxnSpPr>
            <a:cxnSpLocks/>
          </p:cNvCxnSpPr>
          <p:nvPr/>
        </p:nvCxnSpPr>
        <p:spPr>
          <a:xfrm flipH="1" flipV="1">
            <a:off x="4527915" y="2700289"/>
            <a:ext cx="150297" cy="1803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3" name="직선 연결선 8192">
            <a:extLst>
              <a:ext uri="{FF2B5EF4-FFF2-40B4-BE49-F238E27FC236}">
                <a16:creationId xmlns:a16="http://schemas.microsoft.com/office/drawing/2014/main" id="{F05C578B-0DA0-4BE3-8575-5925A1DB743B}"/>
              </a:ext>
            </a:extLst>
          </p:cNvPr>
          <p:cNvCxnSpPr>
            <a:cxnSpLocks/>
          </p:cNvCxnSpPr>
          <p:nvPr/>
        </p:nvCxnSpPr>
        <p:spPr>
          <a:xfrm flipV="1">
            <a:off x="951715" y="2021880"/>
            <a:ext cx="4326916" cy="8971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93D466C-BD60-496F-9D60-C1083E7A5EC5}"/>
              </a:ext>
            </a:extLst>
          </p:cNvPr>
          <p:cNvCxnSpPr>
            <a:cxnSpLocks/>
          </p:cNvCxnSpPr>
          <p:nvPr/>
        </p:nvCxnSpPr>
        <p:spPr>
          <a:xfrm>
            <a:off x="797218" y="2705534"/>
            <a:ext cx="37698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07" name="TextBox 8206">
                <a:extLst>
                  <a:ext uri="{FF2B5EF4-FFF2-40B4-BE49-F238E27FC236}">
                    <a16:creationId xmlns:a16="http://schemas.microsoft.com/office/drawing/2014/main" id="{38B39FC6-83B5-466A-BF3E-224ABA43FCB1}"/>
                  </a:ext>
                </a:extLst>
              </p:cNvPr>
              <p:cNvSpPr txBox="1"/>
              <p:nvPr/>
            </p:nvSpPr>
            <p:spPr>
              <a:xfrm>
                <a:off x="4462356" y="1735529"/>
                <a:ext cx="992633" cy="3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207" name="TextBox 8206">
                <a:extLst>
                  <a:ext uri="{FF2B5EF4-FFF2-40B4-BE49-F238E27FC236}">
                    <a16:creationId xmlns:a16="http://schemas.microsoft.com/office/drawing/2014/main" id="{38B39FC6-83B5-466A-BF3E-224ABA43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356" y="1735529"/>
                <a:ext cx="992633" cy="358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8" name="타원 8207">
            <a:extLst>
              <a:ext uri="{FF2B5EF4-FFF2-40B4-BE49-F238E27FC236}">
                <a16:creationId xmlns:a16="http://schemas.microsoft.com/office/drawing/2014/main" id="{11684230-0F98-4510-AF46-B892088020F2}"/>
              </a:ext>
            </a:extLst>
          </p:cNvPr>
          <p:cNvSpPr/>
          <p:nvPr/>
        </p:nvSpPr>
        <p:spPr>
          <a:xfrm>
            <a:off x="4489195" y="2117055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9" name="TextBox 8208">
                <a:extLst>
                  <a:ext uri="{FF2B5EF4-FFF2-40B4-BE49-F238E27FC236}">
                    <a16:creationId xmlns:a16="http://schemas.microsoft.com/office/drawing/2014/main" id="{8DA208A5-6300-4153-AEB4-E425F9CB324E}"/>
                  </a:ext>
                </a:extLst>
              </p:cNvPr>
              <p:cNvSpPr txBox="1"/>
              <p:nvPr/>
            </p:nvSpPr>
            <p:spPr>
              <a:xfrm>
                <a:off x="607329" y="2755151"/>
                <a:ext cx="441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09" name="TextBox 8208">
                <a:extLst>
                  <a:ext uri="{FF2B5EF4-FFF2-40B4-BE49-F238E27FC236}">
                    <a16:creationId xmlns:a16="http://schemas.microsoft.com/office/drawing/2014/main" id="{8DA208A5-6300-4153-AEB4-E425F9CB3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29" y="2755151"/>
                <a:ext cx="4414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0BA5FF-413A-47E6-8BBA-D2A0D9DA7BE2}"/>
                  </a:ext>
                </a:extLst>
              </p:cNvPr>
              <p:cNvSpPr txBox="1"/>
              <p:nvPr/>
            </p:nvSpPr>
            <p:spPr>
              <a:xfrm>
                <a:off x="2808670" y="2927753"/>
                <a:ext cx="34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0BA5FF-413A-47E6-8BBA-D2A0D9DA7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670" y="2927753"/>
                <a:ext cx="34624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5054131-113E-403E-86FE-136FE4FD0186}"/>
                  </a:ext>
                </a:extLst>
              </p:cNvPr>
              <p:cNvSpPr txBox="1"/>
              <p:nvPr/>
            </p:nvSpPr>
            <p:spPr>
              <a:xfrm>
                <a:off x="1825439" y="1531731"/>
                <a:ext cx="687817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5054131-113E-403E-86FE-136FE4FD0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439" y="1531731"/>
                <a:ext cx="687817" cy="5073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C1C074C-FFCD-403F-93CC-C665D6F1A87A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3036485" y="3771447"/>
            <a:ext cx="7402" cy="6149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C62018E-7BB2-4D29-986A-1A9DB90B1132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550220" y="3497983"/>
            <a:ext cx="738526" cy="902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17" name="TextBox 8216">
                <a:extLst>
                  <a:ext uri="{FF2B5EF4-FFF2-40B4-BE49-F238E27FC236}">
                    <a16:creationId xmlns:a16="http://schemas.microsoft.com/office/drawing/2014/main" id="{00FCC38C-1334-4427-AF39-C4E21D2143B1}"/>
                  </a:ext>
                </a:extLst>
              </p:cNvPr>
              <p:cNvSpPr txBox="1"/>
              <p:nvPr/>
            </p:nvSpPr>
            <p:spPr>
              <a:xfrm>
                <a:off x="2535296" y="3853492"/>
                <a:ext cx="346248" cy="36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217" name="TextBox 8216">
                <a:extLst>
                  <a:ext uri="{FF2B5EF4-FFF2-40B4-BE49-F238E27FC236}">
                    <a16:creationId xmlns:a16="http://schemas.microsoft.com/office/drawing/2014/main" id="{00FCC38C-1334-4427-AF39-C4E21D214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296" y="3853492"/>
                <a:ext cx="346248" cy="3678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D53992E-DEFD-43D0-8E74-EA6ACB6C0167}"/>
                  </a:ext>
                </a:extLst>
              </p:cNvPr>
              <p:cNvSpPr txBox="1"/>
              <p:nvPr/>
            </p:nvSpPr>
            <p:spPr>
              <a:xfrm>
                <a:off x="1618574" y="4112333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D53992E-DEFD-43D0-8E74-EA6ACB6C0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74" y="4112333"/>
                <a:ext cx="382605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18" name="TextBox 8217">
            <a:extLst>
              <a:ext uri="{FF2B5EF4-FFF2-40B4-BE49-F238E27FC236}">
                <a16:creationId xmlns:a16="http://schemas.microsoft.com/office/drawing/2014/main" id="{D9176413-5459-4B5C-9260-24ABA1C53C31}"/>
              </a:ext>
            </a:extLst>
          </p:cNvPr>
          <p:cNvSpPr txBox="1"/>
          <p:nvPr/>
        </p:nvSpPr>
        <p:spPr>
          <a:xfrm>
            <a:off x="-34705" y="3112746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camera center</a:t>
            </a:r>
            <a:endParaRPr lang="ko-KR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EFC53B-0B06-4C29-A24E-776F9F3D4379}"/>
                  </a:ext>
                </a:extLst>
              </p:cNvPr>
              <p:cNvSpPr txBox="1"/>
              <p:nvPr/>
            </p:nvSpPr>
            <p:spPr>
              <a:xfrm>
                <a:off x="4358912" y="1258832"/>
                <a:ext cx="397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EFC53B-0B06-4C29-A24E-776F9F3D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912" y="1258832"/>
                <a:ext cx="3970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E2E4D7-D56D-4E98-B835-567F9497B072}"/>
                  </a:ext>
                </a:extLst>
              </p:cNvPr>
              <p:cNvSpPr txBox="1"/>
              <p:nvPr/>
            </p:nvSpPr>
            <p:spPr>
              <a:xfrm>
                <a:off x="5874814" y="2404533"/>
                <a:ext cx="35142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/>
                  <a:t>Red dots are colinear.</a:t>
                </a:r>
              </a:p>
              <a:p>
                <a:r>
                  <a:rPr lang="en-US" altLang="ko-KR" sz="1400"/>
                  <a:t>All points on the line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ko-KR" altLang="en-US" sz="1400"/>
                  <a:t> </a:t>
                </a:r>
                <a:r>
                  <a:rPr lang="en-US" altLang="ko-KR" sz="1400"/>
                  <a:t>projected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E2E4D7-D56D-4E98-B835-567F9497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814" y="2404533"/>
                <a:ext cx="3514232" cy="523220"/>
              </a:xfrm>
              <a:prstGeom prst="rect">
                <a:avLst/>
              </a:prstGeom>
              <a:blipFill>
                <a:blip r:embed="rId11"/>
                <a:stretch>
                  <a:fillRect l="-521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487784-2A3C-4F8D-A054-36642891ECA4}"/>
                  </a:ext>
                </a:extLst>
              </p:cNvPr>
              <p:cNvSpPr txBox="1"/>
              <p:nvPr/>
            </p:nvSpPr>
            <p:spPr>
              <a:xfrm>
                <a:off x="940747" y="4738162"/>
                <a:ext cx="2138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ko-KR" sz="1200" b="0">
                    <a:latin typeface="+mn-ea"/>
                  </a:rPr>
                  <a:t>: the center of the camera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200">
                    <a:latin typeface="+mn-ea"/>
                  </a:rPr>
                  <a:t>: focal length of the camera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1200">
                    <a:latin typeface="+mn-ea"/>
                  </a:rPr>
                  <a:t>: Constant</a:t>
                </a:r>
                <a:endParaRPr lang="ko-KR" altLang="en-US" sz="120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487784-2A3C-4F8D-A054-36642891E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47" y="4738162"/>
                <a:ext cx="2138406" cy="646331"/>
              </a:xfrm>
              <a:prstGeom prst="rect">
                <a:avLst/>
              </a:prstGeom>
              <a:blipFill>
                <a:blip r:embed="rId12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02699-780E-41E8-928F-BFE8F5D1CDB7}"/>
                  </a:ext>
                </a:extLst>
              </p:cNvPr>
              <p:cNvSpPr txBox="1"/>
              <p:nvPr/>
            </p:nvSpPr>
            <p:spPr>
              <a:xfrm>
                <a:off x="5278631" y="3158127"/>
                <a:ext cx="45256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In projective geometry, any colinear points are projected to the same point on the plane at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40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302699-780E-41E8-928F-BFE8F5D1C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631" y="3158127"/>
                <a:ext cx="4525647" cy="523220"/>
              </a:xfrm>
              <a:prstGeom prst="rect">
                <a:avLst/>
              </a:prstGeom>
              <a:blipFill>
                <a:blip r:embed="rId13"/>
                <a:stretch>
                  <a:fillRect l="-404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EA54B09-B58E-4BA8-8898-F3622A39A7D6}"/>
                  </a:ext>
                </a:extLst>
              </p:cNvPr>
              <p:cNvSpPr/>
              <p:nvPr/>
            </p:nvSpPr>
            <p:spPr>
              <a:xfrm>
                <a:off x="5972346" y="3931453"/>
                <a:ext cx="3452355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lit/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m:rPr>
                                    <m:lit/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m:rPr>
                                    <m:lit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EA54B09-B58E-4BA8-8898-F3622A39A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46" y="3931453"/>
                <a:ext cx="3452355" cy="84850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타원 81">
            <a:extLst>
              <a:ext uri="{FF2B5EF4-FFF2-40B4-BE49-F238E27FC236}">
                <a16:creationId xmlns:a16="http://schemas.microsoft.com/office/drawing/2014/main" id="{47E542FE-5D3C-4828-8493-EB107CEE7CC7}"/>
              </a:ext>
            </a:extLst>
          </p:cNvPr>
          <p:cNvSpPr/>
          <p:nvPr/>
        </p:nvSpPr>
        <p:spPr>
          <a:xfrm>
            <a:off x="2834688" y="2473354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7B26737-00C2-427A-A981-98C23DDB0941}"/>
                  </a:ext>
                </a:extLst>
              </p:cNvPr>
              <p:cNvSpPr txBox="1"/>
              <p:nvPr/>
            </p:nvSpPr>
            <p:spPr>
              <a:xfrm>
                <a:off x="3214360" y="1349156"/>
                <a:ext cx="724494" cy="507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7B26737-00C2-427A-A981-98C23DDB0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360" y="1349156"/>
                <a:ext cx="724494" cy="50731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553CCA8-763E-45B7-A6E4-3E219E105C38}"/>
              </a:ext>
            </a:extLst>
          </p:cNvPr>
          <p:cNvSpPr txBox="1"/>
          <p:nvPr/>
        </p:nvSpPr>
        <p:spPr>
          <a:xfrm>
            <a:off x="5111934" y="4938915"/>
            <a:ext cx="4085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The homogeneous coordinate of a 2D point is then,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472943-6E2C-47A0-8500-660FA7CFA680}"/>
                  </a:ext>
                </a:extLst>
              </p:cNvPr>
              <p:cNvSpPr txBox="1"/>
              <p:nvPr/>
            </p:nvSpPr>
            <p:spPr>
              <a:xfrm>
                <a:off x="6479260" y="5485485"/>
                <a:ext cx="1804788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472943-6E2C-47A0-8500-660FA7CF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260" y="5485485"/>
                <a:ext cx="1804788" cy="8082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14079A9-162A-4452-895F-7A644826E023}"/>
                  </a:ext>
                </a:extLst>
              </p:cNvPr>
              <p:cNvSpPr txBox="1"/>
              <p:nvPr/>
            </p:nvSpPr>
            <p:spPr>
              <a:xfrm>
                <a:off x="5189062" y="2674929"/>
                <a:ext cx="364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14079A9-162A-4452-895F-7A644826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062" y="2674929"/>
                <a:ext cx="36497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0FB10CB-C855-4C90-ABF2-859A3AEB08F6}"/>
              </a:ext>
            </a:extLst>
          </p:cNvPr>
          <p:cNvCxnSpPr>
            <a:cxnSpLocks/>
            <a:stCxn id="21" idx="3"/>
            <a:endCxn id="21" idx="1"/>
          </p:cNvCxnSpPr>
          <p:nvPr/>
        </p:nvCxnSpPr>
        <p:spPr>
          <a:xfrm flipH="1" flipV="1">
            <a:off x="1445344" y="2510453"/>
            <a:ext cx="680059" cy="81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23B9FBF-F5DF-4B17-8B26-4D5FAC1CB02A}"/>
              </a:ext>
            </a:extLst>
          </p:cNvPr>
          <p:cNvCxnSpPr>
            <a:cxnSpLocks/>
            <a:stCxn id="45" idx="3"/>
            <a:endCxn id="45" idx="1"/>
          </p:cNvCxnSpPr>
          <p:nvPr/>
        </p:nvCxnSpPr>
        <p:spPr>
          <a:xfrm flipH="1" flipV="1">
            <a:off x="2522750" y="2263314"/>
            <a:ext cx="1027470" cy="12346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009C4C3-724C-4748-82E8-34BBF6E6AB31}"/>
              </a:ext>
            </a:extLst>
          </p:cNvPr>
          <p:cNvCxnSpPr>
            <a:cxnSpLocks/>
            <a:stCxn id="45" idx="5"/>
            <a:endCxn id="45" idx="2"/>
          </p:cNvCxnSpPr>
          <p:nvPr/>
        </p:nvCxnSpPr>
        <p:spPr>
          <a:xfrm flipV="1">
            <a:off x="3036485" y="1989850"/>
            <a:ext cx="0" cy="1781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94D9DF4-F81A-4AFA-99D6-39CE4D34CE41}"/>
              </a:ext>
            </a:extLst>
          </p:cNvPr>
          <p:cNvCxnSpPr>
            <a:cxnSpLocks/>
            <a:stCxn id="21" idx="5"/>
            <a:endCxn id="21" idx="2"/>
          </p:cNvCxnSpPr>
          <p:nvPr/>
        </p:nvCxnSpPr>
        <p:spPr>
          <a:xfrm flipV="1">
            <a:off x="1785374" y="2329454"/>
            <a:ext cx="0" cy="1179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B6855DA-9087-4D39-9BF3-9C82D6446C5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785374" y="1920853"/>
            <a:ext cx="0" cy="408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18A7E46-711F-456F-B95A-72F7F871BDF0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036485" y="1423863"/>
            <a:ext cx="0" cy="565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E5ED66FF-F155-4693-BC94-DC6DEB7EE7C3}"/>
              </a:ext>
            </a:extLst>
          </p:cNvPr>
          <p:cNvSpPr/>
          <p:nvPr/>
        </p:nvSpPr>
        <p:spPr>
          <a:xfrm>
            <a:off x="1618574" y="2720444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3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B92E-9091-F7F4-DF05-715E037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XY Cal </a:t>
            </a:r>
            <a:r>
              <a:rPr lang="ko-KR" altLang="en-US"/>
              <a:t>장비 </a:t>
            </a:r>
            <a:r>
              <a:rPr lang="en-US" altLang="ko-KR"/>
              <a:t>concept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29A489-DCD9-44A9-ADE9-3FB2FD6F53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B9FD4EB-8780-470D-BCAB-67B8EE19E7CA}"/>
              </a:ext>
            </a:extLst>
          </p:cNvPr>
          <p:cNvGrpSpPr/>
          <p:nvPr/>
        </p:nvGrpSpPr>
        <p:grpSpPr>
          <a:xfrm>
            <a:off x="3820856" y="1371358"/>
            <a:ext cx="2786930" cy="1027887"/>
            <a:chOff x="1858607" y="2016885"/>
            <a:chExt cx="3828694" cy="141211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06B19A5-56C3-4FE2-9858-B324C2854023}"/>
                </a:ext>
              </a:extLst>
            </p:cNvPr>
            <p:cNvGrpSpPr/>
            <p:nvPr/>
          </p:nvGrpSpPr>
          <p:grpSpPr>
            <a:xfrm>
              <a:off x="2908544" y="2016885"/>
              <a:ext cx="1726802" cy="1034611"/>
              <a:chOff x="1046189" y="1789159"/>
              <a:chExt cx="1726802" cy="1034611"/>
            </a:xfrm>
          </p:grpSpPr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6D6A8424-85CC-439C-BEAF-B992498A41D1}"/>
                  </a:ext>
                </a:extLst>
              </p:cNvPr>
              <p:cNvSpPr/>
              <p:nvPr/>
            </p:nvSpPr>
            <p:spPr>
              <a:xfrm>
                <a:off x="1046189" y="1789159"/>
                <a:ext cx="1726802" cy="10346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BF7D7F4D-AECD-4544-8A4F-3555466E368E}"/>
                  </a:ext>
                </a:extLst>
              </p:cNvPr>
              <p:cNvSpPr/>
              <p:nvPr/>
            </p:nvSpPr>
            <p:spPr>
              <a:xfrm>
                <a:off x="1133130" y="186269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49476CB0-2246-4025-8A0F-F497CF5C594D}"/>
                  </a:ext>
                </a:extLst>
              </p:cNvPr>
              <p:cNvSpPr/>
              <p:nvPr/>
            </p:nvSpPr>
            <p:spPr>
              <a:xfrm>
                <a:off x="1381196" y="186269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67E45651-C4DF-4C52-ABFC-753EE514AAC4}"/>
                  </a:ext>
                </a:extLst>
              </p:cNvPr>
              <p:cNvSpPr/>
              <p:nvPr/>
            </p:nvSpPr>
            <p:spPr>
              <a:xfrm>
                <a:off x="1629262" y="186269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2DC72421-2B50-4565-8C69-4CA214375CE4}"/>
                  </a:ext>
                </a:extLst>
              </p:cNvPr>
              <p:cNvSpPr/>
              <p:nvPr/>
            </p:nvSpPr>
            <p:spPr>
              <a:xfrm>
                <a:off x="1877327" y="186269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8BB1F2A7-D781-4876-8AA0-BE7DD88155DD}"/>
                  </a:ext>
                </a:extLst>
              </p:cNvPr>
              <p:cNvSpPr/>
              <p:nvPr/>
            </p:nvSpPr>
            <p:spPr>
              <a:xfrm>
                <a:off x="2125393" y="186269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D4B92950-8031-4FFB-9CD7-4467BDFF9117}"/>
                  </a:ext>
                </a:extLst>
              </p:cNvPr>
              <p:cNvSpPr/>
              <p:nvPr/>
            </p:nvSpPr>
            <p:spPr>
              <a:xfrm>
                <a:off x="2373459" y="186269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4A9B4D75-CD91-4046-AEA8-8549C72327EA}"/>
                  </a:ext>
                </a:extLst>
              </p:cNvPr>
              <p:cNvSpPr/>
              <p:nvPr/>
            </p:nvSpPr>
            <p:spPr>
              <a:xfrm>
                <a:off x="2621523" y="186269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60EF9507-E366-4E3C-9683-A89AD14FBE55}"/>
                  </a:ext>
                </a:extLst>
              </p:cNvPr>
              <p:cNvSpPr/>
              <p:nvPr/>
            </p:nvSpPr>
            <p:spPr>
              <a:xfrm>
                <a:off x="1133130" y="206829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B6A441-29FD-4B90-AC6A-3D6C01A3A3D0}"/>
                  </a:ext>
                </a:extLst>
              </p:cNvPr>
              <p:cNvSpPr/>
              <p:nvPr/>
            </p:nvSpPr>
            <p:spPr>
              <a:xfrm>
                <a:off x="1381196" y="206829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E8998B18-4FB1-455F-92C2-32264E031DA7}"/>
                  </a:ext>
                </a:extLst>
              </p:cNvPr>
              <p:cNvSpPr/>
              <p:nvPr/>
            </p:nvSpPr>
            <p:spPr>
              <a:xfrm>
                <a:off x="1629262" y="206829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0956A0B1-F037-4569-AE26-8FE69FE54307}"/>
                  </a:ext>
                </a:extLst>
              </p:cNvPr>
              <p:cNvSpPr/>
              <p:nvPr/>
            </p:nvSpPr>
            <p:spPr>
              <a:xfrm>
                <a:off x="1877327" y="206829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2C31C4C0-0C03-4ECF-9BF6-62F352DBCBA6}"/>
                  </a:ext>
                </a:extLst>
              </p:cNvPr>
              <p:cNvSpPr/>
              <p:nvPr/>
            </p:nvSpPr>
            <p:spPr>
              <a:xfrm>
                <a:off x="2125393" y="206829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C83E367C-6F3D-4CD2-AC1D-9908DA9DDC42}"/>
                  </a:ext>
                </a:extLst>
              </p:cNvPr>
              <p:cNvSpPr/>
              <p:nvPr/>
            </p:nvSpPr>
            <p:spPr>
              <a:xfrm>
                <a:off x="2373459" y="206829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CFC2CB94-A0E6-4EEC-A4F1-6F54E2EA0EF0}"/>
                  </a:ext>
                </a:extLst>
              </p:cNvPr>
              <p:cNvSpPr/>
              <p:nvPr/>
            </p:nvSpPr>
            <p:spPr>
              <a:xfrm>
                <a:off x="2621523" y="206829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4969736B-7F35-47D3-9585-6F73E18B90DE}"/>
                  </a:ext>
                </a:extLst>
              </p:cNvPr>
              <p:cNvSpPr/>
              <p:nvPr/>
            </p:nvSpPr>
            <p:spPr>
              <a:xfrm>
                <a:off x="1133130" y="228068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4AC8A37F-8299-4491-9987-8912D069C60D}"/>
                  </a:ext>
                </a:extLst>
              </p:cNvPr>
              <p:cNvSpPr/>
              <p:nvPr/>
            </p:nvSpPr>
            <p:spPr>
              <a:xfrm>
                <a:off x="1381196" y="228068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8BF0481-A103-4810-8C18-247B19159789}"/>
                  </a:ext>
                </a:extLst>
              </p:cNvPr>
              <p:cNvSpPr/>
              <p:nvPr/>
            </p:nvSpPr>
            <p:spPr>
              <a:xfrm>
                <a:off x="1629262" y="228068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7D48823E-93C2-4C75-8D98-41D8F52D4825}"/>
                  </a:ext>
                </a:extLst>
              </p:cNvPr>
              <p:cNvSpPr/>
              <p:nvPr/>
            </p:nvSpPr>
            <p:spPr>
              <a:xfrm>
                <a:off x="2125393" y="228068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3F0FBE3D-3730-449A-98AA-4C13DEB83252}"/>
                  </a:ext>
                </a:extLst>
              </p:cNvPr>
              <p:cNvSpPr/>
              <p:nvPr/>
            </p:nvSpPr>
            <p:spPr>
              <a:xfrm>
                <a:off x="2373459" y="228068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66CB7358-7008-4699-B94A-FD6C788D21D7}"/>
                  </a:ext>
                </a:extLst>
              </p:cNvPr>
              <p:cNvSpPr/>
              <p:nvPr/>
            </p:nvSpPr>
            <p:spPr>
              <a:xfrm>
                <a:off x="2621523" y="228068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DDB345D6-D2B2-45ED-A200-D6C01246104B}"/>
                  </a:ext>
                </a:extLst>
              </p:cNvPr>
              <p:cNvSpPr/>
              <p:nvPr/>
            </p:nvSpPr>
            <p:spPr>
              <a:xfrm>
                <a:off x="1133130" y="249308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4345B54B-A679-48F2-9449-20598D86E6D7}"/>
                  </a:ext>
                </a:extLst>
              </p:cNvPr>
              <p:cNvSpPr/>
              <p:nvPr/>
            </p:nvSpPr>
            <p:spPr>
              <a:xfrm>
                <a:off x="1381196" y="249308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ABDD4879-9E76-4E56-B62C-C67C861E1298}"/>
                  </a:ext>
                </a:extLst>
              </p:cNvPr>
              <p:cNvSpPr/>
              <p:nvPr/>
            </p:nvSpPr>
            <p:spPr>
              <a:xfrm>
                <a:off x="1629262" y="249308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66815FD2-13F2-4A46-B093-D3BA40A6F009}"/>
                  </a:ext>
                </a:extLst>
              </p:cNvPr>
              <p:cNvSpPr/>
              <p:nvPr/>
            </p:nvSpPr>
            <p:spPr>
              <a:xfrm>
                <a:off x="1877327" y="249308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60F26B9F-A4B6-49C3-84E7-884E7804FEB9}"/>
                  </a:ext>
                </a:extLst>
              </p:cNvPr>
              <p:cNvSpPr/>
              <p:nvPr/>
            </p:nvSpPr>
            <p:spPr>
              <a:xfrm>
                <a:off x="2125393" y="249308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D6556E9F-0CD1-4846-96DB-56EBED7280CB}"/>
                  </a:ext>
                </a:extLst>
              </p:cNvPr>
              <p:cNvSpPr/>
              <p:nvPr/>
            </p:nvSpPr>
            <p:spPr>
              <a:xfrm>
                <a:off x="2373459" y="249308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C57CC9E0-AED3-4AB1-BBC9-BB8C7D8D2A0B}"/>
                  </a:ext>
                </a:extLst>
              </p:cNvPr>
              <p:cNvSpPr/>
              <p:nvPr/>
            </p:nvSpPr>
            <p:spPr>
              <a:xfrm>
                <a:off x="2621523" y="249308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28DBF6ED-D229-4CCF-94D3-E1E4862CFCED}"/>
                  </a:ext>
                </a:extLst>
              </p:cNvPr>
              <p:cNvSpPr/>
              <p:nvPr/>
            </p:nvSpPr>
            <p:spPr>
              <a:xfrm>
                <a:off x="1133130" y="2705479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DE34EF9E-B9F8-43E0-82A5-84FEFC4D1101}"/>
                  </a:ext>
                </a:extLst>
              </p:cNvPr>
              <p:cNvSpPr/>
              <p:nvPr/>
            </p:nvSpPr>
            <p:spPr>
              <a:xfrm>
                <a:off x="1381196" y="2705479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78C13867-448C-4FAE-8CB4-12203A98E75F}"/>
                  </a:ext>
                </a:extLst>
              </p:cNvPr>
              <p:cNvSpPr/>
              <p:nvPr/>
            </p:nvSpPr>
            <p:spPr>
              <a:xfrm>
                <a:off x="1629262" y="2705479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216A4AF-18CA-4145-8393-A5536D1F5385}"/>
                  </a:ext>
                </a:extLst>
              </p:cNvPr>
              <p:cNvSpPr/>
              <p:nvPr/>
            </p:nvSpPr>
            <p:spPr>
              <a:xfrm>
                <a:off x="1877327" y="2705479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5C48FC0E-AD2A-44F1-BAE5-B0FDFB3531B1}"/>
                  </a:ext>
                </a:extLst>
              </p:cNvPr>
              <p:cNvSpPr/>
              <p:nvPr/>
            </p:nvSpPr>
            <p:spPr>
              <a:xfrm>
                <a:off x="2125393" y="2705479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9CD245BE-DFE3-4609-A257-383DE2C3E922}"/>
                  </a:ext>
                </a:extLst>
              </p:cNvPr>
              <p:cNvSpPr/>
              <p:nvPr/>
            </p:nvSpPr>
            <p:spPr>
              <a:xfrm>
                <a:off x="2373459" y="2705479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109FBA0D-57C4-4111-BE34-BFFF2CFA2F38}"/>
                  </a:ext>
                </a:extLst>
              </p:cNvPr>
              <p:cNvSpPr/>
              <p:nvPr/>
            </p:nvSpPr>
            <p:spPr>
              <a:xfrm>
                <a:off x="2621523" y="2705479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00D55DE-4C48-4650-8BBD-42EE8BB8701D}"/>
                </a:ext>
              </a:extLst>
            </p:cNvPr>
            <p:cNvGrpSpPr/>
            <p:nvPr/>
          </p:nvGrpSpPr>
          <p:grpSpPr>
            <a:xfrm>
              <a:off x="4486638" y="2154502"/>
              <a:ext cx="1200663" cy="1251879"/>
              <a:chOff x="5713403" y="1991106"/>
              <a:chExt cx="1200663" cy="1034611"/>
            </a:xfrm>
            <a:scene3d>
              <a:camera prst="isometricLeftDown"/>
              <a:lightRig rig="threePt" dir="t"/>
            </a:scene3d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0D39737-1795-40D0-B558-A36391FA796D}"/>
                  </a:ext>
                </a:extLst>
              </p:cNvPr>
              <p:cNvSpPr/>
              <p:nvPr/>
            </p:nvSpPr>
            <p:spPr>
              <a:xfrm>
                <a:off x="5713403" y="1991106"/>
                <a:ext cx="1200663" cy="10346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36671FDC-262C-4CE6-A4DD-9C0F5D5A4F7B}"/>
                  </a:ext>
                </a:extLst>
              </p:cNvPr>
              <p:cNvSpPr/>
              <p:nvPr/>
            </p:nvSpPr>
            <p:spPr>
              <a:xfrm>
                <a:off x="5815584" y="2064644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2C9CECEA-C018-437B-A51C-3A6556571A95}"/>
                  </a:ext>
                </a:extLst>
              </p:cNvPr>
              <p:cNvSpPr/>
              <p:nvPr/>
            </p:nvSpPr>
            <p:spPr>
              <a:xfrm>
                <a:off x="6063650" y="2064644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77C1BE5-5919-454A-948F-72B9E480615A}"/>
                  </a:ext>
                </a:extLst>
              </p:cNvPr>
              <p:cNvSpPr/>
              <p:nvPr/>
            </p:nvSpPr>
            <p:spPr>
              <a:xfrm>
                <a:off x="6311716" y="2064644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B92C20C6-AB46-4F45-BE9F-6D5D0E1F33FA}"/>
                  </a:ext>
                </a:extLst>
              </p:cNvPr>
              <p:cNvSpPr/>
              <p:nvPr/>
            </p:nvSpPr>
            <p:spPr>
              <a:xfrm>
                <a:off x="6559781" y="2064644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7E78A0DE-0E9D-4103-977B-490BE2542A50}"/>
                  </a:ext>
                </a:extLst>
              </p:cNvPr>
              <p:cNvSpPr/>
              <p:nvPr/>
            </p:nvSpPr>
            <p:spPr>
              <a:xfrm>
                <a:off x="6807847" y="2064644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E075E470-584F-4283-AED4-62AF8EB9A6A6}"/>
                  </a:ext>
                </a:extLst>
              </p:cNvPr>
              <p:cNvSpPr/>
              <p:nvPr/>
            </p:nvSpPr>
            <p:spPr>
              <a:xfrm>
                <a:off x="5815584" y="227023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EDA9C69-E74C-4665-A594-EC2CA637B454}"/>
                  </a:ext>
                </a:extLst>
              </p:cNvPr>
              <p:cNvSpPr/>
              <p:nvPr/>
            </p:nvSpPr>
            <p:spPr>
              <a:xfrm>
                <a:off x="6063650" y="227023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9508D27-810C-45D0-AB63-89C1CFE6A7CD}"/>
                  </a:ext>
                </a:extLst>
              </p:cNvPr>
              <p:cNvSpPr/>
              <p:nvPr/>
            </p:nvSpPr>
            <p:spPr>
              <a:xfrm>
                <a:off x="6311716" y="227023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6A025082-7B46-405C-A139-3C1656C101DA}"/>
                  </a:ext>
                </a:extLst>
              </p:cNvPr>
              <p:cNvSpPr/>
              <p:nvPr/>
            </p:nvSpPr>
            <p:spPr>
              <a:xfrm>
                <a:off x="6559781" y="227023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B6B935CC-CA71-4B68-8A2E-B25384B15C13}"/>
                  </a:ext>
                </a:extLst>
              </p:cNvPr>
              <p:cNvSpPr/>
              <p:nvPr/>
            </p:nvSpPr>
            <p:spPr>
              <a:xfrm>
                <a:off x="6807847" y="227023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90271151-4EE7-4403-A3B4-A4C9A100F881}"/>
                  </a:ext>
                </a:extLst>
              </p:cNvPr>
              <p:cNvSpPr/>
              <p:nvPr/>
            </p:nvSpPr>
            <p:spPr>
              <a:xfrm>
                <a:off x="5815584" y="248263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E8CEE508-07F3-4710-BBA5-63D59555BB48}"/>
                  </a:ext>
                </a:extLst>
              </p:cNvPr>
              <p:cNvSpPr/>
              <p:nvPr/>
            </p:nvSpPr>
            <p:spPr>
              <a:xfrm>
                <a:off x="6063650" y="248263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25DC71ED-F4C0-4A35-BDD1-3CCDDA2EEBE0}"/>
                  </a:ext>
                </a:extLst>
              </p:cNvPr>
              <p:cNvSpPr/>
              <p:nvPr/>
            </p:nvSpPr>
            <p:spPr>
              <a:xfrm>
                <a:off x="6311716" y="248263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E72BE38-96D1-4F88-BB26-FC87EB3FE613}"/>
                  </a:ext>
                </a:extLst>
              </p:cNvPr>
              <p:cNvSpPr/>
              <p:nvPr/>
            </p:nvSpPr>
            <p:spPr>
              <a:xfrm>
                <a:off x="6559781" y="248263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0ACDBDB-B335-407B-92F0-348C878465B8}"/>
                  </a:ext>
                </a:extLst>
              </p:cNvPr>
              <p:cNvSpPr/>
              <p:nvPr/>
            </p:nvSpPr>
            <p:spPr>
              <a:xfrm>
                <a:off x="6807847" y="248263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8" name="타원 67">
                <a:extLst>
                  <a:ext uri="{FF2B5EF4-FFF2-40B4-BE49-F238E27FC236}">
                    <a16:creationId xmlns:a16="http://schemas.microsoft.com/office/drawing/2014/main" id="{7D3E91F1-E712-49CD-BBAA-9C4DCDA1A480}"/>
                  </a:ext>
                </a:extLst>
              </p:cNvPr>
              <p:cNvSpPr/>
              <p:nvPr/>
            </p:nvSpPr>
            <p:spPr>
              <a:xfrm>
                <a:off x="5815584" y="269503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50FECE47-2057-4730-81F4-E2CA0C3359D9}"/>
                  </a:ext>
                </a:extLst>
              </p:cNvPr>
              <p:cNvSpPr/>
              <p:nvPr/>
            </p:nvSpPr>
            <p:spPr>
              <a:xfrm>
                <a:off x="6063650" y="269503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5DD2CA8A-1F24-475F-B390-9704E0334E2E}"/>
                  </a:ext>
                </a:extLst>
              </p:cNvPr>
              <p:cNvSpPr/>
              <p:nvPr/>
            </p:nvSpPr>
            <p:spPr>
              <a:xfrm>
                <a:off x="6311716" y="269503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70182383-A51F-4BBA-A169-3BCB9B4CD160}"/>
                  </a:ext>
                </a:extLst>
              </p:cNvPr>
              <p:cNvSpPr/>
              <p:nvPr/>
            </p:nvSpPr>
            <p:spPr>
              <a:xfrm>
                <a:off x="6559781" y="269503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37A26EFF-0F10-4935-916A-3A84C9637A0F}"/>
                  </a:ext>
                </a:extLst>
              </p:cNvPr>
              <p:cNvSpPr/>
              <p:nvPr/>
            </p:nvSpPr>
            <p:spPr>
              <a:xfrm>
                <a:off x="6807847" y="269503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64B0D296-6729-4A94-BCC9-B864D1B3F216}"/>
                  </a:ext>
                </a:extLst>
              </p:cNvPr>
              <p:cNvSpPr/>
              <p:nvPr/>
            </p:nvSpPr>
            <p:spPr>
              <a:xfrm>
                <a:off x="5815584" y="290742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A72A25CD-5CA1-4F42-B949-5CB1FB7182FF}"/>
                  </a:ext>
                </a:extLst>
              </p:cNvPr>
              <p:cNvSpPr/>
              <p:nvPr/>
            </p:nvSpPr>
            <p:spPr>
              <a:xfrm>
                <a:off x="6063650" y="290742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D7C612B3-B6C4-48D2-A5B5-50BE1D8FE63D}"/>
                  </a:ext>
                </a:extLst>
              </p:cNvPr>
              <p:cNvSpPr/>
              <p:nvPr/>
            </p:nvSpPr>
            <p:spPr>
              <a:xfrm>
                <a:off x="6311716" y="290742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76F524FE-FE6C-48F5-8661-B7AFD19884B3}"/>
                  </a:ext>
                </a:extLst>
              </p:cNvPr>
              <p:cNvSpPr/>
              <p:nvPr/>
            </p:nvSpPr>
            <p:spPr>
              <a:xfrm>
                <a:off x="6559781" y="290742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B6DBFF9F-80EC-4E3E-AE17-70FA5DAB9635}"/>
                  </a:ext>
                </a:extLst>
              </p:cNvPr>
              <p:cNvSpPr/>
              <p:nvPr/>
            </p:nvSpPr>
            <p:spPr>
              <a:xfrm>
                <a:off x="6807847" y="290742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6C9F566-5A30-4B93-AD43-4DAEA2FD03A4}"/>
                </a:ext>
              </a:extLst>
            </p:cNvPr>
            <p:cNvGrpSpPr/>
            <p:nvPr/>
          </p:nvGrpSpPr>
          <p:grpSpPr>
            <a:xfrm>
              <a:off x="1858607" y="2154502"/>
              <a:ext cx="1200663" cy="1274498"/>
              <a:chOff x="5728643" y="1991106"/>
              <a:chExt cx="1200663" cy="1034611"/>
            </a:xfrm>
            <a:scene3d>
              <a:camera prst="isometricRightUp"/>
              <a:lightRig rig="threePt" dir="t"/>
            </a:scene3d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5CD6481-1001-4079-988B-6C29CF40C6E5}"/>
                  </a:ext>
                </a:extLst>
              </p:cNvPr>
              <p:cNvSpPr/>
              <p:nvPr/>
            </p:nvSpPr>
            <p:spPr>
              <a:xfrm>
                <a:off x="5728643" y="1991106"/>
                <a:ext cx="1200663" cy="10346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444233A9-0C56-4129-B17C-4A7B2FD51B2E}"/>
                  </a:ext>
                </a:extLst>
              </p:cNvPr>
              <p:cNvSpPr/>
              <p:nvPr/>
            </p:nvSpPr>
            <p:spPr>
              <a:xfrm>
                <a:off x="5815584" y="2064644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F52D307-0C15-45AF-A3FB-CEF3354E107D}"/>
                  </a:ext>
                </a:extLst>
              </p:cNvPr>
              <p:cNvSpPr/>
              <p:nvPr/>
            </p:nvSpPr>
            <p:spPr>
              <a:xfrm>
                <a:off x="6063650" y="2064644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5584B5B0-623A-46EB-981C-F22E261FDC62}"/>
                  </a:ext>
                </a:extLst>
              </p:cNvPr>
              <p:cNvSpPr/>
              <p:nvPr/>
            </p:nvSpPr>
            <p:spPr>
              <a:xfrm>
                <a:off x="6311716" y="2064644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B5F35D2E-9861-4BF2-8CB0-5FA6DCBA8259}"/>
                  </a:ext>
                </a:extLst>
              </p:cNvPr>
              <p:cNvSpPr/>
              <p:nvPr/>
            </p:nvSpPr>
            <p:spPr>
              <a:xfrm>
                <a:off x="6559781" y="2064644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4B08828-DBFD-4E1C-B285-676EF219E6E2}"/>
                  </a:ext>
                </a:extLst>
              </p:cNvPr>
              <p:cNvSpPr/>
              <p:nvPr/>
            </p:nvSpPr>
            <p:spPr>
              <a:xfrm>
                <a:off x="6807847" y="2064644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479638C-C62A-4BE0-AD21-2F89D350B496}"/>
                  </a:ext>
                </a:extLst>
              </p:cNvPr>
              <p:cNvSpPr/>
              <p:nvPr/>
            </p:nvSpPr>
            <p:spPr>
              <a:xfrm>
                <a:off x="5815584" y="227023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1B2340C-C142-45E4-AEA5-514A9EC31BF6}"/>
                  </a:ext>
                </a:extLst>
              </p:cNvPr>
              <p:cNvSpPr/>
              <p:nvPr/>
            </p:nvSpPr>
            <p:spPr>
              <a:xfrm>
                <a:off x="6063650" y="227023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E06BB312-C53E-4592-8EF6-7991D5B6DA6C}"/>
                  </a:ext>
                </a:extLst>
              </p:cNvPr>
              <p:cNvSpPr/>
              <p:nvPr/>
            </p:nvSpPr>
            <p:spPr>
              <a:xfrm>
                <a:off x="6311716" y="227023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2EC95C9-E160-4A3F-8940-E283DA8BDE60}"/>
                  </a:ext>
                </a:extLst>
              </p:cNvPr>
              <p:cNvSpPr/>
              <p:nvPr/>
            </p:nvSpPr>
            <p:spPr>
              <a:xfrm>
                <a:off x="6559781" y="227023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F8E1C5AC-D2C9-413F-A6AE-B9C516FF4955}"/>
                  </a:ext>
                </a:extLst>
              </p:cNvPr>
              <p:cNvSpPr/>
              <p:nvPr/>
            </p:nvSpPr>
            <p:spPr>
              <a:xfrm>
                <a:off x="6807847" y="2270237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36EAC006-B0FA-4CDA-9C39-F46AE78F0C9B}"/>
                  </a:ext>
                </a:extLst>
              </p:cNvPr>
              <p:cNvSpPr/>
              <p:nvPr/>
            </p:nvSpPr>
            <p:spPr>
              <a:xfrm>
                <a:off x="5815584" y="248263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9FEAC1C-9C75-431D-96E0-161859D0021C}"/>
                  </a:ext>
                </a:extLst>
              </p:cNvPr>
              <p:cNvSpPr/>
              <p:nvPr/>
            </p:nvSpPr>
            <p:spPr>
              <a:xfrm>
                <a:off x="6063650" y="248263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F3CE3E7D-E6B1-4406-AF02-5DB83ED4CA3E}"/>
                  </a:ext>
                </a:extLst>
              </p:cNvPr>
              <p:cNvSpPr/>
              <p:nvPr/>
            </p:nvSpPr>
            <p:spPr>
              <a:xfrm>
                <a:off x="6311716" y="248263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14BA85BF-182B-4C59-990A-B7ACACD3BCBD}"/>
                  </a:ext>
                </a:extLst>
              </p:cNvPr>
              <p:cNvSpPr/>
              <p:nvPr/>
            </p:nvSpPr>
            <p:spPr>
              <a:xfrm>
                <a:off x="6559781" y="248263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7046CF5-E47B-4FAA-A7C8-1CFB669F395C}"/>
                  </a:ext>
                </a:extLst>
              </p:cNvPr>
              <p:cNvSpPr/>
              <p:nvPr/>
            </p:nvSpPr>
            <p:spPr>
              <a:xfrm>
                <a:off x="6807847" y="2482633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0576A6A2-A060-47BB-93AD-CA4BC9249431}"/>
                  </a:ext>
                </a:extLst>
              </p:cNvPr>
              <p:cNvSpPr/>
              <p:nvPr/>
            </p:nvSpPr>
            <p:spPr>
              <a:xfrm>
                <a:off x="5815584" y="269503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1DEC959-616E-4B84-B81D-62CE903656DD}"/>
                  </a:ext>
                </a:extLst>
              </p:cNvPr>
              <p:cNvSpPr/>
              <p:nvPr/>
            </p:nvSpPr>
            <p:spPr>
              <a:xfrm>
                <a:off x="6063650" y="269503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9B20F2C-B634-4046-B7C6-3DD56F0EB1E0}"/>
                  </a:ext>
                </a:extLst>
              </p:cNvPr>
              <p:cNvSpPr/>
              <p:nvPr/>
            </p:nvSpPr>
            <p:spPr>
              <a:xfrm>
                <a:off x="6311716" y="269503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7E7ACAB6-F43A-4681-8A19-4DA40617A119}"/>
                  </a:ext>
                </a:extLst>
              </p:cNvPr>
              <p:cNvSpPr/>
              <p:nvPr/>
            </p:nvSpPr>
            <p:spPr>
              <a:xfrm>
                <a:off x="6559781" y="269503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2F7FC1C0-5A31-4C47-9A39-53A0AA8026E4}"/>
                  </a:ext>
                </a:extLst>
              </p:cNvPr>
              <p:cNvSpPr/>
              <p:nvPr/>
            </p:nvSpPr>
            <p:spPr>
              <a:xfrm>
                <a:off x="6807847" y="2695030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8596D894-8D4B-46AD-9BCB-875F55F276B6}"/>
                  </a:ext>
                </a:extLst>
              </p:cNvPr>
              <p:cNvSpPr/>
              <p:nvPr/>
            </p:nvSpPr>
            <p:spPr>
              <a:xfrm>
                <a:off x="5815584" y="290742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8BD45731-8B44-4268-A2EE-30F577A99C60}"/>
                  </a:ext>
                </a:extLst>
              </p:cNvPr>
              <p:cNvSpPr/>
              <p:nvPr/>
            </p:nvSpPr>
            <p:spPr>
              <a:xfrm>
                <a:off x="6063650" y="290742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3845CF3B-9B78-4919-B54F-D030501E8B94}"/>
                  </a:ext>
                </a:extLst>
              </p:cNvPr>
              <p:cNvSpPr/>
              <p:nvPr/>
            </p:nvSpPr>
            <p:spPr>
              <a:xfrm>
                <a:off x="6311716" y="290742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D65D682-856C-4DCF-AD54-715591DE64F1}"/>
                  </a:ext>
                </a:extLst>
              </p:cNvPr>
              <p:cNvSpPr/>
              <p:nvPr/>
            </p:nvSpPr>
            <p:spPr>
              <a:xfrm>
                <a:off x="6559781" y="290742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E4B9862A-BF73-4FF7-BF41-2D0B072471EE}"/>
                  </a:ext>
                </a:extLst>
              </p:cNvPr>
              <p:cNvSpPr/>
              <p:nvPr/>
            </p:nvSpPr>
            <p:spPr>
              <a:xfrm>
                <a:off x="6807847" y="2907426"/>
                <a:ext cx="36000" cy="36000"/>
              </a:xfrm>
              <a:prstGeom prst="ellipse">
                <a:avLst/>
              </a:prstGeom>
              <a:solidFill>
                <a:srgbClr val="FFD2D2"/>
              </a:solidFill>
              <a:ln w="3175">
                <a:solidFill>
                  <a:srgbClr val="FF3232"/>
                </a:solidFill>
              </a:ln>
              <a:effectLst>
                <a:glow rad="88900">
                  <a:srgbClr val="FF6464">
                    <a:alpha val="5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93E142C-2B09-4BDB-9044-43EE046D1447}"/>
              </a:ext>
            </a:extLst>
          </p:cNvPr>
          <p:cNvSpPr txBox="1"/>
          <p:nvPr/>
        </p:nvSpPr>
        <p:spPr>
          <a:xfrm>
            <a:off x="4643133" y="2136137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lt"/>
              </a:rPr>
              <a:t>Geo. Cal. Target</a:t>
            </a:r>
            <a:endParaRPr lang="ko-KR" altLang="en-US" sz="1000">
              <a:latin typeface="+mj-lt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3FCE632-BEE5-441D-80B0-C0D40B544F5F}"/>
              </a:ext>
            </a:extLst>
          </p:cNvPr>
          <p:cNvCxnSpPr>
            <a:cxnSpLocks/>
          </p:cNvCxnSpPr>
          <p:nvPr/>
        </p:nvCxnSpPr>
        <p:spPr>
          <a:xfrm rot="5400000">
            <a:off x="5227510" y="1588691"/>
            <a:ext cx="0" cy="2891205"/>
          </a:xfrm>
          <a:prstGeom prst="line">
            <a:avLst/>
          </a:prstGeom>
          <a:ln w="3175"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6714F18E-6A4C-41B7-90A2-1A8791DA8217}"/>
              </a:ext>
            </a:extLst>
          </p:cNvPr>
          <p:cNvSpPr/>
          <p:nvPr/>
        </p:nvSpPr>
        <p:spPr>
          <a:xfrm rot="5400000">
            <a:off x="5128000" y="2823742"/>
            <a:ext cx="335209" cy="424079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E122073-5216-4238-A6E0-368709F411A7}"/>
              </a:ext>
            </a:extLst>
          </p:cNvPr>
          <p:cNvCxnSpPr>
            <a:cxnSpLocks/>
          </p:cNvCxnSpPr>
          <p:nvPr/>
        </p:nvCxnSpPr>
        <p:spPr>
          <a:xfrm rot="5400000">
            <a:off x="5642381" y="2190547"/>
            <a:ext cx="497928" cy="11914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C098F8C-73B9-45C9-AF95-FAAEA962409F}"/>
              </a:ext>
            </a:extLst>
          </p:cNvPr>
          <p:cNvCxnSpPr>
            <a:cxnSpLocks/>
          </p:cNvCxnSpPr>
          <p:nvPr/>
        </p:nvCxnSpPr>
        <p:spPr>
          <a:xfrm rot="5400000" flipV="1">
            <a:off x="4436814" y="2200706"/>
            <a:ext cx="510463" cy="11802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원호 117">
            <a:extLst>
              <a:ext uri="{FF2B5EF4-FFF2-40B4-BE49-F238E27FC236}">
                <a16:creationId xmlns:a16="http://schemas.microsoft.com/office/drawing/2014/main" id="{F0954F4E-EC57-459A-A603-0A643426420F}"/>
              </a:ext>
            </a:extLst>
          </p:cNvPr>
          <p:cNvSpPr/>
          <p:nvPr/>
        </p:nvSpPr>
        <p:spPr>
          <a:xfrm>
            <a:off x="4867255" y="2690126"/>
            <a:ext cx="851091" cy="738874"/>
          </a:xfrm>
          <a:prstGeom prst="arc">
            <a:avLst>
              <a:gd name="adj1" fmla="val 12608744"/>
              <a:gd name="adj2" fmla="val 19724483"/>
            </a:avLst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FBEB09C-A4D4-4D2F-8F51-4F96F53FFE66}"/>
              </a:ext>
            </a:extLst>
          </p:cNvPr>
          <p:cNvSpPr txBox="1"/>
          <p:nvPr/>
        </p:nvSpPr>
        <p:spPr>
          <a:xfrm>
            <a:off x="5460699" y="2583549"/>
            <a:ext cx="4187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+mj-lt"/>
              </a:rPr>
              <a:t>≈120°</a:t>
            </a:r>
            <a:endParaRPr lang="ko-KR" altLang="en-US" sz="700">
              <a:latin typeface="+mj-lt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BECD7B4-0293-4635-B986-7F59C903FC2F}"/>
              </a:ext>
            </a:extLst>
          </p:cNvPr>
          <p:cNvSpPr txBox="1"/>
          <p:nvPr/>
        </p:nvSpPr>
        <p:spPr>
          <a:xfrm>
            <a:off x="5058591" y="3198321"/>
            <a:ext cx="4363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+mj-lt"/>
              </a:rPr>
              <a:t>LiDAR</a:t>
            </a:r>
            <a:endParaRPr lang="ko-KR" altLang="en-US" sz="700">
              <a:latin typeface="+mj-lt"/>
            </a:endParaRPr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2D9FABEC-6B7F-4281-B6DC-58FE24DB5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112"/>
          <a:stretch/>
        </p:blipFill>
        <p:spPr>
          <a:xfrm>
            <a:off x="233085" y="1032817"/>
            <a:ext cx="3183686" cy="237680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DFFCC3-C1AB-4ACD-A3D2-1A9170F247CD}"/>
              </a:ext>
            </a:extLst>
          </p:cNvPr>
          <p:cNvCxnSpPr/>
          <p:nvPr/>
        </p:nvCxnSpPr>
        <p:spPr>
          <a:xfrm flipH="1">
            <a:off x="4191310" y="977868"/>
            <a:ext cx="327271" cy="521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4C35C76-23BC-42A6-9DC0-B2FC8B470928}"/>
              </a:ext>
            </a:extLst>
          </p:cNvPr>
          <p:cNvCxnSpPr>
            <a:cxnSpLocks/>
          </p:cNvCxnSpPr>
          <p:nvPr/>
        </p:nvCxnSpPr>
        <p:spPr>
          <a:xfrm>
            <a:off x="5912374" y="996461"/>
            <a:ext cx="368800" cy="495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506325-FB00-409B-BCAE-233AD7C8E801}"/>
              </a:ext>
            </a:extLst>
          </p:cNvPr>
          <p:cNvSpPr txBox="1"/>
          <p:nvPr/>
        </p:nvSpPr>
        <p:spPr>
          <a:xfrm>
            <a:off x="4509204" y="720421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양 옆 </a:t>
            </a:r>
            <a:r>
              <a:rPr lang="en-US" altLang="ko-KR" sz="1100"/>
              <a:t>chart</a:t>
            </a:r>
            <a:r>
              <a:rPr lang="ko-KR" altLang="en-US" sz="1100"/>
              <a:t>는 추가 됨</a:t>
            </a:r>
            <a:r>
              <a:rPr lang="en-US" altLang="ko-KR" sz="1100"/>
              <a:t>.</a:t>
            </a:r>
            <a:endParaRPr lang="ko-KR" altLang="en-US" sz="1100"/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574E5F5A-1FAC-490A-A4E4-92FDB9F92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94" y="3527110"/>
            <a:ext cx="2983206" cy="2830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F0E24D-4D51-4918-AFCA-3A30E8F9B5A9}"/>
              </a:ext>
            </a:extLst>
          </p:cNvPr>
          <p:cNvSpPr txBox="1"/>
          <p:nvPr/>
        </p:nvSpPr>
        <p:spPr>
          <a:xfrm>
            <a:off x="737602" y="608536"/>
            <a:ext cx="243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Concept</a:t>
            </a:r>
            <a:r>
              <a:rPr lang="ko-KR" altLang="en-US"/>
              <a:t> </a:t>
            </a:r>
            <a:r>
              <a:rPr lang="en-US" altLang="ko-KR"/>
              <a:t>by</a:t>
            </a:r>
            <a:r>
              <a:rPr lang="ko-KR" altLang="en-US"/>
              <a:t> 박상형 책임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671796B-3B7E-48F9-B3C1-EC02EE0FCB1C}"/>
              </a:ext>
            </a:extLst>
          </p:cNvPr>
          <p:cNvSpPr/>
          <p:nvPr/>
        </p:nvSpPr>
        <p:spPr>
          <a:xfrm>
            <a:off x="3964579" y="3384546"/>
            <a:ext cx="2624362" cy="2917741"/>
          </a:xfrm>
          <a:prstGeom prst="rect">
            <a:avLst/>
          </a:prstGeom>
          <a:solidFill>
            <a:srgbClr val="FF9999">
              <a:alpha val="13000"/>
            </a:srgb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40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4F2B0CE-4608-4BE3-8F6B-EF60295AED81}"/>
              </a:ext>
            </a:extLst>
          </p:cNvPr>
          <p:cNvSpPr/>
          <p:nvPr/>
        </p:nvSpPr>
        <p:spPr bwMode="auto">
          <a:xfrm>
            <a:off x="4165527" y="3754598"/>
            <a:ext cx="2189638" cy="23752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DA09AD0-1EC8-44B5-A9F0-6803B245A0A2}"/>
              </a:ext>
            </a:extLst>
          </p:cNvPr>
          <p:cNvGrpSpPr/>
          <p:nvPr/>
        </p:nvGrpSpPr>
        <p:grpSpPr>
          <a:xfrm>
            <a:off x="5031670" y="5563015"/>
            <a:ext cx="881420" cy="494302"/>
            <a:chOff x="5048604" y="5452944"/>
            <a:chExt cx="881420" cy="494302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CB26CD04-99E5-4957-8F5A-171DF45C4134}"/>
                </a:ext>
              </a:extLst>
            </p:cNvPr>
            <p:cNvSpPr/>
            <p:nvPr/>
          </p:nvSpPr>
          <p:spPr bwMode="auto">
            <a:xfrm>
              <a:off x="5048604" y="5452944"/>
              <a:ext cx="881420" cy="49430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ea typeface="가는둥근제목체" pitchFamily="18" charset="-127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A8DB2E7A-D6FD-4CA9-9A6F-F696725F8A38}"/>
                </a:ext>
              </a:extLst>
            </p:cNvPr>
            <p:cNvSpPr/>
            <p:nvPr/>
          </p:nvSpPr>
          <p:spPr bwMode="auto">
            <a:xfrm>
              <a:off x="5118040" y="5522427"/>
              <a:ext cx="367263" cy="339835"/>
            </a:xfrm>
            <a:prstGeom prst="ellipse">
              <a:avLst/>
            </a:prstGeom>
            <a:solidFill>
              <a:srgbClr val="0066FF">
                <a:alpha val="16863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0" i="0" u="none" strike="noStrike" cap="none" normalizeH="0" baseline="0">
                  <a:ln>
                    <a:noFill/>
                  </a:ln>
                  <a:solidFill>
                    <a:schemeClr val="accent6"/>
                  </a:solidFill>
                  <a:effectLst/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RX</a:t>
              </a:r>
              <a:endParaRPr kumimoji="1" lang="ko-KR" altLang="en-US" sz="3200" b="0" i="0" u="none" strike="noStrike" cap="none" normalizeH="0" baseline="0">
                <a:ln>
                  <a:noFill/>
                </a:ln>
                <a:solidFill>
                  <a:schemeClr val="accent6"/>
                </a:solidFill>
                <a:effectLst/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03991C4-C050-4050-BF43-BD50FD123108}"/>
                </a:ext>
              </a:extLst>
            </p:cNvPr>
            <p:cNvSpPr/>
            <p:nvPr/>
          </p:nvSpPr>
          <p:spPr bwMode="auto">
            <a:xfrm>
              <a:off x="5486539" y="5525136"/>
              <a:ext cx="367263" cy="339835"/>
            </a:xfrm>
            <a:prstGeom prst="ellipse">
              <a:avLst/>
            </a:prstGeom>
            <a:solidFill>
              <a:srgbClr val="FFC8C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TX</a:t>
              </a:r>
              <a:endParaRPr lang="ko-KR" altLang="en-US">
                <a:solidFill>
                  <a:srgbClr val="FF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D7033F1D-D332-43BB-9DD8-0D4B20BFB2F4}"/>
              </a:ext>
            </a:extLst>
          </p:cNvPr>
          <p:cNvGrpSpPr/>
          <p:nvPr/>
        </p:nvGrpSpPr>
        <p:grpSpPr>
          <a:xfrm>
            <a:off x="4257841" y="3868374"/>
            <a:ext cx="1976569" cy="363374"/>
            <a:chOff x="4291943" y="4004315"/>
            <a:chExt cx="1976569" cy="363374"/>
          </a:xfrm>
        </p:grpSpPr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68A42060-B8D0-406D-86D7-AF95CB1C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291943" y="4004315"/>
              <a:ext cx="488923" cy="363372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6124B97E-34D6-4245-9C65-E99037CBA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4663853" y="4004317"/>
              <a:ext cx="488923" cy="363372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FA582694-A8D7-45FD-BFAA-A65875719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035764" y="4004317"/>
              <a:ext cx="488923" cy="363372"/>
            </a:xfrm>
            <a:prstGeom prst="rect">
              <a:avLst/>
            </a:prstGeom>
          </p:spPr>
        </p:pic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AE5864CB-047C-4816-935D-282F81EE1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407674" y="4004317"/>
              <a:ext cx="488923" cy="363372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02DCDDF2-BFD3-419D-A0C9-3237E9B77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779589" y="4004317"/>
              <a:ext cx="488923" cy="363372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D44C037-AD45-4880-9101-8E207C6483B6}"/>
                </a:ext>
              </a:extLst>
            </p:cNvPr>
            <p:cNvSpPr txBox="1"/>
            <p:nvPr/>
          </p:nvSpPr>
          <p:spPr>
            <a:xfrm>
              <a:off x="4301022" y="4004785"/>
              <a:ext cx="1894515" cy="246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>
                  <a:latin typeface="+mn-ea"/>
                  <a:ea typeface="+mn-ea"/>
                </a:rPr>
                <a:t>LED Chart</a:t>
              </a: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138" name="이등변 삼각형 137">
            <a:extLst>
              <a:ext uri="{FF2B5EF4-FFF2-40B4-BE49-F238E27FC236}">
                <a16:creationId xmlns:a16="http://schemas.microsoft.com/office/drawing/2014/main" id="{8552C2C6-C999-4749-B0E3-320D55E573CE}"/>
              </a:ext>
            </a:extLst>
          </p:cNvPr>
          <p:cNvSpPr/>
          <p:nvPr/>
        </p:nvSpPr>
        <p:spPr>
          <a:xfrm rot="10800000">
            <a:off x="4266918" y="4261184"/>
            <a:ext cx="1853215" cy="1270014"/>
          </a:xfrm>
          <a:prstGeom prst="triangle">
            <a:avLst>
              <a:gd name="adj" fmla="val 46467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ko-KR" altLang="en-US" sz="4400">
              <a:solidFill>
                <a:schemeClr val="tx1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142D4F7-E831-4789-87E4-6CA67DF55D3C}"/>
              </a:ext>
            </a:extLst>
          </p:cNvPr>
          <p:cNvSpPr txBox="1"/>
          <p:nvPr/>
        </p:nvSpPr>
        <p:spPr>
          <a:xfrm>
            <a:off x="5370671" y="4912729"/>
            <a:ext cx="1306224" cy="87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err="1">
                <a:solidFill>
                  <a:srgbClr val="006600"/>
                </a:solidFill>
                <a:latin typeface="+mn-ea"/>
                <a:ea typeface="+mn-ea"/>
              </a:rPr>
              <a:t>외부광원</a:t>
            </a:r>
            <a:endParaRPr lang="en-US" altLang="ko-KR" sz="1400">
              <a:solidFill>
                <a:srgbClr val="006600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400">
                <a:solidFill>
                  <a:srgbClr val="006600"/>
                </a:solidFill>
                <a:latin typeface="+mn-ea"/>
                <a:ea typeface="+mn-ea"/>
              </a:rPr>
              <a:t>(</a:t>
            </a:r>
            <a:r>
              <a:rPr lang="ko-KR" altLang="en-US" sz="1400">
                <a:solidFill>
                  <a:srgbClr val="006600"/>
                </a:solidFill>
                <a:latin typeface="+mn-ea"/>
                <a:ea typeface="+mn-ea"/>
              </a:rPr>
              <a:t>적외선</a:t>
            </a:r>
            <a:r>
              <a:rPr lang="en-US" altLang="ko-KR" sz="1400">
                <a:solidFill>
                  <a:srgbClr val="006600"/>
                </a:solidFill>
                <a:latin typeface="+mn-ea"/>
                <a:ea typeface="+mn-ea"/>
              </a:rPr>
              <a:t>)</a:t>
            </a:r>
            <a:endParaRPr lang="ko-KR" altLang="en-US" sz="1400">
              <a:solidFill>
                <a:srgbClr val="006600"/>
              </a:solidFill>
              <a:latin typeface="+mn-ea"/>
              <a:ea typeface="+mn-ea"/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A2346F7-031B-4BC5-8156-667D25A821DF}"/>
              </a:ext>
            </a:extLst>
          </p:cNvPr>
          <p:cNvCxnSpPr>
            <a:cxnSpLocks/>
            <a:stCxn id="138" idx="3"/>
          </p:cNvCxnSpPr>
          <p:nvPr/>
        </p:nvCxnSpPr>
        <p:spPr>
          <a:xfrm flipH="1">
            <a:off x="5246124" y="4261184"/>
            <a:ext cx="12876" cy="12701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D9E7DD30-4F98-4CA2-AD49-0EA2DE6B1120}"/>
              </a:ext>
            </a:extLst>
          </p:cNvPr>
          <p:cNvSpPr txBox="1"/>
          <p:nvPr/>
        </p:nvSpPr>
        <p:spPr>
          <a:xfrm>
            <a:off x="4499339" y="4875206"/>
            <a:ext cx="5950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~ 40cm</a:t>
            </a:r>
            <a:endParaRPr lang="ko-KR" altLang="en-US" sz="10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D73F0C9-5C94-41C2-BD96-D2D6C6311E1A}"/>
              </a:ext>
            </a:extLst>
          </p:cNvPr>
          <p:cNvSpPr txBox="1"/>
          <p:nvPr/>
        </p:nvSpPr>
        <p:spPr>
          <a:xfrm>
            <a:off x="6711014" y="4942221"/>
            <a:ext cx="2925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B050"/>
                </a:solidFill>
              </a:rPr>
              <a:t>차트와의 거리</a:t>
            </a:r>
            <a:endParaRPr lang="en-US" altLang="ko-KR" sz="120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심도 고려하면 이론적으로 </a:t>
            </a:r>
            <a:r>
              <a:rPr lang="en-US" altLang="ko-KR" sz="1200"/>
              <a:t>32cm </a:t>
            </a:r>
            <a:r>
              <a:rPr lang="ko-KR" altLang="en-US" sz="1200"/>
              <a:t>이상 </a:t>
            </a:r>
            <a:r>
              <a:rPr lang="en-US" altLang="ko-KR" sz="1200"/>
              <a:t>(by </a:t>
            </a:r>
            <a:r>
              <a:rPr lang="ko-KR" altLang="en-US" sz="1200"/>
              <a:t>박호진 사원</a:t>
            </a:r>
            <a:r>
              <a:rPr lang="en-US" altLang="ko-KR" sz="120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/>
              <a:t>margin </a:t>
            </a:r>
            <a:r>
              <a:rPr lang="ko-KR" altLang="en-US" sz="1200"/>
              <a:t>두고 </a:t>
            </a:r>
            <a:r>
              <a:rPr lang="en-US" altLang="ko-KR" sz="1200"/>
              <a:t>40 cm.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너무 멀면 </a:t>
            </a:r>
            <a:r>
              <a:rPr lang="en-US" altLang="ko-KR" sz="1200"/>
              <a:t>chart </a:t>
            </a:r>
            <a:r>
              <a:rPr lang="ko-KR" altLang="en-US" sz="1200"/>
              <a:t>크기 커짐</a:t>
            </a:r>
            <a:r>
              <a:rPr lang="en-US" altLang="ko-KR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rgbClr val="FF0000"/>
                </a:solidFill>
              </a:rPr>
              <a:t>LED </a:t>
            </a:r>
            <a:r>
              <a:rPr lang="ko-KR" altLang="en-US" sz="1200">
                <a:solidFill>
                  <a:srgbClr val="FF0000"/>
                </a:solidFill>
              </a:rPr>
              <a:t>크기 및 세기</a:t>
            </a:r>
            <a:r>
              <a:rPr lang="en-US" altLang="ko-KR" sz="1200">
                <a:solidFill>
                  <a:srgbClr val="FF0000"/>
                </a:solidFill>
              </a:rPr>
              <a:t>, </a:t>
            </a:r>
            <a:r>
              <a:rPr lang="ko-KR" altLang="en-US" sz="1200">
                <a:solidFill>
                  <a:srgbClr val="FF0000"/>
                </a:solidFill>
              </a:rPr>
              <a:t>화질에 따라 달라질 가능성 있음</a:t>
            </a:r>
            <a:r>
              <a:rPr lang="en-US" altLang="ko-KR" sz="120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7" name="원호 146">
            <a:extLst>
              <a:ext uri="{FF2B5EF4-FFF2-40B4-BE49-F238E27FC236}">
                <a16:creationId xmlns:a16="http://schemas.microsoft.com/office/drawing/2014/main" id="{5B4A0708-407A-4E15-A904-64D914FDC996}"/>
              </a:ext>
            </a:extLst>
          </p:cNvPr>
          <p:cNvSpPr/>
          <p:nvPr/>
        </p:nvSpPr>
        <p:spPr>
          <a:xfrm>
            <a:off x="5004323" y="5101981"/>
            <a:ext cx="511816" cy="250578"/>
          </a:xfrm>
          <a:prstGeom prst="arc">
            <a:avLst>
              <a:gd name="adj1" fmla="val 16200000"/>
              <a:gd name="adj2" fmla="val 209138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7CB253E-2428-40F5-ACE6-FDBA322B6885}"/>
                  </a:ext>
                </a:extLst>
              </p:cNvPr>
              <p:cNvSpPr txBox="1"/>
              <p:nvPr/>
            </p:nvSpPr>
            <p:spPr>
              <a:xfrm>
                <a:off x="5231350" y="4828738"/>
                <a:ext cx="5004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0°</m:t>
                      </m:r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7CB253E-2428-40F5-ACE6-FDBA322B6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350" y="4828738"/>
                <a:ext cx="50045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2D3B720-7D6D-496C-9DE7-3D9EAD1D7932}"/>
                  </a:ext>
                </a:extLst>
              </p:cNvPr>
              <p:cNvSpPr txBox="1"/>
              <p:nvPr/>
            </p:nvSpPr>
            <p:spPr>
              <a:xfrm>
                <a:off x="6711014" y="3098275"/>
                <a:ext cx="29619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solidFill>
                      <a:srgbClr val="00B050"/>
                    </a:solidFill>
                  </a:rPr>
                  <a:t>LED</a:t>
                </a:r>
                <a:r>
                  <a:rPr lang="ko-KR" altLang="en-US" sz="1200">
                    <a:solidFill>
                      <a:srgbClr val="00B050"/>
                    </a:solidFill>
                  </a:rPr>
                  <a:t> 간격</a:t>
                </a:r>
                <a:endParaRPr lang="en-US" altLang="ko-KR" sz="1200">
                  <a:solidFill>
                    <a:srgbClr val="00B050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Sensor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576,168</m:t>
                        </m:r>
                      </m:e>
                    </m:d>
                  </m:oMath>
                </a14:m>
                <a:r>
                  <a:rPr lang="ko-KR" altLang="en-US" sz="1200"/>
                  <a:t> 기준 </a:t>
                </a:r>
                <a:r>
                  <a:rPr lang="en-US" altLang="ko-KR" sz="1200"/>
                  <a:t>35cm </a:t>
                </a:r>
                <a:r>
                  <a:rPr lang="ko-KR" altLang="en-US" sz="1200"/>
                  <a:t>밖에서 </a:t>
                </a:r>
                <a:r>
                  <a:rPr lang="en-US" altLang="ko-KR" sz="1200"/>
                  <a:t>1.4 mm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Sensor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192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66</m:t>
                        </m:r>
                      </m:e>
                    </m:d>
                  </m:oMath>
                </a14:m>
                <a:r>
                  <a:rPr lang="ko-KR" altLang="en-US" sz="1200"/>
                  <a:t> 기준 </a:t>
                </a:r>
                <a:r>
                  <a:rPr lang="en-US" altLang="ko-KR" sz="1200"/>
                  <a:t>35cm </a:t>
                </a:r>
                <a:r>
                  <a:rPr lang="ko-KR" altLang="en-US" sz="1200"/>
                  <a:t>밖에서 </a:t>
                </a:r>
                <a:r>
                  <a:rPr lang="en-US" altLang="ko-KR" sz="1200"/>
                  <a:t>4.4 mm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/>
                  <a:t>차트 거리가 </a:t>
                </a:r>
                <a:r>
                  <a:rPr lang="en-US" altLang="ko-KR" sz="1200"/>
                  <a:t>40 cm </a:t>
                </a:r>
                <a:r>
                  <a:rPr lang="ko-KR" altLang="en-US" sz="1200"/>
                  <a:t>일 경우</a:t>
                </a:r>
                <a:r>
                  <a:rPr lang="en-US" altLang="ko-KR" sz="1200"/>
                  <a:t>, </a:t>
                </a:r>
                <a:r>
                  <a:rPr lang="ko-KR" altLang="en-US" sz="1200"/>
                  <a:t>간격 </a:t>
                </a:r>
                <a:r>
                  <a:rPr lang="en-US" altLang="ko-KR" sz="1200"/>
                  <a:t>10cm </a:t>
                </a:r>
                <a:r>
                  <a:rPr lang="ko-KR" altLang="en-US" sz="1200"/>
                  <a:t>면 센서에 맺힌 </a:t>
                </a:r>
                <a:r>
                  <a:rPr lang="en-US" altLang="ko-KR" sz="1200"/>
                  <a:t>LED </a:t>
                </a:r>
                <a:r>
                  <a:rPr lang="ko-KR" altLang="en-US" sz="1200"/>
                  <a:t>상이 겹치지 않을 만큼 충분히 큼</a:t>
                </a:r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2D3B720-7D6D-496C-9DE7-3D9EAD1D7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014" y="3098275"/>
                <a:ext cx="2961901" cy="1569660"/>
              </a:xfrm>
              <a:prstGeom prst="rect">
                <a:avLst/>
              </a:prstGeom>
              <a:blipFill>
                <a:blip r:embed="rId7"/>
                <a:stretch>
                  <a:fillRect l="-206" t="-388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타원 152">
            <a:extLst>
              <a:ext uri="{FF2B5EF4-FFF2-40B4-BE49-F238E27FC236}">
                <a16:creationId xmlns:a16="http://schemas.microsoft.com/office/drawing/2014/main" id="{B1FF88AC-6368-4CEE-BBFB-3E560EE0A124}"/>
              </a:ext>
            </a:extLst>
          </p:cNvPr>
          <p:cNvSpPr/>
          <p:nvPr/>
        </p:nvSpPr>
        <p:spPr>
          <a:xfrm>
            <a:off x="7538793" y="1442153"/>
            <a:ext cx="368800" cy="3688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extrusionH="177800" prstMaterial="dkEdge">
            <a:bevelT w="254000" h="254000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3EEDF185-211C-40EB-A508-F6EEB3CD6D90}"/>
              </a:ext>
            </a:extLst>
          </p:cNvPr>
          <p:cNvSpPr/>
          <p:nvPr/>
        </p:nvSpPr>
        <p:spPr>
          <a:xfrm>
            <a:off x="7538793" y="2347921"/>
            <a:ext cx="368800" cy="3688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extrusionH="177800" prstMaterial="dkEdge">
            <a:bevelT w="254000" h="254000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29C98E5D-549F-491A-A50C-62EFCB6D7060}"/>
              </a:ext>
            </a:extLst>
          </p:cNvPr>
          <p:cNvSpPr/>
          <p:nvPr/>
        </p:nvSpPr>
        <p:spPr>
          <a:xfrm>
            <a:off x="8658473" y="1442153"/>
            <a:ext cx="368800" cy="3688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 extrusionH="177800" prstMaterial="dkEdge">
            <a:bevelT w="254000" h="254000"/>
            <a:extrusionClr>
              <a:srgbClr val="FF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C8C7A698-2363-4791-B9BB-4A5AC8CD6B8B}"/>
              </a:ext>
            </a:extLst>
          </p:cNvPr>
          <p:cNvCxnSpPr>
            <a:cxnSpLocks/>
            <a:stCxn id="153" idx="4"/>
            <a:endCxn id="154" idx="0"/>
          </p:cNvCxnSpPr>
          <p:nvPr/>
        </p:nvCxnSpPr>
        <p:spPr>
          <a:xfrm>
            <a:off x="7723193" y="1810953"/>
            <a:ext cx="0" cy="5369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A63933B0-57A6-4A7B-9D4C-33A4EA3B8992}"/>
              </a:ext>
            </a:extLst>
          </p:cNvPr>
          <p:cNvCxnSpPr>
            <a:cxnSpLocks/>
            <a:stCxn id="153" idx="6"/>
            <a:endCxn id="155" idx="2"/>
          </p:cNvCxnSpPr>
          <p:nvPr/>
        </p:nvCxnSpPr>
        <p:spPr>
          <a:xfrm>
            <a:off x="7907593" y="1626553"/>
            <a:ext cx="7508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4CED5A-0D04-47C6-B518-B54E2749A75C}"/>
                  </a:ext>
                </a:extLst>
              </p:cNvPr>
              <p:cNvSpPr txBox="1"/>
              <p:nvPr/>
            </p:nvSpPr>
            <p:spPr>
              <a:xfrm>
                <a:off x="7935784" y="1271852"/>
                <a:ext cx="6623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 sz="1100"/>
                  <a:t>20 cm</a:t>
                </a:r>
                <a:endParaRPr lang="ko-KR" altLang="en-US" sz="11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4CED5A-0D04-47C6-B518-B54E2749A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784" y="1271852"/>
                <a:ext cx="662361" cy="261610"/>
              </a:xfrm>
              <a:prstGeom prst="rect">
                <a:avLst/>
              </a:prstGeom>
              <a:blipFill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1E2C102-5EAF-4C6D-8F66-1C4ED8DC53EC}"/>
                  </a:ext>
                </a:extLst>
              </p:cNvPr>
              <p:cNvSpPr txBox="1"/>
              <p:nvPr/>
            </p:nvSpPr>
            <p:spPr>
              <a:xfrm rot="16200000">
                <a:off x="7104695" y="1923639"/>
                <a:ext cx="6623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 sz="1100"/>
                  <a:t>20 cm</a:t>
                </a:r>
                <a:endParaRPr lang="ko-KR" altLang="en-US" sz="110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F1E2C102-5EAF-4C6D-8F66-1C4ED8DC5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104695" y="1923639"/>
                <a:ext cx="662361" cy="261610"/>
              </a:xfrm>
              <a:prstGeom prst="rect">
                <a:avLst/>
              </a:prstGeom>
              <a:blipFill>
                <a:blip r:embed="rId9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97EC116-FB9E-475B-AA10-71FC04E3442F}"/>
              </a:ext>
            </a:extLst>
          </p:cNvPr>
          <p:cNvSpPr txBox="1"/>
          <p:nvPr/>
        </p:nvSpPr>
        <p:spPr>
          <a:xfrm>
            <a:off x="7595416" y="936673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LED dot </a:t>
            </a:r>
            <a:r>
              <a:rPr lang="ko-KR" altLang="en-US" sz="1100"/>
              <a:t>사이 간격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73BBD84-18F3-46D3-AEF8-415A4234B48F}"/>
              </a:ext>
            </a:extLst>
          </p:cNvPr>
          <p:cNvCxnSpPr>
            <a:cxnSpLocks/>
            <a:stCxn id="138" idx="4"/>
          </p:cNvCxnSpPr>
          <p:nvPr/>
        </p:nvCxnSpPr>
        <p:spPr>
          <a:xfrm>
            <a:off x="4266918" y="4261184"/>
            <a:ext cx="185321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7CD9ABE-511D-4817-BE0E-3A071AC5C049}"/>
              </a:ext>
            </a:extLst>
          </p:cNvPr>
          <p:cNvSpPr txBox="1"/>
          <p:nvPr/>
        </p:nvSpPr>
        <p:spPr>
          <a:xfrm>
            <a:off x="5403729" y="4219095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~ 140cm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14788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표 140">
            <a:extLst>
              <a:ext uri="{FF2B5EF4-FFF2-40B4-BE49-F238E27FC236}">
                <a16:creationId xmlns:a16="http://schemas.microsoft.com/office/drawing/2014/main" id="{58AC2E98-493A-4151-A318-DCCD9C0EC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56336"/>
              </p:ext>
            </p:extLst>
          </p:nvPr>
        </p:nvGraphicFramePr>
        <p:xfrm>
          <a:off x="101723" y="777731"/>
          <a:ext cx="9642913" cy="56286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489">
                  <a:extLst>
                    <a:ext uri="{9D8B030D-6E8A-4147-A177-3AD203B41FA5}">
                      <a16:colId xmlns:a16="http://schemas.microsoft.com/office/drawing/2014/main" val="2950788049"/>
                    </a:ext>
                  </a:extLst>
                </a:gridCol>
                <a:gridCol w="4137212">
                  <a:extLst>
                    <a:ext uri="{9D8B030D-6E8A-4147-A177-3AD203B41FA5}">
                      <a16:colId xmlns:a16="http://schemas.microsoft.com/office/drawing/2014/main" val="2230054347"/>
                    </a:ext>
                  </a:extLst>
                </a:gridCol>
                <a:gridCol w="4137212">
                  <a:extLst>
                    <a:ext uri="{9D8B030D-6E8A-4147-A177-3AD203B41FA5}">
                      <a16:colId xmlns:a16="http://schemas.microsoft.com/office/drawing/2014/main" val="508098045"/>
                    </a:ext>
                  </a:extLst>
                </a:gridCol>
              </a:tblGrid>
              <a:tr h="53111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기존 업체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412913"/>
                  </a:ext>
                </a:extLst>
              </a:tr>
              <a:tr h="230392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92184"/>
                  </a:ext>
                </a:extLst>
              </a:tr>
              <a:tr h="13968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959361"/>
                  </a:ext>
                </a:extLst>
              </a:tr>
              <a:tr h="1396803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445440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1A87AE62-E078-DAD3-CCC6-22C0C0E7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96" y="1520605"/>
            <a:ext cx="3688952" cy="1796335"/>
          </a:xfrm>
          <a:prstGeom prst="rect">
            <a:avLst/>
          </a:prstGeom>
        </p:spPr>
      </p:pic>
      <p:pic>
        <p:nvPicPr>
          <p:cNvPr id="133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24B1D008-B026-4357-BF71-9E0417C3F6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50" t="421" r="70369" b="387"/>
          <a:stretch/>
        </p:blipFill>
        <p:spPr>
          <a:xfrm>
            <a:off x="6340845" y="1361481"/>
            <a:ext cx="1308096" cy="2114581"/>
          </a:xfrm>
          <a:prstGeom prst="rect">
            <a:avLst/>
          </a:prstGeom>
        </p:spPr>
      </p:pic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9BB725BF-5A61-452C-9662-A5588E258245}"/>
              </a:ext>
            </a:extLst>
          </p:cNvPr>
          <p:cNvCxnSpPr>
            <a:cxnSpLocks/>
          </p:cNvCxnSpPr>
          <p:nvPr/>
        </p:nvCxnSpPr>
        <p:spPr>
          <a:xfrm>
            <a:off x="6994893" y="2418771"/>
            <a:ext cx="2082319" cy="1057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EBF184D1-DAC1-4EEA-BA43-44CE5BFF9B61}"/>
              </a:ext>
            </a:extLst>
          </p:cNvPr>
          <p:cNvCxnSpPr>
            <a:cxnSpLocks/>
          </p:cNvCxnSpPr>
          <p:nvPr/>
        </p:nvCxnSpPr>
        <p:spPr>
          <a:xfrm>
            <a:off x="5996971" y="1880346"/>
            <a:ext cx="370769" cy="188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69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065A9-32E4-4F59-8DD8-C25F49DB612B}"/>
              </a:ext>
            </a:extLst>
          </p:cNvPr>
          <p:cNvSpPr txBox="1"/>
          <p:nvPr/>
        </p:nvSpPr>
        <p:spPr>
          <a:xfrm>
            <a:off x="101722" y="878541"/>
            <a:ext cx="3622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ko-KR"/>
              <a:t>Detecting algorithm comparison</a:t>
            </a:r>
            <a:endParaRPr lang="ko-KR" altLang="en-US"/>
          </a:p>
        </p:txBody>
      </p:sp>
      <p:graphicFrame>
        <p:nvGraphicFramePr>
          <p:cNvPr id="130" name="표 29">
            <a:extLst>
              <a:ext uri="{FF2B5EF4-FFF2-40B4-BE49-F238E27FC236}">
                <a16:creationId xmlns:a16="http://schemas.microsoft.com/office/drawing/2014/main" id="{20FB0B20-4B5E-4DD4-BA98-F191167E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39860"/>
              </p:ext>
            </p:extLst>
          </p:nvPr>
        </p:nvGraphicFramePr>
        <p:xfrm>
          <a:off x="528918" y="1344706"/>
          <a:ext cx="9108142" cy="4670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60">
                  <a:extLst>
                    <a:ext uri="{9D8B030D-6E8A-4147-A177-3AD203B41FA5}">
                      <a16:colId xmlns:a16="http://schemas.microsoft.com/office/drawing/2014/main" val="1309134972"/>
                    </a:ext>
                  </a:extLst>
                </a:gridCol>
                <a:gridCol w="3752629">
                  <a:extLst>
                    <a:ext uri="{9D8B030D-6E8A-4147-A177-3AD203B41FA5}">
                      <a16:colId xmlns:a16="http://schemas.microsoft.com/office/drawing/2014/main" val="2475270840"/>
                    </a:ext>
                  </a:extLst>
                </a:gridCol>
                <a:gridCol w="3806153">
                  <a:extLst>
                    <a:ext uri="{9D8B030D-6E8A-4147-A177-3AD203B41FA5}">
                      <a16:colId xmlns:a16="http://schemas.microsoft.com/office/drawing/2014/main" val="3538454129"/>
                    </a:ext>
                  </a:extLst>
                </a:gridCol>
              </a:tblGrid>
              <a:tr h="39023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Chess board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LED chart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316855"/>
                  </a:ext>
                </a:extLst>
              </a:tr>
              <a:tr h="5062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function name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cv2.findChessboardCornersSB()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/>
                        <a:t>cv2.HoughCircles()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555179"/>
                  </a:ext>
                </a:extLst>
              </a:tr>
              <a:tr h="125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Schematics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98396"/>
                  </a:ext>
                </a:extLst>
              </a:tr>
              <a:tr h="125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Pros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왜곡 보정 효과가 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왜곡 보정 효과가 낮음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606594"/>
                  </a:ext>
                </a:extLst>
              </a:tr>
              <a:tr h="12579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Cons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화소가 많아야 모서리를 정확히 특정할 수 있음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상대적으로 화소가 적어도 원을 특정할 수 있음</a:t>
                      </a:r>
                      <a:r>
                        <a:rPr lang="en-US" altLang="ko-KR" sz="1200"/>
                        <a:t>.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309911"/>
                  </a:ext>
                </a:extLst>
              </a:tr>
            </a:tbl>
          </a:graphicData>
        </a:graphic>
      </p:graphicFrame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8B60FD0D-769B-49B3-AC46-F11402F6F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86" t="44474" r="39089" b="29571"/>
          <a:stretch/>
        </p:blipFill>
        <p:spPr bwMode="auto">
          <a:xfrm>
            <a:off x="8209181" y="2311588"/>
            <a:ext cx="1167901" cy="108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67D895-7DCD-409F-BD3F-95036A05F24E}"/>
              </a:ext>
            </a:extLst>
          </p:cNvPr>
          <p:cNvSpPr/>
          <p:nvPr/>
        </p:nvSpPr>
        <p:spPr>
          <a:xfrm>
            <a:off x="5961529" y="2311588"/>
            <a:ext cx="1248163" cy="1080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D4C646A-E10C-4C77-A200-305B74566346}"/>
              </a:ext>
            </a:extLst>
          </p:cNvPr>
          <p:cNvSpPr/>
          <p:nvPr/>
        </p:nvSpPr>
        <p:spPr>
          <a:xfrm>
            <a:off x="6271845" y="2529308"/>
            <a:ext cx="627530" cy="62753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A96842C-548A-47FF-AF2F-5418EE704E2C}"/>
              </a:ext>
            </a:extLst>
          </p:cNvPr>
          <p:cNvCxnSpPr>
            <a:cxnSpLocks/>
          </p:cNvCxnSpPr>
          <p:nvPr/>
        </p:nvCxnSpPr>
        <p:spPr>
          <a:xfrm>
            <a:off x="7422355" y="3073905"/>
            <a:ext cx="623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A8BDF6-46AF-4726-BD2E-C77443C04B42}"/>
              </a:ext>
            </a:extLst>
          </p:cNvPr>
          <p:cNvSpPr txBox="1"/>
          <p:nvPr/>
        </p:nvSpPr>
        <p:spPr>
          <a:xfrm>
            <a:off x="7413233" y="2457205"/>
            <a:ext cx="59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find</a:t>
            </a:r>
          </a:p>
          <a:p>
            <a:pPr algn="ctr"/>
            <a:r>
              <a:rPr lang="en-US" altLang="ko-KR" sz="1200"/>
              <a:t>center</a:t>
            </a:r>
            <a:endParaRPr lang="ko-KR" altLang="en-US" sz="1200"/>
          </a:p>
        </p:txBody>
      </p:sp>
      <p:pic>
        <p:nvPicPr>
          <p:cNvPr id="15" name="그림 14" descr="텍스트, 바둑판식이(가) 표시된 사진&#10;&#10;자동 생성된 설명">
            <a:extLst>
              <a:ext uri="{FF2B5EF4-FFF2-40B4-BE49-F238E27FC236}">
                <a16:creationId xmlns:a16="http://schemas.microsoft.com/office/drawing/2014/main" id="{613CD505-DD69-4F12-A19B-59D5C001EB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4" t="72384" r="66570" b="10491"/>
          <a:stretch/>
        </p:blipFill>
        <p:spPr>
          <a:xfrm>
            <a:off x="4320693" y="2311588"/>
            <a:ext cx="789849" cy="1080900"/>
          </a:xfrm>
          <a:prstGeom prst="rect">
            <a:avLst/>
          </a:prstGeom>
        </p:spPr>
      </p:pic>
      <p:pic>
        <p:nvPicPr>
          <p:cNvPr id="17" name="그림 16" descr="텍스트, 실내, 바둑판식, 타일이(가) 표시된 사진&#10;&#10;자동 생성된 설명">
            <a:extLst>
              <a:ext uri="{FF2B5EF4-FFF2-40B4-BE49-F238E27FC236}">
                <a16:creationId xmlns:a16="http://schemas.microsoft.com/office/drawing/2014/main" id="{98F9C14E-14FC-43E1-9516-6C8E0D3A3C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5" t="72778" r="67482" b="12273"/>
          <a:stretch/>
        </p:blipFill>
        <p:spPr>
          <a:xfrm>
            <a:off x="2429163" y="2311588"/>
            <a:ext cx="789849" cy="1065241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869494B8-E612-4470-9CA4-FCD0AD7BA8F5}"/>
              </a:ext>
            </a:extLst>
          </p:cNvPr>
          <p:cNvSpPr txBox="1"/>
          <p:nvPr/>
        </p:nvSpPr>
        <p:spPr>
          <a:xfrm>
            <a:off x="3385168" y="2374273"/>
            <a:ext cx="66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/>
              <a:t>find</a:t>
            </a:r>
          </a:p>
          <a:p>
            <a:pPr algn="ctr"/>
            <a:r>
              <a:rPr lang="en-US" altLang="ko-KR" sz="1200"/>
              <a:t>corners</a:t>
            </a:r>
            <a:endParaRPr lang="ko-KR" altLang="en-US" sz="1200"/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8906EB81-029F-49DD-8600-0300B4DF1310}"/>
              </a:ext>
            </a:extLst>
          </p:cNvPr>
          <p:cNvCxnSpPr>
            <a:cxnSpLocks/>
          </p:cNvCxnSpPr>
          <p:nvPr/>
        </p:nvCxnSpPr>
        <p:spPr>
          <a:xfrm>
            <a:off x="3419729" y="2918870"/>
            <a:ext cx="623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91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29">
            <a:extLst>
              <a:ext uri="{FF2B5EF4-FFF2-40B4-BE49-F238E27FC236}">
                <a16:creationId xmlns:a16="http://schemas.microsoft.com/office/drawing/2014/main" id="{9C2A5FDA-69D9-4E18-A021-421A9698A482}"/>
              </a:ext>
            </a:extLst>
          </p:cNvPr>
          <p:cNvGraphicFramePr>
            <a:graphicFrameLocks noGrp="1"/>
          </p:cNvGraphicFramePr>
          <p:nvPr/>
        </p:nvGraphicFramePr>
        <p:xfrm>
          <a:off x="121563" y="760093"/>
          <a:ext cx="9665406" cy="5649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9229">
                  <a:extLst>
                    <a:ext uri="{9D8B030D-6E8A-4147-A177-3AD203B41FA5}">
                      <a16:colId xmlns:a16="http://schemas.microsoft.com/office/drawing/2014/main" val="1309134972"/>
                    </a:ext>
                  </a:extLst>
                </a:gridCol>
                <a:gridCol w="2783489">
                  <a:extLst>
                    <a:ext uri="{9D8B030D-6E8A-4147-A177-3AD203B41FA5}">
                      <a16:colId xmlns:a16="http://schemas.microsoft.com/office/drawing/2014/main" val="2475270840"/>
                    </a:ext>
                  </a:extLst>
                </a:gridCol>
                <a:gridCol w="2909497">
                  <a:extLst>
                    <a:ext uri="{9D8B030D-6E8A-4147-A177-3AD203B41FA5}">
                      <a16:colId xmlns:a16="http://schemas.microsoft.com/office/drawing/2014/main" val="1409298566"/>
                    </a:ext>
                  </a:extLst>
                </a:gridCol>
                <a:gridCol w="2823191">
                  <a:extLst>
                    <a:ext uri="{9D8B030D-6E8A-4147-A177-3AD203B41FA5}">
                      <a16:colId xmlns:a16="http://schemas.microsoft.com/office/drawing/2014/main" val="3538454129"/>
                    </a:ext>
                  </a:extLst>
                </a:gridCol>
              </a:tblGrid>
              <a:tr h="43527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Chess board (Front light)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Chess board (Back light)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LED chart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316855"/>
                  </a:ext>
                </a:extLst>
              </a:tr>
              <a:tr h="2408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Schematic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555179"/>
                  </a:ext>
                </a:extLst>
              </a:tr>
              <a:tr h="1403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Pros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606594"/>
                  </a:ext>
                </a:extLst>
              </a:tr>
              <a:tr h="14031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Cons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309911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>
                <a:solidFill>
                  <a:srgbClr val="000000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  <a:cs typeface="Times New Roman" pitchFamily="18" charset="0"/>
              </a:rPr>
              <a:t>Lens Calibration</a:t>
            </a:r>
            <a:endParaRPr lang="ko-KR" altLang="en-US">
              <a:solidFill>
                <a:srgbClr val="000000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  <a:cs typeface="Times New Roman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A0F09-5680-420F-93A4-61D015104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7A4183C-4851-4BE4-975A-0264226861DC}"/>
              </a:ext>
            </a:extLst>
          </p:cNvPr>
          <p:cNvGrpSpPr/>
          <p:nvPr/>
        </p:nvGrpSpPr>
        <p:grpSpPr>
          <a:xfrm>
            <a:off x="4892913" y="1461006"/>
            <a:ext cx="1256950" cy="753100"/>
            <a:chOff x="1046204" y="1789181"/>
            <a:chExt cx="1726826" cy="1034624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ADADF510-40D9-4CE5-9F21-0A097A946C5B}"/>
                </a:ext>
              </a:extLst>
            </p:cNvPr>
            <p:cNvSpPr/>
            <p:nvPr/>
          </p:nvSpPr>
          <p:spPr>
            <a:xfrm>
              <a:off x="1046204" y="1789181"/>
              <a:ext cx="1726826" cy="103462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FD48B70-2F37-499D-B997-F50A3C403DF5}"/>
                </a:ext>
              </a:extLst>
            </p:cNvPr>
            <p:cNvSpPr/>
            <p:nvPr/>
          </p:nvSpPr>
          <p:spPr>
            <a:xfrm>
              <a:off x="1133146" y="1862720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031D85AF-9076-408D-A4C4-7B6B6F083E97}"/>
                </a:ext>
              </a:extLst>
            </p:cNvPr>
            <p:cNvSpPr/>
            <p:nvPr/>
          </p:nvSpPr>
          <p:spPr>
            <a:xfrm>
              <a:off x="1381216" y="1862720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1D4E5130-1E59-46DC-BA3E-EB3D99001828}"/>
                </a:ext>
              </a:extLst>
            </p:cNvPr>
            <p:cNvSpPr/>
            <p:nvPr/>
          </p:nvSpPr>
          <p:spPr>
            <a:xfrm>
              <a:off x="1629284" y="1862720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155A204-D493-446E-BBB0-721CB602AE15}"/>
                </a:ext>
              </a:extLst>
            </p:cNvPr>
            <p:cNvSpPr/>
            <p:nvPr/>
          </p:nvSpPr>
          <p:spPr>
            <a:xfrm>
              <a:off x="1877354" y="1862720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5688D9C-65D0-4DCC-8D99-43CB512133D8}"/>
                </a:ext>
              </a:extLst>
            </p:cNvPr>
            <p:cNvSpPr/>
            <p:nvPr/>
          </p:nvSpPr>
          <p:spPr>
            <a:xfrm>
              <a:off x="2125422" y="1862720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7E23CF6-3F47-40B2-9580-2B2555396B6A}"/>
                </a:ext>
              </a:extLst>
            </p:cNvPr>
            <p:cNvSpPr/>
            <p:nvPr/>
          </p:nvSpPr>
          <p:spPr>
            <a:xfrm>
              <a:off x="2373492" y="1862720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2562156-3C82-4EF3-B210-906B673C54EC}"/>
                </a:ext>
              </a:extLst>
            </p:cNvPr>
            <p:cNvSpPr/>
            <p:nvPr/>
          </p:nvSpPr>
          <p:spPr>
            <a:xfrm>
              <a:off x="2621559" y="1862720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B590342-6BC4-4CF1-B46E-F1D0D3A9BDF6}"/>
                </a:ext>
              </a:extLst>
            </p:cNvPr>
            <p:cNvSpPr/>
            <p:nvPr/>
          </p:nvSpPr>
          <p:spPr>
            <a:xfrm>
              <a:off x="1133146" y="2068315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92406936-50B9-417A-A3C0-59F7AFCDB550}"/>
                </a:ext>
              </a:extLst>
            </p:cNvPr>
            <p:cNvSpPr/>
            <p:nvPr/>
          </p:nvSpPr>
          <p:spPr>
            <a:xfrm>
              <a:off x="1381216" y="2068315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903E248C-9665-4A0B-85D6-A04419F5AC2E}"/>
                </a:ext>
              </a:extLst>
            </p:cNvPr>
            <p:cNvSpPr/>
            <p:nvPr/>
          </p:nvSpPr>
          <p:spPr>
            <a:xfrm>
              <a:off x="1629284" y="2068315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C6148A9-4F4F-4CD0-B61F-713A86F1A80A}"/>
                </a:ext>
              </a:extLst>
            </p:cNvPr>
            <p:cNvSpPr/>
            <p:nvPr/>
          </p:nvSpPr>
          <p:spPr>
            <a:xfrm>
              <a:off x="1877354" y="2068315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EF365E4-9B6D-4F74-A498-33208B81A567}"/>
                </a:ext>
              </a:extLst>
            </p:cNvPr>
            <p:cNvSpPr/>
            <p:nvPr/>
          </p:nvSpPr>
          <p:spPr>
            <a:xfrm>
              <a:off x="2125422" y="2068315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CB69CA9D-DFDE-4BFD-A226-C6F0BAE935CD}"/>
                </a:ext>
              </a:extLst>
            </p:cNvPr>
            <p:cNvSpPr/>
            <p:nvPr/>
          </p:nvSpPr>
          <p:spPr>
            <a:xfrm>
              <a:off x="2373492" y="2068315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E0F085A6-6EB0-4B88-B449-C5AB64453986}"/>
                </a:ext>
              </a:extLst>
            </p:cNvPr>
            <p:cNvSpPr/>
            <p:nvPr/>
          </p:nvSpPr>
          <p:spPr>
            <a:xfrm>
              <a:off x="2621559" y="2068315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13AD7BE-2F85-4C19-AD5A-590BB13EF8E1}"/>
                </a:ext>
              </a:extLst>
            </p:cNvPr>
            <p:cNvSpPr/>
            <p:nvPr/>
          </p:nvSpPr>
          <p:spPr>
            <a:xfrm>
              <a:off x="1133146" y="2280714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08FFDE6-A5D7-4954-85C4-6C3CB64450B5}"/>
                </a:ext>
              </a:extLst>
            </p:cNvPr>
            <p:cNvSpPr/>
            <p:nvPr/>
          </p:nvSpPr>
          <p:spPr>
            <a:xfrm>
              <a:off x="1381216" y="2280714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EDA1AB7-7882-44F1-87A0-ECE7C6D7B9B8}"/>
                </a:ext>
              </a:extLst>
            </p:cNvPr>
            <p:cNvSpPr/>
            <p:nvPr/>
          </p:nvSpPr>
          <p:spPr>
            <a:xfrm>
              <a:off x="1629284" y="2280714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09DCFEE2-DF4A-40A9-A42A-D8F71F216206}"/>
                </a:ext>
              </a:extLst>
            </p:cNvPr>
            <p:cNvSpPr/>
            <p:nvPr/>
          </p:nvSpPr>
          <p:spPr>
            <a:xfrm>
              <a:off x="2125422" y="2280714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1CECDF7-AA8F-4010-8F74-59F2251EAEFF}"/>
                </a:ext>
              </a:extLst>
            </p:cNvPr>
            <p:cNvSpPr/>
            <p:nvPr/>
          </p:nvSpPr>
          <p:spPr>
            <a:xfrm>
              <a:off x="2373492" y="2280713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E19BC595-262C-43BC-ACE9-9E2533D50A96}"/>
                </a:ext>
              </a:extLst>
            </p:cNvPr>
            <p:cNvSpPr/>
            <p:nvPr/>
          </p:nvSpPr>
          <p:spPr>
            <a:xfrm>
              <a:off x="2621559" y="2280716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BEE1EC6-320B-4700-9BC3-86C838A2D38C}"/>
                </a:ext>
              </a:extLst>
            </p:cNvPr>
            <p:cNvSpPr/>
            <p:nvPr/>
          </p:nvSpPr>
          <p:spPr>
            <a:xfrm>
              <a:off x="1133146" y="2493115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3CBD2C3B-3512-4CD6-BBAB-1C56D7322CD0}"/>
                </a:ext>
              </a:extLst>
            </p:cNvPr>
            <p:cNvSpPr/>
            <p:nvPr/>
          </p:nvSpPr>
          <p:spPr>
            <a:xfrm>
              <a:off x="1381216" y="2493115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94BF675-4B41-43E5-81C1-25A3DCADA031}"/>
                </a:ext>
              </a:extLst>
            </p:cNvPr>
            <p:cNvSpPr/>
            <p:nvPr/>
          </p:nvSpPr>
          <p:spPr>
            <a:xfrm>
              <a:off x="1629284" y="2493115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E4D2819-4508-44CD-B497-1D6E784F9F6C}"/>
                </a:ext>
              </a:extLst>
            </p:cNvPr>
            <p:cNvSpPr/>
            <p:nvPr/>
          </p:nvSpPr>
          <p:spPr>
            <a:xfrm>
              <a:off x="1877354" y="2493115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1C0396F-EB97-4DF1-86F3-7E660E7F79B4}"/>
                </a:ext>
              </a:extLst>
            </p:cNvPr>
            <p:cNvSpPr/>
            <p:nvPr/>
          </p:nvSpPr>
          <p:spPr>
            <a:xfrm>
              <a:off x="2125422" y="2493115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72FEEB8-1A1F-4CFD-A0CE-A2CC89ED2241}"/>
                </a:ext>
              </a:extLst>
            </p:cNvPr>
            <p:cNvSpPr/>
            <p:nvPr/>
          </p:nvSpPr>
          <p:spPr>
            <a:xfrm>
              <a:off x="2373492" y="2493115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1AD43556-2AA8-481F-9DCD-E28906439973}"/>
                </a:ext>
              </a:extLst>
            </p:cNvPr>
            <p:cNvSpPr/>
            <p:nvPr/>
          </p:nvSpPr>
          <p:spPr>
            <a:xfrm>
              <a:off x="2621559" y="2493111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BAA06561-6BDF-41EE-859B-F5414237D8E1}"/>
                </a:ext>
              </a:extLst>
            </p:cNvPr>
            <p:cNvSpPr/>
            <p:nvPr/>
          </p:nvSpPr>
          <p:spPr>
            <a:xfrm>
              <a:off x="1133146" y="2705509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4BBDF4D-5275-43AF-BE8E-D03F5BC9CAC0}"/>
                </a:ext>
              </a:extLst>
            </p:cNvPr>
            <p:cNvSpPr/>
            <p:nvPr/>
          </p:nvSpPr>
          <p:spPr>
            <a:xfrm>
              <a:off x="1381216" y="2705509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AB5CEC3-A184-42E1-942C-DEC0F0B142D4}"/>
                </a:ext>
              </a:extLst>
            </p:cNvPr>
            <p:cNvSpPr/>
            <p:nvPr/>
          </p:nvSpPr>
          <p:spPr>
            <a:xfrm>
              <a:off x="1629283" y="2705509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92F4E8A-B4F0-4C13-9508-7C4FBD4AD8EA}"/>
                </a:ext>
              </a:extLst>
            </p:cNvPr>
            <p:cNvSpPr/>
            <p:nvPr/>
          </p:nvSpPr>
          <p:spPr>
            <a:xfrm>
              <a:off x="1877353" y="2705509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B21226C1-CDE9-4910-BE70-7DBC0A1DBE69}"/>
                </a:ext>
              </a:extLst>
            </p:cNvPr>
            <p:cNvSpPr/>
            <p:nvPr/>
          </p:nvSpPr>
          <p:spPr>
            <a:xfrm>
              <a:off x="2125420" y="2705509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8D42E51-FE0F-48AA-8726-0C79AD714550}"/>
                </a:ext>
              </a:extLst>
            </p:cNvPr>
            <p:cNvSpPr/>
            <p:nvPr/>
          </p:nvSpPr>
          <p:spPr>
            <a:xfrm>
              <a:off x="2373491" y="2705516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023BC861-A4E1-4051-AF91-CFF7E4B6882D}"/>
                </a:ext>
              </a:extLst>
            </p:cNvPr>
            <p:cNvSpPr/>
            <p:nvPr/>
          </p:nvSpPr>
          <p:spPr>
            <a:xfrm>
              <a:off x="2621522" y="2705479"/>
              <a:ext cx="36001" cy="36001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10CC9E5-A985-4B31-8D7E-2C661CE32049}"/>
              </a:ext>
            </a:extLst>
          </p:cNvPr>
          <p:cNvGrpSpPr/>
          <p:nvPr/>
        </p:nvGrpSpPr>
        <p:grpSpPr>
          <a:xfrm>
            <a:off x="6041617" y="1561179"/>
            <a:ext cx="873970" cy="911250"/>
            <a:chOff x="5713474" y="1991090"/>
            <a:chExt cx="1200678" cy="1034603"/>
          </a:xfrm>
          <a:scene3d>
            <a:camera prst="isometricLeftDown"/>
            <a:lightRig rig="threePt" dir="t"/>
          </a:scene3d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FBFD95E-32E7-4BC7-9F05-9F766BE27B70}"/>
                </a:ext>
              </a:extLst>
            </p:cNvPr>
            <p:cNvSpPr/>
            <p:nvPr/>
          </p:nvSpPr>
          <p:spPr>
            <a:xfrm>
              <a:off x="5713474" y="1991090"/>
              <a:ext cx="1200678" cy="10346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C66AD99-0080-4DBE-A8C1-AA8061062665}"/>
                </a:ext>
              </a:extLst>
            </p:cNvPr>
            <p:cNvSpPr/>
            <p:nvPr/>
          </p:nvSpPr>
          <p:spPr>
            <a:xfrm>
              <a:off x="5815656" y="2064628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22E952C1-8135-4458-85F6-49B6143762AD}"/>
                </a:ext>
              </a:extLst>
            </p:cNvPr>
            <p:cNvSpPr/>
            <p:nvPr/>
          </p:nvSpPr>
          <p:spPr>
            <a:xfrm>
              <a:off x="6063726" y="2064628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D15B3BC-3688-4002-BBBF-3E4E650CB769}"/>
                </a:ext>
              </a:extLst>
            </p:cNvPr>
            <p:cNvSpPr/>
            <p:nvPr/>
          </p:nvSpPr>
          <p:spPr>
            <a:xfrm>
              <a:off x="6311795" y="2064628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D509646-1D0A-4591-A657-40D381E98C03}"/>
                </a:ext>
              </a:extLst>
            </p:cNvPr>
            <p:cNvSpPr/>
            <p:nvPr/>
          </p:nvSpPr>
          <p:spPr>
            <a:xfrm>
              <a:off x="6559863" y="2064628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0699755-8430-4D9D-BCDE-DC370139025E}"/>
                </a:ext>
              </a:extLst>
            </p:cNvPr>
            <p:cNvSpPr/>
            <p:nvPr/>
          </p:nvSpPr>
          <p:spPr>
            <a:xfrm>
              <a:off x="6807933" y="2064629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47D38C4-B0B2-45DF-8A6B-25B2FB2EF588}"/>
                </a:ext>
              </a:extLst>
            </p:cNvPr>
            <p:cNvSpPr/>
            <p:nvPr/>
          </p:nvSpPr>
          <p:spPr>
            <a:xfrm>
              <a:off x="5815655" y="2270221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B38BA54A-33A4-44AD-85C6-0D98153D99AB}"/>
                </a:ext>
              </a:extLst>
            </p:cNvPr>
            <p:cNvSpPr/>
            <p:nvPr/>
          </p:nvSpPr>
          <p:spPr>
            <a:xfrm>
              <a:off x="6063725" y="2270222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D71AB47-F098-4BFA-AA8B-5089905833F4}"/>
                </a:ext>
              </a:extLst>
            </p:cNvPr>
            <p:cNvSpPr/>
            <p:nvPr/>
          </p:nvSpPr>
          <p:spPr>
            <a:xfrm>
              <a:off x="6311794" y="2270223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27B1409-8C4C-41C5-94AB-1B6669B682A7}"/>
                </a:ext>
              </a:extLst>
            </p:cNvPr>
            <p:cNvSpPr/>
            <p:nvPr/>
          </p:nvSpPr>
          <p:spPr>
            <a:xfrm>
              <a:off x="6559862" y="2270224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2D885ED-4289-462E-B69D-04529EE46A08}"/>
                </a:ext>
              </a:extLst>
            </p:cNvPr>
            <p:cNvSpPr/>
            <p:nvPr/>
          </p:nvSpPr>
          <p:spPr>
            <a:xfrm>
              <a:off x="6807932" y="2270226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06D2C03-A7F5-4771-B401-F45025CE0206}"/>
                </a:ext>
              </a:extLst>
            </p:cNvPr>
            <p:cNvSpPr/>
            <p:nvPr/>
          </p:nvSpPr>
          <p:spPr>
            <a:xfrm>
              <a:off x="5815658" y="2482620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28923B0-3503-4ABA-9A7A-ED3B06818009}"/>
                </a:ext>
              </a:extLst>
            </p:cNvPr>
            <p:cNvSpPr/>
            <p:nvPr/>
          </p:nvSpPr>
          <p:spPr>
            <a:xfrm>
              <a:off x="6063727" y="2482620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28199BD-52A5-4E00-9589-D1C54FAAE5F8}"/>
                </a:ext>
              </a:extLst>
            </p:cNvPr>
            <p:cNvSpPr/>
            <p:nvPr/>
          </p:nvSpPr>
          <p:spPr>
            <a:xfrm>
              <a:off x="6311797" y="2482620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ABFD513-AD13-4CC7-9981-AC0D4FA450DA}"/>
                </a:ext>
              </a:extLst>
            </p:cNvPr>
            <p:cNvSpPr/>
            <p:nvPr/>
          </p:nvSpPr>
          <p:spPr>
            <a:xfrm>
              <a:off x="6559865" y="2482620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00C63DF6-E9EF-4EC6-9044-7BBDBF9A973C}"/>
                </a:ext>
              </a:extLst>
            </p:cNvPr>
            <p:cNvSpPr/>
            <p:nvPr/>
          </p:nvSpPr>
          <p:spPr>
            <a:xfrm>
              <a:off x="6807937" y="2482618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BBDA9AD-5DDD-4B86-893A-BD36652167CA}"/>
                </a:ext>
              </a:extLst>
            </p:cNvPr>
            <p:cNvSpPr/>
            <p:nvPr/>
          </p:nvSpPr>
          <p:spPr>
            <a:xfrm>
              <a:off x="5815659" y="2695014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18CA2B85-FC6C-404F-B789-E1937B315A7A}"/>
                </a:ext>
              </a:extLst>
            </p:cNvPr>
            <p:cNvSpPr/>
            <p:nvPr/>
          </p:nvSpPr>
          <p:spPr>
            <a:xfrm>
              <a:off x="6063729" y="2695014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CC4350D-5B40-437A-A44F-90D33D43AD77}"/>
                </a:ext>
              </a:extLst>
            </p:cNvPr>
            <p:cNvSpPr/>
            <p:nvPr/>
          </p:nvSpPr>
          <p:spPr>
            <a:xfrm>
              <a:off x="6311798" y="2695014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2901E25-59FA-428F-8813-E29E530C5384}"/>
                </a:ext>
              </a:extLst>
            </p:cNvPr>
            <p:cNvSpPr/>
            <p:nvPr/>
          </p:nvSpPr>
          <p:spPr>
            <a:xfrm>
              <a:off x="6559866" y="2695014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4ECEDF3-4669-4D87-9F20-8ABED7836CB2}"/>
                </a:ext>
              </a:extLst>
            </p:cNvPr>
            <p:cNvSpPr/>
            <p:nvPr/>
          </p:nvSpPr>
          <p:spPr>
            <a:xfrm>
              <a:off x="6807936" y="2695013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EC8985C-C426-4D3F-B357-BB4A3A1E2F42}"/>
                </a:ext>
              </a:extLst>
            </p:cNvPr>
            <p:cNvSpPr/>
            <p:nvPr/>
          </p:nvSpPr>
          <p:spPr>
            <a:xfrm>
              <a:off x="5815662" y="2907408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AA4E4764-0B41-44E1-923A-992260BE13F8}"/>
                </a:ext>
              </a:extLst>
            </p:cNvPr>
            <p:cNvSpPr/>
            <p:nvPr/>
          </p:nvSpPr>
          <p:spPr>
            <a:xfrm>
              <a:off x="6063734" y="2907408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E507207-8723-4B81-AA91-E77605C310EA}"/>
                </a:ext>
              </a:extLst>
            </p:cNvPr>
            <p:cNvSpPr/>
            <p:nvPr/>
          </p:nvSpPr>
          <p:spPr>
            <a:xfrm>
              <a:off x="6311802" y="2907408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B3E4AE2-69FD-4A40-BE6E-48DE317EF246}"/>
                </a:ext>
              </a:extLst>
            </p:cNvPr>
            <p:cNvSpPr/>
            <p:nvPr/>
          </p:nvSpPr>
          <p:spPr>
            <a:xfrm>
              <a:off x="6559869" y="2907386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BC046DE6-6924-4798-9940-3E0A31B25B2B}"/>
                </a:ext>
              </a:extLst>
            </p:cNvPr>
            <p:cNvSpPr/>
            <p:nvPr/>
          </p:nvSpPr>
          <p:spPr>
            <a:xfrm>
              <a:off x="6807848" y="2907426"/>
              <a:ext cx="36001" cy="36000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3EB54F4-1C41-40D8-BACA-D077D24A7256}"/>
              </a:ext>
            </a:extLst>
          </p:cNvPr>
          <p:cNvGrpSpPr/>
          <p:nvPr/>
        </p:nvGrpSpPr>
        <p:grpSpPr>
          <a:xfrm>
            <a:off x="4128657" y="1561180"/>
            <a:ext cx="873970" cy="927715"/>
            <a:chOff x="5728722" y="1991093"/>
            <a:chExt cx="1200680" cy="1034603"/>
          </a:xfrm>
          <a:scene3d>
            <a:camera prst="isometricRightUp"/>
            <a:lightRig rig="threePt" dir="t"/>
          </a:scene3d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118B1B3-F928-40E1-B6F7-F510A8834F9D}"/>
                </a:ext>
              </a:extLst>
            </p:cNvPr>
            <p:cNvSpPr/>
            <p:nvPr/>
          </p:nvSpPr>
          <p:spPr>
            <a:xfrm>
              <a:off x="5728722" y="1991093"/>
              <a:ext cx="1200680" cy="103460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107F102-36ED-473F-8FAC-8A772D9FB96D}"/>
                </a:ext>
              </a:extLst>
            </p:cNvPr>
            <p:cNvSpPr/>
            <p:nvPr/>
          </p:nvSpPr>
          <p:spPr>
            <a:xfrm>
              <a:off x="5815664" y="2064630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D62BB14-61EF-4A85-8EAA-902E0B3626B5}"/>
                </a:ext>
              </a:extLst>
            </p:cNvPr>
            <p:cNvSpPr/>
            <p:nvPr/>
          </p:nvSpPr>
          <p:spPr>
            <a:xfrm>
              <a:off x="6063734" y="2064630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F541428-A02C-421B-A88D-05DDF1D13DEA}"/>
                </a:ext>
              </a:extLst>
            </p:cNvPr>
            <p:cNvSpPr/>
            <p:nvPr/>
          </p:nvSpPr>
          <p:spPr>
            <a:xfrm>
              <a:off x="6311802" y="2064630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D72E621-0264-4B97-B351-0800ABA44F65}"/>
                </a:ext>
              </a:extLst>
            </p:cNvPr>
            <p:cNvSpPr/>
            <p:nvPr/>
          </p:nvSpPr>
          <p:spPr>
            <a:xfrm>
              <a:off x="6559870" y="2064630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8664E4F-4132-4BA8-879F-90E1294F8BA4}"/>
                </a:ext>
              </a:extLst>
            </p:cNvPr>
            <p:cNvSpPr/>
            <p:nvPr/>
          </p:nvSpPr>
          <p:spPr>
            <a:xfrm>
              <a:off x="6807940" y="2064631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1E6487F1-96AF-40B6-8412-66679B87FCE4}"/>
                </a:ext>
              </a:extLst>
            </p:cNvPr>
            <p:cNvSpPr/>
            <p:nvPr/>
          </p:nvSpPr>
          <p:spPr>
            <a:xfrm>
              <a:off x="5815664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1CED66B-1508-43CE-876C-0AB2CC7A85E3}"/>
                </a:ext>
              </a:extLst>
            </p:cNvPr>
            <p:cNvSpPr/>
            <p:nvPr/>
          </p:nvSpPr>
          <p:spPr>
            <a:xfrm>
              <a:off x="6063734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210A276-EB5F-466C-B01F-D3FEB716F309}"/>
                </a:ext>
              </a:extLst>
            </p:cNvPr>
            <p:cNvSpPr/>
            <p:nvPr/>
          </p:nvSpPr>
          <p:spPr>
            <a:xfrm>
              <a:off x="6311802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5C03238-5940-4CE1-B5F5-641308764540}"/>
                </a:ext>
              </a:extLst>
            </p:cNvPr>
            <p:cNvSpPr/>
            <p:nvPr/>
          </p:nvSpPr>
          <p:spPr>
            <a:xfrm>
              <a:off x="6559870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AEA6B8E-6DCB-4040-9600-C8C1DF7EF440}"/>
                </a:ext>
              </a:extLst>
            </p:cNvPr>
            <p:cNvSpPr/>
            <p:nvPr/>
          </p:nvSpPr>
          <p:spPr>
            <a:xfrm>
              <a:off x="6807940" y="227022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7D178E48-9A38-4C07-BD61-FA5B830A4202}"/>
                </a:ext>
              </a:extLst>
            </p:cNvPr>
            <p:cNvSpPr/>
            <p:nvPr/>
          </p:nvSpPr>
          <p:spPr>
            <a:xfrm>
              <a:off x="5815664" y="248261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055E3DC-D638-4937-A027-D7697636EF50}"/>
                </a:ext>
              </a:extLst>
            </p:cNvPr>
            <p:cNvSpPr/>
            <p:nvPr/>
          </p:nvSpPr>
          <p:spPr>
            <a:xfrm>
              <a:off x="6063734" y="248261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E32A3D1-D86C-4891-B9BD-36AD77679C65}"/>
                </a:ext>
              </a:extLst>
            </p:cNvPr>
            <p:cNvSpPr/>
            <p:nvPr/>
          </p:nvSpPr>
          <p:spPr>
            <a:xfrm>
              <a:off x="6311802" y="248261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2FC63AF-A2B7-4C28-9394-233B45173065}"/>
                </a:ext>
              </a:extLst>
            </p:cNvPr>
            <p:cNvSpPr/>
            <p:nvPr/>
          </p:nvSpPr>
          <p:spPr>
            <a:xfrm>
              <a:off x="6559870" y="248261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586E8F40-22BC-46DB-BFE5-E3B59EB89DCB}"/>
                </a:ext>
              </a:extLst>
            </p:cNvPr>
            <p:cNvSpPr/>
            <p:nvPr/>
          </p:nvSpPr>
          <p:spPr>
            <a:xfrm>
              <a:off x="6807943" y="2482615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46D2EED-6B29-4E27-8194-D3F4A0D14DF5}"/>
                </a:ext>
              </a:extLst>
            </p:cNvPr>
            <p:cNvSpPr/>
            <p:nvPr/>
          </p:nvSpPr>
          <p:spPr>
            <a:xfrm>
              <a:off x="5815667" y="269501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E44EEEB-1399-4E2A-AAB0-ECBA2CCD16E2}"/>
                </a:ext>
              </a:extLst>
            </p:cNvPr>
            <p:cNvSpPr/>
            <p:nvPr/>
          </p:nvSpPr>
          <p:spPr>
            <a:xfrm>
              <a:off x="6063737" y="269501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E916C35-D941-4A5B-B474-93227FE748EE}"/>
                </a:ext>
              </a:extLst>
            </p:cNvPr>
            <p:cNvSpPr/>
            <p:nvPr/>
          </p:nvSpPr>
          <p:spPr>
            <a:xfrm>
              <a:off x="6311805" y="269501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4B44303-FE0D-42B1-A984-49FB797B6D5C}"/>
                </a:ext>
              </a:extLst>
            </p:cNvPr>
            <p:cNvSpPr/>
            <p:nvPr/>
          </p:nvSpPr>
          <p:spPr>
            <a:xfrm>
              <a:off x="6559874" y="269500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0B117EB7-4C4A-4ECD-8761-A5404AAC5CBD}"/>
                </a:ext>
              </a:extLst>
            </p:cNvPr>
            <p:cNvSpPr/>
            <p:nvPr/>
          </p:nvSpPr>
          <p:spPr>
            <a:xfrm>
              <a:off x="6807942" y="2695012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F88B785-C91B-4DB4-88BC-89985C2CA28E}"/>
                </a:ext>
              </a:extLst>
            </p:cNvPr>
            <p:cNvSpPr/>
            <p:nvPr/>
          </p:nvSpPr>
          <p:spPr>
            <a:xfrm>
              <a:off x="5815664" y="290740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8D5C8BF-5E8B-42AA-9DBA-061894D6F1DB}"/>
                </a:ext>
              </a:extLst>
            </p:cNvPr>
            <p:cNvSpPr/>
            <p:nvPr/>
          </p:nvSpPr>
          <p:spPr>
            <a:xfrm>
              <a:off x="6063734" y="290740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70BE5F5-DFBF-4045-B05D-AC4810E79E86}"/>
                </a:ext>
              </a:extLst>
            </p:cNvPr>
            <p:cNvSpPr/>
            <p:nvPr/>
          </p:nvSpPr>
          <p:spPr>
            <a:xfrm>
              <a:off x="6311801" y="290740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DCE943B7-F4E6-4757-B4C8-91A957B649CE}"/>
                </a:ext>
              </a:extLst>
            </p:cNvPr>
            <p:cNvSpPr/>
            <p:nvPr/>
          </p:nvSpPr>
          <p:spPr>
            <a:xfrm>
              <a:off x="6559868" y="2907389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9CEC02D-5D8C-4FF4-A741-FC662FB35FF7}"/>
                </a:ext>
              </a:extLst>
            </p:cNvPr>
            <p:cNvSpPr/>
            <p:nvPr/>
          </p:nvSpPr>
          <p:spPr>
            <a:xfrm>
              <a:off x="6807847" y="2907426"/>
              <a:ext cx="36001" cy="35999"/>
            </a:xfrm>
            <a:prstGeom prst="ellipse">
              <a:avLst/>
            </a:prstGeom>
            <a:solidFill>
              <a:srgbClr val="FFD2D2"/>
            </a:solidFill>
            <a:ln w="3175">
              <a:solidFill>
                <a:srgbClr val="FF3232"/>
              </a:solidFill>
            </a:ln>
            <a:effectLst>
              <a:glow rad="88900">
                <a:srgbClr val="FF6464">
                  <a:alpha val="5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752D7F6-DA74-4258-B1A7-D1A2C9BF572C}"/>
              </a:ext>
            </a:extLst>
          </p:cNvPr>
          <p:cNvSpPr txBox="1"/>
          <p:nvPr/>
        </p:nvSpPr>
        <p:spPr>
          <a:xfrm>
            <a:off x="4950934" y="2225785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+mj-lt"/>
              </a:rPr>
              <a:t>Geo. Cal. Target</a:t>
            </a:r>
            <a:endParaRPr lang="ko-KR" altLang="en-US" sz="1000">
              <a:latin typeface="+mj-lt"/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87FCC53-761E-4735-AACD-F648F2FDF33A}"/>
              </a:ext>
            </a:extLst>
          </p:cNvPr>
          <p:cNvCxnSpPr>
            <a:cxnSpLocks/>
          </p:cNvCxnSpPr>
          <p:nvPr/>
        </p:nvCxnSpPr>
        <p:spPr>
          <a:xfrm rot="5400000">
            <a:off x="5535311" y="1678339"/>
            <a:ext cx="0" cy="2891205"/>
          </a:xfrm>
          <a:prstGeom prst="line">
            <a:avLst/>
          </a:prstGeom>
          <a:ln w="3175">
            <a:solidFill>
              <a:schemeClr val="accent6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9660E8A6-49E7-4D3C-85AB-986486FC2126}"/>
              </a:ext>
            </a:extLst>
          </p:cNvPr>
          <p:cNvSpPr/>
          <p:nvPr/>
        </p:nvSpPr>
        <p:spPr>
          <a:xfrm rot="5400000">
            <a:off x="5435801" y="2913390"/>
            <a:ext cx="335209" cy="424079"/>
          </a:xfrm>
          <a:prstGeom prst="ellipse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8476D6A-4E32-4827-AA1A-68DF7D0F07E6}"/>
              </a:ext>
            </a:extLst>
          </p:cNvPr>
          <p:cNvCxnSpPr>
            <a:cxnSpLocks/>
          </p:cNvCxnSpPr>
          <p:nvPr/>
        </p:nvCxnSpPr>
        <p:spPr>
          <a:xfrm rot="5400000">
            <a:off x="5950182" y="2280195"/>
            <a:ext cx="497928" cy="11914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A58C10D-5628-4681-98C5-312A6C9FF68F}"/>
              </a:ext>
            </a:extLst>
          </p:cNvPr>
          <p:cNvCxnSpPr>
            <a:cxnSpLocks/>
          </p:cNvCxnSpPr>
          <p:nvPr/>
        </p:nvCxnSpPr>
        <p:spPr>
          <a:xfrm rot="5400000" flipV="1">
            <a:off x="4744615" y="2290354"/>
            <a:ext cx="510463" cy="118022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원호 126">
            <a:extLst>
              <a:ext uri="{FF2B5EF4-FFF2-40B4-BE49-F238E27FC236}">
                <a16:creationId xmlns:a16="http://schemas.microsoft.com/office/drawing/2014/main" id="{F57C2ADD-DB26-4465-AB4A-F85E8DEF4951}"/>
              </a:ext>
            </a:extLst>
          </p:cNvPr>
          <p:cNvSpPr/>
          <p:nvPr/>
        </p:nvSpPr>
        <p:spPr>
          <a:xfrm>
            <a:off x="5175056" y="2779774"/>
            <a:ext cx="851091" cy="738874"/>
          </a:xfrm>
          <a:prstGeom prst="arc">
            <a:avLst>
              <a:gd name="adj1" fmla="val 12608744"/>
              <a:gd name="adj2" fmla="val 19724483"/>
            </a:avLst>
          </a:prstGeom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90FED1-3238-49FF-A586-C849CC9FAECC}"/>
              </a:ext>
            </a:extLst>
          </p:cNvPr>
          <p:cNvSpPr txBox="1"/>
          <p:nvPr/>
        </p:nvSpPr>
        <p:spPr>
          <a:xfrm>
            <a:off x="5768500" y="2673197"/>
            <a:ext cx="4187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+mj-lt"/>
              </a:rPr>
              <a:t>≈120°</a:t>
            </a:r>
            <a:endParaRPr lang="ko-KR" altLang="en-US" sz="700">
              <a:latin typeface="+mj-lt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309E5BB-2A18-4FCE-91BD-9DDAC510D7B8}"/>
              </a:ext>
            </a:extLst>
          </p:cNvPr>
          <p:cNvSpPr txBox="1"/>
          <p:nvPr/>
        </p:nvSpPr>
        <p:spPr>
          <a:xfrm>
            <a:off x="5366392" y="3287969"/>
            <a:ext cx="43633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>
                <a:latin typeface="+mj-lt"/>
              </a:rPr>
              <a:t>LiDAR</a:t>
            </a:r>
            <a:endParaRPr lang="ko-KR" altLang="en-US" sz="700">
              <a:latin typeface="+mj-lt"/>
            </a:endParaRPr>
          </a:p>
        </p:txBody>
      </p:sp>
      <p:pic>
        <p:nvPicPr>
          <p:cNvPr id="2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1A87AE62-E078-DAD3-CCC6-22C0C0E7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13" y="1766460"/>
            <a:ext cx="2597817" cy="12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5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/>
              <a:t>Lens Calibration: four coordinates</a:t>
            </a:r>
            <a:endParaRPr lang="ko-KR" altLang="en-US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E515B64-5A1D-40CE-B02E-2B149A3CAAFB}"/>
                  </a:ext>
                </a:extLst>
              </p:cNvPr>
              <p:cNvSpPr txBox="1"/>
              <p:nvPr/>
            </p:nvSpPr>
            <p:spPr>
              <a:xfrm>
                <a:off x="1660636" y="4010518"/>
                <a:ext cx="405394" cy="3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E515B64-5A1D-40CE-B02E-2B149A3C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636" y="4010518"/>
                <a:ext cx="405394" cy="35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29D3802-EAFC-4055-9708-5CA34A19480A}"/>
              </a:ext>
            </a:extLst>
          </p:cNvPr>
          <p:cNvCxnSpPr>
            <a:cxnSpLocks/>
          </p:cNvCxnSpPr>
          <p:nvPr/>
        </p:nvCxnSpPr>
        <p:spPr>
          <a:xfrm>
            <a:off x="860811" y="3765901"/>
            <a:ext cx="909725" cy="1091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04AB58C-62B3-4B54-9BCE-B2552CDF9C3E}"/>
              </a:ext>
            </a:extLst>
          </p:cNvPr>
          <p:cNvCxnSpPr>
            <a:cxnSpLocks/>
          </p:cNvCxnSpPr>
          <p:nvPr/>
        </p:nvCxnSpPr>
        <p:spPr>
          <a:xfrm flipV="1">
            <a:off x="1124322" y="3097080"/>
            <a:ext cx="0" cy="17604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CA92C903-8F38-426F-AB4B-2753C169BA8C}"/>
              </a:ext>
            </a:extLst>
          </p:cNvPr>
          <p:cNvSpPr/>
          <p:nvPr/>
        </p:nvSpPr>
        <p:spPr>
          <a:xfrm rot="16200000">
            <a:off x="970749" y="3755248"/>
            <a:ext cx="1996398" cy="680059"/>
          </a:xfrm>
          <a:prstGeom prst="parallelogram">
            <a:avLst>
              <a:gd name="adj" fmla="val 120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5BCC253-8899-493D-98A8-0BF97110A024}"/>
              </a:ext>
            </a:extLst>
          </p:cNvPr>
          <p:cNvCxnSpPr>
            <a:cxnSpLocks/>
          </p:cNvCxnSpPr>
          <p:nvPr/>
        </p:nvCxnSpPr>
        <p:spPr>
          <a:xfrm rot="16200000">
            <a:off x="1573008" y="3716840"/>
            <a:ext cx="0" cy="756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1B147A5-DF38-4F9E-AE00-2514D7D52B4F}"/>
              </a:ext>
            </a:extLst>
          </p:cNvPr>
          <p:cNvCxnSpPr>
            <a:cxnSpLocks/>
            <a:endCxn id="21" idx="4"/>
          </p:cNvCxnSpPr>
          <p:nvPr/>
        </p:nvCxnSpPr>
        <p:spPr>
          <a:xfrm>
            <a:off x="1971726" y="4095277"/>
            <a:ext cx="337252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4C27B52-2758-432D-B52D-362AA301241C}"/>
              </a:ext>
            </a:extLst>
          </p:cNvPr>
          <p:cNvCxnSpPr>
            <a:cxnSpLocks/>
            <a:endCxn id="21" idx="5"/>
          </p:cNvCxnSpPr>
          <p:nvPr/>
        </p:nvCxnSpPr>
        <p:spPr>
          <a:xfrm flipV="1">
            <a:off x="1968949" y="4684877"/>
            <a:ext cx="0" cy="3892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784DA07-F2B5-4E15-883E-37D9FF5B110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308978" y="4503878"/>
            <a:ext cx="610490" cy="733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6A94E9D-C4CE-48AF-936E-CDE06F6EDD53}"/>
              </a:ext>
            </a:extLst>
          </p:cNvPr>
          <p:cNvCxnSpPr>
            <a:cxnSpLocks/>
          </p:cNvCxnSpPr>
          <p:nvPr/>
        </p:nvCxnSpPr>
        <p:spPr>
          <a:xfrm>
            <a:off x="2308978" y="4100207"/>
            <a:ext cx="923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평행 사변형 44">
            <a:extLst>
              <a:ext uri="{FF2B5EF4-FFF2-40B4-BE49-F238E27FC236}">
                <a16:creationId xmlns:a16="http://schemas.microsoft.com/office/drawing/2014/main" id="{3EA4F8F5-5A40-4E61-819B-2A47C2482390}"/>
              </a:ext>
            </a:extLst>
          </p:cNvPr>
          <p:cNvSpPr/>
          <p:nvPr/>
        </p:nvSpPr>
        <p:spPr>
          <a:xfrm rot="16200000">
            <a:off x="1711926" y="3543138"/>
            <a:ext cx="3016267" cy="1027470"/>
          </a:xfrm>
          <a:prstGeom prst="parallelogram">
            <a:avLst>
              <a:gd name="adj" fmla="val 120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95819D9-58D6-4EC5-80A8-01370779ADB2}"/>
              </a:ext>
            </a:extLst>
          </p:cNvPr>
          <p:cNvCxnSpPr>
            <a:cxnSpLocks/>
          </p:cNvCxnSpPr>
          <p:nvPr/>
        </p:nvCxnSpPr>
        <p:spPr>
          <a:xfrm>
            <a:off x="3232605" y="4095277"/>
            <a:ext cx="55396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3CD9001-9538-47A0-BAB7-A6B0074F41F6}"/>
              </a:ext>
            </a:extLst>
          </p:cNvPr>
          <p:cNvCxnSpPr>
            <a:cxnSpLocks/>
          </p:cNvCxnSpPr>
          <p:nvPr/>
        </p:nvCxnSpPr>
        <p:spPr>
          <a:xfrm>
            <a:off x="3786569" y="4095277"/>
            <a:ext cx="1582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A2FF78D-6DAB-4CB5-8588-3E813C7E890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984189" y="4813961"/>
            <a:ext cx="207879" cy="962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D1A6ECB-77EB-462C-9E11-8CB8C2FDA357}"/>
              </a:ext>
            </a:extLst>
          </p:cNvPr>
          <p:cNvSpPr txBox="1"/>
          <p:nvPr/>
        </p:nvSpPr>
        <p:spPr>
          <a:xfrm>
            <a:off x="1398319" y="5776128"/>
            <a:ext cx="1171739" cy="55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normalized </a:t>
            </a:r>
          </a:p>
          <a:p>
            <a:pPr algn="ctr"/>
            <a:r>
              <a:rPr lang="en-US" altLang="ko-KR" sz="1100"/>
              <a:t>image plane</a:t>
            </a:r>
            <a:endParaRPr lang="ko-KR" altLang="en-US" sz="110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2C7870A-B2DB-41AA-B8BD-A559873FAD75}"/>
              </a:ext>
            </a:extLst>
          </p:cNvPr>
          <p:cNvCxnSpPr>
            <a:cxnSpLocks/>
          </p:cNvCxnSpPr>
          <p:nvPr/>
        </p:nvCxnSpPr>
        <p:spPr>
          <a:xfrm flipH="1">
            <a:off x="3506795" y="5082506"/>
            <a:ext cx="126970" cy="852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16DB266-B3A0-4A5E-A46C-F465FF29B775}"/>
              </a:ext>
            </a:extLst>
          </p:cNvPr>
          <p:cNvSpPr txBox="1"/>
          <p:nvPr/>
        </p:nvSpPr>
        <p:spPr>
          <a:xfrm>
            <a:off x="3047896" y="5865628"/>
            <a:ext cx="1171739" cy="338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image plane</a:t>
            </a:r>
            <a:endParaRPr lang="ko-KR" altLang="en-US" sz="11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59FAEF4-ADF9-4C96-BB43-314320B35494}"/>
              </a:ext>
            </a:extLst>
          </p:cNvPr>
          <p:cNvCxnSpPr>
            <a:cxnSpLocks/>
          </p:cNvCxnSpPr>
          <p:nvPr/>
        </p:nvCxnSpPr>
        <p:spPr>
          <a:xfrm flipV="1">
            <a:off x="4707702" y="2936319"/>
            <a:ext cx="0" cy="960349"/>
          </a:xfrm>
          <a:prstGeom prst="straightConnector1">
            <a:avLst/>
          </a:prstGeom>
          <a:ln w="76200">
            <a:solidFill>
              <a:srgbClr val="0000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2B8A9C0-2C60-41D7-B1EB-98495AAB7B12}"/>
              </a:ext>
            </a:extLst>
          </p:cNvPr>
          <p:cNvCxnSpPr>
            <a:cxnSpLocks/>
          </p:cNvCxnSpPr>
          <p:nvPr/>
        </p:nvCxnSpPr>
        <p:spPr>
          <a:xfrm flipH="1" flipV="1">
            <a:off x="4711491" y="3876515"/>
            <a:ext cx="186407" cy="2236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3" name="직선 연결선 8192">
            <a:extLst>
              <a:ext uri="{FF2B5EF4-FFF2-40B4-BE49-F238E27FC236}">
                <a16:creationId xmlns:a16="http://schemas.microsoft.com/office/drawing/2014/main" id="{F05C578B-0DA0-4BE3-8575-5925A1DB743B}"/>
              </a:ext>
            </a:extLst>
          </p:cNvPr>
          <p:cNvCxnSpPr>
            <a:cxnSpLocks/>
          </p:cNvCxnSpPr>
          <p:nvPr/>
        </p:nvCxnSpPr>
        <p:spPr>
          <a:xfrm flipV="1">
            <a:off x="1135290" y="2694742"/>
            <a:ext cx="4307417" cy="1400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93D466C-BD60-496F-9D60-C1083E7A5EC5}"/>
              </a:ext>
            </a:extLst>
          </p:cNvPr>
          <p:cNvCxnSpPr>
            <a:cxnSpLocks/>
          </p:cNvCxnSpPr>
          <p:nvPr/>
        </p:nvCxnSpPr>
        <p:spPr>
          <a:xfrm>
            <a:off x="980793" y="3881759"/>
            <a:ext cx="376984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07" name="TextBox 8206">
                <a:extLst>
                  <a:ext uri="{FF2B5EF4-FFF2-40B4-BE49-F238E27FC236}">
                    <a16:creationId xmlns:a16="http://schemas.microsoft.com/office/drawing/2014/main" id="{38B39FC6-83B5-466A-BF3E-224ABA43FCB1}"/>
                  </a:ext>
                </a:extLst>
              </p:cNvPr>
              <p:cNvSpPr txBox="1"/>
              <p:nvPr/>
            </p:nvSpPr>
            <p:spPr>
              <a:xfrm>
                <a:off x="4645931" y="2911754"/>
                <a:ext cx="992633" cy="3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207" name="TextBox 8206">
                <a:extLst>
                  <a:ext uri="{FF2B5EF4-FFF2-40B4-BE49-F238E27FC236}">
                    <a16:creationId xmlns:a16="http://schemas.microsoft.com/office/drawing/2014/main" id="{38B39FC6-83B5-466A-BF3E-224ABA43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931" y="2911754"/>
                <a:ext cx="992633" cy="358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8" name="타원 8207">
            <a:extLst>
              <a:ext uri="{FF2B5EF4-FFF2-40B4-BE49-F238E27FC236}">
                <a16:creationId xmlns:a16="http://schemas.microsoft.com/office/drawing/2014/main" id="{11684230-0F98-4510-AF46-B892088020F2}"/>
              </a:ext>
            </a:extLst>
          </p:cNvPr>
          <p:cNvSpPr/>
          <p:nvPr/>
        </p:nvSpPr>
        <p:spPr>
          <a:xfrm>
            <a:off x="4655055" y="2887444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47E542FE-5D3C-4828-8493-EB107CEE7CC7}"/>
              </a:ext>
            </a:extLst>
          </p:cNvPr>
          <p:cNvSpPr/>
          <p:nvPr/>
        </p:nvSpPr>
        <p:spPr>
          <a:xfrm>
            <a:off x="2982052" y="3441166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5ED66FF-F155-4693-BC94-DC6DEB7EE7C3}"/>
              </a:ext>
            </a:extLst>
          </p:cNvPr>
          <p:cNvSpPr/>
          <p:nvPr/>
        </p:nvSpPr>
        <p:spPr>
          <a:xfrm>
            <a:off x="1863333" y="3806220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9" name="TextBox 8208">
                <a:extLst>
                  <a:ext uri="{FF2B5EF4-FFF2-40B4-BE49-F238E27FC236}">
                    <a16:creationId xmlns:a16="http://schemas.microsoft.com/office/drawing/2014/main" id="{8DA208A5-6300-4153-AEB4-E425F9CB324E}"/>
                  </a:ext>
                </a:extLst>
              </p:cNvPr>
              <p:cNvSpPr txBox="1"/>
              <p:nvPr/>
            </p:nvSpPr>
            <p:spPr>
              <a:xfrm>
                <a:off x="790904" y="3931376"/>
                <a:ext cx="441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8209" name="TextBox 8208">
                <a:extLst>
                  <a:ext uri="{FF2B5EF4-FFF2-40B4-BE49-F238E27FC236}">
                    <a16:creationId xmlns:a16="http://schemas.microsoft.com/office/drawing/2014/main" id="{8DA208A5-6300-4153-AEB4-E425F9CB3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04" y="3931376"/>
                <a:ext cx="4414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0BA5FF-413A-47E6-8BBA-D2A0D9DA7BE2}"/>
                  </a:ext>
                </a:extLst>
              </p:cNvPr>
              <p:cNvSpPr txBox="1"/>
              <p:nvPr/>
            </p:nvSpPr>
            <p:spPr>
              <a:xfrm>
                <a:off x="2865714" y="4111755"/>
                <a:ext cx="411210" cy="3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60BA5FF-413A-47E6-8BBA-D2A0D9DA7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714" y="4111755"/>
                <a:ext cx="411210" cy="358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C1C074C-FFCD-403F-93CC-C665D6F1A87A}"/>
              </a:ext>
            </a:extLst>
          </p:cNvPr>
          <p:cNvCxnSpPr>
            <a:cxnSpLocks/>
            <a:endCxn id="45" idx="5"/>
          </p:cNvCxnSpPr>
          <p:nvPr/>
        </p:nvCxnSpPr>
        <p:spPr>
          <a:xfrm flipV="1">
            <a:off x="3220059" y="4947672"/>
            <a:ext cx="1" cy="5756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C62018E-7BB2-4D29-986A-1A9DB90B1132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733795" y="4674208"/>
            <a:ext cx="738526" cy="902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8" name="TextBox 8217">
            <a:extLst>
              <a:ext uri="{FF2B5EF4-FFF2-40B4-BE49-F238E27FC236}">
                <a16:creationId xmlns:a16="http://schemas.microsoft.com/office/drawing/2014/main" id="{D9176413-5459-4B5C-9260-24ABA1C53C31}"/>
              </a:ext>
            </a:extLst>
          </p:cNvPr>
          <p:cNvSpPr txBox="1"/>
          <p:nvPr/>
        </p:nvSpPr>
        <p:spPr>
          <a:xfrm>
            <a:off x="99147" y="4314170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camera center</a:t>
            </a:r>
            <a:endParaRPr lang="ko-KR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EFC53B-0B06-4C29-A24E-776F9F3D4379}"/>
                  </a:ext>
                </a:extLst>
              </p:cNvPr>
              <p:cNvSpPr txBox="1"/>
              <p:nvPr/>
            </p:nvSpPr>
            <p:spPr>
              <a:xfrm>
                <a:off x="5355049" y="2434126"/>
                <a:ext cx="397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EFC53B-0B06-4C29-A24E-776F9F3D4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49" y="2434126"/>
                <a:ext cx="397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487784-2A3C-4F8D-A054-36642891ECA4}"/>
                  </a:ext>
                </a:extLst>
              </p:cNvPr>
              <p:cNvSpPr txBox="1"/>
              <p:nvPr/>
            </p:nvSpPr>
            <p:spPr>
              <a:xfrm>
                <a:off x="4203632" y="5913234"/>
                <a:ext cx="2138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ko-KR" sz="1200" b="0">
                    <a:latin typeface="+mn-ea"/>
                  </a:rPr>
                  <a:t>: the center of the camera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200">
                    <a:latin typeface="+mn-ea"/>
                  </a:rPr>
                  <a:t>: focal length of the camera</a:t>
                </a:r>
                <a:endParaRPr lang="ko-KR" altLang="en-US" sz="120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487784-2A3C-4F8D-A054-36642891E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632" y="5913234"/>
                <a:ext cx="2138406" cy="461665"/>
              </a:xfrm>
              <a:prstGeom prst="rect">
                <a:avLst/>
              </a:prstGeom>
              <a:blipFill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0511BB4-FE25-48D7-A627-71833D6CE22E}"/>
              </a:ext>
            </a:extLst>
          </p:cNvPr>
          <p:cNvSpPr txBox="1"/>
          <p:nvPr/>
        </p:nvSpPr>
        <p:spPr>
          <a:xfrm>
            <a:off x="204517" y="720963"/>
            <a:ext cx="42247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There are 4 coordinates in the pinhole camera model.</a:t>
            </a:r>
          </a:p>
          <a:p>
            <a:endParaRPr lang="en-US" altLang="ko-KR" sz="1400"/>
          </a:p>
          <a:p>
            <a:pPr marL="342900" indent="-342900">
              <a:buAutoNum type="arabicPeriod"/>
            </a:pPr>
            <a:r>
              <a:rPr lang="en-US" altLang="ko-KR" sz="1400"/>
              <a:t>World coordinates.</a:t>
            </a:r>
          </a:p>
          <a:p>
            <a:pPr marL="342900" indent="-342900">
              <a:buAutoNum type="arabicPeriod"/>
            </a:pPr>
            <a:r>
              <a:rPr lang="en-US" altLang="ko-KR" sz="1400"/>
              <a:t>Image coordinates.</a:t>
            </a:r>
          </a:p>
          <a:p>
            <a:pPr marL="342900" indent="-342900">
              <a:buAutoNum type="arabicPeriod"/>
            </a:pPr>
            <a:r>
              <a:rPr lang="en-US" altLang="ko-KR" sz="1400"/>
              <a:t>Normalized image coordinates.</a:t>
            </a:r>
          </a:p>
          <a:p>
            <a:pPr marL="342900" indent="-342900">
              <a:buAutoNum type="arabicPeriod"/>
            </a:pPr>
            <a:r>
              <a:rPr lang="en-US" altLang="ko-KR" sz="1400"/>
              <a:t>Sensor coordinates.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A58EC1-6086-4647-B816-553C148185B3}"/>
                  </a:ext>
                </a:extLst>
              </p:cNvPr>
              <p:cNvSpPr txBox="1"/>
              <p:nvPr/>
            </p:nvSpPr>
            <p:spPr>
              <a:xfrm>
                <a:off x="2721163" y="5123764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3A58EC1-6086-4647-B816-553C1481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163" y="5123764"/>
                <a:ext cx="3792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777E4A-B60C-42BF-B4AF-26CEABC102A2}"/>
                  </a:ext>
                </a:extLst>
              </p:cNvPr>
              <p:cNvSpPr txBox="1"/>
              <p:nvPr/>
            </p:nvSpPr>
            <p:spPr>
              <a:xfrm>
                <a:off x="1709433" y="5003268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777E4A-B60C-42BF-B4AF-26CEABC10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433" y="5003268"/>
                <a:ext cx="382605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2726C32-657C-4372-9A7A-F3DE6956F5C9}"/>
              </a:ext>
            </a:extLst>
          </p:cNvPr>
          <p:cNvCxnSpPr>
            <a:cxnSpLocks/>
            <a:stCxn id="95" idx="1"/>
            <a:endCxn id="82" idx="0"/>
          </p:cNvCxnSpPr>
          <p:nvPr/>
        </p:nvCxnSpPr>
        <p:spPr>
          <a:xfrm flipH="1">
            <a:off x="3025997" y="2242785"/>
            <a:ext cx="489236" cy="1198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96CF9E4-E93F-4066-B026-CBC1DDD0B369}"/>
              </a:ext>
            </a:extLst>
          </p:cNvPr>
          <p:cNvCxnSpPr>
            <a:cxnSpLocks/>
            <a:stCxn id="45" idx="5"/>
            <a:endCxn id="45" idx="2"/>
          </p:cNvCxnSpPr>
          <p:nvPr/>
        </p:nvCxnSpPr>
        <p:spPr>
          <a:xfrm flipV="1">
            <a:off x="3220060" y="3166075"/>
            <a:ext cx="0" cy="1781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CB00444-9853-42A5-85E5-7BEF4311B2F4}"/>
              </a:ext>
            </a:extLst>
          </p:cNvPr>
          <p:cNvCxnSpPr>
            <a:cxnSpLocks/>
            <a:stCxn id="45" idx="2"/>
          </p:cNvCxnSpPr>
          <p:nvPr/>
        </p:nvCxnSpPr>
        <p:spPr>
          <a:xfrm flipV="1">
            <a:off x="3220060" y="2532262"/>
            <a:ext cx="0" cy="633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682E658-2CC7-43E4-BAFF-002C0ADD3409}"/>
              </a:ext>
            </a:extLst>
          </p:cNvPr>
          <p:cNvCxnSpPr>
            <a:cxnSpLocks/>
            <a:stCxn id="21" idx="5"/>
            <a:endCxn id="21" idx="2"/>
          </p:cNvCxnSpPr>
          <p:nvPr/>
        </p:nvCxnSpPr>
        <p:spPr>
          <a:xfrm flipV="1">
            <a:off x="1968949" y="3505679"/>
            <a:ext cx="0" cy="1179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B470814-35BE-4BCB-B0A9-BB4E49E6E2EE}"/>
              </a:ext>
            </a:extLst>
          </p:cNvPr>
          <p:cNvCxnSpPr>
            <a:cxnSpLocks/>
            <a:stCxn id="21" idx="2"/>
          </p:cNvCxnSpPr>
          <p:nvPr/>
        </p:nvCxnSpPr>
        <p:spPr>
          <a:xfrm flipV="1">
            <a:off x="1968949" y="3071835"/>
            <a:ext cx="0" cy="433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C542573-F32E-4BFD-A8AA-33E2268F4071}"/>
              </a:ext>
            </a:extLst>
          </p:cNvPr>
          <p:cNvCxnSpPr>
            <a:cxnSpLocks/>
            <a:stCxn id="21" idx="3"/>
            <a:endCxn id="21" idx="1"/>
          </p:cNvCxnSpPr>
          <p:nvPr/>
        </p:nvCxnSpPr>
        <p:spPr>
          <a:xfrm flipH="1" flipV="1">
            <a:off x="1628919" y="3686678"/>
            <a:ext cx="680059" cy="81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09B5C667-FC0D-4F70-9565-2D4E2351E712}"/>
              </a:ext>
            </a:extLst>
          </p:cNvPr>
          <p:cNvCxnSpPr>
            <a:cxnSpLocks/>
            <a:stCxn id="45" idx="3"/>
            <a:endCxn id="45" idx="1"/>
          </p:cNvCxnSpPr>
          <p:nvPr/>
        </p:nvCxnSpPr>
        <p:spPr>
          <a:xfrm flipH="1" flipV="1">
            <a:off x="2706325" y="3439539"/>
            <a:ext cx="1027470" cy="12346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81147E9-AC37-4C33-A911-95034857DA3A}"/>
              </a:ext>
            </a:extLst>
          </p:cNvPr>
          <p:cNvSpPr txBox="1"/>
          <p:nvPr/>
        </p:nvSpPr>
        <p:spPr>
          <a:xfrm>
            <a:off x="3515233" y="2127369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a projected point </a:t>
            </a:r>
            <a:endParaRPr lang="ko-KR" altLang="en-US" sz="90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5E8131E-56FA-4CAA-ABA0-FBC176CE5101}"/>
              </a:ext>
            </a:extLst>
          </p:cNvPr>
          <p:cNvCxnSpPr>
            <a:cxnSpLocks/>
          </p:cNvCxnSpPr>
          <p:nvPr/>
        </p:nvCxnSpPr>
        <p:spPr>
          <a:xfrm>
            <a:off x="6245725" y="1441080"/>
            <a:ext cx="22795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5F81334-3CEB-457B-A8D8-D85596C00EF6}"/>
              </a:ext>
            </a:extLst>
          </p:cNvPr>
          <p:cNvCxnSpPr>
            <a:cxnSpLocks/>
          </p:cNvCxnSpPr>
          <p:nvPr/>
        </p:nvCxnSpPr>
        <p:spPr>
          <a:xfrm>
            <a:off x="6474325" y="1243674"/>
            <a:ext cx="0" cy="1887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B464BB2-B21A-465F-9C2D-2AF1055F8B36}"/>
                  </a:ext>
                </a:extLst>
              </p:cNvPr>
              <p:cNvSpPr txBox="1"/>
              <p:nvPr/>
            </p:nvSpPr>
            <p:spPr>
              <a:xfrm>
                <a:off x="8574709" y="1243674"/>
                <a:ext cx="3645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B464BB2-B21A-465F-9C2D-2AF1055F8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709" y="1243674"/>
                <a:ext cx="3645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F268E1E-1900-43D7-BF4F-EB090957461E}"/>
                  </a:ext>
                </a:extLst>
              </p:cNvPr>
              <p:cNvSpPr txBox="1"/>
              <p:nvPr/>
            </p:nvSpPr>
            <p:spPr>
              <a:xfrm>
                <a:off x="6292868" y="3074746"/>
                <a:ext cx="3606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F268E1E-1900-43D7-BF4F-EB0909574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868" y="3074746"/>
                <a:ext cx="36061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955C952-6647-4784-9EA0-A81875833EB0}"/>
              </a:ext>
            </a:extLst>
          </p:cNvPr>
          <p:cNvCxnSpPr/>
          <p:nvPr/>
        </p:nvCxnSpPr>
        <p:spPr>
          <a:xfrm>
            <a:off x="6667267" y="1246139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40FA2D1A-B5C6-43C2-A916-CEDB81127F68}"/>
              </a:ext>
            </a:extLst>
          </p:cNvPr>
          <p:cNvCxnSpPr/>
          <p:nvPr/>
        </p:nvCxnSpPr>
        <p:spPr>
          <a:xfrm>
            <a:off x="6876817" y="1246138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93F1AA1A-B41F-45A4-805C-D919D6225D08}"/>
              </a:ext>
            </a:extLst>
          </p:cNvPr>
          <p:cNvCxnSpPr/>
          <p:nvPr/>
        </p:nvCxnSpPr>
        <p:spPr>
          <a:xfrm>
            <a:off x="7096730" y="1246138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9F31267A-2FC4-4C58-9EBE-63EBC03E21A8}"/>
              </a:ext>
            </a:extLst>
          </p:cNvPr>
          <p:cNvCxnSpPr/>
          <p:nvPr/>
        </p:nvCxnSpPr>
        <p:spPr>
          <a:xfrm>
            <a:off x="7306280" y="1246137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6C2A80E-272F-4F64-8A9A-C00885251645}"/>
              </a:ext>
            </a:extLst>
          </p:cNvPr>
          <p:cNvCxnSpPr/>
          <p:nvPr/>
        </p:nvCxnSpPr>
        <p:spPr>
          <a:xfrm>
            <a:off x="7524517" y="1243676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ABE13A6-6634-4115-98C4-1CA1106201E4}"/>
              </a:ext>
            </a:extLst>
          </p:cNvPr>
          <p:cNvCxnSpPr/>
          <p:nvPr/>
        </p:nvCxnSpPr>
        <p:spPr>
          <a:xfrm>
            <a:off x="7734067" y="1243675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2F1B05A-B91D-45B7-A578-19521BB78AD0}"/>
              </a:ext>
            </a:extLst>
          </p:cNvPr>
          <p:cNvCxnSpPr/>
          <p:nvPr/>
        </p:nvCxnSpPr>
        <p:spPr>
          <a:xfrm>
            <a:off x="7953980" y="1243675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63187D13-7CCF-48EA-9371-97BE2A14B6B9}"/>
              </a:ext>
            </a:extLst>
          </p:cNvPr>
          <p:cNvCxnSpPr/>
          <p:nvPr/>
        </p:nvCxnSpPr>
        <p:spPr>
          <a:xfrm>
            <a:off x="8163530" y="1243674"/>
            <a:ext cx="0" cy="16524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780BC280-C188-4E79-B83C-FAF66AAFA0E1}"/>
              </a:ext>
            </a:extLst>
          </p:cNvPr>
          <p:cNvCxnSpPr>
            <a:cxnSpLocks/>
          </p:cNvCxnSpPr>
          <p:nvPr/>
        </p:nvCxnSpPr>
        <p:spPr>
          <a:xfrm>
            <a:off x="6245725" y="1663250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CFE53E65-678D-4B22-86D9-8F45C1E53FBA}"/>
              </a:ext>
            </a:extLst>
          </p:cNvPr>
          <p:cNvCxnSpPr>
            <a:cxnSpLocks/>
          </p:cNvCxnSpPr>
          <p:nvPr/>
        </p:nvCxnSpPr>
        <p:spPr>
          <a:xfrm>
            <a:off x="6258530" y="1872800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17EB1536-13A9-49E1-82FF-98DE35CC8517}"/>
              </a:ext>
            </a:extLst>
          </p:cNvPr>
          <p:cNvCxnSpPr>
            <a:cxnSpLocks/>
          </p:cNvCxnSpPr>
          <p:nvPr/>
        </p:nvCxnSpPr>
        <p:spPr>
          <a:xfrm>
            <a:off x="6282213" y="2072825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3A99E20-13ED-43EC-B0C4-22493F114EFD}"/>
              </a:ext>
            </a:extLst>
          </p:cNvPr>
          <p:cNvCxnSpPr>
            <a:cxnSpLocks/>
          </p:cNvCxnSpPr>
          <p:nvPr/>
        </p:nvCxnSpPr>
        <p:spPr>
          <a:xfrm>
            <a:off x="6295018" y="2282375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7CEB6FD6-61E8-49FB-AAE6-FC576173B77D}"/>
              </a:ext>
            </a:extLst>
          </p:cNvPr>
          <p:cNvCxnSpPr>
            <a:cxnSpLocks/>
          </p:cNvCxnSpPr>
          <p:nvPr/>
        </p:nvCxnSpPr>
        <p:spPr>
          <a:xfrm>
            <a:off x="6293082" y="2495700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E1F4D644-63CB-4FD6-8D70-2BEEE87367FD}"/>
              </a:ext>
            </a:extLst>
          </p:cNvPr>
          <p:cNvCxnSpPr>
            <a:cxnSpLocks/>
          </p:cNvCxnSpPr>
          <p:nvPr/>
        </p:nvCxnSpPr>
        <p:spPr>
          <a:xfrm>
            <a:off x="6305887" y="2705250"/>
            <a:ext cx="2162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5F286D9D-4C3A-4BBC-9579-7814FFF13330}"/>
              </a:ext>
            </a:extLst>
          </p:cNvPr>
          <p:cNvCxnSpPr>
            <a:cxnSpLocks/>
          </p:cNvCxnSpPr>
          <p:nvPr/>
        </p:nvCxnSpPr>
        <p:spPr>
          <a:xfrm>
            <a:off x="7082442" y="2079408"/>
            <a:ext cx="14839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C2803E2-EC41-449B-B97D-61E5905708DA}"/>
              </a:ext>
            </a:extLst>
          </p:cNvPr>
          <p:cNvCxnSpPr>
            <a:cxnSpLocks/>
          </p:cNvCxnSpPr>
          <p:nvPr/>
        </p:nvCxnSpPr>
        <p:spPr>
          <a:xfrm>
            <a:off x="7311042" y="1882002"/>
            <a:ext cx="0" cy="118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9183F99-44A5-4749-88F6-DAEC9562D0BF}"/>
                  </a:ext>
                </a:extLst>
              </p:cNvPr>
              <p:cNvSpPr txBox="1"/>
              <p:nvPr/>
            </p:nvSpPr>
            <p:spPr>
              <a:xfrm>
                <a:off x="8565035" y="1913043"/>
                <a:ext cx="3575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9183F99-44A5-4749-88F6-DAEC9562D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035" y="1913043"/>
                <a:ext cx="35759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D30A9BC-9232-49B4-B7F2-EE6E3C9728CC}"/>
                  </a:ext>
                </a:extLst>
              </p:cNvPr>
              <p:cNvSpPr txBox="1"/>
              <p:nvPr/>
            </p:nvSpPr>
            <p:spPr>
              <a:xfrm>
                <a:off x="7115655" y="3027664"/>
                <a:ext cx="3613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D30A9BC-9232-49B4-B7F2-EE6E3C97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655" y="3027664"/>
                <a:ext cx="361316" cy="338554"/>
              </a:xfrm>
              <a:prstGeom prst="rect">
                <a:avLst/>
              </a:prstGeom>
              <a:blipFill>
                <a:blip r:embed="rId1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16E803C9-427E-483C-9705-C37B60065AC1}"/>
              </a:ext>
            </a:extLst>
          </p:cNvPr>
          <p:cNvSpPr txBox="1"/>
          <p:nvPr/>
        </p:nvSpPr>
        <p:spPr>
          <a:xfrm>
            <a:off x="6332296" y="710726"/>
            <a:ext cx="21273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/>
              <a:t>Sensor(pixel) coordinates</a:t>
            </a:r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563918C-06D2-4560-AD70-5DA325B94980}"/>
                  </a:ext>
                </a:extLst>
              </p:cNvPr>
              <p:cNvSpPr txBox="1"/>
              <p:nvPr/>
            </p:nvSpPr>
            <p:spPr>
              <a:xfrm>
                <a:off x="6662766" y="1079600"/>
                <a:ext cx="1635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ko-KR" altLang="en-US" sz="1100"/>
                  <a:t> </a:t>
                </a:r>
                <a:r>
                  <a:rPr lang="en-US" altLang="ko-KR" sz="1100"/>
                  <a:t>pixels per unit length</a:t>
                </a:r>
                <a:endParaRPr lang="ko-KR" altLang="en-US" sz="110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563918C-06D2-4560-AD70-5DA325B9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66" y="1079600"/>
                <a:ext cx="1635128" cy="261610"/>
              </a:xfrm>
              <a:prstGeom prst="rect">
                <a:avLst/>
              </a:prstGeom>
              <a:blipFill>
                <a:blip r:embed="rId1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2828A2-74EB-46F0-8D33-0DE1FB27F1A9}"/>
                  </a:ext>
                </a:extLst>
              </p:cNvPr>
              <p:cNvSpPr txBox="1"/>
              <p:nvPr/>
            </p:nvSpPr>
            <p:spPr>
              <a:xfrm rot="16200000">
                <a:off x="5304441" y="2189553"/>
                <a:ext cx="162640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ko-KR" altLang="en-US" sz="1100"/>
                  <a:t> </a:t>
                </a:r>
                <a:r>
                  <a:rPr lang="en-US" altLang="ko-KR" sz="1100"/>
                  <a:t>pixels per unit length</a:t>
                </a:r>
                <a:endParaRPr lang="ko-KR" altLang="en-US" sz="110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B2828A2-74EB-46F0-8D33-0DE1FB27F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304441" y="2189553"/>
                <a:ext cx="1626407" cy="261610"/>
              </a:xfrm>
              <a:prstGeom prst="rect">
                <a:avLst/>
              </a:prstGeom>
              <a:blipFill>
                <a:blip r:embed="rId16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D4AE7FC-6974-406A-8102-FB7014A68C14}"/>
                  </a:ext>
                </a:extLst>
              </p:cNvPr>
              <p:cNvSpPr txBox="1"/>
              <p:nvPr/>
            </p:nvSpPr>
            <p:spPr>
              <a:xfrm>
                <a:off x="5671979" y="3577580"/>
                <a:ext cx="3885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200"/>
                  <a:t>sensor </a:t>
                </a:r>
                <a:r>
                  <a:rPr lang="ko-KR" altLang="en-US" sz="1200"/>
                  <a:t>좌표계에서는 </a:t>
                </a:r>
                <a:r>
                  <a:rPr lang="en-US" altLang="ko-KR" sz="1200"/>
                  <a:t>pixel</a:t>
                </a:r>
                <a:r>
                  <a:rPr lang="ko-KR" altLang="en-US" sz="1200"/>
                  <a:t>의 위치로 좌표 값이 변환 됨</a:t>
                </a:r>
                <a:r>
                  <a:rPr lang="en-US" altLang="ko-KR" sz="12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축과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sz="1200"/>
                  <a:t> </a:t>
                </a:r>
                <a:r>
                  <a:rPr lang="ko-KR" altLang="en-US" sz="1200"/>
                  <a:t>축의 단위 길이 당 센서 개수가 다르다</a:t>
                </a:r>
                <a:r>
                  <a:rPr lang="en-US" altLang="ko-KR" sz="120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200"/>
                  <a:t>즉 </a:t>
                </a:r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1200"/>
                  <a:t>,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𝑑𝑣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altLang="ko-KR" sz="1200"/>
                  <a:t>.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D4AE7FC-6974-406A-8102-FB7014A68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979" y="3577580"/>
                <a:ext cx="3885744" cy="646331"/>
              </a:xfrm>
              <a:prstGeom prst="rect">
                <a:avLst/>
              </a:prstGeom>
              <a:blipFill>
                <a:blip r:embed="rId17"/>
                <a:stretch>
                  <a:fillRect t="-1887" r="-4075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E12FF1B-6196-4E30-B8F6-0C10640C7C64}"/>
                  </a:ext>
                </a:extLst>
              </p:cNvPr>
              <p:cNvSpPr txBox="1"/>
              <p:nvPr/>
            </p:nvSpPr>
            <p:spPr>
              <a:xfrm>
                <a:off x="5368850" y="4393041"/>
                <a:ext cx="4169026" cy="1244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hom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latin typeface="Cambria Math" panose="02040503050406030204" pitchFamily="18" charset="0"/>
                                </a:rPr>
                                <m:t>hom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ko-KR" sz="1400" b="0"/>
                </a:br>
                <a:endParaRPr lang="ko-KR" altLang="en-US" sz="140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E12FF1B-6196-4E30-B8F6-0C10640C7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850" y="4393041"/>
                <a:ext cx="4169026" cy="12445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3D4C4A51-BD31-4927-9F74-98A7C905A0DA}"/>
              </a:ext>
            </a:extLst>
          </p:cNvPr>
          <p:cNvSpPr/>
          <p:nvPr/>
        </p:nvSpPr>
        <p:spPr>
          <a:xfrm rot="5400000">
            <a:off x="7208414" y="5278106"/>
            <a:ext cx="213438" cy="996487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07F2F-6C25-4B44-A5C4-1FC89F5078CA}"/>
              </a:ext>
            </a:extLst>
          </p:cNvPr>
          <p:cNvSpPr txBox="1"/>
          <p:nvPr/>
        </p:nvSpPr>
        <p:spPr>
          <a:xfrm>
            <a:off x="6653480" y="5881844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Intrinsic parameters</a:t>
            </a:r>
            <a:endParaRPr lang="ko-KR" altLang="en-US" sz="12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DAB9B0E9-3F8E-4F67-B311-32027404F581}"/>
              </a:ext>
            </a:extLst>
          </p:cNvPr>
          <p:cNvCxnSpPr>
            <a:cxnSpLocks/>
            <a:stCxn id="99" idx="2"/>
            <a:endCxn id="83" idx="1"/>
          </p:cNvCxnSpPr>
          <p:nvPr/>
        </p:nvCxnSpPr>
        <p:spPr>
          <a:xfrm>
            <a:off x="1046734" y="2850671"/>
            <a:ext cx="829470" cy="968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B0EBA2-AFCC-435A-AC64-C432B03C1224}"/>
                  </a:ext>
                </a:extLst>
              </p:cNvPr>
              <p:cNvSpPr txBox="1"/>
              <p:nvPr/>
            </p:nvSpPr>
            <p:spPr>
              <a:xfrm>
                <a:off x="3565581" y="2320669"/>
                <a:ext cx="956609" cy="472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𝑓𝑋</m:t>
                              </m:r>
                            </m:num>
                            <m:den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𝑓𝑌</m:t>
                              </m:r>
                            </m:num>
                            <m:den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den>
                          </m:f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B0EBA2-AFCC-435A-AC64-C432B03C1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581" y="2320669"/>
                <a:ext cx="956609" cy="47269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타원 92">
            <a:extLst>
              <a:ext uri="{FF2B5EF4-FFF2-40B4-BE49-F238E27FC236}">
                <a16:creationId xmlns:a16="http://schemas.microsoft.com/office/drawing/2014/main" id="{1889468B-4C97-4B55-B4BD-0002C7FC4D89}"/>
              </a:ext>
            </a:extLst>
          </p:cNvPr>
          <p:cNvSpPr/>
          <p:nvPr/>
        </p:nvSpPr>
        <p:spPr>
          <a:xfrm>
            <a:off x="7651359" y="2497260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7DB3E7D-E69F-427B-8901-0B028A0E1A2E}"/>
              </a:ext>
            </a:extLst>
          </p:cNvPr>
          <p:cNvCxnSpPr>
            <a:cxnSpLocks/>
            <a:stCxn id="93" idx="5"/>
          </p:cNvCxnSpPr>
          <p:nvPr/>
        </p:nvCxnSpPr>
        <p:spPr>
          <a:xfrm>
            <a:off x="7726377" y="2572278"/>
            <a:ext cx="256465" cy="429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44656E4-F785-4F76-B92A-B4AC34249A79}"/>
                  </a:ext>
                </a:extLst>
              </p:cNvPr>
              <p:cNvSpPr txBox="1"/>
              <p:nvPr/>
            </p:nvSpPr>
            <p:spPr>
              <a:xfrm>
                <a:off x="7872737" y="2959402"/>
                <a:ext cx="10732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ko-KR" altLang="en-US" sz="11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E44656E4-F785-4F76-B92A-B4AC34249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737" y="2959402"/>
                <a:ext cx="107324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C1C65-18BE-4202-8D55-CBD71F6615A4}"/>
                  </a:ext>
                </a:extLst>
              </p:cNvPr>
              <p:cNvSpPr txBox="1"/>
              <p:nvPr/>
            </p:nvSpPr>
            <p:spPr>
              <a:xfrm>
                <a:off x="308487" y="2542894"/>
                <a:ext cx="147649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C1C65-18BE-4202-8D55-CBD71F661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87" y="2542894"/>
                <a:ext cx="1476494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A92CA62-7597-4D58-9FB4-2546C389C044}"/>
                  </a:ext>
                </a:extLst>
              </p:cNvPr>
              <p:cNvSpPr txBox="1"/>
              <p:nvPr/>
            </p:nvSpPr>
            <p:spPr>
              <a:xfrm>
                <a:off x="6706256" y="1574256"/>
                <a:ext cx="12387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A92CA62-7597-4D58-9FB4-2546C389C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56" y="1574256"/>
                <a:ext cx="1238736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타원 100">
            <a:extLst>
              <a:ext uri="{FF2B5EF4-FFF2-40B4-BE49-F238E27FC236}">
                <a16:creationId xmlns:a16="http://schemas.microsoft.com/office/drawing/2014/main" id="{BA95A121-780F-4AE0-B040-DD15A15EFD86}"/>
              </a:ext>
            </a:extLst>
          </p:cNvPr>
          <p:cNvSpPr/>
          <p:nvPr/>
        </p:nvSpPr>
        <p:spPr>
          <a:xfrm>
            <a:off x="7266260" y="2031005"/>
            <a:ext cx="87889" cy="87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E919E11C-AB2A-4BF4-AEBF-C07EFB6832D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270627" y="5139745"/>
            <a:ext cx="1682227" cy="880235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5B73FFAB-AFE1-44E9-B5D1-E6C5894EF927}"/>
              </a:ext>
            </a:extLst>
          </p:cNvPr>
          <p:cNvSpPr txBox="1"/>
          <p:nvPr/>
        </p:nvSpPr>
        <p:spPr>
          <a:xfrm>
            <a:off x="8545199" y="6058635"/>
            <a:ext cx="1156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Skew coefficient.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5635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507B9F-6865-49C6-AEFE-0AF6E237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2" y="82456"/>
            <a:ext cx="7107970" cy="418721"/>
          </a:xfrm>
        </p:spPr>
        <p:txBody>
          <a:bodyPr/>
          <a:lstStyle/>
          <a:p>
            <a:r>
              <a:rPr lang="en-US" altLang="ko-KR"/>
              <a:t>Lens Calibration: </a:t>
            </a:r>
            <a:r>
              <a:rPr lang="en-US" altLang="ko-KR" err="1"/>
              <a:t>Homography</a:t>
            </a:r>
            <a:r>
              <a:rPr lang="en-US" altLang="ko-KR"/>
              <a:t> matrix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60C502-E346-45A5-ADD6-66ABCBB0853D}"/>
              </a:ext>
            </a:extLst>
          </p:cNvPr>
          <p:cNvSpPr txBox="1"/>
          <p:nvPr/>
        </p:nvSpPr>
        <p:spPr>
          <a:xfrm>
            <a:off x="103288" y="695299"/>
            <a:ext cx="3460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600"/>
              <a:t>Camera matrix (Projection matrix)</a:t>
            </a:r>
            <a:endParaRPr lang="ko-KR" altLang="en-US" sz="16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DC8779-2BDA-4F50-9050-4D32C5882A98}"/>
              </a:ext>
            </a:extLst>
          </p:cNvPr>
          <p:cNvGrpSpPr/>
          <p:nvPr/>
        </p:nvGrpSpPr>
        <p:grpSpPr>
          <a:xfrm>
            <a:off x="4864665" y="784308"/>
            <a:ext cx="5238750" cy="2295525"/>
            <a:chOff x="-179462" y="1151469"/>
            <a:chExt cx="5238750" cy="2295525"/>
          </a:xfrm>
        </p:grpSpPr>
        <p:pic>
          <p:nvPicPr>
            <p:cNvPr id="8200" name="Picture 8">
              <a:extLst>
                <a:ext uri="{FF2B5EF4-FFF2-40B4-BE49-F238E27FC236}">
                  <a16:creationId xmlns:a16="http://schemas.microsoft.com/office/drawing/2014/main" id="{6DC3BF1C-3406-4540-AF6F-2F2B9A52A0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79462" y="1151469"/>
              <a:ext cx="5238750" cy="2295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E5A897-B93C-4B4A-AAAD-E7AF39DC0A4F}"/>
                </a:ext>
              </a:extLst>
            </p:cNvPr>
            <p:cNvSpPr txBox="1"/>
            <p:nvPr/>
          </p:nvSpPr>
          <p:spPr>
            <a:xfrm>
              <a:off x="-14846" y="2232532"/>
              <a:ext cx="86433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/>
                <a:t>optical axis</a:t>
              </a:r>
              <a:endParaRPr lang="ko-KR" altLang="en-US" sz="11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7DEB9A-8220-4ECD-8622-A2A976C1DE1D}"/>
                  </a:ext>
                </a:extLst>
              </p:cNvPr>
              <p:cNvSpPr txBox="1"/>
              <p:nvPr/>
            </p:nvSpPr>
            <p:spPr>
              <a:xfrm>
                <a:off x="5158308" y="3122275"/>
                <a:ext cx="3908249" cy="1701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400" b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7DEB9A-8220-4ECD-8622-A2A976C1D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308" y="3122275"/>
                <a:ext cx="3908249" cy="1701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C3E007-1C8E-4586-9229-73901DF5C86B}"/>
                  </a:ext>
                </a:extLst>
              </p:cNvPr>
              <p:cNvSpPr txBox="1"/>
              <p:nvPr/>
            </p:nvSpPr>
            <p:spPr>
              <a:xfrm>
                <a:off x="6863138" y="4192886"/>
                <a:ext cx="2918043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900"/>
                  <a:t>: The focal length in pixel unit.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900"/>
                  <a:t>: skew coefficient. Usually, 0 for modern camera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ko-KR" sz="9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9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900"/>
                  <a:t>: the coordinate of the principal point in pixel unit.</a:t>
                </a:r>
                <a:endParaRPr lang="ko-KR" altLang="en-US" sz="9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C3E007-1C8E-4586-9229-73901DF5C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138" y="4192886"/>
                <a:ext cx="2918043" cy="507831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D608F00C-6980-4E6F-BAA9-9C874EA20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9C8E6204-01EC-4688-BFF6-B8B5DC8CA8E1}"/>
              </a:ext>
            </a:extLst>
          </p:cNvPr>
          <p:cNvSpPr/>
          <p:nvPr/>
        </p:nvSpPr>
        <p:spPr>
          <a:xfrm rot="5400000">
            <a:off x="8071762" y="4935490"/>
            <a:ext cx="213438" cy="1841176"/>
          </a:xfrm>
          <a:prstGeom prst="rightBrace">
            <a:avLst>
              <a:gd name="adj1" fmla="val 51744"/>
              <a:gd name="adj2" fmla="val 4234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64A626-3E77-412D-91B7-B92D71293778}"/>
              </a:ext>
            </a:extLst>
          </p:cNvPr>
          <p:cNvSpPr txBox="1"/>
          <p:nvPr/>
        </p:nvSpPr>
        <p:spPr>
          <a:xfrm>
            <a:off x="7522015" y="6035914"/>
            <a:ext cx="1524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extrinsic parameters</a:t>
            </a:r>
            <a:endParaRPr lang="ko-KR" alt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2A1A76-16AE-4900-B65D-FC08735FF4E2}"/>
              </a:ext>
            </a:extLst>
          </p:cNvPr>
          <p:cNvSpPr txBox="1"/>
          <p:nvPr/>
        </p:nvSpPr>
        <p:spPr>
          <a:xfrm>
            <a:off x="5597989" y="5937204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intrinsic parameters</a:t>
            </a:r>
            <a:endParaRPr lang="ko-KR" altLang="en-US" sz="1200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A22CB99A-BE71-4D43-AA58-ECFE05C29F60}"/>
              </a:ext>
            </a:extLst>
          </p:cNvPr>
          <p:cNvSpPr/>
          <p:nvPr/>
        </p:nvSpPr>
        <p:spPr>
          <a:xfrm rot="5400000">
            <a:off x="6395835" y="5323928"/>
            <a:ext cx="213438" cy="1016772"/>
          </a:xfrm>
          <a:prstGeom prst="rightBrace">
            <a:avLst>
              <a:gd name="adj1" fmla="val 51744"/>
              <a:gd name="adj2" fmla="val 6233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Extrinsic parameters representation for the image sequence of the hand... |  Download Scientific Diagram">
            <a:extLst>
              <a:ext uri="{FF2B5EF4-FFF2-40B4-BE49-F238E27FC236}">
                <a16:creationId xmlns:a16="http://schemas.microsoft.com/office/drawing/2014/main" id="{4FE8C28B-252E-49A3-90C5-CC51ED2D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43" y="1332481"/>
            <a:ext cx="3200589" cy="218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1088BEC-89FD-4C94-A1A8-0E72447CB916}"/>
                  </a:ext>
                </a:extLst>
              </p:cNvPr>
              <p:cNvSpPr/>
              <p:nvPr/>
            </p:nvSpPr>
            <p:spPr>
              <a:xfrm>
                <a:off x="5464238" y="4908981"/>
                <a:ext cx="3636572" cy="767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1088BEC-89FD-4C94-A1A8-0E72447CB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38" y="4908981"/>
                <a:ext cx="3636572" cy="767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E13E953-3D14-4556-8B38-207A56B6EE2D}"/>
              </a:ext>
            </a:extLst>
          </p:cNvPr>
          <p:cNvSpPr txBox="1"/>
          <p:nvPr/>
        </p:nvSpPr>
        <p:spPr>
          <a:xfrm>
            <a:off x="164544" y="3680306"/>
            <a:ext cx="3790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Rigid body transformations: orientation and translation</a:t>
            </a:r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407486-A96E-415C-A7E1-7E264E26178D}"/>
                  </a:ext>
                </a:extLst>
              </p:cNvPr>
              <p:cNvSpPr txBox="1"/>
              <p:nvPr/>
            </p:nvSpPr>
            <p:spPr>
              <a:xfrm>
                <a:off x="1524000" y="4101057"/>
                <a:ext cx="1629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407486-A96E-415C-A7E1-7E264E261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101057"/>
                <a:ext cx="1629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34994A-15C4-4154-AB2B-6C609EC3D842}"/>
                  </a:ext>
                </a:extLst>
              </p:cNvPr>
              <p:cNvSpPr txBox="1"/>
              <p:nvPr/>
            </p:nvSpPr>
            <p:spPr>
              <a:xfrm>
                <a:off x="1313383" y="4583363"/>
                <a:ext cx="1615699" cy="581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34994A-15C4-4154-AB2B-6C609EC3D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383" y="4583363"/>
                <a:ext cx="1615699" cy="5811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58F3A4-8023-47B9-8D3E-4D3077C44ADB}"/>
                  </a:ext>
                </a:extLst>
              </p:cNvPr>
              <p:cNvSpPr txBox="1"/>
              <p:nvPr/>
            </p:nvSpPr>
            <p:spPr>
              <a:xfrm>
                <a:off x="2917027" y="4544213"/>
                <a:ext cx="811441" cy="598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58F3A4-8023-47B9-8D3E-4D3077C44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027" y="4544213"/>
                <a:ext cx="811441" cy="5984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0DB9B22-307C-4D59-A57A-143C2F09139D}"/>
                  </a:ext>
                </a:extLst>
              </p:cNvPr>
              <p:cNvSpPr/>
              <p:nvPr/>
            </p:nvSpPr>
            <p:spPr>
              <a:xfrm>
                <a:off x="799828" y="5277522"/>
                <a:ext cx="3610219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0DB9B22-307C-4D59-A57A-143C2F091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28" y="5277522"/>
                <a:ext cx="3610219" cy="11269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95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B3583-5677-4D82-905B-AABC0272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Lens Cal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062A25-619B-41BE-AB05-26795B058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22DA70-768C-4A71-88A2-DDE735459AC0}"/>
                  </a:ext>
                </a:extLst>
              </p:cNvPr>
              <p:cNvSpPr txBox="1"/>
              <p:nvPr/>
            </p:nvSpPr>
            <p:spPr>
              <a:xfrm>
                <a:off x="1761595" y="1656262"/>
                <a:ext cx="405394" cy="3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22DA70-768C-4A71-88A2-DDE735459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95" y="1656262"/>
                <a:ext cx="405394" cy="358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B1A21A1-717B-4B69-872A-19E495766B3E}"/>
              </a:ext>
            </a:extLst>
          </p:cNvPr>
          <p:cNvCxnSpPr>
            <a:cxnSpLocks/>
          </p:cNvCxnSpPr>
          <p:nvPr/>
        </p:nvCxnSpPr>
        <p:spPr>
          <a:xfrm>
            <a:off x="961770" y="1411645"/>
            <a:ext cx="909725" cy="1091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9FFBB8E-D4FE-43F4-B76F-78942233714E}"/>
              </a:ext>
            </a:extLst>
          </p:cNvPr>
          <p:cNvCxnSpPr>
            <a:cxnSpLocks/>
          </p:cNvCxnSpPr>
          <p:nvPr/>
        </p:nvCxnSpPr>
        <p:spPr>
          <a:xfrm flipV="1">
            <a:off x="1225281" y="742824"/>
            <a:ext cx="0" cy="17604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AAE5FE23-3F3B-45AA-807E-C5DAEB7D71B6}"/>
              </a:ext>
            </a:extLst>
          </p:cNvPr>
          <p:cNvSpPr/>
          <p:nvPr/>
        </p:nvSpPr>
        <p:spPr>
          <a:xfrm rot="16200000">
            <a:off x="1071708" y="1400992"/>
            <a:ext cx="1996398" cy="680059"/>
          </a:xfrm>
          <a:prstGeom prst="parallelogram">
            <a:avLst>
              <a:gd name="adj" fmla="val 12016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5F6790-5C5F-479C-B709-304D1175F8E6}"/>
              </a:ext>
            </a:extLst>
          </p:cNvPr>
          <p:cNvCxnSpPr>
            <a:cxnSpLocks/>
          </p:cNvCxnSpPr>
          <p:nvPr/>
        </p:nvCxnSpPr>
        <p:spPr>
          <a:xfrm rot="16200000">
            <a:off x="1673967" y="1362584"/>
            <a:ext cx="0" cy="756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C6DE83-B406-4474-803D-A8052C1E3015}"/>
              </a:ext>
            </a:extLst>
          </p:cNvPr>
          <p:cNvCxnSpPr>
            <a:cxnSpLocks/>
            <a:endCxn id="8" idx="4"/>
          </p:cNvCxnSpPr>
          <p:nvPr/>
        </p:nvCxnSpPr>
        <p:spPr>
          <a:xfrm>
            <a:off x="2072685" y="1741021"/>
            <a:ext cx="337252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00CF020-694C-4ED4-A613-B691434BA590}"/>
              </a:ext>
            </a:extLst>
          </p:cNvPr>
          <p:cNvCxnSpPr>
            <a:cxnSpLocks/>
            <a:endCxn id="8" idx="5"/>
          </p:cNvCxnSpPr>
          <p:nvPr/>
        </p:nvCxnSpPr>
        <p:spPr>
          <a:xfrm flipV="1">
            <a:off x="2069908" y="2330621"/>
            <a:ext cx="0" cy="3892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8240CDD-14E3-4C8F-A7EA-21066A86CAA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09937" y="2149622"/>
            <a:ext cx="610490" cy="733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2904386-CE8B-4265-BD26-32D37D5F4FB7}"/>
              </a:ext>
            </a:extLst>
          </p:cNvPr>
          <p:cNvCxnSpPr>
            <a:cxnSpLocks/>
          </p:cNvCxnSpPr>
          <p:nvPr/>
        </p:nvCxnSpPr>
        <p:spPr>
          <a:xfrm>
            <a:off x="2409937" y="1745951"/>
            <a:ext cx="1124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9ECDEA3-2F61-4296-ACCF-1284DA6F241E}"/>
              </a:ext>
            </a:extLst>
          </p:cNvPr>
          <p:cNvCxnSpPr>
            <a:cxnSpLocks/>
          </p:cNvCxnSpPr>
          <p:nvPr/>
        </p:nvCxnSpPr>
        <p:spPr>
          <a:xfrm flipH="1">
            <a:off x="1222505" y="2349114"/>
            <a:ext cx="1046226" cy="4968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CE9E08-6AC0-4E77-8F70-37F997FEB887}"/>
              </a:ext>
            </a:extLst>
          </p:cNvPr>
          <p:cNvSpPr txBox="1"/>
          <p:nvPr/>
        </p:nvSpPr>
        <p:spPr>
          <a:xfrm>
            <a:off x="290522" y="2774578"/>
            <a:ext cx="1171739" cy="558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/>
              <a:t>normalized </a:t>
            </a:r>
          </a:p>
          <a:p>
            <a:pPr algn="ctr"/>
            <a:r>
              <a:rPr lang="en-US" altLang="ko-KR" sz="1100"/>
              <a:t>image plane</a:t>
            </a:r>
            <a:endParaRPr lang="ko-KR" altLang="en-US" sz="110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A4ADD8-7F04-4A21-9A8C-84D52B1C671D}"/>
              </a:ext>
            </a:extLst>
          </p:cNvPr>
          <p:cNvCxnSpPr>
            <a:cxnSpLocks/>
          </p:cNvCxnSpPr>
          <p:nvPr/>
        </p:nvCxnSpPr>
        <p:spPr>
          <a:xfrm flipV="1">
            <a:off x="3129077" y="1165939"/>
            <a:ext cx="0" cy="356320"/>
          </a:xfrm>
          <a:prstGeom prst="straightConnector1">
            <a:avLst/>
          </a:prstGeom>
          <a:ln w="28575">
            <a:solidFill>
              <a:srgbClr val="0000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AC024A-C198-404D-B0EC-25120FDBF1E9}"/>
              </a:ext>
            </a:extLst>
          </p:cNvPr>
          <p:cNvCxnSpPr>
            <a:cxnSpLocks/>
          </p:cNvCxnSpPr>
          <p:nvPr/>
        </p:nvCxnSpPr>
        <p:spPr>
          <a:xfrm flipH="1" flipV="1">
            <a:off x="3133098" y="1534064"/>
            <a:ext cx="186407" cy="2236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B68FFC1-5B84-4997-B3EC-31CD2AFC4EE4}"/>
              </a:ext>
            </a:extLst>
          </p:cNvPr>
          <p:cNvCxnSpPr>
            <a:cxnSpLocks/>
          </p:cNvCxnSpPr>
          <p:nvPr/>
        </p:nvCxnSpPr>
        <p:spPr>
          <a:xfrm flipV="1">
            <a:off x="1236249" y="987521"/>
            <a:ext cx="2317427" cy="753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D29B8D4-A615-4479-8DFA-7592B17C4BA2}"/>
              </a:ext>
            </a:extLst>
          </p:cNvPr>
          <p:cNvCxnSpPr>
            <a:cxnSpLocks/>
          </p:cNvCxnSpPr>
          <p:nvPr/>
        </p:nvCxnSpPr>
        <p:spPr>
          <a:xfrm>
            <a:off x="1081752" y="1527503"/>
            <a:ext cx="204520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2C9D15-7A6C-4A69-87D5-9AD96035DDFB}"/>
                  </a:ext>
                </a:extLst>
              </p:cNvPr>
              <p:cNvSpPr txBox="1"/>
              <p:nvPr/>
            </p:nvSpPr>
            <p:spPr>
              <a:xfrm>
                <a:off x="2470356" y="740243"/>
                <a:ext cx="992633" cy="358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2C9D15-7A6C-4A69-87D5-9AD96035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356" y="740243"/>
                <a:ext cx="992633" cy="358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>
            <a:extLst>
              <a:ext uri="{FF2B5EF4-FFF2-40B4-BE49-F238E27FC236}">
                <a16:creationId xmlns:a16="http://schemas.microsoft.com/office/drawing/2014/main" id="{21AE6F26-B0F3-43C4-A580-7EAFF21CFAB5}"/>
              </a:ext>
            </a:extLst>
          </p:cNvPr>
          <p:cNvSpPr/>
          <p:nvPr/>
        </p:nvSpPr>
        <p:spPr>
          <a:xfrm>
            <a:off x="3083011" y="1086910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8E0422A-3880-4B83-AA8A-275B9198492E}"/>
              </a:ext>
            </a:extLst>
          </p:cNvPr>
          <p:cNvSpPr/>
          <p:nvPr/>
        </p:nvSpPr>
        <p:spPr>
          <a:xfrm>
            <a:off x="1964292" y="1451964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74104C-8260-48D3-B90F-26BD480062CF}"/>
                  </a:ext>
                </a:extLst>
              </p:cNvPr>
              <p:cNvSpPr txBox="1"/>
              <p:nvPr/>
            </p:nvSpPr>
            <p:spPr>
              <a:xfrm>
                <a:off x="891863" y="1577120"/>
                <a:ext cx="4414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ko-KR" altLang="en-US" sz="240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674104C-8260-48D3-B90F-26BD48006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63" y="1577120"/>
                <a:ext cx="4414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7476669-1B15-4A03-BB82-460545C4CA61}"/>
              </a:ext>
            </a:extLst>
          </p:cNvPr>
          <p:cNvSpPr txBox="1"/>
          <p:nvPr/>
        </p:nvSpPr>
        <p:spPr>
          <a:xfrm>
            <a:off x="200106" y="1959914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camera center</a:t>
            </a:r>
            <a:endParaRPr lang="ko-KR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33CC99-F57E-4692-A8B1-42796880BD8B}"/>
                  </a:ext>
                </a:extLst>
              </p:cNvPr>
              <p:cNvSpPr txBox="1"/>
              <p:nvPr/>
            </p:nvSpPr>
            <p:spPr>
              <a:xfrm>
                <a:off x="3523408" y="863785"/>
                <a:ext cx="397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33CC99-F57E-4692-A8B1-42796880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08" y="863785"/>
                <a:ext cx="3970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99891B-0E1C-4FC6-ADD5-94A73D0670EB}"/>
                  </a:ext>
                </a:extLst>
              </p:cNvPr>
              <p:cNvSpPr txBox="1"/>
              <p:nvPr/>
            </p:nvSpPr>
            <p:spPr>
              <a:xfrm>
                <a:off x="2547998" y="2984526"/>
                <a:ext cx="2138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ko-KR" sz="1200" b="0">
                    <a:latin typeface="+mn-ea"/>
                  </a:rPr>
                  <a:t>: the center of the camera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200">
                    <a:latin typeface="+mn-ea"/>
                  </a:rPr>
                  <a:t>: focal length of the camera</a:t>
                </a:r>
                <a:endParaRPr lang="ko-KR" altLang="en-US" sz="1200">
                  <a:latin typeface="+mn-ea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799891B-0E1C-4FC6-ADD5-94A73D067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8" y="2984526"/>
                <a:ext cx="2138406" cy="461665"/>
              </a:xfrm>
              <a:prstGeom prst="rect">
                <a:avLst/>
              </a:prstGeom>
              <a:blipFill>
                <a:blip r:embed="rId6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D900DF-D48C-4C2A-9D74-704563D2CED7}"/>
                  </a:ext>
                </a:extLst>
              </p:cNvPr>
              <p:cNvSpPr txBox="1"/>
              <p:nvPr/>
            </p:nvSpPr>
            <p:spPr>
              <a:xfrm>
                <a:off x="1768182" y="2768071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3D900DF-D48C-4C2A-9D74-704563D2C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182" y="2768071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CAA9B2E-674F-4CAA-9E69-25B03621124F}"/>
              </a:ext>
            </a:extLst>
          </p:cNvPr>
          <p:cNvCxnSpPr>
            <a:cxnSpLocks/>
            <a:stCxn id="8" idx="5"/>
            <a:endCxn id="8" idx="2"/>
          </p:cNvCxnSpPr>
          <p:nvPr/>
        </p:nvCxnSpPr>
        <p:spPr>
          <a:xfrm flipV="1">
            <a:off x="2069908" y="1151423"/>
            <a:ext cx="0" cy="1179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25B43B-A797-4E82-866A-6D9B0E6DEA07}"/>
              </a:ext>
            </a:extLst>
          </p:cNvPr>
          <p:cNvCxnSpPr>
            <a:cxnSpLocks/>
            <a:stCxn id="8" idx="2"/>
          </p:cNvCxnSpPr>
          <p:nvPr/>
        </p:nvCxnSpPr>
        <p:spPr>
          <a:xfrm flipV="1">
            <a:off x="2069908" y="717579"/>
            <a:ext cx="0" cy="433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3CE1BCC-D4A6-4F7B-B64F-438E5A05C96C}"/>
              </a:ext>
            </a:extLst>
          </p:cNvPr>
          <p:cNvCxnSpPr>
            <a:cxnSpLocks/>
            <a:stCxn id="8" idx="3"/>
            <a:endCxn id="8" idx="1"/>
          </p:cNvCxnSpPr>
          <p:nvPr/>
        </p:nvCxnSpPr>
        <p:spPr>
          <a:xfrm flipH="1" flipV="1">
            <a:off x="1729878" y="1332422"/>
            <a:ext cx="680059" cy="81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원호 83">
            <a:extLst>
              <a:ext uri="{FF2B5EF4-FFF2-40B4-BE49-F238E27FC236}">
                <a16:creationId xmlns:a16="http://schemas.microsoft.com/office/drawing/2014/main" id="{031774BA-B59B-462C-BE3E-F02EBDAE94C8}"/>
              </a:ext>
            </a:extLst>
          </p:cNvPr>
          <p:cNvSpPr/>
          <p:nvPr/>
        </p:nvSpPr>
        <p:spPr>
          <a:xfrm rot="292784">
            <a:off x="950910" y="1586830"/>
            <a:ext cx="1660860" cy="1524568"/>
          </a:xfrm>
          <a:prstGeom prst="arc">
            <a:avLst>
              <a:gd name="adj1" fmla="val 15666455"/>
              <a:gd name="adj2" fmla="val 1691603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1C49DC4-973C-434F-A1C6-9F6067ABA106}"/>
              </a:ext>
            </a:extLst>
          </p:cNvPr>
          <p:cNvSpPr/>
          <p:nvPr/>
        </p:nvSpPr>
        <p:spPr>
          <a:xfrm>
            <a:off x="1979243" y="1576838"/>
            <a:ext cx="87889" cy="87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FD53FCD-E07D-4AAB-B99C-59FB21E3074B}"/>
              </a:ext>
            </a:extLst>
          </p:cNvPr>
          <p:cNvCxnSpPr>
            <a:cxnSpLocks/>
            <a:stCxn id="85" idx="5"/>
          </p:cNvCxnSpPr>
          <p:nvPr/>
        </p:nvCxnSpPr>
        <p:spPr>
          <a:xfrm>
            <a:off x="2054261" y="1651856"/>
            <a:ext cx="923359" cy="661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B10535B-0EEC-43CB-9C61-7584A9B0FF81}"/>
              </a:ext>
            </a:extLst>
          </p:cNvPr>
          <p:cNvSpPr txBox="1"/>
          <p:nvPr/>
        </p:nvSpPr>
        <p:spPr>
          <a:xfrm>
            <a:off x="2928141" y="2223378"/>
            <a:ext cx="10999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/>
              <a:t>an observed point </a:t>
            </a:r>
            <a:endParaRPr lang="ko-KR" altLang="en-US" sz="9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688BA39-A936-413A-A9E0-1FB92D827928}"/>
              </a:ext>
            </a:extLst>
          </p:cNvPr>
          <p:cNvSpPr txBox="1"/>
          <p:nvPr/>
        </p:nvSpPr>
        <p:spPr>
          <a:xfrm>
            <a:off x="126649" y="3617536"/>
            <a:ext cx="477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Lens distortion affects the location of the point </a:t>
            </a:r>
            <a:r>
              <a:rPr lang="en-US" altLang="ko-KR" sz="1200">
                <a:highlight>
                  <a:srgbClr val="00FFFF"/>
                </a:highlight>
              </a:rPr>
              <a:t>before the image-to-sensor transformation</a:t>
            </a:r>
            <a:r>
              <a:rPr lang="en-US" altLang="ko-KR" sz="1200"/>
              <a:t>.</a:t>
            </a:r>
            <a:endParaRPr lang="ko-KR" altLang="en-US" sz="120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A7A8EE0B-26BF-4D69-AC32-58B1044446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6761" y="605850"/>
            <a:ext cx="3026720" cy="3011686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89E22C17-3D7C-4D26-99B4-0921362D10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5883" y="3640332"/>
            <a:ext cx="4514608" cy="573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F9784F4-8391-45BE-8CFB-48EEA4AF669F}"/>
                  </a:ext>
                </a:extLst>
              </p:cNvPr>
              <p:cNvSpPr txBox="1"/>
              <p:nvPr/>
            </p:nvSpPr>
            <p:spPr>
              <a:xfrm>
                <a:off x="1143811" y="4420462"/>
                <a:ext cx="3227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F9784F4-8391-45BE-8CFB-48EEA4AF6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811" y="4420462"/>
                <a:ext cx="322793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E537A5E-1211-4FF9-98BD-2BB028914F7B}"/>
                  </a:ext>
                </a:extLst>
              </p:cNvPr>
              <p:cNvSpPr txBox="1"/>
              <p:nvPr/>
            </p:nvSpPr>
            <p:spPr>
              <a:xfrm>
                <a:off x="280006" y="5062326"/>
                <a:ext cx="44718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400"/>
                  <a:t>: radial distance from the center to the projected point.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ko-KR" sz="1400"/>
                  <a:t>: radial distance from the center to the observed point.</a:t>
                </a:r>
                <a:endParaRPr lang="ko-KR" altLang="en-US" sz="140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E537A5E-1211-4FF9-98BD-2BB02891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06" y="5062326"/>
                <a:ext cx="4471865" cy="523220"/>
              </a:xfrm>
              <a:prstGeom prst="rect">
                <a:avLst/>
              </a:prstGeom>
              <a:blipFill>
                <a:blip r:embed="rId11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E704761-D830-446E-B957-B235ED0CDD69}"/>
                  </a:ext>
                </a:extLst>
              </p:cNvPr>
              <p:cNvSpPr txBox="1"/>
              <p:nvPr/>
            </p:nvSpPr>
            <p:spPr>
              <a:xfrm>
                <a:off x="5968709" y="4666112"/>
                <a:ext cx="30722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sz="20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E704761-D830-446E-B957-B235ED0CD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709" y="4666112"/>
                <a:ext cx="307225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83459C5E-8B90-4702-9A0D-593DF7341258}"/>
              </a:ext>
            </a:extLst>
          </p:cNvPr>
          <p:cNvSpPr txBox="1"/>
          <p:nvPr/>
        </p:nvSpPr>
        <p:spPr>
          <a:xfrm>
            <a:off x="4953000" y="4243566"/>
            <a:ext cx="363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Usually, we consider only the radial distortion</a:t>
            </a:r>
            <a:endParaRPr lang="ko-KR" altLang="en-US" sz="14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CD23CE8-1989-4FFC-953D-1C7FCC7529CD}"/>
              </a:ext>
            </a:extLst>
          </p:cNvPr>
          <p:cNvSpPr txBox="1"/>
          <p:nvPr/>
        </p:nvSpPr>
        <p:spPr>
          <a:xfrm>
            <a:off x="5324475" y="5505450"/>
            <a:ext cx="42009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/>
              <a:t>World-to-camera transformation.</a:t>
            </a:r>
          </a:p>
          <a:p>
            <a:pPr marL="342900" indent="-342900">
              <a:buAutoNum type="arabicPeriod"/>
            </a:pPr>
            <a:r>
              <a:rPr lang="en-US" altLang="ko-KR" sz="1400"/>
              <a:t>Projection onto the normalized image plane.</a:t>
            </a:r>
          </a:p>
          <a:p>
            <a:pPr marL="342900" indent="-342900">
              <a:buAutoNum type="arabicPeriod"/>
            </a:pPr>
            <a:r>
              <a:rPr lang="en-US" altLang="ko-KR" sz="1400"/>
              <a:t>Radial lens distortion</a:t>
            </a:r>
          </a:p>
          <a:p>
            <a:pPr marL="342900" indent="-342900">
              <a:buAutoNum type="arabicPeriod"/>
            </a:pPr>
            <a:r>
              <a:rPr lang="en-US" altLang="ko-KR" sz="1400"/>
              <a:t>Affine 2D transformation to sensor coordinates.</a:t>
            </a:r>
            <a:endParaRPr lang="ko-KR" altLang="en-US" sz="14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517F2E-2DB2-423F-B255-6C8EA10C7F81}"/>
              </a:ext>
            </a:extLst>
          </p:cNvPr>
          <p:cNvSpPr txBox="1"/>
          <p:nvPr/>
        </p:nvSpPr>
        <p:spPr>
          <a:xfrm>
            <a:off x="4977136" y="5197673"/>
            <a:ext cx="2870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The complete projection process is: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3500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31C1A-6599-404D-B261-4681B0EB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Lens Cal 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C0130-FE4C-4A11-864F-876B20051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34CBC5F8-D9C1-4302-828E-313BE4F91CBF}"/>
              </a:ext>
            </a:extLst>
          </p:cNvPr>
          <p:cNvGrpSpPr/>
          <p:nvPr/>
        </p:nvGrpSpPr>
        <p:grpSpPr>
          <a:xfrm>
            <a:off x="5793709" y="2889581"/>
            <a:ext cx="3481984" cy="3471736"/>
            <a:chOff x="842337" y="2889914"/>
            <a:chExt cx="3481984" cy="3471736"/>
          </a:xfrm>
        </p:grpSpPr>
        <p:pic>
          <p:nvPicPr>
            <p:cNvPr id="63" name="그림 62" descr="텍스트, 체커이(가) 표시된 사진&#10;&#10;자동 생성된 설명">
              <a:extLst>
                <a:ext uri="{FF2B5EF4-FFF2-40B4-BE49-F238E27FC236}">
                  <a16:creationId xmlns:a16="http://schemas.microsoft.com/office/drawing/2014/main" id="{E34A54A6-111D-4365-A4BA-FBCBCED86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716" y="3414692"/>
              <a:ext cx="2987131" cy="2434637"/>
            </a:xfrm>
            <a:prstGeom prst="rect">
              <a:avLst/>
            </a:prstGeom>
          </p:spPr>
        </p:pic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47A34F53-6374-4D4F-AD87-1C87FA30A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421" y="5558929"/>
              <a:ext cx="273440" cy="46855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AC419D6-CA09-4E4E-BFD7-D4DC417B5FFE}"/>
                    </a:ext>
                  </a:extLst>
                </p:cNvPr>
                <p:cNvSpPr txBox="1"/>
                <p:nvPr/>
              </p:nvSpPr>
              <p:spPr>
                <a:xfrm>
                  <a:off x="1219739" y="6107734"/>
                  <a:ext cx="884987" cy="2539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/>
                    <a:t>0</a:t>
                  </a:r>
                  <a:r>
                    <a:rPr lang="en-US" altLang="ko-KR" sz="1000" baseline="30000"/>
                    <a:t>th</a:t>
                  </a:r>
                  <a:r>
                    <a:rPr lang="en-US" altLang="ko-KR" sz="1000"/>
                    <a:t> 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a14:m>
                  <a:endParaRPr lang="ko-KR" altLang="en-US" sz="100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AC419D6-CA09-4E4E-BFD7-D4DC417B5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739" y="6107734"/>
                  <a:ext cx="884987" cy="253916"/>
                </a:xfrm>
                <a:prstGeom prst="rect">
                  <a:avLst/>
                </a:prstGeom>
                <a:blipFill>
                  <a:blip r:embed="rId3"/>
                  <a:stretch>
                    <a:fillRect b="-6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609FE81-7E34-4B4D-8C4E-3521DE7670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4628" y="5258399"/>
              <a:ext cx="441234" cy="4482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C8D73D2-1DA3-4B5F-B31B-53F5A19DC82E}"/>
                </a:ext>
              </a:extLst>
            </p:cNvPr>
            <p:cNvSpPr txBox="1"/>
            <p:nvPr/>
          </p:nvSpPr>
          <p:spPr>
            <a:xfrm>
              <a:off x="1200711" y="5710214"/>
              <a:ext cx="356188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/>
                <a:t>1</a:t>
              </a:r>
              <a:r>
                <a:rPr lang="en-US" altLang="ko-KR" sz="1000" baseline="30000"/>
                <a:t>st</a:t>
              </a:r>
              <a:r>
                <a:rPr lang="en-US" altLang="ko-KR" sz="1000"/>
                <a:t> </a:t>
              </a:r>
              <a:endParaRPr lang="ko-KR" altLang="en-US" sz="1000"/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9999C999-36DB-4993-82FD-8DC94FB69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7571" y="5060602"/>
              <a:ext cx="444505" cy="1631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5B2500-42A3-4724-B6F2-B4EFD94FAC99}"/>
                </a:ext>
              </a:extLst>
            </p:cNvPr>
            <p:cNvSpPr txBox="1"/>
            <p:nvPr/>
          </p:nvSpPr>
          <p:spPr>
            <a:xfrm>
              <a:off x="1158548" y="5142468"/>
              <a:ext cx="42832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/>
                <a:t>2</a:t>
              </a:r>
              <a:r>
                <a:rPr lang="en-US" altLang="ko-KR" sz="1000" baseline="30000"/>
                <a:t>nd</a:t>
              </a:r>
              <a:r>
                <a:rPr lang="en-US" altLang="ko-KR" sz="1000"/>
                <a:t>  </a:t>
              </a:r>
              <a:endParaRPr lang="ko-KR" altLang="en-US" sz="10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E114F7B-35B2-48DA-91EB-69CE59E8DF48}"/>
                </a:ext>
              </a:extLst>
            </p:cNvPr>
            <p:cNvSpPr txBox="1"/>
            <p:nvPr/>
          </p:nvSpPr>
          <p:spPr>
            <a:xfrm>
              <a:off x="1951666" y="2889914"/>
              <a:ext cx="1531373" cy="340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/>
                <a:t>Sensor coordinate</a:t>
              </a:r>
              <a:endParaRPr lang="ko-KR" altLang="en-US" sz="1400"/>
            </a:p>
          </p:txBody>
        </p: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36859581-4F66-46F3-BE62-6468CFD642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3546" y="5574527"/>
              <a:ext cx="131189" cy="3211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265459-C742-4FD6-A04A-ED76BB1AE65B}"/>
                </a:ext>
              </a:extLst>
            </p:cNvPr>
            <p:cNvSpPr txBox="1"/>
            <p:nvPr/>
          </p:nvSpPr>
          <p:spPr>
            <a:xfrm>
              <a:off x="2209703" y="5942075"/>
              <a:ext cx="385042" cy="253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/>
                <a:t>6</a:t>
              </a:r>
              <a:r>
                <a:rPr lang="en-US" altLang="ko-KR" sz="1000" baseline="30000"/>
                <a:t>th</a:t>
              </a:r>
              <a:r>
                <a:rPr lang="en-US" altLang="ko-KR" sz="1000"/>
                <a:t> </a:t>
              </a:r>
              <a:endParaRPr lang="ko-KR" altLang="en-US" sz="1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4E75BA8-0AC1-431A-AAF1-23FBE0DDE986}"/>
                    </a:ext>
                  </a:extLst>
                </p:cNvPr>
                <p:cNvSpPr txBox="1"/>
                <p:nvPr/>
              </p:nvSpPr>
              <p:spPr>
                <a:xfrm>
                  <a:off x="3273842" y="3567548"/>
                  <a:ext cx="1050479" cy="2462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/>
                    <a:t>53</a:t>
                  </a:r>
                  <a:r>
                    <a:rPr lang="en-US" altLang="ko-KR" sz="1000" baseline="30000"/>
                    <a:t>rd</a:t>
                  </a:r>
                  <a:r>
                    <a:rPr lang="en-US" altLang="ko-KR" sz="1000"/>
                    <a:t> 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b>
                            <m:sup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b>
                            <m:sup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ko-KR" sz="1000"/>
                    <a:t> </a:t>
                  </a:r>
                  <a:endParaRPr lang="ko-KR" altLang="en-US" sz="100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4E75BA8-0AC1-431A-AAF1-23FBE0DDE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842" y="3567548"/>
                  <a:ext cx="1050479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1162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E3B0D0A4-4749-4E89-9273-794884529A75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 flipH="1">
              <a:off x="3598333" y="3813769"/>
              <a:ext cx="200749" cy="5973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0CB2CE6-B214-4D54-9AAB-15E4125950A1}"/>
                    </a:ext>
                  </a:extLst>
                </p:cNvPr>
                <p:cNvSpPr txBox="1"/>
                <p:nvPr/>
              </p:nvSpPr>
              <p:spPr>
                <a:xfrm>
                  <a:off x="1344533" y="3593024"/>
                  <a:ext cx="1207831" cy="307777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6×9</m:t>
                      </m:r>
                    </m:oMath>
                  </a14:m>
                  <a:r>
                    <a:rPr lang="ko-KR" altLang="en-US" sz="1400"/>
                    <a:t> </a:t>
                  </a:r>
                  <a:r>
                    <a:rPr lang="en-US" altLang="ko-KR" sz="1400"/>
                    <a:t>corners</a:t>
                  </a:r>
                  <a:endParaRPr lang="ko-KR" altLang="en-US" sz="140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0CB2CE6-B214-4D54-9AAB-15E412595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533" y="3593024"/>
                  <a:ext cx="1207831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F9841F09-87FC-472D-ADF3-6ECCC1FAF6B7}"/>
                </a:ext>
              </a:extLst>
            </p:cNvPr>
            <p:cNvCxnSpPr/>
            <p:nvPr/>
          </p:nvCxnSpPr>
          <p:spPr>
            <a:xfrm>
              <a:off x="866684" y="3412703"/>
              <a:ext cx="159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BB1161E-5573-4619-BD7E-240E8385E0E5}"/>
                </a:ext>
              </a:extLst>
            </p:cNvPr>
            <p:cNvCxnSpPr/>
            <p:nvPr/>
          </p:nvCxnSpPr>
          <p:spPr>
            <a:xfrm>
              <a:off x="866684" y="5850717"/>
              <a:ext cx="159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B3358495-08F1-4EA5-A6BE-7243358BD1A2}"/>
                </a:ext>
              </a:extLst>
            </p:cNvPr>
            <p:cNvCxnSpPr/>
            <p:nvPr/>
          </p:nvCxnSpPr>
          <p:spPr>
            <a:xfrm>
              <a:off x="963961" y="3464449"/>
              <a:ext cx="0" cy="236169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109A94F-0323-4555-A9D8-7FAFFF5DC6E8}"/>
                </a:ext>
              </a:extLst>
            </p:cNvPr>
            <p:cNvSpPr txBox="1"/>
            <p:nvPr/>
          </p:nvSpPr>
          <p:spPr>
            <a:xfrm rot="16200000">
              <a:off x="616482" y="4476089"/>
              <a:ext cx="656441" cy="2047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/>
                <a:t>480 pixels</a:t>
              </a:r>
              <a:endParaRPr lang="ko-KR" altLang="en-US" sz="105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AD92D269-B25D-410E-AFB7-E6C04829F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2717" y="3319274"/>
              <a:ext cx="298713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AEDEDB68-E93A-4B48-BF8D-3A7751E10F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2716" y="3220101"/>
              <a:ext cx="0" cy="1695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C8233E-8A02-4583-B581-20BFF08838F7}"/>
                </a:ext>
              </a:extLst>
            </p:cNvPr>
            <p:cNvSpPr txBox="1"/>
            <p:nvPr/>
          </p:nvSpPr>
          <p:spPr>
            <a:xfrm>
              <a:off x="2342202" y="3182829"/>
              <a:ext cx="637461" cy="21082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/>
                <a:t>640 pixels</a:t>
              </a:r>
              <a:endParaRPr lang="ko-KR" altLang="en-US" sz="1050"/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0F03FFBF-459E-41EB-8883-1AC9AADF423C}"/>
              </a:ext>
            </a:extLst>
          </p:cNvPr>
          <p:cNvGrpSpPr/>
          <p:nvPr/>
        </p:nvGrpSpPr>
        <p:grpSpPr>
          <a:xfrm>
            <a:off x="334022" y="2954245"/>
            <a:ext cx="4853874" cy="3362724"/>
            <a:chOff x="5008687" y="2200472"/>
            <a:chExt cx="4853874" cy="3933649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300047BE-277E-43BE-9D81-1D226C2C2B7D}"/>
                </a:ext>
              </a:extLst>
            </p:cNvPr>
            <p:cNvCxnSpPr>
              <a:cxnSpLocks/>
            </p:cNvCxnSpPr>
            <p:nvPr/>
          </p:nvCxnSpPr>
          <p:spPr>
            <a:xfrm>
              <a:off x="5561840" y="2310164"/>
              <a:ext cx="0" cy="2138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2" descr="8,724 Chess Board Illustrations &amp; Clip Art - iStock">
              <a:extLst>
                <a:ext uri="{FF2B5EF4-FFF2-40B4-BE49-F238E27FC236}">
                  <a16:creationId xmlns:a16="http://schemas.microsoft.com/office/drawing/2014/main" id="{F6C197D9-A847-4A49-87DF-E38F3CFD01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798"/>
            <a:stretch/>
          </p:blipFill>
          <p:spPr bwMode="auto">
            <a:xfrm>
              <a:off x="5787227" y="2799180"/>
              <a:ext cx="3201228" cy="294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1C7B68B5-B714-4848-8FC7-65696157B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662" y="5384352"/>
              <a:ext cx="395196" cy="3488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AFADD37-AC57-4173-9C18-9B4363C1712D}"/>
                    </a:ext>
                  </a:extLst>
                </p:cNvPr>
                <p:cNvSpPr txBox="1"/>
                <p:nvPr/>
              </p:nvSpPr>
              <p:spPr>
                <a:xfrm>
                  <a:off x="5432911" y="5767739"/>
                  <a:ext cx="879902" cy="3060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/>
                    <a:t>0</a:t>
                  </a:r>
                  <a:r>
                    <a:rPr lang="en-US" altLang="ko-KR" sz="1100" baseline="30000"/>
                    <a:t>th </a:t>
                  </a:r>
                  <a:r>
                    <a:rPr lang="en-US" altLang="ko-KR" sz="1100"/>
                    <a:t>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AFADD37-AC57-4173-9C18-9B4363C17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2911" y="5767739"/>
                  <a:ext cx="879902" cy="306026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A620807-8E4B-4212-A23B-9249A1278F5D}"/>
                </a:ext>
              </a:extLst>
            </p:cNvPr>
            <p:cNvSpPr/>
            <p:nvPr/>
          </p:nvSpPr>
          <p:spPr>
            <a:xfrm>
              <a:off x="6154873" y="5284916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719694CF-DE6E-4F30-B654-32A11C11AD11}"/>
                </a:ext>
              </a:extLst>
            </p:cNvPr>
            <p:cNvSpPr/>
            <p:nvPr/>
          </p:nvSpPr>
          <p:spPr>
            <a:xfrm>
              <a:off x="6154873" y="4855212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2B67C93-C1C4-4D83-8E99-F3A596655C15}"/>
                </a:ext>
              </a:extLst>
            </p:cNvPr>
            <p:cNvSpPr/>
            <p:nvPr/>
          </p:nvSpPr>
          <p:spPr>
            <a:xfrm>
              <a:off x="6557162" y="5284914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41C74BB-51C8-4998-84B0-A11DF7DC0831}"/>
                </a:ext>
              </a:extLst>
            </p:cNvPr>
            <p:cNvSpPr/>
            <p:nvPr/>
          </p:nvSpPr>
          <p:spPr>
            <a:xfrm>
              <a:off x="6154873" y="4448512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5C56696-EFB9-4F27-9201-FA9E67E8F237}"/>
                </a:ext>
              </a:extLst>
            </p:cNvPr>
            <p:cNvSpPr/>
            <p:nvPr/>
          </p:nvSpPr>
          <p:spPr>
            <a:xfrm>
              <a:off x="6154873" y="4018809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B2150FB-EE50-4127-BA9F-56C040FC973E}"/>
                </a:ext>
              </a:extLst>
            </p:cNvPr>
            <p:cNvSpPr/>
            <p:nvPr/>
          </p:nvSpPr>
          <p:spPr>
            <a:xfrm>
              <a:off x="6154873" y="3589107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223952A-B284-42E3-87B2-7ABBD65699A8}"/>
                </a:ext>
              </a:extLst>
            </p:cNvPr>
            <p:cNvSpPr/>
            <p:nvPr/>
          </p:nvSpPr>
          <p:spPr>
            <a:xfrm>
              <a:off x="6154873" y="3159403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A6925707-F1DA-4667-909E-BA1260DDA97E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V="1">
              <a:off x="5440199" y="4904884"/>
              <a:ext cx="623762" cy="2095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8629FF-0B10-4CFC-AF46-67CF85D4D8C1}"/>
                    </a:ext>
                  </a:extLst>
                </p:cNvPr>
                <p:cNvSpPr txBox="1"/>
                <p:nvPr/>
              </p:nvSpPr>
              <p:spPr>
                <a:xfrm>
                  <a:off x="5008687" y="5114464"/>
                  <a:ext cx="863024" cy="3060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/>
                    <a:t>1</a:t>
                  </a:r>
                  <a:r>
                    <a:rPr lang="en-US" altLang="ko-KR" sz="1100" baseline="30000"/>
                    <a:t>st</a:t>
                  </a:r>
                  <a:r>
                    <a:rPr lang="en-US" altLang="ko-KR" sz="1100"/>
                    <a:t> 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348629FF-0B10-4CFC-AF46-67CF85D4D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8687" y="5114464"/>
                  <a:ext cx="863024" cy="306026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63B213C-0FE6-481A-8DFC-15C0FE192FB4}"/>
                </a:ext>
              </a:extLst>
            </p:cNvPr>
            <p:cNvSpPr txBox="1"/>
            <p:nvPr/>
          </p:nvSpPr>
          <p:spPr>
            <a:xfrm>
              <a:off x="6681710" y="2200472"/>
              <a:ext cx="1744726" cy="360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World coordinate</a:t>
              </a:r>
              <a:endParaRPr lang="ko-KR" altLang="en-US" sz="1400"/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804DC9EF-CC33-4B87-A868-E9840BE48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5997" y="3232522"/>
              <a:ext cx="474348" cy="217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BC479EA-C29C-4518-94D6-DC8B37B4CA49}"/>
                    </a:ext>
                  </a:extLst>
                </p:cNvPr>
                <p:cNvSpPr txBox="1"/>
                <p:nvPr/>
              </p:nvSpPr>
              <p:spPr>
                <a:xfrm>
                  <a:off x="5147083" y="3474300"/>
                  <a:ext cx="889278" cy="3060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/>
                    <a:t>5</a:t>
                  </a:r>
                  <a:r>
                    <a:rPr lang="en-US" altLang="ko-KR" sz="1100" baseline="30000"/>
                    <a:t>th</a:t>
                  </a:r>
                  <a:r>
                    <a:rPr lang="ko-KR" altLang="en-US" sz="1100"/>
                    <a:t> </a:t>
                  </a:r>
                  <a:r>
                    <a:rPr lang="en-US" altLang="ko-KR" sz="1100"/>
                    <a:t>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BC479EA-C29C-4518-94D6-DC8B37B4C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083" y="3474300"/>
                  <a:ext cx="889278" cy="306026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069612EE-0DE0-4738-A2C0-7B2C0F141C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6450" y="5407005"/>
              <a:ext cx="193494" cy="50327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771EE97-D0CE-41A6-AAD0-A235D589AC83}"/>
                </a:ext>
              </a:extLst>
            </p:cNvPr>
            <p:cNvSpPr txBox="1"/>
            <p:nvPr/>
          </p:nvSpPr>
          <p:spPr>
            <a:xfrm>
              <a:off x="6879604" y="5828095"/>
              <a:ext cx="461665" cy="3060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/>
                <a:t>6</a:t>
              </a:r>
              <a:r>
                <a:rPr lang="en-US" altLang="ko-KR" sz="1100" baseline="30000"/>
                <a:t>th</a:t>
              </a:r>
              <a:r>
                <a:rPr lang="en-US" altLang="ko-KR" sz="1100"/>
                <a:t> </a:t>
              </a:r>
              <a:endParaRPr lang="ko-KR" altLang="en-US" sz="1100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9CCFEA9-A13E-483C-9CDE-E6D85E185CE2}"/>
                </a:ext>
              </a:extLst>
            </p:cNvPr>
            <p:cNvSpPr/>
            <p:nvPr/>
          </p:nvSpPr>
          <p:spPr>
            <a:xfrm>
              <a:off x="8544953" y="3159403"/>
              <a:ext cx="69287" cy="731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B026D72C-D208-40B9-B86E-0DD97AD41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5505" y="2640707"/>
              <a:ext cx="125081" cy="46656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4F1DB9F-DB2C-46C4-9B9A-ED9D6612EAD0}"/>
                    </a:ext>
                  </a:extLst>
                </p:cNvPr>
                <p:cNvSpPr txBox="1"/>
                <p:nvPr/>
              </p:nvSpPr>
              <p:spPr>
                <a:xfrm>
                  <a:off x="8838273" y="2412844"/>
                  <a:ext cx="1024288" cy="30602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100"/>
                    <a:t>53</a:t>
                  </a:r>
                  <a:r>
                    <a:rPr lang="en-US" altLang="ko-KR" sz="1100" baseline="30000"/>
                    <a:t>rd</a:t>
                  </a:r>
                  <a:r>
                    <a:rPr lang="en-US" altLang="ko-KR" sz="1100"/>
                    <a:t> 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5,8</m:t>
                          </m:r>
                        </m:e>
                      </m:d>
                    </m:oMath>
                  </a14:m>
                  <a:r>
                    <a:rPr lang="en-US" altLang="ko-KR" sz="1100"/>
                    <a:t> </a:t>
                  </a:r>
                  <a:endParaRPr lang="ko-KR" altLang="en-US" sz="110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4F1DB9F-DB2C-46C4-9B9A-ED9D6612E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8273" y="2412844"/>
                  <a:ext cx="1024288" cy="306026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D73EDF23-FE23-4A59-AC57-204E8E9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5236000" y="2631305"/>
              <a:ext cx="1763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415B564-CE67-4D9B-BEF3-F0AAA6AA6D49}"/>
                    </a:ext>
                  </a:extLst>
                </p:cNvPr>
                <p:cNvSpPr txBox="1"/>
                <p:nvPr/>
              </p:nvSpPr>
              <p:spPr>
                <a:xfrm>
                  <a:off x="7026146" y="2423425"/>
                  <a:ext cx="393033" cy="360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4415B564-CE67-4D9B-BEF3-F0AAA6AA6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6146" y="2423425"/>
                  <a:ext cx="393033" cy="3600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89D996E-58B6-4065-A56C-CD406018683D}"/>
                    </a:ext>
                  </a:extLst>
                </p:cNvPr>
                <p:cNvSpPr txBox="1"/>
                <p:nvPr/>
              </p:nvSpPr>
              <p:spPr>
                <a:xfrm>
                  <a:off x="5415874" y="4406839"/>
                  <a:ext cx="395884" cy="3600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89D996E-58B6-4065-A56C-CD40601868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874" y="4406839"/>
                  <a:ext cx="395884" cy="3600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09C5DAE5-750E-4EB0-AE12-00EC09D4EA36}"/>
                </a:ext>
              </a:extLst>
            </p:cNvPr>
            <p:cNvCxnSpPr>
              <a:cxnSpLocks/>
            </p:cNvCxnSpPr>
            <p:nvPr/>
          </p:nvCxnSpPr>
          <p:spPr>
            <a:xfrm>
              <a:off x="5478927" y="2582958"/>
              <a:ext cx="0" cy="221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C907255-16E9-4F4C-AF01-468CA72AC52E}"/>
              </a:ext>
            </a:extLst>
          </p:cNvPr>
          <p:cNvSpPr txBox="1"/>
          <p:nvPr/>
        </p:nvSpPr>
        <p:spPr>
          <a:xfrm>
            <a:off x="175243" y="705701"/>
            <a:ext cx="3178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/>
              <a:t>Summarized Lens Calibration process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EE11A86-1AC1-40D0-8D10-E62489583E09}"/>
              </a:ext>
            </a:extLst>
          </p:cNvPr>
          <p:cNvSpPr/>
          <p:nvPr/>
        </p:nvSpPr>
        <p:spPr>
          <a:xfrm>
            <a:off x="162994" y="1042974"/>
            <a:ext cx="6981117" cy="6842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037DD4-BAB9-458B-88D8-7D4E2B3A17CB}"/>
                  </a:ext>
                </a:extLst>
              </p:cNvPr>
              <p:cNvSpPr txBox="1"/>
              <p:nvPr/>
            </p:nvSpPr>
            <p:spPr>
              <a:xfrm>
                <a:off x="3683196" y="1479883"/>
                <a:ext cx="21046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Corner detector algorithm.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037DD4-BAB9-458B-88D8-7D4E2B3A1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96" y="1479883"/>
                <a:ext cx="2104615" cy="276999"/>
              </a:xfrm>
              <a:prstGeom prst="rect">
                <a:avLst/>
              </a:prstGeom>
              <a:blipFill>
                <a:blip r:embed="rId1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2BFCEEC-8EB2-4615-BA48-4DDEB98AF149}"/>
                  </a:ext>
                </a:extLst>
              </p:cNvPr>
              <p:cNvSpPr txBox="1"/>
              <p:nvPr/>
            </p:nvSpPr>
            <p:spPr>
              <a:xfrm>
                <a:off x="4165073" y="1689474"/>
                <a:ext cx="15783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Zhang’s technique.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62BFCEEC-8EB2-4615-BA48-4DDEB98AF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73" y="1689474"/>
                <a:ext cx="1578381" cy="276999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58E21F5-921C-42C4-9562-77F8D0BCE716}"/>
                  </a:ext>
                </a:extLst>
              </p:cNvPr>
              <p:cNvSpPr txBox="1"/>
              <p:nvPr/>
            </p:nvSpPr>
            <p:spPr>
              <a:xfrm>
                <a:off x="3036865" y="1931232"/>
                <a:ext cx="27509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The Levenberg-Marquardt algorithm.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58E21F5-921C-42C4-9562-77F8D0BCE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65" y="1931232"/>
                <a:ext cx="2750946" cy="276999"/>
              </a:xfrm>
              <a:prstGeom prst="rect">
                <a:avLst/>
              </a:prstGeom>
              <a:blipFill>
                <a:blip r:embed="rId1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CC7C401-3838-444B-8B20-8A0B126BC456}"/>
                  </a:ext>
                </a:extLst>
              </p:cNvPr>
              <p:cNvSpPr txBox="1"/>
              <p:nvPr/>
            </p:nvSpPr>
            <p:spPr>
              <a:xfrm>
                <a:off x="5258940" y="2132736"/>
                <a:ext cx="2111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The Brown-</a:t>
                </a:r>
                <a:r>
                  <a:rPr lang="en-US" altLang="ko-KR" sz="1200" err="1">
                    <a:solidFill>
                      <a:srgbClr val="FF0000"/>
                    </a:solidFill>
                  </a:rPr>
                  <a:t>Conrady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 model.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CC7C401-3838-444B-8B20-8A0B126BC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40" y="2132736"/>
                <a:ext cx="2111860" cy="276999"/>
              </a:xfrm>
              <a:prstGeom prst="rect">
                <a:avLst/>
              </a:prstGeom>
              <a:blipFill>
                <a:blip r:embed="rId1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D69A30E-2A0E-4C97-AA81-6416B7147A7B}"/>
              </a:ext>
            </a:extLst>
          </p:cNvPr>
          <p:cNvGrpSpPr/>
          <p:nvPr/>
        </p:nvGrpSpPr>
        <p:grpSpPr>
          <a:xfrm>
            <a:off x="7304063" y="1477908"/>
            <a:ext cx="1834342" cy="784830"/>
            <a:chOff x="7889387" y="2641664"/>
            <a:chExt cx="1834342" cy="784830"/>
          </a:xfrm>
        </p:grpSpPr>
        <p:sp>
          <p:nvSpPr>
            <p:cNvPr id="121" name="왼쪽 중괄호 120">
              <a:extLst>
                <a:ext uri="{FF2B5EF4-FFF2-40B4-BE49-F238E27FC236}">
                  <a16:creationId xmlns:a16="http://schemas.microsoft.com/office/drawing/2014/main" id="{1AD6AF99-00A9-4364-B595-FEB7D3DB42CE}"/>
                </a:ext>
              </a:extLst>
            </p:cNvPr>
            <p:cNvSpPr/>
            <p:nvPr/>
          </p:nvSpPr>
          <p:spPr>
            <a:xfrm>
              <a:off x="7889387" y="2727461"/>
              <a:ext cx="248652" cy="556850"/>
            </a:xfrm>
            <a:prstGeom prst="leftBrace">
              <a:avLst>
                <a:gd name="adj1" fmla="val 30555"/>
                <a:gd name="adj2" fmla="val 19591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5E40AE1-4744-4C4F-81CD-E90B0F1CBE74}"/>
                </a:ext>
              </a:extLst>
            </p:cNvPr>
            <p:cNvSpPr txBox="1"/>
            <p:nvPr/>
          </p:nvSpPr>
          <p:spPr>
            <a:xfrm>
              <a:off x="8138039" y="2641664"/>
              <a:ext cx="158569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Harry’s operator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err="1">
                  <a:solidFill>
                    <a:srgbClr val="FF0000"/>
                  </a:solidFill>
                </a:rPr>
                <a:t>Forstner’s</a:t>
              </a:r>
              <a:r>
                <a:rPr lang="en-US" altLang="ko-KR" sz="900">
                  <a:solidFill>
                    <a:srgbClr val="FF0000"/>
                  </a:solidFill>
                </a:rPr>
                <a:t>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Suzuki’s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Alexander’s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etc.</a:t>
              </a:r>
              <a:endParaRPr lang="ko-KR" altLang="en-US" sz="900">
                <a:solidFill>
                  <a:srgbClr val="FF0000"/>
                </a:solidFill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74F44E50-5A47-4490-A497-3C12E3F80D7F}"/>
              </a:ext>
            </a:extLst>
          </p:cNvPr>
          <p:cNvSpPr txBox="1"/>
          <p:nvPr/>
        </p:nvSpPr>
        <p:spPr>
          <a:xfrm>
            <a:off x="442348" y="1034997"/>
            <a:ext cx="88560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Print a pattern and attach it to a planar surface.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Take several images with different locations and orientations by moving either the plane or camera.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Detect the corners of the chessboard.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Estimate intrinsic and extrinsic parameters.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Refine the found parameters.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Obtain the distortion parameters and undistort the image.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Repeat 4~6 until all the parameters converge.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8196EB-D2B5-46CC-8628-70A6970AE181}"/>
              </a:ext>
            </a:extLst>
          </p:cNvPr>
          <p:cNvSpPr txBox="1"/>
          <p:nvPr/>
        </p:nvSpPr>
        <p:spPr>
          <a:xfrm>
            <a:off x="7241969" y="780851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OpenCV</a:t>
            </a:r>
            <a:r>
              <a:rPr lang="ko-KR" altLang="en-US">
                <a:solidFill>
                  <a:srgbClr val="00B050"/>
                </a:solidFill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405195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AB988F1-2044-4AA6-80CD-15FC9497D88C}"/>
              </a:ext>
            </a:extLst>
          </p:cNvPr>
          <p:cNvSpPr txBox="1"/>
          <p:nvPr/>
        </p:nvSpPr>
        <p:spPr>
          <a:xfrm>
            <a:off x="442348" y="1034997"/>
            <a:ext cx="885600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Print a pattern and attach it to a planar surface.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Take several images with different locations and orientations by moving either the plane or camera.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Detect the corners of the chessboard.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Estimate intrinsic and extrinsic parameters.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Refine the found parameters.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Obtain the distortion parameters and undistort the image.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sz="1400"/>
              <a:t>Repeat 4~6 until all the parameters converge.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531C1A-6599-404D-B261-4681B0EB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Lens Cal 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C0130-FE4C-4A11-864F-876B20051D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AF4E3-2760-42B8-B1A9-BF56F89BF8E4}"/>
              </a:ext>
            </a:extLst>
          </p:cNvPr>
          <p:cNvSpPr txBox="1"/>
          <p:nvPr/>
        </p:nvSpPr>
        <p:spPr>
          <a:xfrm>
            <a:off x="175243" y="705701"/>
            <a:ext cx="3178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/>
              <a:t>Summarized Lens Calibration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DDDBCA-D443-4FB9-8D27-D18E972A4BA3}"/>
                  </a:ext>
                </a:extLst>
              </p:cNvPr>
              <p:cNvSpPr txBox="1"/>
              <p:nvPr/>
            </p:nvSpPr>
            <p:spPr>
              <a:xfrm>
                <a:off x="3683196" y="1479883"/>
                <a:ext cx="21046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Corner detector algorithm.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DDDBCA-D443-4FB9-8D27-D18E972A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196" y="1479883"/>
                <a:ext cx="2104615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EB9DF7-FF3C-49A2-AADB-BD9222E2D03D}"/>
                  </a:ext>
                </a:extLst>
              </p:cNvPr>
              <p:cNvSpPr txBox="1"/>
              <p:nvPr/>
            </p:nvSpPr>
            <p:spPr>
              <a:xfrm>
                <a:off x="4165073" y="1689474"/>
                <a:ext cx="15783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Zhang’s technique.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FEB9DF7-FF3C-49A2-AADB-BD9222E2D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73" y="1689474"/>
                <a:ext cx="1578381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6756E7-ADCE-4B90-8B33-9B31EDDA411A}"/>
                  </a:ext>
                </a:extLst>
              </p:cNvPr>
              <p:cNvSpPr txBox="1"/>
              <p:nvPr/>
            </p:nvSpPr>
            <p:spPr>
              <a:xfrm>
                <a:off x="3036865" y="1931232"/>
                <a:ext cx="27509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The Levenberg-Marquardt algorithm.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36756E7-ADCE-4B90-8B33-9B31EDDA4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865" y="1931232"/>
                <a:ext cx="2750946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A87651-3A2B-4A65-BD81-CD77AD13FEB9}"/>
                  </a:ext>
                </a:extLst>
              </p:cNvPr>
              <p:cNvSpPr txBox="1"/>
              <p:nvPr/>
            </p:nvSpPr>
            <p:spPr>
              <a:xfrm>
                <a:off x="5258940" y="2132736"/>
                <a:ext cx="21118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ko-KR" altLang="en-US" sz="120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The Brown-</a:t>
                </a:r>
                <a:r>
                  <a:rPr lang="en-US" altLang="ko-KR" sz="1200" err="1">
                    <a:solidFill>
                      <a:srgbClr val="FF0000"/>
                    </a:solidFill>
                  </a:rPr>
                  <a:t>Conrady</a:t>
                </a:r>
                <a:r>
                  <a:rPr lang="en-US" altLang="ko-KR" sz="1200">
                    <a:solidFill>
                      <a:srgbClr val="FF0000"/>
                    </a:solidFill>
                  </a:rPr>
                  <a:t> model.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A87651-3A2B-4A65-BD81-CD77AD13F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940" y="2132736"/>
                <a:ext cx="2111860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그룹 58">
            <a:extLst>
              <a:ext uri="{FF2B5EF4-FFF2-40B4-BE49-F238E27FC236}">
                <a16:creationId xmlns:a16="http://schemas.microsoft.com/office/drawing/2014/main" id="{A7D51081-4FA0-4057-B9B1-B6461B183E0B}"/>
              </a:ext>
            </a:extLst>
          </p:cNvPr>
          <p:cNvGrpSpPr/>
          <p:nvPr/>
        </p:nvGrpSpPr>
        <p:grpSpPr>
          <a:xfrm>
            <a:off x="7304063" y="1477908"/>
            <a:ext cx="1834342" cy="784830"/>
            <a:chOff x="7889387" y="2641664"/>
            <a:chExt cx="1834342" cy="784830"/>
          </a:xfrm>
        </p:grpSpPr>
        <p:sp>
          <p:nvSpPr>
            <p:cNvPr id="60" name="왼쪽 중괄호 59">
              <a:extLst>
                <a:ext uri="{FF2B5EF4-FFF2-40B4-BE49-F238E27FC236}">
                  <a16:creationId xmlns:a16="http://schemas.microsoft.com/office/drawing/2014/main" id="{11750D24-2221-4E8F-BF20-E2C8B7E37C48}"/>
                </a:ext>
              </a:extLst>
            </p:cNvPr>
            <p:cNvSpPr/>
            <p:nvPr/>
          </p:nvSpPr>
          <p:spPr>
            <a:xfrm>
              <a:off x="7889387" y="2727461"/>
              <a:ext cx="248652" cy="556850"/>
            </a:xfrm>
            <a:prstGeom prst="leftBrace">
              <a:avLst>
                <a:gd name="adj1" fmla="val 30555"/>
                <a:gd name="adj2" fmla="val 19591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C4F940-A427-467A-A6C2-8E0E40454A80}"/>
                </a:ext>
              </a:extLst>
            </p:cNvPr>
            <p:cNvSpPr txBox="1"/>
            <p:nvPr/>
          </p:nvSpPr>
          <p:spPr>
            <a:xfrm>
              <a:off x="8138039" y="2641664"/>
              <a:ext cx="158569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Harry’s operator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 err="1">
                  <a:solidFill>
                    <a:srgbClr val="FF0000"/>
                  </a:solidFill>
                </a:rPr>
                <a:t>Forstner’s</a:t>
              </a:r>
              <a:r>
                <a:rPr lang="en-US" altLang="ko-KR" sz="900">
                  <a:solidFill>
                    <a:srgbClr val="FF0000"/>
                  </a:solidFill>
                </a:rPr>
                <a:t>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Suzuki’s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Alexander’s algorithm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900">
                  <a:solidFill>
                    <a:srgbClr val="FF0000"/>
                  </a:solidFill>
                </a:rPr>
                <a:t>etc.</a:t>
              </a:r>
              <a:endParaRPr lang="ko-KR" altLang="en-US" sz="900">
                <a:solidFill>
                  <a:srgbClr val="FF0000"/>
                </a:solidFill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6015371-9976-4C30-884E-CEFFFA2F6E50}"/>
              </a:ext>
            </a:extLst>
          </p:cNvPr>
          <p:cNvSpPr txBox="1"/>
          <p:nvPr/>
        </p:nvSpPr>
        <p:spPr>
          <a:xfrm>
            <a:off x="7327508" y="2308227"/>
            <a:ext cx="2249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Burger</a:t>
            </a:r>
            <a:r>
              <a:rPr lang="ko-KR" altLang="en-US">
                <a:solidFill>
                  <a:srgbClr val="00B050"/>
                </a:solidFill>
              </a:rPr>
              <a:t>의 논문 참조함</a:t>
            </a:r>
            <a:r>
              <a:rPr lang="en-US" altLang="ko-KR">
                <a:solidFill>
                  <a:srgbClr val="00B050"/>
                </a:solidFill>
              </a:rPr>
              <a:t>.</a:t>
            </a:r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2A1D13-F990-4B79-908F-B59637F600AF}"/>
              </a:ext>
            </a:extLst>
          </p:cNvPr>
          <p:cNvSpPr txBox="1"/>
          <p:nvPr/>
        </p:nvSpPr>
        <p:spPr>
          <a:xfrm>
            <a:off x="175243" y="2946136"/>
            <a:ext cx="1503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/>
              <a:t>Function Tree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F98FADB-B4FE-496D-B390-182D5CCE1769}"/>
              </a:ext>
            </a:extLst>
          </p:cNvPr>
          <p:cNvGrpSpPr/>
          <p:nvPr/>
        </p:nvGrpSpPr>
        <p:grpSpPr>
          <a:xfrm>
            <a:off x="392811" y="3308808"/>
            <a:ext cx="9349608" cy="3089427"/>
            <a:chOff x="391722" y="1052234"/>
            <a:chExt cx="9349608" cy="5388771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5B0FC90E-F4AD-4D5F-8A72-A67D2040A212}"/>
                </a:ext>
              </a:extLst>
            </p:cNvPr>
            <p:cNvSpPr/>
            <p:nvPr/>
          </p:nvSpPr>
          <p:spPr>
            <a:xfrm>
              <a:off x="391722" y="1052234"/>
              <a:ext cx="2497667" cy="342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Calibrate Camera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13" name="직선 연결선 11">
              <a:extLst>
                <a:ext uri="{FF2B5EF4-FFF2-40B4-BE49-F238E27FC236}">
                  <a16:creationId xmlns:a16="http://schemas.microsoft.com/office/drawing/2014/main" id="{5D2CCC66-A6BB-42E1-ABB1-E87E69DD6C90}"/>
                </a:ext>
              </a:extLst>
            </p:cNvPr>
            <p:cNvCxnSpPr>
              <a:cxnSpLocks/>
            </p:cNvCxnSpPr>
            <p:nvPr/>
          </p:nvCxnSpPr>
          <p:spPr>
            <a:xfrm>
              <a:off x="774765" y="1394809"/>
              <a:ext cx="1" cy="3402916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59DC62A-3507-454B-B2CB-7D7F05E86D80}"/>
                </a:ext>
              </a:extLst>
            </p:cNvPr>
            <p:cNvCxnSpPr>
              <a:cxnSpLocks/>
              <a:endCxn id="115" idx="1"/>
            </p:cNvCxnSpPr>
            <p:nvPr/>
          </p:nvCxnSpPr>
          <p:spPr>
            <a:xfrm>
              <a:off x="774763" y="2080648"/>
              <a:ext cx="3475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1C15863D-B185-4AA8-B506-945ADD5177B4}"/>
                </a:ext>
              </a:extLst>
            </p:cNvPr>
            <p:cNvSpPr/>
            <p:nvPr/>
          </p:nvSpPr>
          <p:spPr>
            <a:xfrm>
              <a:off x="1122356" y="1924700"/>
              <a:ext cx="198120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</a:t>
              </a:r>
              <a:r>
                <a:rPr lang="en-US" altLang="ko-KR" sz="1200" err="1">
                  <a:solidFill>
                    <a:schemeClr val="tx1"/>
                  </a:solidFill>
                </a:rPr>
                <a:t>homographies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8C0748B7-521A-4FE8-B80B-9843BDF0C264}"/>
                </a:ext>
              </a:extLst>
            </p:cNvPr>
            <p:cNvCxnSpPr>
              <a:cxnSpLocks/>
              <a:endCxn id="117" idx="1"/>
            </p:cNvCxnSpPr>
            <p:nvPr/>
          </p:nvCxnSpPr>
          <p:spPr>
            <a:xfrm>
              <a:off x="774763" y="2693584"/>
              <a:ext cx="3475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CB409C44-5F6C-4F18-9219-3263ED4435B5}"/>
                </a:ext>
              </a:extLst>
            </p:cNvPr>
            <p:cNvSpPr/>
            <p:nvPr/>
          </p:nvSpPr>
          <p:spPr>
            <a:xfrm>
              <a:off x="1122356" y="2537636"/>
              <a:ext cx="198120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camera </a:t>
              </a:r>
              <a:r>
                <a:rPr lang="en-US" altLang="ko-KR" sz="1200" err="1">
                  <a:solidFill>
                    <a:schemeClr val="tx1"/>
                  </a:solidFill>
                </a:rPr>
                <a:t>intrinsics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498255F2-80E4-4694-9FA9-21DF2DE0879A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>
              <a:off x="774763" y="3326182"/>
              <a:ext cx="3475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7C3283D-8928-4BFE-A4A7-E0EED01BE11A}"/>
                </a:ext>
              </a:extLst>
            </p:cNvPr>
            <p:cNvSpPr/>
            <p:nvPr/>
          </p:nvSpPr>
          <p:spPr>
            <a:xfrm>
              <a:off x="1122356" y="3170234"/>
              <a:ext cx="198120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camera </a:t>
              </a:r>
              <a:r>
                <a:rPr lang="en-US" altLang="ko-KR" sz="1200" err="1">
                  <a:solidFill>
                    <a:schemeClr val="tx1"/>
                  </a:solidFill>
                </a:rPr>
                <a:t>extrinsics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66D00934-2068-4371-A200-BE5F63C30A8E}"/>
                </a:ext>
              </a:extLst>
            </p:cNvPr>
            <p:cNvCxnSpPr>
              <a:cxnSpLocks/>
              <a:endCxn id="121" idx="1"/>
            </p:cNvCxnSpPr>
            <p:nvPr/>
          </p:nvCxnSpPr>
          <p:spPr>
            <a:xfrm>
              <a:off x="774763" y="3892515"/>
              <a:ext cx="3475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B81F1C19-EB22-4287-A35B-EA18A173F39A}"/>
                </a:ext>
              </a:extLst>
            </p:cNvPr>
            <p:cNvSpPr/>
            <p:nvPr/>
          </p:nvSpPr>
          <p:spPr>
            <a:xfrm>
              <a:off x="1122356" y="3736567"/>
              <a:ext cx="198120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Estimate distortion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1037D2E-4023-485F-84F1-7F74D07C8AF4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774763" y="4797726"/>
              <a:ext cx="3475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E88A9A1E-E0B0-4A04-9D9C-BD075BE27E4B}"/>
                </a:ext>
              </a:extLst>
            </p:cNvPr>
            <p:cNvSpPr/>
            <p:nvPr/>
          </p:nvSpPr>
          <p:spPr>
            <a:xfrm>
              <a:off x="1122356" y="4641778"/>
              <a:ext cx="1981200" cy="311895"/>
            </a:xfrm>
            <a:prstGeom prst="roundRect">
              <a:avLst/>
            </a:prstGeom>
            <a:gradFill>
              <a:gsLst>
                <a:gs pos="75000">
                  <a:schemeClr val="accent1">
                    <a:lumMod val="5000"/>
                    <a:lumOff val="95000"/>
                  </a:schemeClr>
                </a:gs>
                <a:gs pos="60000">
                  <a:schemeClr val="accent1">
                    <a:lumMod val="5000"/>
                    <a:lumOff val="95000"/>
                  </a:schemeClr>
                </a:gs>
                <a:gs pos="9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Refine all parameters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72293A9-BE8D-463A-B883-184AD4330A22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3192453" y="1768753"/>
              <a:ext cx="88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49EE1CBE-4AA0-4378-A5C7-56B6646B6CE1}"/>
                </a:ext>
              </a:extLst>
            </p:cNvPr>
            <p:cNvSpPr/>
            <p:nvPr/>
          </p:nvSpPr>
          <p:spPr>
            <a:xfrm>
              <a:off x="3281356" y="1612805"/>
              <a:ext cx="198120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estimate </a:t>
              </a:r>
              <a:r>
                <a:rPr lang="en-US" altLang="ko-KR" sz="1200" err="1">
                  <a:solidFill>
                    <a:schemeClr val="tx1"/>
                  </a:solidFill>
                </a:rPr>
                <a:t>homography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6" name="사각형: 둥근 모서리 125">
              <a:extLst>
                <a:ext uri="{FF2B5EF4-FFF2-40B4-BE49-F238E27FC236}">
                  <a16:creationId xmlns:a16="http://schemas.microsoft.com/office/drawing/2014/main" id="{1A79871A-39D0-4683-957E-D552B5327FB1}"/>
                </a:ext>
              </a:extLst>
            </p:cNvPr>
            <p:cNvSpPr/>
            <p:nvPr/>
          </p:nvSpPr>
          <p:spPr>
            <a:xfrm>
              <a:off x="3281356" y="2078033"/>
              <a:ext cx="1981200" cy="311895"/>
            </a:xfrm>
            <a:prstGeom prst="roundRect">
              <a:avLst/>
            </a:prstGeom>
            <a:gradFill>
              <a:gsLst>
                <a:gs pos="75000">
                  <a:schemeClr val="accent1">
                    <a:lumMod val="5000"/>
                    <a:lumOff val="95000"/>
                  </a:schemeClr>
                </a:gs>
                <a:gs pos="60000">
                  <a:schemeClr val="accent1">
                    <a:lumMod val="5000"/>
                    <a:lumOff val="95000"/>
                  </a:schemeClr>
                </a:gs>
                <a:gs pos="9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Refine </a:t>
              </a:r>
              <a:r>
                <a:rPr lang="en-US" altLang="ko-KR" sz="1200" err="1">
                  <a:solidFill>
                    <a:schemeClr val="tx1"/>
                  </a:solidFill>
                </a:rPr>
                <a:t>homography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80F1A2CC-F35C-4209-9771-33E321EECC19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>
              <a:off x="3192453" y="2233981"/>
              <a:ext cx="889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7ABC3F19-DEB5-4609-B4A5-3BADAF2BDD35}"/>
                </a:ext>
              </a:extLst>
            </p:cNvPr>
            <p:cNvCxnSpPr>
              <a:cxnSpLocks/>
              <a:stCxn id="125" idx="3"/>
              <a:endCxn id="129" idx="1"/>
            </p:cNvCxnSpPr>
            <p:nvPr/>
          </p:nvCxnSpPr>
          <p:spPr>
            <a:xfrm>
              <a:off x="5262556" y="1768753"/>
              <a:ext cx="17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FE0F0E30-B8B1-4762-9FA2-6FB2AF86DD76}"/>
                </a:ext>
              </a:extLst>
            </p:cNvPr>
            <p:cNvSpPr/>
            <p:nvPr/>
          </p:nvSpPr>
          <p:spPr>
            <a:xfrm>
              <a:off x="5440356" y="1612805"/>
              <a:ext cx="198120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normalized matrix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F2ECB4F3-AA89-46E1-AE5E-11573310E397}"/>
                </a:ext>
              </a:extLst>
            </p:cNvPr>
            <p:cNvCxnSpPr>
              <a:cxnSpLocks/>
              <a:stCxn id="126" idx="3"/>
              <a:endCxn id="131" idx="1"/>
            </p:cNvCxnSpPr>
            <p:nvPr/>
          </p:nvCxnSpPr>
          <p:spPr>
            <a:xfrm>
              <a:off x="5262556" y="2233981"/>
              <a:ext cx="17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사각형: 둥근 모서리 130">
              <a:extLst>
                <a:ext uri="{FF2B5EF4-FFF2-40B4-BE49-F238E27FC236}">
                  <a16:creationId xmlns:a16="http://schemas.microsoft.com/office/drawing/2014/main" id="{73D92943-B05E-4D21-9EEF-7767F00E36EE}"/>
                </a:ext>
              </a:extLst>
            </p:cNvPr>
            <p:cNvSpPr/>
            <p:nvPr/>
          </p:nvSpPr>
          <p:spPr>
            <a:xfrm>
              <a:off x="5440356" y="2078033"/>
              <a:ext cx="126915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residuals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32" name="직선 연결선 11">
              <a:extLst>
                <a:ext uri="{FF2B5EF4-FFF2-40B4-BE49-F238E27FC236}">
                  <a16:creationId xmlns:a16="http://schemas.microsoft.com/office/drawing/2014/main" id="{C545B32E-346D-4286-8492-B4AD2A8B4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1458" y="2240999"/>
              <a:ext cx="1" cy="452584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9A6F2F34-9480-4C4A-AC6A-8918416649EF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>
              <a:off x="5351456" y="2693583"/>
              <a:ext cx="88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887BF0D8-E1DA-4D8C-B193-CE3DFD2FA9FB}"/>
                </a:ext>
              </a:extLst>
            </p:cNvPr>
            <p:cNvSpPr/>
            <p:nvPr/>
          </p:nvSpPr>
          <p:spPr>
            <a:xfrm>
              <a:off x="5440356" y="2537635"/>
              <a:ext cx="1269150" cy="31189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Jacobian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연결선 11">
              <a:extLst>
                <a:ext uri="{FF2B5EF4-FFF2-40B4-BE49-F238E27FC236}">
                  <a16:creationId xmlns:a16="http://schemas.microsoft.com/office/drawing/2014/main" id="{7123B423-EB52-420A-B8CD-401457DB07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452" y="1781396"/>
              <a:ext cx="1" cy="452584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D7D9723A-E2CC-44CA-8285-E6621B47E1F2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3103556" y="2080648"/>
              <a:ext cx="88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E84AED6B-E81F-43C7-8507-9F19AB0F0CE8}"/>
                </a:ext>
              </a:extLst>
            </p:cNvPr>
            <p:cNvCxnSpPr>
              <a:cxnSpLocks/>
              <a:stCxn id="117" idx="3"/>
              <a:endCxn id="138" idx="1"/>
            </p:cNvCxnSpPr>
            <p:nvPr/>
          </p:nvCxnSpPr>
          <p:spPr>
            <a:xfrm flipV="1">
              <a:off x="3103556" y="2691604"/>
              <a:ext cx="177800" cy="1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92E98D9A-0E66-47A7-825A-C2385D15F975}"/>
                </a:ext>
              </a:extLst>
            </p:cNvPr>
            <p:cNvSpPr/>
            <p:nvPr/>
          </p:nvSpPr>
          <p:spPr>
            <a:xfrm>
              <a:off x="3281356" y="2535656"/>
              <a:ext cx="623131" cy="311895"/>
            </a:xfrm>
            <a:prstGeom prst="roundRect">
              <a:avLst/>
            </a:prstGeom>
            <a:gradFill flip="none" rotWithShape="1">
              <a:gsLst>
                <a:gs pos="60000">
                  <a:schemeClr val="accent1">
                    <a:lumMod val="5000"/>
                    <a:lumOff val="95000"/>
                  </a:schemeClr>
                </a:gs>
                <a:gs pos="75000">
                  <a:schemeClr val="accent1">
                    <a:lumMod val="45000"/>
                    <a:lumOff val="55000"/>
                  </a:schemeClr>
                </a:gs>
                <a:gs pos="9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SVD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9AE18FD-D395-458C-A332-FB9711872DCC}"/>
                </a:ext>
              </a:extLst>
            </p:cNvPr>
            <p:cNvSpPr/>
            <p:nvPr/>
          </p:nvSpPr>
          <p:spPr>
            <a:xfrm>
              <a:off x="7941358" y="5518509"/>
              <a:ext cx="366566" cy="311895"/>
            </a:xfrm>
            <a:prstGeom prst="roundRect">
              <a:avLst/>
            </a:prstGeom>
            <a:gradFill flip="none" rotWithShape="1">
              <a:gsLst>
                <a:gs pos="60000">
                  <a:schemeClr val="accent1">
                    <a:lumMod val="5000"/>
                    <a:lumOff val="95000"/>
                  </a:schemeClr>
                </a:gs>
                <a:gs pos="73000">
                  <a:schemeClr val="accent1">
                    <a:lumMod val="45000"/>
                    <a:lumOff val="55000"/>
                  </a:schemeClr>
                </a:gs>
                <a:gs pos="8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E8DED61-017F-477F-878E-4FDC138AD015}"/>
                </a:ext>
              </a:extLst>
            </p:cNvPr>
            <p:cNvSpPr txBox="1"/>
            <p:nvPr/>
          </p:nvSpPr>
          <p:spPr>
            <a:xfrm>
              <a:off x="8307924" y="5535956"/>
              <a:ext cx="1433406" cy="456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기존 </a:t>
              </a:r>
              <a:r>
                <a:rPr lang="en-US" altLang="ko-KR" sz="1100"/>
                <a:t>library </a:t>
              </a:r>
              <a:r>
                <a:rPr lang="ko-KR" altLang="en-US" sz="1100"/>
                <a:t>일부 사용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112FD6E-BE24-4BE5-8C5F-78B591B0235C}"/>
                </a:ext>
              </a:extLst>
            </p:cNvPr>
            <p:cNvSpPr txBox="1"/>
            <p:nvPr/>
          </p:nvSpPr>
          <p:spPr>
            <a:xfrm>
              <a:off x="8307924" y="5984689"/>
              <a:ext cx="1143262" cy="456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기존 </a:t>
              </a:r>
              <a:r>
                <a:rPr lang="en-US" altLang="ko-KR" sz="1100"/>
                <a:t>library </a:t>
              </a:r>
              <a:r>
                <a:rPr lang="ko-KR" altLang="en-US" sz="1100"/>
                <a:t>사용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E454B1C7-51D4-4C53-9D3C-2B958EA5BB6A}"/>
                </a:ext>
              </a:extLst>
            </p:cNvPr>
            <p:cNvSpPr/>
            <p:nvPr/>
          </p:nvSpPr>
          <p:spPr>
            <a:xfrm>
              <a:off x="7941358" y="5984689"/>
              <a:ext cx="366566" cy="31189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75155218-833C-4DE1-8A1D-788EB9214B9E}"/>
                </a:ext>
              </a:extLst>
            </p:cNvPr>
            <p:cNvSpPr/>
            <p:nvPr/>
          </p:nvSpPr>
          <p:spPr>
            <a:xfrm>
              <a:off x="7941358" y="5052327"/>
              <a:ext cx="366566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7747385-C2C7-4D0F-B7E1-EF392DB6B230}"/>
                </a:ext>
              </a:extLst>
            </p:cNvPr>
            <p:cNvSpPr txBox="1"/>
            <p:nvPr/>
          </p:nvSpPr>
          <p:spPr>
            <a:xfrm>
              <a:off x="8307924" y="5069776"/>
              <a:ext cx="724878" cy="4563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직접 개발</a:t>
              </a: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DCD45BA9-2D42-4F9F-A010-826450E13F16}"/>
                </a:ext>
              </a:extLst>
            </p:cNvPr>
            <p:cNvCxnSpPr>
              <a:cxnSpLocks/>
              <a:stCxn id="119" idx="3"/>
              <a:endCxn id="146" idx="1"/>
            </p:cNvCxnSpPr>
            <p:nvPr/>
          </p:nvCxnSpPr>
          <p:spPr>
            <a:xfrm>
              <a:off x="3103556" y="3326182"/>
              <a:ext cx="888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BD00763C-FBA9-4F9B-87FC-DFCE635AB050}"/>
                </a:ext>
              </a:extLst>
            </p:cNvPr>
            <p:cNvSpPr/>
            <p:nvPr/>
          </p:nvSpPr>
          <p:spPr>
            <a:xfrm>
              <a:off x="3192451" y="3170234"/>
              <a:ext cx="2159003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estimate view</a:t>
              </a:r>
              <a:r>
                <a:rPr lang="ko-KR" altLang="en-US" sz="1200">
                  <a:solidFill>
                    <a:schemeClr val="tx1"/>
                  </a:solidFill>
                </a:rPr>
                <a:t> </a:t>
              </a:r>
              <a:r>
                <a:rPr lang="en-US" altLang="ko-KR" sz="1200">
                  <a:solidFill>
                    <a:schemeClr val="tx1"/>
                  </a:solidFill>
                </a:rPr>
                <a:t>transform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9FF12568-A307-4D7F-9863-C12BF05DC81E}"/>
                </a:ext>
              </a:extLst>
            </p:cNvPr>
            <p:cNvCxnSpPr>
              <a:cxnSpLocks/>
              <a:stCxn id="146" idx="3"/>
              <a:endCxn id="148" idx="1"/>
            </p:cNvCxnSpPr>
            <p:nvPr/>
          </p:nvCxnSpPr>
          <p:spPr>
            <a:xfrm>
              <a:off x="5351454" y="3326182"/>
              <a:ext cx="888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사각형: 둥근 모서리 147">
              <a:extLst>
                <a:ext uri="{FF2B5EF4-FFF2-40B4-BE49-F238E27FC236}">
                  <a16:creationId xmlns:a16="http://schemas.microsoft.com/office/drawing/2014/main" id="{FCC7743B-E39B-4814-8B6C-2BE3288F23E4}"/>
                </a:ext>
              </a:extLst>
            </p:cNvPr>
            <p:cNvSpPr/>
            <p:nvPr/>
          </p:nvSpPr>
          <p:spPr>
            <a:xfrm>
              <a:off x="5440349" y="3170234"/>
              <a:ext cx="2309287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make true rotation matrix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9DBA9FF1-9059-41BC-8512-B83706BE2D1E}"/>
                </a:ext>
              </a:extLst>
            </p:cNvPr>
            <p:cNvCxnSpPr>
              <a:cxnSpLocks/>
              <a:stCxn id="121" idx="3"/>
              <a:endCxn id="150" idx="1"/>
            </p:cNvCxnSpPr>
            <p:nvPr/>
          </p:nvCxnSpPr>
          <p:spPr>
            <a:xfrm>
              <a:off x="3103556" y="3892515"/>
              <a:ext cx="133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사각형: 둥근 모서리 149">
              <a:extLst>
                <a:ext uri="{FF2B5EF4-FFF2-40B4-BE49-F238E27FC236}">
                  <a16:creationId xmlns:a16="http://schemas.microsoft.com/office/drawing/2014/main" id="{5DE619FB-8F9B-4E1E-B0D6-3BEF8C477B4B}"/>
                </a:ext>
              </a:extLst>
            </p:cNvPr>
            <p:cNvSpPr/>
            <p:nvPr/>
          </p:nvSpPr>
          <p:spPr>
            <a:xfrm>
              <a:off x="3236900" y="3736567"/>
              <a:ext cx="1590466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image to normal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EA2FCA4A-A265-4120-8DF4-FF7A0EEF1F90}"/>
                </a:ext>
              </a:extLst>
            </p:cNvPr>
            <p:cNvCxnSpPr>
              <a:cxnSpLocks/>
              <a:stCxn id="131" idx="3"/>
              <a:endCxn id="152" idx="1"/>
            </p:cNvCxnSpPr>
            <p:nvPr/>
          </p:nvCxnSpPr>
          <p:spPr>
            <a:xfrm>
              <a:off x="6709506" y="2233981"/>
              <a:ext cx="17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사각형: 둥근 모서리 151">
              <a:extLst>
                <a:ext uri="{FF2B5EF4-FFF2-40B4-BE49-F238E27FC236}">
                  <a16:creationId xmlns:a16="http://schemas.microsoft.com/office/drawing/2014/main" id="{0857D6BB-7880-4B07-9C73-30886090D5FD}"/>
                </a:ext>
              </a:extLst>
            </p:cNvPr>
            <p:cNvSpPr/>
            <p:nvPr/>
          </p:nvSpPr>
          <p:spPr>
            <a:xfrm>
              <a:off x="6887306" y="2078033"/>
              <a:ext cx="126915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value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53" name="직선 연결선 11">
              <a:extLst>
                <a:ext uri="{FF2B5EF4-FFF2-40B4-BE49-F238E27FC236}">
                  <a16:creationId xmlns:a16="http://schemas.microsoft.com/office/drawing/2014/main" id="{557FADCD-7CEA-46ED-BF1B-8E0E8E8C0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8003" y="3892514"/>
              <a:ext cx="1" cy="452584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0898A43F-AF7F-49F1-8A77-B0CCC45ED44D}"/>
                </a:ext>
              </a:extLst>
            </p:cNvPr>
            <p:cNvCxnSpPr>
              <a:cxnSpLocks/>
              <a:endCxn id="155" idx="1"/>
            </p:cNvCxnSpPr>
            <p:nvPr/>
          </p:nvCxnSpPr>
          <p:spPr>
            <a:xfrm>
              <a:off x="3148004" y="4333938"/>
              <a:ext cx="88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B7F55D9E-38CD-4548-A918-C330F18A8478}"/>
                </a:ext>
              </a:extLst>
            </p:cNvPr>
            <p:cNvSpPr/>
            <p:nvPr/>
          </p:nvSpPr>
          <p:spPr>
            <a:xfrm>
              <a:off x="3236900" y="4177990"/>
              <a:ext cx="1590466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normal to sensor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1994744E-7728-4BA3-99D5-7D115602D411}"/>
                </a:ext>
              </a:extLst>
            </p:cNvPr>
            <p:cNvCxnSpPr>
              <a:cxnSpLocks/>
              <a:endCxn id="157" idx="1"/>
            </p:cNvCxnSpPr>
            <p:nvPr/>
          </p:nvCxnSpPr>
          <p:spPr>
            <a:xfrm>
              <a:off x="3103556" y="4797726"/>
              <a:ext cx="17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사각형: 둥근 모서리 156">
              <a:extLst>
                <a:ext uri="{FF2B5EF4-FFF2-40B4-BE49-F238E27FC236}">
                  <a16:creationId xmlns:a16="http://schemas.microsoft.com/office/drawing/2014/main" id="{4E60E63C-3A70-427D-B62E-C35FFC42FD3D}"/>
                </a:ext>
              </a:extLst>
            </p:cNvPr>
            <p:cNvSpPr/>
            <p:nvPr/>
          </p:nvSpPr>
          <p:spPr>
            <a:xfrm>
              <a:off x="3281356" y="4641778"/>
              <a:ext cx="1269150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residuals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58" name="직선 연결선 11">
              <a:extLst>
                <a:ext uri="{FF2B5EF4-FFF2-40B4-BE49-F238E27FC236}">
                  <a16:creationId xmlns:a16="http://schemas.microsoft.com/office/drawing/2014/main" id="{69520E70-2B20-4C1E-A309-4D0B0522A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2460" y="4804744"/>
              <a:ext cx="1" cy="125027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6A44F699-C452-4D27-AE7F-1258EA6FFA14}"/>
                </a:ext>
              </a:extLst>
            </p:cNvPr>
            <p:cNvCxnSpPr>
              <a:cxnSpLocks/>
              <a:endCxn id="160" idx="1"/>
            </p:cNvCxnSpPr>
            <p:nvPr/>
          </p:nvCxnSpPr>
          <p:spPr>
            <a:xfrm>
              <a:off x="3192456" y="5257328"/>
              <a:ext cx="889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사각형: 둥근 모서리 159">
              <a:extLst>
                <a:ext uri="{FF2B5EF4-FFF2-40B4-BE49-F238E27FC236}">
                  <a16:creationId xmlns:a16="http://schemas.microsoft.com/office/drawing/2014/main" id="{3B394951-52CB-4267-A9B6-2559FB16337D}"/>
                </a:ext>
              </a:extLst>
            </p:cNvPr>
            <p:cNvSpPr/>
            <p:nvPr/>
          </p:nvSpPr>
          <p:spPr>
            <a:xfrm>
              <a:off x="3281356" y="5101380"/>
              <a:ext cx="1269150" cy="31189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Jacobian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70161638-1F8F-4116-B3AF-8DF8ADE57FB8}"/>
                </a:ext>
              </a:extLst>
            </p:cNvPr>
            <p:cNvCxnSpPr>
              <a:cxnSpLocks/>
              <a:stCxn id="157" idx="3"/>
              <a:endCxn id="162" idx="1"/>
            </p:cNvCxnSpPr>
            <p:nvPr/>
          </p:nvCxnSpPr>
          <p:spPr>
            <a:xfrm>
              <a:off x="4550506" y="4797726"/>
              <a:ext cx="177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77D3FF7C-A98C-4ECA-BDF2-EB74E805DFC1}"/>
                </a:ext>
              </a:extLst>
            </p:cNvPr>
            <p:cNvSpPr/>
            <p:nvPr/>
          </p:nvSpPr>
          <p:spPr>
            <a:xfrm>
              <a:off x="4728306" y="4641778"/>
              <a:ext cx="986326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Get value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B60673BF-CB4A-4D6A-81E1-F3C5CEC07AF4}"/>
                </a:ext>
              </a:extLst>
            </p:cNvPr>
            <p:cNvCxnSpPr>
              <a:cxnSpLocks/>
              <a:endCxn id="164" idx="1"/>
            </p:cNvCxnSpPr>
            <p:nvPr/>
          </p:nvCxnSpPr>
          <p:spPr>
            <a:xfrm>
              <a:off x="3192456" y="5656172"/>
              <a:ext cx="888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사각형: 둥근 모서리 163">
              <a:extLst>
                <a:ext uri="{FF2B5EF4-FFF2-40B4-BE49-F238E27FC236}">
                  <a16:creationId xmlns:a16="http://schemas.microsoft.com/office/drawing/2014/main" id="{4D19A4CD-233B-4090-9226-39ABD6ED1589}"/>
                </a:ext>
              </a:extLst>
            </p:cNvPr>
            <p:cNvSpPr/>
            <p:nvPr/>
          </p:nvSpPr>
          <p:spPr>
            <a:xfrm>
              <a:off x="3281355" y="5500224"/>
              <a:ext cx="1981191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Decompose P vector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EF6468C5-75C9-40DC-BDD4-27FAFA4C944E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>
              <a:off x="5705745" y="4779262"/>
              <a:ext cx="1333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F87D4242-56AD-417B-A1EB-B9C5BC08640A}"/>
                </a:ext>
              </a:extLst>
            </p:cNvPr>
            <p:cNvSpPr/>
            <p:nvPr/>
          </p:nvSpPr>
          <p:spPr>
            <a:xfrm>
              <a:off x="5839089" y="4623314"/>
              <a:ext cx="1590466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To rotation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67" name="직선 연결선 11">
              <a:extLst>
                <a:ext uri="{FF2B5EF4-FFF2-40B4-BE49-F238E27FC236}">
                  <a16:creationId xmlns:a16="http://schemas.microsoft.com/office/drawing/2014/main" id="{D9277722-F9E0-4940-A7E3-939A1AE306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192" y="4779261"/>
              <a:ext cx="1" cy="452584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0AECA517-351B-421D-9F23-FBB2F7B6A0F5}"/>
                </a:ext>
              </a:extLst>
            </p:cNvPr>
            <p:cNvCxnSpPr>
              <a:cxnSpLocks/>
              <a:endCxn id="169" idx="1"/>
            </p:cNvCxnSpPr>
            <p:nvPr/>
          </p:nvCxnSpPr>
          <p:spPr>
            <a:xfrm>
              <a:off x="5750193" y="5220685"/>
              <a:ext cx="88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91950F63-BC6B-4BF5-BC4D-41A3612D915A}"/>
                </a:ext>
              </a:extLst>
            </p:cNvPr>
            <p:cNvSpPr/>
            <p:nvPr/>
          </p:nvSpPr>
          <p:spPr>
            <a:xfrm>
              <a:off x="5839089" y="5064737"/>
              <a:ext cx="1590466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To Rodrigues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1CB14FB2-B099-4EA2-9E12-7F953864CACF}"/>
                </a:ext>
              </a:extLst>
            </p:cNvPr>
            <p:cNvCxnSpPr>
              <a:cxnSpLocks/>
              <a:endCxn id="171" idx="1"/>
            </p:cNvCxnSpPr>
            <p:nvPr/>
          </p:nvCxnSpPr>
          <p:spPr>
            <a:xfrm>
              <a:off x="3192456" y="6055016"/>
              <a:ext cx="888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4AA8435A-10D4-41A8-93C7-AB6D76A932E8}"/>
                </a:ext>
              </a:extLst>
            </p:cNvPr>
            <p:cNvSpPr/>
            <p:nvPr/>
          </p:nvSpPr>
          <p:spPr>
            <a:xfrm>
              <a:off x="3281355" y="5899068"/>
              <a:ext cx="1981191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Compose P vector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B4684D2-420C-4260-8885-361677A8DCB1}"/>
                </a:ext>
              </a:extLst>
            </p:cNvPr>
            <p:cNvSpPr/>
            <p:nvPr/>
          </p:nvSpPr>
          <p:spPr>
            <a:xfrm>
              <a:off x="1005620" y="1557404"/>
              <a:ext cx="7267571" cy="140586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3FF565B-4C38-4510-B023-641D87BC13FF}"/>
                </a:ext>
              </a:extLst>
            </p:cNvPr>
            <p:cNvSpPr txBox="1"/>
            <p:nvPr/>
          </p:nvSpPr>
          <p:spPr>
            <a:xfrm>
              <a:off x="8348656" y="2078033"/>
              <a:ext cx="973343" cy="590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rgbClr val="00B050"/>
                  </a:solidFill>
                </a:rPr>
                <a:t>검증 완료</a:t>
              </a: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CDA9224E-D66F-4CF0-875C-EE3D428A2EFF}"/>
                </a:ext>
              </a:extLst>
            </p:cNvPr>
            <p:cNvSpPr/>
            <p:nvPr/>
          </p:nvSpPr>
          <p:spPr>
            <a:xfrm>
              <a:off x="965118" y="3081993"/>
              <a:ext cx="6902532" cy="321458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650A846B-72E4-400F-8032-21162844B865}"/>
                </a:ext>
              </a:extLst>
            </p:cNvPr>
            <p:cNvSpPr txBox="1"/>
            <p:nvPr/>
          </p:nvSpPr>
          <p:spPr>
            <a:xfrm>
              <a:off x="7871358" y="3582869"/>
              <a:ext cx="973343" cy="590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rgbClr val="FF0000"/>
                  </a:solidFill>
                </a:rPr>
                <a:t>검증 필요</a:t>
              </a: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33388E5-8B9F-4A07-A394-BB0F4E7B42E5}"/>
              </a:ext>
            </a:extLst>
          </p:cNvPr>
          <p:cNvSpPr/>
          <p:nvPr/>
        </p:nvSpPr>
        <p:spPr>
          <a:xfrm>
            <a:off x="442348" y="1729990"/>
            <a:ext cx="6861715" cy="6427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5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65EAC-6249-4C8F-B127-78CB8CB7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Lens Cal 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0A20A-EB9F-4CE4-B7CF-BE465E6378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0B7D2-A1CC-4980-8AC6-2A3EC6557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046" y="3635981"/>
            <a:ext cx="3681046" cy="2834603"/>
          </a:xfrm>
          <a:prstGeom prst="rect">
            <a:avLst/>
          </a:prstGeom>
        </p:spPr>
      </p:pic>
      <p:pic>
        <p:nvPicPr>
          <p:cNvPr id="5" name="그림 4" descr="텍스트, 체커, 바둑판식이(가) 표시된 사진&#10;&#10;자동 생성된 설명">
            <a:extLst>
              <a:ext uri="{FF2B5EF4-FFF2-40B4-BE49-F238E27FC236}">
                <a16:creationId xmlns:a16="http://schemas.microsoft.com/office/drawing/2014/main" id="{D8664798-DCA3-42DC-AC64-1DBCBE5C6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18" y="5231353"/>
            <a:ext cx="1588820" cy="1191615"/>
          </a:xfrm>
          <a:prstGeom prst="rect">
            <a:avLst/>
          </a:prstGeom>
        </p:spPr>
      </p:pic>
      <p:pic>
        <p:nvPicPr>
          <p:cNvPr id="6" name="그림 5" descr="텍스트, 체커이(가) 표시된 사진&#10;&#10;자동 생성된 설명">
            <a:extLst>
              <a:ext uri="{FF2B5EF4-FFF2-40B4-BE49-F238E27FC236}">
                <a16:creationId xmlns:a16="http://schemas.microsoft.com/office/drawing/2014/main" id="{FB448E4B-C926-4D42-9CBD-A1951B53E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22" y="3660873"/>
            <a:ext cx="1703655" cy="1277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997FF7-8220-4277-B380-8F99BCF125C2}"/>
              </a:ext>
            </a:extLst>
          </p:cNvPr>
          <p:cNvSpPr txBox="1"/>
          <p:nvPr/>
        </p:nvSpPr>
        <p:spPr>
          <a:xfrm>
            <a:off x="4216955" y="342900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Distorted image</a:t>
            </a:r>
            <a:endParaRPr lang="ko-KR" altLang="en-US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B724F-A8F7-4420-A757-1435FE98B355}"/>
              </a:ext>
            </a:extLst>
          </p:cNvPr>
          <p:cNvSpPr txBox="1"/>
          <p:nvPr/>
        </p:nvSpPr>
        <p:spPr>
          <a:xfrm>
            <a:off x="3890377" y="4943913"/>
            <a:ext cx="18485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Undistorted image (OpenCV)</a:t>
            </a:r>
            <a:endParaRPr lang="ko-KR" alt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98592C-38BE-4191-995D-299279CE371E}"/>
              </a:ext>
            </a:extLst>
          </p:cNvPr>
          <p:cNvSpPr txBox="1"/>
          <p:nvPr/>
        </p:nvSpPr>
        <p:spPr>
          <a:xfrm>
            <a:off x="4298135" y="4782907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0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D38BC-4C1B-4DF0-8057-BAA1A7F30D71}"/>
              </a:ext>
            </a:extLst>
          </p:cNvPr>
          <p:cNvSpPr txBox="1"/>
          <p:nvPr/>
        </p:nvSpPr>
        <p:spPr>
          <a:xfrm>
            <a:off x="4433741" y="4790209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6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4C9DD5-8DAB-4391-B87D-9D7ABECBC593}"/>
              </a:ext>
            </a:extLst>
          </p:cNvPr>
          <p:cNvSpPr txBox="1"/>
          <p:nvPr/>
        </p:nvSpPr>
        <p:spPr>
          <a:xfrm>
            <a:off x="4538072" y="4790209"/>
            <a:ext cx="425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12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0B3A9-415F-41D5-8F1F-53F4986E3589}"/>
              </a:ext>
            </a:extLst>
          </p:cNvPr>
          <p:cNvSpPr txBox="1"/>
          <p:nvPr/>
        </p:nvSpPr>
        <p:spPr>
          <a:xfrm>
            <a:off x="4212953" y="4508149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1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A7A20-D0B9-43B3-8BA3-CE2D15586608}"/>
              </a:ext>
            </a:extLst>
          </p:cNvPr>
          <p:cNvSpPr txBox="1"/>
          <p:nvPr/>
        </p:nvSpPr>
        <p:spPr>
          <a:xfrm>
            <a:off x="4212953" y="4378458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2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786BF-991F-43FA-A637-07E3678E8256}"/>
              </a:ext>
            </a:extLst>
          </p:cNvPr>
          <p:cNvSpPr txBox="1"/>
          <p:nvPr/>
        </p:nvSpPr>
        <p:spPr>
          <a:xfrm>
            <a:off x="4219370" y="4259336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3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2D814-1D5F-4004-B7B3-5FE83052C9F0}"/>
              </a:ext>
            </a:extLst>
          </p:cNvPr>
          <p:cNvSpPr txBox="1"/>
          <p:nvPr/>
        </p:nvSpPr>
        <p:spPr>
          <a:xfrm>
            <a:off x="6376893" y="4723290"/>
            <a:ext cx="151488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0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F6BEE-4343-4F42-891B-D8E2E3919488}"/>
              </a:ext>
            </a:extLst>
          </p:cNvPr>
          <p:cNvSpPr txBox="1"/>
          <p:nvPr/>
        </p:nvSpPr>
        <p:spPr>
          <a:xfrm>
            <a:off x="6449592" y="4991357"/>
            <a:ext cx="151488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1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69209E-11B1-4C91-AFF2-AC271C60A327}"/>
              </a:ext>
            </a:extLst>
          </p:cNvPr>
          <p:cNvSpPr txBox="1"/>
          <p:nvPr/>
        </p:nvSpPr>
        <p:spPr>
          <a:xfrm>
            <a:off x="6492827" y="5185656"/>
            <a:ext cx="151488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2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325632-22B0-40A6-89C6-282665A31859}"/>
              </a:ext>
            </a:extLst>
          </p:cNvPr>
          <p:cNvSpPr txBox="1"/>
          <p:nvPr/>
        </p:nvSpPr>
        <p:spPr>
          <a:xfrm>
            <a:off x="6718490" y="4852215"/>
            <a:ext cx="151488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6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B57984-0202-48E6-B341-978F97B7D986}"/>
              </a:ext>
            </a:extLst>
          </p:cNvPr>
          <p:cNvSpPr txBox="1"/>
          <p:nvPr/>
        </p:nvSpPr>
        <p:spPr>
          <a:xfrm>
            <a:off x="6996782" y="4883695"/>
            <a:ext cx="324593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12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CB5CC6-527C-4D39-BF00-5AE839FA54A3}"/>
              </a:ext>
            </a:extLst>
          </p:cNvPr>
          <p:cNvSpPr txBox="1"/>
          <p:nvPr/>
        </p:nvSpPr>
        <p:spPr>
          <a:xfrm>
            <a:off x="5277323" y="4000509"/>
            <a:ext cx="425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54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FF11EF-0137-4673-AF72-3E72FF9A856B}"/>
              </a:ext>
            </a:extLst>
          </p:cNvPr>
          <p:cNvSpPr txBox="1"/>
          <p:nvPr/>
        </p:nvSpPr>
        <p:spPr>
          <a:xfrm>
            <a:off x="5363821" y="4768279"/>
            <a:ext cx="4252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48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DF9D01-B1D9-42E0-A8F4-04346350A9B3}"/>
              </a:ext>
            </a:extLst>
          </p:cNvPr>
          <p:cNvSpPr txBox="1"/>
          <p:nvPr/>
        </p:nvSpPr>
        <p:spPr>
          <a:xfrm>
            <a:off x="8867737" y="3704736"/>
            <a:ext cx="416454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48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831E8-CB6B-4DC5-B9ED-92F2F81F6A72}"/>
              </a:ext>
            </a:extLst>
          </p:cNvPr>
          <p:cNvSpPr txBox="1"/>
          <p:nvPr/>
        </p:nvSpPr>
        <p:spPr>
          <a:xfrm>
            <a:off x="9284191" y="5110162"/>
            <a:ext cx="380519" cy="215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>
                <a:highlight>
                  <a:srgbClr val="00FFFF"/>
                </a:highlight>
              </a:rPr>
              <a:t>54</a:t>
            </a:r>
            <a:endParaRPr lang="ko-KR" altLang="en-US" sz="1050">
              <a:highlight>
                <a:srgbClr val="00FFFF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EFD26D-0FCD-46CE-A3C1-878143F02C9B}"/>
              </a:ext>
            </a:extLst>
          </p:cNvPr>
          <p:cNvSpPr txBox="1"/>
          <p:nvPr/>
        </p:nvSpPr>
        <p:spPr>
          <a:xfrm>
            <a:off x="4216913" y="4160936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4</a:t>
            </a:r>
            <a:endParaRPr lang="ko-KR" altLang="en-US" sz="900">
              <a:highlight>
                <a:srgbClr val="00FFFF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0F1DC8-7ECE-40CC-9D58-57505E57FC60}"/>
              </a:ext>
            </a:extLst>
          </p:cNvPr>
          <p:cNvSpPr txBox="1"/>
          <p:nvPr/>
        </p:nvSpPr>
        <p:spPr>
          <a:xfrm>
            <a:off x="4233635" y="4042661"/>
            <a:ext cx="2575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highlight>
                  <a:srgbClr val="00FFFF"/>
                </a:highlight>
              </a:rPr>
              <a:t>5</a:t>
            </a:r>
            <a:endParaRPr lang="ko-KR" altLang="en-US" sz="900">
              <a:highlight>
                <a:srgbClr val="00FFFF"/>
              </a:highlight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936E944-28E0-4C4C-BBC0-49DA80CD5EBE}"/>
              </a:ext>
            </a:extLst>
          </p:cNvPr>
          <p:cNvGrpSpPr/>
          <p:nvPr/>
        </p:nvGrpSpPr>
        <p:grpSpPr>
          <a:xfrm>
            <a:off x="101722" y="3538769"/>
            <a:ext cx="3039735" cy="2838372"/>
            <a:chOff x="255161" y="3621940"/>
            <a:chExt cx="2630992" cy="2456706"/>
          </a:xfrm>
        </p:grpSpPr>
        <p:pic>
          <p:nvPicPr>
            <p:cNvPr id="27" name="Picture 2" descr="8,724 Chess Board Illustrations &amp; Clip Art - iStock">
              <a:extLst>
                <a:ext uri="{FF2B5EF4-FFF2-40B4-BE49-F238E27FC236}">
                  <a16:creationId xmlns:a16="http://schemas.microsoft.com/office/drawing/2014/main" id="{824662FB-08EF-4048-9C8B-A27AA7B5CE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742" r="72810" b="60860"/>
            <a:stretch/>
          </p:blipFill>
          <p:spPr bwMode="auto">
            <a:xfrm>
              <a:off x="534149" y="3621940"/>
              <a:ext cx="2352004" cy="2456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A942697-4009-4A66-9696-A68BE1571D1A}"/>
                </a:ext>
              </a:extLst>
            </p:cNvPr>
            <p:cNvSpPr/>
            <p:nvPr/>
          </p:nvSpPr>
          <p:spPr>
            <a:xfrm>
              <a:off x="1556960" y="4789994"/>
              <a:ext cx="117869" cy="12059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031100-D950-42B2-8198-0C862242FC64}"/>
                </a:ext>
              </a:extLst>
            </p:cNvPr>
            <p:cNvSpPr txBox="1"/>
            <p:nvPr/>
          </p:nvSpPr>
          <p:spPr>
            <a:xfrm>
              <a:off x="255161" y="4075794"/>
              <a:ext cx="1139379" cy="559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/>
                <a:t>A corner in the undistorted image found by suing OpenCV</a:t>
              </a:r>
              <a:endParaRPr lang="ko-KR" altLang="en-US" sz="90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451603-379F-4097-9F00-232BEC97DE65}"/>
                </a:ext>
              </a:extLst>
            </p:cNvPr>
            <p:cNvCxnSpPr/>
            <p:nvPr/>
          </p:nvCxnSpPr>
          <p:spPr>
            <a:xfrm>
              <a:off x="1194525" y="4569599"/>
              <a:ext cx="310441" cy="20053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57E64BC-52AB-4D6A-9487-46A53301982F}"/>
                </a:ext>
              </a:extLst>
            </p:cNvPr>
            <p:cNvSpPr/>
            <p:nvPr/>
          </p:nvSpPr>
          <p:spPr>
            <a:xfrm>
              <a:off x="1950364" y="4383793"/>
              <a:ext cx="117869" cy="12059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737AA38-5E81-471D-9549-509FD51D2238}"/>
                </a:ext>
              </a:extLst>
            </p:cNvPr>
            <p:cNvCxnSpPr>
              <a:cxnSpLocks/>
              <a:stCxn id="28" idx="7"/>
              <a:endCxn id="31" idx="3"/>
            </p:cNvCxnSpPr>
            <p:nvPr/>
          </p:nvCxnSpPr>
          <p:spPr>
            <a:xfrm flipV="1">
              <a:off x="1657567" y="4486729"/>
              <a:ext cx="310059" cy="32092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BF93DE4-DF44-4FFE-8EB7-F0E02D1D5510}"/>
                    </a:ext>
                  </a:extLst>
                </p:cNvPr>
                <p:cNvSpPr txBox="1"/>
                <p:nvPr/>
              </p:nvSpPr>
              <p:spPr>
                <a:xfrm>
                  <a:off x="874261" y="5694733"/>
                  <a:ext cx="1467481" cy="23975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200" b="1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BF93DE4-DF44-4FFE-8EB7-F0E02D1D5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261" y="5694733"/>
                  <a:ext cx="1467481" cy="2397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34F582-CD30-4A01-AF49-80C2112D47DF}"/>
                </a:ext>
              </a:extLst>
            </p:cNvPr>
            <p:cNvSpPr txBox="1"/>
            <p:nvPr/>
          </p:nvSpPr>
          <p:spPr>
            <a:xfrm>
              <a:off x="1708417" y="3998082"/>
              <a:ext cx="1073656" cy="3196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highlight>
                    <a:srgbClr val="C0C0C0"/>
                  </a:highlight>
                </a:rPr>
                <a:t>A corner in the distorted image</a:t>
              </a:r>
              <a:endParaRPr lang="ko-KR" altLang="en-US" sz="900">
                <a:highlight>
                  <a:srgbClr val="C0C0C0"/>
                </a:highlight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984C9ADB-A7C4-4FAB-B54A-B7703AFB85DF}"/>
                    </a:ext>
                  </a:extLst>
                </p:cNvPr>
                <p:cNvSpPr/>
                <p:nvPr/>
              </p:nvSpPr>
              <p:spPr>
                <a:xfrm>
                  <a:off x="1562204" y="4932803"/>
                  <a:ext cx="629848" cy="2397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984C9ADB-A7C4-4FAB-B54A-B7703AFB85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04" y="4932803"/>
                  <a:ext cx="629848" cy="2397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A935618-B0B3-44F4-9F9B-217F47879F6E}"/>
                    </a:ext>
                  </a:extLst>
                </p:cNvPr>
                <p:cNvSpPr/>
                <p:nvPr/>
              </p:nvSpPr>
              <p:spPr>
                <a:xfrm>
                  <a:off x="2132783" y="4343582"/>
                  <a:ext cx="629848" cy="2397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altLang="ko-KR" sz="1200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Sup>
                              <m:sSubSup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ko-KR" altLang="en-US" sz="1200"/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A935618-B0B3-44F4-9F9B-217F47879F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783" y="4343582"/>
                  <a:ext cx="629848" cy="23975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AD1237-6EBD-4ADE-A856-B8F26DA9D73D}"/>
                  </a:ext>
                </a:extLst>
              </p:cNvPr>
              <p:cNvSpPr txBox="1"/>
              <p:nvPr/>
            </p:nvSpPr>
            <p:spPr>
              <a:xfrm>
                <a:off x="1723568" y="852149"/>
                <a:ext cx="1571328" cy="87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FAD1237-6EBD-4ADE-A856-B8F26DA9D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568" y="852149"/>
                <a:ext cx="1571328" cy="8749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DB70DB-B6CE-49D3-A4F9-ADE22ACD3B71}"/>
                  </a:ext>
                </a:extLst>
              </p:cNvPr>
              <p:cNvSpPr txBox="1"/>
              <p:nvPr/>
            </p:nvSpPr>
            <p:spPr>
              <a:xfrm>
                <a:off x="5855383" y="778071"/>
                <a:ext cx="2537041" cy="785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14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FDB70DB-B6CE-49D3-A4F9-ADE22ACD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383" y="778071"/>
                <a:ext cx="2537041" cy="7859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표 38">
                <a:extLst>
                  <a:ext uri="{FF2B5EF4-FFF2-40B4-BE49-F238E27FC236}">
                    <a16:creationId xmlns:a16="http://schemas.microsoft.com/office/drawing/2014/main" id="{B2CAC310-CBE0-4E1B-A2D3-41BF3ADD75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6509" y="1871379"/>
              <a:ext cx="3693190" cy="142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6862">
                      <a:extLst>
                        <a:ext uri="{9D8B030D-6E8A-4147-A177-3AD203B41FA5}">
                          <a16:colId xmlns:a16="http://schemas.microsoft.com/office/drawing/2014/main" val="2661333012"/>
                        </a:ext>
                      </a:extLst>
                    </a:gridCol>
                    <a:gridCol w="2636328">
                      <a:extLst>
                        <a:ext uri="{9D8B030D-6E8A-4147-A177-3AD203B41FA5}">
                          <a16:colId xmlns:a16="http://schemas.microsoft.com/office/drawing/2014/main" val="3638065956"/>
                        </a:ext>
                      </a:extLst>
                    </a:gridCol>
                  </a:tblGrid>
                  <a:tr h="30202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r>
                            <a:rPr lang="ko-KR" altLang="en-US" sz="1000"/>
                            <a:t> </a:t>
                          </a:r>
                          <a:r>
                            <a:rPr lang="en-US" altLang="ko-KR" sz="1000"/>
                            <a:t>(1</a:t>
                          </a:r>
                          <a:r>
                            <a:rPr lang="en-US" altLang="ko-KR" sz="1000" baseline="30000"/>
                            <a:t>st</a:t>
                          </a:r>
                          <a:r>
                            <a:rPr lang="en-US" altLang="ko-KR" sz="1000"/>
                            <a:t> image)</a:t>
                          </a:r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72386724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OpenCV</a:t>
                          </a:r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.60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50.2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193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−39.1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3.35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412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0.0297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0.00703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1.00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53351269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Mine </a:t>
                          </a:r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9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.60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50.2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193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−39.1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3.35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412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0.0297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0.00703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1.00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7569966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표 38">
                <a:extLst>
                  <a:ext uri="{FF2B5EF4-FFF2-40B4-BE49-F238E27FC236}">
                    <a16:creationId xmlns:a16="http://schemas.microsoft.com/office/drawing/2014/main" id="{B2CAC310-CBE0-4E1B-A2D3-41BF3ADD75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6509" y="1871379"/>
              <a:ext cx="3693190" cy="142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6862">
                      <a:extLst>
                        <a:ext uri="{9D8B030D-6E8A-4147-A177-3AD203B41FA5}">
                          <a16:colId xmlns:a16="http://schemas.microsoft.com/office/drawing/2014/main" val="2661333012"/>
                        </a:ext>
                      </a:extLst>
                    </a:gridCol>
                    <a:gridCol w="2636328">
                      <a:extLst>
                        <a:ext uri="{9D8B030D-6E8A-4147-A177-3AD203B41FA5}">
                          <a16:colId xmlns:a16="http://schemas.microsoft.com/office/drawing/2014/main" val="3638065956"/>
                        </a:ext>
                      </a:extLst>
                    </a:gridCol>
                  </a:tblGrid>
                  <a:tr h="30202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0185" t="-2000" r="-231" b="-3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2386724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OpenCV</a:t>
                          </a:r>
                          <a:endParaRPr lang="ko-KR" altLang="en-US" sz="1000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40185" t="-55435" r="-231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351269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Mine </a:t>
                          </a:r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310" marR="66310" marT="33155" marB="33155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1"/>
                          <a:stretch>
                            <a:fillRect l="-40185" t="-153763" r="-231" b="-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6996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표 11">
                <a:extLst>
                  <a:ext uri="{FF2B5EF4-FFF2-40B4-BE49-F238E27FC236}">
                    <a16:creationId xmlns:a16="http://schemas.microsoft.com/office/drawing/2014/main" id="{DD2955D0-E570-409A-9512-BE2C4726284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80051" y="1871379"/>
              <a:ext cx="4104640" cy="142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9462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1602589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1602589">
                      <a:extLst>
                        <a:ext uri="{9D8B030D-6E8A-4147-A177-3AD203B41FA5}">
                          <a16:colId xmlns:a16="http://schemas.microsoft.com/office/drawing/2014/main" val="17208599"/>
                        </a:ext>
                      </a:extLst>
                    </a:gridCol>
                  </a:tblGrid>
                  <a:tr h="30202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Intrinsic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Extrinsic (for the 1</a:t>
                          </a:r>
                          <a:r>
                            <a:rPr lang="en-US" altLang="ko-KR" sz="1000" baseline="30000"/>
                            <a:t>st</a:t>
                          </a:r>
                          <a:r>
                            <a:rPr lang="en-US" altLang="ko-KR" sz="1000"/>
                            <a:t> image)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OpenCV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03.4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313.4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503.0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243.3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.0053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0.99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−2.5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−0.96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0.034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3.5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.29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0.095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Mine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(Distorted)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02.7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−1.1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319.4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503.0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242.8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.0048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1.0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−2.6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−0.95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0.029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3.4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.31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0.075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1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0592088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표 11">
                <a:extLst>
                  <a:ext uri="{FF2B5EF4-FFF2-40B4-BE49-F238E27FC236}">
                    <a16:creationId xmlns:a16="http://schemas.microsoft.com/office/drawing/2014/main" id="{DD2955D0-E570-409A-9512-BE2C4726284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980051" y="1871379"/>
              <a:ext cx="4104640" cy="14260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9462">
                      <a:extLst>
                        <a:ext uri="{9D8B030D-6E8A-4147-A177-3AD203B41FA5}">
                          <a16:colId xmlns:a16="http://schemas.microsoft.com/office/drawing/2014/main" val="1377648446"/>
                        </a:ext>
                      </a:extLst>
                    </a:gridCol>
                    <a:gridCol w="1602589">
                      <a:extLst>
                        <a:ext uri="{9D8B030D-6E8A-4147-A177-3AD203B41FA5}">
                          <a16:colId xmlns:a16="http://schemas.microsoft.com/office/drawing/2014/main" val="3506548753"/>
                        </a:ext>
                      </a:extLst>
                    </a:gridCol>
                    <a:gridCol w="1602589">
                      <a:extLst>
                        <a:ext uri="{9D8B030D-6E8A-4147-A177-3AD203B41FA5}">
                          <a16:colId xmlns:a16="http://schemas.microsoft.com/office/drawing/2014/main" val="17208599"/>
                        </a:ext>
                      </a:extLst>
                    </a:gridCol>
                  </a:tblGrid>
                  <a:tr h="302027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/>
                            <a:t>Intrinsic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Extrinsic (for the 1</a:t>
                          </a:r>
                          <a:r>
                            <a:rPr lang="en-US" altLang="ko-KR" sz="1000" baseline="30000"/>
                            <a:t>st</a:t>
                          </a:r>
                          <a:r>
                            <a:rPr lang="en-US" altLang="ko-KR" sz="1000"/>
                            <a:t> image)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040132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OpenCV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56274" t="-55435" r="-100760" b="-10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55682" t="-55435" r="-379" b="-10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156326"/>
                      </a:ext>
                    </a:extLst>
                  </a:tr>
                  <a:tr h="56202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Mine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/>
                            <a:t>(Distorted)</a:t>
                          </a:r>
                          <a:endParaRPr lang="ko-KR" altLang="en-US" sz="1000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56274" t="-153763" r="-100760" b="-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696" marR="65696" marT="32848" marB="32848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155682" t="-153763" r="-379" b="-10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92088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130DA8E-9426-465A-A4F0-28A261776058}"/>
              </a:ext>
            </a:extLst>
          </p:cNvPr>
          <p:cNvSpPr txBox="1"/>
          <p:nvPr/>
        </p:nvSpPr>
        <p:spPr>
          <a:xfrm>
            <a:off x="5957178" y="1573128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intrinsic parameters</a:t>
            </a:r>
            <a:endParaRPr lang="ko-KR" altLang="en-US" sz="10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EE3928-EB7A-4010-9BC0-03FF5EC73A0A}"/>
              </a:ext>
            </a:extLst>
          </p:cNvPr>
          <p:cNvSpPr txBox="1"/>
          <p:nvPr/>
        </p:nvSpPr>
        <p:spPr>
          <a:xfrm>
            <a:off x="7370076" y="1582264"/>
            <a:ext cx="1425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/>
              <a:t>extrinsic parameters</a:t>
            </a:r>
            <a:endParaRPr lang="ko-KR" altLang="en-US" sz="1050"/>
          </a:p>
        </p:txBody>
      </p:sp>
      <p:sp>
        <p:nvSpPr>
          <p:cNvPr id="43" name="오른쪽 중괄호 42">
            <a:extLst>
              <a:ext uri="{FF2B5EF4-FFF2-40B4-BE49-F238E27FC236}">
                <a16:creationId xmlns:a16="http://schemas.microsoft.com/office/drawing/2014/main" id="{538D1742-AC19-46D5-8D86-6AE1FD69AB53}"/>
              </a:ext>
            </a:extLst>
          </p:cNvPr>
          <p:cNvSpPr/>
          <p:nvPr/>
        </p:nvSpPr>
        <p:spPr>
          <a:xfrm rot="5400000">
            <a:off x="6767795" y="1123467"/>
            <a:ext cx="82224" cy="859523"/>
          </a:xfrm>
          <a:prstGeom prst="rightBrace">
            <a:avLst>
              <a:gd name="adj1" fmla="val 33706"/>
              <a:gd name="adj2" fmla="val 48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3F504738-7789-42EB-B4E2-41D88C13AAF7}"/>
              </a:ext>
            </a:extLst>
          </p:cNvPr>
          <p:cNvSpPr/>
          <p:nvPr/>
        </p:nvSpPr>
        <p:spPr>
          <a:xfrm rot="5400000">
            <a:off x="7786076" y="1152507"/>
            <a:ext cx="82224" cy="859523"/>
          </a:xfrm>
          <a:prstGeom prst="rightBrace">
            <a:avLst>
              <a:gd name="adj1" fmla="val 33706"/>
              <a:gd name="adj2" fmla="val 484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82F054-1575-4F92-A1A9-02D2AB6E26B8}"/>
              </a:ext>
            </a:extLst>
          </p:cNvPr>
          <p:cNvSpPr txBox="1"/>
          <p:nvPr/>
        </p:nvSpPr>
        <p:spPr>
          <a:xfrm>
            <a:off x="153742" y="638797"/>
            <a:ext cx="1926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 err="1"/>
              <a:t>Homography</a:t>
            </a:r>
            <a:r>
              <a:rPr lang="en-US" altLang="ko-KR" sz="1400"/>
              <a:t> matrix</a:t>
            </a:r>
          </a:p>
        </p:txBody>
      </p:sp>
    </p:spTree>
    <p:extLst>
      <p:ext uri="{BB962C8B-B14F-4D97-AF65-F5344CB8AC3E}">
        <p14:creationId xmlns:p14="http://schemas.microsoft.com/office/powerpoint/2010/main" val="289247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F1B19-6BD2-4EE1-B5C0-1CBF08AF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Lens Cal 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A4485-ED1D-4141-8120-C9026D3CC1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114FD-E1E8-4F42-928C-D9567AE98F7B}"/>
              </a:ext>
            </a:extLst>
          </p:cNvPr>
          <p:cNvSpPr txBox="1"/>
          <p:nvPr/>
        </p:nvSpPr>
        <p:spPr>
          <a:xfrm>
            <a:off x="291181" y="983789"/>
            <a:ext cx="7972632" cy="117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삼성 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LSI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의 </a:t>
            </a:r>
            <a:r>
              <a:rPr lang="en-US" altLang="ko-KR" sz="120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iToF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Camera Cal C++ code 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확보 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(from 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박상형 책임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삼성 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LSI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는 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Infineon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의 </a:t>
            </a:r>
            <a:r>
              <a:rPr lang="en-US" altLang="ko-KR" sz="120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iToF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Camera Cal 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코드를 일부 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modify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하여 사용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Infineon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의 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XY Cal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은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3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개의 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chart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를 두고 한 장의 사진만 획득하여 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XY Cal 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진행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S/W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개발팀의 </a:t>
            </a:r>
            <a:r>
              <a:rPr lang="ko-KR" altLang="en-US" sz="1200" err="1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김승윤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 선임과 알고리즘 구현 경험을 바탕으로 코드를 분석하여 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Customized XY Cal library </a:t>
            </a:r>
            <a:r>
              <a:rPr lang="ko-KR" altLang="en-US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구축 예정</a:t>
            </a:r>
            <a:r>
              <a:rPr lang="en-US" altLang="ko-KR" sz="12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.</a:t>
            </a:r>
            <a:endParaRPr lang="ko-KR" altLang="en-US" sz="120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36079F-6559-42CC-BB68-3B31CA58E4B0}"/>
              </a:ext>
            </a:extLst>
          </p:cNvPr>
          <p:cNvGrpSpPr/>
          <p:nvPr/>
        </p:nvGrpSpPr>
        <p:grpSpPr>
          <a:xfrm>
            <a:off x="291181" y="2911554"/>
            <a:ext cx="9310019" cy="3379304"/>
            <a:chOff x="291181" y="2250714"/>
            <a:chExt cx="9335417" cy="404014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85CBFF0-66CE-4C1E-9A18-9C6BC521DBD6}"/>
                </a:ext>
              </a:extLst>
            </p:cNvPr>
            <p:cNvSpPr/>
            <p:nvPr/>
          </p:nvSpPr>
          <p:spPr>
            <a:xfrm>
              <a:off x="291181" y="2250714"/>
              <a:ext cx="2497667" cy="3425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 </a:t>
              </a:r>
              <a:r>
                <a:rPr lang="en-US" altLang="ko-KR" sz="110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CalibrationMain</a:t>
              </a:r>
              <a:endParaRPr lang="ko-KR" altLang="en-US" sz="110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6" name="직선 연결선 11">
              <a:extLst>
                <a:ext uri="{FF2B5EF4-FFF2-40B4-BE49-F238E27FC236}">
                  <a16:creationId xmlns:a16="http://schemas.microsoft.com/office/drawing/2014/main" id="{F324B9F0-2174-44A9-9035-81F392065858}"/>
                </a:ext>
              </a:extLst>
            </p:cNvPr>
            <p:cNvCxnSpPr>
              <a:cxnSpLocks/>
            </p:cNvCxnSpPr>
            <p:nvPr/>
          </p:nvCxnSpPr>
          <p:spPr>
            <a:xfrm>
              <a:off x="683750" y="2593289"/>
              <a:ext cx="0" cy="3540524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800C2F9-0BDE-47C9-8E6A-000C1475E7B1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747" y="2967728"/>
              <a:ext cx="3475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6CEABAB-DF2A-4EF7-8105-1749AA97617D}"/>
                </a:ext>
              </a:extLst>
            </p:cNvPr>
            <p:cNvSpPr/>
            <p:nvPr/>
          </p:nvSpPr>
          <p:spPr>
            <a:xfrm>
              <a:off x="1031339" y="2811780"/>
              <a:ext cx="2070087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LENS_CalculatePattern</a:t>
              </a:r>
              <a:endParaRPr lang="ko-KR" altLang="en-US" sz="100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991B269-E373-4597-9F29-38C1475EAA18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683747" y="3580664"/>
              <a:ext cx="3475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A4E16CD-F13E-432F-B8EE-497682012E87}"/>
                </a:ext>
              </a:extLst>
            </p:cNvPr>
            <p:cNvSpPr/>
            <p:nvPr/>
          </p:nvSpPr>
          <p:spPr>
            <a:xfrm>
              <a:off x="1031339" y="3424716"/>
              <a:ext cx="2070087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LENS_DetectPattern</a:t>
              </a:r>
              <a:endParaRPr lang="ko-KR" altLang="en-US" sz="100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325B980-C3CC-4B50-AFAB-09511FAB9DB4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83747" y="3985783"/>
              <a:ext cx="3475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D503AC8-16DF-4E6C-A3B9-B630796A8C65}"/>
                </a:ext>
              </a:extLst>
            </p:cNvPr>
            <p:cNvSpPr/>
            <p:nvPr/>
          </p:nvSpPr>
          <p:spPr>
            <a:xfrm>
              <a:off x="1031339" y="3829835"/>
              <a:ext cx="2070087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LENS_PatternMatching2Mask</a:t>
              </a:r>
              <a:endParaRPr lang="ko-KR" altLang="en-US" sz="100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AF0BA1E-640C-4E09-B80C-1ED7D1663B6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683747" y="4874668"/>
              <a:ext cx="3475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7C50D17-2878-4DDA-BB2A-DA094F7A8223}"/>
                </a:ext>
              </a:extLst>
            </p:cNvPr>
            <p:cNvSpPr/>
            <p:nvPr/>
          </p:nvSpPr>
          <p:spPr>
            <a:xfrm>
              <a:off x="1031339" y="4718720"/>
              <a:ext cx="2070087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LENS_FitLensParams</a:t>
              </a:r>
              <a:endParaRPr lang="ko-KR" altLang="en-US" sz="100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E04D241-012F-4688-8472-33AA14F3981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683747" y="6133813"/>
              <a:ext cx="34759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F1DE382-6CB6-4CC3-B92D-656249BE8F6B}"/>
                </a:ext>
              </a:extLst>
            </p:cNvPr>
            <p:cNvSpPr/>
            <p:nvPr/>
          </p:nvSpPr>
          <p:spPr>
            <a:xfrm>
              <a:off x="1031339" y="5977865"/>
              <a:ext cx="2070087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LENS_MakeGT</a:t>
              </a:r>
              <a:endParaRPr lang="ko-KR" altLang="en-US" sz="100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54E3ECE-764F-49A8-8DAD-582E837822FF}"/>
                </a:ext>
              </a:extLst>
            </p:cNvPr>
            <p:cNvCxnSpPr>
              <a:cxnSpLocks/>
            </p:cNvCxnSpPr>
            <p:nvPr/>
          </p:nvCxnSpPr>
          <p:spPr>
            <a:xfrm>
              <a:off x="3225856" y="4021423"/>
              <a:ext cx="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98587284-B501-4D4C-B9D1-A68A957A5DA6}"/>
                </a:ext>
              </a:extLst>
            </p:cNvPr>
            <p:cNvCxnSpPr>
              <a:cxnSpLocks/>
              <a:stCxn id="16" idx="3"/>
              <a:endCxn id="95" idx="1"/>
            </p:cNvCxnSpPr>
            <p:nvPr/>
          </p:nvCxnSpPr>
          <p:spPr>
            <a:xfrm>
              <a:off x="3101426" y="6133813"/>
              <a:ext cx="263235" cy="10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C59276DE-5B2A-41A9-80C3-99396CFFD00A}"/>
                </a:ext>
              </a:extLst>
            </p:cNvPr>
            <p:cNvSpPr/>
            <p:nvPr/>
          </p:nvSpPr>
          <p:spPr>
            <a:xfrm>
              <a:off x="3364661" y="3424716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LENS_subfunction_Blob_floodFill_Equal_Matlab</a:t>
              </a:r>
              <a:endParaRPr lang="ko-KR" altLang="en-US" sz="100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F09EBA89-512C-47AA-86A9-C520BC33743E}"/>
                </a:ext>
              </a:extLst>
            </p:cNvPr>
            <p:cNvCxnSpPr>
              <a:cxnSpLocks/>
              <a:stCxn id="10" idx="3"/>
              <a:endCxn id="73" idx="1"/>
            </p:cNvCxnSpPr>
            <p:nvPr/>
          </p:nvCxnSpPr>
          <p:spPr>
            <a:xfrm>
              <a:off x="3101426" y="3580664"/>
              <a:ext cx="2632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C3B12598-2B33-467F-B105-95A5D4250504}"/>
                </a:ext>
              </a:extLst>
            </p:cNvPr>
            <p:cNvCxnSpPr>
              <a:cxnSpLocks/>
              <a:stCxn id="12" idx="3"/>
              <a:endCxn id="80" idx="1"/>
            </p:cNvCxnSpPr>
            <p:nvPr/>
          </p:nvCxnSpPr>
          <p:spPr>
            <a:xfrm>
              <a:off x="3101426" y="3985783"/>
              <a:ext cx="266094" cy="1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E541172-9220-476B-8754-F98094AD5294}"/>
                </a:ext>
              </a:extLst>
            </p:cNvPr>
            <p:cNvSpPr/>
            <p:nvPr/>
          </p:nvSpPr>
          <p:spPr>
            <a:xfrm>
              <a:off x="3367520" y="3831265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LENS_subfunction_Find_Min_Value_Idx</a:t>
              </a:r>
              <a:endParaRPr lang="ko-KR" altLang="en-US" sz="100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A509D7B-EB55-4EE1-A693-095DE10A3095}"/>
                </a:ext>
              </a:extLst>
            </p:cNvPr>
            <p:cNvCxnSpPr>
              <a:cxnSpLocks/>
              <a:stCxn id="14" idx="3"/>
              <a:endCxn id="85" idx="1"/>
            </p:cNvCxnSpPr>
            <p:nvPr/>
          </p:nvCxnSpPr>
          <p:spPr>
            <a:xfrm>
              <a:off x="3101426" y="4874668"/>
              <a:ext cx="263235" cy="3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5952DEC5-FA0D-4F2A-8912-F446071D7BDF}"/>
                </a:ext>
              </a:extLst>
            </p:cNvPr>
            <p:cNvSpPr/>
            <p:nvPr/>
          </p:nvSpPr>
          <p:spPr>
            <a:xfrm>
              <a:off x="3364661" y="4719066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LENS_subfunction_Calc_Error_Polynomial</a:t>
              </a:r>
              <a:endParaRPr lang="ko-KR" altLang="en-US" sz="100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8471C5A3-CB8E-4EDE-BA3C-4F4A3AE5EBDF}"/>
                </a:ext>
              </a:extLst>
            </p:cNvPr>
            <p:cNvSpPr/>
            <p:nvPr/>
          </p:nvSpPr>
          <p:spPr>
            <a:xfrm>
              <a:off x="3364661" y="5129452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LENS_subfunction_Calc_Reprojection_Error</a:t>
              </a:r>
              <a:endParaRPr lang="ko-KR" altLang="en-US" sz="100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0331541D-E4CF-4CDE-9592-037E5A6BB08B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3208802" y="5285400"/>
              <a:ext cx="155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11">
              <a:extLst>
                <a:ext uri="{FF2B5EF4-FFF2-40B4-BE49-F238E27FC236}">
                  <a16:creationId xmlns:a16="http://schemas.microsoft.com/office/drawing/2014/main" id="{C0D35944-58ED-401A-BD84-AEC708334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803" y="4874668"/>
              <a:ext cx="1" cy="810137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1A4BB694-1322-460E-A4F0-F18C9B36EB1C}"/>
                </a:ext>
              </a:extLst>
            </p:cNvPr>
            <p:cNvSpPr/>
            <p:nvPr/>
          </p:nvSpPr>
          <p:spPr>
            <a:xfrm>
              <a:off x="3364661" y="5978963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LENS_Calc_Undistortion_Points</a:t>
              </a:r>
              <a:endParaRPr lang="ko-KR" altLang="en-US" sz="100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DC2FC605-ED9B-4834-886F-0DD668D9F315}"/>
                </a:ext>
              </a:extLst>
            </p:cNvPr>
            <p:cNvSpPr/>
            <p:nvPr/>
          </p:nvSpPr>
          <p:spPr>
            <a:xfrm>
              <a:off x="3364661" y="4240640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LENS_subfunction_Find_CxCy_rulebase</a:t>
              </a:r>
              <a:endParaRPr lang="ko-KR" altLang="en-US" sz="100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4992CCE0-1C03-44A0-A467-6D39139D2498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3208802" y="4396588"/>
              <a:ext cx="155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1">
              <a:extLst>
                <a:ext uri="{FF2B5EF4-FFF2-40B4-BE49-F238E27FC236}">
                  <a16:creationId xmlns:a16="http://schemas.microsoft.com/office/drawing/2014/main" id="{A491EDF6-EB95-4462-A8F6-C52BCC759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8803" y="3985856"/>
              <a:ext cx="1" cy="400822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EFED9392-C4DC-46F7-9759-1DF4623E3EDB}"/>
                </a:ext>
              </a:extLst>
            </p:cNvPr>
            <p:cNvSpPr/>
            <p:nvPr/>
          </p:nvSpPr>
          <p:spPr>
            <a:xfrm>
              <a:off x="3364661" y="5528918"/>
              <a:ext cx="3397878" cy="31189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tx1"/>
                  </a:solidFill>
                  <a:ea typeface="LG스마트체2.0 Light" panose="020B0600000101010101" pitchFamily="34" charset="-127"/>
                </a:rPr>
                <a:t>LENS_subfunction_Find_Min_Value_Idx</a:t>
              </a:r>
              <a:endParaRPr lang="ko-KR" altLang="en-US" sz="1000">
                <a:solidFill>
                  <a:schemeClr val="tx1"/>
                </a:solidFill>
                <a:ea typeface="LG스마트체2.0 Light" panose="020B0600000101010101" pitchFamily="34" charset="-127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BFC7DB7-1375-4B1F-B720-3765D3167A1E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3208802" y="5684866"/>
              <a:ext cx="1558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37EB9E72-470A-4C88-9ECE-5C2323B41668}"/>
                </a:ext>
              </a:extLst>
            </p:cNvPr>
            <p:cNvSpPr/>
            <p:nvPr/>
          </p:nvSpPr>
          <p:spPr>
            <a:xfrm>
              <a:off x="7312450" y="5943473"/>
              <a:ext cx="2314148" cy="311895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bg1">
                      <a:lumMod val="65000"/>
                    </a:schemeClr>
                  </a:solidFill>
                  <a:ea typeface="LG스마트체2.0 Light" panose="020B0600000101010101" pitchFamily="34" charset="-127"/>
                </a:rPr>
                <a:t>LENS_SetParameter</a:t>
              </a:r>
              <a:endParaRPr lang="ko-KR" altLang="en-US" sz="1000">
                <a:solidFill>
                  <a:schemeClr val="bg1">
                    <a:lumMod val="65000"/>
                  </a:schemeClr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9A89A600-23C2-45FE-B2AE-A5B2D894B81F}"/>
                </a:ext>
              </a:extLst>
            </p:cNvPr>
            <p:cNvSpPr/>
            <p:nvPr/>
          </p:nvSpPr>
          <p:spPr>
            <a:xfrm>
              <a:off x="7312450" y="5435516"/>
              <a:ext cx="2314148" cy="311895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bg1">
                      <a:lumMod val="65000"/>
                    </a:schemeClr>
                  </a:solidFill>
                  <a:ea typeface="LG스마트체2.0 Light" panose="020B0600000101010101" pitchFamily="34" charset="-127"/>
                </a:rPr>
                <a:t>LENS_Convert</a:t>
              </a:r>
              <a:endParaRPr lang="ko-KR" altLang="en-US" sz="1000">
                <a:solidFill>
                  <a:schemeClr val="bg1">
                    <a:lumMod val="65000"/>
                  </a:schemeClr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37A0F5EA-2D09-478E-BE6F-42F8144B9C67}"/>
                </a:ext>
              </a:extLst>
            </p:cNvPr>
            <p:cNvSpPr/>
            <p:nvPr/>
          </p:nvSpPr>
          <p:spPr>
            <a:xfrm>
              <a:off x="7312450" y="4966052"/>
              <a:ext cx="2314148" cy="311895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bg1">
                      <a:lumMod val="65000"/>
                    </a:schemeClr>
                  </a:solidFill>
                  <a:ea typeface="LG스마트체2.0 Light" panose="020B0600000101010101" pitchFamily="34" charset="-127"/>
                </a:rPr>
                <a:t>ReadJson_LensCalSet</a:t>
              </a:r>
              <a:endParaRPr lang="ko-KR" altLang="en-US" sz="1000">
                <a:solidFill>
                  <a:schemeClr val="bg1">
                    <a:lumMod val="65000"/>
                  </a:schemeClr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94985ACF-65A6-4CDE-9EC9-33117342FFD6}"/>
                </a:ext>
              </a:extLst>
            </p:cNvPr>
            <p:cNvSpPr/>
            <p:nvPr/>
          </p:nvSpPr>
          <p:spPr>
            <a:xfrm>
              <a:off x="7312450" y="4489315"/>
              <a:ext cx="2314148" cy="311895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bg1">
                      <a:lumMod val="65000"/>
                    </a:schemeClr>
                  </a:solidFill>
                  <a:ea typeface="LG스마트체2.0 Light" panose="020B0600000101010101" pitchFamily="34" charset="-127"/>
                </a:rPr>
                <a:t>LENS_subfunction_FindMaxIdx</a:t>
              </a:r>
              <a:endParaRPr lang="ko-KR" altLang="en-US" sz="1000">
                <a:solidFill>
                  <a:schemeClr val="bg1">
                    <a:lumMod val="65000"/>
                  </a:schemeClr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B38CE6FE-8730-44B6-9409-F31590D39C82}"/>
                </a:ext>
              </a:extLst>
            </p:cNvPr>
            <p:cNvSpPr/>
            <p:nvPr/>
          </p:nvSpPr>
          <p:spPr>
            <a:xfrm>
              <a:off x="7312450" y="4059074"/>
              <a:ext cx="2314148" cy="311895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bg1">
                      <a:lumMod val="65000"/>
                    </a:schemeClr>
                  </a:solidFill>
                  <a:ea typeface="LG스마트체2.0 Light" panose="020B0600000101010101" pitchFamily="34" charset="-127"/>
                </a:rPr>
                <a:t>LENS_subfunction_CreateTemplate</a:t>
              </a:r>
              <a:endParaRPr lang="ko-KR" altLang="en-US" sz="1000">
                <a:solidFill>
                  <a:schemeClr val="bg1">
                    <a:lumMod val="65000"/>
                  </a:schemeClr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820B0389-47D5-4CDB-948B-AD83A6C37701}"/>
                </a:ext>
              </a:extLst>
            </p:cNvPr>
            <p:cNvSpPr/>
            <p:nvPr/>
          </p:nvSpPr>
          <p:spPr>
            <a:xfrm>
              <a:off x="7312450" y="3605486"/>
              <a:ext cx="2314148" cy="311895"/>
            </a:xfrm>
            <a:prstGeom prst="round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err="1">
                  <a:solidFill>
                    <a:schemeClr val="bg1">
                      <a:lumMod val="65000"/>
                    </a:schemeClr>
                  </a:solidFill>
                  <a:ea typeface="LG스마트체2.0 Light" panose="020B0600000101010101" pitchFamily="34" charset="-127"/>
                </a:rPr>
                <a:t>LENS_subfunction_Blob_floodfill</a:t>
              </a:r>
              <a:endParaRPr lang="ko-KR" altLang="en-US" sz="1000">
                <a:solidFill>
                  <a:schemeClr val="bg1">
                    <a:lumMod val="65000"/>
                  </a:schemeClr>
                </a:solidFill>
                <a:ea typeface="LG스마트체2.0 Light" panose="020B0600000101010101" pitchFamily="34" charset="-127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C9E6178-995F-4CCC-A779-0085EF023BDB}"/>
                </a:ext>
              </a:extLst>
            </p:cNvPr>
            <p:cNvSpPr txBox="1"/>
            <p:nvPr/>
          </p:nvSpPr>
          <p:spPr>
            <a:xfrm>
              <a:off x="7638591" y="3269314"/>
              <a:ext cx="1493573" cy="3035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solidFill>
                    <a:schemeClr val="bg1"/>
                  </a:solidFill>
                  <a:ea typeface="LG스마트체2.0 Light" panose="020B0600000101010101" pitchFamily="34" charset="-127"/>
                </a:rPr>
                <a:t>Defined but not called.</a:t>
              </a:r>
              <a:endParaRPr lang="ko-KR" altLang="en-US" sz="1050">
                <a:solidFill>
                  <a:schemeClr val="bg1"/>
                </a:solidFill>
                <a:ea typeface="LG스마트체2.0 Light" panose="020B0600000101010101" pitchFamily="34" charset="-127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15F223E-56D8-4CE0-BF58-31E6EFB4F079}"/>
              </a:ext>
            </a:extLst>
          </p:cNvPr>
          <p:cNvSpPr txBox="1"/>
          <p:nvPr/>
        </p:nvSpPr>
        <p:spPr>
          <a:xfrm>
            <a:off x="98354" y="671933"/>
            <a:ext cx="412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LSI XY Cal Algorithm reverse engineering </a:t>
            </a:r>
            <a:r>
              <a:rPr lang="ko-KR" altLang="en-US" sz="14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계획</a:t>
            </a:r>
            <a:endParaRPr lang="en-US" altLang="ko-KR" sz="140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4A29DF-F58D-4AC4-92F8-8118A0DC0826}"/>
              </a:ext>
            </a:extLst>
          </p:cNvPr>
          <p:cNvSpPr txBox="1"/>
          <p:nvPr/>
        </p:nvSpPr>
        <p:spPr>
          <a:xfrm>
            <a:off x="98354" y="242102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"/>
            </a:pPr>
            <a:r>
              <a:rPr lang="en-US" altLang="ko-KR" sz="1400">
                <a:latin typeface="LG스마트체2.0 Regular" panose="020B0600000101010101" pitchFamily="34" charset="-127"/>
                <a:ea typeface="LG스마트체2.0 Regular" panose="020B0600000101010101" pitchFamily="34" charset="-127"/>
              </a:rPr>
              <a:t>Function Tree</a:t>
            </a:r>
            <a:endParaRPr lang="ko-KR" altLang="en-US" sz="1400">
              <a:latin typeface="LG스마트체2.0 Regular" panose="020B0600000101010101" pitchFamily="34" charset="-127"/>
              <a:ea typeface="LG스마트체2.0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40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체">
      <a:majorFont>
        <a:latin typeface="LG Smart UI Bold"/>
        <a:ea typeface="LG스마트체2.0 Bold"/>
        <a:cs typeface=""/>
      </a:majorFont>
      <a:minorFont>
        <a:latin typeface="LG Smart UI Regular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C2718A-9E25-49A1-8B3D-E72E15359103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customXml/itemProps2.xml><?xml version="1.0" encoding="utf-8"?>
<ds:datastoreItem xmlns:ds="http://schemas.openxmlformats.org/officeDocument/2006/customXml" ds:itemID="{AEA6074A-24FA-4A49-B298-402290A0ACBA}"/>
</file>

<file path=customXml/itemProps3.xml><?xml version="1.0" encoding="utf-8"?>
<ds:datastoreItem xmlns:ds="http://schemas.openxmlformats.org/officeDocument/2006/customXml" ds:itemID="{4477FC01-F011-4431-978C-972870C1C7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</TotalTime>
  <Words>2396</Words>
  <Application>Microsoft Office PowerPoint</Application>
  <PresentationFormat>A4 용지(210x297mm)</PresentationFormat>
  <Paragraphs>636</Paragraphs>
  <Slides>23</Slides>
  <Notes>9</Notes>
  <HiddenSlides>11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8" baseType="lpstr">
      <vt:lpstr>LG Smart UI Bold</vt:lpstr>
      <vt:lpstr>LG Smart UI Regular</vt:lpstr>
      <vt:lpstr>LG스마트체 Bold</vt:lpstr>
      <vt:lpstr>LG스마트체 Regular</vt:lpstr>
      <vt:lpstr>LG스마트체 SemiBold</vt:lpstr>
      <vt:lpstr>LG스마트체2.0 Bold</vt:lpstr>
      <vt:lpstr>LG스마트체2.0 Regular</vt:lpstr>
      <vt:lpstr>LG스마트체2.0 SemiBold</vt:lpstr>
      <vt:lpstr>굴림</vt:lpstr>
      <vt:lpstr>맑은 고딕</vt:lpstr>
      <vt:lpstr>Arial</vt:lpstr>
      <vt:lpstr>Arial Narrow</vt:lpstr>
      <vt:lpstr>Cambria Math</vt:lpstr>
      <vt:lpstr>Wingdings</vt:lpstr>
      <vt:lpstr>Office 테마</vt:lpstr>
      <vt:lpstr>PowerPoint 프레젠테이션</vt:lpstr>
      <vt:lpstr>Lens Calibration: Homogeneous coordinate</vt:lpstr>
      <vt:lpstr>Lens Calibration: four coordinates</vt:lpstr>
      <vt:lpstr>Lens Calibration: Homography matrix</vt:lpstr>
      <vt:lpstr>Lens Cal</vt:lpstr>
      <vt:lpstr>Lens Cal </vt:lpstr>
      <vt:lpstr>Lens Cal </vt:lpstr>
      <vt:lpstr>Lens Cal </vt:lpstr>
      <vt:lpstr>5. Lens Cal </vt:lpstr>
      <vt:lpstr>Lens Cal </vt:lpstr>
      <vt:lpstr>Lens Cal </vt:lpstr>
      <vt:lpstr>Lens Cal </vt:lpstr>
      <vt:lpstr>Lens Calibration: Lens distortion</vt:lpstr>
      <vt:lpstr>XY Cal Algorithm 구현 현황</vt:lpstr>
      <vt:lpstr>XY Cal Algorithm 구현 현황</vt:lpstr>
      <vt:lpstr>XY Cal Algorithm 구현 현황</vt:lpstr>
      <vt:lpstr>XY Cal Chart type comparison</vt:lpstr>
      <vt:lpstr>XY Cal 장비 concept</vt:lpstr>
      <vt:lpstr>XY Cal 장비 concept</vt:lpstr>
      <vt:lpstr>XY Cal 장비 concept</vt:lpstr>
      <vt:lpstr>Lens Calibration</vt:lpstr>
      <vt:lpstr>Lens Calibration</vt:lpstr>
      <vt:lpstr>Lens Calibration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임선희</dc:creator>
  <cp:lastModifiedBy>이동건</cp:lastModifiedBy>
  <cp:revision>1</cp:revision>
  <dcterms:created xsi:type="dcterms:W3CDTF">2021-03-24T07:02:47Z</dcterms:created>
  <dcterms:modified xsi:type="dcterms:W3CDTF">2022-07-11T02:05:32Z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0x010100622C3F94F261814F970C94DD4C165FB8</vt:lpwstr>
  </property>
  <property fmtid="{D5CDD505-2E9C-101B-9397-08002B2CF9AE}" pid="3" name="MSIP_Label_99b8a968-831d-4cfc-b1f9-4367a1331151_Enabled">
    <vt:lpwstr>true</vt:lpwstr>
  </property>
  <property fmtid="{D5CDD505-2E9C-101B-9397-08002B2CF9AE}" pid="4" name="MSIP_Label_99b8a968-831d-4cfc-b1f9-4367a1331151_SetDate">
    <vt:lpwstr>2022-05-17T23:52:24Z</vt:lpwstr>
  </property>
  <property fmtid="{D5CDD505-2E9C-101B-9397-08002B2CF9AE}" pid="5" name="MSIP_Label_99b8a968-831d-4cfc-b1f9-4367a1331151_Method">
    <vt:lpwstr>Privileged</vt:lpwstr>
  </property>
  <property fmtid="{D5CDD505-2E9C-101B-9397-08002B2CF9AE}" pid="6" name="MSIP_Label_99b8a968-831d-4cfc-b1f9-4367a1331151_Name">
    <vt:lpwstr>Confidential</vt:lpwstr>
  </property>
  <property fmtid="{D5CDD505-2E9C-101B-9397-08002B2CF9AE}" pid="7" name="MSIP_Label_99b8a968-831d-4cfc-b1f9-4367a1331151_SiteId">
    <vt:lpwstr>e6c7989d-a5fe-4b7b-a335-3288406db2fd</vt:lpwstr>
  </property>
  <property fmtid="{D5CDD505-2E9C-101B-9397-08002B2CF9AE}" pid="8" name="MSIP_Label_99b8a968-831d-4cfc-b1f9-4367a1331151_ActionId">
    <vt:lpwstr>9aa58724-ce94-4b65-8789-148069b417ca</vt:lpwstr>
  </property>
  <property fmtid="{D5CDD505-2E9C-101B-9397-08002B2CF9AE}" pid="9" name="MSIP_Label_99b8a968-831d-4cfc-b1f9-4367a1331151_ContentBits">
    <vt:lpwstr>3</vt:lpwstr>
  </property>
  <property fmtid="{D5CDD505-2E9C-101B-9397-08002B2CF9AE}" pid="10" name="MediaServiceImageTags">
    <vt:lpwstr/>
  </property>
</Properties>
</file>