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12496" r:id="rId6"/>
    <p:sldId id="12860" r:id="rId7"/>
    <p:sldId id="12863" r:id="rId8"/>
    <p:sldId id="12862" r:id="rId9"/>
    <p:sldId id="12861" r:id="rId10"/>
    <p:sldId id="12864" r:id="rId11"/>
    <p:sldId id="12865" r:id="rId12"/>
    <p:sldId id="12866" r:id="rId13"/>
    <p:sldId id="12869" r:id="rId14"/>
    <p:sldId id="12870" r:id="rId15"/>
    <p:sldId id="12871" r:id="rId16"/>
    <p:sldId id="12904" r:id="rId17"/>
    <p:sldId id="12868" r:id="rId18"/>
    <p:sldId id="12872" r:id="rId19"/>
    <p:sldId id="12873" r:id="rId20"/>
    <p:sldId id="12903" r:id="rId2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3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C"/>
    <a:srgbClr val="F14DE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10BC2-EEF6-4939-BD44-55DD943ABA35}" v="16" dt="2023-01-11T01:42:50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석민" userId="S::seokmin.lee@lginnotek.com::57b50b14-a57c-4682-bf7d-a9d8ba6f9bb4" providerId="AD" clId="Web-{D0FDE7E0-0AEE-4F73-8513-4FC02C651D4B}"/>
    <pc:docChg chg="addSld modSld">
      <pc:chgData name="이석민" userId="S::seokmin.lee@lginnotek.com::57b50b14-a57c-4682-bf7d-a9d8ba6f9bb4" providerId="AD" clId="Web-{D0FDE7E0-0AEE-4F73-8513-4FC02C651D4B}" dt="2022-06-23T07:59:16.067" v="464" actId="1076"/>
      <pc:docMkLst>
        <pc:docMk/>
      </pc:docMkLst>
      <pc:sldChg chg="addSp modSp">
        <pc:chgData name="이석민" userId="S::seokmin.lee@lginnotek.com::57b50b14-a57c-4682-bf7d-a9d8ba6f9bb4" providerId="AD" clId="Web-{D0FDE7E0-0AEE-4F73-8513-4FC02C651D4B}" dt="2022-06-23T07:59:16.067" v="464" actId="1076"/>
        <pc:sldMkLst>
          <pc:docMk/>
          <pc:sldMk cId="2611698519" sldId="12492"/>
        </pc:sldMkLst>
        <pc:picChg chg="add mod">
          <ac:chgData name="이석민" userId="S::seokmin.lee@lginnotek.com::57b50b14-a57c-4682-bf7d-a9d8ba6f9bb4" providerId="AD" clId="Web-{D0FDE7E0-0AEE-4F73-8513-4FC02C651D4B}" dt="2022-06-23T07:59:16.067" v="464" actId="1076"/>
          <ac:picMkLst>
            <pc:docMk/>
            <pc:sldMk cId="2611698519" sldId="12492"/>
            <ac:picMk id="2" creationId="{1A87AE62-E078-DAD3-CCC6-22C0C0E77408}"/>
          </ac:picMkLst>
        </pc:picChg>
      </pc:sldChg>
      <pc:sldChg chg="modSp">
        <pc:chgData name="이석민" userId="S::seokmin.lee@lginnotek.com::57b50b14-a57c-4682-bf7d-a9d8ba6f9bb4" providerId="AD" clId="Web-{D0FDE7E0-0AEE-4F73-8513-4FC02C651D4B}" dt="2022-06-23T07:37:19.330" v="158" actId="1076"/>
        <pc:sldMkLst>
          <pc:docMk/>
          <pc:sldMk cId="1449917497" sldId="12493"/>
        </pc:sldMkLst>
        <pc:spChg chg="mod">
          <ac:chgData name="이석민" userId="S::seokmin.lee@lginnotek.com::57b50b14-a57c-4682-bf7d-a9d8ba6f9bb4" providerId="AD" clId="Web-{D0FDE7E0-0AEE-4F73-8513-4FC02C651D4B}" dt="2022-06-23T07:37:19.252" v="156" actId="1076"/>
          <ac:spMkLst>
            <pc:docMk/>
            <pc:sldMk cId="1449917497" sldId="12493"/>
            <ac:spMk id="13" creationId="{E7A8BDF6-46AF-4726-BD2E-C77443C04B42}"/>
          </ac:spMkLst>
        </pc:spChg>
        <pc:spChg chg="mod">
          <ac:chgData name="이석민" userId="S::seokmin.lee@lginnotek.com::57b50b14-a57c-4682-bf7d-a9d8ba6f9bb4" providerId="AD" clId="Web-{D0FDE7E0-0AEE-4F73-8513-4FC02C651D4B}" dt="2022-06-23T07:37:19.299" v="157" actId="1076"/>
          <ac:spMkLst>
            <pc:docMk/>
            <pc:sldMk cId="1449917497" sldId="12493"/>
            <ac:spMk id="131" creationId="{869494B8-E612-4470-9CA4-FCD0AD7BA8F5}"/>
          </ac:spMkLst>
        </pc:spChg>
        <pc:cxnChg chg="mod">
          <ac:chgData name="이석민" userId="S::seokmin.lee@lginnotek.com::57b50b14-a57c-4682-bf7d-a9d8ba6f9bb4" providerId="AD" clId="Web-{D0FDE7E0-0AEE-4F73-8513-4FC02C651D4B}" dt="2022-06-23T07:37:19.330" v="158" actId="1076"/>
          <ac:cxnSpMkLst>
            <pc:docMk/>
            <pc:sldMk cId="1449917497" sldId="12493"/>
            <ac:cxnSpMk id="132" creationId="{8906EB81-029F-49DD-8600-0300B4DF1310}"/>
          </ac:cxnSpMkLst>
        </pc:cxnChg>
      </pc:sldChg>
      <pc:sldChg chg="addSp modSp new">
        <pc:chgData name="이석민" userId="S::seokmin.lee@lginnotek.com::57b50b14-a57c-4682-bf7d-a9d8ba6f9bb4" providerId="AD" clId="Web-{D0FDE7E0-0AEE-4F73-8513-4FC02C651D4B}" dt="2022-06-23T07:42:27.557" v="459" actId="1076"/>
        <pc:sldMkLst>
          <pc:docMk/>
          <pc:sldMk cId="2562211112" sldId="12494"/>
        </pc:sldMkLst>
        <pc:spChg chg="add mod">
          <ac:chgData name="이석민" userId="S::seokmin.lee@lginnotek.com::57b50b14-a57c-4682-bf7d-a9d8ba6f9bb4" providerId="AD" clId="Web-{D0FDE7E0-0AEE-4F73-8513-4FC02C651D4B}" dt="2022-06-23T07:37:00.189" v="150" actId="1076"/>
          <ac:spMkLst>
            <pc:docMk/>
            <pc:sldMk cId="2562211112" sldId="12494"/>
            <ac:spMk id="9" creationId="{398D7B4F-AC08-694A-F5C3-2FA3975F1FDC}"/>
          </ac:spMkLst>
        </pc:spChg>
        <pc:spChg chg="add mod">
          <ac:chgData name="이석민" userId="S::seokmin.lee@lginnotek.com::57b50b14-a57c-4682-bf7d-a9d8ba6f9bb4" providerId="AD" clId="Web-{D0FDE7E0-0AEE-4F73-8513-4FC02C651D4B}" dt="2022-06-23T07:42:27.557" v="459" actId="1076"/>
          <ac:spMkLst>
            <pc:docMk/>
            <pc:sldMk cId="2562211112" sldId="12494"/>
            <ac:spMk id="17" creationId="{4A707C7F-FC17-C5DA-85E4-0E67F93B0911}"/>
          </ac:spMkLst>
        </pc:spChg>
        <pc:spChg chg="add mod">
          <ac:chgData name="이석민" userId="S::seokmin.lee@lginnotek.com::57b50b14-a57c-4682-bf7d-a9d8ba6f9bb4" providerId="AD" clId="Web-{D0FDE7E0-0AEE-4F73-8513-4FC02C651D4B}" dt="2022-06-23T07:37:58.003" v="194" actId="20577"/>
          <ac:spMkLst>
            <pc:docMk/>
            <pc:sldMk cId="2562211112" sldId="12494"/>
            <ac:spMk id="19" creationId="{6EDCB4EE-4F90-87B1-0150-CAE40F93DE20}"/>
          </ac:spMkLst>
        </pc:spChg>
        <pc:spChg chg="add mod">
          <ac:chgData name="이석민" userId="S::seokmin.lee@lginnotek.com::57b50b14-a57c-4682-bf7d-a9d8ba6f9bb4" providerId="AD" clId="Web-{D0FDE7E0-0AEE-4F73-8513-4FC02C651D4B}" dt="2022-06-23T07:37:37.049" v="168" actId="1076"/>
          <ac:spMkLst>
            <pc:docMk/>
            <pc:sldMk cId="2562211112" sldId="12494"/>
            <ac:spMk id="23" creationId="{C9402C0E-EB9D-7A1C-EC38-525A5019E63D}"/>
          </ac:spMkLst>
        </pc:spChg>
        <pc:spChg chg="add mod">
          <ac:chgData name="이석민" userId="S::seokmin.lee@lginnotek.com::57b50b14-a57c-4682-bf7d-a9d8ba6f9bb4" providerId="AD" clId="Web-{D0FDE7E0-0AEE-4F73-8513-4FC02C651D4B}" dt="2022-06-23T07:39:31.380" v="241" actId="20577"/>
          <ac:spMkLst>
            <pc:docMk/>
            <pc:sldMk cId="2562211112" sldId="12494"/>
            <ac:spMk id="25" creationId="{9B763FC2-8627-EA9C-82F7-54DA1E4EED82}"/>
          </ac:spMkLst>
        </pc:spChg>
        <pc:grpChg chg="add mod">
          <ac:chgData name="이석민" userId="S::seokmin.lee@lginnotek.com::57b50b14-a57c-4682-bf7d-a9d8ba6f9bb4" providerId="AD" clId="Web-{D0FDE7E0-0AEE-4F73-8513-4FC02C651D4B}" dt="2022-06-23T07:42:15.244" v="455" actId="1076"/>
          <ac:grpSpMkLst>
            <pc:docMk/>
            <pc:sldMk cId="2562211112" sldId="12494"/>
            <ac:grpSpMk id="26" creationId="{12671697-1546-33C4-4C35-A57081A16AAC}"/>
          </ac:grpSpMkLst>
        </pc:grpChg>
        <pc:graphicFrameChg chg="add mod modGraphic">
          <ac:chgData name="이석민" userId="S::seokmin.lee@lginnotek.com::57b50b14-a57c-4682-bf7d-a9d8ba6f9bb4" providerId="AD" clId="Web-{D0FDE7E0-0AEE-4F73-8513-4FC02C651D4B}" dt="2022-06-23T07:42:01.025" v="454"/>
          <ac:graphicFrameMkLst>
            <pc:docMk/>
            <pc:sldMk cId="2562211112" sldId="12494"/>
            <ac:graphicFrameMk id="5" creationId="{62E060D9-4042-32C4-7518-7D771E27FD11}"/>
          </ac:graphicFrameMkLst>
        </pc:graphicFrameChg>
        <pc:picChg chg="add mod">
          <ac:chgData name="이석민" userId="S::seokmin.lee@lginnotek.com::57b50b14-a57c-4682-bf7d-a9d8ba6f9bb4" providerId="AD" clId="Web-{D0FDE7E0-0AEE-4F73-8513-4FC02C651D4B}" dt="2022-06-23T07:37:39.862" v="169" actId="1076"/>
          <ac:picMkLst>
            <pc:docMk/>
            <pc:sldMk cId="2562211112" sldId="12494"/>
            <ac:picMk id="7" creationId="{A960BCDB-DA43-FAAD-C7E2-D04C27C41A22}"/>
          </ac:picMkLst>
        </pc:picChg>
        <pc:picChg chg="add mod">
          <ac:chgData name="이석민" userId="S::seokmin.lee@lginnotek.com::57b50b14-a57c-4682-bf7d-a9d8ba6f9bb4" providerId="AD" clId="Web-{D0FDE7E0-0AEE-4F73-8513-4FC02C651D4B}" dt="2022-06-23T07:42:27.354" v="456" actId="1076"/>
          <ac:picMkLst>
            <pc:docMk/>
            <pc:sldMk cId="2562211112" sldId="12494"/>
            <ac:picMk id="11" creationId="{2E6FA9C7-95A4-0854-2328-D1B92C5F7E96}"/>
          </ac:picMkLst>
        </pc:picChg>
        <pc:picChg chg="add mod">
          <ac:chgData name="이석민" userId="S::seokmin.lee@lginnotek.com::57b50b14-a57c-4682-bf7d-a9d8ba6f9bb4" providerId="AD" clId="Web-{D0FDE7E0-0AEE-4F73-8513-4FC02C651D4B}" dt="2022-06-23T07:42:27.416" v="457" actId="1076"/>
          <ac:picMkLst>
            <pc:docMk/>
            <pc:sldMk cId="2562211112" sldId="12494"/>
            <ac:picMk id="13" creationId="{F8AD8A25-E24D-3839-2BE4-E67AFF389C73}"/>
          </ac:picMkLst>
        </pc:picChg>
        <pc:cxnChg chg="add mod">
          <ac:chgData name="이석민" userId="S::seokmin.lee@lginnotek.com::57b50b14-a57c-4682-bf7d-a9d8ba6f9bb4" providerId="AD" clId="Web-{D0FDE7E0-0AEE-4F73-8513-4FC02C651D4B}" dt="2022-06-23T07:42:27.494" v="458" actId="1076"/>
          <ac:cxnSpMkLst>
            <pc:docMk/>
            <pc:sldMk cId="2562211112" sldId="12494"/>
            <ac:cxnSpMk id="15" creationId="{E2C328D5-88F0-4561-EB47-9693D81E34CB}"/>
          </ac:cxnSpMkLst>
        </pc:cxnChg>
        <pc:cxnChg chg="add mod">
          <ac:chgData name="이석민" userId="S::seokmin.lee@lginnotek.com::57b50b14-a57c-4682-bf7d-a9d8ba6f9bb4" providerId="AD" clId="Web-{D0FDE7E0-0AEE-4F73-8513-4FC02C651D4B}" dt="2022-06-23T07:37:42.753" v="170" actId="1076"/>
          <ac:cxnSpMkLst>
            <pc:docMk/>
            <pc:sldMk cId="2562211112" sldId="12494"/>
            <ac:cxnSpMk id="21" creationId="{E5AA06EA-91A5-D54F-73C8-36207EBB9CE7}"/>
          </ac:cxnSpMkLst>
        </pc:cxnChg>
      </pc:sldChg>
    </pc:docChg>
  </pc:docChgLst>
  <pc:docChgLst>
    <pc:chgData name="이동건" userId="4ad090f6-dadd-4301-b5d0-883b88f508af" providerId="ADAL" clId="{FA0AA97B-916F-411E-9D2C-A6D05EBFAF73}"/>
    <pc:docChg chg="delSld">
      <pc:chgData name="이동건" userId="4ad090f6-dadd-4301-b5d0-883b88f508af" providerId="ADAL" clId="{FA0AA97B-916F-411E-9D2C-A6D05EBFAF73}" dt="2022-06-08T01:33:09.785" v="6" actId="2696"/>
      <pc:docMkLst>
        <pc:docMk/>
      </pc:docMkLst>
      <pc:sldChg chg="del">
        <pc:chgData name="이동건" userId="4ad090f6-dadd-4301-b5d0-883b88f508af" providerId="ADAL" clId="{FA0AA97B-916F-411E-9D2C-A6D05EBFAF73}" dt="2022-06-08T01:33:08.620" v="0" actId="2696"/>
        <pc:sldMkLst>
          <pc:docMk/>
          <pc:sldMk cId="3419996363" sldId="256"/>
        </pc:sldMkLst>
      </pc:sldChg>
      <pc:sldChg chg="del">
        <pc:chgData name="이동건" userId="4ad090f6-dadd-4301-b5d0-883b88f508af" providerId="ADAL" clId="{FA0AA97B-916F-411E-9D2C-A6D05EBFAF73}" dt="2022-06-08T01:33:09.785" v="6" actId="2696"/>
        <pc:sldMkLst>
          <pc:docMk/>
          <pc:sldMk cId="1304435889" sldId="337"/>
        </pc:sldMkLst>
      </pc:sldChg>
      <pc:sldChg chg="del">
        <pc:chgData name="이동건" userId="4ad090f6-dadd-4301-b5d0-883b88f508af" providerId="ADAL" clId="{FA0AA97B-916F-411E-9D2C-A6D05EBFAF73}" dt="2022-06-08T01:33:08.707" v="1" actId="2696"/>
        <pc:sldMkLst>
          <pc:docMk/>
          <pc:sldMk cId="2777131533" sldId="342"/>
        </pc:sldMkLst>
      </pc:sldChg>
      <pc:sldChg chg="del">
        <pc:chgData name="이동건" userId="4ad090f6-dadd-4301-b5d0-883b88f508af" providerId="ADAL" clId="{FA0AA97B-916F-411E-9D2C-A6D05EBFAF73}" dt="2022-06-08T01:33:09.686" v="5" actId="2696"/>
        <pc:sldMkLst>
          <pc:docMk/>
          <pc:sldMk cId="2935119656" sldId="343"/>
        </pc:sldMkLst>
      </pc:sldChg>
      <pc:sldChg chg="del">
        <pc:chgData name="이동건" userId="4ad090f6-dadd-4301-b5d0-883b88f508af" providerId="ADAL" clId="{FA0AA97B-916F-411E-9D2C-A6D05EBFAF73}" dt="2022-06-08T01:33:09.412" v="4" actId="2696"/>
        <pc:sldMkLst>
          <pc:docMk/>
          <pc:sldMk cId="2336737034" sldId="344"/>
        </pc:sldMkLst>
      </pc:sldChg>
      <pc:sldChg chg="del">
        <pc:chgData name="이동건" userId="4ad090f6-dadd-4301-b5d0-883b88f508af" providerId="ADAL" clId="{FA0AA97B-916F-411E-9D2C-A6D05EBFAF73}" dt="2022-06-08T01:33:08.784" v="2" actId="2696"/>
        <pc:sldMkLst>
          <pc:docMk/>
          <pc:sldMk cId="3244633672" sldId="350"/>
        </pc:sldMkLst>
      </pc:sldChg>
      <pc:sldChg chg="del">
        <pc:chgData name="이동건" userId="4ad090f6-dadd-4301-b5d0-883b88f508af" providerId="ADAL" clId="{FA0AA97B-916F-411E-9D2C-A6D05EBFAF73}" dt="2022-06-08T01:33:09.029" v="3" actId="2696"/>
        <pc:sldMkLst>
          <pc:docMk/>
          <pc:sldMk cId="3740131390" sldId="351"/>
        </pc:sldMkLst>
      </pc:sldChg>
    </pc:docChg>
  </pc:docChgLst>
  <pc:docChgLst>
    <pc:chgData name="이동건" userId="4ad090f6-dadd-4301-b5d0-883b88f508af" providerId="ADAL" clId="{A26A4DDE-45EB-43C6-8AB1-78D4D691DBCA}"/>
    <pc:docChg chg="undo custSel addSld delSld modSld sldOrd modMainMaster">
      <pc:chgData name="이동건" userId="4ad090f6-dadd-4301-b5d0-883b88f508af" providerId="ADAL" clId="{A26A4DDE-45EB-43C6-8AB1-78D4D691DBCA}" dt="2022-06-08T01:27:40.182" v="5948" actId="1076"/>
      <pc:docMkLst>
        <pc:docMk/>
      </pc:docMkLst>
      <pc:sldChg chg="modSp add del">
        <pc:chgData name="이동건" userId="4ad090f6-dadd-4301-b5d0-883b88f508af" providerId="ADAL" clId="{A26A4DDE-45EB-43C6-8AB1-78D4D691DBCA}" dt="2022-06-07T05:28:36.559" v="4439" actId="20577"/>
        <pc:sldMkLst>
          <pc:docMk/>
          <pc:sldMk cId="3419996363" sldId="256"/>
        </pc:sldMkLst>
        <pc:spChg chg="mod">
          <ac:chgData name="이동건" userId="4ad090f6-dadd-4301-b5d0-883b88f508af" providerId="ADAL" clId="{A26A4DDE-45EB-43C6-8AB1-78D4D691DBCA}" dt="2022-06-07T05:28:36.559" v="4439" actId="20577"/>
          <ac:spMkLst>
            <pc:docMk/>
            <pc:sldMk cId="3419996363" sldId="256"/>
            <ac:spMk id="6" creationId="{8AA666E7-D76B-4149-B693-19D5C8854820}"/>
          </ac:spMkLst>
        </pc:spChg>
      </pc:sldChg>
      <pc:sldChg chg="modSp del ord modTransition">
        <pc:chgData name="이동건" userId="4ad090f6-dadd-4301-b5d0-883b88f508af" providerId="ADAL" clId="{A26A4DDE-45EB-43C6-8AB1-78D4D691DBCA}" dt="2022-06-03T02:14:00.943" v="1793" actId="2696"/>
        <pc:sldMkLst>
          <pc:docMk/>
          <pc:sldMk cId="3979471892" sldId="262"/>
        </pc:sldMkLst>
        <pc:spChg chg="mod">
          <ac:chgData name="이동건" userId="4ad090f6-dadd-4301-b5d0-883b88f508af" providerId="ADAL" clId="{A26A4DDE-45EB-43C6-8AB1-78D4D691DBCA}" dt="2022-06-02T07:40:25.719" v="1166" actId="20577"/>
          <ac:spMkLst>
            <pc:docMk/>
            <pc:sldMk cId="3979471892" sldId="262"/>
            <ac:spMk id="51" creationId="{668A8D1A-293F-4484-B3D0-DBC0D3605720}"/>
          </ac:spMkLst>
        </pc:spChg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1530449656" sldId="285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3986541521" sldId="286"/>
        </pc:sldMkLst>
      </pc:sldChg>
      <pc:sldChg chg="del modTransition">
        <pc:chgData name="이동건" userId="4ad090f6-dadd-4301-b5d0-883b88f508af" providerId="ADAL" clId="{A26A4DDE-45EB-43C6-8AB1-78D4D691DBCA}" dt="2022-06-02T07:40:33.070" v="1167" actId="2696"/>
        <pc:sldMkLst>
          <pc:docMk/>
          <pc:sldMk cId="2647178728" sldId="319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2535217310" sldId="320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1910449734" sldId="321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3864544812" sldId="323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2284109999" sldId="324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2441764477" sldId="325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3441840872" sldId="326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1950727356" sldId="327"/>
        </pc:sldMkLst>
      </pc:sldChg>
      <pc:sldChg chg="del modTransition">
        <pc:chgData name="이동건" userId="4ad090f6-dadd-4301-b5d0-883b88f508af" providerId="ADAL" clId="{A26A4DDE-45EB-43C6-8AB1-78D4D691DBCA}" dt="2022-06-02T07:40:48.128" v="1168" actId="2696"/>
        <pc:sldMkLst>
          <pc:docMk/>
          <pc:sldMk cId="4135303438" sldId="328"/>
        </pc:sldMkLst>
      </pc:sldChg>
      <pc:sldChg chg="add del modTransition">
        <pc:chgData name="이동건" userId="4ad090f6-dadd-4301-b5d0-883b88f508af" providerId="ADAL" clId="{A26A4DDE-45EB-43C6-8AB1-78D4D691DBCA}" dt="2022-06-02T07:40:53.466" v="1170" actId="2696"/>
        <pc:sldMkLst>
          <pc:docMk/>
          <pc:sldMk cId="110957981" sldId="329"/>
        </pc:sldMkLst>
      </pc:sldChg>
      <pc:sldChg chg="modSp add ord modTransition">
        <pc:chgData name="이동건" userId="4ad090f6-dadd-4301-b5d0-883b88f508af" providerId="ADAL" clId="{A26A4DDE-45EB-43C6-8AB1-78D4D691DBCA}" dt="2022-06-07T02:12:14.880" v="3279"/>
        <pc:sldMkLst>
          <pc:docMk/>
          <pc:sldMk cId="819189611" sldId="330"/>
        </pc:sldMkLst>
        <pc:spChg chg="mod">
          <ac:chgData name="이동건" userId="4ad090f6-dadd-4301-b5d0-883b88f508af" providerId="ADAL" clId="{A26A4DDE-45EB-43C6-8AB1-78D4D691DBCA}" dt="2022-06-03T03:16:55.804" v="1940" actId="1076"/>
          <ac:spMkLst>
            <pc:docMk/>
            <pc:sldMk cId="819189611" sldId="330"/>
            <ac:spMk id="5" creationId="{24A05BC4-3586-4BBB-BF17-B2A2B975FD19}"/>
          </ac:spMkLst>
        </pc:spChg>
      </pc:sldChg>
      <pc:sldChg chg="addSp modSp del ord">
        <pc:chgData name="이동건" userId="4ad090f6-dadd-4301-b5d0-883b88f508af" providerId="ADAL" clId="{A26A4DDE-45EB-43C6-8AB1-78D4D691DBCA}" dt="2022-06-03T03:16:43.522" v="1938" actId="2696"/>
        <pc:sldMkLst>
          <pc:docMk/>
          <pc:sldMk cId="1751255609" sldId="330"/>
        </pc:sldMkLst>
        <pc:spChg chg="mod">
          <ac:chgData name="이동건" userId="4ad090f6-dadd-4301-b5d0-883b88f508af" providerId="ADAL" clId="{A26A4DDE-45EB-43C6-8AB1-78D4D691DBCA}" dt="2022-06-03T02:01:24.168" v="1569" actId="404"/>
          <ac:spMkLst>
            <pc:docMk/>
            <pc:sldMk cId="1751255609" sldId="330"/>
            <ac:spMk id="2" creationId="{BB2B7D2A-B07C-4C03-9A74-E115C456BAD5}"/>
          </ac:spMkLst>
        </pc:spChg>
        <pc:spChg chg="mod">
          <ac:chgData name="이동건" userId="4ad090f6-dadd-4301-b5d0-883b88f508af" providerId="ADAL" clId="{A26A4DDE-45EB-43C6-8AB1-78D4D691DBCA}" dt="2022-06-03T03:15:25.924" v="1934" actId="20577"/>
          <ac:spMkLst>
            <pc:docMk/>
            <pc:sldMk cId="1751255609" sldId="330"/>
            <ac:spMk id="4" creationId="{18507B9F-6865-49C6-AEFE-0AF6E237C549}"/>
          </ac:spMkLst>
        </pc:spChg>
        <pc:spChg chg="add mod">
          <ac:chgData name="이동건" userId="4ad090f6-dadd-4301-b5d0-883b88f508af" providerId="ADAL" clId="{A26A4DDE-45EB-43C6-8AB1-78D4D691DBCA}" dt="2022-06-02T04:47:55.710" v="1029" actId="1582"/>
          <ac:spMkLst>
            <pc:docMk/>
            <pc:sldMk cId="1751255609" sldId="330"/>
            <ac:spMk id="5" creationId="{24A05BC4-3586-4BBB-BF17-B2A2B975FD19}"/>
          </ac:spMkLst>
        </pc:spChg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3480425861" sldId="331"/>
        </pc:sldMkLst>
      </pc:sldChg>
      <pc:sldChg chg="addSp delSp modSp add ord">
        <pc:chgData name="이동건" userId="4ad090f6-dadd-4301-b5d0-883b88f508af" providerId="ADAL" clId="{A26A4DDE-45EB-43C6-8AB1-78D4D691DBCA}" dt="2022-06-07T05:30:43.701" v="4487"/>
        <pc:sldMkLst>
          <pc:docMk/>
          <pc:sldMk cId="3460080696" sldId="332"/>
        </pc:sldMkLst>
        <pc:spChg chg="mod">
          <ac:chgData name="이동건" userId="4ad090f6-dadd-4301-b5d0-883b88f508af" providerId="ADAL" clId="{A26A4DDE-45EB-43C6-8AB1-78D4D691DBCA}" dt="2022-06-03T03:17:42.488" v="1944"/>
          <ac:spMkLst>
            <pc:docMk/>
            <pc:sldMk cId="3460080696" sldId="332"/>
            <ac:spMk id="2" creationId="{AF0D4C5A-E531-4814-9F64-2BDC78D24950}"/>
          </ac:spMkLst>
        </pc:spChg>
        <pc:spChg chg="add mod">
          <ac:chgData name="이동건" userId="4ad090f6-dadd-4301-b5d0-883b88f508af" providerId="ADAL" clId="{A26A4DDE-45EB-43C6-8AB1-78D4D691DBCA}" dt="2022-06-02T02:54:37.247" v="75" actId="1076"/>
          <ac:spMkLst>
            <pc:docMk/>
            <pc:sldMk cId="3460080696" sldId="332"/>
            <ac:spMk id="4" creationId="{A47B3883-D9C3-4060-900A-FF5230A46005}"/>
          </ac:spMkLst>
        </pc:spChg>
        <pc:spChg chg="add mod">
          <ac:chgData name="이동건" userId="4ad090f6-dadd-4301-b5d0-883b88f508af" providerId="ADAL" clId="{A26A4DDE-45EB-43C6-8AB1-78D4D691DBCA}" dt="2022-06-02T02:55:04.255" v="106" actId="20577"/>
          <ac:spMkLst>
            <pc:docMk/>
            <pc:sldMk cId="3460080696" sldId="332"/>
            <ac:spMk id="5" creationId="{E586FB88-979A-4BCF-A656-6B12617FE47C}"/>
          </ac:spMkLst>
        </pc:spChg>
        <pc:spChg chg="add mod">
          <ac:chgData name="이동건" userId="4ad090f6-dadd-4301-b5d0-883b88f508af" providerId="ADAL" clId="{A26A4DDE-45EB-43C6-8AB1-78D4D691DBCA}" dt="2022-06-02T03:02:09.232" v="247" actId="1076"/>
          <ac:spMkLst>
            <pc:docMk/>
            <pc:sldMk cId="3460080696" sldId="332"/>
            <ac:spMk id="6" creationId="{A81CB06B-0EEC-42AF-B24D-CDB6365CCFEE}"/>
          </ac:spMkLst>
        </pc:spChg>
        <pc:spChg chg="add del mod">
          <ac:chgData name="이동건" userId="4ad090f6-dadd-4301-b5d0-883b88f508af" providerId="ADAL" clId="{A26A4DDE-45EB-43C6-8AB1-78D4D691DBCA}" dt="2022-06-02T02:56:03.116" v="207"/>
          <ac:spMkLst>
            <pc:docMk/>
            <pc:sldMk cId="3460080696" sldId="332"/>
            <ac:spMk id="7" creationId="{E62F9A45-18CE-46DB-8921-2AE89CBBF465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9" creationId="{29C0604C-3E6F-4A8E-AC33-EA5402B0D596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12" creationId="{295A3E08-8508-41BA-A851-59E27ECCD894}"/>
          </ac:spMkLst>
        </pc:spChg>
        <pc:spChg chg="add del mod">
          <ac:chgData name="이동건" userId="4ad090f6-dadd-4301-b5d0-883b88f508af" providerId="ADAL" clId="{A26A4DDE-45EB-43C6-8AB1-78D4D691DBCA}" dt="2022-06-02T04:46:47.104" v="1013"/>
          <ac:spMkLst>
            <pc:docMk/>
            <pc:sldMk cId="3460080696" sldId="332"/>
            <ac:spMk id="13" creationId="{EDB47441-BD7D-41F3-A04C-CE1F00B8F4F2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14" creationId="{FFC30EC5-B137-41DB-A5E2-31018904C0C0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15" creationId="{81C68CBE-E297-4675-BED4-2DA743E6092B}"/>
          </ac:spMkLst>
        </pc:spChg>
        <pc:spChg chg="add mod">
          <ac:chgData name="이동건" userId="4ad090f6-dadd-4301-b5d0-883b88f508af" providerId="ADAL" clId="{A26A4DDE-45EB-43C6-8AB1-78D4D691DBCA}" dt="2022-06-02T08:09:26.895" v="1236" actId="20577"/>
          <ac:spMkLst>
            <pc:docMk/>
            <pc:sldMk cId="3460080696" sldId="332"/>
            <ac:spMk id="16" creationId="{EB4B5F46-3DCC-48FA-8D33-6D011BEBE8C3}"/>
          </ac:spMkLst>
        </pc:spChg>
        <pc:spChg chg="add mod">
          <ac:chgData name="이동건" userId="4ad090f6-dadd-4301-b5d0-883b88f508af" providerId="ADAL" clId="{A26A4DDE-45EB-43C6-8AB1-78D4D691DBCA}" dt="2022-06-02T04:48:48.590" v="1057" actId="1076"/>
          <ac:spMkLst>
            <pc:docMk/>
            <pc:sldMk cId="3460080696" sldId="332"/>
            <ac:spMk id="17" creationId="{521156FC-309F-4357-B2C9-ED71C8221278}"/>
          </ac:spMkLst>
        </pc:spChg>
        <pc:spChg chg="add mod">
          <ac:chgData name="이동건" userId="4ad090f6-dadd-4301-b5d0-883b88f508af" providerId="ADAL" clId="{A26A4DDE-45EB-43C6-8AB1-78D4D691DBCA}" dt="2022-06-02T04:48:58.301" v="1068" actId="20577"/>
          <ac:spMkLst>
            <pc:docMk/>
            <pc:sldMk cId="3460080696" sldId="332"/>
            <ac:spMk id="18" creationId="{74B5677E-4E1C-4727-9C6E-F2E6EF2D79D3}"/>
          </ac:spMkLst>
        </pc:spChg>
        <pc:picChg chg="add mod">
          <ac:chgData name="이동건" userId="4ad090f6-dadd-4301-b5d0-883b88f508af" providerId="ADAL" clId="{A26A4DDE-45EB-43C6-8AB1-78D4D691DBCA}" dt="2022-06-02T03:11:52.911" v="501" actId="1076"/>
          <ac:picMkLst>
            <pc:docMk/>
            <pc:sldMk cId="3460080696" sldId="332"/>
            <ac:picMk id="8" creationId="{48E908C8-CFEC-4B9D-8C2C-41E55E766AC8}"/>
          </ac:picMkLst>
        </pc:picChg>
        <pc:cxnChg chg="add mod">
          <ac:chgData name="이동건" userId="4ad090f6-dadd-4301-b5d0-883b88f508af" providerId="ADAL" clId="{A26A4DDE-45EB-43C6-8AB1-78D4D691DBCA}" dt="2022-06-02T03:11:52.911" v="501" actId="1076"/>
          <ac:cxnSpMkLst>
            <pc:docMk/>
            <pc:sldMk cId="3460080696" sldId="332"/>
            <ac:cxnSpMk id="11" creationId="{7FC6BF3C-955F-4CBD-8AE0-654D2D38C13E}"/>
          </ac:cxnSpMkLst>
        </pc:cxnChg>
      </pc:sldChg>
      <pc:sldChg chg="addSp delSp modSp add del">
        <pc:chgData name="이동건" userId="4ad090f6-dadd-4301-b5d0-883b88f508af" providerId="ADAL" clId="{A26A4DDE-45EB-43C6-8AB1-78D4D691DBCA}" dt="2022-06-02T04:47:08.373" v="1019" actId="2696"/>
        <pc:sldMkLst>
          <pc:docMk/>
          <pc:sldMk cId="1976352304" sldId="333"/>
        </pc:sldMkLst>
        <pc:spChg chg="del">
          <ac:chgData name="이동건" userId="4ad090f6-dadd-4301-b5d0-883b88f508af" providerId="ADAL" clId="{A26A4DDE-45EB-43C6-8AB1-78D4D691DBCA}" dt="2022-06-02T03:13:41.456" v="503" actId="478"/>
          <ac:spMkLst>
            <pc:docMk/>
            <pc:sldMk cId="1976352304" sldId="333"/>
            <ac:spMk id="4" creationId="{A47B3883-D9C3-4060-900A-FF5230A46005}"/>
          </ac:spMkLst>
        </pc:spChg>
        <pc:spChg chg="mod">
          <ac:chgData name="이동건" userId="4ad090f6-dadd-4301-b5d0-883b88f508af" providerId="ADAL" clId="{A26A4DDE-45EB-43C6-8AB1-78D4D691DBCA}" dt="2022-06-02T03:21:54.239" v="841" actId="20577"/>
          <ac:spMkLst>
            <pc:docMk/>
            <pc:sldMk cId="1976352304" sldId="333"/>
            <ac:spMk id="5" creationId="{E586FB88-979A-4BCF-A656-6B12617FE47C}"/>
          </ac:spMkLst>
        </pc:spChg>
        <pc:spChg chg="del">
          <ac:chgData name="이동건" userId="4ad090f6-dadd-4301-b5d0-883b88f508af" providerId="ADAL" clId="{A26A4DDE-45EB-43C6-8AB1-78D4D691DBCA}" dt="2022-06-02T03:13:41.456" v="503" actId="478"/>
          <ac:spMkLst>
            <pc:docMk/>
            <pc:sldMk cId="1976352304" sldId="333"/>
            <ac:spMk id="6" creationId="{A81CB06B-0EEC-42AF-B24D-CDB6365CCFEE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9" creationId="{29C0604C-3E6F-4A8E-AC33-EA5402B0D596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12" creationId="{295A3E08-8508-41BA-A851-59E27ECCD894}"/>
          </ac:spMkLst>
        </pc:spChg>
        <pc:spChg chg="add del mod">
          <ac:chgData name="이동건" userId="4ad090f6-dadd-4301-b5d0-883b88f508af" providerId="ADAL" clId="{A26A4DDE-45EB-43C6-8AB1-78D4D691DBCA}" dt="2022-06-02T04:46:44.518" v="1012"/>
          <ac:spMkLst>
            <pc:docMk/>
            <pc:sldMk cId="1976352304" sldId="333"/>
            <ac:spMk id="13" creationId="{EDB47441-BD7D-41F3-A04C-CE1F00B8F4F2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14" creationId="{FFC30EC5-B137-41DB-A5E2-31018904C0C0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15" creationId="{81C68CBE-E297-4675-BED4-2DA743E6092B}"/>
          </ac:spMkLst>
        </pc:spChg>
        <pc:spChg chg="add">
          <ac:chgData name="이동건" userId="4ad090f6-dadd-4301-b5d0-883b88f508af" providerId="ADAL" clId="{A26A4DDE-45EB-43C6-8AB1-78D4D691DBCA}" dt="2022-06-02T04:46:48.649" v="1014"/>
          <ac:spMkLst>
            <pc:docMk/>
            <pc:sldMk cId="1976352304" sldId="333"/>
            <ac:spMk id="16" creationId="{30B236D2-2FF6-4887-8D88-4C89D2C376BF}"/>
          </ac:spMkLst>
        </pc:spChg>
        <pc:picChg chg="del">
          <ac:chgData name="이동건" userId="4ad090f6-dadd-4301-b5d0-883b88f508af" providerId="ADAL" clId="{A26A4DDE-45EB-43C6-8AB1-78D4D691DBCA}" dt="2022-06-02T03:13:43.174" v="504" actId="478"/>
          <ac:picMkLst>
            <pc:docMk/>
            <pc:sldMk cId="1976352304" sldId="333"/>
            <ac:picMk id="8" creationId="{48E908C8-CFEC-4B9D-8C2C-41E55E766AC8}"/>
          </ac:picMkLst>
        </pc:picChg>
        <pc:picChg chg="add mod">
          <ac:chgData name="이동건" userId="4ad090f6-dadd-4301-b5d0-883b88f508af" providerId="ADAL" clId="{A26A4DDE-45EB-43C6-8AB1-78D4D691DBCA}" dt="2022-06-02T03:26:45.809" v="847" actId="1076"/>
          <ac:picMkLst>
            <pc:docMk/>
            <pc:sldMk cId="1976352304" sldId="333"/>
            <ac:picMk id="10" creationId="{ABBB22E7-CD04-4489-A216-6206682E73A2}"/>
          </ac:picMkLst>
        </pc:picChg>
        <pc:cxnChg chg="del">
          <ac:chgData name="이동건" userId="4ad090f6-dadd-4301-b5d0-883b88f508af" providerId="ADAL" clId="{A26A4DDE-45EB-43C6-8AB1-78D4D691DBCA}" dt="2022-06-02T03:13:43.174" v="504" actId="478"/>
          <ac:cxnSpMkLst>
            <pc:docMk/>
            <pc:sldMk cId="1976352304" sldId="333"/>
            <ac:cxnSpMk id="11" creationId="{7FC6BF3C-955F-4CBD-8AE0-654D2D38C13E}"/>
          </ac:cxnSpMkLst>
        </pc:cxnChg>
      </pc:sldChg>
      <pc:sldChg chg="addSp delSp modSp add ord">
        <pc:chgData name="이동건" userId="4ad090f6-dadd-4301-b5d0-883b88f508af" providerId="ADAL" clId="{A26A4DDE-45EB-43C6-8AB1-78D4D691DBCA}" dt="2022-06-07T05:30:43.701" v="4487"/>
        <pc:sldMkLst>
          <pc:docMk/>
          <pc:sldMk cId="3193086157" sldId="334"/>
        </pc:sldMkLst>
        <pc:spChg chg="mod">
          <ac:chgData name="이동건" userId="4ad090f6-dadd-4301-b5d0-883b88f508af" providerId="ADAL" clId="{A26A4DDE-45EB-43C6-8AB1-78D4D691DBCA}" dt="2022-06-03T03:17:47.848" v="1945"/>
          <ac:spMkLst>
            <pc:docMk/>
            <pc:sldMk cId="3193086157" sldId="334"/>
            <ac:spMk id="2" creationId="{AF0D4C5A-E531-4814-9F64-2BDC78D24950}"/>
          </ac:spMkLst>
        </pc:spChg>
        <pc:spChg chg="del">
          <ac:chgData name="이동건" userId="4ad090f6-dadd-4301-b5d0-883b88f508af" providerId="ADAL" clId="{A26A4DDE-45EB-43C6-8AB1-78D4D691DBCA}" dt="2022-06-02T03:26:59.668" v="851" actId="478"/>
          <ac:spMkLst>
            <pc:docMk/>
            <pc:sldMk cId="3193086157" sldId="334"/>
            <ac:spMk id="5" creationId="{E586FB88-979A-4BCF-A656-6B12617FE47C}"/>
          </ac:spMkLst>
        </pc:spChg>
        <pc:spChg chg="add mod">
          <ac:chgData name="이동건" userId="4ad090f6-dadd-4301-b5d0-883b88f508af" providerId="ADAL" clId="{A26A4DDE-45EB-43C6-8AB1-78D4D691DBCA}" dt="2022-06-02T08:00:17.233" v="1202" actId="20577"/>
          <ac:spMkLst>
            <pc:docMk/>
            <pc:sldMk cId="3193086157" sldId="334"/>
            <ac:spMk id="12" creationId="{0E23A8A5-4F90-492E-B1B7-DA8C9949194F}"/>
          </ac:spMkLst>
        </pc:spChg>
        <pc:spChg chg="del">
          <ac:chgData name="이동건" userId="4ad090f6-dadd-4301-b5d0-883b88f508af" providerId="ADAL" clId="{A26A4DDE-45EB-43C6-8AB1-78D4D691DBCA}" dt="2022-06-02T03:26:56.116" v="849" actId="478"/>
          <ac:spMkLst>
            <pc:docMk/>
            <pc:sldMk cId="3193086157" sldId="334"/>
            <ac:spMk id="13" creationId="{EDB47441-BD7D-41F3-A04C-CE1F00B8F4F2}"/>
          </ac:spMkLst>
        </pc:spChg>
        <pc:spChg chg="add mod">
          <ac:chgData name="이동건" userId="4ad090f6-dadd-4301-b5d0-883b88f508af" providerId="ADAL" clId="{A26A4DDE-45EB-43C6-8AB1-78D4D691DBCA}" dt="2022-06-02T08:00:24.709" v="1215" actId="20577"/>
          <ac:spMkLst>
            <pc:docMk/>
            <pc:sldMk cId="3193086157" sldId="334"/>
            <ac:spMk id="14" creationId="{3786F88D-859F-4F39-9C2A-606BFECCAFFA}"/>
          </ac:spMkLst>
        </pc:spChg>
        <pc:spChg chg="add mod">
          <ac:chgData name="이동건" userId="4ad090f6-dadd-4301-b5d0-883b88f508af" providerId="ADAL" clId="{A26A4DDE-45EB-43C6-8AB1-78D4D691DBCA}" dt="2022-06-02T04:34:13.422" v="956" actId="1076"/>
          <ac:spMkLst>
            <pc:docMk/>
            <pc:sldMk cId="3193086157" sldId="334"/>
            <ac:spMk id="15" creationId="{7E713D14-64A4-4E4B-B4BE-522D132B6DCC}"/>
          </ac:spMkLst>
        </pc:spChg>
        <pc:spChg chg="add mod">
          <ac:chgData name="이동건" userId="4ad090f6-dadd-4301-b5d0-883b88f508af" providerId="ADAL" clId="{A26A4DDE-45EB-43C6-8AB1-78D4D691DBCA}" dt="2022-06-02T04:34:55.062" v="1010" actId="1076"/>
          <ac:spMkLst>
            <pc:docMk/>
            <pc:sldMk cId="3193086157" sldId="334"/>
            <ac:spMk id="16" creationId="{7626BBD7-435A-4131-BB07-D8DF4E583EC5}"/>
          </ac:spMkLst>
        </pc:spChg>
        <pc:picChg chg="add mod">
          <ac:chgData name="이동건" userId="4ad090f6-dadd-4301-b5d0-883b88f508af" providerId="ADAL" clId="{A26A4DDE-45EB-43C6-8AB1-78D4D691DBCA}" dt="2022-06-02T04:32:16.038" v="879" actId="1076"/>
          <ac:picMkLst>
            <pc:docMk/>
            <pc:sldMk cId="3193086157" sldId="334"/>
            <ac:picMk id="6" creationId="{5A22CDBD-1BF7-4C30-BCA8-85DA5E85A6CA}"/>
          </ac:picMkLst>
        </pc:picChg>
        <pc:picChg chg="add mod">
          <ac:chgData name="이동건" userId="4ad090f6-dadd-4301-b5d0-883b88f508af" providerId="ADAL" clId="{A26A4DDE-45EB-43C6-8AB1-78D4D691DBCA}" dt="2022-06-02T04:32:04.242" v="876" actId="1076"/>
          <ac:picMkLst>
            <pc:docMk/>
            <pc:sldMk cId="3193086157" sldId="334"/>
            <ac:picMk id="8" creationId="{83483613-8404-4917-BFCB-13B1D77535D0}"/>
          </ac:picMkLst>
        </pc:picChg>
        <pc:picChg chg="mod">
          <ac:chgData name="이동건" userId="4ad090f6-dadd-4301-b5d0-883b88f508af" providerId="ADAL" clId="{A26A4DDE-45EB-43C6-8AB1-78D4D691DBCA}" dt="2022-06-02T04:31:59.304" v="873" actId="1076"/>
          <ac:picMkLst>
            <pc:docMk/>
            <pc:sldMk cId="3193086157" sldId="334"/>
            <ac:picMk id="10" creationId="{ABBB22E7-CD04-4489-A216-6206682E73A2}"/>
          </ac:picMkLst>
        </pc:picChg>
        <pc:picChg chg="add mod">
          <ac:chgData name="이동건" userId="4ad090f6-dadd-4301-b5d0-883b88f508af" providerId="ADAL" clId="{A26A4DDE-45EB-43C6-8AB1-78D4D691DBCA}" dt="2022-06-02T04:32:20.162" v="880" actId="1076"/>
          <ac:picMkLst>
            <pc:docMk/>
            <pc:sldMk cId="3193086157" sldId="334"/>
            <ac:picMk id="11" creationId="{577D20F8-0093-4FD4-87FD-13D8855CD630}"/>
          </ac:picMkLst>
        </pc:picChg>
      </pc:sldChg>
      <pc:sldChg chg="add del">
        <pc:chgData name="이동건" userId="4ad090f6-dadd-4301-b5d0-883b88f508af" providerId="ADAL" clId="{A26A4DDE-45EB-43C6-8AB1-78D4D691DBCA}" dt="2022-06-03T03:16:59.286" v="1941" actId="2696"/>
        <pc:sldMkLst>
          <pc:docMk/>
          <pc:sldMk cId="316358334" sldId="335"/>
        </pc:sldMkLst>
      </pc:sldChg>
      <pc:sldChg chg="addSp delSp modSp add">
        <pc:chgData name="이동건" userId="4ad090f6-dadd-4301-b5d0-883b88f508af" providerId="ADAL" clId="{A26A4DDE-45EB-43C6-8AB1-78D4D691DBCA}" dt="2022-06-03T03:17:52.012" v="1946"/>
        <pc:sldMkLst>
          <pc:docMk/>
          <pc:sldMk cId="890414131" sldId="336"/>
        </pc:sldMkLst>
        <pc:spChg chg="mod">
          <ac:chgData name="이동건" userId="4ad090f6-dadd-4301-b5d0-883b88f508af" providerId="ADAL" clId="{A26A4DDE-45EB-43C6-8AB1-78D4D691DBCA}" dt="2022-06-03T03:17:52.012" v="1946"/>
          <ac:spMkLst>
            <pc:docMk/>
            <pc:sldMk cId="890414131" sldId="336"/>
            <ac:spMk id="2" creationId="{AF0D4C5A-E531-4814-9F64-2BDC78D24950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2" creationId="{0E23A8A5-4F90-492E-B1B7-DA8C9949194F}"/>
          </ac:spMkLst>
        </pc:spChg>
        <pc:spChg chg="add mod">
          <ac:chgData name="이동건" userId="4ad090f6-dadd-4301-b5d0-883b88f508af" providerId="ADAL" clId="{A26A4DDE-45EB-43C6-8AB1-78D4D691DBCA}" dt="2022-06-02T08:24:12.586" v="1270" actId="20577"/>
          <ac:spMkLst>
            <pc:docMk/>
            <pc:sldMk cId="890414131" sldId="336"/>
            <ac:spMk id="13" creationId="{5F53FC16-CE80-4D69-9CCF-27D9B985745A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4" creationId="{3786F88D-859F-4F39-9C2A-606BFECCAFFA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5" creationId="{7E713D14-64A4-4E4B-B4BE-522D132B6DCC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6" creationId="{7626BBD7-435A-4131-BB07-D8DF4E583EC5}"/>
          </ac:spMkLst>
        </pc:sp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6" creationId="{5A22CDBD-1BF7-4C30-BCA8-85DA5E85A6CA}"/>
          </ac:picMkLst>
        </pc:pic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8" creationId="{83483613-8404-4917-BFCB-13B1D77535D0}"/>
          </ac:picMkLst>
        </pc:pic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10" creationId="{ABBB22E7-CD04-4489-A216-6206682E73A2}"/>
          </ac:picMkLst>
        </pc:pic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11" creationId="{577D20F8-0093-4FD4-87FD-13D8855CD630}"/>
          </ac:picMkLst>
        </pc:picChg>
      </pc:sldChg>
      <pc:sldChg chg="addSp delSp modSp add ord">
        <pc:chgData name="이동건" userId="4ad090f6-dadd-4301-b5d0-883b88f508af" providerId="ADAL" clId="{A26A4DDE-45EB-43C6-8AB1-78D4D691DBCA}" dt="2022-06-07T05:29:32.295" v="4466"/>
        <pc:sldMkLst>
          <pc:docMk/>
          <pc:sldMk cId="1304435889" sldId="337"/>
        </pc:sldMkLst>
        <pc:spChg chg="mod">
          <ac:chgData name="이동건" userId="4ad090f6-dadd-4301-b5d0-883b88f508af" providerId="ADAL" clId="{A26A4DDE-45EB-43C6-8AB1-78D4D691DBCA}" dt="2022-06-03T03:17:35.279" v="1943"/>
          <ac:spMkLst>
            <pc:docMk/>
            <pc:sldMk cId="1304435889" sldId="337"/>
            <ac:spMk id="2" creationId="{AF0D4C5A-E531-4814-9F64-2BDC78D24950}"/>
          </ac:spMkLst>
        </pc:spChg>
        <pc:spChg chg="add mod">
          <ac:chgData name="이동건" userId="4ad090f6-dadd-4301-b5d0-883b88f508af" providerId="ADAL" clId="{A26A4DDE-45EB-43C6-8AB1-78D4D691DBCA}" dt="2022-06-03T01:56:00.612" v="1453" actId="1076"/>
          <ac:spMkLst>
            <pc:docMk/>
            <pc:sldMk cId="1304435889" sldId="337"/>
            <ac:spMk id="4" creationId="{475E8B10-CE80-47C0-A484-C8354D40AA81}"/>
          </ac:spMkLst>
        </pc:spChg>
        <pc:spChg chg="add del mod">
          <ac:chgData name="이동건" userId="4ad090f6-dadd-4301-b5d0-883b88f508af" providerId="ADAL" clId="{A26A4DDE-45EB-43C6-8AB1-78D4D691DBCA}" dt="2022-06-03T02:23:19.384" v="1911" actId="478"/>
          <ac:spMkLst>
            <pc:docMk/>
            <pc:sldMk cId="1304435889" sldId="337"/>
            <ac:spMk id="5" creationId="{6AD3932C-5F3D-4C85-958B-2B6EAA4A8046}"/>
          </ac:spMkLst>
        </pc:spChg>
        <pc:spChg chg="add mod">
          <ac:chgData name="이동건" userId="4ad090f6-dadd-4301-b5d0-883b88f508af" providerId="ADAL" clId="{A26A4DDE-45EB-43C6-8AB1-78D4D691DBCA}" dt="2022-06-07T03:18:30.689" v="4267" actId="1076"/>
          <ac:spMkLst>
            <pc:docMk/>
            <pc:sldMk cId="1304435889" sldId="337"/>
            <ac:spMk id="6" creationId="{E8F3CC74-442E-483E-AD9D-10CB535659EE}"/>
          </ac:spMkLst>
        </pc:spChg>
        <pc:spChg chg="add mod">
          <ac:chgData name="이동건" userId="4ad090f6-dadd-4301-b5d0-883b88f508af" providerId="ADAL" clId="{A26A4DDE-45EB-43C6-8AB1-78D4D691DBCA}" dt="2022-06-03T05:04:22.572" v="2492" actId="1076"/>
          <ac:spMkLst>
            <pc:docMk/>
            <pc:sldMk cId="1304435889" sldId="337"/>
            <ac:spMk id="7" creationId="{903A30FB-16B4-4CE1-AD3B-3904305F374F}"/>
          </ac:spMkLst>
        </pc:spChg>
        <pc:spChg chg="add mod">
          <ac:chgData name="이동건" userId="4ad090f6-dadd-4301-b5d0-883b88f508af" providerId="ADAL" clId="{A26A4DDE-45EB-43C6-8AB1-78D4D691DBCA}" dt="2022-06-03T05:04:24.139" v="2493" actId="1076"/>
          <ac:spMkLst>
            <pc:docMk/>
            <pc:sldMk cId="1304435889" sldId="337"/>
            <ac:spMk id="8" creationId="{8E3FDACB-B87B-4AEA-BE65-47D5C154D3F6}"/>
          </ac:spMkLst>
        </pc:spChg>
        <pc:spChg chg="mod">
          <ac:chgData name="이동건" userId="4ad090f6-dadd-4301-b5d0-883b88f508af" providerId="ADAL" clId="{A26A4DDE-45EB-43C6-8AB1-78D4D691DBCA}" dt="2022-06-03T01:55:14.152" v="1346" actId="20577"/>
          <ac:spMkLst>
            <pc:docMk/>
            <pc:sldMk cId="1304435889" sldId="337"/>
            <ac:spMk id="13" creationId="{5F53FC16-CE80-4D69-9CCF-27D9B985745A}"/>
          </ac:spMkLst>
        </pc:spChg>
        <pc:spChg chg="add mod">
          <ac:chgData name="이동건" userId="4ad090f6-dadd-4301-b5d0-883b88f508af" providerId="ADAL" clId="{A26A4DDE-45EB-43C6-8AB1-78D4D691DBCA}" dt="2022-06-03T02:14:15.333" v="1794" actId="1076"/>
          <ac:spMkLst>
            <pc:docMk/>
            <pc:sldMk cId="1304435889" sldId="337"/>
            <ac:spMk id="16" creationId="{DFD30B29-8840-4478-858B-F70BE6FCAD1E}"/>
          </ac:spMkLst>
        </pc:spChg>
        <pc:spChg chg="add mod">
          <ac:chgData name="이동건" userId="4ad090f6-dadd-4301-b5d0-883b88f508af" providerId="ADAL" clId="{A26A4DDE-45EB-43C6-8AB1-78D4D691DBCA}" dt="2022-06-03T02:14:15.333" v="1794" actId="1076"/>
          <ac:spMkLst>
            <pc:docMk/>
            <pc:sldMk cId="1304435889" sldId="337"/>
            <ac:spMk id="17" creationId="{ECF580D5-C647-4D82-8B89-2D83D529C098}"/>
          </ac:spMkLst>
        </pc:spChg>
        <pc:spChg chg="add mod">
          <ac:chgData name="이동건" userId="4ad090f6-dadd-4301-b5d0-883b88f508af" providerId="ADAL" clId="{A26A4DDE-45EB-43C6-8AB1-78D4D691DBCA}" dt="2022-06-03T02:14:15.333" v="1794" actId="1076"/>
          <ac:spMkLst>
            <pc:docMk/>
            <pc:sldMk cId="1304435889" sldId="337"/>
            <ac:spMk id="18" creationId="{1BFE1C84-A234-444D-87A1-CFA71AA04D7E}"/>
          </ac:spMkLst>
        </pc:spChg>
        <pc:spChg chg="add del mod">
          <ac:chgData name="이동건" userId="4ad090f6-dadd-4301-b5d0-883b88f508af" providerId="ADAL" clId="{A26A4DDE-45EB-43C6-8AB1-78D4D691DBCA}" dt="2022-06-03T02:18:06.963" v="1862" actId="478"/>
          <ac:spMkLst>
            <pc:docMk/>
            <pc:sldMk cId="1304435889" sldId="337"/>
            <ac:spMk id="21" creationId="{3CCADCD9-F9F1-45E8-994F-51CACD9D41AC}"/>
          </ac:spMkLst>
        </pc:spChg>
        <pc:spChg chg="add del mod">
          <ac:chgData name="이동건" userId="4ad090f6-dadd-4301-b5d0-883b88f508af" providerId="ADAL" clId="{A26A4DDE-45EB-43C6-8AB1-78D4D691DBCA}" dt="2022-06-03T02:16:38.829" v="1810"/>
          <ac:spMkLst>
            <pc:docMk/>
            <pc:sldMk cId="1304435889" sldId="337"/>
            <ac:spMk id="22" creationId="{CE4B3539-787C-4A2C-88B2-88BAD9A03129}"/>
          </ac:spMkLst>
        </pc:spChg>
        <pc:spChg chg="add mod">
          <ac:chgData name="이동건" userId="4ad090f6-dadd-4301-b5d0-883b88f508af" providerId="ADAL" clId="{A26A4DDE-45EB-43C6-8AB1-78D4D691DBCA}" dt="2022-06-03T02:18:55.923" v="1903" actId="2085"/>
          <ac:spMkLst>
            <pc:docMk/>
            <pc:sldMk cId="1304435889" sldId="337"/>
            <ac:spMk id="23" creationId="{0172A16A-735D-41A9-834F-B37315685EA4}"/>
          </ac:spMkLst>
        </pc:spChg>
        <pc:spChg chg="add mod ord">
          <ac:chgData name="이동건" userId="4ad090f6-dadd-4301-b5d0-883b88f508af" providerId="ADAL" clId="{A26A4DDE-45EB-43C6-8AB1-78D4D691DBCA}" dt="2022-06-07T03:18:13.408" v="4253" actId="1076"/>
          <ac:spMkLst>
            <pc:docMk/>
            <pc:sldMk cId="1304435889" sldId="337"/>
            <ac:spMk id="26" creationId="{DEA50A3D-DA8E-4BD0-B4B5-C9708A912E72}"/>
          </ac:spMkLst>
        </pc:spChg>
        <pc:picChg chg="add mod">
          <ac:chgData name="이동건" userId="4ad090f6-dadd-4301-b5d0-883b88f508af" providerId="ADAL" clId="{A26A4DDE-45EB-43C6-8AB1-78D4D691DBCA}" dt="2022-06-03T02:14:15.333" v="1794" actId="1076"/>
          <ac:picMkLst>
            <pc:docMk/>
            <pc:sldMk cId="1304435889" sldId="337"/>
            <ac:picMk id="10" creationId="{EAE25C51-9176-4914-8018-6651A39EE8B0}"/>
          </ac:picMkLst>
        </pc:picChg>
        <pc:picChg chg="add mod">
          <ac:chgData name="이동건" userId="4ad090f6-dadd-4301-b5d0-883b88f508af" providerId="ADAL" clId="{A26A4DDE-45EB-43C6-8AB1-78D4D691DBCA}" dt="2022-06-03T02:14:15.333" v="1794" actId="1076"/>
          <ac:picMkLst>
            <pc:docMk/>
            <pc:sldMk cId="1304435889" sldId="337"/>
            <ac:picMk id="12" creationId="{2265BC7C-F158-4E34-B263-54F5C8929E27}"/>
          </ac:picMkLst>
        </pc:picChg>
        <pc:picChg chg="add mod">
          <ac:chgData name="이동건" userId="4ad090f6-dadd-4301-b5d0-883b88f508af" providerId="ADAL" clId="{A26A4DDE-45EB-43C6-8AB1-78D4D691DBCA}" dt="2022-06-03T02:14:15.333" v="1794" actId="1076"/>
          <ac:picMkLst>
            <pc:docMk/>
            <pc:sldMk cId="1304435889" sldId="337"/>
            <ac:picMk id="15" creationId="{E81543A0-D33C-4F27-A734-FC3E5AFE294B}"/>
          </ac:picMkLst>
        </pc:picChg>
        <pc:cxnChg chg="add mod">
          <ac:chgData name="이동건" userId="4ad090f6-dadd-4301-b5d0-883b88f508af" providerId="ADAL" clId="{A26A4DDE-45EB-43C6-8AB1-78D4D691DBCA}" dt="2022-06-07T03:18:15.265" v="4254" actId="1076"/>
          <ac:cxnSpMkLst>
            <pc:docMk/>
            <pc:sldMk cId="1304435889" sldId="337"/>
            <ac:cxnSpMk id="20" creationId="{9ECB5EE1-23CF-425E-9245-3D5FCCA026EA}"/>
          </ac:cxnSpMkLst>
        </pc:cxnChg>
        <pc:cxnChg chg="add mod">
          <ac:chgData name="이동건" userId="4ad090f6-dadd-4301-b5d0-883b88f508af" providerId="ADAL" clId="{A26A4DDE-45EB-43C6-8AB1-78D4D691DBCA}" dt="2022-06-03T05:04:19.889" v="2491" actId="14100"/>
          <ac:cxnSpMkLst>
            <pc:docMk/>
            <pc:sldMk cId="1304435889" sldId="337"/>
            <ac:cxnSpMk id="25" creationId="{172FF5CB-9D74-4B58-8779-69937822F0DA}"/>
          </ac:cxnSpMkLst>
        </pc:cxnChg>
      </pc:sldChg>
      <pc:sldChg chg="addSp delSp modSp add">
        <pc:chgData name="이동건" userId="4ad090f6-dadd-4301-b5d0-883b88f508af" providerId="ADAL" clId="{A26A4DDE-45EB-43C6-8AB1-78D4D691DBCA}" dt="2022-06-07T01:53:18.800" v="3275" actId="20577"/>
        <pc:sldMkLst>
          <pc:docMk/>
          <pc:sldMk cId="437973374" sldId="338"/>
        </pc:sldMkLst>
        <pc:spChg chg="mod">
          <ac:chgData name="이동건" userId="4ad090f6-dadd-4301-b5d0-883b88f508af" providerId="ADAL" clId="{A26A4DDE-45EB-43C6-8AB1-78D4D691DBCA}" dt="2022-06-07T01:53:18.800" v="3275" actId="20577"/>
          <ac:spMkLst>
            <pc:docMk/>
            <pc:sldMk cId="437973374" sldId="338"/>
            <ac:spMk id="2" creationId="{BB2B7D2A-B07C-4C03-9A74-E115C456BAD5}"/>
          </ac:spMkLst>
        </pc:spChg>
        <pc:spChg chg="mod">
          <ac:chgData name="이동건" userId="4ad090f6-dadd-4301-b5d0-883b88f508af" providerId="ADAL" clId="{A26A4DDE-45EB-43C6-8AB1-78D4D691DBCA}" dt="2022-06-03T03:17:22.831" v="1942"/>
          <ac:spMkLst>
            <pc:docMk/>
            <pc:sldMk cId="437973374" sldId="338"/>
            <ac:spMk id="4" creationId="{18507B9F-6865-49C6-AEFE-0AF6E237C549}"/>
          </ac:spMkLst>
        </pc:spChg>
        <pc:spChg chg="del mod">
          <ac:chgData name="이동건" userId="4ad090f6-dadd-4301-b5d0-883b88f508af" providerId="ADAL" clId="{A26A4DDE-45EB-43C6-8AB1-78D4D691DBCA}" dt="2022-06-07T01:18:36.273" v="2516" actId="478"/>
          <ac:spMkLst>
            <pc:docMk/>
            <pc:sldMk cId="437973374" sldId="338"/>
            <ac:spMk id="5" creationId="{24A05BC4-3586-4BBB-BF17-B2A2B975FD19}"/>
          </ac:spMkLst>
        </pc:spChg>
        <pc:spChg chg="add mod">
          <ac:chgData name="이동건" userId="4ad090f6-dadd-4301-b5d0-883b88f508af" providerId="ADAL" clId="{A26A4DDE-45EB-43C6-8AB1-78D4D691DBCA}" dt="2022-06-07T01:26:49.651" v="3212" actId="1076"/>
          <ac:spMkLst>
            <pc:docMk/>
            <pc:sldMk cId="437973374" sldId="338"/>
            <ac:spMk id="6" creationId="{9E21DE82-AFE7-43B7-8CBC-54C682FBC79F}"/>
          </ac:spMkLst>
        </pc:spChg>
        <pc:spChg chg="add mod">
          <ac:chgData name="이동건" userId="4ad090f6-dadd-4301-b5d0-883b88f508af" providerId="ADAL" clId="{A26A4DDE-45EB-43C6-8AB1-78D4D691DBCA}" dt="2022-06-07T01:23:53.149" v="3105" actId="20577"/>
          <ac:spMkLst>
            <pc:docMk/>
            <pc:sldMk cId="437973374" sldId="338"/>
            <ac:spMk id="8" creationId="{7B4FCAFE-5ADF-4057-B56D-2EB53A9CE761}"/>
          </ac:spMkLst>
        </pc:spChg>
        <pc:spChg chg="add mod">
          <ac:chgData name="이동건" userId="4ad090f6-dadd-4301-b5d0-883b88f508af" providerId="ADAL" clId="{A26A4DDE-45EB-43C6-8AB1-78D4D691DBCA}" dt="2022-06-07T01:24:30.515" v="3160" actId="20577"/>
          <ac:spMkLst>
            <pc:docMk/>
            <pc:sldMk cId="437973374" sldId="338"/>
            <ac:spMk id="9" creationId="{E2B2BCF7-64B9-4CB1-8AE7-62E09D7B865C}"/>
          </ac:spMkLst>
        </pc:spChg>
        <pc:spChg chg="add mod">
          <ac:chgData name="이동건" userId="4ad090f6-dadd-4301-b5d0-883b88f508af" providerId="ADAL" clId="{A26A4DDE-45EB-43C6-8AB1-78D4D691DBCA}" dt="2022-06-07T01:24:48.357" v="3188" actId="20577"/>
          <ac:spMkLst>
            <pc:docMk/>
            <pc:sldMk cId="437973374" sldId="338"/>
            <ac:spMk id="10" creationId="{2B739338-C210-4DA0-92A5-FB482E5F976A}"/>
          </ac:spMkLst>
        </pc:spChg>
        <pc:spChg chg="mod">
          <ac:chgData name="이동건" userId="4ad090f6-dadd-4301-b5d0-883b88f508af" providerId="ADAL" clId="{A26A4DDE-45EB-43C6-8AB1-78D4D691DBCA}" dt="2022-06-07T01:29:40.674" v="3257" actId="20577"/>
          <ac:spMkLst>
            <pc:docMk/>
            <pc:sldMk cId="437973374" sldId="338"/>
            <ac:spMk id="14" creationId="{FFD278CF-3499-49C6-B7ED-B691C11191BF}"/>
          </ac:spMkLst>
        </pc:spChg>
      </pc:sldChg>
      <pc:sldChg chg="addSp delSp modSp add">
        <pc:chgData name="이동건" userId="4ad090f6-dadd-4301-b5d0-883b88f508af" providerId="ADAL" clId="{A26A4DDE-45EB-43C6-8AB1-78D4D691DBCA}" dt="2022-06-03T04:27:23.060" v="2348" actId="1076"/>
        <pc:sldMkLst>
          <pc:docMk/>
          <pc:sldMk cId="4131614278" sldId="339"/>
        </pc:sldMkLst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4" creationId="{475E8B10-CE80-47C0-A484-C8354D40AA81}"/>
          </ac:spMkLst>
        </pc:spChg>
        <pc:spChg chg="add mod">
          <ac:chgData name="이동건" userId="4ad090f6-dadd-4301-b5d0-883b88f508af" providerId="ADAL" clId="{A26A4DDE-45EB-43C6-8AB1-78D4D691DBCA}" dt="2022-06-03T03:24:47.851" v="2237" actId="1076"/>
          <ac:spMkLst>
            <pc:docMk/>
            <pc:sldMk cId="4131614278" sldId="339"/>
            <ac:spMk id="5" creationId="{E1A3129D-F6D6-416D-8B86-BF922573985D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6" creationId="{E8F3CC74-442E-483E-AD9D-10CB535659EE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7" creationId="{903A30FB-16B4-4CE1-AD3B-3904305F374F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8" creationId="{8E3FDACB-B87B-4AEA-BE65-47D5C154D3F6}"/>
          </ac:spMkLst>
        </pc:spChg>
        <pc:spChg chg="add mod">
          <ac:chgData name="이동건" userId="4ad090f6-dadd-4301-b5d0-883b88f508af" providerId="ADAL" clId="{A26A4DDE-45EB-43C6-8AB1-78D4D691DBCA}" dt="2022-06-03T03:23:25.754" v="2184" actId="20577"/>
          <ac:spMkLst>
            <pc:docMk/>
            <pc:sldMk cId="4131614278" sldId="339"/>
            <ac:spMk id="9" creationId="{1432DFF7-3BA0-4D4D-89C0-75E49FCD91FF}"/>
          </ac:spMkLst>
        </pc:spChg>
        <pc:spChg chg="add mod">
          <ac:chgData name="이동건" userId="4ad090f6-dadd-4301-b5d0-883b88f508af" providerId="ADAL" clId="{A26A4DDE-45EB-43C6-8AB1-78D4D691DBCA}" dt="2022-06-03T03:24:35.708" v="2236" actId="20577"/>
          <ac:spMkLst>
            <pc:docMk/>
            <pc:sldMk cId="4131614278" sldId="339"/>
            <ac:spMk id="11" creationId="{4EB9650B-7E6C-41ED-A1AF-EE9B3DAC4E1C}"/>
          </ac:spMkLst>
        </pc:spChg>
        <pc:spChg chg="mod">
          <ac:chgData name="이동건" userId="4ad090f6-dadd-4301-b5d0-883b88f508af" providerId="ADAL" clId="{A26A4DDE-45EB-43C6-8AB1-78D4D691DBCA}" dt="2022-06-03T03:19:13.911" v="1980" actId="20577"/>
          <ac:spMkLst>
            <pc:docMk/>
            <pc:sldMk cId="4131614278" sldId="339"/>
            <ac:spMk id="13" creationId="{5F53FC16-CE80-4D69-9CCF-27D9B985745A}"/>
          </ac:spMkLst>
        </pc:spChg>
        <pc:spChg chg="add mod">
          <ac:chgData name="이동건" userId="4ad090f6-dadd-4301-b5d0-883b88f508af" providerId="ADAL" clId="{A26A4DDE-45EB-43C6-8AB1-78D4D691DBCA}" dt="2022-06-03T04:27:23.060" v="2348" actId="1076"/>
          <ac:spMkLst>
            <pc:docMk/>
            <pc:sldMk cId="4131614278" sldId="339"/>
            <ac:spMk id="14" creationId="{9BEF3E52-80BA-4273-B2F4-D1FFA4D886F0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16" creationId="{DFD30B29-8840-4478-858B-F70BE6FCAD1E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17" creationId="{ECF580D5-C647-4D82-8B89-2D83D529C098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18" creationId="{1BFE1C84-A234-444D-87A1-CFA71AA04D7E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23" creationId="{0172A16A-735D-41A9-834F-B37315685EA4}"/>
          </ac:spMkLst>
        </pc:spChg>
        <pc:spChg chg="add mod">
          <ac:chgData name="이동건" userId="4ad090f6-dadd-4301-b5d0-883b88f508af" providerId="ADAL" clId="{A26A4DDE-45EB-43C6-8AB1-78D4D691DBCA}" dt="2022-06-03T04:27:12.452" v="2347" actId="20577"/>
          <ac:spMkLst>
            <pc:docMk/>
            <pc:sldMk cId="4131614278" sldId="339"/>
            <ac:spMk id="24" creationId="{27C2E81E-D991-4C0F-948E-2D9749081A28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26" creationId="{DEA50A3D-DA8E-4BD0-B4B5-C9708A912E72}"/>
          </ac:spMkLst>
        </pc:spChg>
        <pc:picChg chg="del">
          <ac:chgData name="이동건" userId="4ad090f6-dadd-4301-b5d0-883b88f508af" providerId="ADAL" clId="{A26A4DDE-45EB-43C6-8AB1-78D4D691DBCA}" dt="2022-06-03T03:19:03.220" v="1948" actId="478"/>
          <ac:picMkLst>
            <pc:docMk/>
            <pc:sldMk cId="4131614278" sldId="339"/>
            <ac:picMk id="10" creationId="{EAE25C51-9176-4914-8018-6651A39EE8B0}"/>
          </ac:picMkLst>
        </pc:picChg>
        <pc:picChg chg="del">
          <ac:chgData name="이동건" userId="4ad090f6-dadd-4301-b5d0-883b88f508af" providerId="ADAL" clId="{A26A4DDE-45EB-43C6-8AB1-78D4D691DBCA}" dt="2022-06-03T03:19:03.220" v="1948" actId="478"/>
          <ac:picMkLst>
            <pc:docMk/>
            <pc:sldMk cId="4131614278" sldId="339"/>
            <ac:picMk id="12" creationId="{2265BC7C-F158-4E34-B263-54F5C8929E27}"/>
          </ac:picMkLst>
        </pc:picChg>
        <pc:picChg chg="del">
          <ac:chgData name="이동건" userId="4ad090f6-dadd-4301-b5d0-883b88f508af" providerId="ADAL" clId="{A26A4DDE-45EB-43C6-8AB1-78D4D691DBCA}" dt="2022-06-03T03:19:03.220" v="1948" actId="478"/>
          <ac:picMkLst>
            <pc:docMk/>
            <pc:sldMk cId="4131614278" sldId="339"/>
            <ac:picMk id="15" creationId="{E81543A0-D33C-4F27-A734-FC3E5AFE294B}"/>
          </ac:picMkLst>
        </pc:picChg>
        <pc:cxnChg chg="del">
          <ac:chgData name="이동건" userId="4ad090f6-dadd-4301-b5d0-883b88f508af" providerId="ADAL" clId="{A26A4DDE-45EB-43C6-8AB1-78D4D691DBCA}" dt="2022-06-03T03:19:03.220" v="1948" actId="478"/>
          <ac:cxnSpMkLst>
            <pc:docMk/>
            <pc:sldMk cId="4131614278" sldId="339"/>
            <ac:cxnSpMk id="20" creationId="{9ECB5EE1-23CF-425E-9245-3D5FCCA026EA}"/>
          </ac:cxnSpMkLst>
        </pc:cxnChg>
        <pc:cxnChg chg="del mod">
          <ac:chgData name="이동건" userId="4ad090f6-dadd-4301-b5d0-883b88f508af" providerId="ADAL" clId="{A26A4DDE-45EB-43C6-8AB1-78D4D691DBCA}" dt="2022-06-03T03:19:03.220" v="1948" actId="478"/>
          <ac:cxnSpMkLst>
            <pc:docMk/>
            <pc:sldMk cId="4131614278" sldId="339"/>
            <ac:cxnSpMk id="25" creationId="{172FF5CB-9D74-4B58-8779-69937822F0DA}"/>
          </ac:cxnSpMkLst>
        </pc:cxnChg>
      </pc:sldChg>
      <pc:sldChg chg="delSp add del ord">
        <pc:chgData name="이동건" userId="4ad090f6-dadd-4301-b5d0-883b88f508af" providerId="ADAL" clId="{A26A4DDE-45EB-43C6-8AB1-78D4D691DBCA}" dt="2022-06-03T03:14:58.121" v="1913" actId="2696"/>
        <pc:sldMkLst>
          <pc:docMk/>
          <pc:sldMk cId="4134956242" sldId="339"/>
        </pc:sldMkLst>
        <pc:spChg chg="del">
          <ac:chgData name="이동건" userId="4ad090f6-dadd-4301-b5d0-883b88f508af" providerId="ADAL" clId="{A26A4DDE-45EB-43C6-8AB1-78D4D691DBCA}" dt="2022-06-03T02:15:44.035" v="1796" actId="478"/>
          <ac:spMkLst>
            <pc:docMk/>
            <pc:sldMk cId="4134956242" sldId="339"/>
            <ac:spMk id="7" creationId="{903A30FB-16B4-4CE1-AD3B-3904305F374F}"/>
          </ac:spMkLst>
        </pc:spChg>
        <pc:spChg chg="del">
          <ac:chgData name="이동건" userId="4ad090f6-dadd-4301-b5d0-883b88f508af" providerId="ADAL" clId="{A26A4DDE-45EB-43C6-8AB1-78D4D691DBCA}" dt="2022-06-03T02:15:44.035" v="1796" actId="478"/>
          <ac:spMkLst>
            <pc:docMk/>
            <pc:sldMk cId="4134956242" sldId="339"/>
            <ac:spMk id="8" creationId="{8E3FDACB-B87B-4AEA-BE65-47D5C154D3F6}"/>
          </ac:spMkLst>
        </pc:spChg>
      </pc:sldChg>
      <pc:sldChg chg="addSp delSp modSp add">
        <pc:chgData name="이동건" userId="4ad090f6-dadd-4301-b5d0-883b88f508af" providerId="ADAL" clId="{A26A4DDE-45EB-43C6-8AB1-78D4D691DBCA}" dt="2022-06-03T05:05:10.507" v="2495" actId="1076"/>
        <pc:sldMkLst>
          <pc:docMk/>
          <pc:sldMk cId="4226671108" sldId="340"/>
        </pc:sldMkLst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4" creationId="{8D2F44CA-3AA7-4BC1-A5CB-FC4EC5A2977E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5" creationId="{E1A3129D-F6D6-416D-8B86-BF922573985D}"/>
          </ac:spMkLst>
        </pc:spChg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6" creationId="{C7C6E8E5-D7F2-40A6-85A6-950FEAD31AB4}"/>
          </ac:spMkLst>
        </pc:spChg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7" creationId="{9C313C60-4EF2-4A2F-8668-9110D952745B}"/>
          </ac:spMkLst>
        </pc:spChg>
        <pc:spChg chg="del">
          <ac:chgData name="이동건" userId="4ad090f6-dadd-4301-b5d0-883b88f508af" providerId="ADAL" clId="{A26A4DDE-45EB-43C6-8AB1-78D4D691DBCA}" dt="2022-06-03T04:39:38.108" v="2351" actId="478"/>
          <ac:spMkLst>
            <pc:docMk/>
            <pc:sldMk cId="4226671108" sldId="340"/>
            <ac:spMk id="9" creationId="{1432DFF7-3BA0-4D4D-89C0-75E49FCD91FF}"/>
          </ac:spMkLst>
        </pc:spChg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10" creationId="{8E3A5969-CCFC-48FF-B92A-971B07DF4D89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11" creationId="{4EB9650B-7E6C-41ED-A1AF-EE9B3DAC4E1C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14" creationId="{9BEF3E52-80BA-4273-B2F4-D1FFA4D886F0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24" creationId="{27C2E81E-D991-4C0F-948E-2D9749081A28}"/>
          </ac:spMkLst>
        </pc:spChg>
      </pc:sldChg>
      <pc:sldChg chg="add ord modTransition">
        <pc:chgData name="이동건" userId="4ad090f6-dadd-4301-b5d0-883b88f508af" providerId="ADAL" clId="{A26A4DDE-45EB-43C6-8AB1-78D4D691DBCA}" dt="2022-06-07T02:12:10.944" v="3277"/>
        <pc:sldMkLst>
          <pc:docMk/>
          <pc:sldMk cId="2434866842" sldId="341"/>
        </pc:sldMkLst>
      </pc:sldChg>
      <pc:sldChg chg="addSp delSp modSp add">
        <pc:chgData name="이동건" userId="4ad090f6-dadd-4301-b5d0-883b88f508af" providerId="ADAL" clId="{A26A4DDE-45EB-43C6-8AB1-78D4D691DBCA}" dt="2022-06-08T00:17:30.636" v="4894" actId="1076"/>
        <pc:sldMkLst>
          <pc:docMk/>
          <pc:sldMk cId="2777131533" sldId="342"/>
        </pc:sldMkLst>
        <pc:spChg chg="del">
          <ac:chgData name="이동건" userId="4ad090f6-dadd-4301-b5d0-883b88f508af" providerId="ADAL" clId="{A26A4DDE-45EB-43C6-8AB1-78D4D691DBCA}" dt="2022-06-07T02:12:43.548" v="3281" actId="478"/>
          <ac:spMkLst>
            <pc:docMk/>
            <pc:sldMk cId="2777131533" sldId="342"/>
            <ac:spMk id="2" creationId="{BB2B7D2A-B07C-4C03-9A74-E115C456BAD5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5" creationId="{7F719500-FF51-4B74-B62A-98205F99E94C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6" creationId="{9E21DE82-AFE7-43B7-8CBC-54C682FBC79F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7" creationId="{705D264E-CDB1-400A-9473-06AEF8D40475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8" creationId="{7B4FCAFE-5ADF-4057-B56D-2EB53A9CE761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9" creationId="{E2B2BCF7-64B9-4CB1-8AE7-62E09D7B865C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10" creationId="{2B739338-C210-4DA0-92A5-FB482E5F976A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11" creationId="{2CADB69E-9C09-40E6-9AD8-722F1AD395EC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12" creationId="{DC6B0AFB-BDFE-48D0-8F0F-AD072C6BE319}"/>
          </ac:spMkLst>
        </pc:spChg>
        <pc:spChg chg="add del mod">
          <ac:chgData name="이동건" userId="4ad090f6-dadd-4301-b5d0-883b88f508af" providerId="ADAL" clId="{A26A4DDE-45EB-43C6-8AB1-78D4D691DBCA}" dt="2022-06-07T03:17:39.972" v="4245" actId="478"/>
          <ac:spMkLst>
            <pc:docMk/>
            <pc:sldMk cId="2777131533" sldId="342"/>
            <ac:spMk id="13" creationId="{1AEA563B-4AAA-4C33-8882-B173F5212851}"/>
          </ac:spMkLst>
        </pc:spChg>
        <pc:spChg chg="mod">
          <ac:chgData name="이동건" userId="4ad090f6-dadd-4301-b5d0-883b88f508af" providerId="ADAL" clId="{A26A4DDE-45EB-43C6-8AB1-78D4D691DBCA}" dt="2022-06-07T02:56:01.780" v="4231" actId="20577"/>
          <ac:spMkLst>
            <pc:docMk/>
            <pc:sldMk cId="2777131533" sldId="342"/>
            <ac:spMk id="14" creationId="{FFD278CF-3499-49C6-B7ED-B691C11191BF}"/>
          </ac:spMkLst>
        </pc:spChg>
        <pc:spChg chg="add mod">
          <ac:chgData name="이동건" userId="4ad090f6-dadd-4301-b5d0-883b88f508af" providerId="ADAL" clId="{A26A4DDE-45EB-43C6-8AB1-78D4D691DBCA}" dt="2022-06-08T00:16:45.288" v="4883" actId="1076"/>
          <ac:spMkLst>
            <pc:docMk/>
            <pc:sldMk cId="2777131533" sldId="342"/>
            <ac:spMk id="15" creationId="{18ADABF8-39FF-421C-973F-2A7133CD770D}"/>
          </ac:spMkLst>
        </pc:spChg>
        <pc:spChg chg="add mod">
          <ac:chgData name="이동건" userId="4ad090f6-dadd-4301-b5d0-883b88f508af" providerId="ADAL" clId="{A26A4DDE-45EB-43C6-8AB1-78D4D691DBCA}" dt="2022-06-07T03:21:46.465" v="4389" actId="1076"/>
          <ac:spMkLst>
            <pc:docMk/>
            <pc:sldMk cId="2777131533" sldId="342"/>
            <ac:spMk id="16" creationId="{0156DB06-8D24-48C4-94DF-5B12A3B9BA1B}"/>
          </ac:spMkLst>
        </pc:spChg>
        <pc:spChg chg="add mod">
          <ac:chgData name="이동건" userId="4ad090f6-dadd-4301-b5d0-883b88f508af" providerId="ADAL" clId="{A26A4DDE-45EB-43C6-8AB1-78D4D691DBCA}" dt="2022-06-08T00:17:03.817" v="4891" actId="207"/>
          <ac:spMkLst>
            <pc:docMk/>
            <pc:sldMk cId="2777131533" sldId="342"/>
            <ac:spMk id="18" creationId="{9B0A800D-2870-45D9-97FA-6FCB92BD326F}"/>
          </ac:spMkLst>
        </pc:spChg>
        <pc:spChg chg="add mod">
          <ac:chgData name="이동건" userId="4ad090f6-dadd-4301-b5d0-883b88f508af" providerId="ADAL" clId="{A26A4DDE-45EB-43C6-8AB1-78D4D691DBCA}" dt="2022-06-07T03:21:34.245" v="4385" actId="1076"/>
          <ac:spMkLst>
            <pc:docMk/>
            <pc:sldMk cId="2777131533" sldId="342"/>
            <ac:spMk id="20" creationId="{277B31B1-1B34-448A-A3A3-89CD234EFFF8}"/>
          </ac:spMkLst>
        </pc:spChg>
        <pc:spChg chg="add mod">
          <ac:chgData name="이동건" userId="4ad090f6-dadd-4301-b5d0-883b88f508af" providerId="ADAL" clId="{A26A4DDE-45EB-43C6-8AB1-78D4D691DBCA}" dt="2022-06-08T00:17:25.120" v="4893" actId="1076"/>
          <ac:spMkLst>
            <pc:docMk/>
            <pc:sldMk cId="2777131533" sldId="342"/>
            <ac:spMk id="24" creationId="{B90494E9-6727-4489-9CE2-286711252123}"/>
          </ac:spMkLst>
        </pc:spChg>
        <pc:spChg chg="add mod">
          <ac:chgData name="이동건" userId="4ad090f6-dadd-4301-b5d0-883b88f508af" providerId="ADAL" clId="{A26A4DDE-45EB-43C6-8AB1-78D4D691DBCA}" dt="2022-06-08T00:17:30.636" v="4894" actId="1076"/>
          <ac:spMkLst>
            <pc:docMk/>
            <pc:sldMk cId="2777131533" sldId="342"/>
            <ac:spMk id="25" creationId="{A8E760CE-3F55-467E-9014-59D6AD9103DA}"/>
          </ac:spMkLst>
        </pc:spChg>
        <pc:spChg chg="add mod">
          <ac:chgData name="이동건" userId="4ad090f6-dadd-4301-b5d0-883b88f508af" providerId="ADAL" clId="{A26A4DDE-45EB-43C6-8AB1-78D4D691DBCA}" dt="2022-06-08T00:17:25.120" v="4893" actId="1076"/>
          <ac:spMkLst>
            <pc:docMk/>
            <pc:sldMk cId="2777131533" sldId="342"/>
            <ac:spMk id="26" creationId="{D1D1F2BC-B56C-4F0D-BBAD-6AB2FBFCA3DF}"/>
          </ac:spMkLst>
        </pc:spChg>
        <pc:picChg chg="add mod">
          <ac:chgData name="이동건" userId="4ad090f6-dadd-4301-b5d0-883b88f508af" providerId="ADAL" clId="{A26A4DDE-45EB-43C6-8AB1-78D4D691DBCA}" dt="2022-06-08T00:17:15.134" v="4892" actId="1076"/>
          <ac:picMkLst>
            <pc:docMk/>
            <pc:sldMk cId="2777131533" sldId="342"/>
            <ac:picMk id="21" creationId="{81E96F29-11A8-4775-8928-EB7751C2FCF5}"/>
          </ac:picMkLst>
        </pc:picChg>
        <pc:picChg chg="add mod">
          <ac:chgData name="이동건" userId="4ad090f6-dadd-4301-b5d0-883b88f508af" providerId="ADAL" clId="{A26A4DDE-45EB-43C6-8AB1-78D4D691DBCA}" dt="2022-06-08T00:17:15.134" v="4892" actId="1076"/>
          <ac:picMkLst>
            <pc:docMk/>
            <pc:sldMk cId="2777131533" sldId="342"/>
            <ac:picMk id="22" creationId="{6C675107-5D61-48C5-8183-072073485F02}"/>
          </ac:picMkLst>
        </pc:picChg>
        <pc:picChg chg="add mod">
          <ac:chgData name="이동건" userId="4ad090f6-dadd-4301-b5d0-883b88f508af" providerId="ADAL" clId="{A26A4DDE-45EB-43C6-8AB1-78D4D691DBCA}" dt="2022-06-08T00:17:25.120" v="4893" actId="1076"/>
          <ac:picMkLst>
            <pc:docMk/>
            <pc:sldMk cId="2777131533" sldId="342"/>
            <ac:picMk id="23" creationId="{AF6DF455-2A42-466B-AFA0-838BACE4698A}"/>
          </ac:picMkLst>
        </pc:picChg>
        <pc:cxnChg chg="add mod">
          <ac:chgData name="이동건" userId="4ad090f6-dadd-4301-b5d0-883b88f508af" providerId="ADAL" clId="{A26A4DDE-45EB-43C6-8AB1-78D4D691DBCA}" dt="2022-06-08T00:16:45.288" v="4883" actId="1076"/>
          <ac:cxnSpMkLst>
            <pc:docMk/>
            <pc:sldMk cId="2777131533" sldId="342"/>
            <ac:cxnSpMk id="17" creationId="{694DFBC1-962C-422D-BD4D-E26DBE2623E0}"/>
          </ac:cxnSpMkLst>
        </pc:cxnChg>
        <pc:cxnChg chg="add mod">
          <ac:chgData name="이동건" userId="4ad090f6-dadd-4301-b5d0-883b88f508af" providerId="ADAL" clId="{A26A4DDE-45EB-43C6-8AB1-78D4D691DBCA}" dt="2022-06-08T00:17:01.606" v="4890" actId="14100"/>
          <ac:cxnSpMkLst>
            <pc:docMk/>
            <pc:sldMk cId="2777131533" sldId="342"/>
            <ac:cxnSpMk id="19" creationId="{DDFF87CF-4CC3-43A9-A0BC-00A4B03662D0}"/>
          </ac:cxnSpMkLst>
        </pc:cxnChg>
      </pc:sldChg>
      <pc:sldChg chg="addSp delSp modSp add">
        <pc:chgData name="이동건" userId="4ad090f6-dadd-4301-b5d0-883b88f508af" providerId="ADAL" clId="{A26A4DDE-45EB-43C6-8AB1-78D4D691DBCA}" dt="2022-06-08T00:26:55.904" v="5054" actId="1076"/>
        <pc:sldMkLst>
          <pc:docMk/>
          <pc:sldMk cId="2935119656" sldId="343"/>
        </pc:sldMkLst>
        <pc:spChg chg="add mod">
          <ac:chgData name="이동건" userId="4ad090f6-dadd-4301-b5d0-883b88f508af" providerId="ADAL" clId="{A26A4DDE-45EB-43C6-8AB1-78D4D691DBCA}" dt="2022-06-08T00:26:41.189" v="5053" actId="1076"/>
          <ac:spMkLst>
            <pc:docMk/>
            <pc:sldMk cId="2935119656" sldId="343"/>
            <ac:spMk id="2" creationId="{9874A767-C052-4951-84F3-1B3EBAC521A0}"/>
          </ac:spMkLst>
        </pc:spChg>
        <pc:spChg chg="mod">
          <ac:chgData name="이동건" userId="4ad090f6-dadd-4301-b5d0-883b88f508af" providerId="ADAL" clId="{A26A4DDE-45EB-43C6-8AB1-78D4D691DBCA}" dt="2022-06-08T00:22:28.180" v="4925" actId="20577"/>
          <ac:spMkLst>
            <pc:docMk/>
            <pc:sldMk cId="2935119656" sldId="343"/>
            <ac:spMk id="5" creationId="{7F719500-FF51-4B74-B62A-98205F99E94C}"/>
          </ac:spMkLst>
        </pc:spChg>
        <pc:spChg chg="add mod">
          <ac:chgData name="이동건" userId="4ad090f6-dadd-4301-b5d0-883b88f508af" providerId="ADAL" clId="{A26A4DDE-45EB-43C6-8AB1-78D4D691DBCA}" dt="2022-06-08T00:26:55.904" v="5054" actId="1076"/>
          <ac:spMkLst>
            <pc:docMk/>
            <pc:sldMk cId="2935119656" sldId="343"/>
            <ac:spMk id="6" creationId="{DCDB498A-AB1A-41DA-B09F-A4733122C646}"/>
          </ac:spMkLst>
        </pc:spChg>
        <pc:spChg chg="del">
          <ac:chgData name="이동건" userId="4ad090f6-dadd-4301-b5d0-883b88f508af" providerId="ADAL" clId="{A26A4DDE-45EB-43C6-8AB1-78D4D691DBCA}" dt="2022-06-07T02:47:21.216" v="3891" actId="478"/>
          <ac:spMkLst>
            <pc:docMk/>
            <pc:sldMk cId="2935119656" sldId="343"/>
            <ac:spMk id="7" creationId="{705D264E-CDB1-400A-9473-06AEF8D40475}"/>
          </ac:spMkLst>
        </pc:spChg>
        <pc:spChg chg="add mod">
          <ac:chgData name="이동건" userId="4ad090f6-dadd-4301-b5d0-883b88f508af" providerId="ADAL" clId="{A26A4DDE-45EB-43C6-8AB1-78D4D691DBCA}" dt="2022-06-08T00:23:15.991" v="4955" actId="20577"/>
          <ac:spMkLst>
            <pc:docMk/>
            <pc:sldMk cId="2935119656" sldId="343"/>
            <ac:spMk id="9" creationId="{64B04C9B-0351-44E9-A3E4-B9A936A660EB}"/>
          </ac:spMkLst>
        </pc:spChg>
        <pc:spChg chg="del">
          <ac:chgData name="이동건" userId="4ad090f6-dadd-4301-b5d0-883b88f508af" providerId="ADAL" clId="{A26A4DDE-45EB-43C6-8AB1-78D4D691DBCA}" dt="2022-06-07T02:47:21.216" v="3891" actId="478"/>
          <ac:spMkLst>
            <pc:docMk/>
            <pc:sldMk cId="2935119656" sldId="343"/>
            <ac:spMk id="11" creationId="{2CADB69E-9C09-40E6-9AD8-722F1AD395EC}"/>
          </ac:spMkLst>
        </pc:spChg>
        <pc:spChg chg="del">
          <ac:chgData name="이동건" userId="4ad090f6-dadd-4301-b5d0-883b88f508af" providerId="ADAL" clId="{A26A4DDE-45EB-43C6-8AB1-78D4D691DBCA}" dt="2022-06-07T02:47:21.216" v="3891" actId="478"/>
          <ac:spMkLst>
            <pc:docMk/>
            <pc:sldMk cId="2935119656" sldId="343"/>
            <ac:spMk id="12" creationId="{DC6B0AFB-BDFE-48D0-8F0F-AD072C6BE319}"/>
          </ac:spMkLst>
        </pc:spChg>
      </pc:sldChg>
      <pc:sldChg chg="modSp add">
        <pc:chgData name="이동건" userId="4ad090f6-dadd-4301-b5d0-883b88f508af" providerId="ADAL" clId="{A26A4DDE-45EB-43C6-8AB1-78D4D691DBCA}" dt="2022-06-08T00:21:42.880" v="4916" actId="20577"/>
        <pc:sldMkLst>
          <pc:docMk/>
          <pc:sldMk cId="2336737034" sldId="344"/>
        </pc:sldMkLst>
        <pc:spChg chg="mod">
          <ac:chgData name="이동건" userId="4ad090f6-dadd-4301-b5d0-883b88f508af" providerId="ADAL" clId="{A26A4DDE-45EB-43C6-8AB1-78D4D691DBCA}" dt="2022-06-08T00:21:37.819" v="4914" actId="20577"/>
          <ac:spMkLst>
            <pc:docMk/>
            <pc:sldMk cId="2336737034" sldId="344"/>
            <ac:spMk id="7" creationId="{705D264E-CDB1-400A-9473-06AEF8D40475}"/>
          </ac:spMkLst>
        </pc:spChg>
        <pc:spChg chg="mod">
          <ac:chgData name="이동건" userId="4ad090f6-dadd-4301-b5d0-883b88f508af" providerId="ADAL" clId="{A26A4DDE-45EB-43C6-8AB1-78D4D691DBCA}" dt="2022-06-08T00:21:42.880" v="4916" actId="20577"/>
          <ac:spMkLst>
            <pc:docMk/>
            <pc:sldMk cId="2336737034" sldId="344"/>
            <ac:spMk id="12" creationId="{DC6B0AFB-BDFE-48D0-8F0F-AD072C6BE319}"/>
          </ac:spMkLst>
        </pc:spChg>
      </pc:sldChg>
      <pc:sldChg chg="modSp add">
        <pc:chgData name="이동건" userId="4ad090f6-dadd-4301-b5d0-883b88f508af" providerId="ADAL" clId="{A26A4DDE-45EB-43C6-8AB1-78D4D691DBCA}" dt="2022-06-07T05:29:04.151" v="4465" actId="20577"/>
        <pc:sldMkLst>
          <pc:docMk/>
          <pc:sldMk cId="2538289311" sldId="345"/>
        </pc:sldMkLst>
        <pc:spChg chg="mod">
          <ac:chgData name="이동건" userId="4ad090f6-dadd-4301-b5d0-883b88f508af" providerId="ADAL" clId="{A26A4DDE-45EB-43C6-8AB1-78D4D691DBCA}" dt="2022-06-07T05:29:04.151" v="4465" actId="20577"/>
          <ac:spMkLst>
            <pc:docMk/>
            <pc:sldMk cId="2538289311" sldId="345"/>
            <ac:spMk id="6" creationId="{8AA666E7-D76B-4149-B693-19D5C8854820}"/>
          </ac:spMkLst>
        </pc:spChg>
      </pc:sldChg>
      <pc:sldChg chg="modSp add ord">
        <pc:chgData name="이동건" userId="4ad090f6-dadd-4301-b5d0-883b88f508af" providerId="ADAL" clId="{A26A4DDE-45EB-43C6-8AB1-78D4D691DBCA}" dt="2022-06-07T05:30:34.078" v="4486" actId="20577"/>
        <pc:sldMkLst>
          <pc:docMk/>
          <pc:sldMk cId="3108313203" sldId="346"/>
        </pc:sldMkLst>
        <pc:spChg chg="mod">
          <ac:chgData name="이동건" userId="4ad090f6-dadd-4301-b5d0-883b88f508af" providerId="ADAL" clId="{A26A4DDE-45EB-43C6-8AB1-78D4D691DBCA}" dt="2022-06-07T05:30:34.078" v="4486" actId="20577"/>
          <ac:spMkLst>
            <pc:docMk/>
            <pc:sldMk cId="3108313203" sldId="346"/>
            <ac:spMk id="6" creationId="{8AA666E7-D76B-4149-B693-19D5C8854820}"/>
          </ac:spMkLst>
        </pc:spChg>
      </pc:sldChg>
      <pc:sldChg chg="addSp delSp modSp add ord">
        <pc:chgData name="이동건" userId="4ad090f6-dadd-4301-b5d0-883b88f508af" providerId="ADAL" clId="{A26A4DDE-45EB-43C6-8AB1-78D4D691DBCA}" dt="2022-06-08T00:02:14.934" v="4882" actId="20577"/>
        <pc:sldMkLst>
          <pc:docMk/>
          <pc:sldMk cId="673341773" sldId="347"/>
        </pc:sldMkLst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2" creationId="{BB2B7D2A-B07C-4C03-9A74-E115C456BAD5}"/>
          </ac:spMkLst>
        </pc:spChg>
        <pc:spChg chg="add mod">
          <ac:chgData name="이동건" userId="4ad090f6-dadd-4301-b5d0-883b88f508af" providerId="ADAL" clId="{A26A4DDE-45EB-43C6-8AB1-78D4D691DBCA}" dt="2022-06-07T23:59:53.555" v="4870" actId="14100"/>
          <ac:spMkLst>
            <pc:docMk/>
            <pc:sldMk cId="673341773" sldId="347"/>
            <ac:spMk id="2" creationId="{BE496678-4871-49D6-861F-B3B4816349AE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6" creationId="{9E21DE82-AFE7-43B7-8CBC-54C682FBC79F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8" creationId="{7B4FCAFE-5ADF-4057-B56D-2EB53A9CE761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9" creationId="{E2B2BCF7-64B9-4CB1-8AE7-62E09D7B865C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10" creationId="{2B739338-C210-4DA0-92A5-FB482E5F976A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2" creationId="{79B296CD-8EF9-4FCC-AE9B-211155BF34E9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3" creationId="{D04AB1A6-4DAF-4F30-BB50-F04FDB650344}"/>
          </ac:spMkLst>
        </pc:spChg>
        <pc:spChg chg="del">
          <ac:chgData name="이동건" userId="4ad090f6-dadd-4301-b5d0-883b88f508af" providerId="ADAL" clId="{A26A4DDE-45EB-43C6-8AB1-78D4D691DBCA}" dt="2022-06-07T05:52:27.948" v="4491" actId="478"/>
          <ac:spMkLst>
            <pc:docMk/>
            <pc:sldMk cId="673341773" sldId="347"/>
            <ac:spMk id="14" creationId="{FFD278CF-3499-49C6-B7ED-B691C11191BF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5" creationId="{C34A7AB0-3704-47F6-8747-9B30E61BE65C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6" creationId="{09502784-02BD-4EA4-947D-30911F9AF9CB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7" creationId="{AA92694B-1D9D-4E96-92C2-FD3FF0F6A45A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8" creationId="{E3A7E675-52E5-494F-ABBD-6AE14881ABB6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9" creationId="{1D45AB83-4498-4EDC-840D-A5456DBBAFBC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20" creationId="{6DD8B786-1AB8-4B21-BDDF-2BF26C268E48}"/>
          </ac:spMkLst>
        </pc:spChg>
        <pc:spChg chg="add mod">
          <ac:chgData name="이동건" userId="4ad090f6-dadd-4301-b5d0-883b88f508af" providerId="ADAL" clId="{A26A4DDE-45EB-43C6-8AB1-78D4D691DBCA}" dt="2022-06-07T23:57:32.810" v="4864" actId="403"/>
          <ac:spMkLst>
            <pc:docMk/>
            <pc:sldMk cId="673341773" sldId="347"/>
            <ac:spMk id="21" creationId="{89FF2167-509E-44A7-9043-02520B08CE8B}"/>
          </ac:spMkLst>
        </pc:spChg>
        <pc:spChg chg="add del">
          <ac:chgData name="이동건" userId="4ad090f6-dadd-4301-b5d0-883b88f508af" providerId="ADAL" clId="{A26A4DDE-45EB-43C6-8AB1-78D4D691DBCA}" dt="2022-06-07T05:52:31.539" v="4493" actId="478"/>
          <ac:spMkLst>
            <pc:docMk/>
            <pc:sldMk cId="673341773" sldId="347"/>
            <ac:spMk id="21" creationId="{A748D36D-E6F5-4CB5-AE96-3D080F1C3E57}"/>
          </ac:spMkLst>
        </pc:spChg>
        <pc:spChg chg="add mod">
          <ac:chgData name="이동건" userId="4ad090f6-dadd-4301-b5d0-883b88f508af" providerId="ADAL" clId="{A26A4DDE-45EB-43C6-8AB1-78D4D691DBCA}" dt="2022-06-07T05:54:45.724" v="4584" actId="20577"/>
          <ac:spMkLst>
            <pc:docMk/>
            <pc:sldMk cId="673341773" sldId="347"/>
            <ac:spMk id="22" creationId="{FBC16039-F0DC-4253-ACB4-CE3DD552A01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24" creationId="{EFA95483-D7C8-4494-94C2-95CD79E0CF1E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60" creationId="{29CC9B02-D026-4B0B-AE47-AFE9952798D7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80" creationId="{823E7A4F-5192-49E9-A38B-F72C6B02D223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81" creationId="{5D13A884-6B4D-4DEE-9D07-D211A5A58E6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86" creationId="{287930E3-D89F-42F6-957F-0BC3B3791461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88" creationId="{5C5DC593-BFE2-4B61-B3CB-3443FF617A04}"/>
          </ac:spMkLst>
        </pc:spChg>
        <pc:spChg chg="add mod">
          <ac:chgData name="이동건" userId="4ad090f6-dadd-4301-b5d0-883b88f508af" providerId="ADAL" clId="{A26A4DDE-45EB-43C6-8AB1-78D4D691DBCA}" dt="2022-06-08T00:02:14.934" v="4882" actId="20577"/>
          <ac:spMkLst>
            <pc:docMk/>
            <pc:sldMk cId="673341773" sldId="347"/>
            <ac:spMk id="89" creationId="{E2BCE9FA-4302-47F0-A3E5-271D5517525D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1" creationId="{70B30929-2950-4E8C-A3D5-49B0242BF426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2" creationId="{3E5C1C89-2D8A-4FF4-82AE-A9DEEE83AF7C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4" creationId="{B5FA5694-A5B1-414D-8231-825C05EECA58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6" creationId="{8F116EEC-E421-4FFD-BBDD-4E15F0FEFC1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8" creationId="{30027021-4791-4F1E-BD4D-DE83A2070A2B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9" creationId="{983438B4-5746-4FFC-9A4B-911FF929B1A8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0" creationId="{5E9D287C-7452-4F77-9DE2-3E14ECB70C2B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1" creationId="{7BD68410-91F4-4513-A80E-8297890E1D3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2" creationId="{F313D450-2E27-4DF3-BDC4-4EEA94746958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3" creationId="{6838802D-2329-44CD-8077-5DA4E223C0C5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4" creationId="{E3FF51B8-23CA-4969-A6D9-5B8FF464CB99}"/>
          </ac:spMkLst>
        </pc:spChg>
        <pc:spChg chg="add mod">
          <ac:chgData name="이동건" userId="4ad090f6-dadd-4301-b5d0-883b88f508af" providerId="ADAL" clId="{A26A4DDE-45EB-43C6-8AB1-78D4D691DBCA}" dt="2022-06-07T23:57:32.810" v="4864" actId="403"/>
          <ac:spMkLst>
            <pc:docMk/>
            <pc:sldMk cId="673341773" sldId="347"/>
            <ac:spMk id="105" creationId="{97EC259B-E00F-444C-9D5A-7529780C2D9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6" creationId="{58F6CBE3-6001-48B6-B4A3-2B923BF92CB6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8" creationId="{7811F2D4-C66A-464E-90EB-879629E62929}"/>
          </ac:spMkLst>
        </pc:spChg>
        <pc:spChg chg="add mod">
          <ac:chgData name="이동건" userId="4ad090f6-dadd-4301-b5d0-883b88f508af" providerId="ADAL" clId="{A26A4DDE-45EB-43C6-8AB1-78D4D691DBCA}" dt="2022-06-07T23:59:59.751" v="4873" actId="14100"/>
          <ac:spMkLst>
            <pc:docMk/>
            <pc:sldMk cId="673341773" sldId="347"/>
            <ac:spMk id="109" creationId="{1BBA6615-68D8-4385-A51D-8F490B21042D}"/>
          </ac:spMkLst>
        </pc:spChg>
        <pc:grpChg chg="add">
          <ac:chgData name="이동건" userId="4ad090f6-dadd-4301-b5d0-883b88f508af" providerId="ADAL" clId="{A26A4DDE-45EB-43C6-8AB1-78D4D691DBCA}" dt="2022-06-07T23:56:27.751" v="4862"/>
          <ac:grpSpMkLst>
            <pc:docMk/>
            <pc:sldMk cId="673341773" sldId="347"/>
            <ac:grpSpMk id="26" creationId="{C568394E-6A71-4E6D-93C4-EB4B9A1DF0CD}"/>
          </ac:grpSpMkLst>
        </pc:grpChg>
        <pc:grpChg chg="add">
          <ac:chgData name="이동건" userId="4ad090f6-dadd-4301-b5d0-883b88f508af" providerId="ADAL" clId="{A26A4DDE-45EB-43C6-8AB1-78D4D691DBCA}" dt="2022-06-07T23:56:27.751" v="4862"/>
          <ac:grpSpMkLst>
            <pc:docMk/>
            <pc:sldMk cId="673341773" sldId="347"/>
            <ac:grpSpMk id="61" creationId="{B2791BD9-3B8A-450D-A71F-23356E2D0386}"/>
          </ac:grpSpMkLst>
        </pc:grpChg>
        <pc:picChg chg="add">
          <ac:chgData name="이동건" userId="4ad090f6-dadd-4301-b5d0-883b88f508af" providerId="ADAL" clId="{A26A4DDE-45EB-43C6-8AB1-78D4D691DBCA}" dt="2022-06-07T23:56:27.751" v="4862"/>
          <ac:picMkLst>
            <pc:docMk/>
            <pc:sldMk cId="673341773" sldId="347"/>
            <ac:picMk id="25" creationId="{755288B9-3932-4F6B-A994-4A87C82B8FAC}"/>
          </ac:picMkLst>
        </pc:picChg>
        <pc:picChg chg="add">
          <ac:chgData name="이동건" userId="4ad090f6-dadd-4301-b5d0-883b88f508af" providerId="ADAL" clId="{A26A4DDE-45EB-43C6-8AB1-78D4D691DBCA}" dt="2022-06-07T23:56:27.751" v="4862"/>
          <ac:picMkLst>
            <pc:docMk/>
            <pc:sldMk cId="673341773" sldId="347"/>
            <ac:picMk id="107" creationId="{3E225EE1-B6F7-4BA5-B295-21B3278F9872}"/>
          </ac:picMkLst>
        </pc:picChg>
        <pc:cxnChg chg="add mod">
          <ac:chgData name="이동건" userId="4ad090f6-dadd-4301-b5d0-883b88f508af" providerId="ADAL" clId="{A26A4DDE-45EB-43C6-8AB1-78D4D691DBCA}" dt="2022-06-07T23:56:43.140" v="4863" actId="1076"/>
          <ac:cxnSpMkLst>
            <pc:docMk/>
            <pc:sldMk cId="673341773" sldId="347"/>
            <ac:cxnSpMk id="11" creationId="{46333A97-9204-4502-9709-8E2AD9470A44}"/>
          </ac:cxnSpMkLst>
        </pc:cxnChg>
        <pc:cxnChg chg="add mod">
          <ac:chgData name="이동건" userId="4ad090f6-dadd-4301-b5d0-883b88f508af" providerId="ADAL" clId="{A26A4DDE-45EB-43C6-8AB1-78D4D691DBCA}" dt="2022-06-07T23:56:43.140" v="4863" actId="1076"/>
          <ac:cxnSpMkLst>
            <pc:docMk/>
            <pc:sldMk cId="673341773" sldId="347"/>
            <ac:cxnSpMk id="23" creationId="{389A5E2B-A955-41E4-9173-26D42BBB3A0A}"/>
          </ac:cxnSpMkLst>
        </pc:cxnChg>
        <pc:cxnChg chg="add mod">
          <ac:chgData name="이동건" userId="4ad090f6-dadd-4301-b5d0-883b88f508af" providerId="ADAL" clId="{A26A4DDE-45EB-43C6-8AB1-78D4D691DBCA}" dt="2022-06-07T23:56:43.140" v="4863" actId="1076"/>
          <ac:cxnSpMkLst>
            <pc:docMk/>
            <pc:sldMk cId="673341773" sldId="347"/>
            <ac:cxnSpMk id="27" creationId="{C13E37B2-610D-4FB1-8B26-FC24894B88C8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2" creationId="{1EAB3261-32AF-4112-9131-C652B6A4DAC9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3" creationId="{838FE809-ED3C-466B-BBDE-5ECDC534E621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4" creationId="{D01483EC-C1BC-416A-BEAB-D077C462135C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5" creationId="{B0677230-CC25-4A94-BCBD-0F622A152174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7" creationId="{B618049D-3D11-4E87-AE89-5E0708D2FA10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90" creationId="{DBFC9E25-5C64-4549-AD68-397D665598C1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93" creationId="{806AA433-F8E6-49FF-81CE-BA5574D2E405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95" creationId="{E3D34CCC-6360-4753-8800-06CDC20C3C48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97" creationId="{0FC15C8B-5EA7-4E40-8044-161617A31419}"/>
          </ac:cxnSpMkLst>
        </pc:cxnChg>
      </pc:sldChg>
      <pc:sldChg chg="addSp delSp modSp add">
        <pc:chgData name="이동건" userId="4ad090f6-dadd-4301-b5d0-883b88f508af" providerId="ADAL" clId="{A26A4DDE-45EB-43C6-8AB1-78D4D691DBCA}" dt="2022-06-07T08:06:53.310" v="4790" actId="1076"/>
        <pc:sldMkLst>
          <pc:docMk/>
          <pc:sldMk cId="1221676009" sldId="348"/>
        </pc:sldMkLst>
        <pc:spChg chg="mod">
          <ac:chgData name="이동건" userId="4ad090f6-dadd-4301-b5d0-883b88f508af" providerId="ADAL" clId="{A26A4DDE-45EB-43C6-8AB1-78D4D691DBCA}" dt="2022-06-07T08:01:06.464" v="4628" actId="20577"/>
          <ac:spMkLst>
            <pc:docMk/>
            <pc:sldMk cId="1221676009" sldId="348"/>
            <ac:spMk id="2" creationId="{8685DDAF-ED4C-4B06-8F67-4A109FC7686E}"/>
          </ac:spMkLst>
        </pc:spChg>
        <pc:spChg chg="add del">
          <ac:chgData name="이동건" userId="4ad090f6-dadd-4301-b5d0-883b88f508af" providerId="ADAL" clId="{A26A4DDE-45EB-43C6-8AB1-78D4D691DBCA}" dt="2022-06-07T08:01:24.348" v="4630" actId="478"/>
          <ac:spMkLst>
            <pc:docMk/>
            <pc:sldMk cId="1221676009" sldId="348"/>
            <ac:spMk id="4" creationId="{41B84609-4689-4A95-A109-9C9983B234B4}"/>
          </ac:spMkLst>
        </pc:spChg>
        <pc:spChg chg="add mod">
          <ac:chgData name="이동건" userId="4ad090f6-dadd-4301-b5d0-883b88f508af" providerId="ADAL" clId="{A26A4DDE-45EB-43C6-8AB1-78D4D691DBCA}" dt="2022-06-07T08:04:41.606" v="4656" actId="1076"/>
          <ac:spMkLst>
            <pc:docMk/>
            <pc:sldMk cId="1221676009" sldId="348"/>
            <ac:spMk id="5" creationId="{54A48106-C784-440D-80A9-73FFEC41A2F7}"/>
          </ac:spMkLst>
        </pc:spChg>
        <pc:spChg chg="add mod">
          <ac:chgData name="이동건" userId="4ad090f6-dadd-4301-b5d0-883b88f508af" providerId="ADAL" clId="{A26A4DDE-45EB-43C6-8AB1-78D4D691DBCA}" dt="2022-06-07T08:05:42.784" v="4717" actId="1076"/>
          <ac:spMkLst>
            <pc:docMk/>
            <pc:sldMk cId="1221676009" sldId="348"/>
            <ac:spMk id="6" creationId="{1667AE25-4B16-4664-B078-E29360C72B0E}"/>
          </ac:spMkLst>
        </pc:spChg>
        <pc:spChg chg="add mod">
          <ac:chgData name="이동건" userId="4ad090f6-dadd-4301-b5d0-883b88f508af" providerId="ADAL" clId="{A26A4DDE-45EB-43C6-8AB1-78D4D691DBCA}" dt="2022-06-07T08:06:53.310" v="4790" actId="1076"/>
          <ac:spMkLst>
            <pc:docMk/>
            <pc:sldMk cId="1221676009" sldId="348"/>
            <ac:spMk id="7" creationId="{25AD3491-1D4E-4751-8BB7-8C41CEF02805}"/>
          </ac:spMkLst>
        </pc:spChg>
        <pc:picChg chg="add mod">
          <ac:chgData name="이동건" userId="4ad090f6-dadd-4301-b5d0-883b88f508af" providerId="ADAL" clId="{A26A4DDE-45EB-43C6-8AB1-78D4D691DBCA}" dt="2022-06-07T08:03:54.954" v="4633" actId="1076"/>
          <ac:picMkLst>
            <pc:docMk/>
            <pc:sldMk cId="1221676009" sldId="348"/>
            <ac:picMk id="1026" creationId="{96510679-6204-46FB-A52E-67C6A88876F5}"/>
          </ac:picMkLst>
        </pc:picChg>
      </pc:sldChg>
      <pc:sldChg chg="addSp delSp modSp add">
        <pc:chgData name="이동건" userId="4ad090f6-dadd-4301-b5d0-883b88f508af" providerId="ADAL" clId="{A26A4DDE-45EB-43C6-8AB1-78D4D691DBCA}" dt="2022-06-07T23:46:28.021" v="4861" actId="1076"/>
        <pc:sldMkLst>
          <pc:docMk/>
          <pc:sldMk cId="3078918584" sldId="349"/>
        </pc:sldMkLst>
        <pc:spChg chg="add mod">
          <ac:chgData name="이동건" userId="4ad090f6-dadd-4301-b5d0-883b88f508af" providerId="ADAL" clId="{A26A4DDE-45EB-43C6-8AB1-78D4D691DBCA}" dt="2022-06-07T23:46:23.391" v="4860" actId="1076"/>
          <ac:spMkLst>
            <pc:docMk/>
            <pc:sldMk cId="3078918584" sldId="349"/>
            <ac:spMk id="2" creationId="{862B6DD4-67EE-44A0-8CE7-8FA5924B4B76}"/>
          </ac:spMkLst>
        </pc:spChg>
        <pc:spChg chg="del">
          <ac:chgData name="이동건" userId="4ad090f6-dadd-4301-b5d0-883b88f508af" providerId="ADAL" clId="{A26A4DDE-45EB-43C6-8AB1-78D4D691DBCA}" dt="2022-06-07T23:45:16.625" v="4795" actId="478"/>
          <ac:spMkLst>
            <pc:docMk/>
            <pc:sldMk cId="3078918584" sldId="349"/>
            <ac:spMk id="6" creationId="{B4C75AD5-F0D8-4C97-9C18-C8EDEF9877CC}"/>
          </ac:spMkLst>
        </pc:spChg>
        <pc:spChg chg="del">
          <ac:chgData name="이동건" userId="4ad090f6-dadd-4301-b5d0-883b88f508af" providerId="ADAL" clId="{A26A4DDE-45EB-43C6-8AB1-78D4D691DBCA}" dt="2022-06-07T23:45:16.043" v="4794" actId="478"/>
          <ac:spMkLst>
            <pc:docMk/>
            <pc:sldMk cId="3078918584" sldId="349"/>
            <ac:spMk id="11" creationId="{FD24F119-D94C-4FD1-A691-84244B1F9350}"/>
          </ac:spMkLst>
        </pc:spChg>
        <pc:spChg chg="mod">
          <ac:chgData name="이동건" userId="4ad090f6-dadd-4301-b5d0-883b88f508af" providerId="ADAL" clId="{A26A4DDE-45EB-43C6-8AB1-78D4D691DBCA}" dt="2022-06-07T23:46:28.021" v="4861" actId="1076"/>
          <ac:spMkLst>
            <pc:docMk/>
            <pc:sldMk cId="3078918584" sldId="349"/>
            <ac:spMk id="14" creationId="{062A144F-4353-43F9-AEC6-7B00808E7427}"/>
          </ac:spMkLst>
        </pc:spChg>
        <pc:picChg chg="del">
          <ac:chgData name="이동건" userId="4ad090f6-dadd-4301-b5d0-883b88f508af" providerId="ADAL" clId="{A26A4DDE-45EB-43C6-8AB1-78D4D691DBCA}" dt="2022-06-07T23:45:14.403" v="4792" actId="478"/>
          <ac:picMkLst>
            <pc:docMk/>
            <pc:sldMk cId="3078918584" sldId="349"/>
            <ac:picMk id="7" creationId="{77AE166A-6642-470E-8C33-55B939276699}"/>
          </ac:picMkLst>
        </pc:picChg>
        <pc:picChg chg="del">
          <ac:chgData name="이동건" userId="4ad090f6-dadd-4301-b5d0-883b88f508af" providerId="ADAL" clId="{A26A4DDE-45EB-43C6-8AB1-78D4D691DBCA}" dt="2022-06-07T23:45:14.805" v="4793" actId="478"/>
          <ac:picMkLst>
            <pc:docMk/>
            <pc:sldMk cId="3078918584" sldId="349"/>
            <ac:picMk id="9" creationId="{00C25E6D-F90C-424C-B1E1-1FB894B8FFC3}"/>
          </ac:picMkLst>
        </pc:picChg>
        <pc:picChg chg="mod modCrop">
          <ac:chgData name="이동건" userId="4ad090f6-dadd-4301-b5d0-883b88f508af" providerId="ADAL" clId="{A26A4DDE-45EB-43C6-8AB1-78D4D691DBCA}" dt="2022-06-07T23:45:42.464" v="4804" actId="1076"/>
          <ac:picMkLst>
            <pc:docMk/>
            <pc:sldMk cId="3078918584" sldId="349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A26A4DDE-45EB-43C6-8AB1-78D4D691DBCA}" dt="2022-06-08T01:27:40.182" v="5948" actId="1076"/>
        <pc:sldMkLst>
          <pc:docMk/>
          <pc:sldMk cId="3244633672" sldId="350"/>
        </pc:sldMkLst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5" creationId="{7F719500-FF51-4B74-B62A-98205F99E94C}"/>
          </ac:spMkLst>
        </pc:spChg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7" creationId="{705D264E-CDB1-400A-9473-06AEF8D40475}"/>
          </ac:spMkLst>
        </pc:spChg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11" creationId="{2CADB69E-9C09-40E6-9AD8-722F1AD395EC}"/>
          </ac:spMkLst>
        </pc:spChg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12" creationId="{DC6B0AFB-BDFE-48D0-8F0F-AD072C6BE319}"/>
          </ac:spMkLst>
        </pc:spChg>
        <pc:spChg chg="mod">
          <ac:chgData name="이동건" userId="4ad090f6-dadd-4301-b5d0-883b88f508af" providerId="ADAL" clId="{A26A4DDE-45EB-43C6-8AB1-78D4D691DBCA}" dt="2022-06-08T00:33:01.307" v="5119" actId="6549"/>
          <ac:spMkLst>
            <pc:docMk/>
            <pc:sldMk cId="3244633672" sldId="350"/>
            <ac:spMk id="14" creationId="{FFD278CF-3499-49C6-B7ED-B691C11191BF}"/>
          </ac:spMkLst>
        </pc:spChg>
        <pc:spChg chg="add mod">
          <ac:chgData name="이동건" userId="4ad090f6-dadd-4301-b5d0-883b88f508af" providerId="ADAL" clId="{A26A4DDE-45EB-43C6-8AB1-78D4D691DBCA}" dt="2022-06-08T01:10:04.500" v="5404" actId="164"/>
          <ac:spMkLst>
            <pc:docMk/>
            <pc:sldMk cId="3244633672" sldId="350"/>
            <ac:spMk id="17" creationId="{D91451EE-604F-4F5C-96EF-A59403FC5C1E}"/>
          </ac:spMkLst>
        </pc:spChg>
        <pc:spChg chg="add del mod">
          <ac:chgData name="이동건" userId="4ad090f6-dadd-4301-b5d0-883b88f508af" providerId="ADAL" clId="{A26A4DDE-45EB-43C6-8AB1-78D4D691DBCA}" dt="2022-06-08T01:19:31.340" v="5416" actId="478"/>
          <ac:spMkLst>
            <pc:docMk/>
            <pc:sldMk cId="3244633672" sldId="350"/>
            <ac:spMk id="18" creationId="{F728A5B0-7FC4-408C-9879-B43C0101379E}"/>
          </ac:spMkLst>
        </pc:spChg>
        <pc:spChg chg="add del mod">
          <ac:chgData name="이동건" userId="4ad090f6-dadd-4301-b5d0-883b88f508af" providerId="ADAL" clId="{A26A4DDE-45EB-43C6-8AB1-78D4D691DBCA}" dt="2022-06-08T01:19:31.340" v="5416" actId="478"/>
          <ac:spMkLst>
            <pc:docMk/>
            <pc:sldMk cId="3244633672" sldId="350"/>
            <ac:spMk id="19" creationId="{D83F26EC-6C42-4673-9EEE-E222A4F308D9}"/>
          </ac:spMkLst>
        </pc:spChg>
        <pc:spChg chg="add del mod">
          <ac:chgData name="이동건" userId="4ad090f6-dadd-4301-b5d0-883b88f508af" providerId="ADAL" clId="{A26A4DDE-45EB-43C6-8AB1-78D4D691DBCA}" dt="2022-06-08T01:19:31.340" v="5416" actId="478"/>
          <ac:spMkLst>
            <pc:docMk/>
            <pc:sldMk cId="3244633672" sldId="350"/>
            <ac:spMk id="20" creationId="{FBEAE3DB-A790-478F-8F6B-2F91171AF564}"/>
          </ac:spMkLst>
        </pc:spChg>
        <pc:spChg chg="add mod">
          <ac:chgData name="이동건" userId="4ad090f6-dadd-4301-b5d0-883b88f508af" providerId="ADAL" clId="{A26A4DDE-45EB-43C6-8AB1-78D4D691DBCA}" dt="2022-06-08T01:10:04.500" v="5404" actId="164"/>
          <ac:spMkLst>
            <pc:docMk/>
            <pc:sldMk cId="3244633672" sldId="350"/>
            <ac:spMk id="22" creationId="{3D7873DC-EF5F-4604-9328-9B7EE392C768}"/>
          </ac:spMkLst>
        </pc:spChg>
        <pc:spChg chg="add mod">
          <ac:chgData name="이동건" userId="4ad090f6-dadd-4301-b5d0-883b88f508af" providerId="ADAL" clId="{A26A4DDE-45EB-43C6-8AB1-78D4D691DBCA}" dt="2022-06-08T01:25:13.097" v="5881" actId="20577"/>
          <ac:spMkLst>
            <pc:docMk/>
            <pc:sldMk cId="3244633672" sldId="350"/>
            <ac:spMk id="23" creationId="{3B733E8B-BD7B-4396-A96E-533E85AC5377}"/>
          </ac:spMkLst>
        </pc:spChg>
        <pc:spChg chg="add del mod">
          <ac:chgData name="이동건" userId="4ad090f6-dadd-4301-b5d0-883b88f508af" providerId="ADAL" clId="{A26A4DDE-45EB-43C6-8AB1-78D4D691DBCA}" dt="2022-06-08T01:05:03.353" v="5200"/>
          <ac:spMkLst>
            <pc:docMk/>
            <pc:sldMk cId="3244633672" sldId="350"/>
            <ac:spMk id="24" creationId="{B27B0A5E-7B56-42C9-AE9D-180B75233378}"/>
          </ac:spMkLst>
        </pc:spChg>
        <pc:spChg chg="add mod">
          <ac:chgData name="이동건" userId="4ad090f6-dadd-4301-b5d0-883b88f508af" providerId="ADAL" clId="{A26A4DDE-45EB-43C6-8AB1-78D4D691DBCA}" dt="2022-06-08T01:27:40.182" v="5948" actId="1076"/>
          <ac:spMkLst>
            <pc:docMk/>
            <pc:sldMk cId="3244633672" sldId="350"/>
            <ac:spMk id="25" creationId="{D7E7CEB0-638E-459A-808F-CC40A5B50781}"/>
          </ac:spMkLst>
        </pc:spChg>
        <pc:grpChg chg="add mod">
          <ac:chgData name="이동건" userId="4ad090f6-dadd-4301-b5d0-883b88f508af" providerId="ADAL" clId="{A26A4DDE-45EB-43C6-8AB1-78D4D691DBCA}" dt="2022-06-08T01:19:03.446" v="5414" actId="1076"/>
          <ac:grpSpMkLst>
            <pc:docMk/>
            <pc:sldMk cId="3244633672" sldId="350"/>
            <ac:grpSpMk id="21" creationId="{5C6D8F77-C7C5-45D1-9362-2D66E5A7CFFA}"/>
          </ac:grpSpMkLst>
        </pc:grpChg>
        <pc:picChg chg="add del mod">
          <ac:chgData name="이동건" userId="4ad090f6-dadd-4301-b5d0-883b88f508af" providerId="ADAL" clId="{A26A4DDE-45EB-43C6-8AB1-78D4D691DBCA}" dt="2022-06-08T00:48:30.529" v="5120" actId="478"/>
          <ac:picMkLst>
            <pc:docMk/>
            <pc:sldMk cId="3244633672" sldId="350"/>
            <ac:picMk id="1026" creationId="{C5AA2BB5-E175-49CA-9B0A-488B93D60A48}"/>
          </ac:picMkLst>
        </pc:picChg>
        <pc:picChg chg="add mod">
          <ac:chgData name="이동건" userId="4ad090f6-dadd-4301-b5d0-883b88f508af" providerId="ADAL" clId="{A26A4DDE-45EB-43C6-8AB1-78D4D691DBCA}" dt="2022-06-08T01:10:04.500" v="5404" actId="164"/>
          <ac:picMkLst>
            <pc:docMk/>
            <pc:sldMk cId="3244633672" sldId="350"/>
            <ac:picMk id="1028" creationId="{E49073BD-470B-4718-AAC2-C5BB0597D8AA}"/>
          </ac:picMkLst>
        </pc:picChg>
        <pc:picChg chg="add del mod">
          <ac:chgData name="이동건" userId="4ad090f6-dadd-4301-b5d0-883b88f508af" providerId="ADAL" clId="{A26A4DDE-45EB-43C6-8AB1-78D4D691DBCA}" dt="2022-06-08T00:51:12.378" v="5143" actId="478"/>
          <ac:picMkLst>
            <pc:docMk/>
            <pc:sldMk cId="3244633672" sldId="350"/>
            <ac:picMk id="1030" creationId="{F47803EF-BB63-4A68-AEE5-85173D9B9FC0}"/>
          </ac:picMkLst>
        </pc:picChg>
        <pc:picChg chg="add del mod">
          <ac:chgData name="이동건" userId="4ad090f6-dadd-4301-b5d0-883b88f508af" providerId="ADAL" clId="{A26A4DDE-45EB-43C6-8AB1-78D4D691DBCA}" dt="2022-06-08T00:50:08.494" v="5141"/>
          <ac:picMkLst>
            <pc:docMk/>
            <pc:sldMk cId="3244633672" sldId="350"/>
            <ac:picMk id="1032" creationId="{B5A016FD-3BF2-4F24-A4D6-F483D69B323E}"/>
          </ac:picMkLst>
        </pc:picChg>
        <pc:cxnChg chg="add mod">
          <ac:chgData name="이동건" userId="4ad090f6-dadd-4301-b5d0-883b88f508af" providerId="ADAL" clId="{A26A4DDE-45EB-43C6-8AB1-78D4D691DBCA}" dt="2022-06-08T01:10:04.500" v="5404" actId="164"/>
          <ac:cxnSpMkLst>
            <pc:docMk/>
            <pc:sldMk cId="3244633672" sldId="350"/>
            <ac:cxnSpMk id="6" creationId="{338F8065-A8F4-44E4-B012-39737A81587E}"/>
          </ac:cxnSpMkLst>
        </pc:cxnChg>
        <pc:cxnChg chg="add mod">
          <ac:chgData name="이동건" userId="4ad090f6-dadd-4301-b5d0-883b88f508af" providerId="ADAL" clId="{A26A4DDE-45EB-43C6-8AB1-78D4D691DBCA}" dt="2022-06-08T01:10:04.500" v="5404" actId="164"/>
          <ac:cxnSpMkLst>
            <pc:docMk/>
            <pc:sldMk cId="3244633672" sldId="350"/>
            <ac:cxnSpMk id="15" creationId="{5F1C7E84-079C-4BA3-A30D-2501C9F7C754}"/>
          </ac:cxnSpMkLst>
        </pc:cxnChg>
      </pc:sldChg>
      <pc:sldChg chg="add">
        <pc:chgData name="이동건" userId="4ad090f6-dadd-4301-b5d0-883b88f508af" providerId="ADAL" clId="{A26A4DDE-45EB-43C6-8AB1-78D4D691DBCA}" dt="2022-06-08T01:19:27.816" v="5415"/>
        <pc:sldMkLst>
          <pc:docMk/>
          <pc:sldMk cId="3740131390" sldId="351"/>
        </pc:sldMkLst>
      </pc:sldChg>
      <pc:sldMasterChg chg="modSldLayout">
        <pc:chgData name="이동건" userId="4ad090f6-dadd-4301-b5d0-883b88f508af" providerId="ADAL" clId="{A26A4DDE-45EB-43C6-8AB1-78D4D691DBCA}" dt="2022-06-07T07:59:33.436" v="4624" actId="16037"/>
        <pc:sldMasterMkLst>
          <pc:docMk/>
          <pc:sldMasterMk cId="1149892062" sldId="2147483660"/>
        </pc:sldMasterMkLst>
        <pc:sldLayoutChg chg="modSp">
          <pc:chgData name="이동건" userId="4ad090f6-dadd-4301-b5d0-883b88f508af" providerId="ADAL" clId="{A26A4DDE-45EB-43C6-8AB1-78D4D691DBCA}" dt="2022-06-07T07:59:33.436" v="4624" actId="16037"/>
          <pc:sldLayoutMkLst>
            <pc:docMk/>
            <pc:sldMasterMk cId="1149892062" sldId="2147483660"/>
            <pc:sldLayoutMk cId="3832191060" sldId="2147483662"/>
          </pc:sldLayoutMkLst>
          <pc:spChg chg="mod">
            <ac:chgData name="이동건" userId="4ad090f6-dadd-4301-b5d0-883b88f508af" providerId="ADAL" clId="{A26A4DDE-45EB-43C6-8AB1-78D4D691DBCA}" dt="2022-06-07T07:59:33.436" v="4624" actId="16037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</pc:sldLayoutChg>
      </pc:sldMasterChg>
    </pc:docChg>
  </pc:docChgLst>
  <pc:docChgLst>
    <pc:chgData name="jongsublee@lginnotek.com" userId="36cfa76a-0c9a-4c1e-b4be-d6f6bdfb81be" providerId="ADAL" clId="{E1DBE145-549C-47BA-B642-D17ADE2948D1}"/>
    <pc:docChg chg="modSld">
      <pc:chgData name="jongsublee@lginnotek.com" userId="36cfa76a-0c9a-4c1e-b4be-d6f6bdfb81be" providerId="ADAL" clId="{E1DBE145-549C-47BA-B642-D17ADE2948D1}" dt="2022-06-07T06:42:10.322" v="3" actId="1076"/>
      <pc:docMkLst>
        <pc:docMk/>
      </pc:docMkLst>
      <pc:sldChg chg="modSp">
        <pc:chgData name="jongsublee@lginnotek.com" userId="36cfa76a-0c9a-4c1e-b4be-d6f6bdfb81be" providerId="ADAL" clId="{E1DBE145-549C-47BA-B642-D17ADE2948D1}" dt="2022-06-07T06:42:10.322" v="3" actId="1076"/>
        <pc:sldMkLst>
          <pc:docMk/>
          <pc:sldMk cId="3986541521" sldId="286"/>
        </pc:sldMkLst>
        <pc:spChg chg="mod">
          <ac:chgData name="jongsublee@lginnotek.com" userId="36cfa76a-0c9a-4c1e-b4be-d6f6bdfb81be" providerId="ADAL" clId="{E1DBE145-549C-47BA-B642-D17ADE2948D1}" dt="2022-06-07T06:42:06.291" v="2" actId="1076"/>
          <ac:spMkLst>
            <pc:docMk/>
            <pc:sldMk cId="3986541521" sldId="286"/>
            <ac:spMk id="6" creationId="{B4C75AD5-F0D8-4C97-9C18-C8EDEF9877CC}"/>
          </ac:spMkLst>
        </pc:spChg>
        <pc:spChg chg="mod">
          <ac:chgData name="jongsublee@lginnotek.com" userId="36cfa76a-0c9a-4c1e-b4be-d6f6bdfb81be" providerId="ADAL" clId="{E1DBE145-549C-47BA-B642-D17ADE2948D1}" dt="2022-06-07T06:42:03.364" v="1" actId="1076"/>
          <ac:spMkLst>
            <pc:docMk/>
            <pc:sldMk cId="3986541521" sldId="286"/>
            <ac:spMk id="11" creationId="{FD24F119-D94C-4FD1-A691-84244B1F9350}"/>
          </ac:spMkLst>
        </pc:spChg>
        <pc:spChg chg="mod">
          <ac:chgData name="jongsublee@lginnotek.com" userId="36cfa76a-0c9a-4c1e-b4be-d6f6bdfb81be" providerId="ADAL" clId="{E1DBE145-549C-47BA-B642-D17ADE2948D1}" dt="2022-06-07T06:42:10.322" v="3" actId="1076"/>
          <ac:spMkLst>
            <pc:docMk/>
            <pc:sldMk cId="3986541521" sldId="286"/>
            <ac:spMk id="14" creationId="{062A144F-4353-43F9-AEC6-7B00808E7427}"/>
          </ac:spMkLst>
        </pc:sp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이동건" userId="4ad090f6-dadd-4301-b5d0-883b88f508af" providerId="ADAL" clId="{787D209B-A29E-4E6E-9730-357CCD7D8C23}"/>
    <pc:docChg chg="undo redo custSel addSld delSld modSld sldOrd">
      <pc:chgData name="이동건" userId="4ad090f6-dadd-4301-b5d0-883b88f508af" providerId="ADAL" clId="{787D209B-A29E-4E6E-9730-357CCD7D8C23}" dt="2022-08-19T08:11:45.700" v="14509" actId="20577"/>
      <pc:docMkLst>
        <pc:docMk/>
      </pc:docMkLst>
      <pc:sldChg chg="modSp">
        <pc:chgData name="이동건" userId="4ad090f6-dadd-4301-b5d0-883b88f508af" providerId="ADAL" clId="{787D209B-A29E-4E6E-9730-357CCD7D8C23}" dt="2022-07-03T23:50:43.831" v="447" actId="20577"/>
        <pc:sldMkLst>
          <pc:docMk/>
          <pc:sldMk cId="3419996363" sldId="256"/>
        </pc:sldMkLst>
        <pc:spChg chg="mod">
          <ac:chgData name="이동건" userId="4ad090f6-dadd-4301-b5d0-883b88f508af" providerId="ADAL" clId="{787D209B-A29E-4E6E-9730-357CCD7D8C23}" dt="2022-07-03T23:50:43.831" v="447" actId="20577"/>
          <ac:spMkLst>
            <pc:docMk/>
            <pc:sldMk cId="3419996363" sldId="256"/>
            <ac:spMk id="6" creationId="{8AA666E7-D76B-4149-B693-19D5C8854820}"/>
          </ac:spMkLst>
        </pc:spChg>
      </pc:sldChg>
      <pc:sldChg chg="add del modTransition">
        <pc:chgData name="이동건" userId="4ad090f6-dadd-4301-b5d0-883b88f508af" providerId="ADAL" clId="{787D209B-A29E-4E6E-9730-357CCD7D8C23}" dt="2022-07-03T23:42:14.705" v="269" actId="2696"/>
        <pc:sldMkLst>
          <pc:docMk/>
          <pc:sldMk cId="110957981" sldId="329"/>
        </pc:sldMkLst>
      </pc:sldChg>
      <pc:sldChg chg="add del">
        <pc:chgData name="이동건" userId="4ad090f6-dadd-4301-b5d0-883b88f508af" providerId="ADAL" clId="{787D209B-A29E-4E6E-9730-357CCD7D8C23}" dt="2022-07-03T23:42:17.133" v="286" actId="2696"/>
        <pc:sldMkLst>
          <pc:docMk/>
          <pc:sldMk cId="2611698519" sldId="12492"/>
        </pc:sldMkLst>
      </pc:sldChg>
      <pc:sldChg chg="add del">
        <pc:chgData name="이동건" userId="4ad090f6-dadd-4301-b5d0-883b88f508af" providerId="ADAL" clId="{787D209B-A29E-4E6E-9730-357CCD7D8C23}" dt="2022-07-03T23:42:17.192" v="288" actId="2696"/>
        <pc:sldMkLst>
          <pc:docMk/>
          <pc:sldMk cId="1449917497" sldId="12493"/>
        </pc:sldMkLst>
      </pc:sldChg>
      <pc:sldChg chg="add del">
        <pc:chgData name="이동건" userId="4ad090f6-dadd-4301-b5d0-883b88f508af" providerId="ADAL" clId="{787D209B-A29E-4E6E-9730-357CCD7D8C23}" dt="2022-07-03T23:42:16.649" v="282" actId="2696"/>
        <pc:sldMkLst>
          <pc:docMk/>
          <pc:sldMk cId="2562211112" sldId="12494"/>
        </pc:sldMkLst>
      </pc:sldChg>
      <pc:sldChg chg="add del">
        <pc:chgData name="이동건" userId="4ad090f6-dadd-4301-b5d0-883b88f508af" providerId="ADAL" clId="{787D209B-A29E-4E6E-9730-357CCD7D8C23}" dt="2022-07-03T23:42:17.163" v="287" actId="2696"/>
        <pc:sldMkLst>
          <pc:docMk/>
          <pc:sldMk cId="2431654380" sldId="12495"/>
        </pc:sldMkLst>
      </pc:sldChg>
      <pc:sldChg chg="addSp delSp modSp">
        <pc:chgData name="이동건" userId="4ad090f6-dadd-4301-b5d0-883b88f508af" providerId="ADAL" clId="{787D209B-A29E-4E6E-9730-357CCD7D8C23}" dt="2022-07-03T23:50:36.162" v="437"/>
        <pc:sldMkLst>
          <pc:docMk/>
          <pc:sldMk cId="278283303" sldId="12496"/>
        </pc:sldMkLst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2" creationId="{97EFC53B-0B06-4C29-A24E-776F9F3D4379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3" creationId="{6FE2E4D7-D56D-4E98-B835-567F9497B072}"/>
          </ac:spMkLst>
        </pc:spChg>
        <pc:spChg chg="mod">
          <ac:chgData name="이동건" userId="4ad090f6-dadd-4301-b5d0-883b88f508af" providerId="ADAL" clId="{787D209B-A29E-4E6E-9730-357CCD7D8C23}" dt="2022-06-30T08:27:01.762" v="113" actId="20577"/>
          <ac:spMkLst>
            <pc:docMk/>
            <pc:sldMk cId="278283303" sldId="12496"/>
            <ac:spMk id="4" creationId="{18507B9F-6865-49C6-AEFE-0AF6E237C549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5" creationId="{DB487784-2A3C-4F8D-A054-36642891ECA4}"/>
          </ac:spMkLst>
        </pc:spChg>
        <pc:spChg chg="add mod">
          <ac:chgData name="이동건" userId="4ad090f6-dadd-4301-b5d0-883b88f508af" providerId="ADAL" clId="{787D209B-A29E-4E6E-9730-357CCD7D8C23}" dt="2022-07-03T23:50:36.162" v="437"/>
          <ac:spMkLst>
            <pc:docMk/>
            <pc:sldMk cId="278283303" sldId="12496"/>
            <ac:spMk id="6" creationId="{2BD7A021-BCF6-4AAD-87A7-F2F6099E72A6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7" creationId="{E8302699-780E-41E8-928F-BFE8F5D1CDB7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8" creationId="{7EA54B09-B58E-4BA8-8898-F3622A39A7D6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10" creationId="{3553CCA8-763E-45B7-A6E4-3E219E105C38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11" creationId="{2C472943-6E2C-47A0-8500-660FA7CFA680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21" creationId="{CA92C903-8F38-426F-AB4B-2753C169BA8C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45" creationId="{3EA4F8F5-5A40-4E61-819B-2A47C2482390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46" creationId="{A7B26737-00C2-427A-A981-98C23DDB0941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52" creationId="{C14079A9-162A-4452-895F-7A644826E023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82" creationId="{47E542FE-5D3C-4828-8493-EB107CEE7CC7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83" creationId="{E5ED66FF-F155-4693-BC94-DC6DEB7EE7C3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85" creationId="{6E515B64-5A1D-40CE-B02E-2B149A3CAAFB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86" creationId="{460BA5FF-413A-47E6-8BBA-D2A0D9DA7BE2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87" creationId="{35054131-113E-403E-86FE-136FE4FD0186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128" creationId="{AD53992E-DEFD-43D0-8E74-EA6ACB6C0167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8207" creationId="{38B39FC6-83B5-466A-BF3E-224ABA43FCB1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8208" creationId="{11684230-0F98-4510-AF46-B892088020F2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8209" creationId="{8DA208A5-6300-4153-AEB4-E425F9CB324E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8217" creationId="{00FCC38C-1334-4427-AF39-C4E21D2143B1}"/>
          </ac:spMkLst>
        </pc:spChg>
        <pc:spChg chg="del">
          <ac:chgData name="이동건" userId="4ad090f6-dadd-4301-b5d0-883b88f508af" providerId="ADAL" clId="{787D209B-A29E-4E6E-9730-357CCD7D8C23}" dt="2022-06-30T08:26:50.920" v="89" actId="478"/>
          <ac:spMkLst>
            <pc:docMk/>
            <pc:sldMk cId="278283303" sldId="12496"/>
            <ac:spMk id="8218" creationId="{D9176413-5459-4B5C-9260-24ABA1C53C31}"/>
          </ac:spMkLst>
        </pc:spChg>
        <pc:cxnChg chg="del">
          <ac:chgData name="이동건" userId="4ad090f6-dadd-4301-b5d0-883b88f508af" providerId="ADAL" clId="{787D209B-A29E-4E6E-9730-357CCD7D8C23}" dt="2022-06-30T08:26:50.920" v="89" actId="478"/>
          <ac:cxnSpMkLst>
            <pc:docMk/>
            <pc:sldMk cId="278283303" sldId="12496"/>
            <ac:cxnSpMk id="15" creationId="{529D3802-EAFC-4055-9708-5CA34A19480A}"/>
          </ac:cxnSpMkLst>
        </pc:cxnChg>
        <pc:cxnChg chg="del">
          <ac:chgData name="이동건" userId="4ad090f6-dadd-4301-b5d0-883b88f508af" providerId="ADAL" clId="{787D209B-A29E-4E6E-9730-357CCD7D8C23}" dt="2022-06-30T08:26:50.920" v="89" actId="478"/>
          <ac:cxnSpMkLst>
            <pc:docMk/>
            <pc:sldMk cId="278283303" sldId="12496"/>
            <ac:cxnSpMk id="26" creationId="{C04AB58C-62B3-4B54-9BCE-B2552CDF9C3E}"/>
          </ac:cxnSpMkLst>
        </pc:cxnChg>
        <pc:cxnChg chg="del">
          <ac:chgData name="이동건" userId="4ad090f6-dadd-4301-b5d0-883b88f508af" providerId="ADAL" clId="{787D209B-A29E-4E6E-9730-357CCD7D8C23}" dt="2022-06-30T08:26:50.920" v="89" actId="478"/>
          <ac:cxnSpMkLst>
            <pc:docMk/>
            <pc:sldMk cId="278283303" sldId="12496"/>
            <ac:cxnSpMk id="27" creationId="{05BCC253-8899-493D-98A8-0BF97110A024}"/>
          </ac:cxnSpMkLst>
        </pc:cxnChg>
        <pc:cxnChg chg="del mod">
          <ac:chgData name="이동건" userId="4ad090f6-dadd-4301-b5d0-883b88f508af" providerId="ADAL" clId="{787D209B-A29E-4E6E-9730-357CCD7D8C23}" dt="2022-06-30T08:26:50.920" v="89" actId="478"/>
          <ac:cxnSpMkLst>
            <pc:docMk/>
            <pc:sldMk cId="278283303" sldId="12496"/>
            <ac:cxnSpMk id="33" creationId="{21B147A5-DF38-4F9E-AE00-2514D7D52B4F}"/>
          </ac:cxnSpMkLst>
        </pc:cxnChg>
        <pc:cxnChg chg="del">
          <ac:chgData name="이동건" userId="4ad090f6-dadd-4301-b5d0-883b88f508af" providerId="ADAL" clId="{787D209B-A29E-4E6E-9730-357CCD7D8C23}" dt="2022-06-30T08:26:50.920" v="89" actId="478"/>
          <ac:cxnSpMkLst>
            <pc:docMk/>
            <pc:sldMk cId="278283303" sldId="12496"/>
            <ac:cxnSpMk id="37" creationId="{A4C27B52-2758-432D-B52D-362AA301241C}"/>
          </ac:cxnSpMkLst>
        </pc:cxnChg>
        <pc:cxnChg chg="del">
          <ac:chgData name="이동건" userId="4ad090f6-dadd-4301-b5d0-883b88f508af" providerId="ADAL" clId="{787D209B-A29E-4E6E-9730-357CCD7D8C23}" dt="2022-06-30T08:26:50.920" v="89" actId="478"/>
          <ac:cxnSpMkLst>
            <pc:docMk/>
            <pc:sldMk cId="278283303" sldId="12496"/>
            <ac:cxnSpMk id="39" creationId="{6784DA07-F2B5-4E15-883E-37D9FF5B1107}"/>
          </ac:cxnSpMkLst>
        </pc:cxnChg>
        <pc:cxnChg chg="del">
          <ac:chgData name="이동건" userId="4ad090f6-dadd-4301-b5d0-883b88f508af" providerId="ADAL" clId="{787D209B-A29E-4E6E-9730-357CCD7D8C23}" dt="2022-06-30T08:26:50.920" v="89" actId="478"/>
          <ac:cxnSpMkLst>
            <pc:docMk/>
            <pc:sldMk cId="278283303" sldId="12496"/>
            <ac:cxnSpMk id="43" creationId="{F6A94E9D-C4CE-48AF-936E-CDE06F6EDD53}"/>
          </ac:cxnSpMkLst>
        </pc:cxnChg>
        <pc:cxnChg chg="del">
          <ac:chgData name="이동건" userId="4ad090f6-dadd-4301-b5d0-883b88f508af" providerId="ADAL" clId="{787D209B-A29E-4E6E-9730-357CCD7D8C23}" dt="2022-06-30T08:26:50.920" v="89" actId="478"/>
          <ac:cxnSpMkLst>
            <pc:docMk/>
            <pc:sldMk cId="278283303" sldId="12496"/>
            <ac:cxnSpMk id="47" creationId="{E95819D9-58D6-4EC5-80A8-01370779ADB2}"/>
          </ac:cxnSpMkLst>
        </pc:cxnChg>
        <pc:cxnChg chg="del">
          <ac:chgData name="이동건" userId="4ad090f6-dadd-4301-b5d0-883b88f508af" providerId="ADAL" clId="{787D209B-A29E-4E6E-9730-357CCD7D8C23}" dt="2022-06-30T08:26:50.920" v="89" actId="478"/>
          <ac:cxnSpMkLst>
            <pc:docMk/>
            <pc:sldMk cId="278283303" sldId="12496"/>
            <ac:cxnSpMk id="49" creationId="{F3CD9001-9538-47A0-BAB7-A6B0074F41F6}"/>
          </ac:cxnSpMkLst>
        </pc:cxnChg>
        <pc:cxnChg chg="del">
          <ac:chgData name="이동건" userId="4ad090f6-dadd-4301-b5d0-883b88f508af" providerId="ADAL" clId="{787D209B-A29E-4E6E-9730-357CCD7D8C23}" dt="2022-06-30T08:26:50.920" v="89" actId="478"/>
          <ac:cxnSpMkLst>
            <pc:docMk/>
            <pc:sldMk cId="278283303" sldId="12496"/>
            <ac:cxnSpMk id="60" creationId="{559FAEF4-ADF9-4C96-BB43-314320B35494}"/>
          </ac:cxnSpMkLst>
        </pc:cxnChg>
        <pc:cxnChg chg="del">
          <ac:chgData name="이동건" userId="4ad090f6-dadd-4301-b5d0-883b88f508af" providerId="ADAL" clId="{787D209B-A29E-4E6E-9730-357CCD7D8C23}" dt="2022-06-30T08:26:50.920" v="89" actId="478"/>
          <ac:cxnSpMkLst>
            <pc:docMk/>
            <pc:sldMk cId="278283303" sldId="12496"/>
            <ac:cxnSpMk id="63" creationId="{32B8A9C0-2C60-41D7-B1EB-98495AAB7B12}"/>
          </ac:cxnSpMkLst>
        </pc:cxnChg>
        <pc:cxnChg chg="del">
          <ac:chgData name="이동건" userId="4ad090f6-dadd-4301-b5d0-883b88f508af" providerId="ADAL" clId="{787D209B-A29E-4E6E-9730-357CCD7D8C23}" dt="2022-06-30T08:26:50.920" v="89" actId="478"/>
          <ac:cxnSpMkLst>
            <pc:docMk/>
            <pc:sldMk cId="278283303" sldId="12496"/>
            <ac:cxnSpMk id="70" creationId="{393D466C-BD60-496F-9D60-C1083E7A5EC5}"/>
          </ac:cxnSpMkLst>
        </pc:cxnChg>
        <pc:cxnChg chg="del">
          <ac:chgData name="이동건" userId="4ad090f6-dadd-4301-b5d0-883b88f508af" providerId="ADAL" clId="{787D209B-A29E-4E6E-9730-357CCD7D8C23}" dt="2022-06-30T08:26:50.920" v="89" actId="478"/>
          <ac:cxnSpMkLst>
            <pc:docMk/>
            <pc:sldMk cId="278283303" sldId="12496"/>
            <ac:cxnSpMk id="91" creationId="{FC1C074C-FFCD-403F-93CC-C665D6F1A87A}"/>
          </ac:cxnSpMkLst>
        </pc:cxnChg>
        <pc:cxnChg chg="del">
          <ac:chgData name="이동건" userId="4ad090f6-dadd-4301-b5d0-883b88f508af" providerId="ADAL" clId="{787D209B-A29E-4E6E-9730-357CCD7D8C23}" dt="2022-06-30T08:26:50.920" v="89" actId="478"/>
          <ac:cxnSpMkLst>
            <pc:docMk/>
            <pc:sldMk cId="278283303" sldId="12496"/>
            <ac:cxnSpMk id="92" creationId="{8C62018E-7BB2-4D29-986A-1A9DB90B1132}"/>
          </ac:cxnSpMkLst>
        </pc:cxnChg>
        <pc:cxnChg chg="del">
          <ac:chgData name="이동건" userId="4ad090f6-dadd-4301-b5d0-883b88f508af" providerId="ADAL" clId="{787D209B-A29E-4E6E-9730-357CCD7D8C23}" dt="2022-06-30T08:26:50.920" v="89" actId="478"/>
          <ac:cxnSpMkLst>
            <pc:docMk/>
            <pc:sldMk cId="278283303" sldId="12496"/>
            <ac:cxnSpMk id="8193" creationId="{F05C578B-0DA0-4BE3-8575-5925A1DB743B}"/>
          </ac:cxnSpMkLst>
        </pc:cxnChg>
      </pc:sldChg>
      <pc:sldChg chg="add del modTransition">
        <pc:chgData name="이동건" userId="4ad090f6-dadd-4301-b5d0-883b88f508af" providerId="ADAL" clId="{787D209B-A29E-4E6E-9730-357CCD7D8C23}" dt="2022-07-03T23:42:14.403" v="268" actId="2696"/>
        <pc:sldMkLst>
          <pc:docMk/>
          <pc:sldMk cId="256357778" sldId="12497"/>
        </pc:sldMkLst>
      </pc:sldChg>
      <pc:sldChg chg="add del">
        <pc:chgData name="이동건" userId="4ad090f6-dadd-4301-b5d0-883b88f508af" providerId="ADAL" clId="{787D209B-A29E-4E6E-9730-357CCD7D8C23}" dt="2022-07-03T23:42:17.101" v="285" actId="2696"/>
        <pc:sldMkLst>
          <pc:docMk/>
          <pc:sldMk cId="3147888416" sldId="12498"/>
        </pc:sldMkLst>
      </pc:sldChg>
      <pc:sldChg chg="add del">
        <pc:chgData name="이동건" userId="4ad090f6-dadd-4301-b5d0-883b88f508af" providerId="ADAL" clId="{787D209B-A29E-4E6E-9730-357CCD7D8C23}" dt="2022-07-03T23:42:16.806" v="283" actId="2696"/>
        <pc:sldMkLst>
          <pc:docMk/>
          <pc:sldMk cId="4043774923" sldId="12499"/>
        </pc:sldMkLst>
      </pc:sldChg>
      <pc:sldChg chg="add del modTransition">
        <pc:chgData name="이동건" userId="4ad090f6-dadd-4301-b5d0-883b88f508af" providerId="ADAL" clId="{787D209B-A29E-4E6E-9730-357CCD7D8C23}" dt="2022-07-03T23:42:15.456" v="274" actId="2696"/>
        <pc:sldMkLst>
          <pc:docMk/>
          <pc:sldMk cId="1397409165" sldId="12500"/>
        </pc:sldMkLst>
      </pc:sldChg>
      <pc:sldChg chg="add del">
        <pc:chgData name="이동건" userId="4ad090f6-dadd-4301-b5d0-883b88f508af" providerId="ADAL" clId="{787D209B-A29E-4E6E-9730-357CCD7D8C23}" dt="2022-07-03T23:42:16.580" v="281" actId="2696"/>
        <pc:sldMkLst>
          <pc:docMk/>
          <pc:sldMk cId="3992821445" sldId="12501"/>
        </pc:sldMkLst>
      </pc:sldChg>
      <pc:sldChg chg="add del">
        <pc:chgData name="이동건" userId="4ad090f6-dadd-4301-b5d0-883b88f508af" providerId="ADAL" clId="{787D209B-A29E-4E6E-9730-357CCD7D8C23}" dt="2022-07-03T23:42:17.046" v="284" actId="2696"/>
        <pc:sldMkLst>
          <pc:docMk/>
          <pc:sldMk cId="966348233" sldId="12502"/>
        </pc:sldMkLst>
      </pc:sldChg>
      <pc:sldChg chg="add del">
        <pc:chgData name="이동건" userId="4ad090f6-dadd-4301-b5d0-883b88f508af" providerId="ADAL" clId="{787D209B-A29E-4E6E-9730-357CCD7D8C23}" dt="2022-07-03T23:42:16.143" v="279" actId="2696"/>
        <pc:sldMkLst>
          <pc:docMk/>
          <pc:sldMk cId="361151052" sldId="12503"/>
        </pc:sldMkLst>
      </pc:sldChg>
      <pc:sldChg chg="add del">
        <pc:chgData name="이동건" userId="4ad090f6-dadd-4301-b5d0-883b88f508af" providerId="ADAL" clId="{787D209B-A29E-4E6E-9730-357CCD7D8C23}" dt="2022-07-03T23:42:16.015" v="278" actId="2696"/>
        <pc:sldMkLst>
          <pc:docMk/>
          <pc:sldMk cId="3867642653" sldId="12505"/>
        </pc:sldMkLst>
      </pc:sldChg>
      <pc:sldChg chg="add del">
        <pc:chgData name="이동건" userId="4ad090f6-dadd-4301-b5d0-883b88f508af" providerId="ADAL" clId="{787D209B-A29E-4E6E-9730-357CCD7D8C23}" dt="2022-07-03T23:42:16.347" v="280" actId="2696"/>
        <pc:sldMkLst>
          <pc:docMk/>
          <pc:sldMk cId="366969741" sldId="12506"/>
        </pc:sldMkLst>
      </pc:sldChg>
      <pc:sldChg chg="add del modTransition">
        <pc:chgData name="이동건" userId="4ad090f6-dadd-4301-b5d0-883b88f508af" providerId="ADAL" clId="{787D209B-A29E-4E6E-9730-357CCD7D8C23}" dt="2022-07-03T23:42:14.956" v="271" actId="2696"/>
        <pc:sldMkLst>
          <pc:docMk/>
          <pc:sldMk cId="4051954355" sldId="12507"/>
        </pc:sldMkLst>
      </pc:sldChg>
      <pc:sldChg chg="add del modTransition">
        <pc:chgData name="이동건" userId="4ad090f6-dadd-4301-b5d0-883b88f508af" providerId="ADAL" clId="{787D209B-A29E-4E6E-9730-357CCD7D8C23}" dt="2022-07-03T23:42:15.177" v="272" actId="2696"/>
        <pc:sldMkLst>
          <pc:docMk/>
          <pc:sldMk cId="1283152798" sldId="12508"/>
        </pc:sldMkLst>
      </pc:sldChg>
      <pc:sldChg chg="add del modTransition">
        <pc:chgData name="이동건" userId="4ad090f6-dadd-4301-b5d0-883b88f508af" providerId="ADAL" clId="{787D209B-A29E-4E6E-9730-357CCD7D8C23}" dt="2022-07-03T23:42:15.422" v="273" actId="2696"/>
        <pc:sldMkLst>
          <pc:docMk/>
          <pc:sldMk cId="2892479162" sldId="12509"/>
        </pc:sldMkLst>
      </pc:sldChg>
      <pc:sldChg chg="add del modTransition">
        <pc:chgData name="이동건" userId="4ad090f6-dadd-4301-b5d0-883b88f508af" providerId="ADAL" clId="{787D209B-A29E-4E6E-9730-357CCD7D8C23}" dt="2022-07-03T23:42:15.527" v="275" actId="2696"/>
        <pc:sldMkLst>
          <pc:docMk/>
          <pc:sldMk cId="421681284" sldId="12855"/>
        </pc:sldMkLst>
      </pc:sldChg>
      <pc:sldChg chg="add del modTransition">
        <pc:chgData name="이동건" userId="4ad090f6-dadd-4301-b5d0-883b88f508af" providerId="ADAL" clId="{787D209B-A29E-4E6E-9730-357CCD7D8C23}" dt="2022-07-03T23:42:15.706" v="276" actId="2696"/>
        <pc:sldMkLst>
          <pc:docMk/>
          <pc:sldMk cId="706861393" sldId="12856"/>
        </pc:sldMkLst>
      </pc:sldChg>
      <pc:sldChg chg="add del modTransition">
        <pc:chgData name="이동건" userId="4ad090f6-dadd-4301-b5d0-883b88f508af" providerId="ADAL" clId="{787D209B-A29E-4E6E-9730-357CCD7D8C23}" dt="2022-07-03T23:42:15.918" v="277" actId="2696"/>
        <pc:sldMkLst>
          <pc:docMk/>
          <pc:sldMk cId="2349501645" sldId="12857"/>
        </pc:sldMkLst>
      </pc:sldChg>
      <pc:sldChg chg="add del modTransition">
        <pc:chgData name="이동건" userId="4ad090f6-dadd-4301-b5d0-883b88f508af" providerId="ADAL" clId="{787D209B-A29E-4E6E-9730-357CCD7D8C23}" dt="2022-07-03T23:42:14.840" v="270" actId="2696"/>
        <pc:sldMkLst>
          <pc:docMk/>
          <pc:sldMk cId="1435002166" sldId="12858"/>
        </pc:sldMkLst>
      </pc:sldChg>
      <pc:sldChg chg="add del modTransition">
        <pc:chgData name="이동건" userId="4ad090f6-dadd-4301-b5d0-883b88f508af" providerId="ADAL" clId="{787D209B-A29E-4E6E-9730-357CCD7D8C23}" dt="2022-07-03T23:42:14.001" v="267" actId="2696"/>
        <pc:sldMkLst>
          <pc:docMk/>
          <pc:sldMk cId="790663984" sldId="12859"/>
        </pc:sldMkLst>
      </pc:sldChg>
      <pc:sldChg chg="addSp delSp modSp add">
        <pc:chgData name="이동건" userId="4ad090f6-dadd-4301-b5d0-883b88f508af" providerId="ADAL" clId="{787D209B-A29E-4E6E-9730-357CCD7D8C23}" dt="2022-07-04T00:36:23.701" v="1626" actId="20577"/>
        <pc:sldMkLst>
          <pc:docMk/>
          <pc:sldMk cId="3726667773" sldId="12860"/>
        </pc:sldMkLst>
        <pc:spChg chg="mod">
          <ac:chgData name="이동건" userId="4ad090f6-dadd-4301-b5d0-883b88f508af" providerId="ADAL" clId="{787D209B-A29E-4E6E-9730-357CCD7D8C23}" dt="2022-06-30T08:28:53.792" v="262" actId="5793"/>
          <ac:spMkLst>
            <pc:docMk/>
            <pc:sldMk cId="3726667773" sldId="12860"/>
            <ac:spMk id="4" creationId="{18507B9F-6865-49C6-AEFE-0AF6E237C549}"/>
          </ac:spMkLst>
        </pc:spChg>
        <pc:spChg chg="add mod">
          <ac:chgData name="이동건" userId="4ad090f6-dadd-4301-b5d0-883b88f508af" providerId="ADAL" clId="{787D209B-A29E-4E6E-9730-357CCD7D8C23}" dt="2022-07-04T00:36:23.701" v="1626" actId="20577"/>
          <ac:spMkLst>
            <pc:docMk/>
            <pc:sldMk cId="3726667773" sldId="12860"/>
            <ac:spMk id="5" creationId="{F87CDF8D-DEE6-4143-830D-A641F0C75657}"/>
          </ac:spMkLst>
        </pc:spChg>
        <pc:spChg chg="del mod">
          <ac:chgData name="이동건" userId="4ad090f6-dadd-4301-b5d0-883b88f508af" providerId="ADAL" clId="{787D209B-A29E-4E6E-9730-357CCD7D8C23}" dt="2022-06-30T08:28:44.344" v="260" actId="478"/>
          <ac:spMkLst>
            <pc:docMk/>
            <pc:sldMk cId="3726667773" sldId="12860"/>
            <ac:spMk id="6" creationId="{2BD7A021-BCF6-4AAD-87A7-F2F6099E72A6}"/>
          </ac:spMkLst>
        </pc:spChg>
        <pc:spChg chg="add mod">
          <ac:chgData name="이동건" userId="4ad090f6-dadd-4301-b5d0-883b88f508af" providerId="ADAL" clId="{787D209B-A29E-4E6E-9730-357CCD7D8C23}" dt="2022-07-04T00:09:47.833" v="781" actId="1076"/>
          <ac:spMkLst>
            <pc:docMk/>
            <pc:sldMk cId="3726667773" sldId="12860"/>
            <ac:spMk id="6" creationId="{313CC38D-7F2E-4017-8CEE-C11C8BE07440}"/>
          </ac:spMkLst>
        </pc:spChg>
        <pc:spChg chg="add mod">
          <ac:chgData name="이동건" userId="4ad090f6-dadd-4301-b5d0-883b88f508af" providerId="ADAL" clId="{787D209B-A29E-4E6E-9730-357CCD7D8C23}" dt="2022-07-04T00:10:00.173" v="785" actId="1076"/>
          <ac:spMkLst>
            <pc:docMk/>
            <pc:sldMk cId="3726667773" sldId="12860"/>
            <ac:spMk id="7" creationId="{A039B532-A229-48A6-8639-2B35F457123E}"/>
          </ac:spMkLst>
        </pc:spChg>
        <pc:spChg chg="add mod">
          <ac:chgData name="이동건" userId="4ad090f6-dadd-4301-b5d0-883b88f508af" providerId="ADAL" clId="{787D209B-A29E-4E6E-9730-357CCD7D8C23}" dt="2022-07-04T00:10:01.727" v="786" actId="1076"/>
          <ac:spMkLst>
            <pc:docMk/>
            <pc:sldMk cId="3726667773" sldId="12860"/>
            <ac:spMk id="8" creationId="{A0E93C89-A048-4C46-A764-2781EDDA5824}"/>
          </ac:spMkLst>
        </pc:spChg>
        <pc:spChg chg="add mod">
          <ac:chgData name="이동건" userId="4ad090f6-dadd-4301-b5d0-883b88f508af" providerId="ADAL" clId="{787D209B-A29E-4E6E-9730-357CCD7D8C23}" dt="2022-07-04T00:09:56.777" v="784" actId="1076"/>
          <ac:spMkLst>
            <pc:docMk/>
            <pc:sldMk cId="3726667773" sldId="12860"/>
            <ac:spMk id="9" creationId="{8E4720A2-33E4-4D94-8F8E-36205F5AA45A}"/>
          </ac:spMkLst>
        </pc:spChg>
        <pc:spChg chg="add mod">
          <ac:chgData name="이동건" userId="4ad090f6-dadd-4301-b5d0-883b88f508af" providerId="ADAL" clId="{787D209B-A29E-4E6E-9730-357CCD7D8C23}" dt="2022-07-04T00:09:54.958" v="783" actId="14100"/>
          <ac:spMkLst>
            <pc:docMk/>
            <pc:sldMk cId="3726667773" sldId="12860"/>
            <ac:spMk id="10" creationId="{358BA400-5321-436D-BBBB-6ED3E0008D8C}"/>
          </ac:spMkLst>
        </pc:spChg>
        <pc:spChg chg="add del mod">
          <ac:chgData name="이동건" userId="4ad090f6-dadd-4301-b5d0-883b88f508af" providerId="ADAL" clId="{787D209B-A29E-4E6E-9730-357CCD7D8C23}" dt="2022-07-04T00:09:15.402" v="766" actId="478"/>
          <ac:spMkLst>
            <pc:docMk/>
            <pc:sldMk cId="3726667773" sldId="12860"/>
            <ac:spMk id="11" creationId="{1A32C7ED-8D38-483C-9E5E-58035CF13E22}"/>
          </ac:spMkLst>
        </pc:spChg>
        <pc:spChg chg="add mod">
          <ac:chgData name="이동건" userId="4ad090f6-dadd-4301-b5d0-883b88f508af" providerId="ADAL" clId="{787D209B-A29E-4E6E-9730-357CCD7D8C23}" dt="2022-07-04T00:02:07.276" v="462" actId="164"/>
          <ac:spMkLst>
            <pc:docMk/>
            <pc:sldMk cId="3726667773" sldId="12860"/>
            <ac:spMk id="12" creationId="{4025EE98-3891-4134-92F7-37AFD145223D}"/>
          </ac:spMkLst>
        </pc:spChg>
        <pc:spChg chg="add mod">
          <ac:chgData name="이동건" userId="4ad090f6-dadd-4301-b5d0-883b88f508af" providerId="ADAL" clId="{787D209B-A29E-4E6E-9730-357CCD7D8C23}" dt="2022-07-04T00:02:07.276" v="462" actId="164"/>
          <ac:spMkLst>
            <pc:docMk/>
            <pc:sldMk cId="3726667773" sldId="12860"/>
            <ac:spMk id="15" creationId="{653B9BF2-65C1-4E29-B98A-788A56770462}"/>
          </ac:spMkLst>
        </pc:spChg>
        <pc:spChg chg="add mod">
          <ac:chgData name="이동건" userId="4ad090f6-dadd-4301-b5d0-883b88f508af" providerId="ADAL" clId="{787D209B-A29E-4E6E-9730-357CCD7D8C23}" dt="2022-07-04T00:02:07.276" v="462" actId="164"/>
          <ac:spMkLst>
            <pc:docMk/>
            <pc:sldMk cId="3726667773" sldId="12860"/>
            <ac:spMk id="22" creationId="{08D87132-DD55-46F7-94BE-A0DDBE7E7771}"/>
          </ac:spMkLst>
        </pc:spChg>
        <pc:spChg chg="add mod">
          <ac:chgData name="이동건" userId="4ad090f6-dadd-4301-b5d0-883b88f508af" providerId="ADAL" clId="{787D209B-A29E-4E6E-9730-357CCD7D8C23}" dt="2022-07-04T00:05:05.434" v="506" actId="208"/>
          <ac:spMkLst>
            <pc:docMk/>
            <pc:sldMk cId="3726667773" sldId="12860"/>
            <ac:spMk id="26" creationId="{C56C82AA-02B8-4043-BE81-A18CA8DB5C0E}"/>
          </ac:spMkLst>
        </pc:spChg>
        <pc:spChg chg="add mod">
          <ac:chgData name="이동건" userId="4ad090f6-dadd-4301-b5d0-883b88f508af" providerId="ADAL" clId="{787D209B-A29E-4E6E-9730-357CCD7D8C23}" dt="2022-07-04T00:02:07.276" v="462" actId="164"/>
          <ac:spMkLst>
            <pc:docMk/>
            <pc:sldMk cId="3726667773" sldId="12860"/>
            <ac:spMk id="28" creationId="{53E0F027-4540-4DE2-885E-E1B82A369C73}"/>
          </ac:spMkLst>
        </pc:spChg>
        <pc:spChg chg="add mod">
          <ac:chgData name="이동건" userId="4ad090f6-dadd-4301-b5d0-883b88f508af" providerId="ADAL" clId="{787D209B-A29E-4E6E-9730-357CCD7D8C23}" dt="2022-07-04T00:02:07.276" v="462" actId="164"/>
          <ac:spMkLst>
            <pc:docMk/>
            <pc:sldMk cId="3726667773" sldId="12860"/>
            <ac:spMk id="33" creationId="{C0F7EC97-D3AD-4489-8444-D438B88FEE02}"/>
          </ac:spMkLst>
        </pc:spChg>
        <pc:spChg chg="add mod">
          <ac:chgData name="이동건" userId="4ad090f6-dadd-4301-b5d0-883b88f508af" providerId="ADAL" clId="{787D209B-A29E-4E6E-9730-357CCD7D8C23}" dt="2022-07-04T00:02:07.276" v="462" actId="164"/>
          <ac:spMkLst>
            <pc:docMk/>
            <pc:sldMk cId="3726667773" sldId="12860"/>
            <ac:spMk id="34" creationId="{D0DE39F2-156A-4C5D-A472-9EB629402AC0}"/>
          </ac:spMkLst>
        </pc:spChg>
        <pc:spChg chg="add mod">
          <ac:chgData name="이동건" userId="4ad090f6-dadd-4301-b5d0-883b88f508af" providerId="ADAL" clId="{787D209B-A29E-4E6E-9730-357CCD7D8C23}" dt="2022-07-04T00:02:07.276" v="462" actId="164"/>
          <ac:spMkLst>
            <pc:docMk/>
            <pc:sldMk cId="3726667773" sldId="12860"/>
            <ac:spMk id="35" creationId="{EC355549-15B5-43B8-BD66-9C9FDE19EA93}"/>
          </ac:spMkLst>
        </pc:spChg>
        <pc:spChg chg="add mod">
          <ac:chgData name="이동건" userId="4ad090f6-dadd-4301-b5d0-883b88f508af" providerId="ADAL" clId="{787D209B-A29E-4E6E-9730-357CCD7D8C23}" dt="2022-07-04T00:02:07.276" v="462" actId="164"/>
          <ac:spMkLst>
            <pc:docMk/>
            <pc:sldMk cId="3726667773" sldId="12860"/>
            <ac:spMk id="36" creationId="{29047B9F-5585-4E69-BE93-F246EAC224E1}"/>
          </ac:spMkLst>
        </pc:spChg>
        <pc:spChg chg="add mod">
          <ac:chgData name="이동건" userId="4ad090f6-dadd-4301-b5d0-883b88f508af" providerId="ADAL" clId="{787D209B-A29E-4E6E-9730-357CCD7D8C23}" dt="2022-07-04T00:02:07.276" v="462" actId="164"/>
          <ac:spMkLst>
            <pc:docMk/>
            <pc:sldMk cId="3726667773" sldId="12860"/>
            <ac:spMk id="37" creationId="{901147EC-39B3-4A41-BD3D-2DA9ADF4D25F}"/>
          </ac:spMkLst>
        </pc:spChg>
        <pc:spChg chg="add mod">
          <ac:chgData name="이동건" userId="4ad090f6-dadd-4301-b5d0-883b88f508af" providerId="ADAL" clId="{787D209B-A29E-4E6E-9730-357CCD7D8C23}" dt="2022-07-04T00:02:07.276" v="462" actId="164"/>
          <ac:spMkLst>
            <pc:docMk/>
            <pc:sldMk cId="3726667773" sldId="12860"/>
            <ac:spMk id="38" creationId="{940412C0-66DB-453A-BF60-F5C202E030C4}"/>
          </ac:spMkLst>
        </pc:spChg>
        <pc:spChg chg="add mod">
          <ac:chgData name="이동건" userId="4ad090f6-dadd-4301-b5d0-883b88f508af" providerId="ADAL" clId="{787D209B-A29E-4E6E-9730-357CCD7D8C23}" dt="2022-07-04T00:02:07.276" v="462" actId="164"/>
          <ac:spMkLst>
            <pc:docMk/>
            <pc:sldMk cId="3726667773" sldId="12860"/>
            <ac:spMk id="41" creationId="{0BD00AEB-E81B-4A1A-A779-7300CFC1EBA2}"/>
          </ac:spMkLst>
        </pc:spChg>
        <pc:spChg chg="add mod">
          <ac:chgData name="이동건" userId="4ad090f6-dadd-4301-b5d0-883b88f508af" providerId="ADAL" clId="{787D209B-A29E-4E6E-9730-357CCD7D8C23}" dt="2022-07-04T00:02:07.276" v="462" actId="164"/>
          <ac:spMkLst>
            <pc:docMk/>
            <pc:sldMk cId="3726667773" sldId="12860"/>
            <ac:spMk id="42" creationId="{2621D592-5666-4FC0-92EC-FC9223BC7DFE}"/>
          </ac:spMkLst>
        </pc:spChg>
        <pc:spChg chg="add mod">
          <ac:chgData name="이동건" userId="4ad090f6-dadd-4301-b5d0-883b88f508af" providerId="ADAL" clId="{787D209B-A29E-4E6E-9730-357CCD7D8C23}" dt="2022-07-04T00:06:13.651" v="511" actId="1076"/>
          <ac:spMkLst>
            <pc:docMk/>
            <pc:sldMk cId="3726667773" sldId="12860"/>
            <ac:spMk id="43" creationId="{275CBA89-4EEE-4011-88D8-84372B0062D1}"/>
          </ac:spMkLst>
        </pc:spChg>
        <pc:spChg chg="add mod">
          <ac:chgData name="이동건" userId="4ad090f6-dadd-4301-b5d0-883b88f508af" providerId="ADAL" clId="{787D209B-A29E-4E6E-9730-357CCD7D8C23}" dt="2022-07-04T00:02:07.276" v="462" actId="164"/>
          <ac:spMkLst>
            <pc:docMk/>
            <pc:sldMk cId="3726667773" sldId="12860"/>
            <ac:spMk id="44" creationId="{E0990689-C97A-4FA2-9287-181AF515B423}"/>
          </ac:spMkLst>
        </pc:spChg>
        <pc:spChg chg="add mod">
          <ac:chgData name="이동건" userId="4ad090f6-dadd-4301-b5d0-883b88f508af" providerId="ADAL" clId="{787D209B-A29E-4E6E-9730-357CCD7D8C23}" dt="2022-07-04T00:02:07.276" v="462" actId="164"/>
          <ac:spMkLst>
            <pc:docMk/>
            <pc:sldMk cId="3726667773" sldId="12860"/>
            <ac:spMk id="45" creationId="{39DDF69D-BD56-4E7C-96FA-4EDC2714ED1E}"/>
          </ac:spMkLst>
        </pc:spChg>
        <pc:spChg chg="add mod">
          <ac:chgData name="이동건" userId="4ad090f6-dadd-4301-b5d0-883b88f508af" providerId="ADAL" clId="{787D209B-A29E-4E6E-9730-357CCD7D8C23}" dt="2022-07-04T00:10:33.146" v="790" actId="1076"/>
          <ac:spMkLst>
            <pc:docMk/>
            <pc:sldMk cId="3726667773" sldId="12860"/>
            <ac:spMk id="53" creationId="{EA7611D4-B3EC-44B1-88DF-61CED5D16E53}"/>
          </ac:spMkLst>
        </pc:spChg>
        <pc:spChg chg="add mod">
          <ac:chgData name="이동건" userId="4ad090f6-dadd-4301-b5d0-883b88f508af" providerId="ADAL" clId="{787D209B-A29E-4E6E-9730-357CCD7D8C23}" dt="2022-07-04T00:10:34.976" v="791" actId="1076"/>
          <ac:spMkLst>
            <pc:docMk/>
            <pc:sldMk cId="3726667773" sldId="12860"/>
            <ac:spMk id="55" creationId="{CE317828-4949-431A-A361-3E81736AE2D9}"/>
          </ac:spMkLst>
        </pc:spChg>
        <pc:spChg chg="add mod">
          <ac:chgData name="이동건" userId="4ad090f6-dadd-4301-b5d0-883b88f508af" providerId="ADAL" clId="{787D209B-A29E-4E6E-9730-357CCD7D8C23}" dt="2022-07-04T00:03:32.208" v="491" actId="1076"/>
          <ac:spMkLst>
            <pc:docMk/>
            <pc:sldMk cId="3726667773" sldId="12860"/>
            <ac:spMk id="56" creationId="{B9239CBB-B067-4039-9AF4-AD480112E7D5}"/>
          </ac:spMkLst>
        </pc:spChg>
        <pc:spChg chg="add">
          <ac:chgData name="이동건" userId="4ad090f6-dadd-4301-b5d0-883b88f508af" providerId="ADAL" clId="{787D209B-A29E-4E6E-9730-357CCD7D8C23}" dt="2022-07-04T00:02:43.898" v="470"/>
          <ac:spMkLst>
            <pc:docMk/>
            <pc:sldMk cId="3726667773" sldId="12860"/>
            <ac:spMk id="59" creationId="{179E86CA-9FCC-4D62-B59B-7B0D27BD4D8D}"/>
          </ac:spMkLst>
        </pc:spChg>
        <pc:spChg chg="add">
          <ac:chgData name="이동건" userId="4ad090f6-dadd-4301-b5d0-883b88f508af" providerId="ADAL" clId="{787D209B-A29E-4E6E-9730-357CCD7D8C23}" dt="2022-07-04T00:02:43.898" v="470"/>
          <ac:spMkLst>
            <pc:docMk/>
            <pc:sldMk cId="3726667773" sldId="12860"/>
            <ac:spMk id="60" creationId="{D62D2892-6302-4A7B-8D42-26C9C5F396AA}"/>
          </ac:spMkLst>
        </pc:spChg>
        <pc:spChg chg="add">
          <ac:chgData name="이동건" userId="4ad090f6-dadd-4301-b5d0-883b88f508af" providerId="ADAL" clId="{787D209B-A29E-4E6E-9730-357CCD7D8C23}" dt="2022-07-04T00:02:43.898" v="470"/>
          <ac:spMkLst>
            <pc:docMk/>
            <pc:sldMk cId="3726667773" sldId="12860"/>
            <ac:spMk id="77" creationId="{B6C08E58-B886-4C6A-9AA7-BE72A3122438}"/>
          </ac:spMkLst>
        </pc:spChg>
        <pc:spChg chg="add">
          <ac:chgData name="이동건" userId="4ad090f6-dadd-4301-b5d0-883b88f508af" providerId="ADAL" clId="{787D209B-A29E-4E6E-9730-357CCD7D8C23}" dt="2022-07-04T00:02:43.898" v="470"/>
          <ac:spMkLst>
            <pc:docMk/>
            <pc:sldMk cId="3726667773" sldId="12860"/>
            <ac:spMk id="78" creationId="{1DC8CE4D-3401-4B0E-B77E-E4884ABD633A}"/>
          </ac:spMkLst>
        </pc:spChg>
        <pc:spChg chg="add mod">
          <ac:chgData name="이동건" userId="4ad090f6-dadd-4301-b5d0-883b88f508af" providerId="ADAL" clId="{787D209B-A29E-4E6E-9730-357CCD7D8C23}" dt="2022-07-04T00:05:11.943" v="507" actId="208"/>
          <ac:spMkLst>
            <pc:docMk/>
            <pc:sldMk cId="3726667773" sldId="12860"/>
            <ac:spMk id="79" creationId="{37A7E1CB-3474-4F0F-8E46-D5950EFF2016}"/>
          </ac:spMkLst>
        </pc:spChg>
        <pc:spChg chg="add">
          <ac:chgData name="이동건" userId="4ad090f6-dadd-4301-b5d0-883b88f508af" providerId="ADAL" clId="{787D209B-A29E-4E6E-9730-357CCD7D8C23}" dt="2022-07-04T00:02:43.898" v="470"/>
          <ac:spMkLst>
            <pc:docMk/>
            <pc:sldMk cId="3726667773" sldId="12860"/>
            <ac:spMk id="80" creationId="{22E660EC-2CD6-4FEC-9C9C-14FD29C2C6D3}"/>
          </ac:spMkLst>
        </pc:spChg>
        <pc:spChg chg="add">
          <ac:chgData name="이동건" userId="4ad090f6-dadd-4301-b5d0-883b88f508af" providerId="ADAL" clId="{787D209B-A29E-4E6E-9730-357CCD7D8C23}" dt="2022-07-04T00:02:43.898" v="470"/>
          <ac:spMkLst>
            <pc:docMk/>
            <pc:sldMk cId="3726667773" sldId="12860"/>
            <ac:spMk id="81" creationId="{979D4B19-D8B5-44B7-ABC2-DA62C44D76E1}"/>
          </ac:spMkLst>
        </pc:spChg>
        <pc:spChg chg="add mod">
          <ac:chgData name="이동건" userId="4ad090f6-dadd-4301-b5d0-883b88f508af" providerId="ADAL" clId="{787D209B-A29E-4E6E-9730-357CCD7D8C23}" dt="2022-07-04T00:10:18.863" v="789" actId="1076"/>
          <ac:spMkLst>
            <pc:docMk/>
            <pc:sldMk cId="3726667773" sldId="12860"/>
            <ac:spMk id="82" creationId="{FF45AF52-1C4D-4373-B178-33449A4C2DDE}"/>
          </ac:spMkLst>
        </pc:spChg>
        <pc:spChg chg="add">
          <ac:chgData name="이동건" userId="4ad090f6-dadd-4301-b5d0-883b88f508af" providerId="ADAL" clId="{787D209B-A29E-4E6E-9730-357CCD7D8C23}" dt="2022-07-04T00:02:43.898" v="470"/>
          <ac:spMkLst>
            <pc:docMk/>
            <pc:sldMk cId="3726667773" sldId="12860"/>
            <ac:spMk id="83" creationId="{6467453D-B3C6-495D-97CC-5D96A49F5820}"/>
          </ac:spMkLst>
        </pc:spChg>
        <pc:spChg chg="add">
          <ac:chgData name="이동건" userId="4ad090f6-dadd-4301-b5d0-883b88f508af" providerId="ADAL" clId="{787D209B-A29E-4E6E-9730-357CCD7D8C23}" dt="2022-07-04T00:02:43.898" v="470"/>
          <ac:spMkLst>
            <pc:docMk/>
            <pc:sldMk cId="3726667773" sldId="12860"/>
            <ac:spMk id="85" creationId="{3BB6C176-A8A8-4AA2-86D1-6DF4D91D038C}"/>
          </ac:spMkLst>
        </pc:spChg>
        <pc:spChg chg="add">
          <ac:chgData name="이동건" userId="4ad090f6-dadd-4301-b5d0-883b88f508af" providerId="ADAL" clId="{787D209B-A29E-4E6E-9730-357CCD7D8C23}" dt="2022-07-04T00:02:43.898" v="470"/>
          <ac:spMkLst>
            <pc:docMk/>
            <pc:sldMk cId="3726667773" sldId="12860"/>
            <ac:spMk id="86" creationId="{2076D9FE-7803-4DD8-821C-CD1254484FE0}"/>
          </ac:spMkLst>
        </pc:spChg>
        <pc:spChg chg="add">
          <ac:chgData name="이동건" userId="4ad090f6-dadd-4301-b5d0-883b88f508af" providerId="ADAL" clId="{787D209B-A29E-4E6E-9730-357CCD7D8C23}" dt="2022-07-04T00:02:43.898" v="470"/>
          <ac:spMkLst>
            <pc:docMk/>
            <pc:sldMk cId="3726667773" sldId="12860"/>
            <ac:spMk id="87" creationId="{0828C5A3-8A14-4CF8-AD56-48A16E11A9EA}"/>
          </ac:spMkLst>
        </pc:spChg>
        <pc:spChg chg="add del mod">
          <ac:chgData name="이동건" userId="4ad090f6-dadd-4301-b5d0-883b88f508af" providerId="ADAL" clId="{787D209B-A29E-4E6E-9730-357CCD7D8C23}" dt="2022-07-04T00:04:41.252" v="502" actId="478"/>
          <ac:spMkLst>
            <pc:docMk/>
            <pc:sldMk cId="3726667773" sldId="12860"/>
            <ac:spMk id="88" creationId="{BA3152D4-88AF-49D8-B149-B7A2CE7E4E4B}"/>
          </ac:spMkLst>
        </pc:spChg>
        <pc:spChg chg="add mod">
          <ac:chgData name="이동건" userId="4ad090f6-dadd-4301-b5d0-883b88f508af" providerId="ADAL" clId="{787D209B-A29E-4E6E-9730-357CCD7D8C23}" dt="2022-07-04T00:07:54.204" v="722" actId="6549"/>
          <ac:spMkLst>
            <pc:docMk/>
            <pc:sldMk cId="3726667773" sldId="12860"/>
            <ac:spMk id="91" creationId="{8B4BF1B1-AF63-4618-B4D8-D2C25F017E39}"/>
          </ac:spMkLst>
        </pc:spChg>
        <pc:spChg chg="add mod">
          <ac:chgData name="이동건" userId="4ad090f6-dadd-4301-b5d0-883b88f508af" providerId="ADAL" clId="{787D209B-A29E-4E6E-9730-357CCD7D8C23}" dt="2022-07-04T00:07:35.445" v="690" actId="1076"/>
          <ac:spMkLst>
            <pc:docMk/>
            <pc:sldMk cId="3726667773" sldId="12860"/>
            <ac:spMk id="92" creationId="{76EDCE2A-CA74-421E-87C4-6EA43C0071F0}"/>
          </ac:spMkLst>
        </pc:spChg>
        <pc:spChg chg="add mod">
          <ac:chgData name="이동건" userId="4ad090f6-dadd-4301-b5d0-883b88f508af" providerId="ADAL" clId="{787D209B-A29E-4E6E-9730-357CCD7D8C23}" dt="2022-07-04T00:08:29.085" v="764" actId="20577"/>
          <ac:spMkLst>
            <pc:docMk/>
            <pc:sldMk cId="3726667773" sldId="12860"/>
            <ac:spMk id="93" creationId="{69220988-D42E-4E15-B44F-1F54BA78FF28}"/>
          </ac:spMkLst>
        </pc:spChg>
        <pc:grpChg chg="add mod">
          <ac:chgData name="이동건" userId="4ad090f6-dadd-4301-b5d0-883b88f508af" providerId="ADAL" clId="{787D209B-A29E-4E6E-9730-357CCD7D8C23}" dt="2022-07-04T00:05:51.095" v="509" actId="196"/>
          <ac:grpSpMkLst>
            <pc:docMk/>
            <pc:sldMk cId="3726667773" sldId="12860"/>
            <ac:grpSpMk id="2" creationId="{1DDB2B6F-0520-4310-94DA-B37DE1ACF93F}"/>
          </ac:grpSpMkLst>
        </pc:grp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13" creationId="{B6A8700E-A62D-46AA-99F8-4B3C96A173C8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14" creationId="{4D237BE2-9EBD-4BA0-8BF0-1D8AF1212AB7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16" creationId="{8B90261D-1779-44D9-91E8-3BBC4AD8749E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18" creationId="{D44C06FC-0ABA-400C-A4B9-8C1120388731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19" creationId="{5103C97D-DC1D-401E-ABC4-F52F5F8C3D8C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20" creationId="{CCAADECD-4302-4BC1-8CBE-F2FBD46B5948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21" creationId="{85F0CDC8-77A7-4162-80EF-FA1A61E3F048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23" creationId="{A308B327-8352-4614-849F-77D181585E6A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24" creationId="{21B27BB3-A0F1-4B18-A4BC-299376821A4E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25" creationId="{A1804566-8F50-4D22-A784-C914D32E1E90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27" creationId="{7E55B277-2172-44F5-8928-9CF96CF62EC7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29" creationId="{69F04C60-4BBA-40DF-BCBA-F0788DE905E4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30" creationId="{F8E4EFF6-DD2F-4C51-8C96-7D563E16BC35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31" creationId="{CBF25B3E-4126-48C5-B724-DD70328083C9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32" creationId="{6993B7E2-FCDC-4826-8B58-F68F802CB949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39" creationId="{FC9AFAEE-D6B2-4CCF-8808-B0976075C367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40" creationId="{C88D9AF9-C8B2-4621-B737-6867D6ACA37D}"/>
          </ac:cxnSpMkLst>
        </pc:cxnChg>
        <pc:cxnChg chg="add mod">
          <ac:chgData name="이동건" userId="4ad090f6-dadd-4301-b5d0-883b88f508af" providerId="ADAL" clId="{787D209B-A29E-4E6E-9730-357CCD7D8C23}" dt="2022-07-04T00:10:33.146" v="790" actId="1076"/>
          <ac:cxnSpMkLst>
            <pc:docMk/>
            <pc:sldMk cId="3726667773" sldId="12860"/>
            <ac:cxnSpMk id="46" creationId="{7B1CC662-7500-44C5-871F-05938D2C7043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47" creationId="{6A9F339D-F649-4502-94C8-0D5CD3B3E749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48" creationId="{9981A57F-901C-4043-848F-22EFFFC3DD1B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49" creationId="{2659527F-4C72-4C62-8B53-8BC01EA3438C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50" creationId="{8B327B82-4041-40AB-8E79-5BFA1697209A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51" creationId="{3EC2F3DB-E028-4414-84B3-ADF27E097656}"/>
          </ac:cxnSpMkLst>
        </pc:cxnChg>
        <pc:cxnChg chg="add mod">
          <ac:chgData name="이동건" userId="4ad090f6-dadd-4301-b5d0-883b88f508af" providerId="ADAL" clId="{787D209B-A29E-4E6E-9730-357CCD7D8C23}" dt="2022-07-04T00:02:07.276" v="462" actId="164"/>
          <ac:cxnSpMkLst>
            <pc:docMk/>
            <pc:sldMk cId="3726667773" sldId="12860"/>
            <ac:cxnSpMk id="52" creationId="{7CC6CD1A-E4A6-40F3-B529-2704B6DA6BE6}"/>
          </ac:cxnSpMkLst>
        </pc:cxnChg>
        <pc:cxnChg chg="add mod">
          <ac:chgData name="이동건" userId="4ad090f6-dadd-4301-b5d0-883b88f508af" providerId="ADAL" clId="{787D209B-A29E-4E6E-9730-357CCD7D8C23}" dt="2022-07-04T00:03:32.208" v="491" actId="1076"/>
          <ac:cxnSpMkLst>
            <pc:docMk/>
            <pc:sldMk cId="3726667773" sldId="12860"/>
            <ac:cxnSpMk id="54" creationId="{2F3E7843-88D4-4F6C-A303-7797DF396F1C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57" creationId="{D60ABA11-0C68-4D8F-9578-30D4DAA242EE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58" creationId="{C72EFB81-ACAB-41EC-A4D0-5202F3031301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61" creationId="{7BC2D445-FDC5-4B9D-A769-5F2E5AAE4FDE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62" creationId="{010BB2D3-1802-4C32-8B02-76B314F6F681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63" creationId="{6138F5A6-7490-4C3B-B87A-D75EE7D97AD5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64" creationId="{D95055BF-8F83-46A7-A717-7B7D8ED9BAB2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65" creationId="{37A14B59-3E0C-485A-AB05-31BE86917EBF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66" creationId="{B9771A56-DD74-4C4B-8067-66A96644266F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67" creationId="{F61D1B98-8069-4B0B-9F96-078E0DF7031C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68" creationId="{01B10878-FB60-46F5-853B-73C4480B9B48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69" creationId="{2C8CCFE6-7749-41AB-A433-867A25E2552E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70" creationId="{F7646B76-6971-4A23-81F0-A6C6942A87F1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71" creationId="{31BFA656-10E5-420A-B297-F2AE299A4E57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72" creationId="{531CD9A2-8D8E-4B38-A9AE-6707A1E42E91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73" creationId="{CC0118AE-0743-48C2-BC64-76672D7E9B32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74" creationId="{79CC389B-37F6-407A-A5EE-2A9D5351CDF5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75" creationId="{160E4E62-7D2E-47A6-BD08-206CB340B0EA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76" creationId="{F09AE737-ACFE-4861-8EF6-83FBCD286C1D}"/>
          </ac:cxnSpMkLst>
        </pc:cxnChg>
        <pc:cxnChg chg="add">
          <ac:chgData name="이동건" userId="4ad090f6-dadd-4301-b5d0-883b88f508af" providerId="ADAL" clId="{787D209B-A29E-4E6E-9730-357CCD7D8C23}" dt="2022-07-04T00:02:43.898" v="470"/>
          <ac:cxnSpMkLst>
            <pc:docMk/>
            <pc:sldMk cId="3726667773" sldId="12860"/>
            <ac:cxnSpMk id="84" creationId="{D3A983B3-453B-4545-9D80-5DF8131E62E9}"/>
          </ac:cxnSpMkLst>
        </pc:cxnChg>
        <pc:cxnChg chg="add mod">
          <ac:chgData name="이동건" userId="4ad090f6-dadd-4301-b5d0-883b88f508af" providerId="ADAL" clId="{787D209B-A29E-4E6E-9730-357CCD7D8C23}" dt="2022-07-04T00:06:07.593" v="510" actId="1582"/>
          <ac:cxnSpMkLst>
            <pc:docMk/>
            <pc:sldMk cId="3726667773" sldId="12860"/>
            <ac:cxnSpMk id="90" creationId="{A8357C1F-4C3B-4F72-80A3-50AB5688F1C1}"/>
          </ac:cxnSpMkLst>
        </pc:cxnChg>
      </pc:sldChg>
      <pc:sldChg chg="addSp modSp add">
        <pc:chgData name="이동건" userId="4ad090f6-dadd-4301-b5d0-883b88f508af" providerId="ADAL" clId="{787D209B-A29E-4E6E-9730-357CCD7D8C23}" dt="2022-07-06T00:34:03.515" v="11459"/>
        <pc:sldMkLst>
          <pc:docMk/>
          <pc:sldMk cId="3666496325" sldId="12861"/>
        </pc:sldMkLst>
        <pc:spChg chg="add mod">
          <ac:chgData name="이동건" userId="4ad090f6-dadd-4301-b5d0-883b88f508af" providerId="ADAL" clId="{787D209B-A29E-4E6E-9730-357CCD7D8C23}" dt="2022-07-04T01:27:12.857" v="3098" actId="1076"/>
          <ac:spMkLst>
            <pc:docMk/>
            <pc:sldMk cId="3666496325" sldId="12861"/>
            <ac:spMk id="2" creationId="{BF0C00BD-5CC9-4CA6-891D-94CAC1B004B0}"/>
          </ac:spMkLst>
        </pc:spChg>
        <pc:spChg chg="add mod">
          <ac:chgData name="이동건" userId="4ad090f6-dadd-4301-b5d0-883b88f508af" providerId="ADAL" clId="{787D209B-A29E-4E6E-9730-357CCD7D8C23}" dt="2022-07-04T23:52:16.216" v="3498"/>
          <ac:spMkLst>
            <pc:docMk/>
            <pc:sldMk cId="3666496325" sldId="12861"/>
            <ac:spMk id="3" creationId="{71082834-D781-4495-A037-B776A66676AD}"/>
          </ac:spMkLst>
        </pc:spChg>
        <pc:spChg chg="mod">
          <ac:chgData name="이동건" userId="4ad090f6-dadd-4301-b5d0-883b88f508af" providerId="ADAL" clId="{787D209B-A29E-4E6E-9730-357CCD7D8C23}" dt="2022-07-06T00:34:03.515" v="11459"/>
          <ac:spMkLst>
            <pc:docMk/>
            <pc:sldMk cId="3666496325" sldId="12861"/>
            <ac:spMk id="4" creationId="{18507B9F-6865-49C6-AEFE-0AF6E237C549}"/>
          </ac:spMkLst>
        </pc:spChg>
        <pc:spChg chg="add">
          <ac:chgData name="이동건" userId="4ad090f6-dadd-4301-b5d0-883b88f508af" providerId="ADAL" clId="{787D209B-A29E-4E6E-9730-357CCD7D8C23}" dt="2022-06-30T08:31:00.068" v="266"/>
          <ac:spMkLst>
            <pc:docMk/>
            <pc:sldMk cId="3666496325" sldId="12861"/>
            <ac:spMk id="43" creationId="{25E52F2F-5202-4BF2-ABDF-976A26874119}"/>
          </ac:spMkLst>
        </pc:spChg>
        <pc:spChg chg="add mod">
          <ac:chgData name="이동건" userId="4ad090f6-dadd-4301-b5d0-883b88f508af" providerId="ADAL" clId="{787D209B-A29E-4E6E-9730-357CCD7D8C23}" dt="2022-07-04T06:16:24.812" v="3226" actId="6549"/>
          <ac:spMkLst>
            <pc:docMk/>
            <pc:sldMk cId="3666496325" sldId="12861"/>
            <ac:spMk id="44" creationId="{7EE9CE20-64BD-4E4E-BB02-3ADBC3B14D35}"/>
          </ac:spMkLst>
        </pc:spChg>
        <pc:spChg chg="add mod">
          <ac:chgData name="이동건" userId="4ad090f6-dadd-4301-b5d0-883b88f508af" providerId="ADAL" clId="{787D209B-A29E-4E6E-9730-357CCD7D8C23}" dt="2022-07-04T06:16:27.046" v="3228" actId="6549"/>
          <ac:spMkLst>
            <pc:docMk/>
            <pc:sldMk cId="3666496325" sldId="12861"/>
            <ac:spMk id="45" creationId="{9A6E8833-B2E2-4D4C-B51E-86A2507891FA}"/>
          </ac:spMkLst>
        </pc:spChg>
        <pc:spChg chg="add mod">
          <ac:chgData name="이동건" userId="4ad090f6-dadd-4301-b5d0-883b88f508af" providerId="ADAL" clId="{787D209B-A29E-4E6E-9730-357CCD7D8C23}" dt="2022-07-04T06:16:29.048" v="3230" actId="6549"/>
          <ac:spMkLst>
            <pc:docMk/>
            <pc:sldMk cId="3666496325" sldId="12861"/>
            <ac:spMk id="46" creationId="{2C0F5D36-178B-48A2-8F50-01F3D34C445D}"/>
          </ac:spMkLst>
        </pc:spChg>
        <pc:spChg chg="add mod">
          <ac:chgData name="이동건" userId="4ad090f6-dadd-4301-b5d0-883b88f508af" providerId="ADAL" clId="{787D209B-A29E-4E6E-9730-357CCD7D8C23}" dt="2022-07-04T06:16:31.361" v="3232" actId="6549"/>
          <ac:spMkLst>
            <pc:docMk/>
            <pc:sldMk cId="3666496325" sldId="12861"/>
            <ac:spMk id="47" creationId="{D75E49E3-938C-4EEC-AB0C-068CC754C73A}"/>
          </ac:spMkLst>
        </pc:spChg>
        <pc:spChg chg="add mod">
          <ac:chgData name="이동건" userId="4ad090f6-dadd-4301-b5d0-883b88f508af" providerId="ADAL" clId="{787D209B-A29E-4E6E-9730-357CCD7D8C23}" dt="2022-07-04T06:16:33.519" v="3234" actId="6549"/>
          <ac:spMkLst>
            <pc:docMk/>
            <pc:sldMk cId="3666496325" sldId="12861"/>
            <ac:spMk id="48" creationId="{D61E98E6-637F-4FC9-91A3-8EDBF7B14AE5}"/>
          </ac:spMkLst>
        </pc:spChg>
        <pc:grpChg chg="add">
          <ac:chgData name="이동건" userId="4ad090f6-dadd-4301-b5d0-883b88f508af" providerId="ADAL" clId="{787D209B-A29E-4E6E-9730-357CCD7D8C23}" dt="2022-06-30T08:31:00.068" v="266"/>
          <ac:grpSpMkLst>
            <pc:docMk/>
            <pc:sldMk cId="3666496325" sldId="12861"/>
            <ac:grpSpMk id="5" creationId="{936504F3-719F-4CCC-A632-BD068527D9BA}"/>
          </ac:grpSpMkLst>
        </pc:grpChg>
      </pc:sldChg>
      <pc:sldChg chg="addSp delSp modSp add">
        <pc:chgData name="이동건" userId="4ad090f6-dadd-4301-b5d0-883b88f508af" providerId="ADAL" clId="{787D209B-A29E-4E6E-9730-357CCD7D8C23}" dt="2022-08-19T08:11:45.700" v="14509" actId="20577"/>
        <pc:sldMkLst>
          <pc:docMk/>
          <pc:sldMk cId="1652966614" sldId="12862"/>
        </pc:sldMkLst>
        <pc:spChg chg="del mod">
          <ac:chgData name="이동건" userId="4ad090f6-dadd-4301-b5d0-883b88f508af" providerId="ADAL" clId="{787D209B-A29E-4E6E-9730-357CCD7D8C23}" dt="2022-07-04T00:17:26.220" v="796" actId="478"/>
          <ac:spMkLst>
            <pc:docMk/>
            <pc:sldMk cId="1652966614" sldId="12862"/>
            <ac:spMk id="5" creationId="{F87CDF8D-DEE6-4143-830D-A641F0C75657}"/>
          </ac:spMkLst>
        </pc:spChg>
        <pc:spChg chg="mod">
          <ac:chgData name="이동건" userId="4ad090f6-dadd-4301-b5d0-883b88f508af" providerId="ADAL" clId="{787D209B-A29E-4E6E-9730-357CCD7D8C23}" dt="2022-07-04T00:17:47.516" v="804" actId="1076"/>
          <ac:spMkLst>
            <pc:docMk/>
            <pc:sldMk cId="1652966614" sldId="12862"/>
            <ac:spMk id="6" creationId="{313CC38D-7F2E-4017-8CEE-C11C8BE07440}"/>
          </ac:spMkLst>
        </pc:spChg>
        <pc:spChg chg="mod">
          <ac:chgData name="이동건" userId="4ad090f6-dadd-4301-b5d0-883b88f508af" providerId="ADAL" clId="{787D209B-A29E-4E6E-9730-357CCD7D8C23}" dt="2022-07-04T00:23:07.267" v="1014" actId="14100"/>
          <ac:spMkLst>
            <pc:docMk/>
            <pc:sldMk cId="1652966614" sldId="12862"/>
            <ac:spMk id="7" creationId="{A039B532-A229-48A6-8639-2B35F457123E}"/>
          </ac:spMkLst>
        </pc:spChg>
        <pc:spChg chg="mod">
          <ac:chgData name="이동건" userId="4ad090f6-dadd-4301-b5d0-883b88f508af" providerId="ADAL" clId="{787D209B-A29E-4E6E-9730-357CCD7D8C23}" dt="2022-07-04T00:17:43.494" v="803" actId="1076"/>
          <ac:spMkLst>
            <pc:docMk/>
            <pc:sldMk cId="1652966614" sldId="12862"/>
            <ac:spMk id="8" creationId="{A0E93C89-A048-4C46-A764-2781EDDA5824}"/>
          </ac:spMkLst>
        </pc:spChg>
        <pc:spChg chg="mod">
          <ac:chgData name="이동건" userId="4ad090f6-dadd-4301-b5d0-883b88f508af" providerId="ADAL" clId="{787D209B-A29E-4E6E-9730-357CCD7D8C23}" dt="2022-07-04T00:23:04.188" v="1012" actId="1076"/>
          <ac:spMkLst>
            <pc:docMk/>
            <pc:sldMk cId="1652966614" sldId="12862"/>
            <ac:spMk id="9" creationId="{8E4720A2-33E4-4D94-8F8E-36205F5AA45A}"/>
          </ac:spMkLst>
        </pc:spChg>
        <pc:spChg chg="mod">
          <ac:chgData name="이동건" userId="4ad090f6-dadd-4301-b5d0-883b88f508af" providerId="ADAL" clId="{787D209B-A29E-4E6E-9730-357CCD7D8C23}" dt="2022-07-04T00:23:02.821" v="1011" actId="14100"/>
          <ac:spMkLst>
            <pc:docMk/>
            <pc:sldMk cId="1652966614" sldId="12862"/>
            <ac:spMk id="10" creationId="{358BA400-5321-436D-BBBB-6ED3E0008D8C}"/>
          </ac:spMkLst>
        </pc:spChg>
        <pc:spChg chg="del">
          <ac:chgData name="이동건" userId="4ad090f6-dadd-4301-b5d0-883b88f508af" providerId="ADAL" clId="{787D209B-A29E-4E6E-9730-357CCD7D8C23}" dt="2022-07-04T00:17:12.867" v="793" actId="478"/>
          <ac:spMkLst>
            <pc:docMk/>
            <pc:sldMk cId="1652966614" sldId="12862"/>
            <ac:spMk id="59" creationId="{179E86CA-9FCC-4D62-B59B-7B0D27BD4D8D}"/>
          </ac:spMkLst>
        </pc:spChg>
        <pc:spChg chg="del">
          <ac:chgData name="이동건" userId="4ad090f6-dadd-4301-b5d0-883b88f508af" providerId="ADAL" clId="{787D209B-A29E-4E6E-9730-357CCD7D8C23}" dt="2022-07-04T00:17:12.867" v="793" actId="478"/>
          <ac:spMkLst>
            <pc:docMk/>
            <pc:sldMk cId="1652966614" sldId="12862"/>
            <ac:spMk id="60" creationId="{D62D2892-6302-4A7B-8D42-26C9C5F396AA}"/>
          </ac:spMkLst>
        </pc:spChg>
        <pc:spChg chg="del">
          <ac:chgData name="이동건" userId="4ad090f6-dadd-4301-b5d0-883b88f508af" providerId="ADAL" clId="{787D209B-A29E-4E6E-9730-357CCD7D8C23}" dt="2022-07-04T00:17:12.867" v="793" actId="478"/>
          <ac:spMkLst>
            <pc:docMk/>
            <pc:sldMk cId="1652966614" sldId="12862"/>
            <ac:spMk id="77" creationId="{B6C08E58-B886-4C6A-9AA7-BE72A3122438}"/>
          </ac:spMkLst>
        </pc:spChg>
        <pc:spChg chg="del">
          <ac:chgData name="이동건" userId="4ad090f6-dadd-4301-b5d0-883b88f508af" providerId="ADAL" clId="{787D209B-A29E-4E6E-9730-357CCD7D8C23}" dt="2022-07-04T00:17:12.867" v="793" actId="478"/>
          <ac:spMkLst>
            <pc:docMk/>
            <pc:sldMk cId="1652966614" sldId="12862"/>
            <ac:spMk id="78" creationId="{1DC8CE4D-3401-4B0E-B77E-E4884ABD633A}"/>
          </ac:spMkLst>
        </pc:spChg>
        <pc:spChg chg="del">
          <ac:chgData name="이동건" userId="4ad090f6-dadd-4301-b5d0-883b88f508af" providerId="ADAL" clId="{787D209B-A29E-4E6E-9730-357CCD7D8C23}" dt="2022-07-04T00:17:12.867" v="793" actId="478"/>
          <ac:spMkLst>
            <pc:docMk/>
            <pc:sldMk cId="1652966614" sldId="12862"/>
            <ac:spMk id="79" creationId="{37A7E1CB-3474-4F0F-8E46-D5950EFF2016}"/>
          </ac:spMkLst>
        </pc:spChg>
        <pc:spChg chg="del">
          <ac:chgData name="이동건" userId="4ad090f6-dadd-4301-b5d0-883b88f508af" providerId="ADAL" clId="{787D209B-A29E-4E6E-9730-357CCD7D8C23}" dt="2022-07-04T00:17:12.867" v="793" actId="478"/>
          <ac:spMkLst>
            <pc:docMk/>
            <pc:sldMk cId="1652966614" sldId="12862"/>
            <ac:spMk id="80" creationId="{22E660EC-2CD6-4FEC-9C9C-14FD29C2C6D3}"/>
          </ac:spMkLst>
        </pc:spChg>
        <pc:spChg chg="del">
          <ac:chgData name="이동건" userId="4ad090f6-dadd-4301-b5d0-883b88f508af" providerId="ADAL" clId="{787D209B-A29E-4E6E-9730-357CCD7D8C23}" dt="2022-07-04T00:17:12.867" v="793" actId="478"/>
          <ac:spMkLst>
            <pc:docMk/>
            <pc:sldMk cId="1652966614" sldId="12862"/>
            <ac:spMk id="81" creationId="{979D4B19-D8B5-44B7-ABC2-DA62C44D76E1}"/>
          </ac:spMkLst>
        </pc:spChg>
        <pc:spChg chg="del">
          <ac:chgData name="이동건" userId="4ad090f6-dadd-4301-b5d0-883b88f508af" providerId="ADAL" clId="{787D209B-A29E-4E6E-9730-357CCD7D8C23}" dt="2022-07-04T00:17:12.867" v="793" actId="478"/>
          <ac:spMkLst>
            <pc:docMk/>
            <pc:sldMk cId="1652966614" sldId="12862"/>
            <ac:spMk id="82" creationId="{FF45AF52-1C4D-4373-B178-33449A4C2DDE}"/>
          </ac:spMkLst>
        </pc:spChg>
        <pc:spChg chg="del">
          <ac:chgData name="이동건" userId="4ad090f6-dadd-4301-b5d0-883b88f508af" providerId="ADAL" clId="{787D209B-A29E-4E6E-9730-357CCD7D8C23}" dt="2022-07-04T00:17:12.867" v="793" actId="478"/>
          <ac:spMkLst>
            <pc:docMk/>
            <pc:sldMk cId="1652966614" sldId="12862"/>
            <ac:spMk id="83" creationId="{6467453D-B3C6-495D-97CC-5D96A49F5820}"/>
          </ac:spMkLst>
        </pc:spChg>
        <pc:spChg chg="del">
          <ac:chgData name="이동건" userId="4ad090f6-dadd-4301-b5d0-883b88f508af" providerId="ADAL" clId="{787D209B-A29E-4E6E-9730-357CCD7D8C23}" dt="2022-07-04T00:17:12.867" v="793" actId="478"/>
          <ac:spMkLst>
            <pc:docMk/>
            <pc:sldMk cId="1652966614" sldId="12862"/>
            <ac:spMk id="85" creationId="{3BB6C176-A8A8-4AA2-86D1-6DF4D91D038C}"/>
          </ac:spMkLst>
        </pc:spChg>
        <pc:spChg chg="del">
          <ac:chgData name="이동건" userId="4ad090f6-dadd-4301-b5d0-883b88f508af" providerId="ADAL" clId="{787D209B-A29E-4E6E-9730-357CCD7D8C23}" dt="2022-07-04T00:17:12.867" v="793" actId="478"/>
          <ac:spMkLst>
            <pc:docMk/>
            <pc:sldMk cId="1652966614" sldId="12862"/>
            <ac:spMk id="86" creationId="{2076D9FE-7803-4DD8-821C-CD1254484FE0}"/>
          </ac:spMkLst>
        </pc:spChg>
        <pc:spChg chg="del">
          <ac:chgData name="이동건" userId="4ad090f6-dadd-4301-b5d0-883b88f508af" providerId="ADAL" clId="{787D209B-A29E-4E6E-9730-357CCD7D8C23}" dt="2022-07-04T00:17:12.867" v="793" actId="478"/>
          <ac:spMkLst>
            <pc:docMk/>
            <pc:sldMk cId="1652966614" sldId="12862"/>
            <ac:spMk id="87" creationId="{0828C5A3-8A14-4CF8-AD56-48A16E11A9EA}"/>
          </ac:spMkLst>
        </pc:spChg>
        <pc:spChg chg="add mod">
          <ac:chgData name="이동건" userId="4ad090f6-dadd-4301-b5d0-883b88f508af" providerId="ADAL" clId="{787D209B-A29E-4E6E-9730-357CCD7D8C23}" dt="2022-07-04T00:18:33.627" v="895" actId="1076"/>
          <ac:spMkLst>
            <pc:docMk/>
            <pc:sldMk cId="1652966614" sldId="12862"/>
            <ac:spMk id="88" creationId="{BD19FC12-E9E8-43AE-B94B-196096CD3CDA}"/>
          </ac:spMkLst>
        </pc:spChg>
        <pc:spChg chg="add mod">
          <ac:chgData name="이동건" userId="4ad090f6-dadd-4301-b5d0-883b88f508af" providerId="ADAL" clId="{787D209B-A29E-4E6E-9730-357CCD7D8C23}" dt="2022-07-04T00:28:18.100" v="1392" actId="1076"/>
          <ac:spMkLst>
            <pc:docMk/>
            <pc:sldMk cId="1652966614" sldId="12862"/>
            <ac:spMk id="89" creationId="{09F2B1D1-5F46-467D-92CA-A2C2A91F8EE5}"/>
          </ac:spMkLst>
        </pc:spChg>
        <pc:spChg chg="del">
          <ac:chgData name="이동건" userId="4ad090f6-dadd-4301-b5d0-883b88f508af" providerId="ADAL" clId="{787D209B-A29E-4E6E-9730-357CCD7D8C23}" dt="2022-07-04T00:17:12.867" v="793" actId="478"/>
          <ac:spMkLst>
            <pc:docMk/>
            <pc:sldMk cId="1652966614" sldId="12862"/>
            <ac:spMk id="91" creationId="{8B4BF1B1-AF63-4618-B4D8-D2C25F017E39}"/>
          </ac:spMkLst>
        </pc:spChg>
        <pc:spChg chg="del">
          <ac:chgData name="이동건" userId="4ad090f6-dadd-4301-b5d0-883b88f508af" providerId="ADAL" clId="{787D209B-A29E-4E6E-9730-357CCD7D8C23}" dt="2022-07-04T00:17:12.867" v="793" actId="478"/>
          <ac:spMkLst>
            <pc:docMk/>
            <pc:sldMk cId="1652966614" sldId="12862"/>
            <ac:spMk id="92" creationId="{76EDCE2A-CA74-421E-87C4-6EA43C0071F0}"/>
          </ac:spMkLst>
        </pc:spChg>
        <pc:spChg chg="del">
          <ac:chgData name="이동건" userId="4ad090f6-dadd-4301-b5d0-883b88f508af" providerId="ADAL" clId="{787D209B-A29E-4E6E-9730-357CCD7D8C23}" dt="2022-07-04T00:17:12.867" v="793" actId="478"/>
          <ac:spMkLst>
            <pc:docMk/>
            <pc:sldMk cId="1652966614" sldId="12862"/>
            <ac:spMk id="93" creationId="{69220988-D42E-4E15-B44F-1F54BA78FF28}"/>
          </ac:spMkLst>
        </pc:spChg>
        <pc:spChg chg="add del mod">
          <ac:chgData name="이동건" userId="4ad090f6-dadd-4301-b5d0-883b88f508af" providerId="ADAL" clId="{787D209B-A29E-4E6E-9730-357CCD7D8C23}" dt="2022-07-04T00:22:53.373" v="1008" actId="478"/>
          <ac:spMkLst>
            <pc:docMk/>
            <pc:sldMk cId="1652966614" sldId="12862"/>
            <ac:spMk id="94" creationId="{3915278F-D7DE-453B-8E11-40F7618C2BD8}"/>
          </ac:spMkLst>
        </pc:spChg>
        <pc:spChg chg="add mod ord">
          <ac:chgData name="이동건" userId="4ad090f6-dadd-4301-b5d0-883b88f508af" providerId="ADAL" clId="{787D209B-A29E-4E6E-9730-357CCD7D8C23}" dt="2022-07-04T00:37:11.202" v="1659" actId="20577"/>
          <ac:spMkLst>
            <pc:docMk/>
            <pc:sldMk cId="1652966614" sldId="12862"/>
            <ac:spMk id="97" creationId="{4671B103-02DB-40FB-99A5-B45F4EDB7A29}"/>
          </ac:spMkLst>
        </pc:spChg>
        <pc:spChg chg="add mod">
          <ac:chgData name="이동건" userId="4ad090f6-dadd-4301-b5d0-883b88f508af" providerId="ADAL" clId="{787D209B-A29E-4E6E-9730-357CCD7D8C23}" dt="2022-07-04T00:51:17.088" v="1703" actId="113"/>
          <ac:spMkLst>
            <pc:docMk/>
            <pc:sldMk cId="1652966614" sldId="12862"/>
            <ac:spMk id="98" creationId="{3C7FE399-311C-4F66-9BEA-36D4C9CAB4E0}"/>
          </ac:spMkLst>
        </pc:spChg>
        <pc:spChg chg="add mod">
          <ac:chgData name="이동건" userId="4ad090f6-dadd-4301-b5d0-883b88f508af" providerId="ADAL" clId="{787D209B-A29E-4E6E-9730-357CCD7D8C23}" dt="2022-08-19T08:11:45.700" v="14509" actId="20577"/>
          <ac:spMkLst>
            <pc:docMk/>
            <pc:sldMk cId="1652966614" sldId="12862"/>
            <ac:spMk id="99" creationId="{6B40222D-DB8B-40A5-A039-BC23FE41A5D6}"/>
          </ac:spMkLst>
        </pc:spChg>
        <pc:spChg chg="add mod">
          <ac:chgData name="이동건" userId="4ad090f6-dadd-4301-b5d0-883b88f508af" providerId="ADAL" clId="{787D209B-A29E-4E6E-9730-357CCD7D8C23}" dt="2022-07-04T00:32:13.283" v="1493" actId="20577"/>
          <ac:spMkLst>
            <pc:docMk/>
            <pc:sldMk cId="1652966614" sldId="12862"/>
            <ac:spMk id="101" creationId="{87B17C07-385E-4D85-AD28-716202E8A7A1}"/>
          </ac:spMkLst>
        </pc:spChg>
        <pc:spChg chg="add mod">
          <ac:chgData name="이동건" userId="4ad090f6-dadd-4301-b5d0-883b88f508af" providerId="ADAL" clId="{787D209B-A29E-4E6E-9730-357CCD7D8C23}" dt="2022-07-04T00:55:02.740" v="1815"/>
          <ac:spMkLst>
            <pc:docMk/>
            <pc:sldMk cId="1652966614" sldId="12862"/>
            <ac:spMk id="102" creationId="{CD2A3571-FB11-48BD-A900-CC39BB84158A}"/>
          </ac:spMkLst>
        </pc:spChg>
        <pc:spChg chg="add del mod">
          <ac:chgData name="이동건" userId="4ad090f6-dadd-4301-b5d0-883b88f508af" providerId="ADAL" clId="{787D209B-A29E-4E6E-9730-357CCD7D8C23}" dt="2022-07-04T00:55:04.088" v="1817"/>
          <ac:spMkLst>
            <pc:docMk/>
            <pc:sldMk cId="1652966614" sldId="12862"/>
            <ac:spMk id="103" creationId="{1885B702-83A6-4A34-BDB1-956E21D21BC6}"/>
          </ac:spMkLst>
        </pc:spChg>
        <pc:spChg chg="add mod">
          <ac:chgData name="이동건" userId="4ad090f6-dadd-4301-b5d0-883b88f508af" providerId="ADAL" clId="{787D209B-A29E-4E6E-9730-357CCD7D8C23}" dt="2022-07-04T00:54:49.560" v="1810" actId="1076"/>
          <ac:spMkLst>
            <pc:docMk/>
            <pc:sldMk cId="1652966614" sldId="12862"/>
            <ac:spMk id="104" creationId="{B9380A7D-4479-44F2-A8C5-971350146801}"/>
          </ac:spMkLst>
        </pc:spChg>
        <pc:spChg chg="add mod">
          <ac:chgData name="이동건" userId="4ad090f6-dadd-4301-b5d0-883b88f508af" providerId="ADAL" clId="{787D209B-A29E-4E6E-9730-357CCD7D8C23}" dt="2022-07-04T00:55:18.778" v="1821" actId="11"/>
          <ac:spMkLst>
            <pc:docMk/>
            <pc:sldMk cId="1652966614" sldId="12862"/>
            <ac:spMk id="107" creationId="{EC4E8384-24D3-41AF-A37C-D0A8D7F35022}"/>
          </ac:spMkLst>
        </pc:spChg>
        <pc:spChg chg="add mod">
          <ac:chgData name="이동건" userId="4ad090f6-dadd-4301-b5d0-883b88f508af" providerId="ADAL" clId="{787D209B-A29E-4E6E-9730-357CCD7D8C23}" dt="2022-07-04T00:54:41.433" v="1808" actId="1076"/>
          <ac:spMkLst>
            <pc:docMk/>
            <pc:sldMk cId="1652966614" sldId="12862"/>
            <ac:spMk id="108" creationId="{F7B839D4-8053-45D9-AF22-2387254ECBA0}"/>
          </ac:spMkLst>
        </pc:spChg>
        <pc:spChg chg="add mod">
          <ac:chgData name="이동건" userId="4ad090f6-dadd-4301-b5d0-883b88f508af" providerId="ADAL" clId="{787D209B-A29E-4E6E-9730-357CCD7D8C23}" dt="2022-07-04T00:55:53.606" v="1847" actId="404"/>
          <ac:spMkLst>
            <pc:docMk/>
            <pc:sldMk cId="1652966614" sldId="12862"/>
            <ac:spMk id="117" creationId="{5DBE7E53-C016-4115-8B1D-0673BCBC6AFE}"/>
          </ac:spMkLst>
        </pc:spChg>
        <pc:spChg chg="add mod">
          <ac:chgData name="이동건" userId="4ad090f6-dadd-4301-b5d0-883b88f508af" providerId="ADAL" clId="{787D209B-A29E-4E6E-9730-357CCD7D8C23}" dt="2022-07-04T01:06:05.562" v="2082" actId="1076"/>
          <ac:spMkLst>
            <pc:docMk/>
            <pc:sldMk cId="1652966614" sldId="12862"/>
            <ac:spMk id="118" creationId="{075223CE-E0FE-48AF-8E9C-9AA6E062FCE0}"/>
          </ac:spMkLst>
        </pc:spChg>
        <pc:spChg chg="add mod">
          <ac:chgData name="이동건" userId="4ad090f6-dadd-4301-b5d0-883b88f508af" providerId="ADAL" clId="{787D209B-A29E-4E6E-9730-357CCD7D8C23}" dt="2022-07-04T01:12:10.103" v="2317" actId="20577"/>
          <ac:spMkLst>
            <pc:docMk/>
            <pc:sldMk cId="1652966614" sldId="12862"/>
            <ac:spMk id="119" creationId="{941A31FC-033C-4671-A187-FCBBEC87838A}"/>
          </ac:spMkLst>
        </pc:spChg>
        <pc:grpChg chg="del">
          <ac:chgData name="이동건" userId="4ad090f6-dadd-4301-b5d0-883b88f508af" providerId="ADAL" clId="{787D209B-A29E-4E6E-9730-357CCD7D8C23}" dt="2022-07-04T00:17:12.867" v="793" actId="478"/>
          <ac:grpSpMkLst>
            <pc:docMk/>
            <pc:sldMk cId="1652966614" sldId="12862"/>
            <ac:grpSpMk id="2" creationId="{1DDB2B6F-0520-4310-94DA-B37DE1ACF93F}"/>
          </ac:grpSpMkLst>
        </pc:grpChg>
        <pc:cxnChg chg="add mod">
          <ac:chgData name="이동건" userId="4ad090f6-dadd-4301-b5d0-883b88f508af" providerId="ADAL" clId="{787D209B-A29E-4E6E-9730-357CCD7D8C23}" dt="2022-07-04T00:28:18.100" v="1392" actId="1076"/>
          <ac:cxnSpMkLst>
            <pc:docMk/>
            <pc:sldMk cId="1652966614" sldId="12862"/>
            <ac:cxnSpMk id="11" creationId="{7F19C15F-1518-4210-9660-BEE1D803F332}"/>
          </ac:cxnSpMkLst>
        </pc:cxnChg>
        <pc:cxnChg chg="mod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18" creationId="{D44C06FC-0ABA-400C-A4B9-8C1120388731}"/>
          </ac:cxnSpMkLst>
        </pc:cxnChg>
        <pc:cxnChg chg="mod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19" creationId="{5103C97D-DC1D-401E-ABC4-F52F5F8C3D8C}"/>
          </ac:cxnSpMkLst>
        </pc:cxnChg>
        <pc:cxnChg chg="mod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20" creationId="{CCAADECD-4302-4BC1-8CBE-F2FBD46B5948}"/>
          </ac:cxnSpMkLst>
        </pc:cxnChg>
        <pc:cxnChg chg="add mod">
          <ac:chgData name="이동건" userId="4ad090f6-dadd-4301-b5d0-883b88f508af" providerId="ADAL" clId="{787D209B-A29E-4E6E-9730-357CCD7D8C23}" dt="2022-07-06T04:04:25.074" v="12092" actId="14100"/>
          <ac:cxnSpMkLst>
            <pc:docMk/>
            <pc:sldMk cId="1652966614" sldId="12862"/>
            <ac:cxnSpMk id="25" creationId="{5A6C24C6-DE94-44FA-B343-6DF7B12B0A88}"/>
          </ac:cxnSpMkLst>
        </pc:cxnChg>
        <pc:cxnChg chg="mod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25" creationId="{A1804566-8F50-4D22-A784-C914D32E1E90}"/>
          </ac:cxnSpMkLst>
        </pc:cxnChg>
        <pc:cxnChg chg="add mod">
          <ac:chgData name="이동건" userId="4ad090f6-dadd-4301-b5d0-883b88f508af" providerId="ADAL" clId="{787D209B-A29E-4E6E-9730-357CCD7D8C23}" dt="2022-07-06T04:04:32.496" v="12095" actId="14100"/>
          <ac:cxnSpMkLst>
            <pc:docMk/>
            <pc:sldMk cId="1652966614" sldId="12862"/>
            <ac:cxnSpMk id="28" creationId="{4933DB21-1E02-4182-AB9C-1FA4DAD6437B}"/>
          </ac:cxnSpMkLst>
        </pc:cxnChg>
        <pc:cxnChg chg="mod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39" creationId="{FC9AFAEE-D6B2-4CCF-8808-B0976075C367}"/>
          </ac:cxnSpMkLst>
        </pc:cxnChg>
        <pc:cxnChg chg="mod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40" creationId="{C88D9AF9-C8B2-4621-B737-6867D6ACA37D}"/>
          </ac:cxnSpMkLst>
        </pc:cxnChg>
        <pc:cxnChg chg="mod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46" creationId="{7B1CC662-7500-44C5-871F-05938D2C7043}"/>
          </ac:cxnSpMkLst>
        </pc:cxnChg>
        <pc:cxnChg chg="mod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47" creationId="{6A9F339D-F649-4502-94C8-0D5CD3B3E749}"/>
          </ac:cxnSpMkLst>
        </pc:cxnChg>
        <pc:cxnChg chg="mod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48" creationId="{9981A57F-901C-4043-848F-22EFFFC3DD1B}"/>
          </ac:cxnSpMkLst>
        </pc:cxnChg>
        <pc:cxnChg chg="mod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49" creationId="{2659527F-4C72-4C62-8B53-8BC01EA3438C}"/>
          </ac:cxnSpMkLst>
        </pc:cxnChg>
        <pc:cxnChg chg="mod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50" creationId="{8B327B82-4041-40AB-8E79-5BFA1697209A}"/>
          </ac:cxnSpMkLst>
        </pc:cxnChg>
        <pc:cxnChg chg="mod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51" creationId="{3EC2F3DB-E028-4414-84B3-ADF27E097656}"/>
          </ac:cxnSpMkLst>
        </pc:cxnChg>
        <pc:cxnChg chg="mod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52" creationId="{7CC6CD1A-E4A6-40F3-B529-2704B6DA6BE6}"/>
          </ac:cxnSpMkLst>
        </pc:cxnChg>
        <pc:cxnChg chg="mod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54" creationId="{2F3E7843-88D4-4F6C-A303-7797DF396F1C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57" creationId="{D60ABA11-0C68-4D8F-9578-30D4DAA242EE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58" creationId="{C72EFB81-ACAB-41EC-A4D0-5202F3031301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61" creationId="{7BC2D445-FDC5-4B9D-A769-5F2E5AAE4FDE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62" creationId="{010BB2D3-1802-4C32-8B02-76B314F6F681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63" creationId="{6138F5A6-7490-4C3B-B87A-D75EE7D97AD5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64" creationId="{D95055BF-8F83-46A7-A717-7B7D8ED9BAB2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65" creationId="{37A14B59-3E0C-485A-AB05-31BE86917EBF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66" creationId="{B9771A56-DD74-4C4B-8067-66A96644266F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67" creationId="{F61D1B98-8069-4B0B-9F96-078E0DF7031C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68" creationId="{01B10878-FB60-46F5-853B-73C4480B9B48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69" creationId="{2C8CCFE6-7749-41AB-A433-867A25E2552E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70" creationId="{F7646B76-6971-4A23-81F0-A6C6942A87F1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71" creationId="{31BFA656-10E5-420A-B297-F2AE299A4E57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72" creationId="{531CD9A2-8D8E-4B38-A9AE-6707A1E42E91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73" creationId="{CC0118AE-0743-48C2-BC64-76672D7E9B32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74" creationId="{79CC389B-37F6-407A-A5EE-2A9D5351CDF5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75" creationId="{160E4E62-7D2E-47A6-BD08-206CB340B0EA}"/>
          </ac:cxnSpMkLst>
        </pc:cxnChg>
        <pc:cxnChg chg="del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76" creationId="{F09AE737-ACFE-4861-8EF6-83FBCD286C1D}"/>
          </ac:cxnSpMkLst>
        </pc:cxnChg>
        <pc:cxnChg chg="del mod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84" creationId="{D3A983B3-453B-4545-9D80-5DF8131E62E9}"/>
          </ac:cxnSpMkLst>
        </pc:cxnChg>
        <pc:cxnChg chg="del mod">
          <ac:chgData name="이동건" userId="4ad090f6-dadd-4301-b5d0-883b88f508af" providerId="ADAL" clId="{787D209B-A29E-4E6E-9730-357CCD7D8C23}" dt="2022-07-04T00:17:12.867" v="793" actId="478"/>
          <ac:cxnSpMkLst>
            <pc:docMk/>
            <pc:sldMk cId="1652966614" sldId="12862"/>
            <ac:cxnSpMk id="90" creationId="{A8357C1F-4C3B-4F72-80A3-50AB5688F1C1}"/>
          </ac:cxnSpMkLst>
        </pc:cxnChg>
        <pc:cxnChg chg="add mod">
          <ac:chgData name="이동건" userId="4ad090f6-dadd-4301-b5d0-883b88f508af" providerId="ADAL" clId="{787D209B-A29E-4E6E-9730-357CCD7D8C23}" dt="2022-07-04T00:55:08.633" v="1819" actId="14100"/>
          <ac:cxnSpMkLst>
            <pc:docMk/>
            <pc:sldMk cId="1652966614" sldId="12862"/>
            <ac:cxnSpMk id="106" creationId="{56E7E4F3-C647-4591-A69F-E2C38A92ABCA}"/>
          </ac:cxnSpMkLst>
        </pc:cxnChg>
        <pc:cxnChg chg="add mod">
          <ac:chgData name="이동건" userId="4ad090f6-dadd-4301-b5d0-883b88f508af" providerId="ADAL" clId="{787D209B-A29E-4E6E-9730-357CCD7D8C23}" dt="2022-07-04T00:55:06.392" v="1818" actId="14100"/>
          <ac:cxnSpMkLst>
            <pc:docMk/>
            <pc:sldMk cId="1652966614" sldId="12862"/>
            <ac:cxnSpMk id="109" creationId="{45B2903D-9BC4-4B0C-ACAE-C84845A414CF}"/>
          </ac:cxnSpMkLst>
        </pc:cxnChg>
      </pc:sldChg>
      <pc:sldChg chg="addSp delSp modSp add">
        <pc:chgData name="이동건" userId="4ad090f6-dadd-4301-b5d0-883b88f508af" providerId="ADAL" clId="{787D209B-A29E-4E6E-9730-357CCD7D8C23}" dt="2022-07-04T00:36:47.132" v="1647" actId="20577"/>
        <pc:sldMkLst>
          <pc:docMk/>
          <pc:sldMk cId="3723534716" sldId="12863"/>
        </pc:sldMkLst>
        <pc:spChg chg="add mod">
          <ac:chgData name="이동건" userId="4ad090f6-dadd-4301-b5d0-883b88f508af" providerId="ADAL" clId="{787D209B-A29E-4E6E-9730-357CCD7D8C23}" dt="2022-07-04T00:21:02.085" v="978" actId="20577"/>
          <ac:spMkLst>
            <pc:docMk/>
            <pc:sldMk cId="3723534716" sldId="12863"/>
            <ac:spMk id="3" creationId="{A3875B7B-27B1-43DF-A7B6-19A6D351A1A6}"/>
          </ac:spMkLst>
        </pc:spChg>
        <pc:spChg chg="mod">
          <ac:chgData name="이동건" userId="4ad090f6-dadd-4301-b5d0-883b88f508af" providerId="ADAL" clId="{787D209B-A29E-4E6E-9730-357CCD7D8C23}" dt="2022-07-04T00:36:31.031" v="1632" actId="20577"/>
          <ac:spMkLst>
            <pc:docMk/>
            <pc:sldMk cId="3723534716" sldId="12863"/>
            <ac:spMk id="5" creationId="{F87CDF8D-DEE6-4143-830D-A641F0C75657}"/>
          </ac:spMkLst>
        </pc:spChg>
        <pc:spChg chg="mod">
          <ac:chgData name="이동건" userId="4ad090f6-dadd-4301-b5d0-883b88f508af" providerId="ADAL" clId="{787D209B-A29E-4E6E-9730-357CCD7D8C23}" dt="2022-07-04T00:20:24.412" v="913" actId="1076"/>
          <ac:spMkLst>
            <pc:docMk/>
            <pc:sldMk cId="3723534716" sldId="12863"/>
            <ac:spMk id="6" creationId="{313CC38D-7F2E-4017-8CEE-C11C8BE07440}"/>
          </ac:spMkLst>
        </pc:spChg>
        <pc:spChg chg="mod">
          <ac:chgData name="이동건" userId="4ad090f6-dadd-4301-b5d0-883b88f508af" providerId="ADAL" clId="{787D209B-A29E-4E6E-9730-357CCD7D8C23}" dt="2022-07-04T00:20:24.412" v="913" actId="1076"/>
          <ac:spMkLst>
            <pc:docMk/>
            <pc:sldMk cId="3723534716" sldId="12863"/>
            <ac:spMk id="7" creationId="{A039B532-A229-48A6-8639-2B35F457123E}"/>
          </ac:spMkLst>
        </pc:spChg>
        <pc:spChg chg="mod">
          <ac:chgData name="이동건" userId="4ad090f6-dadd-4301-b5d0-883b88f508af" providerId="ADAL" clId="{787D209B-A29E-4E6E-9730-357CCD7D8C23}" dt="2022-07-04T00:20:24.412" v="913" actId="1076"/>
          <ac:spMkLst>
            <pc:docMk/>
            <pc:sldMk cId="3723534716" sldId="12863"/>
            <ac:spMk id="8" creationId="{A0E93C89-A048-4C46-A764-2781EDDA5824}"/>
          </ac:spMkLst>
        </pc:spChg>
        <pc:spChg chg="mod">
          <ac:chgData name="이동건" userId="4ad090f6-dadd-4301-b5d0-883b88f508af" providerId="ADAL" clId="{787D209B-A29E-4E6E-9730-357CCD7D8C23}" dt="2022-07-04T00:20:24.412" v="913" actId="1076"/>
          <ac:spMkLst>
            <pc:docMk/>
            <pc:sldMk cId="3723534716" sldId="12863"/>
            <ac:spMk id="9" creationId="{8E4720A2-33E4-4D94-8F8E-36205F5AA45A}"/>
          </ac:spMkLst>
        </pc:spChg>
        <pc:spChg chg="mod">
          <ac:chgData name="이동건" userId="4ad090f6-dadd-4301-b5d0-883b88f508af" providerId="ADAL" clId="{787D209B-A29E-4E6E-9730-357CCD7D8C23}" dt="2022-07-04T00:20:24.412" v="913" actId="1076"/>
          <ac:spMkLst>
            <pc:docMk/>
            <pc:sldMk cId="3723534716" sldId="12863"/>
            <ac:spMk id="10" creationId="{358BA400-5321-436D-BBBB-6ED3E0008D8C}"/>
          </ac:spMkLst>
        </pc:spChg>
        <pc:spChg chg="add del">
          <ac:chgData name="이동건" userId="4ad090f6-dadd-4301-b5d0-883b88f508af" providerId="ADAL" clId="{787D209B-A29E-4E6E-9730-357CCD7D8C23}" dt="2022-07-04T00:20:14.869" v="909" actId="478"/>
          <ac:spMkLst>
            <pc:docMk/>
            <pc:sldMk cId="3723534716" sldId="12863"/>
            <ac:spMk id="17" creationId="{D608F00C-6980-4E6F-BAA9-9C874EA202BC}"/>
          </ac:spMkLst>
        </pc:spChg>
        <pc:spChg chg="add del">
          <ac:chgData name="이동건" userId="4ad090f6-dadd-4301-b5d0-883b88f508af" providerId="ADAL" clId="{787D209B-A29E-4E6E-9730-357CCD7D8C23}" dt="2022-07-04T00:20:16.898" v="910" actId="478"/>
          <ac:spMkLst>
            <pc:docMk/>
            <pc:sldMk cId="3723534716" sldId="12863"/>
            <ac:spMk id="59" creationId="{179E86CA-9FCC-4D62-B59B-7B0D27BD4D8D}"/>
          </ac:spMkLst>
        </pc:spChg>
        <pc:spChg chg="add del">
          <ac:chgData name="이동건" userId="4ad090f6-dadd-4301-b5d0-883b88f508af" providerId="ADAL" clId="{787D209B-A29E-4E6E-9730-357CCD7D8C23}" dt="2022-07-04T00:20:16.898" v="910" actId="478"/>
          <ac:spMkLst>
            <pc:docMk/>
            <pc:sldMk cId="3723534716" sldId="12863"/>
            <ac:spMk id="60" creationId="{D62D2892-6302-4A7B-8D42-26C9C5F396AA}"/>
          </ac:spMkLst>
        </pc:spChg>
        <pc:spChg chg="add del">
          <ac:chgData name="이동건" userId="4ad090f6-dadd-4301-b5d0-883b88f508af" providerId="ADAL" clId="{787D209B-A29E-4E6E-9730-357CCD7D8C23}" dt="2022-07-04T00:20:16.898" v="910" actId="478"/>
          <ac:spMkLst>
            <pc:docMk/>
            <pc:sldMk cId="3723534716" sldId="12863"/>
            <ac:spMk id="77" creationId="{B6C08E58-B886-4C6A-9AA7-BE72A3122438}"/>
          </ac:spMkLst>
        </pc:spChg>
        <pc:spChg chg="add del">
          <ac:chgData name="이동건" userId="4ad090f6-dadd-4301-b5d0-883b88f508af" providerId="ADAL" clId="{787D209B-A29E-4E6E-9730-357CCD7D8C23}" dt="2022-07-04T00:20:16.898" v="910" actId="478"/>
          <ac:spMkLst>
            <pc:docMk/>
            <pc:sldMk cId="3723534716" sldId="12863"/>
            <ac:spMk id="78" creationId="{1DC8CE4D-3401-4B0E-B77E-E4884ABD633A}"/>
          </ac:spMkLst>
        </pc:spChg>
        <pc:spChg chg="add del">
          <ac:chgData name="이동건" userId="4ad090f6-dadd-4301-b5d0-883b88f508af" providerId="ADAL" clId="{787D209B-A29E-4E6E-9730-357CCD7D8C23}" dt="2022-07-04T00:20:16.898" v="910" actId="478"/>
          <ac:spMkLst>
            <pc:docMk/>
            <pc:sldMk cId="3723534716" sldId="12863"/>
            <ac:spMk id="79" creationId="{37A7E1CB-3474-4F0F-8E46-D5950EFF2016}"/>
          </ac:spMkLst>
        </pc:spChg>
        <pc:spChg chg="add del">
          <ac:chgData name="이동건" userId="4ad090f6-dadd-4301-b5d0-883b88f508af" providerId="ADAL" clId="{787D209B-A29E-4E6E-9730-357CCD7D8C23}" dt="2022-07-04T00:20:16.898" v="910" actId="478"/>
          <ac:spMkLst>
            <pc:docMk/>
            <pc:sldMk cId="3723534716" sldId="12863"/>
            <ac:spMk id="80" creationId="{22E660EC-2CD6-4FEC-9C9C-14FD29C2C6D3}"/>
          </ac:spMkLst>
        </pc:spChg>
        <pc:spChg chg="add del">
          <ac:chgData name="이동건" userId="4ad090f6-dadd-4301-b5d0-883b88f508af" providerId="ADAL" clId="{787D209B-A29E-4E6E-9730-357CCD7D8C23}" dt="2022-07-04T00:20:16.898" v="910" actId="478"/>
          <ac:spMkLst>
            <pc:docMk/>
            <pc:sldMk cId="3723534716" sldId="12863"/>
            <ac:spMk id="81" creationId="{979D4B19-D8B5-44B7-ABC2-DA62C44D76E1}"/>
          </ac:spMkLst>
        </pc:spChg>
        <pc:spChg chg="add del">
          <ac:chgData name="이동건" userId="4ad090f6-dadd-4301-b5d0-883b88f508af" providerId="ADAL" clId="{787D209B-A29E-4E6E-9730-357CCD7D8C23}" dt="2022-07-04T00:20:16.898" v="910" actId="478"/>
          <ac:spMkLst>
            <pc:docMk/>
            <pc:sldMk cId="3723534716" sldId="12863"/>
            <ac:spMk id="82" creationId="{FF45AF52-1C4D-4373-B178-33449A4C2DDE}"/>
          </ac:spMkLst>
        </pc:spChg>
        <pc:spChg chg="add del">
          <ac:chgData name="이동건" userId="4ad090f6-dadd-4301-b5d0-883b88f508af" providerId="ADAL" clId="{787D209B-A29E-4E6E-9730-357CCD7D8C23}" dt="2022-07-04T00:20:16.898" v="910" actId="478"/>
          <ac:spMkLst>
            <pc:docMk/>
            <pc:sldMk cId="3723534716" sldId="12863"/>
            <ac:spMk id="83" creationId="{6467453D-B3C6-495D-97CC-5D96A49F5820}"/>
          </ac:spMkLst>
        </pc:spChg>
        <pc:spChg chg="add del">
          <ac:chgData name="이동건" userId="4ad090f6-dadd-4301-b5d0-883b88f508af" providerId="ADAL" clId="{787D209B-A29E-4E6E-9730-357CCD7D8C23}" dt="2022-07-04T00:20:16.898" v="910" actId="478"/>
          <ac:spMkLst>
            <pc:docMk/>
            <pc:sldMk cId="3723534716" sldId="12863"/>
            <ac:spMk id="85" creationId="{3BB6C176-A8A8-4AA2-86D1-6DF4D91D038C}"/>
          </ac:spMkLst>
        </pc:spChg>
        <pc:spChg chg="add del">
          <ac:chgData name="이동건" userId="4ad090f6-dadd-4301-b5d0-883b88f508af" providerId="ADAL" clId="{787D209B-A29E-4E6E-9730-357CCD7D8C23}" dt="2022-07-04T00:20:16.898" v="910" actId="478"/>
          <ac:spMkLst>
            <pc:docMk/>
            <pc:sldMk cId="3723534716" sldId="12863"/>
            <ac:spMk id="86" creationId="{2076D9FE-7803-4DD8-821C-CD1254484FE0}"/>
          </ac:spMkLst>
        </pc:spChg>
        <pc:spChg chg="add del">
          <ac:chgData name="이동건" userId="4ad090f6-dadd-4301-b5d0-883b88f508af" providerId="ADAL" clId="{787D209B-A29E-4E6E-9730-357CCD7D8C23}" dt="2022-07-04T00:20:16.898" v="910" actId="478"/>
          <ac:spMkLst>
            <pc:docMk/>
            <pc:sldMk cId="3723534716" sldId="12863"/>
            <ac:spMk id="87" creationId="{0828C5A3-8A14-4CF8-AD56-48A16E11A9EA}"/>
          </ac:spMkLst>
        </pc:spChg>
        <pc:spChg chg="add del">
          <ac:chgData name="이동건" userId="4ad090f6-dadd-4301-b5d0-883b88f508af" providerId="ADAL" clId="{787D209B-A29E-4E6E-9730-357CCD7D8C23}" dt="2022-07-04T00:20:16.898" v="910" actId="478"/>
          <ac:spMkLst>
            <pc:docMk/>
            <pc:sldMk cId="3723534716" sldId="12863"/>
            <ac:spMk id="91" creationId="{8B4BF1B1-AF63-4618-B4D8-D2C25F017E39}"/>
          </ac:spMkLst>
        </pc:spChg>
        <pc:spChg chg="add del">
          <ac:chgData name="이동건" userId="4ad090f6-dadd-4301-b5d0-883b88f508af" providerId="ADAL" clId="{787D209B-A29E-4E6E-9730-357CCD7D8C23}" dt="2022-07-04T00:20:16.898" v="910" actId="478"/>
          <ac:spMkLst>
            <pc:docMk/>
            <pc:sldMk cId="3723534716" sldId="12863"/>
            <ac:spMk id="92" creationId="{76EDCE2A-CA74-421E-87C4-6EA43C0071F0}"/>
          </ac:spMkLst>
        </pc:spChg>
        <pc:spChg chg="add del">
          <ac:chgData name="이동건" userId="4ad090f6-dadd-4301-b5d0-883b88f508af" providerId="ADAL" clId="{787D209B-A29E-4E6E-9730-357CCD7D8C23}" dt="2022-07-04T00:20:16.898" v="910" actId="478"/>
          <ac:spMkLst>
            <pc:docMk/>
            <pc:sldMk cId="3723534716" sldId="12863"/>
            <ac:spMk id="93" creationId="{69220988-D42E-4E15-B44F-1F54BA78FF28}"/>
          </ac:spMkLst>
        </pc:spChg>
        <pc:spChg chg="add mod">
          <ac:chgData name="이동건" userId="4ad090f6-dadd-4301-b5d0-883b88f508af" providerId="ADAL" clId="{787D209B-A29E-4E6E-9730-357CCD7D8C23}" dt="2022-07-04T00:36:40.697" v="1641" actId="20577"/>
          <ac:spMkLst>
            <pc:docMk/>
            <pc:sldMk cId="3723534716" sldId="12863"/>
            <ac:spMk id="94" creationId="{7CCE3756-381A-40B8-9FCA-216CCA8A531F}"/>
          </ac:spMkLst>
        </pc:spChg>
        <pc:spChg chg="add mod">
          <ac:chgData name="이동건" userId="4ad090f6-dadd-4301-b5d0-883b88f508af" providerId="ADAL" clId="{787D209B-A29E-4E6E-9730-357CCD7D8C23}" dt="2022-07-04T00:36:47.132" v="1647" actId="20577"/>
          <ac:spMkLst>
            <pc:docMk/>
            <pc:sldMk cId="3723534716" sldId="12863"/>
            <ac:spMk id="95" creationId="{D5A35475-19BF-4B7C-B152-85F4A08BD105}"/>
          </ac:spMkLst>
        </pc:spChg>
        <pc:spChg chg="add mod">
          <ac:chgData name="이동건" userId="4ad090f6-dadd-4301-b5d0-883b88f508af" providerId="ADAL" clId="{787D209B-A29E-4E6E-9730-357CCD7D8C23}" dt="2022-07-04T00:23:33.400" v="1018" actId="14100"/>
          <ac:spMkLst>
            <pc:docMk/>
            <pc:sldMk cId="3723534716" sldId="12863"/>
            <ac:spMk id="96" creationId="{62D06883-74BF-4D39-BE43-4B4A47F45CCC}"/>
          </ac:spMkLst>
        </pc:spChg>
        <pc:spChg chg="add mod">
          <ac:chgData name="이동건" userId="4ad090f6-dadd-4301-b5d0-883b88f508af" providerId="ADAL" clId="{787D209B-A29E-4E6E-9730-357CCD7D8C23}" dt="2022-07-04T00:23:52.236" v="1074" actId="20577"/>
          <ac:spMkLst>
            <pc:docMk/>
            <pc:sldMk cId="3723534716" sldId="12863"/>
            <ac:spMk id="97" creationId="{CF37F4AA-49FF-4512-B1DE-51EA069E3BAC}"/>
          </ac:spMkLst>
        </pc:spChg>
        <pc:grpChg chg="add del">
          <ac:chgData name="이동건" userId="4ad090f6-dadd-4301-b5d0-883b88f508af" providerId="ADAL" clId="{787D209B-A29E-4E6E-9730-357CCD7D8C23}" dt="2022-07-04T00:20:16.898" v="910" actId="478"/>
          <ac:grpSpMkLst>
            <pc:docMk/>
            <pc:sldMk cId="3723534716" sldId="12863"/>
            <ac:grpSpMk id="2" creationId="{1DDB2B6F-0520-4310-94DA-B37DE1ACF93F}"/>
          </ac:grpSpMkLst>
        </pc:grpChg>
        <pc:cxnChg chg="mod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18" creationId="{D44C06FC-0ABA-400C-A4B9-8C1120388731}"/>
          </ac:cxnSpMkLst>
        </pc:cxnChg>
        <pc:cxnChg chg="mod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19" creationId="{5103C97D-DC1D-401E-ABC4-F52F5F8C3D8C}"/>
          </ac:cxnSpMkLst>
        </pc:cxnChg>
        <pc:cxnChg chg="mod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20" creationId="{CCAADECD-4302-4BC1-8CBE-F2FBD46B5948}"/>
          </ac:cxnSpMkLst>
        </pc:cxnChg>
        <pc:cxnChg chg="mod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25" creationId="{A1804566-8F50-4D22-A784-C914D32E1E90}"/>
          </ac:cxnSpMkLst>
        </pc:cxnChg>
        <pc:cxnChg chg="mod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39" creationId="{FC9AFAEE-D6B2-4CCF-8808-B0976075C367}"/>
          </ac:cxnSpMkLst>
        </pc:cxnChg>
        <pc:cxnChg chg="mod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40" creationId="{C88D9AF9-C8B2-4621-B737-6867D6ACA37D}"/>
          </ac:cxnSpMkLst>
        </pc:cxnChg>
        <pc:cxnChg chg="mod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46" creationId="{7B1CC662-7500-44C5-871F-05938D2C7043}"/>
          </ac:cxnSpMkLst>
        </pc:cxnChg>
        <pc:cxnChg chg="mod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47" creationId="{6A9F339D-F649-4502-94C8-0D5CD3B3E749}"/>
          </ac:cxnSpMkLst>
        </pc:cxnChg>
        <pc:cxnChg chg="mod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48" creationId="{9981A57F-901C-4043-848F-22EFFFC3DD1B}"/>
          </ac:cxnSpMkLst>
        </pc:cxnChg>
        <pc:cxnChg chg="mod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49" creationId="{2659527F-4C72-4C62-8B53-8BC01EA3438C}"/>
          </ac:cxnSpMkLst>
        </pc:cxnChg>
        <pc:cxnChg chg="mod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50" creationId="{8B327B82-4041-40AB-8E79-5BFA1697209A}"/>
          </ac:cxnSpMkLst>
        </pc:cxnChg>
        <pc:cxnChg chg="mod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51" creationId="{3EC2F3DB-E028-4414-84B3-ADF27E097656}"/>
          </ac:cxnSpMkLst>
        </pc:cxnChg>
        <pc:cxnChg chg="mod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52" creationId="{7CC6CD1A-E4A6-40F3-B529-2704B6DA6BE6}"/>
          </ac:cxnSpMkLst>
        </pc:cxnChg>
        <pc:cxnChg chg="mod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54" creationId="{2F3E7843-88D4-4F6C-A303-7797DF396F1C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57" creationId="{D60ABA11-0C68-4D8F-9578-30D4DAA242EE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58" creationId="{C72EFB81-ACAB-41EC-A4D0-5202F3031301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61" creationId="{7BC2D445-FDC5-4B9D-A769-5F2E5AAE4FDE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62" creationId="{010BB2D3-1802-4C32-8B02-76B314F6F681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63" creationId="{6138F5A6-7490-4C3B-B87A-D75EE7D97AD5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64" creationId="{D95055BF-8F83-46A7-A717-7B7D8ED9BAB2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65" creationId="{37A14B59-3E0C-485A-AB05-31BE86917EBF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66" creationId="{B9771A56-DD74-4C4B-8067-66A96644266F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67" creationId="{F61D1B98-8069-4B0B-9F96-078E0DF7031C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68" creationId="{01B10878-FB60-46F5-853B-73C4480B9B48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69" creationId="{2C8CCFE6-7749-41AB-A433-867A25E2552E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70" creationId="{F7646B76-6971-4A23-81F0-A6C6942A87F1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71" creationId="{31BFA656-10E5-420A-B297-F2AE299A4E57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72" creationId="{531CD9A2-8D8E-4B38-A9AE-6707A1E42E91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73" creationId="{CC0118AE-0743-48C2-BC64-76672D7E9B32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74" creationId="{79CC389B-37F6-407A-A5EE-2A9D5351CDF5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75" creationId="{160E4E62-7D2E-47A6-BD08-206CB340B0EA}"/>
          </ac:cxnSpMkLst>
        </pc:cxnChg>
        <pc:cxnChg chg="add del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76" creationId="{F09AE737-ACFE-4861-8EF6-83FBCD286C1D}"/>
          </ac:cxnSpMkLst>
        </pc:cxnChg>
        <pc:cxnChg chg="add del mod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84" creationId="{D3A983B3-453B-4545-9D80-5DF8131E62E9}"/>
          </ac:cxnSpMkLst>
        </pc:cxnChg>
        <pc:cxnChg chg="add mod">
          <ac:chgData name="이동건" userId="4ad090f6-dadd-4301-b5d0-883b88f508af" providerId="ADAL" clId="{787D209B-A29E-4E6E-9730-357CCD7D8C23}" dt="2022-07-04T00:22:27.578" v="1004" actId="208"/>
          <ac:cxnSpMkLst>
            <pc:docMk/>
            <pc:sldMk cId="3723534716" sldId="12863"/>
            <ac:cxnSpMk id="88" creationId="{1B3120DF-99E3-417C-BD07-5113F5705340}"/>
          </ac:cxnSpMkLst>
        </pc:cxnChg>
        <pc:cxnChg chg="add del mod">
          <ac:chgData name="이동건" userId="4ad090f6-dadd-4301-b5d0-883b88f508af" providerId="ADAL" clId="{787D209B-A29E-4E6E-9730-357CCD7D8C23}" dt="2022-07-04T00:20:16.898" v="910" actId="478"/>
          <ac:cxnSpMkLst>
            <pc:docMk/>
            <pc:sldMk cId="3723534716" sldId="12863"/>
            <ac:cxnSpMk id="90" creationId="{A8357C1F-4C3B-4F72-80A3-50AB5688F1C1}"/>
          </ac:cxnSpMkLst>
        </pc:cxnChg>
      </pc:sldChg>
      <pc:sldChg chg="add del">
        <pc:chgData name="이동건" userId="4ad090f6-dadd-4301-b5d0-883b88f508af" providerId="ADAL" clId="{787D209B-A29E-4E6E-9730-357CCD7D8C23}" dt="2022-07-04T01:12:41.744" v="2319"/>
        <pc:sldMkLst>
          <pc:docMk/>
          <pc:sldMk cId="2645006309" sldId="12864"/>
        </pc:sldMkLst>
      </pc:sldChg>
      <pc:sldChg chg="addSp delSp modSp add">
        <pc:chgData name="이동건" userId="4ad090f6-dadd-4301-b5d0-883b88f508af" providerId="ADAL" clId="{787D209B-A29E-4E6E-9730-357CCD7D8C23}" dt="2022-07-07T00:59:21.174" v="14459"/>
        <pc:sldMkLst>
          <pc:docMk/>
          <pc:sldMk cId="3406961179" sldId="12864"/>
        </pc:sldMkLst>
        <pc:spChg chg="add mod ord">
          <ac:chgData name="이동건" userId="4ad090f6-dadd-4301-b5d0-883b88f508af" providerId="ADAL" clId="{787D209B-A29E-4E6E-9730-357CCD7D8C23}" dt="2022-07-04T23:56:29.359" v="3532" actId="14100"/>
          <ac:spMkLst>
            <pc:docMk/>
            <pc:sldMk cId="3406961179" sldId="12864"/>
            <ac:spMk id="2" creationId="{AE259D5B-B65F-4853-9D3F-DDADACD959BF}"/>
          </ac:spMkLst>
        </pc:spChg>
        <pc:spChg chg="del">
          <ac:chgData name="이동건" userId="4ad090f6-dadd-4301-b5d0-883b88f508af" providerId="ADAL" clId="{787D209B-A29E-4E6E-9730-357CCD7D8C23}" dt="2022-07-04T06:15:05.434" v="3175" actId="478"/>
          <ac:spMkLst>
            <pc:docMk/>
            <pc:sldMk cId="3406961179" sldId="12864"/>
            <ac:spMk id="2" creationId="{BF0C00BD-5CC9-4CA6-891D-94CAC1B004B0}"/>
          </ac:spMkLst>
        </pc:spChg>
        <pc:spChg chg="del">
          <ac:chgData name="이동건" userId="4ad090f6-dadd-4301-b5d0-883b88f508af" providerId="ADAL" clId="{787D209B-A29E-4E6E-9730-357CCD7D8C23}" dt="2022-07-04T06:15:05.434" v="3175" actId="478"/>
          <ac:spMkLst>
            <pc:docMk/>
            <pc:sldMk cId="3406961179" sldId="12864"/>
            <ac:spMk id="3" creationId="{71082834-D781-4495-A037-B776A66676AD}"/>
          </ac:spMkLst>
        </pc:spChg>
        <pc:spChg chg="mod">
          <ac:chgData name="이동건" userId="4ad090f6-dadd-4301-b5d0-883b88f508af" providerId="ADAL" clId="{787D209B-A29E-4E6E-9730-357CCD7D8C23}" dt="2022-07-06T00:34:03.515" v="11459"/>
          <ac:spMkLst>
            <pc:docMk/>
            <pc:sldMk cId="3406961179" sldId="12864"/>
            <ac:spMk id="4" creationId="{18507B9F-6865-49C6-AEFE-0AF6E237C549}"/>
          </ac:spMkLst>
        </pc:spChg>
        <pc:spChg chg="del mod topLvl">
          <ac:chgData name="이동건" userId="4ad090f6-dadd-4301-b5d0-883b88f508af" providerId="ADAL" clId="{787D209B-A29E-4E6E-9730-357CCD7D8C23}" dt="2022-07-04T06:19:59.233" v="3458" actId="478"/>
          <ac:spMkLst>
            <pc:docMk/>
            <pc:sldMk cId="3406961179" sldId="12864"/>
            <ac:spMk id="6" creationId="{643FA6A4-158E-475E-A954-FF2DE146FC0D}"/>
          </ac:spMkLst>
        </pc:spChg>
        <pc:spChg chg="del mod topLvl">
          <ac:chgData name="이동건" userId="4ad090f6-dadd-4301-b5d0-883b88f508af" providerId="ADAL" clId="{787D209B-A29E-4E6E-9730-357CCD7D8C23}" dt="2022-07-04T06:19:59.233" v="3458" actId="478"/>
          <ac:spMkLst>
            <pc:docMk/>
            <pc:sldMk cId="3406961179" sldId="12864"/>
            <ac:spMk id="9" creationId="{8EBA758A-4EC0-4C89-BCA6-6471DE1A7415}"/>
          </ac:spMkLst>
        </pc:spChg>
        <pc:spChg chg="del mod topLvl">
          <ac:chgData name="이동건" userId="4ad090f6-dadd-4301-b5d0-883b88f508af" providerId="ADAL" clId="{787D209B-A29E-4E6E-9730-357CCD7D8C23}" dt="2022-07-04T06:19:59.233" v="3458" actId="478"/>
          <ac:spMkLst>
            <pc:docMk/>
            <pc:sldMk cId="3406961179" sldId="12864"/>
            <ac:spMk id="11" creationId="{AD410DCC-48A5-45A2-8BFA-4EA73F5D2C22}"/>
          </ac:spMkLst>
        </pc:spChg>
        <pc:spChg chg="del mod topLvl">
          <ac:chgData name="이동건" userId="4ad090f6-dadd-4301-b5d0-883b88f508af" providerId="ADAL" clId="{787D209B-A29E-4E6E-9730-357CCD7D8C23}" dt="2022-07-04T06:19:59.233" v="3458" actId="478"/>
          <ac:spMkLst>
            <pc:docMk/>
            <pc:sldMk cId="3406961179" sldId="12864"/>
            <ac:spMk id="13" creationId="{EE41D4FE-168E-4579-94FA-374E04228712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15" creationId="{00509C9C-E0C9-4DCB-ADB8-BECF6FF05180}"/>
          </ac:spMkLst>
        </pc:spChg>
        <pc:spChg chg="del mod topLvl">
          <ac:chgData name="이동건" userId="4ad090f6-dadd-4301-b5d0-883b88f508af" providerId="ADAL" clId="{787D209B-A29E-4E6E-9730-357CCD7D8C23}" dt="2022-07-04T06:19:59.233" v="3458" actId="478"/>
          <ac:spMkLst>
            <pc:docMk/>
            <pc:sldMk cId="3406961179" sldId="12864"/>
            <ac:spMk id="15" creationId="{D6ABF8D8-A2FE-459B-89AC-F99AE3FE5DF6}"/>
          </ac:spMkLst>
        </pc:spChg>
        <pc:spChg chg="add del mod">
          <ac:chgData name="이동건" userId="4ad090f6-dadd-4301-b5d0-883b88f508af" providerId="ADAL" clId="{787D209B-A29E-4E6E-9730-357CCD7D8C23}" dt="2022-07-05T01:45:53.521" v="3660" actId="478"/>
          <ac:spMkLst>
            <pc:docMk/>
            <pc:sldMk cId="3406961179" sldId="12864"/>
            <ac:spMk id="16" creationId="{00671A15-26B0-4507-8A0F-33915338C20B}"/>
          </ac:spMkLst>
        </pc:spChg>
        <pc:spChg chg="del mod topLvl">
          <ac:chgData name="이동건" userId="4ad090f6-dadd-4301-b5d0-883b88f508af" providerId="ADAL" clId="{787D209B-A29E-4E6E-9730-357CCD7D8C23}" dt="2022-07-04T06:19:59.233" v="3458" actId="478"/>
          <ac:spMkLst>
            <pc:docMk/>
            <pc:sldMk cId="3406961179" sldId="12864"/>
            <ac:spMk id="18" creationId="{4F0E98C8-CE1F-43B1-A506-43A948D7E96E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18" creationId="{95969F4C-A3EB-404E-A8E2-4C57CBB2538F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19" creationId="{240F8CA7-D26E-40FC-92A0-3912B8FE5EF7}"/>
          </ac:spMkLst>
        </pc:spChg>
        <pc:spChg chg="del mod topLvl">
          <ac:chgData name="이동건" userId="4ad090f6-dadd-4301-b5d0-883b88f508af" providerId="ADAL" clId="{787D209B-A29E-4E6E-9730-357CCD7D8C23}" dt="2022-07-04T06:15:19.383" v="3178" actId="478"/>
          <ac:spMkLst>
            <pc:docMk/>
            <pc:sldMk cId="3406961179" sldId="12864"/>
            <ac:spMk id="21" creationId="{F1422468-1F06-4A36-8F7C-8DBFACF2EE93}"/>
          </ac:spMkLst>
        </pc:spChg>
        <pc:spChg chg="add mod">
          <ac:chgData name="이동건" userId="4ad090f6-dadd-4301-b5d0-883b88f508af" providerId="ADAL" clId="{787D209B-A29E-4E6E-9730-357CCD7D8C23}" dt="2022-07-05T01:59:48.971" v="4344" actId="1076"/>
          <ac:spMkLst>
            <pc:docMk/>
            <pc:sldMk cId="3406961179" sldId="12864"/>
            <ac:spMk id="22" creationId="{9E94443E-34E9-4BE2-90C4-00AF042AFD14}"/>
          </ac:spMkLst>
        </pc:spChg>
        <pc:spChg chg="del mod topLvl">
          <ac:chgData name="이동건" userId="4ad090f6-dadd-4301-b5d0-883b88f508af" providerId="ADAL" clId="{787D209B-A29E-4E6E-9730-357CCD7D8C23}" dt="2022-07-04T06:15:19.383" v="3178" actId="478"/>
          <ac:spMkLst>
            <pc:docMk/>
            <pc:sldMk cId="3406961179" sldId="12864"/>
            <ac:spMk id="24" creationId="{A1444DA1-9E9C-4DE7-8A9F-7B165E6D01DA}"/>
          </ac:spMkLst>
        </pc:spChg>
        <pc:spChg chg="del mod topLvl">
          <ac:chgData name="이동건" userId="4ad090f6-dadd-4301-b5d0-883b88f508af" providerId="ADAL" clId="{787D209B-A29E-4E6E-9730-357CCD7D8C23}" dt="2022-07-04T06:15:19.383" v="3178" actId="478"/>
          <ac:spMkLst>
            <pc:docMk/>
            <pc:sldMk cId="3406961179" sldId="12864"/>
            <ac:spMk id="26" creationId="{9CAC7A78-5284-46AC-AB4A-131B116F33E6}"/>
          </ac:spMkLst>
        </pc:spChg>
        <pc:spChg chg="del mod topLvl">
          <ac:chgData name="이동건" userId="4ad090f6-dadd-4301-b5d0-883b88f508af" providerId="ADAL" clId="{787D209B-A29E-4E6E-9730-357CCD7D8C23}" dt="2022-07-04T06:15:19.383" v="3178" actId="478"/>
          <ac:spMkLst>
            <pc:docMk/>
            <pc:sldMk cId="3406961179" sldId="12864"/>
            <ac:spMk id="27" creationId="{DD6A3C18-97A4-483D-ACE9-620D7E9C9A7C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28" creationId="{617B185C-C8CD-4225-84E8-BE9B0F676453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29" creationId="{8DE38EFF-96EC-4F61-A711-CCD8B6FD3188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30" creationId="{8558B9B7-EFDD-41A7-A54B-6771643C737F}"/>
          </ac:spMkLst>
        </pc:spChg>
        <pc:spChg chg="del mod topLvl">
          <ac:chgData name="이동건" userId="4ad090f6-dadd-4301-b5d0-883b88f508af" providerId="ADAL" clId="{787D209B-A29E-4E6E-9730-357CCD7D8C23}" dt="2022-07-04T06:15:19.383" v="3178" actId="478"/>
          <ac:spMkLst>
            <pc:docMk/>
            <pc:sldMk cId="3406961179" sldId="12864"/>
            <ac:spMk id="30" creationId="{CEE9511F-D3FB-4B08-8BCF-CF32EAF8091F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31" creationId="{374BB274-BA01-46BF-BF14-9FDB0A65A1F3}"/>
          </ac:spMkLst>
        </pc:spChg>
        <pc:spChg chg="del mod topLvl">
          <ac:chgData name="이동건" userId="4ad090f6-dadd-4301-b5d0-883b88f508af" providerId="ADAL" clId="{787D209B-A29E-4E6E-9730-357CCD7D8C23}" dt="2022-07-04T06:15:19.383" v="3178" actId="478"/>
          <ac:spMkLst>
            <pc:docMk/>
            <pc:sldMk cId="3406961179" sldId="12864"/>
            <ac:spMk id="31" creationId="{B22B2417-0B2C-43A5-B75C-4D41F0915E51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32" creationId="{DF5B0A7C-ACC4-4FF3-8F8A-EF673D32036E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33" creationId="{3E4B0392-467A-4C92-87B0-11CFEFE6E2DA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34" creationId="{83EFCE60-E356-478F-BBCD-13055E74B759}"/>
          </ac:spMkLst>
        </pc:spChg>
        <pc:spChg chg="del mod topLvl">
          <ac:chgData name="이동건" userId="4ad090f6-dadd-4301-b5d0-883b88f508af" providerId="ADAL" clId="{787D209B-A29E-4E6E-9730-357CCD7D8C23}" dt="2022-07-04T06:15:19.383" v="3178" actId="478"/>
          <ac:spMkLst>
            <pc:docMk/>
            <pc:sldMk cId="3406961179" sldId="12864"/>
            <ac:spMk id="34" creationId="{EB77EBB7-E980-453A-8678-0353CC3A81DF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35" creationId="{5491673C-F6AF-4230-B4BD-8F6D79CAEFD0}"/>
          </ac:spMkLst>
        </pc:spChg>
        <pc:spChg chg="del mod topLvl">
          <ac:chgData name="이동건" userId="4ad090f6-dadd-4301-b5d0-883b88f508af" providerId="ADAL" clId="{787D209B-A29E-4E6E-9730-357CCD7D8C23}" dt="2022-07-04T06:15:19.383" v="3178" actId="478"/>
          <ac:spMkLst>
            <pc:docMk/>
            <pc:sldMk cId="3406961179" sldId="12864"/>
            <ac:spMk id="36" creationId="{291688C7-5315-48B5-9D7A-8138CAB299F1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36" creationId="{B67A850B-1FDF-4279-933A-5A3550257E51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37" creationId="{54AFF128-4E57-4811-9CCF-4E8692121701}"/>
          </ac:spMkLst>
        </pc:spChg>
        <pc:spChg chg="del mod topLvl">
          <ac:chgData name="이동건" userId="4ad090f6-dadd-4301-b5d0-883b88f508af" providerId="ADAL" clId="{787D209B-A29E-4E6E-9730-357CCD7D8C23}" dt="2022-07-04T06:15:19.383" v="3178" actId="478"/>
          <ac:spMkLst>
            <pc:docMk/>
            <pc:sldMk cId="3406961179" sldId="12864"/>
            <ac:spMk id="37" creationId="{900951DC-764D-4770-B4D7-1A22A7B2E100}"/>
          </ac:spMkLst>
        </pc:spChg>
        <pc:spChg chg="del mod topLvl">
          <ac:chgData name="이동건" userId="4ad090f6-dadd-4301-b5d0-883b88f508af" providerId="ADAL" clId="{787D209B-A29E-4E6E-9730-357CCD7D8C23}" dt="2022-07-04T06:15:19.383" v="3178" actId="478"/>
          <ac:spMkLst>
            <pc:docMk/>
            <pc:sldMk cId="3406961179" sldId="12864"/>
            <ac:spMk id="38" creationId="{2E70305C-3347-4210-B844-8CE3C0583C9F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38" creationId="{787D3C2F-12B4-44DE-818B-2D5E9C976CAF}"/>
          </ac:spMkLst>
        </pc:spChg>
        <pc:spChg chg="del mod topLvl">
          <ac:chgData name="이동건" userId="4ad090f6-dadd-4301-b5d0-883b88f508af" providerId="ADAL" clId="{787D209B-A29E-4E6E-9730-357CCD7D8C23}" dt="2022-07-04T06:15:19.383" v="3178" actId="478"/>
          <ac:spMkLst>
            <pc:docMk/>
            <pc:sldMk cId="3406961179" sldId="12864"/>
            <ac:spMk id="39" creationId="{1416D9B3-2752-4B50-BF16-FAF385E1F57A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39" creationId="{8B053ADD-A8FA-4020-9ECF-CF7C7825BCC8}"/>
          </ac:spMkLst>
        </pc:spChg>
        <pc:spChg chg="del mod topLvl">
          <ac:chgData name="이동건" userId="4ad090f6-dadd-4301-b5d0-883b88f508af" providerId="ADAL" clId="{787D209B-A29E-4E6E-9730-357CCD7D8C23}" dt="2022-07-04T06:15:19.383" v="3178" actId="478"/>
          <ac:spMkLst>
            <pc:docMk/>
            <pc:sldMk cId="3406961179" sldId="12864"/>
            <ac:spMk id="40" creationId="{15904EEB-C0BD-462C-8DEE-863802253CCF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40" creationId="{D1FED043-D5A5-4861-9D1C-0ED75E89E000}"/>
          </ac:spMkLst>
        </pc:spChg>
        <pc:spChg chg="del mod topLvl">
          <ac:chgData name="이동건" userId="4ad090f6-dadd-4301-b5d0-883b88f508af" providerId="ADAL" clId="{787D209B-A29E-4E6E-9730-357CCD7D8C23}" dt="2022-07-04T06:15:19.383" v="3178" actId="478"/>
          <ac:spMkLst>
            <pc:docMk/>
            <pc:sldMk cId="3406961179" sldId="12864"/>
            <ac:spMk id="41" creationId="{33346C5B-95F9-4ADC-A67A-57C36A53D732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41" creationId="{AA721CF6-272F-4E66-9089-F26E18DB536C}"/>
          </ac:spMkLst>
        </pc:spChg>
        <pc:spChg chg="del mod topLvl">
          <ac:chgData name="이동건" userId="4ad090f6-dadd-4301-b5d0-883b88f508af" providerId="ADAL" clId="{787D209B-A29E-4E6E-9730-357CCD7D8C23}" dt="2022-07-04T06:15:19.383" v="3178" actId="478"/>
          <ac:spMkLst>
            <pc:docMk/>
            <pc:sldMk cId="3406961179" sldId="12864"/>
            <ac:spMk id="42" creationId="{1721F781-DD21-4002-9524-5CB864FD079B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42" creationId="{DC47AB19-77D7-4630-9027-0C417E44A7F9}"/>
          </ac:spMkLst>
        </pc:spChg>
        <pc:spChg chg="del">
          <ac:chgData name="이동건" userId="4ad090f6-dadd-4301-b5d0-883b88f508af" providerId="ADAL" clId="{787D209B-A29E-4E6E-9730-357CCD7D8C23}" dt="2022-07-04T06:15:08.015" v="3176" actId="478"/>
          <ac:spMkLst>
            <pc:docMk/>
            <pc:sldMk cId="3406961179" sldId="12864"/>
            <ac:spMk id="43" creationId="{25E52F2F-5202-4BF2-ABDF-976A26874119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43" creationId="{EBDD1F53-7112-4B91-9CAA-F441F1FF4ECD}"/>
          </ac:spMkLst>
        </pc:spChg>
        <pc:spChg chg="add del mod">
          <ac:chgData name="이동건" userId="4ad090f6-dadd-4301-b5d0-883b88f508af" providerId="ADAL" clId="{787D209B-A29E-4E6E-9730-357CCD7D8C23}" dt="2022-07-04T23:53:38.973" v="3500" actId="478"/>
          <ac:spMkLst>
            <pc:docMk/>
            <pc:sldMk cId="3406961179" sldId="12864"/>
            <ac:spMk id="44" creationId="{2E8DCD85-DE74-409B-8916-75B88260B37A}"/>
          </ac:spMkLst>
        </pc:spChg>
        <pc:spChg chg="add mod">
          <ac:chgData name="이동건" userId="4ad090f6-dadd-4301-b5d0-883b88f508af" providerId="ADAL" clId="{787D209B-A29E-4E6E-9730-357CCD7D8C23}" dt="2022-07-04T23:56:33.448" v="3533" actId="1076"/>
          <ac:spMkLst>
            <pc:docMk/>
            <pc:sldMk cId="3406961179" sldId="12864"/>
            <ac:spMk id="45" creationId="{061E1F06-04A3-4ACF-B1B5-EB0CB8052D2E}"/>
          </ac:spMkLst>
        </pc:spChg>
        <pc:spChg chg="add mod">
          <ac:chgData name="이동건" userId="4ad090f6-dadd-4301-b5d0-883b88f508af" providerId="ADAL" clId="{787D209B-A29E-4E6E-9730-357CCD7D8C23}" dt="2022-07-05T01:33:27.298" v="3556" actId="207"/>
          <ac:spMkLst>
            <pc:docMk/>
            <pc:sldMk cId="3406961179" sldId="12864"/>
            <ac:spMk id="46" creationId="{144C9773-5801-4C9D-8AFB-C0E3C741B0F3}"/>
          </ac:spMkLst>
        </pc:spChg>
        <pc:spChg chg="add mod">
          <ac:chgData name="이동건" userId="4ad090f6-dadd-4301-b5d0-883b88f508af" providerId="ADAL" clId="{787D209B-A29E-4E6E-9730-357CCD7D8C23}" dt="2022-07-04T23:56:59.469" v="3538" actId="465"/>
          <ac:spMkLst>
            <pc:docMk/>
            <pc:sldMk cId="3406961179" sldId="12864"/>
            <ac:spMk id="47" creationId="{1174DA02-FDC3-4A45-A885-DD083616ACCF}"/>
          </ac:spMkLst>
        </pc:spChg>
        <pc:spChg chg="add mod">
          <ac:chgData name="이동건" userId="4ad090f6-dadd-4301-b5d0-883b88f508af" providerId="ADAL" clId="{787D209B-A29E-4E6E-9730-357CCD7D8C23}" dt="2022-07-04T23:56:59.469" v="3538" actId="465"/>
          <ac:spMkLst>
            <pc:docMk/>
            <pc:sldMk cId="3406961179" sldId="12864"/>
            <ac:spMk id="48" creationId="{15B24FE8-F404-4980-B337-3693CD96A9C2}"/>
          </ac:spMkLst>
        </pc:spChg>
        <pc:spChg chg="add mod">
          <ac:chgData name="이동건" userId="4ad090f6-dadd-4301-b5d0-883b88f508af" providerId="ADAL" clId="{787D209B-A29E-4E6E-9730-357CCD7D8C23}" dt="2022-07-04T23:56:59.469" v="3538" actId="465"/>
          <ac:spMkLst>
            <pc:docMk/>
            <pc:sldMk cId="3406961179" sldId="12864"/>
            <ac:spMk id="49" creationId="{C9D77700-410C-4367-B7B7-8BA972B29B1B}"/>
          </ac:spMkLst>
        </pc:spChg>
        <pc:spChg chg="add mod">
          <ac:chgData name="이동건" userId="4ad090f6-dadd-4301-b5d0-883b88f508af" providerId="ADAL" clId="{787D209B-A29E-4E6E-9730-357CCD7D8C23}" dt="2022-07-04T23:56:59.469" v="3538" actId="465"/>
          <ac:spMkLst>
            <pc:docMk/>
            <pc:sldMk cId="3406961179" sldId="12864"/>
            <ac:spMk id="50" creationId="{B66A49D1-C16B-473A-BA6C-34860B222CB6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51" creationId="{9E12BD1D-43F9-4D8C-B11A-B18222E5427A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54" creationId="{EDF2E198-3CEC-4BD8-8DB0-FD0BF952CF2E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55" creationId="{B07F10CD-FF0B-4976-8990-35FC48413591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57" creationId="{38C0D08D-0B73-463D-AF59-C0F1E382F567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58" creationId="{1EFE4B0B-742E-44F3-9411-D50A13F67BFD}"/>
          </ac:spMkLst>
        </pc:spChg>
        <pc:spChg chg="add mod">
          <ac:chgData name="이동건" userId="4ad090f6-dadd-4301-b5d0-883b88f508af" providerId="ADAL" clId="{787D209B-A29E-4E6E-9730-357CCD7D8C23}" dt="2022-07-07T00:59:21.174" v="14459"/>
          <ac:spMkLst>
            <pc:docMk/>
            <pc:sldMk cId="3406961179" sldId="12864"/>
            <ac:spMk id="60" creationId="{4EE515FA-DC2E-40B0-934D-0E1B86091DE9}"/>
          </ac:spMkLst>
        </pc:spChg>
        <pc:spChg chg="add mod">
          <ac:chgData name="이동건" userId="4ad090f6-dadd-4301-b5d0-883b88f508af" providerId="ADAL" clId="{787D209B-A29E-4E6E-9730-357CCD7D8C23}" dt="2022-07-05T01:43:23.806" v="3603" actId="571"/>
          <ac:spMkLst>
            <pc:docMk/>
            <pc:sldMk cId="3406961179" sldId="12864"/>
            <ac:spMk id="60" creationId="{D93D3662-F3D4-4349-9264-CC5153B4B748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61" creationId="{684BD78B-9A18-41C5-8A97-0882D035FCC9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62" creationId="{C3A10CB8-0009-40F2-BD8A-52072A1B9D26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63" creationId="{B446255C-2075-4105-AD72-1A9BE27C5D41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64" creationId="{86CF6139-ACF9-4DF0-9720-12BF071D4697}"/>
          </ac:spMkLst>
        </pc:spChg>
        <pc:spChg chg="add mod topLvl">
          <ac:chgData name="이동건" userId="4ad090f6-dadd-4301-b5d0-883b88f508af" providerId="ADAL" clId="{787D209B-A29E-4E6E-9730-357CCD7D8C23}" dt="2022-07-05T01:46:15.247" v="3665" actId="164"/>
          <ac:spMkLst>
            <pc:docMk/>
            <pc:sldMk cId="3406961179" sldId="12864"/>
            <ac:spMk id="65" creationId="{81FF78A5-F72C-4105-9422-060A6381A13D}"/>
          </ac:spMkLst>
        </pc:spChg>
        <pc:spChg chg="add del mod">
          <ac:chgData name="이동건" userId="4ad090f6-dadd-4301-b5d0-883b88f508af" providerId="ADAL" clId="{787D209B-A29E-4E6E-9730-357CCD7D8C23}" dt="2022-07-05T01:45:51.698" v="3659" actId="478"/>
          <ac:spMkLst>
            <pc:docMk/>
            <pc:sldMk cId="3406961179" sldId="12864"/>
            <ac:spMk id="66" creationId="{E4D41516-5A9A-49B5-B2D4-B994DDF5E0BE}"/>
          </ac:spMkLst>
        </pc:spChg>
        <pc:spChg chg="add mod">
          <ac:chgData name="이동건" userId="4ad090f6-dadd-4301-b5d0-883b88f508af" providerId="ADAL" clId="{787D209B-A29E-4E6E-9730-357CCD7D8C23}" dt="2022-07-05T01:50:12.660" v="3872" actId="20577"/>
          <ac:spMkLst>
            <pc:docMk/>
            <pc:sldMk cId="3406961179" sldId="12864"/>
            <ac:spMk id="68" creationId="{60C07A04-9371-4049-AB03-9DB8D300F3BA}"/>
          </ac:spMkLst>
        </pc:spChg>
        <pc:spChg chg="add mod">
          <ac:chgData name="이동건" userId="4ad090f6-dadd-4301-b5d0-883b88f508af" providerId="ADAL" clId="{787D209B-A29E-4E6E-9730-357CCD7D8C23}" dt="2022-07-05T01:49:20.729" v="3828" actId="164"/>
          <ac:spMkLst>
            <pc:docMk/>
            <pc:sldMk cId="3406961179" sldId="12864"/>
            <ac:spMk id="69" creationId="{F37101BA-0553-4934-9CCC-E09872BFFFEB}"/>
          </ac:spMkLst>
        </pc:spChg>
        <pc:spChg chg="add mod">
          <ac:chgData name="이동건" userId="4ad090f6-dadd-4301-b5d0-883b88f508af" providerId="ADAL" clId="{787D209B-A29E-4E6E-9730-357CCD7D8C23}" dt="2022-07-05T01:49:20.729" v="3828" actId="164"/>
          <ac:spMkLst>
            <pc:docMk/>
            <pc:sldMk cId="3406961179" sldId="12864"/>
            <ac:spMk id="70" creationId="{BC3ACB3D-5CBF-460B-9435-E12E5CE3AC9C}"/>
          </ac:spMkLst>
        </pc:spChg>
        <pc:spChg chg="add mod">
          <ac:chgData name="이동건" userId="4ad090f6-dadd-4301-b5d0-883b88f508af" providerId="ADAL" clId="{787D209B-A29E-4E6E-9730-357CCD7D8C23}" dt="2022-07-05T01:50:42.833" v="3891" actId="1076"/>
          <ac:spMkLst>
            <pc:docMk/>
            <pc:sldMk cId="3406961179" sldId="12864"/>
            <ac:spMk id="74" creationId="{BC530C61-63BC-404D-88AF-DFA16AD85E8A}"/>
          </ac:spMkLst>
        </pc:spChg>
        <pc:spChg chg="add mod">
          <ac:chgData name="이동건" userId="4ad090f6-dadd-4301-b5d0-883b88f508af" providerId="ADAL" clId="{787D209B-A29E-4E6E-9730-357CCD7D8C23}" dt="2022-07-06T07:26:27.689" v="13125" actId="1076"/>
          <ac:spMkLst>
            <pc:docMk/>
            <pc:sldMk cId="3406961179" sldId="12864"/>
            <ac:spMk id="83" creationId="{9CDC742F-7E1F-436D-850C-A1A781FB7F74}"/>
          </ac:spMkLst>
        </pc:spChg>
        <pc:spChg chg="add mod">
          <ac:chgData name="이동건" userId="4ad090f6-dadd-4301-b5d0-883b88f508af" providerId="ADAL" clId="{787D209B-A29E-4E6E-9730-357CCD7D8C23}" dt="2022-07-06T07:24:40.740" v="12910" actId="1076"/>
          <ac:spMkLst>
            <pc:docMk/>
            <pc:sldMk cId="3406961179" sldId="12864"/>
            <ac:spMk id="85" creationId="{8AD1ED63-8963-4B0A-8314-E25580EA0117}"/>
          </ac:spMkLst>
        </pc:spChg>
        <pc:spChg chg="add mod">
          <ac:chgData name="이동건" userId="4ad090f6-dadd-4301-b5d0-883b88f508af" providerId="ADAL" clId="{787D209B-A29E-4E6E-9730-357CCD7D8C23}" dt="2022-07-05T01:59:50.735" v="4345" actId="1076"/>
          <ac:spMkLst>
            <pc:docMk/>
            <pc:sldMk cId="3406961179" sldId="12864"/>
            <ac:spMk id="88" creationId="{156541E8-B0E9-4C51-83EA-4B5234DBEB6E}"/>
          </ac:spMkLst>
        </pc:spChg>
        <pc:grpChg chg="del">
          <ac:chgData name="이동건" userId="4ad090f6-dadd-4301-b5d0-883b88f508af" providerId="ADAL" clId="{787D209B-A29E-4E6E-9730-357CCD7D8C23}" dt="2022-07-04T06:15:15.494" v="3177" actId="165"/>
          <ac:grpSpMkLst>
            <pc:docMk/>
            <pc:sldMk cId="3406961179" sldId="12864"/>
            <ac:grpSpMk id="5" creationId="{936504F3-719F-4CCC-A632-BD068527D9BA}"/>
          </ac:grpSpMkLst>
        </pc:grpChg>
        <pc:grpChg chg="add del mod">
          <ac:chgData name="이동건" userId="4ad090f6-dadd-4301-b5d0-883b88f508af" providerId="ADAL" clId="{787D209B-A29E-4E6E-9730-357CCD7D8C23}" dt="2022-07-05T01:46:02.619" v="3663" actId="165"/>
          <ac:grpSpMkLst>
            <pc:docMk/>
            <pc:sldMk cId="3406961179" sldId="12864"/>
            <ac:grpSpMk id="20" creationId="{10D2A1E7-C531-4C11-BF15-860430F1A2AC}"/>
          </ac:grpSpMkLst>
        </pc:grpChg>
        <pc:grpChg chg="add mod">
          <ac:chgData name="이동건" userId="4ad090f6-dadd-4301-b5d0-883b88f508af" providerId="ADAL" clId="{787D209B-A29E-4E6E-9730-357CCD7D8C23}" dt="2022-07-05T01:49:20.729" v="3828" actId="164"/>
          <ac:grpSpMkLst>
            <pc:docMk/>
            <pc:sldMk cId="3406961179" sldId="12864"/>
            <ac:grpSpMk id="21" creationId="{B1F33D5A-DC8C-4DBA-A840-93694A7BA1D9}"/>
          </ac:grpSpMkLst>
        </pc:grpChg>
        <pc:grpChg chg="add mod">
          <ac:chgData name="이동건" userId="4ad090f6-dadd-4301-b5d0-883b88f508af" providerId="ADAL" clId="{787D209B-A29E-4E6E-9730-357CCD7D8C23}" dt="2022-07-05T01:49:37.812" v="3830" actId="1076"/>
          <ac:grpSpMkLst>
            <pc:docMk/>
            <pc:sldMk cId="3406961179" sldId="12864"/>
            <ac:grpSpMk id="71" creationId="{29CC7C91-F2CE-4581-9F55-4590F43C112A}"/>
          </ac:grpSpMkLst>
        </pc:grpChg>
        <pc:cxnChg chg="del mod topLvl">
          <ac:chgData name="이동건" userId="4ad090f6-dadd-4301-b5d0-883b88f508af" providerId="ADAL" clId="{787D209B-A29E-4E6E-9730-357CCD7D8C23}" dt="2022-07-04T06:16:42.170" v="3235" actId="478"/>
          <ac:cxnSpMkLst>
            <pc:docMk/>
            <pc:sldMk cId="3406961179" sldId="12864"/>
            <ac:cxnSpMk id="7" creationId="{4DBCAFB3-B65D-4110-BAAB-9E65A7B24511}"/>
          </ac:cxnSpMkLst>
        </pc:cxnChg>
        <pc:cxnChg chg="del mod topLvl">
          <ac:chgData name="이동건" userId="4ad090f6-dadd-4301-b5d0-883b88f508af" providerId="ADAL" clId="{787D209B-A29E-4E6E-9730-357CCD7D8C23}" dt="2022-07-04T06:16:42.170" v="3235" actId="478"/>
          <ac:cxnSpMkLst>
            <pc:docMk/>
            <pc:sldMk cId="3406961179" sldId="12864"/>
            <ac:cxnSpMk id="8" creationId="{E7131446-12FF-4E43-8338-16B1946CD36B}"/>
          </ac:cxnSpMkLst>
        </pc:cxnChg>
        <pc:cxnChg chg="del mod topLvl">
          <ac:chgData name="이동건" userId="4ad090f6-dadd-4301-b5d0-883b88f508af" providerId="ADAL" clId="{787D209B-A29E-4E6E-9730-357CCD7D8C23}" dt="2022-07-04T06:16:42.170" v="3235" actId="478"/>
          <ac:cxnSpMkLst>
            <pc:docMk/>
            <pc:sldMk cId="3406961179" sldId="12864"/>
            <ac:cxnSpMk id="10" creationId="{5DBD7EE3-167A-44EF-B97C-C56912051CB4}"/>
          </ac:cxnSpMkLst>
        </pc:cxnChg>
        <pc:cxnChg chg="del mod topLvl">
          <ac:chgData name="이동건" userId="4ad090f6-dadd-4301-b5d0-883b88f508af" providerId="ADAL" clId="{787D209B-A29E-4E6E-9730-357CCD7D8C23}" dt="2022-07-04T06:16:42.170" v="3235" actId="478"/>
          <ac:cxnSpMkLst>
            <pc:docMk/>
            <pc:sldMk cId="3406961179" sldId="12864"/>
            <ac:cxnSpMk id="12" creationId="{65AB288A-5D9F-4980-A19E-CD8A03132ACF}"/>
          </ac:cxnSpMkLst>
        </pc:cxnChg>
        <pc:cxnChg chg="del mod topLvl">
          <ac:chgData name="이동건" userId="4ad090f6-dadd-4301-b5d0-883b88f508af" providerId="ADAL" clId="{787D209B-A29E-4E6E-9730-357CCD7D8C23}" dt="2022-07-04T06:16:42.170" v="3235" actId="478"/>
          <ac:cxnSpMkLst>
            <pc:docMk/>
            <pc:sldMk cId="3406961179" sldId="12864"/>
            <ac:cxnSpMk id="14" creationId="{0BC53957-743D-434C-BCB6-1B78A9B29B0F}"/>
          </ac:cxnSpMkLst>
        </pc:cxnChg>
        <pc:cxnChg chg="del mod topLvl">
          <ac:chgData name="이동건" userId="4ad090f6-dadd-4301-b5d0-883b88f508af" providerId="ADAL" clId="{787D209B-A29E-4E6E-9730-357CCD7D8C23}" dt="2022-07-04T06:16:42.170" v="3235" actId="478"/>
          <ac:cxnSpMkLst>
            <pc:docMk/>
            <pc:sldMk cId="3406961179" sldId="12864"/>
            <ac:cxnSpMk id="16" creationId="{FE4BB8C9-9F8C-4518-849B-770794E0E503}"/>
          </ac:cxnSpMkLst>
        </pc:cxnChg>
        <pc:cxnChg chg="del mod topLvl">
          <ac:chgData name="이동건" userId="4ad090f6-dadd-4301-b5d0-883b88f508af" providerId="ADAL" clId="{787D209B-A29E-4E6E-9730-357CCD7D8C23}" dt="2022-07-04T06:15:19.383" v="3178" actId="478"/>
          <ac:cxnSpMkLst>
            <pc:docMk/>
            <pc:sldMk cId="3406961179" sldId="12864"/>
            <ac:cxnSpMk id="19" creationId="{750DC297-5F46-4F60-AD53-94895F9271D0}"/>
          </ac:cxnSpMkLst>
        </pc:cxnChg>
        <pc:cxnChg chg="del mod topLvl">
          <ac:chgData name="이동건" userId="4ad090f6-dadd-4301-b5d0-883b88f508af" providerId="ADAL" clId="{787D209B-A29E-4E6E-9730-357CCD7D8C23}" dt="2022-07-04T06:15:19.383" v="3178" actId="478"/>
          <ac:cxnSpMkLst>
            <pc:docMk/>
            <pc:sldMk cId="3406961179" sldId="12864"/>
            <ac:cxnSpMk id="20" creationId="{201B47AB-521F-476C-BE74-56B083617176}"/>
          </ac:cxnSpMkLst>
        </pc:cxnChg>
        <pc:cxnChg chg="del mod topLvl">
          <ac:chgData name="이동건" userId="4ad090f6-dadd-4301-b5d0-883b88f508af" providerId="ADAL" clId="{787D209B-A29E-4E6E-9730-357CCD7D8C23}" dt="2022-07-04T06:15:19.383" v="3178" actId="478"/>
          <ac:cxnSpMkLst>
            <pc:docMk/>
            <pc:sldMk cId="3406961179" sldId="12864"/>
            <ac:cxnSpMk id="22" creationId="{B684B12F-30DC-4E02-A94A-A020ABB627D7}"/>
          </ac:cxnSpMkLst>
        </pc:cxnChg>
        <pc:cxnChg chg="del mod topLvl">
          <ac:chgData name="이동건" userId="4ad090f6-dadd-4301-b5d0-883b88f508af" providerId="ADAL" clId="{787D209B-A29E-4E6E-9730-357CCD7D8C23}" dt="2022-07-04T06:15:19.383" v="3178" actId="478"/>
          <ac:cxnSpMkLst>
            <pc:docMk/>
            <pc:sldMk cId="3406961179" sldId="12864"/>
            <ac:cxnSpMk id="23" creationId="{D94C0094-CC86-471C-A7D7-D493A6A00D8B}"/>
          </ac:cxnSpMkLst>
        </pc:cxnChg>
        <pc:cxnChg chg="add mod">
          <ac:chgData name="이동건" userId="4ad090f6-dadd-4301-b5d0-883b88f508af" providerId="ADAL" clId="{787D209B-A29E-4E6E-9730-357CCD7D8C23}" dt="2022-07-05T01:49:20.729" v="3828" actId="164"/>
          <ac:cxnSpMkLst>
            <pc:docMk/>
            <pc:sldMk cId="3406961179" sldId="12864"/>
            <ac:cxnSpMk id="24" creationId="{4055871B-1604-4E3B-B834-004157070ECB}"/>
          </ac:cxnSpMkLst>
        </pc:cxnChg>
        <pc:cxnChg chg="del mod topLvl">
          <ac:chgData name="이동건" userId="4ad090f6-dadd-4301-b5d0-883b88f508af" providerId="ADAL" clId="{787D209B-A29E-4E6E-9730-357CCD7D8C23}" dt="2022-07-04T06:15:19.383" v="3178" actId="478"/>
          <ac:cxnSpMkLst>
            <pc:docMk/>
            <pc:sldMk cId="3406961179" sldId="12864"/>
            <ac:cxnSpMk id="25" creationId="{6D0AFF51-96D4-42C0-983E-A0126BCB9D56}"/>
          </ac:cxnSpMkLst>
        </pc:cxnChg>
        <pc:cxnChg chg="del mod topLvl">
          <ac:chgData name="이동건" userId="4ad090f6-dadd-4301-b5d0-883b88f508af" providerId="ADAL" clId="{787D209B-A29E-4E6E-9730-357CCD7D8C23}" dt="2022-07-04T06:15:19.383" v="3178" actId="478"/>
          <ac:cxnSpMkLst>
            <pc:docMk/>
            <pc:sldMk cId="3406961179" sldId="12864"/>
            <ac:cxnSpMk id="28" creationId="{E3F65EB7-7023-4F06-A186-F87049E9A220}"/>
          </ac:cxnSpMkLst>
        </pc:cxnChg>
        <pc:cxnChg chg="del mod topLvl">
          <ac:chgData name="이동건" userId="4ad090f6-dadd-4301-b5d0-883b88f508af" providerId="ADAL" clId="{787D209B-A29E-4E6E-9730-357CCD7D8C23}" dt="2022-07-04T06:15:19.383" v="3178" actId="478"/>
          <ac:cxnSpMkLst>
            <pc:docMk/>
            <pc:sldMk cId="3406961179" sldId="12864"/>
            <ac:cxnSpMk id="29" creationId="{ED37A6F1-B25F-4EE2-939B-1A182DC109F8}"/>
          </ac:cxnSpMkLst>
        </pc:cxnChg>
        <pc:cxnChg chg="del mod topLvl">
          <ac:chgData name="이동건" userId="4ad090f6-dadd-4301-b5d0-883b88f508af" providerId="ADAL" clId="{787D209B-A29E-4E6E-9730-357CCD7D8C23}" dt="2022-07-04T06:15:19.383" v="3178" actId="478"/>
          <ac:cxnSpMkLst>
            <pc:docMk/>
            <pc:sldMk cId="3406961179" sldId="12864"/>
            <ac:cxnSpMk id="32" creationId="{85951BB7-95AB-4850-B325-7E43B467213A}"/>
          </ac:cxnSpMkLst>
        </pc:cxnChg>
        <pc:cxnChg chg="del mod topLvl">
          <ac:chgData name="이동건" userId="4ad090f6-dadd-4301-b5d0-883b88f508af" providerId="ADAL" clId="{787D209B-A29E-4E6E-9730-357CCD7D8C23}" dt="2022-07-04T06:15:19.383" v="3178" actId="478"/>
          <ac:cxnSpMkLst>
            <pc:docMk/>
            <pc:sldMk cId="3406961179" sldId="12864"/>
            <ac:cxnSpMk id="33" creationId="{CD6D2200-713B-4FF9-8553-CA7930DF604C}"/>
          </ac:cxnSpMkLst>
        </pc:cxnChg>
        <pc:cxnChg chg="del mod topLvl">
          <ac:chgData name="이동건" userId="4ad090f6-dadd-4301-b5d0-883b88f508af" providerId="ADAL" clId="{787D209B-A29E-4E6E-9730-357CCD7D8C23}" dt="2022-07-04T06:15:19.383" v="3178" actId="478"/>
          <ac:cxnSpMkLst>
            <pc:docMk/>
            <pc:sldMk cId="3406961179" sldId="12864"/>
            <ac:cxnSpMk id="35" creationId="{B8A63510-507F-4BFC-94D5-FAAE507F0F61}"/>
          </ac:cxnSpMkLst>
        </pc:cxnChg>
        <pc:cxnChg chg="add mod">
          <ac:chgData name="이동건" userId="4ad090f6-dadd-4301-b5d0-883b88f508af" providerId="ADAL" clId="{787D209B-A29E-4E6E-9730-357CCD7D8C23}" dt="2022-07-04T23:56:59.469" v="3538" actId="465"/>
          <ac:cxnSpMkLst>
            <pc:docMk/>
            <pc:sldMk cId="3406961179" sldId="12864"/>
            <ac:cxnSpMk id="52" creationId="{FE850BE5-C72D-4F3D-AD67-572677FA1175}"/>
          </ac:cxnSpMkLst>
        </pc:cxnChg>
        <pc:cxnChg chg="add mod">
          <ac:chgData name="이동건" userId="4ad090f6-dadd-4301-b5d0-883b88f508af" providerId="ADAL" clId="{787D209B-A29E-4E6E-9730-357CCD7D8C23}" dt="2022-07-04T23:56:59.469" v="3538" actId="465"/>
          <ac:cxnSpMkLst>
            <pc:docMk/>
            <pc:sldMk cId="3406961179" sldId="12864"/>
            <ac:cxnSpMk id="53" creationId="{B6341B2D-1A7E-4C5C-AE32-43708B39D213}"/>
          </ac:cxnSpMkLst>
        </pc:cxnChg>
        <pc:cxnChg chg="add mod">
          <ac:chgData name="이동건" userId="4ad090f6-dadd-4301-b5d0-883b88f508af" providerId="ADAL" clId="{787D209B-A29E-4E6E-9730-357CCD7D8C23}" dt="2022-07-04T23:56:59.469" v="3538" actId="465"/>
          <ac:cxnSpMkLst>
            <pc:docMk/>
            <pc:sldMk cId="3406961179" sldId="12864"/>
            <ac:cxnSpMk id="56" creationId="{0C05C39F-E525-4998-8E90-71A8E244892A}"/>
          </ac:cxnSpMkLst>
        </pc:cxnChg>
        <pc:cxnChg chg="add mod">
          <ac:chgData name="이동건" userId="4ad090f6-dadd-4301-b5d0-883b88f508af" providerId="ADAL" clId="{787D209B-A29E-4E6E-9730-357CCD7D8C23}" dt="2022-07-04T23:56:59.469" v="3538" actId="465"/>
          <ac:cxnSpMkLst>
            <pc:docMk/>
            <pc:sldMk cId="3406961179" sldId="12864"/>
            <ac:cxnSpMk id="59" creationId="{97CD9F11-BA8E-4926-A609-AA3892EBA3C5}"/>
          </ac:cxnSpMkLst>
        </pc:cxnChg>
        <pc:cxnChg chg="add mod">
          <ac:chgData name="이동건" userId="4ad090f6-dadd-4301-b5d0-883b88f508af" providerId="ADAL" clId="{787D209B-A29E-4E6E-9730-357CCD7D8C23}" dt="2022-07-05T01:49:20.729" v="3828" actId="164"/>
          <ac:cxnSpMkLst>
            <pc:docMk/>
            <pc:sldMk cId="3406961179" sldId="12864"/>
            <ac:cxnSpMk id="67" creationId="{24DAFACF-E090-4749-A082-2386C7516B45}"/>
          </ac:cxnSpMkLst>
        </pc:cxnChg>
        <pc:cxnChg chg="add mod">
          <ac:chgData name="이동건" userId="4ad090f6-dadd-4301-b5d0-883b88f508af" providerId="ADAL" clId="{787D209B-A29E-4E6E-9730-357CCD7D8C23}" dt="2022-07-05T01:50:42.833" v="3891" actId="1076"/>
          <ac:cxnSpMkLst>
            <pc:docMk/>
            <pc:sldMk cId="3406961179" sldId="12864"/>
            <ac:cxnSpMk id="73" creationId="{1FF5FE7C-769A-4336-9C4C-ED92EE7829EF}"/>
          </ac:cxnSpMkLst>
        </pc:cxnChg>
        <pc:cxnChg chg="add mod">
          <ac:chgData name="이동건" userId="4ad090f6-dadd-4301-b5d0-883b88f508af" providerId="ADAL" clId="{787D209B-A29E-4E6E-9730-357CCD7D8C23}" dt="2022-07-06T07:26:27.689" v="13125" actId="1076"/>
          <ac:cxnSpMkLst>
            <pc:docMk/>
            <pc:sldMk cId="3406961179" sldId="12864"/>
            <ac:cxnSpMk id="77" creationId="{F514320D-DCFC-4036-B685-43B4CDE382EB}"/>
          </ac:cxnSpMkLst>
        </pc:cxnChg>
        <pc:cxnChg chg="add del mod">
          <ac:chgData name="이동건" userId="4ad090f6-dadd-4301-b5d0-883b88f508af" providerId="ADAL" clId="{787D209B-A29E-4E6E-9730-357CCD7D8C23}" dt="2022-07-05T01:52:51.198" v="4059" actId="478"/>
          <ac:cxnSpMkLst>
            <pc:docMk/>
            <pc:sldMk cId="3406961179" sldId="12864"/>
            <ac:cxnSpMk id="87" creationId="{5CD3E88D-500F-4FCF-9AFA-FDC6CD12F495}"/>
          </ac:cxnSpMkLst>
        </pc:cxnChg>
      </pc:sldChg>
      <pc:sldChg chg="addSp modSp add">
        <pc:chgData name="이동건" userId="4ad090f6-dadd-4301-b5d0-883b88f508af" providerId="ADAL" clId="{787D209B-A29E-4E6E-9730-357CCD7D8C23}" dt="2022-07-07T01:00:36.267" v="14503" actId="208"/>
        <pc:sldMkLst>
          <pc:docMk/>
          <pc:sldMk cId="1309920578" sldId="12865"/>
        </pc:sldMkLst>
        <pc:spChg chg="add mod">
          <ac:chgData name="이동건" userId="4ad090f6-dadd-4301-b5d0-883b88f508af" providerId="ADAL" clId="{787D209B-A29E-4E6E-9730-357CCD7D8C23}" dt="2022-07-05T01:57:41.549" v="4184" actId="1076"/>
          <ac:spMkLst>
            <pc:docMk/>
            <pc:sldMk cId="1309920578" sldId="12865"/>
            <ac:spMk id="3" creationId="{EE1E53DF-6DA2-4C60-ADFB-533E42CC60F0}"/>
          </ac:spMkLst>
        </pc:spChg>
        <pc:spChg chg="mod">
          <ac:chgData name="이동건" userId="4ad090f6-dadd-4301-b5d0-883b88f508af" providerId="ADAL" clId="{787D209B-A29E-4E6E-9730-357CCD7D8C23}" dt="2022-07-06T00:34:03.515" v="11459"/>
          <ac:spMkLst>
            <pc:docMk/>
            <pc:sldMk cId="1309920578" sldId="12865"/>
            <ac:spMk id="4" creationId="{18507B9F-6865-49C6-AEFE-0AF6E237C549}"/>
          </ac:spMkLst>
        </pc:spChg>
        <pc:spChg chg="add mod">
          <ac:chgData name="이동건" userId="4ad090f6-dadd-4301-b5d0-883b88f508af" providerId="ADAL" clId="{787D209B-A29E-4E6E-9730-357CCD7D8C23}" dt="2022-07-05T02:01:16.225" v="4421" actId="1076"/>
          <ac:spMkLst>
            <pc:docMk/>
            <pc:sldMk cId="1309920578" sldId="12865"/>
            <ac:spMk id="7" creationId="{BCF185A7-C322-465D-9C87-F6AE3D9EC115}"/>
          </ac:spMkLst>
        </pc:spChg>
        <pc:spChg chg="add mod">
          <ac:chgData name="이동건" userId="4ad090f6-dadd-4301-b5d0-883b88f508af" providerId="ADAL" clId="{787D209B-A29E-4E6E-9730-357CCD7D8C23}" dt="2022-07-06T05:19:41.387" v="12212" actId="20577"/>
          <ac:spMkLst>
            <pc:docMk/>
            <pc:sldMk cId="1309920578" sldId="12865"/>
            <ac:spMk id="8" creationId="{A1A10796-C170-4A0C-AD9C-1847A3593002}"/>
          </ac:spMkLst>
        </pc:spChg>
        <pc:spChg chg="add mod">
          <ac:chgData name="이동건" userId="4ad090f6-dadd-4301-b5d0-883b88f508af" providerId="ADAL" clId="{787D209B-A29E-4E6E-9730-357CCD7D8C23}" dt="2022-07-05T01:57:43.146" v="4185" actId="1076"/>
          <ac:spMkLst>
            <pc:docMk/>
            <pc:sldMk cId="1309920578" sldId="12865"/>
            <ac:spMk id="21" creationId="{81F92212-6E99-442C-81F5-7FD8081764D5}"/>
          </ac:spMkLst>
        </pc:spChg>
        <pc:spChg chg="add mod">
          <ac:chgData name="이동건" userId="4ad090f6-dadd-4301-b5d0-883b88f508af" providerId="ADAL" clId="{787D209B-A29E-4E6E-9730-357CCD7D8C23}" dt="2022-07-05T01:57:44.798" v="4186" actId="1076"/>
          <ac:spMkLst>
            <pc:docMk/>
            <pc:sldMk cId="1309920578" sldId="12865"/>
            <ac:spMk id="22" creationId="{FA053E02-CCAC-4D56-AFA5-10E84794DEEF}"/>
          </ac:spMkLst>
        </pc:spChg>
        <pc:spChg chg="add mod">
          <ac:chgData name="이동건" userId="4ad090f6-dadd-4301-b5d0-883b88f508af" providerId="ADAL" clId="{787D209B-A29E-4E6E-9730-357CCD7D8C23}" dt="2022-07-05T23:30:24.466" v="9820"/>
          <ac:spMkLst>
            <pc:docMk/>
            <pc:sldMk cId="1309920578" sldId="12865"/>
            <ac:spMk id="27" creationId="{DC287621-9084-4BBC-939B-C6238577716D}"/>
          </ac:spMkLst>
        </pc:spChg>
        <pc:spChg chg="add mod">
          <ac:chgData name="이동건" userId="4ad090f6-dadd-4301-b5d0-883b88f508af" providerId="ADAL" clId="{787D209B-A29E-4E6E-9730-357CCD7D8C23}" dt="2022-07-05T23:30:37.668" v="9826" actId="20577"/>
          <ac:spMkLst>
            <pc:docMk/>
            <pc:sldMk cId="1309920578" sldId="12865"/>
            <ac:spMk id="28" creationId="{1FB0E5D8-B388-4D02-9135-A15B24B65457}"/>
          </ac:spMkLst>
        </pc:spChg>
        <pc:spChg chg="add mod">
          <ac:chgData name="이동건" userId="4ad090f6-dadd-4301-b5d0-883b88f508af" providerId="ADAL" clId="{787D209B-A29E-4E6E-9730-357CCD7D8C23}" dt="2022-07-07T01:00:36.267" v="14503" actId="208"/>
          <ac:spMkLst>
            <pc:docMk/>
            <pc:sldMk cId="1309920578" sldId="12865"/>
            <ac:spMk id="29" creationId="{46559639-7C55-45C7-905B-7DF06B3A6E76}"/>
          </ac:spMkLst>
        </pc:spChg>
        <pc:spChg chg="mod">
          <ac:chgData name="이동건" userId="4ad090f6-dadd-4301-b5d0-883b88f508af" providerId="ADAL" clId="{787D209B-A29E-4E6E-9730-357CCD7D8C23}" dt="2022-07-05T01:29:59.559" v="3542" actId="207"/>
          <ac:spMkLst>
            <pc:docMk/>
            <pc:sldMk cId="1309920578" sldId="12865"/>
            <ac:spMk id="46" creationId="{144C9773-5801-4C9D-8AFB-C0E3C741B0F3}"/>
          </ac:spMkLst>
        </pc:spChg>
        <pc:spChg chg="mod">
          <ac:chgData name="이동건" userId="4ad090f6-dadd-4301-b5d0-883b88f508af" providerId="ADAL" clId="{787D209B-A29E-4E6E-9730-357CCD7D8C23}" dt="2022-07-05T01:33:22.190" v="3554" actId="207"/>
          <ac:spMkLst>
            <pc:docMk/>
            <pc:sldMk cId="1309920578" sldId="12865"/>
            <ac:spMk id="47" creationId="{1174DA02-FDC3-4A45-A885-DD083616ACCF}"/>
          </ac:spMkLst>
        </pc:spChg>
        <pc:picChg chg="add mod">
          <ac:chgData name="이동건" userId="4ad090f6-dadd-4301-b5d0-883b88f508af" providerId="ADAL" clId="{787D209B-A29E-4E6E-9730-357CCD7D8C23}" dt="2022-07-05T02:06:45.416" v="4954" actId="1076"/>
          <ac:picMkLst>
            <pc:docMk/>
            <pc:sldMk cId="1309920578" sldId="12865"/>
            <ac:picMk id="15" creationId="{E9024246-05BC-4884-AD19-2BD399DCFBD0}"/>
          </ac:picMkLst>
        </pc:picChg>
        <pc:picChg chg="add mod">
          <ac:chgData name="이동건" userId="4ad090f6-dadd-4301-b5d0-883b88f508af" providerId="ADAL" clId="{787D209B-A29E-4E6E-9730-357CCD7D8C23}" dt="2022-07-05T01:56:59.654" v="4145" actId="14100"/>
          <ac:picMkLst>
            <pc:docMk/>
            <pc:sldMk cId="1309920578" sldId="12865"/>
            <ac:picMk id="16" creationId="{9ACA7D1A-F440-4772-92B2-2E3173D7D3CB}"/>
          </ac:picMkLst>
        </pc:picChg>
        <pc:picChg chg="add mod">
          <ac:chgData name="이동건" userId="4ad090f6-dadd-4301-b5d0-883b88f508af" providerId="ADAL" clId="{787D209B-A29E-4E6E-9730-357CCD7D8C23}" dt="2022-07-05T01:57:04.961" v="4146" actId="1076"/>
          <ac:picMkLst>
            <pc:docMk/>
            <pc:sldMk cId="1309920578" sldId="12865"/>
            <ac:picMk id="18" creationId="{194B5C00-166E-4E7A-B278-3B2BE906F5EE}"/>
          </ac:picMkLst>
        </pc:picChg>
        <pc:picChg chg="add mod">
          <ac:chgData name="이동건" userId="4ad090f6-dadd-4301-b5d0-883b88f508af" providerId="ADAL" clId="{787D209B-A29E-4E6E-9730-357CCD7D8C23}" dt="2022-07-05T01:57:07.604" v="4147" actId="1076"/>
          <ac:picMkLst>
            <pc:docMk/>
            <pc:sldMk cId="1309920578" sldId="12865"/>
            <ac:picMk id="19" creationId="{1C89EF20-8F0D-487D-A98B-69E1AE991519}"/>
          </ac:picMkLst>
        </pc:picChg>
        <pc:picChg chg="add mod">
          <ac:chgData name="이동건" userId="4ad090f6-dadd-4301-b5d0-883b88f508af" providerId="ADAL" clId="{787D209B-A29E-4E6E-9730-357CCD7D8C23}" dt="2022-07-05T01:57:48.958" v="4187" actId="1076"/>
          <ac:picMkLst>
            <pc:docMk/>
            <pc:sldMk cId="1309920578" sldId="12865"/>
            <ac:picMk id="20" creationId="{ED608C63-86BB-4A22-BDE0-48AE0149FA9D}"/>
          </ac:picMkLst>
        </pc:picChg>
        <pc:cxnChg chg="add mod">
          <ac:chgData name="이동건" userId="4ad090f6-dadd-4301-b5d0-883b88f508af" providerId="ADAL" clId="{787D209B-A29E-4E6E-9730-357CCD7D8C23}" dt="2022-07-05T01:57:54.162" v="4188" actId="11529"/>
          <ac:cxnSpMkLst>
            <pc:docMk/>
            <pc:sldMk cId="1309920578" sldId="12865"/>
            <ac:cxnSpMk id="6" creationId="{DDB1FF15-BA7A-469D-BACF-A6AB94D06E79}"/>
          </ac:cxnSpMkLst>
        </pc:cxnChg>
      </pc:sldChg>
      <pc:sldChg chg="addSp delSp modSp add">
        <pc:chgData name="이동건" userId="4ad090f6-dadd-4301-b5d0-883b88f508af" providerId="ADAL" clId="{787D209B-A29E-4E6E-9730-357CCD7D8C23}" dt="2022-07-07T00:30:54.827" v="14454"/>
        <pc:sldMkLst>
          <pc:docMk/>
          <pc:sldMk cId="2853265113" sldId="12866"/>
        </pc:sldMkLst>
        <pc:spChg chg="add mod">
          <ac:chgData name="이동건" userId="4ad090f6-dadd-4301-b5d0-883b88f508af" providerId="ADAL" clId="{787D209B-A29E-4E6E-9730-357CCD7D8C23}" dt="2022-07-05T02:37:35.234" v="5633" actId="1076"/>
          <ac:spMkLst>
            <pc:docMk/>
            <pc:sldMk cId="2853265113" sldId="12866"/>
            <ac:spMk id="3" creationId="{845F05A8-E0B8-423D-A394-04684C29C270}"/>
          </ac:spMkLst>
        </pc:spChg>
        <pc:spChg chg="mod">
          <ac:chgData name="이동건" userId="4ad090f6-dadd-4301-b5d0-883b88f508af" providerId="ADAL" clId="{787D209B-A29E-4E6E-9730-357CCD7D8C23}" dt="2022-07-06T00:34:03.515" v="11459"/>
          <ac:spMkLst>
            <pc:docMk/>
            <pc:sldMk cId="2853265113" sldId="12866"/>
            <ac:spMk id="4" creationId="{18507B9F-6865-49C6-AEFE-0AF6E237C549}"/>
          </ac:spMkLst>
        </pc:spChg>
        <pc:spChg chg="add mod">
          <ac:chgData name="이동건" userId="4ad090f6-dadd-4301-b5d0-883b88f508af" providerId="ADAL" clId="{787D209B-A29E-4E6E-9730-357CCD7D8C23}" dt="2022-07-05T02:37:35.234" v="5633" actId="1076"/>
          <ac:spMkLst>
            <pc:docMk/>
            <pc:sldMk cId="2853265113" sldId="12866"/>
            <ac:spMk id="8" creationId="{64F35C80-BC8C-431D-B66B-66DBC802C955}"/>
          </ac:spMkLst>
        </pc:spChg>
        <pc:spChg chg="add mod">
          <ac:chgData name="이동건" userId="4ad090f6-dadd-4301-b5d0-883b88f508af" providerId="ADAL" clId="{787D209B-A29E-4E6E-9730-357CCD7D8C23}" dt="2022-07-05T02:37:35.234" v="5633" actId="1076"/>
          <ac:spMkLst>
            <pc:docMk/>
            <pc:sldMk cId="2853265113" sldId="12866"/>
            <ac:spMk id="10" creationId="{F0941842-91D0-4FA4-AA49-633A4406D353}"/>
          </ac:spMkLst>
        </pc:spChg>
        <pc:spChg chg="add mod">
          <ac:chgData name="이동건" userId="4ad090f6-dadd-4301-b5d0-883b88f508af" providerId="ADAL" clId="{787D209B-A29E-4E6E-9730-357CCD7D8C23}" dt="2022-07-05T02:37:35.234" v="5633" actId="1076"/>
          <ac:spMkLst>
            <pc:docMk/>
            <pc:sldMk cId="2853265113" sldId="12866"/>
            <ac:spMk id="11" creationId="{0C4524E3-F82C-4B14-B5FA-64E8375F3BC3}"/>
          </ac:spMkLst>
        </pc:spChg>
        <pc:spChg chg="add del mod">
          <ac:chgData name="이동건" userId="4ad090f6-dadd-4301-b5d0-883b88f508af" providerId="ADAL" clId="{787D209B-A29E-4E6E-9730-357CCD7D8C23}" dt="2022-07-05T02:35:09.264" v="5536" actId="478"/>
          <ac:spMkLst>
            <pc:docMk/>
            <pc:sldMk cId="2853265113" sldId="12866"/>
            <ac:spMk id="12" creationId="{E20E5690-67BE-4373-9D64-6886819A3DEC}"/>
          </ac:spMkLst>
        </pc:spChg>
        <pc:spChg chg="add mod">
          <ac:chgData name="이동건" userId="4ad090f6-dadd-4301-b5d0-883b88f508af" providerId="ADAL" clId="{787D209B-A29E-4E6E-9730-357CCD7D8C23}" dt="2022-07-05T02:37:35.234" v="5633" actId="1076"/>
          <ac:spMkLst>
            <pc:docMk/>
            <pc:sldMk cId="2853265113" sldId="12866"/>
            <ac:spMk id="13" creationId="{876510BC-78AF-4931-AACA-964E020035EF}"/>
          </ac:spMkLst>
        </pc:spChg>
        <pc:spChg chg="add mod">
          <ac:chgData name="이동건" userId="4ad090f6-dadd-4301-b5d0-883b88f508af" providerId="ADAL" clId="{787D209B-A29E-4E6E-9730-357CCD7D8C23}" dt="2022-07-05T02:25:56.368" v="5530" actId="404"/>
          <ac:spMkLst>
            <pc:docMk/>
            <pc:sldMk cId="2853265113" sldId="12866"/>
            <ac:spMk id="14" creationId="{3D88F6BA-8C5D-430B-8B9C-146CC97392D4}"/>
          </ac:spMkLst>
        </pc:spChg>
        <pc:spChg chg="add mod">
          <ac:chgData name="이동건" userId="4ad090f6-dadd-4301-b5d0-883b88f508af" providerId="ADAL" clId="{787D209B-A29E-4E6E-9730-357CCD7D8C23}" dt="2022-07-05T02:26:02.180" v="5532" actId="1076"/>
          <ac:spMkLst>
            <pc:docMk/>
            <pc:sldMk cId="2853265113" sldId="12866"/>
            <ac:spMk id="15" creationId="{0760B742-CCF0-45B7-8397-3B9B124E7560}"/>
          </ac:spMkLst>
        </pc:spChg>
        <pc:spChg chg="add del">
          <ac:chgData name="이동건" userId="4ad090f6-dadd-4301-b5d0-883b88f508af" providerId="ADAL" clId="{787D209B-A29E-4E6E-9730-357CCD7D8C23}" dt="2022-07-05T02:17:55.017" v="5036" actId="478"/>
          <ac:spMkLst>
            <pc:docMk/>
            <pc:sldMk cId="2853265113" sldId="12866"/>
            <ac:spMk id="16" creationId="{5573386C-A782-4A08-B2B6-72624C605D47}"/>
          </ac:spMkLst>
        </pc:spChg>
        <pc:spChg chg="add del">
          <ac:chgData name="이동건" userId="4ad090f6-dadd-4301-b5d0-883b88f508af" providerId="ADAL" clId="{787D209B-A29E-4E6E-9730-357CCD7D8C23}" dt="2022-07-05T02:17:55.017" v="5036" actId="478"/>
          <ac:spMkLst>
            <pc:docMk/>
            <pc:sldMk cId="2853265113" sldId="12866"/>
            <ac:spMk id="18" creationId="{61EBFD15-9C5B-4A92-9656-DCABBA3CB452}"/>
          </ac:spMkLst>
        </pc:spChg>
        <pc:spChg chg="add del">
          <ac:chgData name="이동건" userId="4ad090f6-dadd-4301-b5d0-883b88f508af" providerId="ADAL" clId="{787D209B-A29E-4E6E-9730-357CCD7D8C23}" dt="2022-07-05T02:17:55.017" v="5036" actId="478"/>
          <ac:spMkLst>
            <pc:docMk/>
            <pc:sldMk cId="2853265113" sldId="12866"/>
            <ac:spMk id="19" creationId="{1F1C1D9D-D1D8-41A7-9735-F7D9F69CD8D5}"/>
          </ac:spMkLst>
        </pc:spChg>
        <pc:spChg chg="add del">
          <ac:chgData name="이동건" userId="4ad090f6-dadd-4301-b5d0-883b88f508af" providerId="ADAL" clId="{787D209B-A29E-4E6E-9730-357CCD7D8C23}" dt="2022-07-05T02:17:55.017" v="5036" actId="478"/>
          <ac:spMkLst>
            <pc:docMk/>
            <pc:sldMk cId="2853265113" sldId="12866"/>
            <ac:spMk id="20" creationId="{FED7EDAD-2C10-4BC4-933E-07645E91BCE7}"/>
          </ac:spMkLst>
        </pc:spChg>
        <pc:spChg chg="add del">
          <ac:chgData name="이동건" userId="4ad090f6-dadd-4301-b5d0-883b88f508af" providerId="ADAL" clId="{787D209B-A29E-4E6E-9730-357CCD7D8C23}" dt="2022-07-05T02:18:01.602" v="5038" actId="478"/>
          <ac:spMkLst>
            <pc:docMk/>
            <pc:sldMk cId="2853265113" sldId="12866"/>
            <ac:spMk id="22" creationId="{981BD2D9-56A8-499B-9266-FA4F7D0B7CB0}"/>
          </ac:spMkLst>
        </pc:spChg>
        <pc:spChg chg="add mod">
          <ac:chgData name="이동건" userId="4ad090f6-dadd-4301-b5d0-883b88f508af" providerId="ADAL" clId="{787D209B-A29E-4E6E-9730-357CCD7D8C23}" dt="2022-07-05T07:00:59.785" v="7420" actId="20577"/>
          <ac:spMkLst>
            <pc:docMk/>
            <pc:sldMk cId="2853265113" sldId="12866"/>
            <ac:spMk id="23" creationId="{02BE4EED-F850-42B4-B029-0E0BB40923EF}"/>
          </ac:spMkLst>
        </pc:spChg>
        <pc:spChg chg="add mod">
          <ac:chgData name="이동건" userId="4ad090f6-dadd-4301-b5d0-883b88f508af" providerId="ADAL" clId="{787D209B-A29E-4E6E-9730-357CCD7D8C23}" dt="2022-07-05T02:38:49.865" v="5746" actId="1076"/>
          <ac:spMkLst>
            <pc:docMk/>
            <pc:sldMk cId="2853265113" sldId="12866"/>
            <ac:spMk id="24" creationId="{9473F501-255B-4A23-B929-3AE24DD6DA19}"/>
          </ac:spMkLst>
        </pc:spChg>
        <pc:spChg chg="add mod">
          <ac:chgData name="이동건" userId="4ad090f6-dadd-4301-b5d0-883b88f508af" providerId="ADAL" clId="{787D209B-A29E-4E6E-9730-357CCD7D8C23}" dt="2022-07-07T00:30:54.827" v="14454"/>
          <ac:spMkLst>
            <pc:docMk/>
            <pc:sldMk cId="2853265113" sldId="12866"/>
            <ac:spMk id="27" creationId="{29D588C2-52DA-4F5B-980F-8879F6F90024}"/>
          </ac:spMkLst>
        </pc:spChg>
        <pc:spChg chg="add mod">
          <ac:chgData name="이동건" userId="4ad090f6-dadd-4301-b5d0-883b88f508af" providerId="ADAL" clId="{787D209B-A29E-4E6E-9730-357CCD7D8C23}" dt="2022-07-05T07:03:02.069" v="7620" actId="1076"/>
          <ac:spMkLst>
            <pc:docMk/>
            <pc:sldMk cId="2853265113" sldId="12866"/>
            <ac:spMk id="28" creationId="{19B935A4-C321-4417-8398-0227FA20C754}"/>
          </ac:spMkLst>
        </pc:spChg>
        <pc:spChg chg="add mod">
          <ac:chgData name="이동건" userId="4ad090f6-dadd-4301-b5d0-883b88f508af" providerId="ADAL" clId="{787D209B-A29E-4E6E-9730-357CCD7D8C23}" dt="2022-07-05T07:13:23.780" v="7891" actId="20577"/>
          <ac:spMkLst>
            <pc:docMk/>
            <pc:sldMk cId="2853265113" sldId="12866"/>
            <ac:spMk id="29" creationId="{17347652-1916-468C-A4C3-3DE8C6999AE0}"/>
          </ac:spMkLst>
        </pc:spChg>
        <pc:spChg chg="add mod">
          <ac:chgData name="이동건" userId="4ad090f6-dadd-4301-b5d0-883b88f508af" providerId="ADAL" clId="{787D209B-A29E-4E6E-9730-357CCD7D8C23}" dt="2022-07-05T02:37:35.234" v="5633" actId="1076"/>
          <ac:spMkLst>
            <pc:docMk/>
            <pc:sldMk cId="2853265113" sldId="12866"/>
            <ac:spMk id="31" creationId="{AF5741FA-8211-4D42-8389-3AC749B56D49}"/>
          </ac:spMkLst>
        </pc:spChg>
        <pc:spChg chg="mod">
          <ac:chgData name="이동건" userId="4ad090f6-dadd-4301-b5d0-883b88f508af" providerId="ADAL" clId="{787D209B-A29E-4E6E-9730-357CCD7D8C23}" dt="2022-07-05T01:33:04.603" v="3549" actId="207"/>
          <ac:spMkLst>
            <pc:docMk/>
            <pc:sldMk cId="2853265113" sldId="12866"/>
            <ac:spMk id="46" creationId="{144C9773-5801-4C9D-8AFB-C0E3C741B0F3}"/>
          </ac:spMkLst>
        </pc:spChg>
        <pc:spChg chg="mod">
          <ac:chgData name="이동건" userId="4ad090f6-dadd-4301-b5d0-883b88f508af" providerId="ADAL" clId="{787D209B-A29E-4E6E-9730-357CCD7D8C23}" dt="2022-07-05T01:33:15.343" v="3552" actId="207"/>
          <ac:spMkLst>
            <pc:docMk/>
            <pc:sldMk cId="2853265113" sldId="12866"/>
            <ac:spMk id="48" creationId="{15B24FE8-F404-4980-B337-3693CD96A9C2}"/>
          </ac:spMkLst>
        </pc:spChg>
        <pc:cxnChg chg="add mod">
          <ac:chgData name="이동건" userId="4ad090f6-dadd-4301-b5d0-883b88f508af" providerId="ADAL" clId="{787D209B-A29E-4E6E-9730-357CCD7D8C23}" dt="2022-07-05T02:37:35.234" v="5633" actId="1076"/>
          <ac:cxnSpMkLst>
            <pc:docMk/>
            <pc:sldMk cId="2853265113" sldId="12866"/>
            <ac:cxnSpMk id="6" creationId="{1789994C-2AA6-48F8-8A13-5D24C762C3A4}"/>
          </ac:cxnSpMkLst>
        </pc:cxnChg>
        <pc:cxnChg chg="add del mod">
          <ac:chgData name="이동건" userId="4ad090f6-dadd-4301-b5d0-883b88f508af" providerId="ADAL" clId="{787D209B-A29E-4E6E-9730-357CCD7D8C23}" dt="2022-07-05T02:17:52.853" v="5035" actId="478"/>
          <ac:cxnSpMkLst>
            <pc:docMk/>
            <pc:sldMk cId="2853265113" sldId="12866"/>
            <ac:cxnSpMk id="21" creationId="{B037623E-6C26-4D5C-895B-4873EB7D7836}"/>
          </ac:cxnSpMkLst>
        </pc:cxnChg>
        <pc:cxnChg chg="add del mod">
          <ac:chgData name="이동건" userId="4ad090f6-dadd-4301-b5d0-883b88f508af" providerId="ADAL" clId="{787D209B-A29E-4E6E-9730-357CCD7D8C23}" dt="2022-07-05T02:38:32.688" v="5740" actId="478"/>
          <ac:cxnSpMkLst>
            <pc:docMk/>
            <pc:sldMk cId="2853265113" sldId="12866"/>
            <ac:cxnSpMk id="26" creationId="{1241629C-6743-497E-A36A-5D4694C21595}"/>
          </ac:cxnSpMkLst>
        </pc:cxnChg>
      </pc:sldChg>
      <pc:sldChg chg="addSp delSp modSp add del">
        <pc:chgData name="이동건" userId="4ad090f6-dadd-4301-b5d0-883b88f508af" providerId="ADAL" clId="{787D209B-A29E-4E6E-9730-357CCD7D8C23}" dt="2022-07-06T04:32:28.460" v="12096" actId="2696"/>
        <pc:sldMkLst>
          <pc:docMk/>
          <pc:sldMk cId="2407627464" sldId="12867"/>
        </pc:sldMkLst>
        <pc:spChg chg="mod">
          <ac:chgData name="이동건" userId="4ad090f6-dadd-4301-b5d0-883b88f508af" providerId="ADAL" clId="{787D209B-A29E-4E6E-9730-357CCD7D8C23}" dt="2022-07-06T00:34:03.515" v="11459"/>
          <ac:spMkLst>
            <pc:docMk/>
            <pc:sldMk cId="2407627464" sldId="12867"/>
            <ac:spMk id="4" creationId="{18507B9F-6865-49C6-AEFE-0AF6E237C549}"/>
          </ac:spMkLst>
        </pc:spChg>
        <pc:spChg chg="add del mod">
          <ac:chgData name="이동건" userId="4ad090f6-dadd-4301-b5d0-883b88f508af" providerId="ADAL" clId="{787D209B-A29E-4E6E-9730-357CCD7D8C23}" dt="2022-07-05T07:24:11.691" v="8053" actId="478"/>
          <ac:spMkLst>
            <pc:docMk/>
            <pc:sldMk cId="2407627464" sldId="12867"/>
            <ac:spMk id="7" creationId="{11EB2108-2416-49B3-A9B4-91C4C9CB09B1}"/>
          </ac:spMkLst>
        </pc:spChg>
        <pc:spChg chg="add mod">
          <ac:chgData name="이동건" userId="4ad090f6-dadd-4301-b5d0-883b88f508af" providerId="ADAL" clId="{787D209B-A29E-4E6E-9730-357CCD7D8C23}" dt="2022-07-05T07:29:15.866" v="8234" actId="20577"/>
          <ac:spMkLst>
            <pc:docMk/>
            <pc:sldMk cId="2407627464" sldId="12867"/>
            <ac:spMk id="8" creationId="{7D240702-3C1D-4B60-853E-87165418D2AD}"/>
          </ac:spMkLst>
        </pc:spChg>
        <pc:spChg chg="add mod">
          <ac:chgData name="이동건" userId="4ad090f6-dadd-4301-b5d0-883b88f508af" providerId="ADAL" clId="{787D209B-A29E-4E6E-9730-357CCD7D8C23}" dt="2022-07-05T07:14:29.517" v="7986" actId="6549"/>
          <ac:spMkLst>
            <pc:docMk/>
            <pc:sldMk cId="2407627464" sldId="12867"/>
            <ac:spMk id="15" creationId="{67C3EE8C-F711-40B7-91BE-A88DD93C7F1E}"/>
          </ac:spMkLst>
        </pc:spChg>
        <pc:spChg chg="mod topLvl">
          <ac:chgData name="이동건" userId="4ad090f6-dadd-4301-b5d0-883b88f508af" providerId="ADAL" clId="{787D209B-A29E-4E6E-9730-357CCD7D8C23}" dt="2022-07-05T07:23:08.696" v="8037" actId="165"/>
          <ac:spMkLst>
            <pc:docMk/>
            <pc:sldMk cId="2407627464" sldId="12867"/>
            <ac:spMk id="18" creationId="{E20DB1F6-F198-421D-B8E1-EEC785B37405}"/>
          </ac:spMkLst>
        </pc:spChg>
        <pc:spChg chg="mod topLvl">
          <ac:chgData name="이동건" userId="4ad090f6-dadd-4301-b5d0-883b88f508af" providerId="ADAL" clId="{787D209B-A29E-4E6E-9730-357CCD7D8C23}" dt="2022-07-05T07:27:35.588" v="8167" actId="164"/>
          <ac:spMkLst>
            <pc:docMk/>
            <pc:sldMk cId="2407627464" sldId="12867"/>
            <ac:spMk id="19" creationId="{1FED275B-B7EC-4A95-A744-38885825A4BC}"/>
          </ac:spMkLst>
        </pc:spChg>
        <pc:spChg chg="add del mod topLvl">
          <ac:chgData name="이동건" userId="4ad090f6-dadd-4301-b5d0-883b88f508af" providerId="ADAL" clId="{787D209B-A29E-4E6E-9730-357CCD7D8C23}" dt="2022-07-05T07:27:35.588" v="8167" actId="164"/>
          <ac:spMkLst>
            <pc:docMk/>
            <pc:sldMk cId="2407627464" sldId="12867"/>
            <ac:spMk id="20" creationId="{59A055C2-F6A2-43CE-9FF9-33790A9DB670}"/>
          </ac:spMkLst>
        </pc:spChg>
        <pc:spChg chg="add del mod topLvl">
          <ac:chgData name="이동건" userId="4ad090f6-dadd-4301-b5d0-883b88f508af" providerId="ADAL" clId="{787D209B-A29E-4E6E-9730-357CCD7D8C23}" dt="2022-07-05T07:19:56.521" v="7996" actId="478"/>
          <ac:spMkLst>
            <pc:docMk/>
            <pc:sldMk cId="2407627464" sldId="12867"/>
            <ac:spMk id="21" creationId="{6B11CB9B-6F07-4447-A8F5-3A2F7F7AE4BD}"/>
          </ac:spMkLst>
        </pc:spChg>
        <pc:spChg chg="add del mod topLvl">
          <ac:chgData name="이동건" userId="4ad090f6-dadd-4301-b5d0-883b88f508af" providerId="ADAL" clId="{787D209B-A29E-4E6E-9730-357CCD7D8C23}" dt="2022-07-05T07:19:56.521" v="7996" actId="478"/>
          <ac:spMkLst>
            <pc:docMk/>
            <pc:sldMk cId="2407627464" sldId="12867"/>
            <ac:spMk id="22" creationId="{0132ACC5-6A10-434E-98B4-80C0C2D1F603}"/>
          </ac:spMkLst>
        </pc:spChg>
        <pc:spChg chg="add del mod topLvl">
          <ac:chgData name="이동건" userId="4ad090f6-dadd-4301-b5d0-883b88f508af" providerId="ADAL" clId="{787D209B-A29E-4E6E-9730-357CCD7D8C23}" dt="2022-07-05T07:19:56.521" v="7996" actId="478"/>
          <ac:spMkLst>
            <pc:docMk/>
            <pc:sldMk cId="2407627464" sldId="12867"/>
            <ac:spMk id="23" creationId="{C5E1AB8A-F830-473B-90B3-6000F11A552B}"/>
          </ac:spMkLst>
        </pc:spChg>
        <pc:spChg chg="add del mod topLvl">
          <ac:chgData name="이동건" userId="4ad090f6-dadd-4301-b5d0-883b88f508af" providerId="ADAL" clId="{787D209B-A29E-4E6E-9730-357CCD7D8C23}" dt="2022-07-05T07:19:56.521" v="7996" actId="478"/>
          <ac:spMkLst>
            <pc:docMk/>
            <pc:sldMk cId="2407627464" sldId="12867"/>
            <ac:spMk id="24" creationId="{B49B02E9-0ECC-4812-92CA-1191479784FF}"/>
          </ac:spMkLst>
        </pc:spChg>
        <pc:spChg chg="add del mod topLvl">
          <ac:chgData name="이동건" userId="4ad090f6-dadd-4301-b5d0-883b88f508af" providerId="ADAL" clId="{787D209B-A29E-4E6E-9730-357CCD7D8C23}" dt="2022-07-05T07:19:56.521" v="7996" actId="478"/>
          <ac:spMkLst>
            <pc:docMk/>
            <pc:sldMk cId="2407627464" sldId="12867"/>
            <ac:spMk id="25" creationId="{2906B1E6-C6FB-43DD-9634-F70F48230F8F}"/>
          </ac:spMkLst>
        </pc:spChg>
        <pc:spChg chg="mod topLvl">
          <ac:chgData name="이동건" userId="4ad090f6-dadd-4301-b5d0-883b88f508af" providerId="ADAL" clId="{787D209B-A29E-4E6E-9730-357CCD7D8C23}" dt="2022-07-05T07:27:35.588" v="8167" actId="164"/>
          <ac:spMkLst>
            <pc:docMk/>
            <pc:sldMk cId="2407627464" sldId="12867"/>
            <ac:spMk id="26" creationId="{30B9741B-2F0B-449C-9324-9C22CE61A331}"/>
          </ac:spMkLst>
        </pc:spChg>
        <pc:spChg chg="add del mod topLvl">
          <ac:chgData name="이동건" userId="4ad090f6-dadd-4301-b5d0-883b88f508af" providerId="ADAL" clId="{787D209B-A29E-4E6E-9730-357CCD7D8C23}" dt="2022-07-05T07:27:35.588" v="8167" actId="164"/>
          <ac:spMkLst>
            <pc:docMk/>
            <pc:sldMk cId="2407627464" sldId="12867"/>
            <ac:spMk id="27" creationId="{CB07EB4B-6510-473A-AC4C-10E624C9E7B8}"/>
          </ac:spMkLst>
        </pc:spChg>
        <pc:spChg chg="add del mod topLvl">
          <ac:chgData name="이동건" userId="4ad090f6-dadd-4301-b5d0-883b88f508af" providerId="ADAL" clId="{787D209B-A29E-4E6E-9730-357CCD7D8C23}" dt="2022-07-05T07:19:56.521" v="7996" actId="478"/>
          <ac:spMkLst>
            <pc:docMk/>
            <pc:sldMk cId="2407627464" sldId="12867"/>
            <ac:spMk id="28" creationId="{75EB808E-BD39-4728-8035-E2E6A53D5A6B}"/>
          </ac:spMkLst>
        </pc:spChg>
        <pc:spChg chg="add del mod topLvl">
          <ac:chgData name="이동건" userId="4ad090f6-dadd-4301-b5d0-883b88f508af" providerId="ADAL" clId="{787D209B-A29E-4E6E-9730-357CCD7D8C23}" dt="2022-07-05T07:19:56.521" v="7996" actId="478"/>
          <ac:spMkLst>
            <pc:docMk/>
            <pc:sldMk cId="2407627464" sldId="12867"/>
            <ac:spMk id="29" creationId="{00B3B326-C751-4B23-94AE-E99B78AC8B22}"/>
          </ac:spMkLst>
        </pc:spChg>
        <pc:spChg chg="add del mod topLvl">
          <ac:chgData name="이동건" userId="4ad090f6-dadd-4301-b5d0-883b88f508af" providerId="ADAL" clId="{787D209B-A29E-4E6E-9730-357CCD7D8C23}" dt="2022-07-05T07:19:56.521" v="7996" actId="478"/>
          <ac:spMkLst>
            <pc:docMk/>
            <pc:sldMk cId="2407627464" sldId="12867"/>
            <ac:spMk id="30" creationId="{FFE1FF07-400B-4B06-97E2-C9AA394C8B22}"/>
          </ac:spMkLst>
        </pc:spChg>
        <pc:spChg chg="add del mod topLvl">
          <ac:chgData name="이동건" userId="4ad090f6-dadd-4301-b5d0-883b88f508af" providerId="ADAL" clId="{787D209B-A29E-4E6E-9730-357CCD7D8C23}" dt="2022-07-05T07:19:56.521" v="7996" actId="478"/>
          <ac:spMkLst>
            <pc:docMk/>
            <pc:sldMk cId="2407627464" sldId="12867"/>
            <ac:spMk id="31" creationId="{49C2C674-45B4-4D66-AAF6-E7963AA37A19}"/>
          </ac:spMkLst>
        </pc:spChg>
        <pc:spChg chg="add del mod topLvl">
          <ac:chgData name="이동건" userId="4ad090f6-dadd-4301-b5d0-883b88f508af" providerId="ADAL" clId="{787D209B-A29E-4E6E-9730-357CCD7D8C23}" dt="2022-07-05T07:19:56.521" v="7996" actId="478"/>
          <ac:spMkLst>
            <pc:docMk/>
            <pc:sldMk cId="2407627464" sldId="12867"/>
            <ac:spMk id="32" creationId="{CBE42419-6F03-4103-BDB2-175AC365B0F6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33" creationId="{B1F74CB9-F3D6-44D0-B8FD-E8F824DE30F0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34" creationId="{6BF1F1E5-DC49-42E9-9FF9-0A3428929163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35" creationId="{5B7862E2-0940-43DA-9182-3B9CE6718D1A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36" creationId="{8B11D824-3D81-4209-A121-0EDF29D26A9C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37" creationId="{3BEED56C-4382-42A1-AFCA-A329BF66A92F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38" creationId="{A051F442-6229-47C6-AFC4-C8C85526DD5F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39" creationId="{6300CD91-DB6E-4DCE-AED2-0F8CF0A8FFA6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40" creationId="{AE9D9BF2-E0FA-4197-BCAD-FA2178A4EC42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41" creationId="{6418B9ED-5AED-4CAB-A42F-80880E5F570B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42" creationId="{D6A5947C-7DEC-48A7-9F8F-1E7889B2FEA6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43" creationId="{7E60898C-03AD-4A03-B119-8393FCB0B1A5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44" creationId="{BF169CE4-A64F-487F-9CAE-44C276C579B6}"/>
          </ac:spMkLst>
        </pc:spChg>
        <pc:spChg chg="mod">
          <ac:chgData name="이동건" userId="4ad090f6-dadd-4301-b5d0-883b88f508af" providerId="ADAL" clId="{787D209B-A29E-4E6E-9730-357CCD7D8C23}" dt="2022-07-05T01:33:37.123" v="3557" actId="207"/>
          <ac:spMkLst>
            <pc:docMk/>
            <pc:sldMk cId="2407627464" sldId="12867"/>
            <ac:spMk id="49" creationId="{C9D77700-410C-4367-B7B7-8BA972B29B1B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51" creationId="{9C6B8034-3C39-40B9-A8DF-834819FF6E31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54" creationId="{C6FD9440-5742-4B1B-932D-38EF558E4921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55" creationId="{37C71DB7-8A39-42B6-AD5B-38372295E6B1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57" creationId="{9404914D-9E29-4EEB-9A4C-33F5EC5637F2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58" creationId="{CBA3E853-5F77-4C7D-B847-998E51234436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60" creationId="{7F5215CB-2782-4FF3-833D-DF78A35BCF14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61" creationId="{98679C8E-2EE9-4128-833B-4ECBCB2C013C}"/>
          </ac:spMkLst>
        </pc:spChg>
        <pc:spChg chg="del mod topLvl">
          <ac:chgData name="이동건" userId="4ad090f6-dadd-4301-b5d0-883b88f508af" providerId="ADAL" clId="{787D209B-A29E-4E6E-9730-357CCD7D8C23}" dt="2022-07-05T07:19:50.752" v="7993" actId="478"/>
          <ac:spMkLst>
            <pc:docMk/>
            <pc:sldMk cId="2407627464" sldId="12867"/>
            <ac:spMk id="62" creationId="{BC4D1C77-523C-4DA7-BE66-49F2B1AB479F}"/>
          </ac:spMkLst>
        </pc:spChg>
        <pc:spChg chg="add mod topLvl">
          <ac:chgData name="이동건" userId="4ad090f6-dadd-4301-b5d0-883b88f508af" providerId="ADAL" clId="{787D209B-A29E-4E6E-9730-357CCD7D8C23}" dt="2022-07-05T07:27:48.605" v="8170" actId="1076"/>
          <ac:spMkLst>
            <pc:docMk/>
            <pc:sldMk cId="2407627464" sldId="12867"/>
            <ac:spMk id="63" creationId="{ED67A069-E3AF-4886-B30F-CDB8C974521B}"/>
          </ac:spMkLst>
        </pc:spChg>
        <pc:spChg chg="add mod topLvl">
          <ac:chgData name="이동건" userId="4ad090f6-dadd-4301-b5d0-883b88f508af" providerId="ADAL" clId="{787D209B-A29E-4E6E-9730-357CCD7D8C23}" dt="2022-07-05T07:27:35.588" v="8167" actId="164"/>
          <ac:spMkLst>
            <pc:docMk/>
            <pc:sldMk cId="2407627464" sldId="12867"/>
            <ac:spMk id="64" creationId="{3E63A80C-66E4-4850-A8A1-C6BE441EDB34}"/>
          </ac:spMkLst>
        </pc:spChg>
        <pc:spChg chg="add mod topLvl">
          <ac:chgData name="이동건" userId="4ad090f6-dadd-4301-b5d0-883b88f508af" providerId="ADAL" clId="{787D209B-A29E-4E6E-9730-357CCD7D8C23}" dt="2022-07-05T07:27:35.588" v="8167" actId="164"/>
          <ac:spMkLst>
            <pc:docMk/>
            <pc:sldMk cId="2407627464" sldId="12867"/>
            <ac:spMk id="65" creationId="{77F323E9-EFE2-4DD9-BD9C-6A68493C54D8}"/>
          </ac:spMkLst>
        </pc:spChg>
        <pc:spChg chg="add mod topLvl">
          <ac:chgData name="이동건" userId="4ad090f6-dadd-4301-b5d0-883b88f508af" providerId="ADAL" clId="{787D209B-A29E-4E6E-9730-357CCD7D8C23}" dt="2022-07-05T07:27:35.588" v="8167" actId="164"/>
          <ac:spMkLst>
            <pc:docMk/>
            <pc:sldMk cId="2407627464" sldId="12867"/>
            <ac:spMk id="66" creationId="{A2BF0BDB-67C9-44D1-B0DD-28ADA1738505}"/>
          </ac:spMkLst>
        </pc:spChg>
        <pc:spChg chg="add mod">
          <ac:chgData name="이동건" userId="4ad090f6-dadd-4301-b5d0-883b88f508af" providerId="ADAL" clId="{787D209B-A29E-4E6E-9730-357CCD7D8C23}" dt="2022-07-05T07:25:36.793" v="8126" actId="1076"/>
          <ac:spMkLst>
            <pc:docMk/>
            <pc:sldMk cId="2407627464" sldId="12867"/>
            <ac:spMk id="67" creationId="{1F25E0BB-4310-4550-9E4C-6059B94835C7}"/>
          </ac:spMkLst>
        </pc:spChg>
        <pc:spChg chg="add mod">
          <ac:chgData name="이동건" userId="4ad090f6-dadd-4301-b5d0-883b88f508af" providerId="ADAL" clId="{787D209B-A29E-4E6E-9730-357CCD7D8C23}" dt="2022-07-05T07:25:36.793" v="8126" actId="1076"/>
          <ac:spMkLst>
            <pc:docMk/>
            <pc:sldMk cId="2407627464" sldId="12867"/>
            <ac:spMk id="68" creationId="{C11CEA75-77D7-47FE-86BA-DC60917E244D}"/>
          </ac:spMkLst>
        </pc:spChg>
        <pc:spChg chg="add mod">
          <ac:chgData name="이동건" userId="4ad090f6-dadd-4301-b5d0-883b88f508af" providerId="ADAL" clId="{787D209B-A29E-4E6E-9730-357CCD7D8C23}" dt="2022-07-05T07:29:19.384" v="8236"/>
          <ac:spMkLst>
            <pc:docMk/>
            <pc:sldMk cId="2407627464" sldId="12867"/>
            <ac:spMk id="69" creationId="{8D80D025-2BDE-47EC-A2D2-65B24C87CD81}"/>
          </ac:spMkLst>
        </pc:spChg>
        <pc:spChg chg="add mod">
          <ac:chgData name="이동건" userId="4ad090f6-dadd-4301-b5d0-883b88f508af" providerId="ADAL" clId="{787D209B-A29E-4E6E-9730-357CCD7D8C23}" dt="2022-07-05T07:29:26.323" v="8238" actId="1076"/>
          <ac:spMkLst>
            <pc:docMk/>
            <pc:sldMk cId="2407627464" sldId="12867"/>
            <ac:spMk id="81" creationId="{CFFD909B-5228-4135-BB0F-B5DD4B77FD95}"/>
          </ac:spMkLst>
        </pc:spChg>
        <pc:spChg chg="add del mod">
          <ac:chgData name="이동건" userId="4ad090f6-dadd-4301-b5d0-883b88f508af" providerId="ADAL" clId="{787D209B-A29E-4E6E-9730-357CCD7D8C23}" dt="2022-07-05T07:30:01.581" v="8245" actId="478"/>
          <ac:spMkLst>
            <pc:docMk/>
            <pc:sldMk cId="2407627464" sldId="12867"/>
            <ac:spMk id="82" creationId="{A617D216-9A8C-42BF-8157-5159D04374B1}"/>
          </ac:spMkLst>
        </pc:spChg>
        <pc:spChg chg="add del mod">
          <ac:chgData name="이동건" userId="4ad090f6-dadd-4301-b5d0-883b88f508af" providerId="ADAL" clId="{787D209B-A29E-4E6E-9730-357CCD7D8C23}" dt="2022-07-05T07:30:22.521" v="8257" actId="478"/>
          <ac:spMkLst>
            <pc:docMk/>
            <pc:sldMk cId="2407627464" sldId="12867"/>
            <ac:spMk id="83" creationId="{320540C5-29E9-432F-9ABF-204BC69AF7CC}"/>
          </ac:spMkLst>
        </pc:spChg>
        <pc:spChg chg="add mod">
          <ac:chgData name="이동건" userId="4ad090f6-dadd-4301-b5d0-883b88f508af" providerId="ADAL" clId="{787D209B-A29E-4E6E-9730-357CCD7D8C23}" dt="2022-07-05T07:31:22.313" v="8327" actId="1076"/>
          <ac:spMkLst>
            <pc:docMk/>
            <pc:sldMk cId="2407627464" sldId="12867"/>
            <ac:spMk id="84" creationId="{9BFB2513-8825-4754-BC60-85FAAE93311E}"/>
          </ac:spMkLst>
        </pc:spChg>
        <pc:spChg chg="add mod">
          <ac:chgData name="이동건" userId="4ad090f6-dadd-4301-b5d0-883b88f508af" providerId="ADAL" clId="{787D209B-A29E-4E6E-9730-357CCD7D8C23}" dt="2022-07-05T07:31:26.692" v="8329" actId="1076"/>
          <ac:spMkLst>
            <pc:docMk/>
            <pc:sldMk cId="2407627464" sldId="12867"/>
            <ac:spMk id="85" creationId="{A4BE0B07-326C-41E7-9A12-DC68BE845AB4}"/>
          </ac:spMkLst>
        </pc:spChg>
        <pc:spChg chg="add mod">
          <ac:chgData name="이동건" userId="4ad090f6-dadd-4301-b5d0-883b88f508af" providerId="ADAL" clId="{787D209B-A29E-4E6E-9730-357CCD7D8C23}" dt="2022-07-05T07:49:26.737" v="9275" actId="20577"/>
          <ac:spMkLst>
            <pc:docMk/>
            <pc:sldMk cId="2407627464" sldId="12867"/>
            <ac:spMk id="86" creationId="{7BAB814F-7778-44AD-8141-D058565ED996}"/>
          </ac:spMkLst>
        </pc:spChg>
        <pc:grpChg chg="add del mod">
          <ac:chgData name="이동건" userId="4ad090f6-dadd-4301-b5d0-883b88f508af" providerId="ADAL" clId="{787D209B-A29E-4E6E-9730-357CCD7D8C23}" dt="2022-07-05T07:20:20.965" v="8003" actId="165"/>
          <ac:grpSpMkLst>
            <pc:docMk/>
            <pc:sldMk cId="2407627464" sldId="12867"/>
            <ac:grpSpMk id="3" creationId="{1BDC17C8-5465-41B7-A40C-A279C16F579A}"/>
          </ac:grpSpMkLst>
        </pc:grpChg>
        <pc:grpChg chg="add del mod">
          <ac:chgData name="이동건" userId="4ad090f6-dadd-4301-b5d0-883b88f508af" providerId="ADAL" clId="{787D209B-A29E-4E6E-9730-357CCD7D8C23}" dt="2022-07-05T07:23:08.696" v="8037" actId="165"/>
          <ac:grpSpMkLst>
            <pc:docMk/>
            <pc:sldMk cId="2407627464" sldId="12867"/>
            <ac:grpSpMk id="5" creationId="{4BF7FC6A-F15C-4DD4-BB39-3678DEEC1FD1}"/>
          </ac:grpSpMkLst>
        </pc:grpChg>
        <pc:grpChg chg="add del mod">
          <ac:chgData name="이동건" userId="4ad090f6-dadd-4301-b5d0-883b88f508af" providerId="ADAL" clId="{787D209B-A29E-4E6E-9730-357CCD7D8C23}" dt="2022-07-05T07:24:13.904" v="8054" actId="165"/>
          <ac:grpSpMkLst>
            <pc:docMk/>
            <pc:sldMk cId="2407627464" sldId="12867"/>
            <ac:grpSpMk id="6" creationId="{9E5984F2-264D-44FD-A0B8-0EF1F52103F6}"/>
          </ac:grpSpMkLst>
        </pc:grpChg>
        <pc:grpChg chg="add del mod">
          <ac:chgData name="이동건" userId="4ad090f6-dadd-4301-b5d0-883b88f508af" providerId="ADAL" clId="{787D209B-A29E-4E6E-9730-357CCD7D8C23}" dt="2022-07-05T07:19:43.263" v="7991" actId="165"/>
          <ac:grpSpMkLst>
            <pc:docMk/>
            <pc:sldMk cId="2407627464" sldId="12867"/>
            <ac:grpSpMk id="16" creationId="{2EF63241-E526-478E-A15C-B4CA9F077F18}"/>
          </ac:grpSpMkLst>
        </pc:grpChg>
        <pc:grpChg chg="add mod">
          <ac:chgData name="이동건" userId="4ad090f6-dadd-4301-b5d0-883b88f508af" providerId="ADAL" clId="{787D209B-A29E-4E6E-9730-357CCD7D8C23}" dt="2022-07-05T07:26:59.893" v="8158" actId="164"/>
          <ac:grpSpMkLst>
            <pc:docMk/>
            <pc:sldMk cId="2407627464" sldId="12867"/>
            <ac:grpSpMk id="71" creationId="{93B58FEA-AAC3-4FF1-BA63-19AD492B8A01}"/>
          </ac:grpSpMkLst>
        </pc:grpChg>
        <pc:grpChg chg="add mod">
          <ac:chgData name="이동건" userId="4ad090f6-dadd-4301-b5d0-883b88f508af" providerId="ADAL" clId="{787D209B-A29E-4E6E-9730-357CCD7D8C23}" dt="2022-07-05T07:27:39.703" v="8169" actId="1076"/>
          <ac:grpSpMkLst>
            <pc:docMk/>
            <pc:sldMk cId="2407627464" sldId="12867"/>
            <ac:grpSpMk id="73" creationId="{E61C95C3-26A7-457B-8020-C9B51DFB72DD}"/>
          </ac:grpSpMkLst>
        </pc:grpChg>
        <pc:cxnChg chg="add mod">
          <ac:chgData name="이동건" userId="4ad090f6-dadd-4301-b5d0-883b88f508af" providerId="ADAL" clId="{787D209B-A29E-4E6E-9730-357CCD7D8C23}" dt="2022-07-05T07:27:35.588" v="8167" actId="164"/>
          <ac:cxnSpMkLst>
            <pc:docMk/>
            <pc:sldMk cId="2407627464" sldId="12867"/>
            <ac:cxnSpMk id="10" creationId="{99589DBB-4EE9-4920-90CF-5EB78B7596AC}"/>
          </ac:cxnSpMkLst>
        </pc:cxnChg>
        <pc:cxnChg chg="add mod">
          <ac:chgData name="이동건" userId="4ad090f6-dadd-4301-b5d0-883b88f508af" providerId="ADAL" clId="{787D209B-A29E-4E6E-9730-357CCD7D8C23}" dt="2022-07-05T07:27:35.588" v="8167" actId="164"/>
          <ac:cxnSpMkLst>
            <pc:docMk/>
            <pc:sldMk cId="2407627464" sldId="12867"/>
            <ac:cxnSpMk id="70" creationId="{DF4025CC-F877-4364-A5E7-3C1AE21F1DCE}"/>
          </ac:cxnSpMkLst>
        </pc:cxnChg>
        <pc:cxnChg chg="add mod">
          <ac:chgData name="이동건" userId="4ad090f6-dadd-4301-b5d0-883b88f508af" providerId="ADAL" clId="{787D209B-A29E-4E6E-9730-357CCD7D8C23}" dt="2022-07-05T07:27:54.845" v="8173" actId="14100"/>
          <ac:cxnSpMkLst>
            <pc:docMk/>
            <pc:sldMk cId="2407627464" sldId="12867"/>
            <ac:cxnSpMk id="74" creationId="{29FD5CB6-683D-48E1-821F-79FD7E6AB98D}"/>
          </ac:cxnSpMkLst>
        </pc:cxnChg>
        <pc:cxnChg chg="add mod">
          <ac:chgData name="이동건" userId="4ad090f6-dadd-4301-b5d0-883b88f508af" providerId="ADAL" clId="{787D209B-A29E-4E6E-9730-357CCD7D8C23}" dt="2022-07-05T07:28:01.884" v="8176" actId="14100"/>
          <ac:cxnSpMkLst>
            <pc:docMk/>
            <pc:sldMk cId="2407627464" sldId="12867"/>
            <ac:cxnSpMk id="77" creationId="{96B25100-20D2-4D8A-9ADA-607CA73C8442}"/>
          </ac:cxnSpMkLst>
        </pc:cxnChg>
        <pc:cxnChg chg="add mod">
          <ac:chgData name="이동건" userId="4ad090f6-dadd-4301-b5d0-883b88f508af" providerId="ADAL" clId="{787D209B-A29E-4E6E-9730-357CCD7D8C23}" dt="2022-07-05T07:28:14.557" v="8180" actId="1076"/>
          <ac:cxnSpMkLst>
            <pc:docMk/>
            <pc:sldMk cId="2407627464" sldId="12867"/>
            <ac:cxnSpMk id="79" creationId="{B90B82FB-5D3D-4F5A-A721-9E9AE7DFE2F8}"/>
          </ac:cxnSpMkLst>
        </pc:cxnChg>
      </pc:sldChg>
      <pc:sldChg chg="addSp modSp add ord modTransition">
        <pc:chgData name="이동건" userId="4ad090f6-dadd-4301-b5d0-883b88f508af" providerId="ADAL" clId="{787D209B-A29E-4E6E-9730-357CCD7D8C23}" dt="2022-07-08T03:22:54.558" v="14508"/>
        <pc:sldMkLst>
          <pc:docMk/>
          <pc:sldMk cId="18296236" sldId="12868"/>
        </pc:sldMkLst>
        <pc:spChg chg="add mod">
          <ac:chgData name="이동건" userId="4ad090f6-dadd-4301-b5d0-883b88f508af" providerId="ADAL" clId="{787D209B-A29E-4E6E-9730-357CCD7D8C23}" dt="2022-07-06T01:09:23.063" v="12087" actId="1076"/>
          <ac:spMkLst>
            <pc:docMk/>
            <pc:sldMk cId="18296236" sldId="12868"/>
            <ac:spMk id="3" creationId="{24F8AB3D-24DB-4802-BB56-1800B13B56F4}"/>
          </ac:spMkLst>
        </pc:spChg>
        <pc:spChg chg="mod">
          <ac:chgData name="이동건" userId="4ad090f6-dadd-4301-b5d0-883b88f508af" providerId="ADAL" clId="{787D209B-A29E-4E6E-9730-357CCD7D8C23}" dt="2022-07-06T00:34:03.515" v="11459"/>
          <ac:spMkLst>
            <pc:docMk/>
            <pc:sldMk cId="18296236" sldId="12868"/>
            <ac:spMk id="4" creationId="{18507B9F-6865-49C6-AEFE-0AF6E237C549}"/>
          </ac:spMkLst>
        </pc:spChg>
        <pc:spChg chg="add mod">
          <ac:chgData name="이동건" userId="4ad090f6-dadd-4301-b5d0-883b88f508af" providerId="ADAL" clId="{787D209B-A29E-4E6E-9730-357CCD7D8C23}" dt="2022-07-06T01:09:10.700" v="12084" actId="1076"/>
          <ac:spMkLst>
            <pc:docMk/>
            <pc:sldMk cId="18296236" sldId="12868"/>
            <ac:spMk id="9" creationId="{B635B75E-95CF-40A6-A04B-D959BB4574A2}"/>
          </ac:spMkLst>
        </pc:spChg>
        <pc:spChg chg="add mod">
          <ac:chgData name="이동건" userId="4ad090f6-dadd-4301-b5d0-883b88f508af" providerId="ADAL" clId="{787D209B-A29E-4E6E-9730-357CCD7D8C23}" dt="2022-07-06T01:09:10.700" v="12084" actId="1076"/>
          <ac:spMkLst>
            <pc:docMk/>
            <pc:sldMk cId="18296236" sldId="12868"/>
            <ac:spMk id="10" creationId="{480C9EB8-2088-4967-BFAB-14BFEDD7F834}"/>
          </ac:spMkLst>
        </pc:spChg>
        <pc:spChg chg="add mod">
          <ac:chgData name="이동건" userId="4ad090f6-dadd-4301-b5d0-883b88f508af" providerId="ADAL" clId="{787D209B-A29E-4E6E-9730-357CCD7D8C23}" dt="2022-07-06T01:09:16.343" v="12086" actId="1076"/>
          <ac:spMkLst>
            <pc:docMk/>
            <pc:sldMk cId="18296236" sldId="12868"/>
            <ac:spMk id="12" creationId="{5F04CC64-E5A4-43B3-B23A-D0BED76D7FAC}"/>
          </ac:spMkLst>
        </pc:spChg>
        <pc:spChg chg="add mod">
          <ac:chgData name="이동건" userId="4ad090f6-dadd-4301-b5d0-883b88f508af" providerId="ADAL" clId="{787D209B-A29E-4E6E-9730-357CCD7D8C23}" dt="2022-07-06T01:09:08.055" v="12083" actId="1076"/>
          <ac:spMkLst>
            <pc:docMk/>
            <pc:sldMk cId="18296236" sldId="12868"/>
            <ac:spMk id="15" creationId="{7029DE06-14B8-412E-8CE7-44D028DF3996}"/>
          </ac:spMkLst>
        </pc:spChg>
        <pc:spChg chg="add mod">
          <ac:chgData name="이동건" userId="4ad090f6-dadd-4301-b5d0-883b88f508af" providerId="ADAL" clId="{787D209B-A29E-4E6E-9730-357CCD7D8C23}" dt="2022-07-06T01:09:16.343" v="12086" actId="1076"/>
          <ac:spMkLst>
            <pc:docMk/>
            <pc:sldMk cId="18296236" sldId="12868"/>
            <ac:spMk id="25" creationId="{60073FD1-CFE9-47DD-A2EE-F711EB80E0D4}"/>
          </ac:spMkLst>
        </pc:spChg>
        <pc:spChg chg="mod">
          <ac:chgData name="이동건" userId="4ad090f6-dadd-4301-b5d0-883b88f508af" providerId="ADAL" clId="{787D209B-A29E-4E6E-9730-357CCD7D8C23}" dt="2022-07-05T01:33:43.387" v="3558" actId="207"/>
          <ac:spMkLst>
            <pc:docMk/>
            <pc:sldMk cId="18296236" sldId="12868"/>
            <ac:spMk id="50" creationId="{B66A49D1-C16B-473A-BA6C-34860B222CB6}"/>
          </ac:spMkLst>
        </pc:spChg>
        <pc:cxnChg chg="add mod">
          <ac:chgData name="이동건" userId="4ad090f6-dadd-4301-b5d0-883b88f508af" providerId="ADAL" clId="{787D209B-A29E-4E6E-9730-357CCD7D8C23}" dt="2022-07-06T01:09:08.055" v="12083" actId="1076"/>
          <ac:cxnSpMkLst>
            <pc:docMk/>
            <pc:sldMk cId="18296236" sldId="12868"/>
            <ac:cxnSpMk id="6" creationId="{19E39356-F7B3-40AC-8BE3-0B89080FB774}"/>
          </ac:cxnSpMkLst>
        </pc:cxnChg>
        <pc:cxnChg chg="add mod">
          <ac:chgData name="이동건" userId="4ad090f6-dadd-4301-b5d0-883b88f508af" providerId="ADAL" clId="{787D209B-A29E-4E6E-9730-357CCD7D8C23}" dt="2022-07-06T01:09:23.063" v="12087" actId="1076"/>
          <ac:cxnSpMkLst>
            <pc:docMk/>
            <pc:sldMk cId="18296236" sldId="12868"/>
            <ac:cxnSpMk id="19" creationId="{48FFFDD6-46C6-4964-B235-CC2C5AE88F1C}"/>
          </ac:cxnSpMkLst>
        </pc:cxnChg>
      </pc:sldChg>
      <pc:sldChg chg="addSp delSp modSp add">
        <pc:chgData name="이동건" userId="4ad090f6-dadd-4301-b5d0-883b88f508af" providerId="ADAL" clId="{787D209B-A29E-4E6E-9730-357CCD7D8C23}" dt="2022-07-06T00:34:03.515" v="11459"/>
        <pc:sldMkLst>
          <pc:docMk/>
          <pc:sldMk cId="3179231769" sldId="12869"/>
        </pc:sldMkLst>
        <pc:spChg chg="del">
          <ac:chgData name="이동건" userId="4ad090f6-dadd-4301-b5d0-883b88f508af" providerId="ADAL" clId="{787D209B-A29E-4E6E-9730-357CCD7D8C23}" dt="2022-07-05T02:48:14.186" v="5766" actId="478"/>
          <ac:spMkLst>
            <pc:docMk/>
            <pc:sldMk cId="3179231769" sldId="12869"/>
            <ac:spMk id="3" creationId="{845F05A8-E0B8-423D-A394-04684C29C270}"/>
          </ac:spMkLst>
        </pc:spChg>
        <pc:spChg chg="mod">
          <ac:chgData name="이동건" userId="4ad090f6-dadd-4301-b5d0-883b88f508af" providerId="ADAL" clId="{787D209B-A29E-4E6E-9730-357CCD7D8C23}" dt="2022-07-06T00:34:03.515" v="11459"/>
          <ac:spMkLst>
            <pc:docMk/>
            <pc:sldMk cId="3179231769" sldId="12869"/>
            <ac:spMk id="4" creationId="{18507B9F-6865-49C6-AEFE-0AF6E237C549}"/>
          </ac:spMkLst>
        </pc:spChg>
        <pc:spChg chg="del">
          <ac:chgData name="이동건" userId="4ad090f6-dadd-4301-b5d0-883b88f508af" providerId="ADAL" clId="{787D209B-A29E-4E6E-9730-357CCD7D8C23}" dt="2022-07-05T02:48:14.186" v="5766" actId="478"/>
          <ac:spMkLst>
            <pc:docMk/>
            <pc:sldMk cId="3179231769" sldId="12869"/>
            <ac:spMk id="8" creationId="{64F35C80-BC8C-431D-B66B-66DBC802C955}"/>
          </ac:spMkLst>
        </pc:spChg>
        <pc:spChg chg="del">
          <ac:chgData name="이동건" userId="4ad090f6-dadd-4301-b5d0-883b88f508af" providerId="ADAL" clId="{787D209B-A29E-4E6E-9730-357CCD7D8C23}" dt="2022-07-05T02:48:14.186" v="5766" actId="478"/>
          <ac:spMkLst>
            <pc:docMk/>
            <pc:sldMk cId="3179231769" sldId="12869"/>
            <ac:spMk id="10" creationId="{F0941842-91D0-4FA4-AA49-633A4406D353}"/>
          </ac:spMkLst>
        </pc:spChg>
        <pc:spChg chg="del">
          <ac:chgData name="이동건" userId="4ad090f6-dadd-4301-b5d0-883b88f508af" providerId="ADAL" clId="{787D209B-A29E-4E6E-9730-357CCD7D8C23}" dt="2022-07-05T02:48:14.186" v="5766" actId="478"/>
          <ac:spMkLst>
            <pc:docMk/>
            <pc:sldMk cId="3179231769" sldId="12869"/>
            <ac:spMk id="11" creationId="{0C4524E3-F82C-4B14-B5FA-64E8375F3BC3}"/>
          </ac:spMkLst>
        </pc:spChg>
        <pc:spChg chg="del">
          <ac:chgData name="이동건" userId="4ad090f6-dadd-4301-b5d0-883b88f508af" providerId="ADAL" clId="{787D209B-A29E-4E6E-9730-357CCD7D8C23}" dt="2022-07-05T02:48:14.186" v="5766" actId="478"/>
          <ac:spMkLst>
            <pc:docMk/>
            <pc:sldMk cId="3179231769" sldId="12869"/>
            <ac:spMk id="13" creationId="{876510BC-78AF-4931-AACA-964E020035EF}"/>
          </ac:spMkLst>
        </pc:spChg>
        <pc:spChg chg="del">
          <ac:chgData name="이동건" userId="4ad090f6-dadd-4301-b5d0-883b88f508af" providerId="ADAL" clId="{787D209B-A29E-4E6E-9730-357CCD7D8C23}" dt="2022-07-05T02:48:14.186" v="5766" actId="478"/>
          <ac:spMkLst>
            <pc:docMk/>
            <pc:sldMk cId="3179231769" sldId="12869"/>
            <ac:spMk id="14" creationId="{3D88F6BA-8C5D-430B-8B9C-146CC97392D4}"/>
          </ac:spMkLst>
        </pc:spChg>
        <pc:spChg chg="del">
          <ac:chgData name="이동건" userId="4ad090f6-dadd-4301-b5d0-883b88f508af" providerId="ADAL" clId="{787D209B-A29E-4E6E-9730-357CCD7D8C23}" dt="2022-07-05T02:48:14.186" v="5766" actId="478"/>
          <ac:spMkLst>
            <pc:docMk/>
            <pc:sldMk cId="3179231769" sldId="12869"/>
            <ac:spMk id="15" creationId="{0760B742-CCF0-45B7-8397-3B9B124E7560}"/>
          </ac:spMkLst>
        </pc:spChg>
        <pc:spChg chg="del">
          <ac:chgData name="이동건" userId="4ad090f6-dadd-4301-b5d0-883b88f508af" providerId="ADAL" clId="{787D209B-A29E-4E6E-9730-357CCD7D8C23}" dt="2022-07-05T02:48:14.186" v="5766" actId="478"/>
          <ac:spMkLst>
            <pc:docMk/>
            <pc:sldMk cId="3179231769" sldId="12869"/>
            <ac:spMk id="23" creationId="{02BE4EED-F850-42B4-B029-0E0BB40923EF}"/>
          </ac:spMkLst>
        </pc:spChg>
        <pc:spChg chg="del">
          <ac:chgData name="이동건" userId="4ad090f6-dadd-4301-b5d0-883b88f508af" providerId="ADAL" clId="{787D209B-A29E-4E6E-9730-357CCD7D8C23}" dt="2022-07-05T02:48:14.186" v="5766" actId="478"/>
          <ac:spMkLst>
            <pc:docMk/>
            <pc:sldMk cId="3179231769" sldId="12869"/>
            <ac:spMk id="24" creationId="{9473F501-255B-4A23-B929-3AE24DD6DA19}"/>
          </ac:spMkLst>
        </pc:spChg>
        <pc:spChg chg="add del mod">
          <ac:chgData name="이동건" userId="4ad090f6-dadd-4301-b5d0-883b88f508af" providerId="ADAL" clId="{787D209B-A29E-4E6E-9730-357CCD7D8C23}" dt="2022-07-05T02:54:12.537" v="5787" actId="478"/>
          <ac:spMkLst>
            <pc:docMk/>
            <pc:sldMk cId="3179231769" sldId="12869"/>
            <ac:spMk id="25" creationId="{83D08E0D-10FA-4A62-AC66-EA6A67BE7558}"/>
          </ac:spMkLst>
        </pc:spChg>
        <pc:spChg chg="del">
          <ac:chgData name="이동건" userId="4ad090f6-dadd-4301-b5d0-883b88f508af" providerId="ADAL" clId="{787D209B-A29E-4E6E-9730-357CCD7D8C23}" dt="2022-07-05T02:48:14.186" v="5766" actId="478"/>
          <ac:spMkLst>
            <pc:docMk/>
            <pc:sldMk cId="3179231769" sldId="12869"/>
            <ac:spMk id="27" creationId="{29D588C2-52DA-4F5B-980F-8879F6F90024}"/>
          </ac:spMkLst>
        </pc:spChg>
        <pc:spChg chg="del">
          <ac:chgData name="이동건" userId="4ad090f6-dadd-4301-b5d0-883b88f508af" providerId="ADAL" clId="{787D209B-A29E-4E6E-9730-357CCD7D8C23}" dt="2022-07-05T02:48:14.186" v="5766" actId="478"/>
          <ac:spMkLst>
            <pc:docMk/>
            <pc:sldMk cId="3179231769" sldId="12869"/>
            <ac:spMk id="28" creationId="{19B935A4-C321-4417-8398-0227FA20C754}"/>
          </ac:spMkLst>
        </pc:spChg>
        <pc:spChg chg="del">
          <ac:chgData name="이동건" userId="4ad090f6-dadd-4301-b5d0-883b88f508af" providerId="ADAL" clId="{787D209B-A29E-4E6E-9730-357CCD7D8C23}" dt="2022-07-05T07:13:29.523" v="7892" actId="478"/>
          <ac:spMkLst>
            <pc:docMk/>
            <pc:sldMk cId="3179231769" sldId="12869"/>
            <ac:spMk id="29" creationId="{17347652-1916-468C-A4C3-3DE8C6999AE0}"/>
          </ac:spMkLst>
        </pc:spChg>
        <pc:spChg chg="add del">
          <ac:chgData name="이동건" userId="4ad090f6-dadd-4301-b5d0-883b88f508af" providerId="ADAL" clId="{787D209B-A29E-4E6E-9730-357CCD7D8C23}" dt="2022-07-05T02:51:59.835" v="5768" actId="478"/>
          <ac:spMkLst>
            <pc:docMk/>
            <pc:sldMk cId="3179231769" sldId="12869"/>
            <ac:spMk id="30" creationId="{9B2D0266-A193-4F89-B3BC-31A6F6150A99}"/>
          </ac:spMkLst>
        </pc:spChg>
        <pc:spChg chg="del">
          <ac:chgData name="이동건" userId="4ad090f6-dadd-4301-b5d0-883b88f508af" providerId="ADAL" clId="{787D209B-A29E-4E6E-9730-357CCD7D8C23}" dt="2022-07-05T02:48:14.186" v="5766" actId="478"/>
          <ac:spMkLst>
            <pc:docMk/>
            <pc:sldMk cId="3179231769" sldId="12869"/>
            <ac:spMk id="31" creationId="{AF5741FA-8211-4D42-8389-3AC749B56D49}"/>
          </ac:spMkLst>
        </pc:spChg>
        <pc:spChg chg="add del">
          <ac:chgData name="이동건" userId="4ad090f6-dadd-4301-b5d0-883b88f508af" providerId="ADAL" clId="{787D209B-A29E-4E6E-9730-357CCD7D8C23}" dt="2022-07-05T02:52:16.093" v="5770" actId="478"/>
          <ac:spMkLst>
            <pc:docMk/>
            <pc:sldMk cId="3179231769" sldId="12869"/>
            <ac:spMk id="32" creationId="{09FCD3C1-98CF-46EF-A712-3CF29488D786}"/>
          </ac:spMkLst>
        </pc:spChg>
        <pc:spChg chg="add mod">
          <ac:chgData name="이동건" userId="4ad090f6-dadd-4301-b5d0-883b88f508af" providerId="ADAL" clId="{787D209B-A29E-4E6E-9730-357CCD7D8C23}" dt="2022-07-05T03:01:33.612" v="6255" actId="1076"/>
          <ac:spMkLst>
            <pc:docMk/>
            <pc:sldMk cId="3179231769" sldId="12869"/>
            <ac:spMk id="70" creationId="{94F68E1B-B754-46F3-8944-09EA911FDA7F}"/>
          </ac:spMkLst>
        </pc:spChg>
        <pc:spChg chg="add mod">
          <ac:chgData name="이동건" userId="4ad090f6-dadd-4301-b5d0-883b88f508af" providerId="ADAL" clId="{787D209B-A29E-4E6E-9730-357CCD7D8C23}" dt="2022-07-05T06:18:24.990" v="7088" actId="1076"/>
          <ac:spMkLst>
            <pc:docMk/>
            <pc:sldMk cId="3179231769" sldId="12869"/>
            <ac:spMk id="71" creationId="{BC9F0088-47B5-438E-85B8-47CBC05B9898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31" creationId="{1FB1BB4D-5CC7-4D2C-B18C-A21691CD9460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32" creationId="{F59AA25F-C25A-4144-BBF5-2663073FD043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33" creationId="{0472448B-B5A5-4CD0-AA38-84ECC8E1B09D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34" creationId="{142C18EC-F581-4395-9CFA-8B3411039746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35" creationId="{9FA8C24A-7713-4D08-A8B5-A7D3C77D06C6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36" creationId="{E62EF438-4E26-4288-95C3-07938E0F4F1A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37" creationId="{4B1BCD93-4980-47CC-8D47-24197245885D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38" creationId="{4AFA102E-A925-4D9A-9D61-25A0C022C268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39" creationId="{C002FE45-6F42-46DC-A848-BDCEA430CBDD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40" creationId="{219DDDF2-11B3-4242-8207-277C8AE56762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41" creationId="{0192F7D5-5D4F-4C51-AFA5-1F42BCC4CD9A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42" creationId="{13960BE1-AAB1-4A0F-B10B-0BF580999D46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43" creationId="{B5C7F4DA-CC29-4314-898B-3C6EDD60617E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44" creationId="{C695932B-424B-4C18-9818-0E892E76FD8D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45" creationId="{44DFFA96-CF2E-40BF-AFE1-2618883D5D0C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46" creationId="{5DF86124-409A-4A21-A6AE-A7E405863CD7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47" creationId="{D958BD58-4E3C-4F0D-B98C-2EBD627CFBB3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48" creationId="{896391DC-CDE4-4D02-A017-38077626C53D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49" creationId="{3494438A-FFB4-44CA-AE5B-17F2D5E01772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50" creationId="{6A9B53A8-1FEF-46F3-85D9-CC4EB961BF12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51" creationId="{83C96405-3468-4A43-B8F4-4FB468A4C227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52" creationId="{72DB69F3-AB87-48EC-BBFF-888B3E59F1B4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53" creationId="{22B8E6EF-1F94-48C3-821F-065A630DF5CA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54" creationId="{FD47B117-44B9-4401-BDA4-123BA8CC9A17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55" creationId="{AADEA1E0-E5B5-489F-9F2D-22412917C181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56" creationId="{67FD3229-E370-4578-A82E-3D33CD475A2E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57" creationId="{57982002-85E8-45C7-BBC6-03ACD462F25E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58" creationId="{D90DD2CE-81B1-4015-B2A7-C9F566F61827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59" creationId="{9FDD68E6-9DD1-49CC-B838-AA5ABB5C89FC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60" creationId="{96BFF8D3-CD41-46F6-8AA8-7BB4A3899469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61" creationId="{05A72876-7DFF-4EFA-933B-BAA9F8D44EDF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62" creationId="{0FC2F508-A8F5-4E8D-B01D-1D32EB47E0EC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63" creationId="{B0EBDB9C-C36A-4DF8-8ECE-3B0EC175BE58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64" creationId="{030424A1-21B2-4C30-893F-9C5480C8782C}"/>
          </ac:spMkLst>
        </pc:spChg>
        <pc:spChg chg="mod topLvl">
          <ac:chgData name="이동건" userId="4ad090f6-dadd-4301-b5d0-883b88f508af" providerId="ADAL" clId="{787D209B-A29E-4E6E-9730-357CCD7D8C23}" dt="2022-07-05T02:58:01.423" v="6007" actId="164"/>
          <ac:spMkLst>
            <pc:docMk/>
            <pc:sldMk cId="3179231769" sldId="12869"/>
            <ac:spMk id="165" creationId="{85CC0C36-6F55-4C3B-9B61-42CB97D5A2C1}"/>
          </ac:spMkLst>
        </pc:spChg>
        <pc:spChg chg="add del">
          <ac:chgData name="이동건" userId="4ad090f6-dadd-4301-b5d0-883b88f508af" providerId="ADAL" clId="{787D209B-A29E-4E6E-9730-357CCD7D8C23}" dt="2022-07-05T02:57:43.937" v="6006"/>
          <ac:spMkLst>
            <pc:docMk/>
            <pc:sldMk cId="3179231769" sldId="12869"/>
            <ac:spMk id="166" creationId="{24DDA4C7-BFEC-4BD2-8EFC-6D3902B63A9F}"/>
          </ac:spMkLst>
        </pc:spChg>
        <pc:spChg chg="add del mod">
          <ac:chgData name="이동건" userId="4ad090f6-dadd-4301-b5d0-883b88f508af" providerId="ADAL" clId="{787D209B-A29E-4E6E-9730-357CCD7D8C23}" dt="2022-07-05T03:00:20.795" v="6183"/>
          <ac:spMkLst>
            <pc:docMk/>
            <pc:sldMk cId="3179231769" sldId="12869"/>
            <ac:spMk id="172" creationId="{60052941-D2DF-4004-BF31-D28CCDDF6F97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185" creationId="{A5882528-F697-40F0-9774-5BD16C0B003F}"/>
          </ac:spMkLst>
        </pc:spChg>
        <pc:spChg chg="add del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186" creationId="{B9BBFF06-C4AE-47A7-87C0-7D49514E9153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187" creationId="{B626B45A-49E8-4286-A801-506F6CE3E061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188" creationId="{39F0503D-180B-435F-92FF-932DD7A89F5F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189" creationId="{C2A01E34-30BE-41F8-A6BF-F0476F316401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190" creationId="{181B321F-E3CB-453E-8446-6AB5E601B623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191" creationId="{0F0AFFC2-F016-40CC-826B-7BAF1142F09F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192" creationId="{9D37F2F7-DA1F-4D8A-A445-A74267884761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193" creationId="{6CF26D6B-BECC-4ADA-A9B0-E6F56FB332DF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194" creationId="{E0538E86-EF63-4FA1-A0E9-7A13D16957C7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195" creationId="{01DA78F0-014E-47F3-A6CE-BDB3DD751922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196" creationId="{E524DC45-785E-44DF-81BC-31536932B99B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197" creationId="{DDBC7031-7855-4536-8832-C45AA40D81B0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198" creationId="{F440DBB1-FE3A-407D-9402-D82918FE3E21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199" creationId="{F81B86DA-B603-4B1F-A86F-2499F65CDAD6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200" creationId="{C01870A7-7AD6-4896-99F2-D29F3D97AC6C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201" creationId="{5A01DC11-D524-4540-AA42-E9A5B479E381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202" creationId="{EF4EC85A-B96A-438B-A5C3-F60A52176052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203" creationId="{0E5F0A3C-9F7C-4A44-A4EE-995492461BC4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204" creationId="{C8278E89-61C5-4853-9DAB-C3217317CC3D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205" creationId="{9D056F1B-A2B7-4753-B5AE-9163F848D837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206" creationId="{379D9B4A-DF13-4A4F-B3EF-ED78304784F2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207" creationId="{F229B5D6-B717-4128-9962-84C2A0765D04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208" creationId="{018624A4-65D1-4747-B357-048E372A6FED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209" creationId="{E9DF3DF0-7C99-4F8D-91A8-BFB053300D44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210" creationId="{0321DE94-21D3-455D-BAD6-199989642534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211" creationId="{4387AF4A-C1A9-42A3-8067-DBCC296C72F4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212" creationId="{C839AC18-FDB4-4A54-9E26-815E1A397264}"/>
          </ac:spMkLst>
        </pc:spChg>
        <pc:spChg chg="add mod">
          <ac:chgData name="이동건" userId="4ad090f6-dadd-4301-b5d0-883b88f508af" providerId="ADAL" clId="{787D209B-A29E-4E6E-9730-357CCD7D8C23}" dt="2022-07-05T04:01:55.689" v="6294" actId="164"/>
          <ac:spMkLst>
            <pc:docMk/>
            <pc:sldMk cId="3179231769" sldId="12869"/>
            <ac:spMk id="213" creationId="{9BAF957F-D0F8-4B37-B708-5A90EA7FF14F}"/>
          </ac:spMkLst>
        </pc:spChg>
        <pc:spChg chg="add mod">
          <ac:chgData name="이동건" userId="4ad090f6-dadd-4301-b5d0-883b88f508af" providerId="ADAL" clId="{787D209B-A29E-4E6E-9730-357CCD7D8C23}" dt="2022-07-05T04:01:55.689" v="6294" actId="164"/>
          <ac:spMkLst>
            <pc:docMk/>
            <pc:sldMk cId="3179231769" sldId="12869"/>
            <ac:spMk id="214" creationId="{17F6B504-B06C-4DE2-9B31-2FA3BFA5BC3A}"/>
          </ac:spMkLst>
        </pc:spChg>
        <pc:spChg chg="add mod">
          <ac:chgData name="이동건" userId="4ad090f6-dadd-4301-b5d0-883b88f508af" providerId="ADAL" clId="{787D209B-A29E-4E6E-9730-357CCD7D8C23}" dt="2022-07-05T04:01:55.689" v="6294" actId="164"/>
          <ac:spMkLst>
            <pc:docMk/>
            <pc:sldMk cId="3179231769" sldId="12869"/>
            <ac:spMk id="215" creationId="{2E2B2E91-DC35-4033-ACA6-58DED5F04AD5}"/>
          </ac:spMkLst>
        </pc:spChg>
        <pc:spChg chg="add mod">
          <ac:chgData name="이동건" userId="4ad090f6-dadd-4301-b5d0-883b88f508af" providerId="ADAL" clId="{787D209B-A29E-4E6E-9730-357CCD7D8C23}" dt="2022-07-05T04:01:55.689" v="6294" actId="164"/>
          <ac:spMkLst>
            <pc:docMk/>
            <pc:sldMk cId="3179231769" sldId="12869"/>
            <ac:spMk id="216" creationId="{20900DED-843B-4AC5-8DC0-CA5FA935194D}"/>
          </ac:spMkLst>
        </pc:spChg>
        <pc:spChg chg="add del mod">
          <ac:chgData name="이동건" userId="4ad090f6-dadd-4301-b5d0-883b88f508af" providerId="ADAL" clId="{787D209B-A29E-4E6E-9730-357CCD7D8C23}" dt="2022-07-05T06:21:56.518" v="7149" actId="478"/>
          <ac:spMkLst>
            <pc:docMk/>
            <pc:sldMk cId="3179231769" sldId="12869"/>
            <ac:spMk id="240" creationId="{004C4DF3-CABD-4730-A3EF-9324EBDC430C}"/>
          </ac:spMkLst>
        </pc:spChg>
        <pc:spChg chg="add del mod">
          <ac:chgData name="이동건" userId="4ad090f6-dadd-4301-b5d0-883b88f508af" providerId="ADAL" clId="{787D209B-A29E-4E6E-9730-357CCD7D8C23}" dt="2022-07-05T06:21:55.039" v="7148" actId="478"/>
          <ac:spMkLst>
            <pc:docMk/>
            <pc:sldMk cId="3179231769" sldId="12869"/>
            <ac:spMk id="242" creationId="{5F85A5C7-1F56-4AB9-BCDF-1B8536F27E12}"/>
          </ac:spMkLst>
        </pc:spChg>
        <pc:spChg chg="add del mod">
          <ac:chgData name="이동건" userId="4ad090f6-dadd-4301-b5d0-883b88f508af" providerId="ADAL" clId="{787D209B-A29E-4E6E-9730-357CCD7D8C23}" dt="2022-07-05T06:21:55.039" v="7148" actId="478"/>
          <ac:spMkLst>
            <pc:docMk/>
            <pc:sldMk cId="3179231769" sldId="12869"/>
            <ac:spMk id="243" creationId="{3FB027BD-F215-487B-9F51-0A5F81A25542}"/>
          </ac:spMkLst>
        </pc:spChg>
        <pc:spChg chg="add del mod">
          <ac:chgData name="이동건" userId="4ad090f6-dadd-4301-b5d0-883b88f508af" providerId="ADAL" clId="{787D209B-A29E-4E6E-9730-357CCD7D8C23}" dt="2022-07-05T06:21:56.518" v="7149" actId="478"/>
          <ac:spMkLst>
            <pc:docMk/>
            <pc:sldMk cId="3179231769" sldId="12869"/>
            <ac:spMk id="244" creationId="{60C1FFE2-1EDD-47CD-AFC7-E13C699CE096}"/>
          </ac:spMkLst>
        </pc:spChg>
        <pc:spChg chg="add del mod">
          <ac:chgData name="이동건" userId="4ad090f6-dadd-4301-b5d0-883b88f508af" providerId="ADAL" clId="{787D209B-A29E-4E6E-9730-357CCD7D8C23}" dt="2022-07-05T06:21:55.039" v="7148" actId="478"/>
          <ac:spMkLst>
            <pc:docMk/>
            <pc:sldMk cId="3179231769" sldId="12869"/>
            <ac:spMk id="249" creationId="{CA4E72A9-3559-4BF8-AE54-8D21E4A9DC56}"/>
          </ac:spMkLst>
        </pc:spChg>
        <pc:spChg chg="add del mod">
          <ac:chgData name="이동건" userId="4ad090f6-dadd-4301-b5d0-883b88f508af" providerId="ADAL" clId="{787D209B-A29E-4E6E-9730-357CCD7D8C23}" dt="2022-07-05T06:21:55.039" v="7148" actId="478"/>
          <ac:spMkLst>
            <pc:docMk/>
            <pc:sldMk cId="3179231769" sldId="12869"/>
            <ac:spMk id="250" creationId="{D98125C8-07F4-44C1-A6CF-94D20D1AF785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267" creationId="{5F88656B-1BB1-4336-B2DA-6AFFAF23F112}"/>
          </ac:spMkLst>
        </pc:spChg>
        <pc:spChg chg="add mod topLvl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268" creationId="{9FCE4B70-D0E1-47F5-A5A3-F0FD30751E0D}"/>
          </ac:spMkLst>
        </pc:spChg>
        <pc:spChg chg="add mod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375" creationId="{9A65D9D1-A532-40C5-854A-C9FE0C190ADE}"/>
          </ac:spMkLst>
        </pc:spChg>
        <pc:spChg chg="add mod">
          <ac:chgData name="이동건" userId="4ad090f6-dadd-4301-b5d0-883b88f508af" providerId="ADAL" clId="{787D209B-A29E-4E6E-9730-357CCD7D8C23}" dt="2022-07-05T07:05:59.102" v="7771" actId="1076"/>
          <ac:spMkLst>
            <pc:docMk/>
            <pc:sldMk cId="3179231769" sldId="12869"/>
            <ac:spMk id="376" creationId="{ACE966BB-8BA8-4F28-AF30-31BA4A7E5EC1}"/>
          </ac:spMkLst>
        </pc:spChg>
        <pc:spChg chg="add mod">
          <ac:chgData name="이동건" userId="4ad090f6-dadd-4301-b5d0-883b88f508af" providerId="ADAL" clId="{787D209B-A29E-4E6E-9730-357CCD7D8C23}" dt="2022-07-05T07:12:21.703" v="7826" actId="1076"/>
          <ac:spMkLst>
            <pc:docMk/>
            <pc:sldMk cId="3179231769" sldId="12869"/>
            <ac:spMk id="382" creationId="{6C90699A-D76C-44FC-BC9F-2ABA536A8591}"/>
          </ac:spMkLst>
        </pc:spChg>
        <pc:spChg chg="add mod">
          <ac:chgData name="이동건" userId="4ad090f6-dadd-4301-b5d0-883b88f508af" providerId="ADAL" clId="{787D209B-A29E-4E6E-9730-357CCD7D8C23}" dt="2022-07-05T07:12:32.395" v="7828" actId="1076"/>
          <ac:spMkLst>
            <pc:docMk/>
            <pc:sldMk cId="3179231769" sldId="12869"/>
            <ac:spMk id="394" creationId="{FC96ED0D-9D86-4681-BF26-4305B7BF77C9}"/>
          </ac:spMkLst>
        </pc:spChg>
        <pc:spChg chg="add">
          <ac:chgData name="이동건" userId="4ad090f6-dadd-4301-b5d0-883b88f508af" providerId="ADAL" clId="{787D209B-A29E-4E6E-9730-357CCD7D8C23}" dt="2022-07-05T07:13:29.719" v="7893"/>
          <ac:spMkLst>
            <pc:docMk/>
            <pc:sldMk cId="3179231769" sldId="12869"/>
            <ac:spMk id="395" creationId="{19D3A705-AEC3-4ED0-B15B-19DE8F813B3D}"/>
          </ac:spMkLst>
        </pc:spChg>
        <pc:grpChg chg="add mod">
          <ac:chgData name="이동건" userId="4ad090f6-dadd-4301-b5d0-883b88f508af" providerId="ADAL" clId="{787D209B-A29E-4E6E-9730-357CCD7D8C23}" dt="2022-07-05T03:01:30.300" v="6254" actId="1076"/>
          <ac:grpSpMkLst>
            <pc:docMk/>
            <pc:sldMk cId="3179231769" sldId="12869"/>
            <ac:grpSpMk id="33" creationId="{9F2E3F88-4222-47DE-9279-8DA21499D897}"/>
          </ac:grpSpMkLst>
        </pc:grpChg>
        <pc:grpChg chg="add del mod">
          <ac:chgData name="이동건" userId="4ad090f6-dadd-4301-b5d0-883b88f508af" providerId="ADAL" clId="{787D209B-A29E-4E6E-9730-357CCD7D8C23}" dt="2022-07-05T02:57:33.243" v="6001" actId="165"/>
          <ac:grpSpMkLst>
            <pc:docMk/>
            <pc:sldMk cId="3179231769" sldId="12869"/>
            <ac:grpSpMk id="75" creationId="{4ADACE0C-9B78-4D2A-88EB-84C1CCD940A3}"/>
          </ac:grpSpMkLst>
        </pc:grpChg>
        <pc:grpChg chg="del mod topLvl">
          <ac:chgData name="이동건" userId="4ad090f6-dadd-4301-b5d0-883b88f508af" providerId="ADAL" clId="{787D209B-A29E-4E6E-9730-357CCD7D8C23}" dt="2022-07-05T02:57:38.912" v="6004" actId="165"/>
          <ac:grpSpMkLst>
            <pc:docMk/>
            <pc:sldMk cId="3179231769" sldId="12869"/>
            <ac:grpSpMk id="76" creationId="{3F4D1307-DA34-45DF-8A94-30D7857C084B}"/>
          </ac:grpSpMkLst>
        </pc:grpChg>
        <pc:grpChg chg="del mod topLvl">
          <ac:chgData name="이동건" userId="4ad090f6-dadd-4301-b5d0-883b88f508af" providerId="ADAL" clId="{787D209B-A29E-4E6E-9730-357CCD7D8C23}" dt="2022-07-05T02:57:36.424" v="6003" actId="478"/>
          <ac:grpSpMkLst>
            <pc:docMk/>
            <pc:sldMk cId="3179231769" sldId="12869"/>
            <ac:grpSpMk id="77" creationId="{9515D656-7EEB-4BD6-BD48-CE0A97EDD59B}"/>
          </ac:grpSpMkLst>
        </pc:grpChg>
        <pc:grpChg chg="del mod topLvl">
          <ac:chgData name="이동건" userId="4ad090f6-dadd-4301-b5d0-883b88f508af" providerId="ADAL" clId="{787D209B-A29E-4E6E-9730-357CCD7D8C23}" dt="2022-07-05T02:57:35.448" v="6002" actId="478"/>
          <ac:grpSpMkLst>
            <pc:docMk/>
            <pc:sldMk cId="3179231769" sldId="12869"/>
            <ac:grpSpMk id="78" creationId="{04B9B023-A0DC-4BD8-ADC9-1F6A385525DF}"/>
          </ac:grpSpMkLst>
        </pc:grpChg>
        <pc:grpChg chg="add mod topLvl">
          <ac:chgData name="이동건" userId="4ad090f6-dadd-4301-b5d0-883b88f508af" providerId="ADAL" clId="{787D209B-A29E-4E6E-9730-357CCD7D8C23}" dt="2022-07-05T07:05:59.102" v="7771" actId="1076"/>
          <ac:grpSpMkLst>
            <pc:docMk/>
            <pc:sldMk cId="3179231769" sldId="12869"/>
            <ac:grpSpMk id="167" creationId="{0A391F2E-2446-42F5-BCE0-782EE3E43085}"/>
          </ac:grpSpMkLst>
        </pc:grpChg>
        <pc:grpChg chg="add mod topLvl">
          <ac:chgData name="이동건" userId="4ad090f6-dadd-4301-b5d0-883b88f508af" providerId="ADAL" clId="{787D209B-A29E-4E6E-9730-357CCD7D8C23}" dt="2022-07-05T07:05:59.102" v="7771" actId="1076"/>
          <ac:grpSpMkLst>
            <pc:docMk/>
            <pc:sldMk cId="3179231769" sldId="12869"/>
            <ac:grpSpMk id="217" creationId="{628C02B9-28C9-45B8-AFA3-04CF6517B89A}"/>
          </ac:grpSpMkLst>
        </pc:grpChg>
        <pc:grpChg chg="add mod topLvl">
          <ac:chgData name="이동건" userId="4ad090f6-dadd-4301-b5d0-883b88f508af" providerId="ADAL" clId="{787D209B-A29E-4E6E-9730-357CCD7D8C23}" dt="2022-07-05T07:05:59.102" v="7771" actId="1076"/>
          <ac:grpSpMkLst>
            <pc:docMk/>
            <pc:sldMk cId="3179231769" sldId="12869"/>
            <ac:grpSpMk id="218" creationId="{D459B132-08BB-4259-84EC-3160D4D76B3E}"/>
          </ac:grpSpMkLst>
        </pc:grpChg>
        <pc:grpChg chg="add mod topLvl">
          <ac:chgData name="이동건" userId="4ad090f6-dadd-4301-b5d0-883b88f508af" providerId="ADAL" clId="{787D209B-A29E-4E6E-9730-357CCD7D8C23}" dt="2022-07-05T07:05:59.102" v="7771" actId="1076"/>
          <ac:grpSpMkLst>
            <pc:docMk/>
            <pc:sldMk cId="3179231769" sldId="12869"/>
            <ac:grpSpMk id="223" creationId="{5EA07E57-00A6-459A-9B8E-DDBB13CB80E2}"/>
          </ac:grpSpMkLst>
        </pc:grpChg>
        <pc:grpChg chg="add mod topLvl">
          <ac:chgData name="이동건" userId="4ad090f6-dadd-4301-b5d0-883b88f508af" providerId="ADAL" clId="{787D209B-A29E-4E6E-9730-357CCD7D8C23}" dt="2022-07-05T07:05:59.102" v="7771" actId="1076"/>
          <ac:grpSpMkLst>
            <pc:docMk/>
            <pc:sldMk cId="3179231769" sldId="12869"/>
            <ac:grpSpMk id="228" creationId="{ED6E9C61-EBD6-4169-832B-9495E244100D}"/>
          </ac:grpSpMkLst>
        </pc:grpChg>
        <pc:grpChg chg="add mod topLvl">
          <ac:chgData name="이동건" userId="4ad090f6-dadd-4301-b5d0-883b88f508af" providerId="ADAL" clId="{787D209B-A29E-4E6E-9730-357CCD7D8C23}" dt="2022-07-05T07:05:59.102" v="7771" actId="1076"/>
          <ac:grpSpMkLst>
            <pc:docMk/>
            <pc:sldMk cId="3179231769" sldId="12869"/>
            <ac:grpSpMk id="233" creationId="{A529D1CB-4400-475B-BC74-A1DCBB3CA714}"/>
          </ac:grpSpMkLst>
        </pc:grpChg>
        <pc:grpChg chg="add del mod">
          <ac:chgData name="이동건" userId="4ad090f6-dadd-4301-b5d0-883b88f508af" providerId="ADAL" clId="{787D209B-A29E-4E6E-9730-357CCD7D8C23}" dt="2022-07-05T07:04:26.084" v="7721" actId="165"/>
          <ac:grpSpMkLst>
            <pc:docMk/>
            <pc:sldMk cId="3179231769" sldId="12869"/>
            <ac:grpSpMk id="269" creationId="{A501AC53-CF13-4CE6-A251-85E9346B21B5}"/>
          </ac:grpSpMkLst>
        </pc:grpChg>
        <pc:grpChg chg="add mod">
          <ac:chgData name="이동건" userId="4ad090f6-dadd-4301-b5d0-883b88f508af" providerId="ADAL" clId="{787D209B-A29E-4E6E-9730-357CCD7D8C23}" dt="2022-07-05T07:04:24.939" v="7720"/>
          <ac:grpSpMkLst>
            <pc:docMk/>
            <pc:sldMk cId="3179231769" sldId="12869"/>
            <ac:grpSpMk id="270" creationId="{7E005E10-1B36-4C57-B5E1-B69CE41622D1}"/>
          </ac:grpSpMkLst>
        </pc:grpChg>
        <pc:grpChg chg="mod">
          <ac:chgData name="이동건" userId="4ad090f6-dadd-4301-b5d0-883b88f508af" providerId="ADAL" clId="{787D209B-A29E-4E6E-9730-357CCD7D8C23}" dt="2022-07-05T07:04:24.939" v="7720"/>
          <ac:grpSpMkLst>
            <pc:docMk/>
            <pc:sldMk cId="3179231769" sldId="12869"/>
            <ac:grpSpMk id="271" creationId="{FF606747-C5E8-49E0-853F-2AAFDC35A6C3}"/>
          </ac:grpSpMkLst>
        </pc:grpChg>
        <pc:grpChg chg="mod">
          <ac:chgData name="이동건" userId="4ad090f6-dadd-4301-b5d0-883b88f508af" providerId="ADAL" clId="{787D209B-A29E-4E6E-9730-357CCD7D8C23}" dt="2022-07-05T07:04:24.939" v="7720"/>
          <ac:grpSpMkLst>
            <pc:docMk/>
            <pc:sldMk cId="3179231769" sldId="12869"/>
            <ac:grpSpMk id="302" creationId="{6F529308-8BA4-4533-BFE1-95A803C4500B}"/>
          </ac:grpSpMkLst>
        </pc:grpChg>
        <pc:grpChg chg="mod">
          <ac:chgData name="이동건" userId="4ad090f6-dadd-4301-b5d0-883b88f508af" providerId="ADAL" clId="{787D209B-A29E-4E6E-9730-357CCD7D8C23}" dt="2022-07-05T07:04:24.939" v="7720"/>
          <ac:grpSpMkLst>
            <pc:docMk/>
            <pc:sldMk cId="3179231769" sldId="12869"/>
            <ac:grpSpMk id="303" creationId="{E02C2068-5793-49D7-939A-FE54586593C7}"/>
          </ac:grpSpMkLst>
        </pc:grpChg>
        <pc:grpChg chg="mod">
          <ac:chgData name="이동건" userId="4ad090f6-dadd-4301-b5d0-883b88f508af" providerId="ADAL" clId="{787D209B-A29E-4E6E-9730-357CCD7D8C23}" dt="2022-07-05T07:04:24.939" v="7720"/>
          <ac:grpSpMkLst>
            <pc:docMk/>
            <pc:sldMk cId="3179231769" sldId="12869"/>
            <ac:grpSpMk id="304" creationId="{CC01078D-E465-4C12-A1A3-5492A2669C29}"/>
          </ac:grpSpMkLst>
        </pc:grpChg>
        <pc:grpChg chg="mod">
          <ac:chgData name="이동건" userId="4ad090f6-dadd-4301-b5d0-883b88f508af" providerId="ADAL" clId="{787D209B-A29E-4E6E-9730-357CCD7D8C23}" dt="2022-07-05T07:04:24.939" v="7720"/>
          <ac:grpSpMkLst>
            <pc:docMk/>
            <pc:sldMk cId="3179231769" sldId="12869"/>
            <ac:grpSpMk id="305" creationId="{13A1484A-68E1-4CD8-8DFB-82412FBA5FC4}"/>
          </ac:grpSpMkLst>
        </pc:grpChg>
        <pc:grpChg chg="mod">
          <ac:chgData name="이동건" userId="4ad090f6-dadd-4301-b5d0-883b88f508af" providerId="ADAL" clId="{787D209B-A29E-4E6E-9730-357CCD7D8C23}" dt="2022-07-05T07:04:24.939" v="7720"/>
          <ac:grpSpMkLst>
            <pc:docMk/>
            <pc:sldMk cId="3179231769" sldId="12869"/>
            <ac:grpSpMk id="306" creationId="{1C03C6E9-EF57-4ECC-A6ED-3D09A424879A}"/>
          </ac:grpSpMkLst>
        </pc:grpChg>
        <pc:cxnChg chg="del">
          <ac:chgData name="이동건" userId="4ad090f6-dadd-4301-b5d0-883b88f508af" providerId="ADAL" clId="{787D209B-A29E-4E6E-9730-357CCD7D8C23}" dt="2022-07-05T02:48:14.186" v="5766" actId="478"/>
          <ac:cxnSpMkLst>
            <pc:docMk/>
            <pc:sldMk cId="3179231769" sldId="12869"/>
            <ac:cxnSpMk id="6" creationId="{1789994C-2AA6-48F8-8A13-5D24C762C3A4}"/>
          </ac:cxnSpMkLst>
        </pc:cxnChg>
        <pc:cxnChg chg="add mod">
          <ac:chgData name="이동건" userId="4ad090f6-dadd-4301-b5d0-883b88f508af" providerId="ADAL" clId="{787D209B-A29E-4E6E-9730-357CCD7D8C23}" dt="2022-07-05T03:01:43.685" v="6258" actId="14100"/>
          <ac:cxnSpMkLst>
            <pc:docMk/>
            <pc:sldMk cId="3179231769" sldId="12869"/>
            <ac:cxnSpMk id="7" creationId="{9F7B6EB0-5CF9-4D6B-A015-F02EA693695F}"/>
          </ac:cxnSpMkLst>
        </pc:cxnChg>
        <pc:cxnChg chg="add mod">
          <ac:chgData name="이동건" userId="4ad090f6-dadd-4301-b5d0-883b88f508af" providerId="ADAL" clId="{787D209B-A29E-4E6E-9730-357CCD7D8C23}" dt="2022-07-05T03:01:45.919" v="6259" actId="14100"/>
          <ac:cxnSpMkLst>
            <pc:docMk/>
            <pc:sldMk cId="3179231769" sldId="12869"/>
            <ac:cxnSpMk id="12" creationId="{A7817570-4A44-4A96-8B18-A15ACB59E85E}"/>
          </ac:cxnSpMkLst>
        </pc:cxnChg>
        <pc:cxnChg chg="add mod">
          <ac:chgData name="이동건" userId="4ad090f6-dadd-4301-b5d0-883b88f508af" providerId="ADAL" clId="{787D209B-A29E-4E6E-9730-357CCD7D8C23}" dt="2022-07-05T03:01:40.750" v="6257" actId="14100"/>
          <ac:cxnSpMkLst>
            <pc:docMk/>
            <pc:sldMk cId="3179231769" sldId="12869"/>
            <ac:cxnSpMk id="18" creationId="{4F94F9BF-FD4F-4124-9B06-12367861F523}"/>
          </ac:cxnSpMkLst>
        </pc:cxnChg>
        <pc:cxnChg chg="add mod">
          <ac:chgData name="이동건" userId="4ad090f6-dadd-4301-b5d0-883b88f508af" providerId="ADAL" clId="{787D209B-A29E-4E6E-9730-357CCD7D8C23}" dt="2022-07-05T03:01:37.465" v="6256" actId="14100"/>
          <ac:cxnSpMkLst>
            <pc:docMk/>
            <pc:sldMk cId="3179231769" sldId="12869"/>
            <ac:cxnSpMk id="73" creationId="{50CF8E62-4C38-4B2F-B73E-4FA66A529BA7}"/>
          </ac:cxnSpMkLst>
        </pc:cxnChg>
        <pc:cxnChg chg="add del mod">
          <ac:chgData name="이동건" userId="4ad090f6-dadd-4301-b5d0-883b88f508af" providerId="ADAL" clId="{787D209B-A29E-4E6E-9730-357CCD7D8C23}" dt="2022-07-05T03:01:05.601" v="6252" actId="478"/>
          <ac:cxnSpMkLst>
            <pc:docMk/>
            <pc:sldMk cId="3179231769" sldId="12869"/>
            <ac:cxnSpMk id="169" creationId="{43F33D0C-BF00-4936-9728-BB54B8459E8F}"/>
          </ac:cxnSpMkLst>
        </pc:cxnChg>
        <pc:cxnChg chg="add del mod">
          <ac:chgData name="이동건" userId="4ad090f6-dadd-4301-b5d0-883b88f508af" providerId="ADAL" clId="{787D209B-A29E-4E6E-9730-357CCD7D8C23}" dt="2022-07-05T03:01:04.900" v="6251" actId="478"/>
          <ac:cxnSpMkLst>
            <pc:docMk/>
            <pc:sldMk cId="3179231769" sldId="12869"/>
            <ac:cxnSpMk id="170" creationId="{8ACF0F80-D3CF-49C0-AD6A-83B8F790C6F0}"/>
          </ac:cxnSpMkLst>
        </pc:cxnChg>
        <pc:cxnChg chg="add mod topLvl">
          <ac:chgData name="이동건" userId="4ad090f6-dadd-4301-b5d0-883b88f508af" providerId="ADAL" clId="{787D209B-A29E-4E6E-9730-357CCD7D8C23}" dt="2022-07-05T07:05:59.102" v="7771" actId="1076"/>
          <ac:cxnSpMkLst>
            <pc:docMk/>
            <pc:sldMk cId="3179231769" sldId="12869"/>
            <ac:cxnSpMk id="181" creationId="{11255A4E-F6D2-4478-8997-11EF524A77DE}"/>
          </ac:cxnSpMkLst>
        </pc:cxnChg>
        <pc:cxnChg chg="add mod topLvl">
          <ac:chgData name="이동건" userId="4ad090f6-dadd-4301-b5d0-883b88f508af" providerId="ADAL" clId="{787D209B-A29E-4E6E-9730-357CCD7D8C23}" dt="2022-07-05T07:05:59.102" v="7771" actId="1076"/>
          <ac:cxnSpMkLst>
            <pc:docMk/>
            <pc:sldMk cId="3179231769" sldId="12869"/>
            <ac:cxnSpMk id="182" creationId="{8BCE20AB-8862-4D4B-9F48-737E8E103362}"/>
          </ac:cxnSpMkLst>
        </pc:cxnChg>
        <pc:cxnChg chg="add del mod">
          <ac:chgData name="이동건" userId="4ad090f6-dadd-4301-b5d0-883b88f508af" providerId="ADAL" clId="{787D209B-A29E-4E6E-9730-357CCD7D8C23}" dt="2022-07-05T06:13:54.786" v="6780" actId="478"/>
          <ac:cxnSpMkLst>
            <pc:docMk/>
            <pc:sldMk cId="3179231769" sldId="12869"/>
            <ac:cxnSpMk id="239" creationId="{93CC871C-FF49-461D-A347-B776BC1CBBAB}"/>
          </ac:cxnSpMkLst>
        </pc:cxnChg>
        <pc:cxnChg chg="add del mod">
          <ac:chgData name="이동건" userId="4ad090f6-dadd-4301-b5d0-883b88f508af" providerId="ADAL" clId="{787D209B-A29E-4E6E-9730-357CCD7D8C23}" dt="2022-07-05T06:21:56.518" v="7149" actId="478"/>
          <ac:cxnSpMkLst>
            <pc:docMk/>
            <pc:sldMk cId="3179231769" sldId="12869"/>
            <ac:cxnSpMk id="246" creationId="{05DCD527-755E-4795-8287-E88CA7826F17}"/>
          </ac:cxnSpMkLst>
        </pc:cxnChg>
        <pc:cxnChg chg="add del mod">
          <ac:chgData name="이동건" userId="4ad090f6-dadd-4301-b5d0-883b88f508af" providerId="ADAL" clId="{787D209B-A29E-4E6E-9730-357CCD7D8C23}" dt="2022-07-05T06:21:55.039" v="7148" actId="478"/>
          <ac:cxnSpMkLst>
            <pc:docMk/>
            <pc:sldMk cId="3179231769" sldId="12869"/>
            <ac:cxnSpMk id="247" creationId="{24361803-1FDD-4517-AEB8-8776F5D70589}"/>
          </ac:cxnSpMkLst>
        </pc:cxnChg>
        <pc:cxnChg chg="add del mod">
          <ac:chgData name="이동건" userId="4ad090f6-dadd-4301-b5d0-883b88f508af" providerId="ADAL" clId="{787D209B-A29E-4E6E-9730-357CCD7D8C23}" dt="2022-07-05T06:21:55.039" v="7148" actId="478"/>
          <ac:cxnSpMkLst>
            <pc:docMk/>
            <pc:sldMk cId="3179231769" sldId="12869"/>
            <ac:cxnSpMk id="251" creationId="{7AE261FE-F3CA-4642-83B2-C2B7AD813E84}"/>
          </ac:cxnSpMkLst>
        </pc:cxnChg>
        <pc:cxnChg chg="add mod topLvl">
          <ac:chgData name="이동건" userId="4ad090f6-dadd-4301-b5d0-883b88f508af" providerId="ADAL" clId="{787D209B-A29E-4E6E-9730-357CCD7D8C23}" dt="2022-07-05T07:06:46.472" v="7783" actId="208"/>
          <ac:cxnSpMkLst>
            <pc:docMk/>
            <pc:sldMk cId="3179231769" sldId="12869"/>
            <ac:cxnSpMk id="257" creationId="{08859962-07BD-4041-B257-201D7D8A3485}"/>
          </ac:cxnSpMkLst>
        </pc:cxnChg>
        <pc:cxnChg chg="add mod topLvl">
          <ac:chgData name="이동건" userId="4ad090f6-dadd-4301-b5d0-883b88f508af" providerId="ADAL" clId="{787D209B-A29E-4E6E-9730-357CCD7D8C23}" dt="2022-07-05T07:06:46.472" v="7783" actId="208"/>
          <ac:cxnSpMkLst>
            <pc:docMk/>
            <pc:sldMk cId="3179231769" sldId="12869"/>
            <ac:cxnSpMk id="258" creationId="{2F5061A7-1475-4613-9CA8-C721F569CDED}"/>
          </ac:cxnSpMkLst>
        </pc:cxnChg>
        <pc:cxnChg chg="add mod topLvl">
          <ac:chgData name="이동건" userId="4ad090f6-dadd-4301-b5d0-883b88f508af" providerId="ADAL" clId="{787D209B-A29E-4E6E-9730-357CCD7D8C23}" dt="2022-07-05T07:06:46.472" v="7783" actId="208"/>
          <ac:cxnSpMkLst>
            <pc:docMk/>
            <pc:sldMk cId="3179231769" sldId="12869"/>
            <ac:cxnSpMk id="260" creationId="{2B2FFABE-E694-4ABD-A893-2A28BA165595}"/>
          </ac:cxnSpMkLst>
        </pc:cxnChg>
        <pc:cxnChg chg="add mod topLvl">
          <ac:chgData name="이동건" userId="4ad090f6-dadd-4301-b5d0-883b88f508af" providerId="ADAL" clId="{787D209B-A29E-4E6E-9730-357CCD7D8C23}" dt="2022-07-05T07:06:46.472" v="7783" actId="208"/>
          <ac:cxnSpMkLst>
            <pc:docMk/>
            <pc:sldMk cId="3179231769" sldId="12869"/>
            <ac:cxnSpMk id="261" creationId="{8EC365D9-16B0-4D4B-8C29-7BA4B86BFE87}"/>
          </ac:cxnSpMkLst>
        </pc:cxnChg>
        <pc:cxnChg chg="add mod topLvl">
          <ac:chgData name="이동건" userId="4ad090f6-dadd-4301-b5d0-883b88f508af" providerId="ADAL" clId="{787D209B-A29E-4E6E-9730-357CCD7D8C23}" dt="2022-07-05T07:06:46.472" v="7783" actId="208"/>
          <ac:cxnSpMkLst>
            <pc:docMk/>
            <pc:sldMk cId="3179231769" sldId="12869"/>
            <ac:cxnSpMk id="263" creationId="{0717DF72-194B-429D-9E7F-13272FB3D601}"/>
          </ac:cxnSpMkLst>
        </pc:cxnChg>
        <pc:cxnChg chg="add mod topLvl">
          <ac:chgData name="이동건" userId="4ad090f6-dadd-4301-b5d0-883b88f508af" providerId="ADAL" clId="{787D209B-A29E-4E6E-9730-357CCD7D8C23}" dt="2022-07-05T07:06:46.472" v="7783" actId="208"/>
          <ac:cxnSpMkLst>
            <pc:docMk/>
            <pc:sldMk cId="3179231769" sldId="12869"/>
            <ac:cxnSpMk id="264" creationId="{7CCAA16D-CA86-4171-B236-1E7F6144983A}"/>
          </ac:cxnSpMkLst>
        </pc:cxnChg>
        <pc:cxnChg chg="add mod">
          <ac:chgData name="이동건" userId="4ad090f6-dadd-4301-b5d0-883b88f508af" providerId="ADAL" clId="{787D209B-A29E-4E6E-9730-357CCD7D8C23}" dt="2022-07-05T07:06:35.405" v="7782" actId="208"/>
          <ac:cxnSpMkLst>
            <pc:docMk/>
            <pc:sldMk cId="3179231769" sldId="12869"/>
            <ac:cxnSpMk id="371" creationId="{5AD13D88-4DFA-451B-9761-62E0B2539586}"/>
          </ac:cxnSpMkLst>
        </pc:cxnChg>
        <pc:cxnChg chg="add mod">
          <ac:chgData name="이동건" userId="4ad090f6-dadd-4301-b5d0-883b88f508af" providerId="ADAL" clId="{787D209B-A29E-4E6E-9730-357CCD7D8C23}" dt="2022-07-05T07:06:35.405" v="7782" actId="208"/>
          <ac:cxnSpMkLst>
            <pc:docMk/>
            <pc:sldMk cId="3179231769" sldId="12869"/>
            <ac:cxnSpMk id="373" creationId="{D40BFABD-E68E-4860-9352-E61DA4A8ED92}"/>
          </ac:cxnSpMkLst>
        </pc:cxnChg>
        <pc:cxnChg chg="add mod">
          <ac:chgData name="이동건" userId="4ad090f6-dadd-4301-b5d0-883b88f508af" providerId="ADAL" clId="{787D209B-A29E-4E6E-9730-357CCD7D8C23}" dt="2022-07-05T07:11:58.428" v="7819" actId="1076"/>
          <ac:cxnSpMkLst>
            <pc:docMk/>
            <pc:sldMk cId="3179231769" sldId="12869"/>
            <ac:cxnSpMk id="377" creationId="{BBDDFE93-D62D-4B86-A8F3-461A8B814CF4}"/>
          </ac:cxnSpMkLst>
        </pc:cxnChg>
        <pc:cxnChg chg="add mod">
          <ac:chgData name="이동건" userId="4ad090f6-dadd-4301-b5d0-883b88f508af" providerId="ADAL" clId="{787D209B-A29E-4E6E-9730-357CCD7D8C23}" dt="2022-07-05T07:06:35.405" v="7782" actId="208"/>
          <ac:cxnSpMkLst>
            <pc:docMk/>
            <pc:sldMk cId="3179231769" sldId="12869"/>
            <ac:cxnSpMk id="379" creationId="{80201A36-9401-4EBA-A7B7-5D39B0575974}"/>
          </ac:cxnSpMkLst>
        </pc:cxnChg>
        <pc:cxnChg chg="add mod">
          <ac:chgData name="이동건" userId="4ad090f6-dadd-4301-b5d0-883b88f508af" providerId="ADAL" clId="{787D209B-A29E-4E6E-9730-357CCD7D8C23}" dt="2022-07-05T07:11:35.103" v="7810" actId="1076"/>
          <ac:cxnSpMkLst>
            <pc:docMk/>
            <pc:sldMk cId="3179231769" sldId="12869"/>
            <ac:cxnSpMk id="383" creationId="{50345973-4554-44CC-83B3-045A29DAE83F}"/>
          </ac:cxnSpMkLst>
        </pc:cxnChg>
        <pc:cxnChg chg="add mod">
          <ac:chgData name="이동건" userId="4ad090f6-dadd-4301-b5d0-883b88f508af" providerId="ADAL" clId="{787D209B-A29E-4E6E-9730-357CCD7D8C23}" dt="2022-07-05T07:11:37.757" v="7812" actId="1076"/>
          <ac:cxnSpMkLst>
            <pc:docMk/>
            <pc:sldMk cId="3179231769" sldId="12869"/>
            <ac:cxnSpMk id="384" creationId="{4E6A3D81-EDBE-4BD6-8247-85CAA421ED4E}"/>
          </ac:cxnSpMkLst>
        </pc:cxnChg>
        <pc:cxnChg chg="add mod">
          <ac:chgData name="이동건" userId="4ad090f6-dadd-4301-b5d0-883b88f508af" providerId="ADAL" clId="{787D209B-A29E-4E6E-9730-357CCD7D8C23}" dt="2022-07-05T07:11:44.925" v="7814" actId="1076"/>
          <ac:cxnSpMkLst>
            <pc:docMk/>
            <pc:sldMk cId="3179231769" sldId="12869"/>
            <ac:cxnSpMk id="385" creationId="{D8AA5678-B25D-42C8-B809-9695E58DA6B9}"/>
          </ac:cxnSpMkLst>
        </pc:cxnChg>
        <pc:cxnChg chg="add mod">
          <ac:chgData name="이동건" userId="4ad090f6-dadd-4301-b5d0-883b88f508af" providerId="ADAL" clId="{787D209B-A29E-4E6E-9730-357CCD7D8C23}" dt="2022-07-05T07:11:44.925" v="7814" actId="1076"/>
          <ac:cxnSpMkLst>
            <pc:docMk/>
            <pc:sldMk cId="3179231769" sldId="12869"/>
            <ac:cxnSpMk id="386" creationId="{707E13F2-406A-4ED3-A0DF-AD458555F0EA}"/>
          </ac:cxnSpMkLst>
        </pc:cxnChg>
        <pc:cxnChg chg="add mod">
          <ac:chgData name="이동건" userId="4ad090f6-dadd-4301-b5d0-883b88f508af" providerId="ADAL" clId="{787D209B-A29E-4E6E-9730-357CCD7D8C23}" dt="2022-07-05T07:11:44.925" v="7814" actId="1076"/>
          <ac:cxnSpMkLst>
            <pc:docMk/>
            <pc:sldMk cId="3179231769" sldId="12869"/>
            <ac:cxnSpMk id="387" creationId="{5031EC81-1184-4316-8142-832DEE04ED87}"/>
          </ac:cxnSpMkLst>
        </pc:cxnChg>
        <pc:cxnChg chg="add mod">
          <ac:chgData name="이동건" userId="4ad090f6-dadd-4301-b5d0-883b88f508af" providerId="ADAL" clId="{787D209B-A29E-4E6E-9730-357CCD7D8C23}" dt="2022-07-05T07:11:48.876" v="7816" actId="1076"/>
          <ac:cxnSpMkLst>
            <pc:docMk/>
            <pc:sldMk cId="3179231769" sldId="12869"/>
            <ac:cxnSpMk id="388" creationId="{92CC2393-625A-42BC-9A56-BCA3319D1C4A}"/>
          </ac:cxnSpMkLst>
        </pc:cxnChg>
        <pc:cxnChg chg="add mod">
          <ac:chgData name="이동건" userId="4ad090f6-dadd-4301-b5d0-883b88f508af" providerId="ADAL" clId="{787D209B-A29E-4E6E-9730-357CCD7D8C23}" dt="2022-07-05T07:11:56.023" v="7818" actId="1076"/>
          <ac:cxnSpMkLst>
            <pc:docMk/>
            <pc:sldMk cId="3179231769" sldId="12869"/>
            <ac:cxnSpMk id="389" creationId="{941F5C3B-56AF-4DC5-98B4-AA1B5B5A3743}"/>
          </ac:cxnSpMkLst>
        </pc:cxnChg>
        <pc:cxnChg chg="add mod">
          <ac:chgData name="이동건" userId="4ad090f6-dadd-4301-b5d0-883b88f508af" providerId="ADAL" clId="{787D209B-A29E-4E6E-9730-357CCD7D8C23}" dt="2022-07-05T07:12:02.437" v="7821" actId="1076"/>
          <ac:cxnSpMkLst>
            <pc:docMk/>
            <pc:sldMk cId="3179231769" sldId="12869"/>
            <ac:cxnSpMk id="390" creationId="{15E4EB77-28D5-44F4-997E-2CEE38C06A41}"/>
          </ac:cxnSpMkLst>
        </pc:cxnChg>
        <pc:cxnChg chg="add mod">
          <ac:chgData name="이동건" userId="4ad090f6-dadd-4301-b5d0-883b88f508af" providerId="ADAL" clId="{787D209B-A29E-4E6E-9730-357CCD7D8C23}" dt="2022-07-05T07:12:02.437" v="7821" actId="1076"/>
          <ac:cxnSpMkLst>
            <pc:docMk/>
            <pc:sldMk cId="3179231769" sldId="12869"/>
            <ac:cxnSpMk id="391" creationId="{AEB2EE93-3146-46A0-ACD0-C563A477DF92}"/>
          </ac:cxnSpMkLst>
        </pc:cxnChg>
        <pc:cxnChg chg="add mod">
          <ac:chgData name="이동건" userId="4ad090f6-dadd-4301-b5d0-883b88f508af" providerId="ADAL" clId="{787D209B-A29E-4E6E-9730-357CCD7D8C23}" dt="2022-07-05T07:12:10.431" v="7825" actId="1076"/>
          <ac:cxnSpMkLst>
            <pc:docMk/>
            <pc:sldMk cId="3179231769" sldId="12869"/>
            <ac:cxnSpMk id="392" creationId="{1253F741-ECE4-48AE-84B8-EA4ED071C09B}"/>
          </ac:cxnSpMkLst>
        </pc:cxnChg>
      </pc:sldChg>
      <pc:sldChg chg="delSp modSp add del ord">
        <pc:chgData name="이동건" userId="4ad090f6-dadd-4301-b5d0-883b88f508af" providerId="ADAL" clId="{787D209B-A29E-4E6E-9730-357CCD7D8C23}" dt="2022-07-05T06:21:48.758" v="7146" actId="2696"/>
        <pc:sldMkLst>
          <pc:docMk/>
          <pc:sldMk cId="2643737145" sldId="12870"/>
        </pc:sldMkLst>
        <pc:spChg chg="mod">
          <ac:chgData name="이동건" userId="4ad090f6-dadd-4301-b5d0-883b88f508af" providerId="ADAL" clId="{787D209B-A29E-4E6E-9730-357CCD7D8C23}" dt="2022-07-05T06:16:17.682" v="6964" actId="6549"/>
          <ac:spMkLst>
            <pc:docMk/>
            <pc:sldMk cId="2643737145" sldId="12870"/>
            <ac:spMk id="71" creationId="{BC9F0088-47B5-438E-85B8-47CBC05B9898}"/>
          </ac:spMkLst>
        </pc:spChg>
        <pc:spChg chg="del">
          <ac:chgData name="이동건" userId="4ad090f6-dadd-4301-b5d0-883b88f508af" providerId="ADAL" clId="{787D209B-A29E-4E6E-9730-357CCD7D8C23}" dt="2022-07-05T06:15:31.899" v="6955" actId="478"/>
          <ac:spMkLst>
            <pc:docMk/>
            <pc:sldMk cId="2643737145" sldId="12870"/>
            <ac:spMk id="240" creationId="{004C4DF3-CABD-4730-A3EF-9324EBDC430C}"/>
          </ac:spMkLst>
        </pc:spChg>
        <pc:spChg chg="del">
          <ac:chgData name="이동건" userId="4ad090f6-dadd-4301-b5d0-883b88f508af" providerId="ADAL" clId="{787D209B-A29E-4E6E-9730-357CCD7D8C23}" dt="2022-07-05T06:15:29.699" v="6954" actId="478"/>
          <ac:spMkLst>
            <pc:docMk/>
            <pc:sldMk cId="2643737145" sldId="12870"/>
            <ac:spMk id="242" creationId="{5F85A5C7-1F56-4AB9-BCDF-1B8536F27E12}"/>
          </ac:spMkLst>
        </pc:spChg>
        <pc:spChg chg="del">
          <ac:chgData name="이동건" userId="4ad090f6-dadd-4301-b5d0-883b88f508af" providerId="ADAL" clId="{787D209B-A29E-4E6E-9730-357CCD7D8C23}" dt="2022-07-05T06:15:29.699" v="6954" actId="478"/>
          <ac:spMkLst>
            <pc:docMk/>
            <pc:sldMk cId="2643737145" sldId="12870"/>
            <ac:spMk id="243" creationId="{3FB027BD-F215-487B-9F51-0A5F81A25542}"/>
          </ac:spMkLst>
        </pc:spChg>
        <pc:spChg chg="del">
          <ac:chgData name="이동건" userId="4ad090f6-dadd-4301-b5d0-883b88f508af" providerId="ADAL" clId="{787D209B-A29E-4E6E-9730-357CCD7D8C23}" dt="2022-07-05T06:15:31.899" v="6955" actId="478"/>
          <ac:spMkLst>
            <pc:docMk/>
            <pc:sldMk cId="2643737145" sldId="12870"/>
            <ac:spMk id="244" creationId="{60C1FFE2-1EDD-47CD-AFC7-E13C699CE096}"/>
          </ac:spMkLst>
        </pc:spChg>
      </pc:sldChg>
      <pc:sldChg chg="addSp delSp modSp add">
        <pc:chgData name="이동건" userId="4ad090f6-dadd-4301-b5d0-883b88f508af" providerId="ADAL" clId="{787D209B-A29E-4E6E-9730-357CCD7D8C23}" dt="2022-07-06T00:34:03.515" v="11459"/>
        <pc:sldMkLst>
          <pc:docMk/>
          <pc:sldMk cId="2916372044" sldId="12870"/>
        </pc:sldMkLst>
        <pc:spChg chg="mod">
          <ac:chgData name="이동건" userId="4ad090f6-dadd-4301-b5d0-883b88f508af" providerId="ADAL" clId="{787D209B-A29E-4E6E-9730-357CCD7D8C23}" dt="2022-07-06T00:34:03.515" v="11459"/>
          <ac:spMkLst>
            <pc:docMk/>
            <pc:sldMk cId="2916372044" sldId="12870"/>
            <ac:spMk id="4" creationId="{18507B9F-6865-49C6-AEFE-0AF6E237C549}"/>
          </ac:spMkLst>
        </pc:spChg>
        <pc:spChg chg="del">
          <ac:chgData name="이동건" userId="4ad090f6-dadd-4301-b5d0-883b88f508af" providerId="ADAL" clId="{787D209B-A29E-4E6E-9730-357CCD7D8C23}" dt="2022-07-05T07:13:33.111" v="7894" actId="478"/>
          <ac:spMkLst>
            <pc:docMk/>
            <pc:sldMk cId="2916372044" sldId="12870"/>
            <ac:spMk id="29" creationId="{17347652-1916-468C-A4C3-3DE8C6999AE0}"/>
          </ac:spMkLst>
        </pc:spChg>
        <pc:spChg chg="add mod">
          <ac:chgData name="이동건" userId="4ad090f6-dadd-4301-b5d0-883b88f508af" providerId="ADAL" clId="{787D209B-A29E-4E6E-9730-357CCD7D8C23}" dt="2022-07-05T06:23:48.694" v="7256" actId="1076"/>
          <ac:spMkLst>
            <pc:docMk/>
            <pc:sldMk cId="2916372044" sldId="12870"/>
            <ac:spMk id="166" creationId="{E8FD3488-C41A-47C2-A28C-C0D6C762DFCD}"/>
          </ac:spMkLst>
        </pc:spChg>
        <pc:spChg chg="add del mod">
          <ac:chgData name="이동건" userId="4ad090f6-dadd-4301-b5d0-883b88f508af" providerId="ADAL" clId="{787D209B-A29E-4E6E-9730-357CCD7D8C23}" dt="2022-07-05T06:23:36.071" v="7251" actId="478"/>
          <ac:spMkLst>
            <pc:docMk/>
            <pc:sldMk cId="2916372044" sldId="12870"/>
            <ac:spMk id="168" creationId="{2C31D3E7-580D-42CE-9DA2-9F9656112ABE}"/>
          </ac:spMkLst>
        </pc:spChg>
        <pc:spChg chg="add mod">
          <ac:chgData name="이동건" userId="4ad090f6-dadd-4301-b5d0-883b88f508af" providerId="ADAL" clId="{787D209B-A29E-4E6E-9730-357CCD7D8C23}" dt="2022-07-05T06:24:23.925" v="7376" actId="20577"/>
          <ac:spMkLst>
            <pc:docMk/>
            <pc:sldMk cId="2916372044" sldId="12870"/>
            <ac:spMk id="170" creationId="{D5B83CA9-6C9F-4BE5-AD2C-5A36DC604D9A}"/>
          </ac:spMkLst>
        </pc:spChg>
        <pc:spChg chg="mod">
          <ac:chgData name="이동건" userId="4ad090f6-dadd-4301-b5d0-883b88f508af" providerId="ADAL" clId="{787D209B-A29E-4E6E-9730-357CCD7D8C23}" dt="2022-07-05T06:25:07.370" v="7387" actId="1076"/>
          <ac:spMkLst>
            <pc:docMk/>
            <pc:sldMk cId="2916372044" sldId="12870"/>
            <ac:spMk id="240" creationId="{004C4DF3-CABD-4730-A3EF-9324EBDC430C}"/>
          </ac:spMkLst>
        </pc:spChg>
        <pc:spChg chg="del">
          <ac:chgData name="이동건" userId="4ad090f6-dadd-4301-b5d0-883b88f508af" providerId="ADAL" clId="{787D209B-A29E-4E6E-9730-357CCD7D8C23}" dt="2022-07-05T06:23:37.432" v="7252" actId="478"/>
          <ac:spMkLst>
            <pc:docMk/>
            <pc:sldMk cId="2916372044" sldId="12870"/>
            <ac:spMk id="242" creationId="{5F85A5C7-1F56-4AB9-BCDF-1B8536F27E12}"/>
          </ac:spMkLst>
        </pc:spChg>
        <pc:spChg chg="mod">
          <ac:chgData name="이동건" userId="4ad090f6-dadd-4301-b5d0-883b88f508af" providerId="ADAL" clId="{787D209B-A29E-4E6E-9730-357CCD7D8C23}" dt="2022-07-05T07:11:07.213" v="7803" actId="1076"/>
          <ac:spMkLst>
            <pc:docMk/>
            <pc:sldMk cId="2916372044" sldId="12870"/>
            <ac:spMk id="243" creationId="{3FB027BD-F215-487B-9F51-0A5F81A25542}"/>
          </ac:spMkLst>
        </pc:spChg>
        <pc:spChg chg="del mod">
          <ac:chgData name="이동건" userId="4ad090f6-dadd-4301-b5d0-883b88f508af" providerId="ADAL" clId="{787D209B-A29E-4E6E-9730-357CCD7D8C23}" dt="2022-07-05T06:23:34.854" v="7250" actId="478"/>
          <ac:spMkLst>
            <pc:docMk/>
            <pc:sldMk cId="2916372044" sldId="12870"/>
            <ac:spMk id="244" creationId="{60C1FFE2-1EDD-47CD-AFC7-E13C699CE096}"/>
          </ac:spMkLst>
        </pc:spChg>
        <pc:spChg chg="del">
          <ac:chgData name="이동건" userId="4ad090f6-dadd-4301-b5d0-883b88f508af" providerId="ADAL" clId="{787D209B-A29E-4E6E-9730-357CCD7D8C23}" dt="2022-07-05T06:23:38.894" v="7253" actId="478"/>
          <ac:spMkLst>
            <pc:docMk/>
            <pc:sldMk cId="2916372044" sldId="12870"/>
            <ac:spMk id="249" creationId="{CA4E72A9-3559-4BF8-AE54-8D21E4A9DC56}"/>
          </ac:spMkLst>
        </pc:spChg>
        <pc:spChg chg="mod">
          <ac:chgData name="이동건" userId="4ad090f6-dadd-4301-b5d0-883b88f508af" providerId="ADAL" clId="{787D209B-A29E-4E6E-9730-357CCD7D8C23}" dt="2022-07-05T07:11:00.545" v="7801" actId="1076"/>
          <ac:spMkLst>
            <pc:docMk/>
            <pc:sldMk cId="2916372044" sldId="12870"/>
            <ac:spMk id="250" creationId="{D98125C8-07F4-44C1-A6CF-94D20D1AF785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283" creationId="{FA5FB47E-5EC0-4D08-99D7-3632C4BEE356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284" creationId="{8C3DDA16-8434-4084-839B-4DF832B99904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285" creationId="{0CBD9235-8D20-4CD9-8634-0142B16D92AE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286" creationId="{90B754C1-4055-4148-AF73-F7912CA2FAC6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287" creationId="{15277700-87BA-46A8-9E8E-C046D8E74B06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288" creationId="{DC31FEB3-B5F3-4D53-B2B7-CC56C1F34D2D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289" creationId="{82462651-8BB9-49A5-8184-D483D9BE8B4E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290" creationId="{D8FC8B01-7C17-46A2-9888-59D1402DB866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291" creationId="{CAE90149-4586-4156-B7C8-C545401D3ACC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292" creationId="{8F69B17F-0F5A-4FEF-A01D-CC6EF155FCC2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293" creationId="{D85F825D-D5AB-43F3-B82C-8EBAE1EC7531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294" creationId="{AB9A4CD7-FC1C-435F-958C-17834FF571BC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295" creationId="{B373705C-76EE-4CD7-AD1C-DA51832370EF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296" creationId="{3F5DB1AE-6DD1-4CDC-AF3F-95737B40A957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297" creationId="{52690C30-CFB5-4CA3-8219-4AF8EFF0EC3C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298" creationId="{A213454A-B828-4CB9-9103-AB8EFF895235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299" creationId="{EEB097E0-9840-471B-BE52-5F2BD805B275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300" creationId="{54B3CC56-A5A5-4427-909D-8E57F8980F70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301" creationId="{60C32BDB-9645-4FB3-83EB-D7412A14A214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302" creationId="{BAC6BBFD-8F9F-4E54-AD43-BDF0B1602B0B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303" creationId="{67C1FDAC-143A-43CC-B72B-9408B4C5D560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304" creationId="{49BDB9EB-BA7F-4B4E-A25C-7E8CE4734133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305" creationId="{7B0E698F-AB7C-4977-AAEA-11A1F0615BAA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306" creationId="{11A36A7E-EADB-4626-AD49-F6CCABE49FFB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307" creationId="{939094B8-0EE5-4747-801D-72F374450514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308" creationId="{357A4B24-827B-421A-98B4-64AC17B36233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309" creationId="{55B900D7-ACEC-4483-B033-11994CC3839E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310" creationId="{40172B30-DE69-406E-8B5C-E5E7D8FBF84A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342" creationId="{5ECBB763-7807-48B0-9B5E-75188F108D9D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343" creationId="{685C8D0C-B45C-4CBF-919B-5F3B4A8580AA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346" creationId="{BBB5F4C1-01C7-4616-A987-9953C9AFDF35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347" creationId="{B30F3CEF-CAB5-439D-9F02-C4AB3F78CBEC}"/>
          </ac:spMkLst>
        </pc:spChg>
        <pc:spChg chg="add del">
          <ac:chgData name="이동건" userId="4ad090f6-dadd-4301-b5d0-883b88f508af" providerId="ADAL" clId="{787D209B-A29E-4E6E-9730-357CCD7D8C23}" dt="2022-07-05T07:10:22.479" v="7786"/>
          <ac:spMkLst>
            <pc:docMk/>
            <pc:sldMk cId="2916372044" sldId="12870"/>
            <ac:spMk id="350" creationId="{D0401FCD-4C6F-41EC-AC8D-E8F1E7EA20DE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389" creationId="{CB8C59A9-E24C-4A3F-9890-CFA003E547D5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390" creationId="{6435EAEC-6493-41EB-98B1-3F44BA17F53C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391" creationId="{84793A8A-88C1-48A0-906C-1064B3131EE7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392" creationId="{E9F019A7-CDCF-471C-A479-ADCEBE94C468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393" creationId="{24693EDA-F337-4ADE-AF97-EE2076C21C37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394" creationId="{19AC607C-784C-48CF-89B6-BC6DD5DE1F68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395" creationId="{04C9D9CB-2527-4B6B-B213-31D3AE22F06A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396" creationId="{06067EA5-BFA6-48DA-B276-148C9834E68D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397" creationId="{6F49BE0F-E0B8-494B-854E-5FC964232D1C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398" creationId="{DDA7F7B6-ACA9-4B3D-9FDB-3BE767A1F4F7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399" creationId="{1B21CCA0-C3F2-4809-B921-6F574C9D81D6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400" creationId="{1F2A48CD-FAE4-42D0-813B-307FB3F35DA1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401" creationId="{7FDE0E56-03DE-4D75-818C-5FAB00502912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402" creationId="{14A7059E-2ACC-4176-8AE1-123285FC8C08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403" creationId="{6155869D-7AB5-4E59-87F1-CC995FD3B3DB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404" creationId="{B5E580BF-82A1-4749-8216-D49A5E6642C7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405" creationId="{50994135-ABB3-4BDA-B077-11C295B36402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406" creationId="{2DE21A0B-404A-4478-9E87-3B1C314766EF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407" creationId="{1CCA5A05-DC0C-4E56-A818-2AAAD4D7ADED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408" creationId="{0A408963-1924-43B7-AE4E-4457B5BF6441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409" creationId="{A70F6FA3-BBA4-4AB5-AE89-87BEDDF1DE1B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410" creationId="{A4FC6D2F-4019-4300-9110-F1EA7AF761A9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411" creationId="{D7AC00D4-9CC4-4C5F-AB95-5385D6BA3548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412" creationId="{7CFEC156-386B-4B87-BBEB-C22F7E812B68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413" creationId="{D1D390FC-1938-40F6-81E6-C988B591FC0D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414" creationId="{7B6BF67C-89AC-47A1-AE06-62D6342A10F9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415" creationId="{74F9CAFB-3925-4EC6-AD2B-4F65C377CB2F}"/>
          </ac:spMkLst>
        </pc:spChg>
        <pc:spChg chg="add del mod topLvl">
          <ac:chgData name="이동건" userId="4ad090f6-dadd-4301-b5d0-883b88f508af" providerId="ADAL" clId="{787D209B-A29E-4E6E-9730-357CCD7D8C23}" dt="2022-07-05T07:10:51.810" v="7797" actId="478"/>
          <ac:spMkLst>
            <pc:docMk/>
            <pc:sldMk cId="2916372044" sldId="12870"/>
            <ac:spMk id="416" creationId="{D2A7C86E-81CD-420E-BDBB-A11EA46E3A71}"/>
          </ac:spMkLst>
        </pc:spChg>
        <pc:spChg chg="add mod topLvl">
          <ac:chgData name="이동건" userId="4ad090f6-dadd-4301-b5d0-883b88f508af" providerId="ADAL" clId="{787D209B-A29E-4E6E-9730-357CCD7D8C23}" dt="2022-07-05T07:10:45.311" v="7795" actId="165"/>
          <ac:spMkLst>
            <pc:docMk/>
            <pc:sldMk cId="2916372044" sldId="12870"/>
            <ac:spMk id="448" creationId="{CCBD7127-A0FB-406B-831A-7DC4CBD0EA5F}"/>
          </ac:spMkLst>
        </pc:spChg>
        <pc:spChg chg="add mod topLvl">
          <ac:chgData name="이동건" userId="4ad090f6-dadd-4301-b5d0-883b88f508af" providerId="ADAL" clId="{787D209B-A29E-4E6E-9730-357CCD7D8C23}" dt="2022-07-05T07:10:45.311" v="7795" actId="165"/>
          <ac:spMkLst>
            <pc:docMk/>
            <pc:sldMk cId="2916372044" sldId="12870"/>
            <ac:spMk id="449" creationId="{BEAC8A4A-DBE9-4BE6-84B2-A5B9AF178BBD}"/>
          </ac:spMkLst>
        </pc:spChg>
        <pc:spChg chg="add del mod">
          <ac:chgData name="이동건" userId="4ad090f6-dadd-4301-b5d0-883b88f508af" providerId="ADAL" clId="{787D209B-A29E-4E6E-9730-357CCD7D8C23}" dt="2022-07-05T07:10:41.608" v="7794" actId="478"/>
          <ac:spMkLst>
            <pc:docMk/>
            <pc:sldMk cId="2916372044" sldId="12870"/>
            <ac:spMk id="452" creationId="{F69D6D60-52D5-4C50-BF7E-6EAF01B1E72D}"/>
          </ac:spMkLst>
        </pc:spChg>
        <pc:spChg chg="add del mod topLvl">
          <ac:chgData name="이동건" userId="4ad090f6-dadd-4301-b5d0-883b88f508af" providerId="ADAL" clId="{787D209B-A29E-4E6E-9730-357CCD7D8C23}" dt="2022-07-05T07:10:47.597" v="7796" actId="478"/>
          <ac:spMkLst>
            <pc:docMk/>
            <pc:sldMk cId="2916372044" sldId="12870"/>
            <ac:spMk id="453" creationId="{DBBA32CB-B825-4488-9D91-317F458B2956}"/>
          </ac:spMkLst>
        </pc:spChg>
        <pc:spChg chg="add del mod">
          <ac:chgData name="이동건" userId="4ad090f6-dadd-4301-b5d0-883b88f508af" providerId="ADAL" clId="{787D209B-A29E-4E6E-9730-357CCD7D8C23}" dt="2022-07-05T07:10:35.993" v="7793" actId="478"/>
          <ac:spMkLst>
            <pc:docMk/>
            <pc:sldMk cId="2916372044" sldId="12870"/>
            <ac:spMk id="456" creationId="{8CDD52C1-11DB-4BEF-A45F-8B8897C6F14A}"/>
          </ac:spMkLst>
        </pc:spChg>
        <pc:spChg chg="add">
          <ac:chgData name="이동건" userId="4ad090f6-dadd-4301-b5d0-883b88f508af" providerId="ADAL" clId="{787D209B-A29E-4E6E-9730-357CCD7D8C23}" dt="2022-07-05T07:13:33.319" v="7895"/>
          <ac:spMkLst>
            <pc:docMk/>
            <pc:sldMk cId="2916372044" sldId="12870"/>
            <ac:spMk id="457" creationId="{259E5E99-5E8B-45B3-8964-6E0BE805A6AF}"/>
          </ac:spMkLst>
        </pc:spChg>
        <pc:grpChg chg="add del mod">
          <ac:chgData name="이동건" userId="4ad090f6-dadd-4301-b5d0-883b88f508af" providerId="ADAL" clId="{787D209B-A29E-4E6E-9730-357CCD7D8C23}" dt="2022-07-05T07:10:45.311" v="7795" actId="165"/>
          <ac:grpSpMkLst>
            <pc:docMk/>
            <pc:sldMk cId="2916372044" sldId="12870"/>
            <ac:grpSpMk id="14" creationId="{6DD7067E-776D-461A-81CB-F560F14E1493}"/>
          </ac:grpSpMkLst>
        </pc:grpChg>
        <pc:grpChg chg="add del">
          <ac:chgData name="이동건" userId="4ad090f6-dadd-4301-b5d0-883b88f508af" providerId="ADAL" clId="{787D209B-A29E-4E6E-9730-357CCD7D8C23}" dt="2022-07-05T07:10:22.479" v="7786"/>
          <ac:grpSpMkLst>
            <pc:docMk/>
            <pc:sldMk cId="2916372044" sldId="12870"/>
            <ac:grpSpMk id="172" creationId="{C6BE2AD3-DA51-4278-8E6D-C9368C1D66EF}"/>
          </ac:grpSpMkLst>
        </pc:grpChg>
        <pc:grpChg chg="del">
          <ac:chgData name="이동건" userId="4ad090f6-dadd-4301-b5d0-883b88f508af" providerId="ADAL" clId="{787D209B-A29E-4E6E-9730-357CCD7D8C23}" dt="2022-07-05T07:10:19.806" v="7784" actId="478"/>
          <ac:grpSpMkLst>
            <pc:docMk/>
            <pc:sldMk cId="2916372044" sldId="12870"/>
            <ac:grpSpMk id="269" creationId="{A501AC53-CF13-4CE6-A251-85E9346B21B5}"/>
          </ac:grpSpMkLst>
        </pc:grpChg>
        <pc:grpChg chg="add del">
          <ac:chgData name="이동건" userId="4ad090f6-dadd-4301-b5d0-883b88f508af" providerId="ADAL" clId="{787D209B-A29E-4E6E-9730-357CCD7D8C23}" dt="2022-07-05T07:10:22.479" v="7786"/>
          <ac:grpSpMkLst>
            <pc:docMk/>
            <pc:sldMk cId="2916372044" sldId="12870"/>
            <ac:grpSpMk id="311" creationId="{3353A5DE-F885-4A46-944E-E5BABCC23915}"/>
          </ac:grpSpMkLst>
        </pc:grpChg>
        <pc:grpChg chg="add del">
          <ac:chgData name="이동건" userId="4ad090f6-dadd-4301-b5d0-883b88f508af" providerId="ADAL" clId="{787D209B-A29E-4E6E-9730-357CCD7D8C23}" dt="2022-07-05T07:10:22.479" v="7786"/>
          <ac:grpSpMkLst>
            <pc:docMk/>
            <pc:sldMk cId="2916372044" sldId="12870"/>
            <ac:grpSpMk id="316" creationId="{9FCE6AA1-4799-42B0-AD0C-D1A273331560}"/>
          </ac:grpSpMkLst>
        </pc:grpChg>
        <pc:grpChg chg="add del">
          <ac:chgData name="이동건" userId="4ad090f6-dadd-4301-b5d0-883b88f508af" providerId="ADAL" clId="{787D209B-A29E-4E6E-9730-357CCD7D8C23}" dt="2022-07-05T07:10:22.479" v="7786"/>
          <ac:grpSpMkLst>
            <pc:docMk/>
            <pc:sldMk cId="2916372044" sldId="12870"/>
            <ac:grpSpMk id="321" creationId="{37BB3F92-EA38-4576-A5D1-0626FA835534}"/>
          </ac:grpSpMkLst>
        </pc:grpChg>
        <pc:grpChg chg="add del">
          <ac:chgData name="이동건" userId="4ad090f6-dadd-4301-b5d0-883b88f508af" providerId="ADAL" clId="{787D209B-A29E-4E6E-9730-357CCD7D8C23}" dt="2022-07-05T07:10:22.479" v="7786"/>
          <ac:grpSpMkLst>
            <pc:docMk/>
            <pc:sldMk cId="2916372044" sldId="12870"/>
            <ac:grpSpMk id="326" creationId="{E58D2940-3EA4-4350-BF51-948D1316528D}"/>
          </ac:grpSpMkLst>
        </pc:grpChg>
        <pc:grpChg chg="add del">
          <ac:chgData name="이동건" userId="4ad090f6-dadd-4301-b5d0-883b88f508af" providerId="ADAL" clId="{787D209B-A29E-4E6E-9730-357CCD7D8C23}" dt="2022-07-05T07:10:22.479" v="7786"/>
          <ac:grpSpMkLst>
            <pc:docMk/>
            <pc:sldMk cId="2916372044" sldId="12870"/>
            <ac:grpSpMk id="331" creationId="{D221FBAD-269D-4E1B-9256-16638BA45A7D}"/>
          </ac:grpSpMkLst>
        </pc:grpChg>
        <pc:grpChg chg="add mod topLvl">
          <ac:chgData name="이동건" userId="4ad090f6-dadd-4301-b5d0-883b88f508af" providerId="ADAL" clId="{787D209B-A29E-4E6E-9730-357CCD7D8C23}" dt="2022-07-05T07:10:45.311" v="7795" actId="165"/>
          <ac:grpSpMkLst>
            <pc:docMk/>
            <pc:sldMk cId="2916372044" sldId="12870"/>
            <ac:grpSpMk id="351" creationId="{C7186B2F-FC7D-4FB4-BD39-BB57A2471217}"/>
          </ac:grpSpMkLst>
        </pc:grpChg>
        <pc:grpChg chg="add del mod topLvl">
          <ac:chgData name="이동건" userId="4ad090f6-dadd-4301-b5d0-883b88f508af" providerId="ADAL" clId="{787D209B-A29E-4E6E-9730-357CCD7D8C23}" dt="2022-07-05T07:10:57.112" v="7800" actId="478"/>
          <ac:grpSpMkLst>
            <pc:docMk/>
            <pc:sldMk cId="2916372044" sldId="12870"/>
            <ac:grpSpMk id="417" creationId="{7BD67B1D-8FDF-4C3E-8761-E59F503958BA}"/>
          </ac:grpSpMkLst>
        </pc:grpChg>
        <pc:grpChg chg="add del mod topLvl">
          <ac:chgData name="이동건" userId="4ad090f6-dadd-4301-b5d0-883b88f508af" providerId="ADAL" clId="{787D209B-A29E-4E6E-9730-357CCD7D8C23}" dt="2022-07-05T07:10:57.112" v="7800" actId="478"/>
          <ac:grpSpMkLst>
            <pc:docMk/>
            <pc:sldMk cId="2916372044" sldId="12870"/>
            <ac:grpSpMk id="422" creationId="{7A4EE558-7031-416D-A53E-16BE5056262E}"/>
          </ac:grpSpMkLst>
        </pc:grpChg>
        <pc:grpChg chg="add del mod topLvl">
          <ac:chgData name="이동건" userId="4ad090f6-dadd-4301-b5d0-883b88f508af" providerId="ADAL" clId="{787D209B-A29E-4E6E-9730-357CCD7D8C23}" dt="2022-07-05T07:10:57.112" v="7800" actId="478"/>
          <ac:grpSpMkLst>
            <pc:docMk/>
            <pc:sldMk cId="2916372044" sldId="12870"/>
            <ac:grpSpMk id="427" creationId="{120B05B0-91A0-4EF0-A2DE-91A24D8EEDD3}"/>
          </ac:grpSpMkLst>
        </pc:grpChg>
        <pc:grpChg chg="add del mod topLvl">
          <ac:chgData name="이동건" userId="4ad090f6-dadd-4301-b5d0-883b88f508af" providerId="ADAL" clId="{787D209B-A29E-4E6E-9730-357CCD7D8C23}" dt="2022-07-05T07:10:57.112" v="7800" actId="478"/>
          <ac:grpSpMkLst>
            <pc:docMk/>
            <pc:sldMk cId="2916372044" sldId="12870"/>
            <ac:grpSpMk id="432" creationId="{2AC27903-AABC-4B11-9CF2-CAF0B6AE4753}"/>
          </ac:grpSpMkLst>
        </pc:grpChg>
        <pc:grpChg chg="add del mod topLvl">
          <ac:chgData name="이동건" userId="4ad090f6-dadd-4301-b5d0-883b88f508af" providerId="ADAL" clId="{787D209B-A29E-4E6E-9730-357CCD7D8C23}" dt="2022-07-05T07:10:57.112" v="7800" actId="478"/>
          <ac:grpSpMkLst>
            <pc:docMk/>
            <pc:sldMk cId="2916372044" sldId="12870"/>
            <ac:grpSpMk id="437" creationId="{DEB9355A-AEB1-4014-B469-335C8A1A1A2B}"/>
          </ac:grpSpMkLst>
        </pc:grpChg>
        <pc:cxnChg chg="add mod">
          <ac:chgData name="이동건" userId="4ad090f6-dadd-4301-b5d0-883b88f508af" providerId="ADAL" clId="{787D209B-A29E-4E6E-9730-357CCD7D8C23}" dt="2022-07-05T06:23:54.024" v="7258" actId="14100"/>
          <ac:cxnSpMkLst>
            <pc:docMk/>
            <pc:sldMk cId="2916372044" sldId="12870"/>
            <ac:cxnSpMk id="169" creationId="{D74A097E-BEE6-42C3-8482-3FE3A9299D98}"/>
          </ac:cxnSpMkLst>
        </pc:cxnChg>
        <pc:cxnChg chg="add mod">
          <ac:chgData name="이동건" userId="4ad090f6-dadd-4301-b5d0-883b88f508af" providerId="ADAL" clId="{787D209B-A29E-4E6E-9730-357CCD7D8C23}" dt="2022-07-05T06:24:40.810" v="7379" actId="14100"/>
          <ac:cxnSpMkLst>
            <pc:docMk/>
            <pc:sldMk cId="2916372044" sldId="12870"/>
            <ac:cxnSpMk id="171" creationId="{655B4FBD-DF8D-421C-BB6C-D6276AB9A746}"/>
          </ac:cxnSpMkLst>
        </pc:cxnChg>
        <pc:cxnChg chg="mod">
          <ac:chgData name="이동건" userId="4ad090f6-dadd-4301-b5d0-883b88f508af" providerId="ADAL" clId="{787D209B-A29E-4E6E-9730-357CCD7D8C23}" dt="2022-07-05T06:25:10.956" v="7389" actId="14100"/>
          <ac:cxnSpMkLst>
            <pc:docMk/>
            <pc:sldMk cId="2916372044" sldId="12870"/>
            <ac:cxnSpMk id="246" creationId="{05DCD527-755E-4795-8287-E88CA7826F17}"/>
          </ac:cxnSpMkLst>
        </pc:cxnChg>
        <pc:cxnChg chg="mod">
          <ac:chgData name="이동건" userId="4ad090f6-dadd-4301-b5d0-883b88f508af" providerId="ADAL" clId="{787D209B-A29E-4E6E-9730-357CCD7D8C23}" dt="2022-07-05T07:11:10.307" v="7805" actId="14100"/>
          <ac:cxnSpMkLst>
            <pc:docMk/>
            <pc:sldMk cId="2916372044" sldId="12870"/>
            <ac:cxnSpMk id="247" creationId="{24361803-1FDD-4517-AEB8-8776F5D70589}"/>
          </ac:cxnSpMkLst>
        </pc:cxnChg>
        <pc:cxnChg chg="mod">
          <ac:chgData name="이동건" userId="4ad090f6-dadd-4301-b5d0-883b88f508af" providerId="ADAL" clId="{787D209B-A29E-4E6E-9730-357CCD7D8C23}" dt="2022-07-05T07:11:16.559" v="7808" actId="1076"/>
          <ac:cxnSpMkLst>
            <pc:docMk/>
            <pc:sldMk cId="2916372044" sldId="12870"/>
            <ac:cxnSpMk id="251" creationId="{7AE261FE-F3CA-4642-83B2-C2B7AD813E84}"/>
          </ac:cxnSpMkLst>
        </pc:cxnChg>
        <pc:cxnChg chg="add del">
          <ac:chgData name="이동건" userId="4ad090f6-dadd-4301-b5d0-883b88f508af" providerId="ADAL" clId="{787D209B-A29E-4E6E-9730-357CCD7D8C23}" dt="2022-07-05T07:10:22.479" v="7786"/>
          <ac:cxnSpMkLst>
            <pc:docMk/>
            <pc:sldMk cId="2916372044" sldId="12870"/>
            <ac:cxnSpMk id="281" creationId="{ED0131DB-B9E9-4245-AAD6-0646828F5D24}"/>
          </ac:cxnSpMkLst>
        </pc:cxnChg>
        <pc:cxnChg chg="add del">
          <ac:chgData name="이동건" userId="4ad090f6-dadd-4301-b5d0-883b88f508af" providerId="ADAL" clId="{787D209B-A29E-4E6E-9730-357CCD7D8C23}" dt="2022-07-05T07:10:22.479" v="7786"/>
          <ac:cxnSpMkLst>
            <pc:docMk/>
            <pc:sldMk cId="2916372044" sldId="12870"/>
            <ac:cxnSpMk id="282" creationId="{012758B2-85FE-43CD-BD51-EF23A864637F}"/>
          </ac:cxnSpMkLst>
        </pc:cxnChg>
        <pc:cxnChg chg="add del">
          <ac:chgData name="이동건" userId="4ad090f6-dadd-4301-b5d0-883b88f508af" providerId="ADAL" clId="{787D209B-A29E-4E6E-9730-357CCD7D8C23}" dt="2022-07-05T07:10:22.479" v="7786"/>
          <ac:cxnSpMkLst>
            <pc:docMk/>
            <pc:sldMk cId="2916372044" sldId="12870"/>
            <ac:cxnSpMk id="336" creationId="{E002EC45-BF24-4E53-9A1B-1EE521F706D3}"/>
          </ac:cxnSpMkLst>
        </pc:cxnChg>
        <pc:cxnChg chg="add del">
          <ac:chgData name="이동건" userId="4ad090f6-dadd-4301-b5d0-883b88f508af" providerId="ADAL" clId="{787D209B-A29E-4E6E-9730-357CCD7D8C23}" dt="2022-07-05T07:10:22.479" v="7786"/>
          <ac:cxnSpMkLst>
            <pc:docMk/>
            <pc:sldMk cId="2916372044" sldId="12870"/>
            <ac:cxnSpMk id="337" creationId="{A90543C1-5CD3-49D5-96E1-586BF36113F8}"/>
          </ac:cxnSpMkLst>
        </pc:cxnChg>
        <pc:cxnChg chg="add del">
          <ac:chgData name="이동건" userId="4ad090f6-dadd-4301-b5d0-883b88f508af" providerId="ADAL" clId="{787D209B-A29E-4E6E-9730-357CCD7D8C23}" dt="2022-07-05T07:10:22.479" v="7786"/>
          <ac:cxnSpMkLst>
            <pc:docMk/>
            <pc:sldMk cId="2916372044" sldId="12870"/>
            <ac:cxnSpMk id="338" creationId="{86BFD499-0662-4CDC-A6C0-BA94A8A57FD1}"/>
          </ac:cxnSpMkLst>
        </pc:cxnChg>
        <pc:cxnChg chg="add del">
          <ac:chgData name="이동건" userId="4ad090f6-dadd-4301-b5d0-883b88f508af" providerId="ADAL" clId="{787D209B-A29E-4E6E-9730-357CCD7D8C23}" dt="2022-07-05T07:10:22.479" v="7786"/>
          <ac:cxnSpMkLst>
            <pc:docMk/>
            <pc:sldMk cId="2916372044" sldId="12870"/>
            <ac:cxnSpMk id="339" creationId="{F1D1A0F3-2307-4614-83D3-EB82A17EED7F}"/>
          </ac:cxnSpMkLst>
        </pc:cxnChg>
        <pc:cxnChg chg="add del">
          <ac:chgData name="이동건" userId="4ad090f6-dadd-4301-b5d0-883b88f508af" providerId="ADAL" clId="{787D209B-A29E-4E6E-9730-357CCD7D8C23}" dt="2022-07-05T07:10:22.479" v="7786"/>
          <ac:cxnSpMkLst>
            <pc:docMk/>
            <pc:sldMk cId="2916372044" sldId="12870"/>
            <ac:cxnSpMk id="340" creationId="{F01021D2-AD89-46E4-99F7-D500126F6E30}"/>
          </ac:cxnSpMkLst>
        </pc:cxnChg>
        <pc:cxnChg chg="add del">
          <ac:chgData name="이동건" userId="4ad090f6-dadd-4301-b5d0-883b88f508af" providerId="ADAL" clId="{787D209B-A29E-4E6E-9730-357CCD7D8C23}" dt="2022-07-05T07:10:22.479" v="7786"/>
          <ac:cxnSpMkLst>
            <pc:docMk/>
            <pc:sldMk cId="2916372044" sldId="12870"/>
            <ac:cxnSpMk id="341" creationId="{36D65C1B-D5D1-4A4A-93C2-6B26925511F1}"/>
          </ac:cxnSpMkLst>
        </pc:cxnChg>
        <pc:cxnChg chg="add del">
          <ac:chgData name="이동건" userId="4ad090f6-dadd-4301-b5d0-883b88f508af" providerId="ADAL" clId="{787D209B-A29E-4E6E-9730-357CCD7D8C23}" dt="2022-07-05T07:10:22.479" v="7786"/>
          <ac:cxnSpMkLst>
            <pc:docMk/>
            <pc:sldMk cId="2916372044" sldId="12870"/>
            <ac:cxnSpMk id="344" creationId="{FB92C89E-78D5-4C01-91F0-E42C513F5519}"/>
          </ac:cxnSpMkLst>
        </pc:cxnChg>
        <pc:cxnChg chg="add del">
          <ac:chgData name="이동건" userId="4ad090f6-dadd-4301-b5d0-883b88f508af" providerId="ADAL" clId="{787D209B-A29E-4E6E-9730-357CCD7D8C23}" dt="2022-07-05T07:10:22.479" v="7786"/>
          <ac:cxnSpMkLst>
            <pc:docMk/>
            <pc:sldMk cId="2916372044" sldId="12870"/>
            <ac:cxnSpMk id="345" creationId="{DCAA1033-A154-4D26-956F-BFC319ABD953}"/>
          </ac:cxnSpMkLst>
        </pc:cxnChg>
        <pc:cxnChg chg="add del">
          <ac:chgData name="이동건" userId="4ad090f6-dadd-4301-b5d0-883b88f508af" providerId="ADAL" clId="{787D209B-A29E-4E6E-9730-357CCD7D8C23}" dt="2022-07-05T07:10:22.479" v="7786"/>
          <ac:cxnSpMkLst>
            <pc:docMk/>
            <pc:sldMk cId="2916372044" sldId="12870"/>
            <ac:cxnSpMk id="348" creationId="{28FFA335-7E4A-4834-9A1F-12E112732224}"/>
          </ac:cxnSpMkLst>
        </pc:cxnChg>
        <pc:cxnChg chg="add del">
          <ac:chgData name="이동건" userId="4ad090f6-dadd-4301-b5d0-883b88f508af" providerId="ADAL" clId="{787D209B-A29E-4E6E-9730-357CCD7D8C23}" dt="2022-07-05T07:10:22.479" v="7786"/>
          <ac:cxnSpMkLst>
            <pc:docMk/>
            <pc:sldMk cId="2916372044" sldId="12870"/>
            <ac:cxnSpMk id="349" creationId="{BBA0FF69-0128-43BC-94D3-2EC785637E09}"/>
          </ac:cxnSpMkLst>
        </pc:cxnChg>
        <pc:cxnChg chg="add del mod topLvl">
          <ac:chgData name="이동건" userId="4ad090f6-dadd-4301-b5d0-883b88f508af" providerId="ADAL" clId="{787D209B-A29E-4E6E-9730-357CCD7D8C23}" dt="2022-07-05T07:10:54.846" v="7798" actId="478"/>
          <ac:cxnSpMkLst>
            <pc:docMk/>
            <pc:sldMk cId="2916372044" sldId="12870"/>
            <ac:cxnSpMk id="387" creationId="{5E777924-CE8A-433F-BC3B-9AC70C1D8E59}"/>
          </ac:cxnSpMkLst>
        </pc:cxnChg>
        <pc:cxnChg chg="add del mod topLvl">
          <ac:chgData name="이동건" userId="4ad090f6-dadd-4301-b5d0-883b88f508af" providerId="ADAL" clId="{787D209B-A29E-4E6E-9730-357CCD7D8C23}" dt="2022-07-05T07:10:55.849" v="7799" actId="478"/>
          <ac:cxnSpMkLst>
            <pc:docMk/>
            <pc:sldMk cId="2916372044" sldId="12870"/>
            <ac:cxnSpMk id="388" creationId="{7B3E66BC-FCD2-4973-BAFF-DB7D02FB797E}"/>
          </ac:cxnSpMkLst>
        </pc:cxnChg>
        <pc:cxnChg chg="add mod topLvl">
          <ac:chgData name="이동건" userId="4ad090f6-dadd-4301-b5d0-883b88f508af" providerId="ADAL" clId="{787D209B-A29E-4E6E-9730-357CCD7D8C23}" dt="2022-07-05T07:10:45.311" v="7795" actId="165"/>
          <ac:cxnSpMkLst>
            <pc:docMk/>
            <pc:sldMk cId="2916372044" sldId="12870"/>
            <ac:cxnSpMk id="442" creationId="{0E5A1836-CE8B-4D32-B4B4-DC883227CDB3}"/>
          </ac:cxnSpMkLst>
        </pc:cxnChg>
        <pc:cxnChg chg="add del mod topLvl">
          <ac:chgData name="이동건" userId="4ad090f6-dadd-4301-b5d0-883b88f508af" providerId="ADAL" clId="{787D209B-A29E-4E6E-9730-357CCD7D8C23}" dt="2022-07-05T07:10:57.112" v="7800" actId="478"/>
          <ac:cxnSpMkLst>
            <pc:docMk/>
            <pc:sldMk cId="2916372044" sldId="12870"/>
            <ac:cxnSpMk id="443" creationId="{9BFD8D2F-0D7E-4A9B-88F5-37AB19902F4B}"/>
          </ac:cxnSpMkLst>
        </pc:cxnChg>
        <pc:cxnChg chg="add mod topLvl">
          <ac:chgData name="이동건" userId="4ad090f6-dadd-4301-b5d0-883b88f508af" providerId="ADAL" clId="{787D209B-A29E-4E6E-9730-357CCD7D8C23}" dt="2022-07-05T07:10:45.311" v="7795" actId="165"/>
          <ac:cxnSpMkLst>
            <pc:docMk/>
            <pc:sldMk cId="2916372044" sldId="12870"/>
            <ac:cxnSpMk id="444" creationId="{8CA606BA-DDD1-49BC-99DE-6BC991B672B5}"/>
          </ac:cxnSpMkLst>
        </pc:cxnChg>
        <pc:cxnChg chg="add del mod topLvl">
          <ac:chgData name="이동건" userId="4ad090f6-dadd-4301-b5d0-883b88f508af" providerId="ADAL" clId="{787D209B-A29E-4E6E-9730-357CCD7D8C23}" dt="2022-07-05T07:10:51.810" v="7797" actId="478"/>
          <ac:cxnSpMkLst>
            <pc:docMk/>
            <pc:sldMk cId="2916372044" sldId="12870"/>
            <ac:cxnSpMk id="445" creationId="{F907FF4E-99EE-4704-BFA7-E3309D10CE7F}"/>
          </ac:cxnSpMkLst>
        </pc:cxnChg>
        <pc:cxnChg chg="add mod topLvl">
          <ac:chgData name="이동건" userId="4ad090f6-dadd-4301-b5d0-883b88f508af" providerId="ADAL" clId="{787D209B-A29E-4E6E-9730-357CCD7D8C23}" dt="2022-07-05T07:10:45.311" v="7795" actId="165"/>
          <ac:cxnSpMkLst>
            <pc:docMk/>
            <pc:sldMk cId="2916372044" sldId="12870"/>
            <ac:cxnSpMk id="446" creationId="{C9D30B59-B377-4B97-8F84-DFE9C75D52F5}"/>
          </ac:cxnSpMkLst>
        </pc:cxnChg>
        <pc:cxnChg chg="add mod topLvl">
          <ac:chgData name="이동건" userId="4ad090f6-dadd-4301-b5d0-883b88f508af" providerId="ADAL" clId="{787D209B-A29E-4E6E-9730-357CCD7D8C23}" dt="2022-07-05T07:10:45.311" v="7795" actId="165"/>
          <ac:cxnSpMkLst>
            <pc:docMk/>
            <pc:sldMk cId="2916372044" sldId="12870"/>
            <ac:cxnSpMk id="447" creationId="{8427F933-5EB7-4389-AC75-12555ABF1E79}"/>
          </ac:cxnSpMkLst>
        </pc:cxnChg>
        <pc:cxnChg chg="add del mod">
          <ac:chgData name="이동건" userId="4ad090f6-dadd-4301-b5d0-883b88f508af" providerId="ADAL" clId="{787D209B-A29E-4E6E-9730-357CCD7D8C23}" dt="2022-07-05T07:10:32.011" v="7790" actId="478"/>
          <ac:cxnSpMkLst>
            <pc:docMk/>
            <pc:sldMk cId="2916372044" sldId="12870"/>
            <ac:cxnSpMk id="450" creationId="{C8E2CD39-DAF1-4745-BFA2-050EF33C16F6}"/>
          </ac:cxnSpMkLst>
        </pc:cxnChg>
        <pc:cxnChg chg="add del mod">
          <ac:chgData name="이동건" userId="4ad090f6-dadd-4301-b5d0-883b88f508af" providerId="ADAL" clId="{787D209B-A29E-4E6E-9730-357CCD7D8C23}" dt="2022-07-05T07:10:30.473" v="7789" actId="478"/>
          <ac:cxnSpMkLst>
            <pc:docMk/>
            <pc:sldMk cId="2916372044" sldId="12870"/>
            <ac:cxnSpMk id="451" creationId="{E013AAB8-2DC7-4F15-AEC1-F09FC6001749}"/>
          </ac:cxnSpMkLst>
        </pc:cxnChg>
        <pc:cxnChg chg="add del mod">
          <ac:chgData name="이동건" userId="4ad090f6-dadd-4301-b5d0-883b88f508af" providerId="ADAL" clId="{787D209B-A29E-4E6E-9730-357CCD7D8C23}" dt="2022-07-05T07:10:34.747" v="7792" actId="478"/>
          <ac:cxnSpMkLst>
            <pc:docMk/>
            <pc:sldMk cId="2916372044" sldId="12870"/>
            <ac:cxnSpMk id="454" creationId="{B2CD5927-5C29-4CFE-A555-381850330C03}"/>
          </ac:cxnSpMkLst>
        </pc:cxnChg>
        <pc:cxnChg chg="add del mod">
          <ac:chgData name="이동건" userId="4ad090f6-dadd-4301-b5d0-883b88f508af" providerId="ADAL" clId="{787D209B-A29E-4E6E-9730-357CCD7D8C23}" dt="2022-07-05T07:10:33.487" v="7791" actId="478"/>
          <ac:cxnSpMkLst>
            <pc:docMk/>
            <pc:sldMk cId="2916372044" sldId="12870"/>
            <ac:cxnSpMk id="455" creationId="{AE1D020F-1ACD-408E-BE5F-2737AA341CA6}"/>
          </ac:cxnSpMkLst>
        </pc:cxnChg>
      </pc:sldChg>
      <pc:sldChg chg="addSp modSp add">
        <pc:chgData name="이동건" userId="4ad090f6-dadd-4301-b5d0-883b88f508af" providerId="ADAL" clId="{787D209B-A29E-4E6E-9730-357CCD7D8C23}" dt="2022-07-06T07:28:47.963" v="13276" actId="1076"/>
        <pc:sldMkLst>
          <pc:docMk/>
          <pc:sldMk cId="1928274232" sldId="12871"/>
        </pc:sldMkLst>
        <pc:spChg chg="mod">
          <ac:chgData name="이동건" userId="4ad090f6-dadd-4301-b5d0-883b88f508af" providerId="ADAL" clId="{787D209B-A29E-4E6E-9730-357CCD7D8C23}" dt="2022-07-06T00:34:03.515" v="11459"/>
          <ac:spMkLst>
            <pc:docMk/>
            <pc:sldMk cId="1928274232" sldId="12871"/>
            <ac:spMk id="4" creationId="{18507B9F-6865-49C6-AEFE-0AF6E237C549}"/>
          </ac:spMkLst>
        </pc:spChg>
        <pc:spChg chg="mod">
          <ac:chgData name="이동건" userId="4ad090f6-dadd-4301-b5d0-883b88f508af" providerId="ADAL" clId="{787D209B-A29E-4E6E-9730-357CCD7D8C23}" dt="2022-07-06T04:34:39.884" v="12120" actId="1076"/>
          <ac:spMkLst>
            <pc:docMk/>
            <pc:sldMk cId="1928274232" sldId="12871"/>
            <ac:spMk id="8" creationId="{7D240702-3C1D-4B60-853E-87165418D2AD}"/>
          </ac:spMkLst>
        </pc:spChg>
        <pc:spChg chg="mod">
          <ac:chgData name="이동건" userId="4ad090f6-dadd-4301-b5d0-883b88f508af" providerId="ADAL" clId="{787D209B-A29E-4E6E-9730-357CCD7D8C23}" dt="2022-07-06T04:34:36.393" v="12119" actId="1076"/>
          <ac:spMkLst>
            <pc:docMk/>
            <pc:sldMk cId="1928274232" sldId="12871"/>
            <ac:spMk id="18" creationId="{E20DB1F6-F198-421D-B8E1-EEC785B37405}"/>
          </ac:spMkLst>
        </pc:spChg>
        <pc:spChg chg="add mod">
          <ac:chgData name="이동건" userId="4ad090f6-dadd-4301-b5d0-883b88f508af" providerId="ADAL" clId="{787D209B-A29E-4E6E-9730-357CCD7D8C23}" dt="2022-07-06T07:28:47.963" v="13276" actId="1076"/>
          <ac:spMkLst>
            <pc:docMk/>
            <pc:sldMk cId="1928274232" sldId="12871"/>
            <ac:spMk id="25" creationId="{00F8BE95-1B7B-4A21-9FEE-F7505C3BBE37}"/>
          </ac:spMkLst>
        </pc:spChg>
        <pc:spChg chg="add mod">
          <ac:chgData name="이동건" userId="4ad090f6-dadd-4301-b5d0-883b88f508af" providerId="ADAL" clId="{787D209B-A29E-4E6E-9730-357CCD7D8C23}" dt="2022-07-06T07:28:46.127" v="13275" actId="1076"/>
          <ac:spMkLst>
            <pc:docMk/>
            <pc:sldMk cId="1928274232" sldId="12871"/>
            <ac:spMk id="39" creationId="{092C8322-7D9E-4E48-B056-A5D45DFBF853}"/>
          </ac:spMkLst>
        </pc:spChg>
        <pc:spChg chg="mod">
          <ac:chgData name="이동건" userId="4ad090f6-dadd-4301-b5d0-883b88f508af" providerId="ADAL" clId="{787D209B-A29E-4E6E-9730-357CCD7D8C23}" dt="2022-07-06T04:34:39.884" v="12120" actId="1076"/>
          <ac:spMkLst>
            <pc:docMk/>
            <pc:sldMk cId="1928274232" sldId="12871"/>
            <ac:spMk id="67" creationId="{1F25E0BB-4310-4550-9E4C-6059B94835C7}"/>
          </ac:spMkLst>
        </pc:spChg>
        <pc:spChg chg="mod">
          <ac:chgData name="이동건" userId="4ad090f6-dadd-4301-b5d0-883b88f508af" providerId="ADAL" clId="{787D209B-A29E-4E6E-9730-357CCD7D8C23}" dt="2022-07-06T04:34:39.884" v="12120" actId="1076"/>
          <ac:spMkLst>
            <pc:docMk/>
            <pc:sldMk cId="1928274232" sldId="12871"/>
            <ac:spMk id="68" creationId="{C11CEA75-77D7-47FE-86BA-DC60917E244D}"/>
          </ac:spMkLst>
        </pc:spChg>
        <pc:spChg chg="mod">
          <ac:chgData name="이동건" userId="4ad090f6-dadd-4301-b5d0-883b88f508af" providerId="ADAL" clId="{787D209B-A29E-4E6E-9730-357CCD7D8C23}" dt="2022-07-06T04:34:39.884" v="12120" actId="1076"/>
          <ac:spMkLst>
            <pc:docMk/>
            <pc:sldMk cId="1928274232" sldId="12871"/>
            <ac:spMk id="69" creationId="{8D80D025-2BDE-47EC-A2D2-65B24C87CD81}"/>
          </ac:spMkLst>
        </pc:spChg>
        <pc:spChg chg="mod">
          <ac:chgData name="이동건" userId="4ad090f6-dadd-4301-b5d0-883b88f508af" providerId="ADAL" clId="{787D209B-A29E-4E6E-9730-357CCD7D8C23}" dt="2022-07-06T04:34:39.884" v="12120" actId="1076"/>
          <ac:spMkLst>
            <pc:docMk/>
            <pc:sldMk cId="1928274232" sldId="12871"/>
            <ac:spMk id="81" creationId="{CFFD909B-5228-4135-BB0F-B5DD4B77FD95}"/>
          </ac:spMkLst>
        </pc:spChg>
        <pc:spChg chg="mod">
          <ac:chgData name="이동건" userId="4ad090f6-dadd-4301-b5d0-883b88f508af" providerId="ADAL" clId="{787D209B-A29E-4E6E-9730-357CCD7D8C23}" dt="2022-07-06T04:34:45.214" v="12121" actId="1076"/>
          <ac:spMkLst>
            <pc:docMk/>
            <pc:sldMk cId="1928274232" sldId="12871"/>
            <ac:spMk id="84" creationId="{9BFB2513-8825-4754-BC60-85FAAE93311E}"/>
          </ac:spMkLst>
        </pc:spChg>
        <pc:spChg chg="mod">
          <ac:chgData name="이동건" userId="4ad090f6-dadd-4301-b5d0-883b88f508af" providerId="ADAL" clId="{787D209B-A29E-4E6E-9730-357CCD7D8C23}" dt="2022-07-06T04:34:45.214" v="12121" actId="1076"/>
          <ac:spMkLst>
            <pc:docMk/>
            <pc:sldMk cId="1928274232" sldId="12871"/>
            <ac:spMk id="85" creationId="{A4BE0B07-326C-41E7-9A12-DC68BE845AB4}"/>
          </ac:spMkLst>
        </pc:spChg>
        <pc:spChg chg="mod">
          <ac:chgData name="이동건" userId="4ad090f6-dadd-4301-b5d0-883b88f508af" providerId="ADAL" clId="{787D209B-A29E-4E6E-9730-357CCD7D8C23}" dt="2022-07-06T00:14:55.359" v="11456" actId="2710"/>
          <ac:spMkLst>
            <pc:docMk/>
            <pc:sldMk cId="1928274232" sldId="12871"/>
            <ac:spMk id="86" creationId="{7BAB814F-7778-44AD-8141-D058565ED996}"/>
          </ac:spMkLst>
        </pc:spChg>
        <pc:grpChg chg="mod ord">
          <ac:chgData name="이동건" userId="4ad090f6-dadd-4301-b5d0-883b88f508af" providerId="ADAL" clId="{787D209B-A29E-4E6E-9730-357CCD7D8C23}" dt="2022-07-06T04:34:36.393" v="12119" actId="1076"/>
          <ac:grpSpMkLst>
            <pc:docMk/>
            <pc:sldMk cId="1928274232" sldId="12871"/>
            <ac:grpSpMk id="73" creationId="{E61C95C3-26A7-457B-8020-C9B51DFB72DD}"/>
          </ac:grpSpMkLst>
        </pc:grpChg>
        <pc:cxnChg chg="add mod">
          <ac:chgData name="이동건" userId="4ad090f6-dadd-4301-b5d0-883b88f508af" providerId="ADAL" clId="{787D209B-A29E-4E6E-9730-357CCD7D8C23}" dt="2022-07-06T04:34:36.393" v="12119" actId="1076"/>
          <ac:cxnSpMkLst>
            <pc:docMk/>
            <pc:sldMk cId="1928274232" sldId="12871"/>
            <ac:cxnSpMk id="5" creationId="{E693D786-5A13-4408-B033-9AA1EDD0C5E8}"/>
          </ac:cxnSpMkLst>
        </pc:cxnChg>
        <pc:cxnChg chg="add mod">
          <ac:chgData name="이동건" userId="4ad090f6-dadd-4301-b5d0-883b88f508af" providerId="ADAL" clId="{787D209B-A29E-4E6E-9730-357CCD7D8C23}" dt="2022-07-06T07:28:42.285" v="13274" actId="1076"/>
          <ac:cxnSpMkLst>
            <pc:docMk/>
            <pc:sldMk cId="1928274232" sldId="12871"/>
            <ac:cxnSpMk id="40" creationId="{0888CB2A-B109-41D2-B187-F79D02E2FA7B}"/>
          </ac:cxnSpMkLst>
        </pc:cxnChg>
        <pc:cxnChg chg="add mod">
          <ac:chgData name="이동건" userId="4ad090f6-dadd-4301-b5d0-883b88f508af" providerId="ADAL" clId="{787D209B-A29E-4E6E-9730-357CCD7D8C23}" dt="2022-07-06T04:34:36.393" v="12119" actId="1076"/>
          <ac:cxnSpMkLst>
            <pc:docMk/>
            <pc:sldMk cId="1928274232" sldId="12871"/>
            <ac:cxnSpMk id="43" creationId="{DAFEB89F-70F5-43EB-9055-B5E74F4C3BCF}"/>
          </ac:cxnSpMkLst>
        </pc:cxnChg>
        <pc:cxnChg chg="add mod">
          <ac:chgData name="이동건" userId="4ad090f6-dadd-4301-b5d0-883b88f508af" providerId="ADAL" clId="{787D209B-A29E-4E6E-9730-357CCD7D8C23}" dt="2022-07-06T04:34:36.393" v="12119" actId="1076"/>
          <ac:cxnSpMkLst>
            <pc:docMk/>
            <pc:sldMk cId="1928274232" sldId="12871"/>
            <ac:cxnSpMk id="51" creationId="{53529809-5941-4C38-B30C-DEB2BBC0241F}"/>
          </ac:cxnSpMkLst>
        </pc:cxnChg>
        <pc:cxnChg chg="add mod">
          <ac:chgData name="이동건" userId="4ad090f6-dadd-4301-b5d0-883b88f508af" providerId="ADAL" clId="{787D209B-A29E-4E6E-9730-357CCD7D8C23}" dt="2022-07-06T04:34:36.393" v="12119" actId="1076"/>
          <ac:cxnSpMkLst>
            <pc:docMk/>
            <pc:sldMk cId="1928274232" sldId="12871"/>
            <ac:cxnSpMk id="54" creationId="{9EC1B4BF-A80B-44A0-80A4-5F5299E81914}"/>
          </ac:cxnSpMkLst>
        </pc:cxnChg>
        <pc:cxnChg chg="mod ord">
          <ac:chgData name="이동건" userId="4ad090f6-dadd-4301-b5d0-883b88f508af" providerId="ADAL" clId="{787D209B-A29E-4E6E-9730-357CCD7D8C23}" dt="2022-07-06T04:34:36.393" v="12119" actId="1076"/>
          <ac:cxnSpMkLst>
            <pc:docMk/>
            <pc:sldMk cId="1928274232" sldId="12871"/>
            <ac:cxnSpMk id="74" creationId="{29FD5CB6-683D-48E1-821F-79FD7E6AB98D}"/>
          </ac:cxnSpMkLst>
        </pc:cxnChg>
        <pc:cxnChg chg="mod ord">
          <ac:chgData name="이동건" userId="4ad090f6-dadd-4301-b5d0-883b88f508af" providerId="ADAL" clId="{787D209B-A29E-4E6E-9730-357CCD7D8C23}" dt="2022-07-06T04:34:36.393" v="12119" actId="1076"/>
          <ac:cxnSpMkLst>
            <pc:docMk/>
            <pc:sldMk cId="1928274232" sldId="12871"/>
            <ac:cxnSpMk id="77" creationId="{96B25100-20D2-4D8A-9ADA-607CA73C8442}"/>
          </ac:cxnSpMkLst>
        </pc:cxnChg>
        <pc:cxnChg chg="mod">
          <ac:chgData name="이동건" userId="4ad090f6-dadd-4301-b5d0-883b88f508af" providerId="ADAL" clId="{787D209B-A29E-4E6E-9730-357CCD7D8C23}" dt="2022-07-06T04:34:39.884" v="12120" actId="1076"/>
          <ac:cxnSpMkLst>
            <pc:docMk/>
            <pc:sldMk cId="1928274232" sldId="12871"/>
            <ac:cxnSpMk id="79" creationId="{B90B82FB-5D3D-4F5A-A721-9E9AE7DFE2F8}"/>
          </ac:cxnSpMkLst>
        </pc:cxnChg>
      </pc:sldChg>
      <pc:sldChg chg="addSp delSp modSp add">
        <pc:chgData name="이동건" userId="4ad090f6-dadd-4301-b5d0-883b88f508af" providerId="ADAL" clId="{787D209B-A29E-4E6E-9730-357CCD7D8C23}" dt="2022-07-06T05:34:35.262" v="12307" actId="478"/>
        <pc:sldMkLst>
          <pc:docMk/>
          <pc:sldMk cId="4186787348" sldId="12872"/>
        </pc:sldMkLst>
        <pc:spChg chg="del">
          <ac:chgData name="이동건" userId="4ad090f6-dadd-4301-b5d0-883b88f508af" providerId="ADAL" clId="{787D209B-A29E-4E6E-9730-357CCD7D8C23}" dt="2022-07-05T08:35:04.171" v="9560" actId="478"/>
          <ac:spMkLst>
            <pc:docMk/>
            <pc:sldMk cId="4186787348" sldId="12872"/>
            <ac:spMk id="2" creationId="{AE259D5B-B65F-4853-9D3F-DDADACD959BF}"/>
          </ac:spMkLst>
        </pc:spChg>
        <pc:spChg chg="mod">
          <ac:chgData name="이동건" userId="4ad090f6-dadd-4301-b5d0-883b88f508af" providerId="ADAL" clId="{787D209B-A29E-4E6E-9730-357CCD7D8C23}" dt="2022-07-05T23:39:35.897" v="10338" actId="1076"/>
          <ac:spMkLst>
            <pc:docMk/>
            <pc:sldMk cId="4186787348" sldId="12872"/>
            <ac:spMk id="4" creationId="{18507B9F-6865-49C6-AEFE-0AF6E237C549}"/>
          </ac:spMkLst>
        </pc:spChg>
        <pc:spChg chg="add mod">
          <ac:chgData name="이동건" userId="4ad090f6-dadd-4301-b5d0-883b88f508af" providerId="ADAL" clId="{787D209B-A29E-4E6E-9730-357CCD7D8C23}" dt="2022-07-06T00:06:44.256" v="11305" actId="1076"/>
          <ac:spMkLst>
            <pc:docMk/>
            <pc:sldMk cId="4186787348" sldId="12872"/>
            <ac:spMk id="6" creationId="{2A6751EE-6031-475A-907F-6A87E86A97AD}"/>
          </ac:spMkLst>
        </pc:spChg>
        <pc:spChg chg="add del mod">
          <ac:chgData name="이동건" userId="4ad090f6-dadd-4301-b5d0-883b88f508af" providerId="ADAL" clId="{787D209B-A29E-4E6E-9730-357CCD7D8C23}" dt="2022-07-05T23:42:24.611" v="10564"/>
          <ac:spMkLst>
            <pc:docMk/>
            <pc:sldMk cId="4186787348" sldId="12872"/>
            <ac:spMk id="8" creationId="{70C45C79-E3A2-462C-92DB-9BEE193C5B10}"/>
          </ac:spMkLst>
        </pc:spChg>
        <pc:spChg chg="add del mod">
          <ac:chgData name="이동건" userId="4ad090f6-dadd-4301-b5d0-883b88f508af" providerId="ADAL" clId="{787D209B-A29E-4E6E-9730-357CCD7D8C23}" dt="2022-07-05T23:40:45.414" v="10504"/>
          <ac:spMkLst>
            <pc:docMk/>
            <pc:sldMk cId="4186787348" sldId="12872"/>
            <ac:spMk id="12" creationId="{5C0CA734-1269-4F89-97E9-02ECEF82454B}"/>
          </ac:spMkLst>
        </pc:spChg>
        <pc:spChg chg="add mod">
          <ac:chgData name="이동건" userId="4ad090f6-dadd-4301-b5d0-883b88f508af" providerId="ADAL" clId="{787D209B-A29E-4E6E-9730-357CCD7D8C23}" dt="2022-07-05T23:46:50.380" v="10835" actId="1076"/>
          <ac:spMkLst>
            <pc:docMk/>
            <pc:sldMk cId="4186787348" sldId="12872"/>
            <ac:spMk id="14" creationId="{B03D7D76-B97B-431A-ABBB-63D1652185CE}"/>
          </ac:spMkLst>
        </pc:spChg>
        <pc:spChg chg="add mod">
          <ac:chgData name="이동건" userId="4ad090f6-dadd-4301-b5d0-883b88f508af" providerId="ADAL" clId="{787D209B-A29E-4E6E-9730-357CCD7D8C23}" dt="2022-07-05T23:48:44.837" v="11002" actId="122"/>
          <ac:spMkLst>
            <pc:docMk/>
            <pc:sldMk cId="4186787348" sldId="12872"/>
            <ac:spMk id="15" creationId="{09DE76C3-D079-4E84-A746-9A06437F50BF}"/>
          </ac:spMkLst>
        </pc:spChg>
        <pc:spChg chg="del">
          <ac:chgData name="이동건" userId="4ad090f6-dadd-4301-b5d0-883b88f508af" providerId="ADAL" clId="{787D209B-A29E-4E6E-9730-357CCD7D8C23}" dt="2022-07-05T08:35:01.310" v="9559" actId="478"/>
          <ac:spMkLst>
            <pc:docMk/>
            <pc:sldMk cId="4186787348" sldId="12872"/>
            <ac:spMk id="15" creationId="{7029DE06-14B8-412E-8CE7-44D028DF3996}"/>
          </ac:spMkLst>
        </pc:spChg>
        <pc:spChg chg="mod">
          <ac:chgData name="이동건" userId="4ad090f6-dadd-4301-b5d0-883b88f508af" providerId="ADAL" clId="{787D209B-A29E-4E6E-9730-357CCD7D8C23}" dt="2022-07-05T23:39:41.058" v="10340" actId="1076"/>
          <ac:spMkLst>
            <pc:docMk/>
            <pc:sldMk cId="4186787348" sldId="12872"/>
            <ac:spMk id="17" creationId="{D608F00C-6980-4E6F-BAA9-9C874EA202BC}"/>
          </ac:spMkLst>
        </pc:spChg>
        <pc:spChg chg="add mod">
          <ac:chgData name="이동건" userId="4ad090f6-dadd-4301-b5d0-883b88f508af" providerId="ADAL" clId="{787D209B-A29E-4E6E-9730-357CCD7D8C23}" dt="2022-07-05T23:39:25.798" v="10335" actId="164"/>
          <ac:spMkLst>
            <pc:docMk/>
            <pc:sldMk cId="4186787348" sldId="12872"/>
            <ac:spMk id="24" creationId="{48AB1FEC-FFE1-4FF5-81D8-9D44088B0F95}"/>
          </ac:spMkLst>
        </pc:spChg>
        <pc:spChg chg="add mod">
          <ac:chgData name="이동건" userId="4ad090f6-dadd-4301-b5d0-883b88f508af" providerId="ADAL" clId="{787D209B-A29E-4E6E-9730-357CCD7D8C23}" dt="2022-07-05T23:47:46.842" v="10921" actId="1076"/>
          <ac:spMkLst>
            <pc:docMk/>
            <pc:sldMk cId="4186787348" sldId="12872"/>
            <ac:spMk id="26" creationId="{A615B48A-EC79-4F21-814B-01009583E1A5}"/>
          </ac:spMkLst>
        </pc:spChg>
        <pc:spChg chg="add mod">
          <ac:chgData name="이동건" userId="4ad090f6-dadd-4301-b5d0-883b88f508af" providerId="ADAL" clId="{787D209B-A29E-4E6E-9730-357CCD7D8C23}" dt="2022-07-05T23:39:25.798" v="10335" actId="164"/>
          <ac:spMkLst>
            <pc:docMk/>
            <pc:sldMk cId="4186787348" sldId="12872"/>
            <ac:spMk id="27" creationId="{D620C862-755B-44F5-831D-DD9BDE56538D}"/>
          </ac:spMkLst>
        </pc:spChg>
        <pc:spChg chg="add mod">
          <ac:chgData name="이동건" userId="4ad090f6-dadd-4301-b5d0-883b88f508af" providerId="ADAL" clId="{787D209B-A29E-4E6E-9730-357CCD7D8C23}" dt="2022-07-05T23:47:53.741" v="10928"/>
          <ac:spMkLst>
            <pc:docMk/>
            <pc:sldMk cId="4186787348" sldId="12872"/>
            <ac:spMk id="28" creationId="{A24A3C26-95BB-4C10-8EA6-ADF62789C8CF}"/>
          </ac:spMkLst>
        </pc:spChg>
        <pc:spChg chg="add mod">
          <ac:chgData name="이동건" userId="4ad090f6-dadd-4301-b5d0-883b88f508af" providerId="ADAL" clId="{787D209B-A29E-4E6E-9730-357CCD7D8C23}" dt="2022-07-05T23:49:13.564" v="11064"/>
          <ac:spMkLst>
            <pc:docMk/>
            <pc:sldMk cId="4186787348" sldId="12872"/>
            <ac:spMk id="29" creationId="{861BF0C1-FF81-40A2-8741-22137146AE8D}"/>
          </ac:spMkLst>
        </pc:spChg>
        <pc:spChg chg="add mod">
          <ac:chgData name="이동건" userId="4ad090f6-dadd-4301-b5d0-883b88f508af" providerId="ADAL" clId="{787D209B-A29E-4E6E-9730-357CCD7D8C23}" dt="2022-07-05T23:49:24.860" v="11098" actId="20577"/>
          <ac:spMkLst>
            <pc:docMk/>
            <pc:sldMk cId="4186787348" sldId="12872"/>
            <ac:spMk id="30" creationId="{6A8A7C11-E10E-4566-B924-C6B4B411F037}"/>
          </ac:spMkLst>
        </pc:spChg>
        <pc:spChg chg="add mod">
          <ac:chgData name="이동건" userId="4ad090f6-dadd-4301-b5d0-883b88f508af" providerId="ADAL" clId="{787D209B-A29E-4E6E-9730-357CCD7D8C23}" dt="2022-07-05T23:39:25.798" v="10335" actId="164"/>
          <ac:spMkLst>
            <pc:docMk/>
            <pc:sldMk cId="4186787348" sldId="12872"/>
            <ac:spMk id="35" creationId="{1434A174-424C-4538-A57B-9A8253748BF6}"/>
          </ac:spMkLst>
        </pc:spChg>
        <pc:spChg chg="add mod">
          <ac:chgData name="이동건" userId="4ad090f6-dadd-4301-b5d0-883b88f508af" providerId="ADAL" clId="{787D209B-A29E-4E6E-9730-357CCD7D8C23}" dt="2022-07-05T23:39:25.798" v="10335" actId="164"/>
          <ac:spMkLst>
            <pc:docMk/>
            <pc:sldMk cId="4186787348" sldId="12872"/>
            <ac:spMk id="36" creationId="{1BC0D6F7-3BD2-49A1-8D82-1DC032AAADD9}"/>
          </ac:spMkLst>
        </pc:spChg>
        <pc:spChg chg="add mod">
          <ac:chgData name="이동건" userId="4ad090f6-dadd-4301-b5d0-883b88f508af" providerId="ADAL" clId="{787D209B-A29E-4E6E-9730-357CCD7D8C23}" dt="2022-07-05T23:39:25.798" v="10335" actId="164"/>
          <ac:spMkLst>
            <pc:docMk/>
            <pc:sldMk cId="4186787348" sldId="12872"/>
            <ac:spMk id="42" creationId="{58DB4735-269A-43F6-A81D-D7D3E68AC5F3}"/>
          </ac:spMkLst>
        </pc:spChg>
        <pc:spChg chg="del">
          <ac:chgData name="이동건" userId="4ad090f6-dadd-4301-b5d0-883b88f508af" providerId="ADAL" clId="{787D209B-A29E-4E6E-9730-357CCD7D8C23}" dt="2022-07-05T08:35:04.171" v="9560" actId="478"/>
          <ac:spMkLst>
            <pc:docMk/>
            <pc:sldMk cId="4186787348" sldId="12872"/>
            <ac:spMk id="45" creationId="{061E1F06-04A3-4ACF-B1B5-EB0CB8052D2E}"/>
          </ac:spMkLst>
        </pc:spChg>
        <pc:spChg chg="del">
          <ac:chgData name="이동건" userId="4ad090f6-dadd-4301-b5d0-883b88f508af" providerId="ADAL" clId="{787D209B-A29E-4E6E-9730-357CCD7D8C23}" dt="2022-07-05T08:35:04.171" v="9560" actId="478"/>
          <ac:spMkLst>
            <pc:docMk/>
            <pc:sldMk cId="4186787348" sldId="12872"/>
            <ac:spMk id="46" creationId="{144C9773-5801-4C9D-8AFB-C0E3C741B0F3}"/>
          </ac:spMkLst>
        </pc:spChg>
        <pc:spChg chg="del">
          <ac:chgData name="이동건" userId="4ad090f6-dadd-4301-b5d0-883b88f508af" providerId="ADAL" clId="{787D209B-A29E-4E6E-9730-357CCD7D8C23}" dt="2022-07-05T08:35:04.171" v="9560" actId="478"/>
          <ac:spMkLst>
            <pc:docMk/>
            <pc:sldMk cId="4186787348" sldId="12872"/>
            <ac:spMk id="47" creationId="{1174DA02-FDC3-4A45-A885-DD083616ACCF}"/>
          </ac:spMkLst>
        </pc:spChg>
        <pc:spChg chg="del">
          <ac:chgData name="이동건" userId="4ad090f6-dadd-4301-b5d0-883b88f508af" providerId="ADAL" clId="{787D209B-A29E-4E6E-9730-357CCD7D8C23}" dt="2022-07-05T08:35:04.171" v="9560" actId="478"/>
          <ac:spMkLst>
            <pc:docMk/>
            <pc:sldMk cId="4186787348" sldId="12872"/>
            <ac:spMk id="48" creationId="{15B24FE8-F404-4980-B337-3693CD96A9C2}"/>
          </ac:spMkLst>
        </pc:spChg>
        <pc:spChg chg="del">
          <ac:chgData name="이동건" userId="4ad090f6-dadd-4301-b5d0-883b88f508af" providerId="ADAL" clId="{787D209B-A29E-4E6E-9730-357CCD7D8C23}" dt="2022-07-05T08:35:04.171" v="9560" actId="478"/>
          <ac:spMkLst>
            <pc:docMk/>
            <pc:sldMk cId="4186787348" sldId="12872"/>
            <ac:spMk id="49" creationId="{C9D77700-410C-4367-B7B7-8BA972B29B1B}"/>
          </ac:spMkLst>
        </pc:spChg>
        <pc:spChg chg="del">
          <ac:chgData name="이동건" userId="4ad090f6-dadd-4301-b5d0-883b88f508af" providerId="ADAL" clId="{787D209B-A29E-4E6E-9730-357CCD7D8C23}" dt="2022-07-05T08:35:04.171" v="9560" actId="478"/>
          <ac:spMkLst>
            <pc:docMk/>
            <pc:sldMk cId="4186787348" sldId="12872"/>
            <ac:spMk id="50" creationId="{B66A49D1-C16B-473A-BA6C-34860B222CB6}"/>
          </ac:spMkLst>
        </pc:spChg>
        <pc:grpChg chg="add mod ord">
          <ac:chgData name="이동건" userId="4ad090f6-dadd-4301-b5d0-883b88f508af" providerId="ADAL" clId="{787D209B-A29E-4E6E-9730-357CCD7D8C23}" dt="2022-07-06T05:33:54.319" v="12297" actId="166"/>
          <ac:grpSpMkLst>
            <pc:docMk/>
            <pc:sldMk cId="4186787348" sldId="12872"/>
            <ac:grpSpMk id="10" creationId="{F1EB6678-7FA3-4FEF-B946-0132D10BC693}"/>
          </ac:grpSpMkLst>
        </pc:grpChg>
        <pc:picChg chg="add del mod">
          <ac:chgData name="이동건" userId="4ad090f6-dadd-4301-b5d0-883b88f508af" providerId="ADAL" clId="{787D209B-A29E-4E6E-9730-357CCD7D8C23}" dt="2022-07-05T23:42:24.611" v="10564"/>
          <ac:picMkLst>
            <pc:docMk/>
            <pc:sldMk cId="4186787348" sldId="12872"/>
            <ac:picMk id="3" creationId="{E4F6C065-9B28-43C3-B88E-46FE4FC3A74E}"/>
          </ac:picMkLst>
        </pc:picChg>
        <pc:picChg chg="add mod">
          <ac:chgData name="이동건" userId="4ad090f6-dadd-4301-b5d0-883b88f508af" providerId="ADAL" clId="{787D209B-A29E-4E6E-9730-357CCD7D8C23}" dt="2022-07-05T23:39:25.798" v="10335" actId="164"/>
          <ac:picMkLst>
            <pc:docMk/>
            <pc:sldMk cId="4186787348" sldId="12872"/>
            <ac:picMk id="5" creationId="{D48D28B3-E57B-477D-8308-B2AE3307F3DA}"/>
          </ac:picMkLst>
        </pc:picChg>
        <pc:picChg chg="add mod">
          <ac:chgData name="이동건" userId="4ad090f6-dadd-4301-b5d0-883b88f508af" providerId="ADAL" clId="{787D209B-A29E-4E6E-9730-357CCD7D8C23}" dt="2022-07-05T23:39:25.798" v="10335" actId="164"/>
          <ac:picMkLst>
            <pc:docMk/>
            <pc:sldMk cId="4186787348" sldId="12872"/>
            <ac:picMk id="7" creationId="{9BD34217-0E46-441F-BB85-B66C7E9716F1}"/>
          </ac:picMkLst>
        </pc:picChg>
        <pc:picChg chg="add mod">
          <ac:chgData name="이동건" userId="4ad090f6-dadd-4301-b5d0-883b88f508af" providerId="ADAL" clId="{787D209B-A29E-4E6E-9730-357CCD7D8C23}" dt="2022-07-05T23:39:25.798" v="10335" actId="164"/>
          <ac:picMkLst>
            <pc:docMk/>
            <pc:sldMk cId="4186787348" sldId="12872"/>
            <ac:picMk id="9" creationId="{B5F51C05-7AD9-4707-AD8E-5FB19430214F}"/>
          </ac:picMkLst>
        </pc:picChg>
        <pc:picChg chg="add mod">
          <ac:chgData name="이동건" userId="4ad090f6-dadd-4301-b5d0-883b88f508af" providerId="ADAL" clId="{787D209B-A29E-4E6E-9730-357CCD7D8C23}" dt="2022-07-06T05:33:55.348" v="12299" actId="14100"/>
          <ac:picMkLst>
            <pc:docMk/>
            <pc:sldMk cId="4186787348" sldId="12872"/>
            <ac:picMk id="11" creationId="{8A6985CB-C77A-4765-9D52-86395A97F575}"/>
          </ac:picMkLst>
        </pc:picChg>
        <pc:picChg chg="add mod">
          <ac:chgData name="이동건" userId="4ad090f6-dadd-4301-b5d0-883b88f508af" providerId="ADAL" clId="{787D209B-A29E-4E6E-9730-357CCD7D8C23}" dt="2022-07-05T23:39:25.798" v="10335" actId="164"/>
          <ac:picMkLst>
            <pc:docMk/>
            <pc:sldMk cId="4186787348" sldId="12872"/>
            <ac:picMk id="13" creationId="{166E9B14-B592-412E-B29B-025B63150FC7}"/>
          </ac:picMkLst>
        </pc:picChg>
        <pc:picChg chg="add mod">
          <ac:chgData name="이동건" userId="4ad090f6-dadd-4301-b5d0-883b88f508af" providerId="ADAL" clId="{787D209B-A29E-4E6E-9730-357CCD7D8C23}" dt="2022-07-05T23:39:25.798" v="10335" actId="164"/>
          <ac:picMkLst>
            <pc:docMk/>
            <pc:sldMk cId="4186787348" sldId="12872"/>
            <ac:picMk id="16" creationId="{5DC22162-7DD3-4AE7-AAD4-2DB611DACF82}"/>
          </ac:picMkLst>
        </pc:picChg>
        <pc:picChg chg="add mod">
          <ac:chgData name="이동건" userId="4ad090f6-dadd-4301-b5d0-883b88f508af" providerId="ADAL" clId="{787D209B-A29E-4E6E-9730-357CCD7D8C23}" dt="2022-07-05T23:39:25.798" v="10335" actId="164"/>
          <ac:picMkLst>
            <pc:docMk/>
            <pc:sldMk cId="4186787348" sldId="12872"/>
            <ac:picMk id="19" creationId="{B90332A2-3A8E-4DFF-A0C5-ED64A23C8122}"/>
          </ac:picMkLst>
        </pc:picChg>
        <pc:picChg chg="add mod">
          <ac:chgData name="이동건" userId="4ad090f6-dadd-4301-b5d0-883b88f508af" providerId="ADAL" clId="{787D209B-A29E-4E6E-9730-357CCD7D8C23}" dt="2022-07-05T23:39:25.798" v="10335" actId="164"/>
          <ac:picMkLst>
            <pc:docMk/>
            <pc:sldMk cId="4186787348" sldId="12872"/>
            <ac:picMk id="21" creationId="{3D78BE59-E310-45B9-9915-5C4CCE34BC55}"/>
          </ac:picMkLst>
        </pc:picChg>
        <pc:picChg chg="add mod">
          <ac:chgData name="이동건" userId="4ad090f6-dadd-4301-b5d0-883b88f508af" providerId="ADAL" clId="{787D209B-A29E-4E6E-9730-357CCD7D8C23}" dt="2022-07-05T23:39:25.798" v="10335" actId="164"/>
          <ac:picMkLst>
            <pc:docMk/>
            <pc:sldMk cId="4186787348" sldId="12872"/>
            <ac:picMk id="23" creationId="{BDC9C2A5-3E86-4946-B0CD-F113419A8782}"/>
          </ac:picMkLst>
        </pc:picChg>
        <pc:picChg chg="add del mod modCrop">
          <ac:chgData name="이동건" userId="4ad090f6-dadd-4301-b5d0-883b88f508af" providerId="ADAL" clId="{787D209B-A29E-4E6E-9730-357CCD7D8C23}" dt="2022-07-05T23:41:49.181" v="10519" actId="478"/>
          <ac:picMkLst>
            <pc:docMk/>
            <pc:sldMk cId="4186787348" sldId="12872"/>
            <ac:picMk id="25" creationId="{C2256715-8CF5-477E-8A08-7332636C646E}"/>
          </ac:picMkLst>
        </pc:picChg>
        <pc:picChg chg="add del mod ord">
          <ac:chgData name="이동건" userId="4ad090f6-dadd-4301-b5d0-883b88f508af" providerId="ADAL" clId="{787D209B-A29E-4E6E-9730-357CCD7D8C23}" dt="2022-07-06T05:34:35.262" v="12307" actId="478"/>
          <ac:picMkLst>
            <pc:docMk/>
            <pc:sldMk cId="4186787348" sldId="12872"/>
            <ac:picMk id="31" creationId="{05D7911C-CB3A-4DA3-A621-D3EFA057DCF0}"/>
          </ac:picMkLst>
        </pc:picChg>
        <pc:cxnChg chg="add del mod">
          <ac:chgData name="이동건" userId="4ad090f6-dadd-4301-b5d0-883b88f508af" providerId="ADAL" clId="{787D209B-A29E-4E6E-9730-357CCD7D8C23}" dt="2022-07-05T08:41:23.398" v="9809" actId="478"/>
          <ac:cxnSpMkLst>
            <pc:docMk/>
            <pc:sldMk cId="4186787348" sldId="12872"/>
            <ac:cxnSpMk id="26" creationId="{A98368B8-9B15-421F-989E-91F4FD789961}"/>
          </ac:cxnSpMkLst>
        </pc:cxnChg>
        <pc:cxnChg chg="add del mod">
          <ac:chgData name="이동건" userId="4ad090f6-dadd-4301-b5d0-883b88f508af" providerId="ADAL" clId="{787D209B-A29E-4E6E-9730-357CCD7D8C23}" dt="2022-07-05T08:41:23.398" v="9809" actId="478"/>
          <ac:cxnSpMkLst>
            <pc:docMk/>
            <pc:sldMk cId="4186787348" sldId="12872"/>
            <ac:cxnSpMk id="39" creationId="{EDA6FDB5-9A29-49BB-B2A6-EDBDD2CA2F26}"/>
          </ac:cxnSpMkLst>
        </pc:cxnChg>
        <pc:cxnChg chg="add del mod">
          <ac:chgData name="이동건" userId="4ad090f6-dadd-4301-b5d0-883b88f508af" providerId="ADAL" clId="{787D209B-A29E-4E6E-9730-357CCD7D8C23}" dt="2022-07-05T08:41:23.398" v="9809" actId="478"/>
          <ac:cxnSpMkLst>
            <pc:docMk/>
            <pc:sldMk cId="4186787348" sldId="12872"/>
            <ac:cxnSpMk id="40" creationId="{42014753-9720-4174-898A-395CE13797B9}"/>
          </ac:cxnSpMkLst>
        </pc:cxnChg>
        <pc:cxnChg chg="del mod">
          <ac:chgData name="이동건" userId="4ad090f6-dadd-4301-b5d0-883b88f508af" providerId="ADAL" clId="{787D209B-A29E-4E6E-9730-357CCD7D8C23}" dt="2022-07-05T08:35:04.171" v="9560" actId="478"/>
          <ac:cxnSpMkLst>
            <pc:docMk/>
            <pc:sldMk cId="4186787348" sldId="12872"/>
            <ac:cxnSpMk id="52" creationId="{FE850BE5-C72D-4F3D-AD67-572677FA1175}"/>
          </ac:cxnSpMkLst>
        </pc:cxnChg>
        <pc:cxnChg chg="del mod">
          <ac:chgData name="이동건" userId="4ad090f6-dadd-4301-b5d0-883b88f508af" providerId="ADAL" clId="{787D209B-A29E-4E6E-9730-357CCD7D8C23}" dt="2022-07-05T08:35:04.171" v="9560" actId="478"/>
          <ac:cxnSpMkLst>
            <pc:docMk/>
            <pc:sldMk cId="4186787348" sldId="12872"/>
            <ac:cxnSpMk id="53" creationId="{B6341B2D-1A7E-4C5C-AE32-43708B39D213}"/>
          </ac:cxnSpMkLst>
        </pc:cxnChg>
        <pc:cxnChg chg="del mod">
          <ac:chgData name="이동건" userId="4ad090f6-dadd-4301-b5d0-883b88f508af" providerId="ADAL" clId="{787D209B-A29E-4E6E-9730-357CCD7D8C23}" dt="2022-07-05T08:35:04.171" v="9560" actId="478"/>
          <ac:cxnSpMkLst>
            <pc:docMk/>
            <pc:sldMk cId="4186787348" sldId="12872"/>
            <ac:cxnSpMk id="56" creationId="{0C05C39F-E525-4998-8E90-71A8E244892A}"/>
          </ac:cxnSpMkLst>
        </pc:cxnChg>
        <pc:cxnChg chg="del mod">
          <ac:chgData name="이동건" userId="4ad090f6-dadd-4301-b5d0-883b88f508af" providerId="ADAL" clId="{787D209B-A29E-4E6E-9730-357CCD7D8C23}" dt="2022-07-05T08:35:04.171" v="9560" actId="478"/>
          <ac:cxnSpMkLst>
            <pc:docMk/>
            <pc:sldMk cId="4186787348" sldId="12872"/>
            <ac:cxnSpMk id="59" creationId="{97CD9F11-BA8E-4926-A609-AA3892EBA3C5}"/>
          </ac:cxnSpMkLst>
        </pc:cxnChg>
      </pc:sldChg>
      <pc:sldChg chg="addSp delSp modSp add">
        <pc:chgData name="이동건" userId="4ad090f6-dadd-4301-b5d0-883b88f508af" providerId="ADAL" clId="{787D209B-A29E-4E6E-9730-357CCD7D8C23}" dt="2022-07-07T05:18:50.280" v="14506" actId="14100"/>
        <pc:sldMkLst>
          <pc:docMk/>
          <pc:sldMk cId="1645913435" sldId="12873"/>
        </pc:sldMkLst>
        <pc:spChg chg="del">
          <ac:chgData name="이동건" userId="4ad090f6-dadd-4301-b5d0-883b88f508af" providerId="ADAL" clId="{787D209B-A29E-4E6E-9730-357CCD7D8C23}" dt="2022-07-05T23:41:36.030" v="10515" actId="478"/>
          <ac:spMkLst>
            <pc:docMk/>
            <pc:sldMk cId="1645913435" sldId="12873"/>
            <ac:spMk id="6" creationId="{2A6751EE-6031-475A-907F-6A87E86A97AD}"/>
          </ac:spMkLst>
        </pc:spChg>
        <pc:spChg chg="del">
          <ac:chgData name="이동건" userId="4ad090f6-dadd-4301-b5d0-883b88f508af" providerId="ADAL" clId="{787D209B-A29E-4E6E-9730-357CCD7D8C23}" dt="2022-07-05T23:41:36.030" v="10515" actId="478"/>
          <ac:spMkLst>
            <pc:docMk/>
            <pc:sldMk cId="1645913435" sldId="12873"/>
            <ac:spMk id="8" creationId="{70C45C79-E3A2-462C-92DB-9BEE193C5B10}"/>
          </ac:spMkLst>
        </pc:spChg>
        <pc:spChg chg="add mod">
          <ac:chgData name="이동건" userId="4ad090f6-dadd-4301-b5d0-883b88f508af" providerId="ADAL" clId="{787D209B-A29E-4E6E-9730-357CCD7D8C23}" dt="2022-07-05T23:42:27.356" v="10566" actId="1076"/>
          <ac:spMkLst>
            <pc:docMk/>
            <pc:sldMk cId="1645913435" sldId="12873"/>
            <ac:spMk id="28" creationId="{AA32E7F1-557E-4E45-AE74-C8EAA95D9336}"/>
          </ac:spMkLst>
        </pc:spChg>
        <pc:spChg chg="add mod">
          <ac:chgData name="이동건" userId="4ad090f6-dadd-4301-b5d0-883b88f508af" providerId="ADAL" clId="{787D209B-A29E-4E6E-9730-357CCD7D8C23}" dt="2022-07-05T23:55:02.696" v="11226" actId="1076"/>
          <ac:spMkLst>
            <pc:docMk/>
            <pc:sldMk cId="1645913435" sldId="12873"/>
            <ac:spMk id="49" creationId="{AA1F0CDE-CBAB-4E51-905F-697311BA244B}"/>
          </ac:spMkLst>
        </pc:spChg>
        <pc:spChg chg="add mod">
          <ac:chgData name="이동건" userId="4ad090f6-dadd-4301-b5d0-883b88f508af" providerId="ADAL" clId="{787D209B-A29E-4E6E-9730-357CCD7D8C23}" dt="2022-07-05T23:57:00.832" v="11261" actId="14100"/>
          <ac:spMkLst>
            <pc:docMk/>
            <pc:sldMk cId="1645913435" sldId="12873"/>
            <ac:spMk id="77" creationId="{26E22F32-A713-48FA-949F-A8B0FCB6F3B0}"/>
          </ac:spMkLst>
        </pc:spChg>
        <pc:spChg chg="add mod">
          <ac:chgData name="이동건" userId="4ad090f6-dadd-4301-b5d0-883b88f508af" providerId="ADAL" clId="{787D209B-A29E-4E6E-9730-357CCD7D8C23}" dt="2022-07-05T23:57:28.807" v="11274"/>
          <ac:spMkLst>
            <pc:docMk/>
            <pc:sldMk cId="1645913435" sldId="12873"/>
            <ac:spMk id="83" creationId="{C6250F38-4971-4C9A-9B63-49A9DB35FFA3}"/>
          </ac:spMkLst>
        </pc:spChg>
        <pc:grpChg chg="del">
          <ac:chgData name="이동건" userId="4ad090f6-dadd-4301-b5d0-883b88f508af" providerId="ADAL" clId="{787D209B-A29E-4E6E-9730-357CCD7D8C23}" dt="2022-07-05T23:41:36.030" v="10515" actId="478"/>
          <ac:grpSpMkLst>
            <pc:docMk/>
            <pc:sldMk cId="1645913435" sldId="12873"/>
            <ac:grpSpMk id="10" creationId="{F1EB6678-7FA3-4FEF-B946-0132D10BC693}"/>
          </ac:grpSpMkLst>
        </pc:grpChg>
        <pc:grpChg chg="add mod">
          <ac:chgData name="이동건" userId="4ad090f6-dadd-4301-b5d0-883b88f508af" providerId="ADAL" clId="{787D209B-A29E-4E6E-9730-357CCD7D8C23}" dt="2022-07-05T23:56:14.634" v="11246" actId="164"/>
          <ac:grpSpMkLst>
            <pc:docMk/>
            <pc:sldMk cId="1645913435" sldId="12873"/>
            <ac:grpSpMk id="64" creationId="{23998703-8BCB-4360-A5E1-A52AE7FBC0F8}"/>
          </ac:grpSpMkLst>
        </pc:grpChg>
        <pc:grpChg chg="add mod">
          <ac:chgData name="이동건" userId="4ad090f6-dadd-4301-b5d0-883b88f508af" providerId="ADAL" clId="{787D209B-A29E-4E6E-9730-357CCD7D8C23}" dt="2022-07-05T23:56:19.066" v="11248" actId="1076"/>
          <ac:grpSpMkLst>
            <pc:docMk/>
            <pc:sldMk cId="1645913435" sldId="12873"/>
            <ac:grpSpMk id="65" creationId="{3C518ADA-B6D7-4353-AB4D-B76600A6864D}"/>
          </ac:grpSpMkLst>
        </pc:grpChg>
        <pc:grpChg chg="add mod">
          <ac:chgData name="이동건" userId="4ad090f6-dadd-4301-b5d0-883b88f508af" providerId="ADAL" clId="{787D209B-A29E-4E6E-9730-357CCD7D8C23}" dt="2022-07-05T23:56:23.675" v="11250" actId="1076"/>
          <ac:grpSpMkLst>
            <pc:docMk/>
            <pc:sldMk cId="1645913435" sldId="12873"/>
            <ac:grpSpMk id="68" creationId="{9BC4DFA7-4471-4483-BF9C-A0FF1CD27A5E}"/>
          </ac:grpSpMkLst>
        </pc:grpChg>
        <pc:grpChg chg="add mod">
          <ac:chgData name="이동건" userId="4ad090f6-dadd-4301-b5d0-883b88f508af" providerId="ADAL" clId="{787D209B-A29E-4E6E-9730-357CCD7D8C23}" dt="2022-07-05T23:56:30.162" v="11252" actId="1076"/>
          <ac:grpSpMkLst>
            <pc:docMk/>
            <pc:sldMk cId="1645913435" sldId="12873"/>
            <ac:grpSpMk id="71" creationId="{ED91C9C5-1716-496E-96A9-F2E8F3623381}"/>
          </ac:grpSpMkLst>
        </pc:grpChg>
        <pc:grpChg chg="add mod">
          <ac:chgData name="이동건" userId="4ad090f6-dadd-4301-b5d0-883b88f508af" providerId="ADAL" clId="{787D209B-A29E-4E6E-9730-357CCD7D8C23}" dt="2022-07-05T23:56:34.266" v="11254" actId="1076"/>
          <ac:grpSpMkLst>
            <pc:docMk/>
            <pc:sldMk cId="1645913435" sldId="12873"/>
            <ac:grpSpMk id="74" creationId="{DD2F3838-EF78-4442-ADAC-6DDDFC1DFFFA}"/>
          </ac:grpSpMkLst>
        </pc:grpChg>
        <pc:picChg chg="del">
          <ac:chgData name="이동건" userId="4ad090f6-dadd-4301-b5d0-883b88f508af" providerId="ADAL" clId="{787D209B-A29E-4E6E-9730-357CCD7D8C23}" dt="2022-07-05T23:41:36.030" v="10515" actId="478"/>
          <ac:picMkLst>
            <pc:docMk/>
            <pc:sldMk cId="1645913435" sldId="12873"/>
            <ac:picMk id="3" creationId="{E4F6C065-9B28-43C3-B88E-46FE4FC3A74E}"/>
          </ac:picMkLst>
        </pc:picChg>
        <pc:picChg chg="mod modCrop">
          <ac:chgData name="이동건" userId="4ad090f6-dadd-4301-b5d0-883b88f508af" providerId="ADAL" clId="{787D209B-A29E-4E6E-9730-357CCD7D8C23}" dt="2022-07-05T23:54:59.605" v="11225" actId="1076"/>
          <ac:picMkLst>
            <pc:docMk/>
            <pc:sldMk cId="1645913435" sldId="12873"/>
            <ac:picMk id="25" creationId="{C2256715-8CF5-477E-8A08-7332636C646E}"/>
          </ac:picMkLst>
        </pc:picChg>
        <pc:picChg chg="add mod ord">
          <ac:chgData name="이동건" userId="4ad090f6-dadd-4301-b5d0-883b88f508af" providerId="ADAL" clId="{787D209B-A29E-4E6E-9730-357CCD7D8C23}" dt="2022-07-07T05:18:50.280" v="14506" actId="14100"/>
          <ac:picMkLst>
            <pc:docMk/>
            <pc:sldMk cId="1645913435" sldId="12873"/>
            <ac:picMk id="26" creationId="{AA8D3D0D-3DC3-458D-B264-4D5494B237E5}"/>
          </ac:picMkLst>
        </pc:picChg>
        <pc:picChg chg="add del mod">
          <ac:chgData name="이동건" userId="4ad090f6-dadd-4301-b5d0-883b88f508af" providerId="ADAL" clId="{787D209B-A29E-4E6E-9730-357CCD7D8C23}" dt="2022-07-05T23:57:43.631" v="11276" actId="1076"/>
          <ac:picMkLst>
            <pc:docMk/>
            <pc:sldMk cId="1645913435" sldId="12873"/>
            <ac:picMk id="29" creationId="{11DFB919-8954-4E1B-A0C0-A3046ABCC2DD}"/>
          </ac:picMkLst>
        </pc:picChg>
        <pc:picChg chg="add mod">
          <ac:chgData name="이동건" userId="4ad090f6-dadd-4301-b5d0-883b88f508af" providerId="ADAL" clId="{787D209B-A29E-4E6E-9730-357CCD7D8C23}" dt="2022-07-05T23:56:42.454" v="11255" actId="1076"/>
          <ac:picMkLst>
            <pc:docMk/>
            <pc:sldMk cId="1645913435" sldId="12873"/>
            <ac:picMk id="30" creationId="{504B42EA-1A81-4013-848F-CEFB6F973EF6}"/>
          </ac:picMkLst>
        </pc:picChg>
        <pc:picChg chg="add mod modCrop">
          <ac:chgData name="이동건" userId="4ad090f6-dadd-4301-b5d0-883b88f508af" providerId="ADAL" clId="{787D209B-A29E-4E6E-9730-357CCD7D8C23}" dt="2022-07-05T23:43:26.711" v="10594" actId="14100"/>
          <ac:picMkLst>
            <pc:docMk/>
            <pc:sldMk cId="1645913435" sldId="12873"/>
            <ac:picMk id="31" creationId="{86282AE1-A5C5-4942-A650-085B136DDD00}"/>
          </ac:picMkLst>
        </pc:picChg>
        <pc:cxnChg chg="add mod">
          <ac:chgData name="이동건" userId="4ad090f6-dadd-4301-b5d0-883b88f508af" providerId="ADAL" clId="{787D209B-A29E-4E6E-9730-357CCD7D8C23}" dt="2022-07-05T23:44:06.335" v="10603" actId="14100"/>
          <ac:cxnSpMkLst>
            <pc:docMk/>
            <pc:sldMk cId="1645913435" sldId="12873"/>
            <ac:cxnSpMk id="12" creationId="{43DC2D8B-48A6-49B6-9D08-2C332046E647}"/>
          </ac:cxnSpMkLst>
        </pc:cxnChg>
        <pc:cxnChg chg="add mod">
          <ac:chgData name="이동건" userId="4ad090f6-dadd-4301-b5d0-883b88f508af" providerId="ADAL" clId="{787D209B-A29E-4E6E-9730-357CCD7D8C23}" dt="2022-07-05T23:45:05.261" v="10616" actId="14100"/>
          <ac:cxnSpMkLst>
            <pc:docMk/>
            <pc:sldMk cId="1645913435" sldId="12873"/>
            <ac:cxnSpMk id="32" creationId="{EBFCC1C2-1077-4626-ACFF-3AD37509DF6B}"/>
          </ac:cxnSpMkLst>
        </pc:cxnChg>
        <pc:cxnChg chg="add mod">
          <ac:chgData name="이동건" userId="4ad090f6-dadd-4301-b5d0-883b88f508af" providerId="ADAL" clId="{787D209B-A29E-4E6E-9730-357CCD7D8C23}" dt="2022-07-05T23:44:41.779" v="10610" actId="14100"/>
          <ac:cxnSpMkLst>
            <pc:docMk/>
            <pc:sldMk cId="1645913435" sldId="12873"/>
            <ac:cxnSpMk id="33" creationId="{372865F5-5533-415A-81FB-494F3A879EDA}"/>
          </ac:cxnSpMkLst>
        </pc:cxnChg>
        <pc:cxnChg chg="add mod">
          <ac:chgData name="이동건" userId="4ad090f6-dadd-4301-b5d0-883b88f508af" providerId="ADAL" clId="{787D209B-A29E-4E6E-9730-357CCD7D8C23}" dt="2022-07-05T23:44:47.885" v="10612" actId="1076"/>
          <ac:cxnSpMkLst>
            <pc:docMk/>
            <pc:sldMk cId="1645913435" sldId="12873"/>
            <ac:cxnSpMk id="39" creationId="{330DDA81-D3D9-48FB-A88A-38E11294FB64}"/>
          </ac:cxnSpMkLst>
        </pc:cxnChg>
        <pc:cxnChg chg="add mod">
          <ac:chgData name="이동건" userId="4ad090f6-dadd-4301-b5d0-883b88f508af" providerId="ADAL" clId="{787D209B-A29E-4E6E-9730-357CCD7D8C23}" dt="2022-07-05T23:44:57.145" v="10615" actId="1076"/>
          <ac:cxnSpMkLst>
            <pc:docMk/>
            <pc:sldMk cId="1645913435" sldId="12873"/>
            <ac:cxnSpMk id="41" creationId="{10B065DE-ED97-4CCA-9E56-77438DAA643B}"/>
          </ac:cxnSpMkLst>
        </pc:cxnChg>
        <pc:cxnChg chg="add mod">
          <ac:chgData name="이동건" userId="4ad090f6-dadd-4301-b5d0-883b88f508af" providerId="ADAL" clId="{787D209B-A29E-4E6E-9730-357CCD7D8C23}" dt="2022-07-05T23:45:09.257" v="10618" actId="1076"/>
          <ac:cxnSpMkLst>
            <pc:docMk/>
            <pc:sldMk cId="1645913435" sldId="12873"/>
            <ac:cxnSpMk id="43" creationId="{318AE89E-B415-4EDE-995B-0CF3122CCD08}"/>
          </ac:cxnSpMkLst>
        </pc:cxnChg>
        <pc:cxnChg chg="add mod">
          <ac:chgData name="이동건" userId="4ad090f6-dadd-4301-b5d0-883b88f508af" providerId="ADAL" clId="{787D209B-A29E-4E6E-9730-357CCD7D8C23}" dt="2022-07-05T23:45:11.351" v="10620" actId="1076"/>
          <ac:cxnSpMkLst>
            <pc:docMk/>
            <pc:sldMk cId="1645913435" sldId="12873"/>
            <ac:cxnSpMk id="44" creationId="{9B60922C-5E5D-42AE-8AB5-6A1912F9D99B}"/>
          </ac:cxnSpMkLst>
        </pc:cxnChg>
        <pc:cxnChg chg="add mod">
          <ac:chgData name="이동건" userId="4ad090f6-dadd-4301-b5d0-883b88f508af" providerId="ADAL" clId="{787D209B-A29E-4E6E-9730-357CCD7D8C23}" dt="2022-07-05T23:45:15.350" v="10622" actId="1076"/>
          <ac:cxnSpMkLst>
            <pc:docMk/>
            <pc:sldMk cId="1645913435" sldId="12873"/>
            <ac:cxnSpMk id="45" creationId="{D8599C7A-2384-4073-8BAE-55074577E1A4}"/>
          </ac:cxnSpMkLst>
        </pc:cxnChg>
        <pc:cxnChg chg="add mod">
          <ac:chgData name="이동건" userId="4ad090f6-dadd-4301-b5d0-883b88f508af" providerId="ADAL" clId="{787D209B-A29E-4E6E-9730-357CCD7D8C23}" dt="2022-07-05T23:54:00.280" v="11100" actId="1076"/>
          <ac:cxnSpMkLst>
            <pc:docMk/>
            <pc:sldMk cId="1645913435" sldId="12873"/>
            <ac:cxnSpMk id="46" creationId="{262D5C3B-C053-4787-8503-D19F4B6881F3}"/>
          </ac:cxnSpMkLst>
        </pc:cxnChg>
        <pc:cxnChg chg="add mod">
          <ac:chgData name="이동건" userId="4ad090f6-dadd-4301-b5d0-883b88f508af" providerId="ADAL" clId="{787D209B-A29E-4E6E-9730-357CCD7D8C23}" dt="2022-07-05T23:54:05.981" v="11102" actId="1076"/>
          <ac:cxnSpMkLst>
            <pc:docMk/>
            <pc:sldMk cId="1645913435" sldId="12873"/>
            <ac:cxnSpMk id="47" creationId="{0535C3A8-23FC-413A-A555-84791EE121C5}"/>
          </ac:cxnSpMkLst>
        </pc:cxnChg>
        <pc:cxnChg chg="add mod">
          <ac:chgData name="이동건" userId="4ad090f6-dadd-4301-b5d0-883b88f508af" providerId="ADAL" clId="{787D209B-A29E-4E6E-9730-357CCD7D8C23}" dt="2022-07-05T23:54:10.346" v="11104" actId="1076"/>
          <ac:cxnSpMkLst>
            <pc:docMk/>
            <pc:sldMk cId="1645913435" sldId="12873"/>
            <ac:cxnSpMk id="48" creationId="{D6E242A6-6C53-48A8-88D1-5CE329FE70B5}"/>
          </ac:cxnSpMkLst>
        </pc:cxnChg>
        <pc:cxnChg chg="add mod">
          <ac:chgData name="이동건" userId="4ad090f6-dadd-4301-b5d0-883b88f508af" providerId="ADAL" clId="{787D209B-A29E-4E6E-9730-357CCD7D8C23}" dt="2022-07-05T23:56:14.634" v="11246" actId="164"/>
          <ac:cxnSpMkLst>
            <pc:docMk/>
            <pc:sldMk cId="1645913435" sldId="12873"/>
            <ac:cxnSpMk id="51" creationId="{414B5E9F-EDCF-430F-86FE-FFDF9B518A5A}"/>
          </ac:cxnSpMkLst>
        </pc:cxnChg>
        <pc:cxnChg chg="add mod">
          <ac:chgData name="이동건" userId="4ad090f6-dadd-4301-b5d0-883b88f508af" providerId="ADAL" clId="{787D209B-A29E-4E6E-9730-357CCD7D8C23}" dt="2022-07-05T23:56:14.634" v="11246" actId="164"/>
          <ac:cxnSpMkLst>
            <pc:docMk/>
            <pc:sldMk cId="1645913435" sldId="12873"/>
            <ac:cxnSpMk id="53" creationId="{86356F14-855B-479B-9F35-25A63F9F0285}"/>
          </ac:cxnSpMkLst>
        </pc:cxnChg>
        <pc:cxnChg chg="add mod">
          <ac:chgData name="이동건" userId="4ad090f6-dadd-4301-b5d0-883b88f508af" providerId="ADAL" clId="{787D209B-A29E-4E6E-9730-357CCD7D8C23}" dt="2022-07-05T23:57:22.769" v="11266" actId="208"/>
          <ac:cxnSpMkLst>
            <pc:docMk/>
            <pc:sldMk cId="1645913435" sldId="12873"/>
            <ac:cxnSpMk id="79" creationId="{00D391E7-4CA7-4249-ABD9-5B9F8F2AD008}"/>
          </ac:cxnSpMkLst>
        </pc:cxnChg>
        <pc:cxnChg chg="add mod">
          <ac:chgData name="이동건" userId="4ad090f6-dadd-4301-b5d0-883b88f508af" providerId="ADAL" clId="{787D209B-A29E-4E6E-9730-357CCD7D8C23}" dt="2022-07-05T23:57:22.769" v="11266" actId="208"/>
          <ac:cxnSpMkLst>
            <pc:docMk/>
            <pc:sldMk cId="1645913435" sldId="12873"/>
            <ac:cxnSpMk id="80" creationId="{CABFC254-BCDC-4763-A25A-62F5D92DFC7B}"/>
          </ac:cxnSpMkLst>
        </pc:cxnChg>
      </pc:sldChg>
      <pc:sldChg chg="add ord">
        <pc:chgData name="이동건" userId="4ad090f6-dadd-4301-b5d0-883b88f508af" providerId="ADAL" clId="{787D209B-A29E-4E6E-9730-357CCD7D8C23}" dt="2022-07-06T01:11:07.470" v="12089"/>
        <pc:sldMkLst>
          <pc:docMk/>
          <pc:sldMk cId="2506001006" sldId="12903"/>
        </pc:sldMkLst>
      </pc:sldChg>
      <pc:sldChg chg="addSp delSp modSp add">
        <pc:chgData name="이동건" userId="4ad090f6-dadd-4301-b5d0-883b88f508af" providerId="ADAL" clId="{787D209B-A29E-4E6E-9730-357CCD7D8C23}" dt="2022-07-06T08:19:25.052" v="14218" actId="20577"/>
        <pc:sldMkLst>
          <pc:docMk/>
          <pc:sldMk cId="1288706545" sldId="12904"/>
        </pc:sldMkLst>
        <pc:spChg chg="mod">
          <ac:chgData name="이동건" userId="4ad090f6-dadd-4301-b5d0-883b88f508af" providerId="ADAL" clId="{787D209B-A29E-4E6E-9730-357CCD7D8C23}" dt="2022-07-06T07:34:03.901" v="13316" actId="1076"/>
          <ac:spMkLst>
            <pc:docMk/>
            <pc:sldMk cId="1288706545" sldId="12904"/>
            <ac:spMk id="8" creationId="{7D240702-3C1D-4B60-853E-87165418D2AD}"/>
          </ac:spMkLst>
        </pc:spChg>
        <pc:spChg chg="del">
          <ac:chgData name="이동건" userId="4ad090f6-dadd-4301-b5d0-883b88f508af" providerId="ADAL" clId="{787D209B-A29E-4E6E-9730-357CCD7D8C23}" dt="2022-07-06T07:28:08.187" v="13226" actId="478"/>
          <ac:spMkLst>
            <pc:docMk/>
            <pc:sldMk cId="1288706545" sldId="12904"/>
            <ac:spMk id="15" creationId="{67C3EE8C-F711-40B7-91BE-A88DD93C7F1E}"/>
          </ac:spMkLst>
        </pc:spChg>
        <pc:spChg chg="add mod topLvl">
          <ac:chgData name="이동건" userId="4ad090f6-dadd-4301-b5d0-883b88f508af" providerId="ADAL" clId="{787D209B-A29E-4E6E-9730-357CCD7D8C23}" dt="2022-07-06T07:38:30.432" v="13439" actId="404"/>
          <ac:spMkLst>
            <pc:docMk/>
            <pc:sldMk cId="1288706545" sldId="12904"/>
            <ac:spMk id="16" creationId="{FDCB1749-4DA1-44E9-AA11-0117F44F33FA}"/>
          </ac:spMkLst>
        </pc:spChg>
        <pc:spChg chg="mod topLvl">
          <ac:chgData name="이동건" userId="4ad090f6-dadd-4301-b5d0-883b88f508af" providerId="ADAL" clId="{787D209B-A29E-4E6E-9730-357CCD7D8C23}" dt="2022-07-06T07:39:29.069" v="13453" actId="1076"/>
          <ac:spMkLst>
            <pc:docMk/>
            <pc:sldMk cId="1288706545" sldId="12904"/>
            <ac:spMk id="18" creationId="{E20DB1F6-F198-421D-B8E1-EEC785B37405}"/>
          </ac:spMkLst>
        </pc:spChg>
        <pc:spChg chg="del mod topLvl">
          <ac:chgData name="이동건" userId="4ad090f6-dadd-4301-b5d0-883b88f508af" providerId="ADAL" clId="{787D209B-A29E-4E6E-9730-357CCD7D8C23}" dt="2022-07-06T04:45:52.300" v="12135" actId="478"/>
          <ac:spMkLst>
            <pc:docMk/>
            <pc:sldMk cId="1288706545" sldId="12904"/>
            <ac:spMk id="19" creationId="{1FED275B-B7EC-4A95-A744-38885825A4BC}"/>
          </ac:spMkLst>
        </pc:spChg>
        <pc:spChg chg="del mod topLvl">
          <ac:chgData name="이동건" userId="4ad090f6-dadd-4301-b5d0-883b88f508af" providerId="ADAL" clId="{787D209B-A29E-4E6E-9730-357CCD7D8C23}" dt="2022-07-06T04:45:56.344" v="12138" actId="478"/>
          <ac:spMkLst>
            <pc:docMk/>
            <pc:sldMk cId="1288706545" sldId="12904"/>
            <ac:spMk id="20" creationId="{59A055C2-F6A2-43CE-9FF9-33790A9DB670}"/>
          </ac:spMkLst>
        </pc:spChg>
        <pc:spChg chg="add mod">
          <ac:chgData name="이동건" userId="4ad090f6-dadd-4301-b5d0-883b88f508af" providerId="ADAL" clId="{787D209B-A29E-4E6E-9730-357CCD7D8C23}" dt="2022-07-06T08:19:25.052" v="14218" actId="20577"/>
          <ac:spMkLst>
            <pc:docMk/>
            <pc:sldMk cId="1288706545" sldId="12904"/>
            <ac:spMk id="21" creationId="{7008E44C-39B8-43C9-BBEA-288C98D701A9}"/>
          </ac:spMkLst>
        </pc:spChg>
        <pc:spChg chg="add mod">
          <ac:chgData name="이동건" userId="4ad090f6-dadd-4301-b5d0-883b88f508af" providerId="ADAL" clId="{787D209B-A29E-4E6E-9730-357CCD7D8C23}" dt="2022-07-06T07:50:49.115" v="14191" actId="1076"/>
          <ac:spMkLst>
            <pc:docMk/>
            <pc:sldMk cId="1288706545" sldId="12904"/>
            <ac:spMk id="22" creationId="{EAED5AA9-8E3C-48E7-88FB-400357F16558}"/>
          </ac:spMkLst>
        </pc:spChg>
        <pc:spChg chg="add del mod">
          <ac:chgData name="이동건" userId="4ad090f6-dadd-4301-b5d0-883b88f508af" providerId="ADAL" clId="{787D209B-A29E-4E6E-9730-357CCD7D8C23}" dt="2022-07-06T05:57:00.718" v="12432"/>
          <ac:spMkLst>
            <pc:docMk/>
            <pc:sldMk cId="1288706545" sldId="12904"/>
            <ac:spMk id="23" creationId="{FC3AE7D7-01F6-4E4A-83FD-29187FEDBD8F}"/>
          </ac:spMkLst>
        </pc:spChg>
        <pc:spChg chg="add mod">
          <ac:chgData name="이동건" userId="4ad090f6-dadd-4301-b5d0-883b88f508af" providerId="ADAL" clId="{787D209B-A29E-4E6E-9730-357CCD7D8C23}" dt="2022-07-06T07:45:02.322" v="13543" actId="207"/>
          <ac:spMkLst>
            <pc:docMk/>
            <pc:sldMk cId="1288706545" sldId="12904"/>
            <ac:spMk id="24" creationId="{5870BE86-8BFD-4DE4-8463-33296DC754E1}"/>
          </ac:spMkLst>
        </pc:spChg>
        <pc:spChg chg="add del mod">
          <ac:chgData name="이동건" userId="4ad090f6-dadd-4301-b5d0-883b88f508af" providerId="ADAL" clId="{787D209B-A29E-4E6E-9730-357CCD7D8C23}" dt="2022-07-06T06:00:03.971" v="12638"/>
          <ac:spMkLst>
            <pc:docMk/>
            <pc:sldMk cId="1288706545" sldId="12904"/>
            <ac:spMk id="25" creationId="{91605C03-BF9A-4E9E-A1A2-E789E23ABB78}"/>
          </ac:spMkLst>
        </pc:spChg>
        <pc:spChg chg="mod topLvl">
          <ac:chgData name="이동건" userId="4ad090f6-dadd-4301-b5d0-883b88f508af" providerId="ADAL" clId="{787D209B-A29E-4E6E-9730-357CCD7D8C23}" dt="2022-07-06T07:36:13.273" v="13368" actId="165"/>
          <ac:spMkLst>
            <pc:docMk/>
            <pc:sldMk cId="1288706545" sldId="12904"/>
            <ac:spMk id="26" creationId="{30B9741B-2F0B-449C-9324-9C22CE61A331}"/>
          </ac:spMkLst>
        </pc:spChg>
        <pc:spChg chg="del mod topLvl">
          <ac:chgData name="이동건" userId="4ad090f6-dadd-4301-b5d0-883b88f508af" providerId="ADAL" clId="{787D209B-A29E-4E6E-9730-357CCD7D8C23}" dt="2022-07-06T04:45:56.947" v="12139" actId="478"/>
          <ac:spMkLst>
            <pc:docMk/>
            <pc:sldMk cId="1288706545" sldId="12904"/>
            <ac:spMk id="27" creationId="{CB07EB4B-6510-473A-AC4C-10E624C9E7B8}"/>
          </ac:spMkLst>
        </pc:spChg>
        <pc:spChg chg="add mod">
          <ac:chgData name="이동건" userId="4ad090f6-dadd-4301-b5d0-883b88f508af" providerId="ADAL" clId="{787D209B-A29E-4E6E-9730-357CCD7D8C23}" dt="2022-07-06T07:50:49.115" v="14191" actId="1076"/>
          <ac:spMkLst>
            <pc:docMk/>
            <pc:sldMk cId="1288706545" sldId="12904"/>
            <ac:spMk id="28" creationId="{4D49E34B-E6DA-4BA9-A805-1433D957483F}"/>
          </ac:spMkLst>
        </pc:spChg>
        <pc:spChg chg="add del mod">
          <ac:chgData name="이동건" userId="4ad090f6-dadd-4301-b5d0-883b88f508af" providerId="ADAL" clId="{787D209B-A29E-4E6E-9730-357CCD7D8C23}" dt="2022-07-06T07:27:42.142" v="13220"/>
          <ac:spMkLst>
            <pc:docMk/>
            <pc:sldMk cId="1288706545" sldId="12904"/>
            <ac:spMk id="29" creationId="{93A469C5-6754-43E6-B2EE-5A475416177E}"/>
          </ac:spMkLst>
        </pc:spChg>
        <pc:spChg chg="add del mod">
          <ac:chgData name="이동건" userId="4ad090f6-dadd-4301-b5d0-883b88f508af" providerId="ADAL" clId="{787D209B-A29E-4E6E-9730-357CCD7D8C23}" dt="2022-07-06T07:27:42.143" v="13222"/>
          <ac:spMkLst>
            <pc:docMk/>
            <pc:sldMk cId="1288706545" sldId="12904"/>
            <ac:spMk id="30" creationId="{D229EBA3-1878-47E7-B817-B4B317B79C8F}"/>
          </ac:spMkLst>
        </pc:spChg>
        <pc:spChg chg="add mod">
          <ac:chgData name="이동건" userId="4ad090f6-dadd-4301-b5d0-883b88f508af" providerId="ADAL" clId="{787D209B-A29E-4E6E-9730-357CCD7D8C23}" dt="2022-07-06T07:34:57.489" v="13363" actId="1076"/>
          <ac:spMkLst>
            <pc:docMk/>
            <pc:sldMk cId="1288706545" sldId="12904"/>
            <ac:spMk id="33" creationId="{67390251-32D4-48E5-B8DC-60CF54C6056E}"/>
          </ac:spMkLst>
        </pc:spChg>
        <pc:spChg chg="add mod">
          <ac:chgData name="이동건" userId="4ad090f6-dadd-4301-b5d0-883b88f508af" providerId="ADAL" clId="{787D209B-A29E-4E6E-9730-357CCD7D8C23}" dt="2022-07-06T07:36:50.021" v="13383" actId="1076"/>
          <ac:spMkLst>
            <pc:docMk/>
            <pc:sldMk cId="1288706545" sldId="12904"/>
            <ac:spMk id="34" creationId="{6FAB7903-FBE9-4629-9E9D-22CB87E1B202}"/>
          </ac:spMkLst>
        </pc:spChg>
        <pc:spChg chg="add mod">
          <ac:chgData name="이동건" userId="4ad090f6-dadd-4301-b5d0-883b88f508af" providerId="ADAL" clId="{787D209B-A29E-4E6E-9730-357CCD7D8C23}" dt="2022-07-06T07:36:46.227" v="13381" actId="1076"/>
          <ac:spMkLst>
            <pc:docMk/>
            <pc:sldMk cId="1288706545" sldId="12904"/>
            <ac:spMk id="35" creationId="{0A1630D8-DED8-4204-B112-B797A8871894}"/>
          </ac:spMkLst>
        </pc:spChg>
        <pc:spChg chg="add mod">
          <ac:chgData name="이동건" userId="4ad090f6-dadd-4301-b5d0-883b88f508af" providerId="ADAL" clId="{787D209B-A29E-4E6E-9730-357CCD7D8C23}" dt="2022-07-06T07:37:13.861" v="13412" actId="1076"/>
          <ac:spMkLst>
            <pc:docMk/>
            <pc:sldMk cId="1288706545" sldId="12904"/>
            <ac:spMk id="38" creationId="{39BAA71C-09E1-44CA-87AA-8690454ED2B7}"/>
          </ac:spMkLst>
        </pc:spChg>
        <pc:spChg chg="del">
          <ac:chgData name="이동건" userId="4ad090f6-dadd-4301-b5d0-883b88f508af" providerId="ADAL" clId="{787D209B-A29E-4E6E-9730-357CCD7D8C23}" dt="2022-07-06T04:47:17.622" v="12156" actId="478"/>
          <ac:spMkLst>
            <pc:docMk/>
            <pc:sldMk cId="1288706545" sldId="12904"/>
            <ac:spMk id="39" creationId="{092C8322-7D9E-4E48-B056-A5D45DFBF853}"/>
          </ac:spMkLst>
        </pc:spChg>
        <pc:spChg chg="add mod topLvl">
          <ac:chgData name="이동건" userId="4ad090f6-dadd-4301-b5d0-883b88f508af" providerId="ADAL" clId="{787D209B-A29E-4E6E-9730-357CCD7D8C23}" dt="2022-07-06T07:36:13.273" v="13368" actId="165"/>
          <ac:spMkLst>
            <pc:docMk/>
            <pc:sldMk cId="1288706545" sldId="12904"/>
            <ac:spMk id="55" creationId="{7B451CE1-BCBA-48BC-9179-AA440E2863CB}"/>
          </ac:spMkLst>
        </pc:spChg>
        <pc:spChg chg="add mod">
          <ac:chgData name="이동건" userId="4ad090f6-dadd-4301-b5d0-883b88f508af" providerId="ADAL" clId="{787D209B-A29E-4E6E-9730-357CCD7D8C23}" dt="2022-07-06T07:33:54.128" v="13308" actId="164"/>
          <ac:spMkLst>
            <pc:docMk/>
            <pc:sldMk cId="1288706545" sldId="12904"/>
            <ac:spMk id="57" creationId="{ED163CCB-81E1-4605-A267-B1E212404E84}"/>
          </ac:spMkLst>
        </pc:spChg>
        <pc:spChg chg="add mod">
          <ac:chgData name="이동건" userId="4ad090f6-dadd-4301-b5d0-883b88f508af" providerId="ADAL" clId="{787D209B-A29E-4E6E-9730-357CCD7D8C23}" dt="2022-07-06T07:34:11.059" v="13318" actId="1076"/>
          <ac:spMkLst>
            <pc:docMk/>
            <pc:sldMk cId="1288706545" sldId="12904"/>
            <ac:spMk id="58" creationId="{B25F0027-057A-4BFA-9AC8-E44FA0E2EB2C}"/>
          </ac:spMkLst>
        </pc:spChg>
        <pc:spChg chg="add mod topLvl">
          <ac:chgData name="이동건" userId="4ad090f6-dadd-4301-b5d0-883b88f508af" providerId="ADAL" clId="{787D209B-A29E-4E6E-9730-357CCD7D8C23}" dt="2022-07-06T07:38:25.603" v="13436" actId="404"/>
          <ac:spMkLst>
            <pc:docMk/>
            <pc:sldMk cId="1288706545" sldId="12904"/>
            <ac:spMk id="62" creationId="{2481F88E-810A-4247-9CF5-83787E3EC425}"/>
          </ac:spMkLst>
        </pc:spChg>
        <pc:spChg chg="mod topLvl">
          <ac:chgData name="이동건" userId="4ad090f6-dadd-4301-b5d0-883b88f508af" providerId="ADAL" clId="{787D209B-A29E-4E6E-9730-357CCD7D8C23}" dt="2022-07-06T07:37:58.051" v="13418" actId="1076"/>
          <ac:spMkLst>
            <pc:docMk/>
            <pc:sldMk cId="1288706545" sldId="12904"/>
            <ac:spMk id="63" creationId="{ED67A069-E3AF-4886-B30F-CDB8C974521B}"/>
          </ac:spMkLst>
        </pc:spChg>
        <pc:spChg chg="del mod topLvl">
          <ac:chgData name="이동건" userId="4ad090f6-dadd-4301-b5d0-883b88f508af" providerId="ADAL" clId="{787D209B-A29E-4E6E-9730-357CCD7D8C23}" dt="2022-07-06T04:45:57.998" v="12141" actId="478"/>
          <ac:spMkLst>
            <pc:docMk/>
            <pc:sldMk cId="1288706545" sldId="12904"/>
            <ac:spMk id="64" creationId="{3E63A80C-66E4-4850-A8A1-C6BE441EDB34}"/>
          </ac:spMkLst>
        </pc:spChg>
        <pc:spChg chg="del mod topLvl">
          <ac:chgData name="이동건" userId="4ad090f6-dadd-4301-b5d0-883b88f508af" providerId="ADAL" clId="{787D209B-A29E-4E6E-9730-357CCD7D8C23}" dt="2022-07-06T04:45:55.212" v="12136" actId="478"/>
          <ac:spMkLst>
            <pc:docMk/>
            <pc:sldMk cId="1288706545" sldId="12904"/>
            <ac:spMk id="65" creationId="{77F323E9-EFE2-4DD9-BD9C-6A68493C54D8}"/>
          </ac:spMkLst>
        </pc:spChg>
        <pc:spChg chg="del mod topLvl">
          <ac:chgData name="이동건" userId="4ad090f6-dadd-4301-b5d0-883b88f508af" providerId="ADAL" clId="{787D209B-A29E-4E6E-9730-357CCD7D8C23}" dt="2022-07-06T04:45:50.681" v="12133" actId="478"/>
          <ac:spMkLst>
            <pc:docMk/>
            <pc:sldMk cId="1288706545" sldId="12904"/>
            <ac:spMk id="66" creationId="{A2BF0BDB-67C9-44D1-B0DD-28ADA1738505}"/>
          </ac:spMkLst>
        </pc:spChg>
        <pc:spChg chg="mod">
          <ac:chgData name="이동건" userId="4ad090f6-dadd-4301-b5d0-883b88f508af" providerId="ADAL" clId="{787D209B-A29E-4E6E-9730-357CCD7D8C23}" dt="2022-07-06T07:33:54.128" v="13308" actId="164"/>
          <ac:spMkLst>
            <pc:docMk/>
            <pc:sldMk cId="1288706545" sldId="12904"/>
            <ac:spMk id="67" creationId="{1F25E0BB-4310-4550-9E4C-6059B94835C7}"/>
          </ac:spMkLst>
        </pc:spChg>
        <pc:spChg chg="mod">
          <ac:chgData name="이동건" userId="4ad090f6-dadd-4301-b5d0-883b88f508af" providerId="ADAL" clId="{787D209B-A29E-4E6E-9730-357CCD7D8C23}" dt="2022-07-06T07:33:54.128" v="13308" actId="164"/>
          <ac:spMkLst>
            <pc:docMk/>
            <pc:sldMk cId="1288706545" sldId="12904"/>
            <ac:spMk id="68" creationId="{C11CEA75-77D7-47FE-86BA-DC60917E244D}"/>
          </ac:spMkLst>
        </pc:spChg>
        <pc:spChg chg="mod">
          <ac:chgData name="이동건" userId="4ad090f6-dadd-4301-b5d0-883b88f508af" providerId="ADAL" clId="{787D209B-A29E-4E6E-9730-357CCD7D8C23}" dt="2022-07-06T07:34:14.717" v="13319" actId="1076"/>
          <ac:spMkLst>
            <pc:docMk/>
            <pc:sldMk cId="1288706545" sldId="12904"/>
            <ac:spMk id="69" creationId="{8D80D025-2BDE-47EC-A2D2-65B24C87CD81}"/>
          </ac:spMkLst>
        </pc:spChg>
        <pc:spChg chg="add mod topLvl">
          <ac:chgData name="이동건" userId="4ad090f6-dadd-4301-b5d0-883b88f508af" providerId="ADAL" clId="{787D209B-A29E-4E6E-9730-357CCD7D8C23}" dt="2022-07-06T07:39:43.025" v="13458" actId="1076"/>
          <ac:spMkLst>
            <pc:docMk/>
            <pc:sldMk cId="1288706545" sldId="12904"/>
            <ac:spMk id="71" creationId="{AC960192-81B2-42FE-9A17-45A219303BE8}"/>
          </ac:spMkLst>
        </pc:spChg>
        <pc:spChg chg="add mod">
          <ac:chgData name="이동건" userId="4ad090f6-dadd-4301-b5d0-883b88f508af" providerId="ADAL" clId="{787D209B-A29E-4E6E-9730-357CCD7D8C23}" dt="2022-07-06T07:50:49.115" v="14191" actId="1076"/>
          <ac:spMkLst>
            <pc:docMk/>
            <pc:sldMk cId="1288706545" sldId="12904"/>
            <ac:spMk id="72" creationId="{1B3670FB-3759-4988-B71E-6557645C5858}"/>
          </ac:spMkLst>
        </pc:spChg>
        <pc:spChg chg="add mod">
          <ac:chgData name="이동건" userId="4ad090f6-dadd-4301-b5d0-883b88f508af" providerId="ADAL" clId="{787D209B-A29E-4E6E-9730-357CCD7D8C23}" dt="2022-07-06T07:34:29.039" v="13324" actId="1076"/>
          <ac:spMkLst>
            <pc:docMk/>
            <pc:sldMk cId="1288706545" sldId="12904"/>
            <ac:spMk id="75" creationId="{DCC80CC9-1C3A-4AB4-9FD7-5504F52D4CD1}"/>
          </ac:spMkLst>
        </pc:spChg>
        <pc:spChg chg="del mod">
          <ac:chgData name="이동건" userId="4ad090f6-dadd-4301-b5d0-883b88f508af" providerId="ADAL" clId="{787D209B-A29E-4E6E-9730-357CCD7D8C23}" dt="2022-07-06T05:51:55.168" v="12308" actId="478"/>
          <ac:spMkLst>
            <pc:docMk/>
            <pc:sldMk cId="1288706545" sldId="12904"/>
            <ac:spMk id="81" creationId="{CFFD909B-5228-4135-BB0F-B5DD4B77FD95}"/>
          </ac:spMkLst>
        </pc:spChg>
        <pc:spChg chg="del mod">
          <ac:chgData name="이동건" userId="4ad090f6-dadd-4301-b5d0-883b88f508af" providerId="ADAL" clId="{787D209B-A29E-4E6E-9730-357CCD7D8C23}" dt="2022-07-06T05:27:01.072" v="12232" actId="478"/>
          <ac:spMkLst>
            <pc:docMk/>
            <pc:sldMk cId="1288706545" sldId="12904"/>
            <ac:spMk id="84" creationId="{9BFB2513-8825-4754-BC60-85FAAE93311E}"/>
          </ac:spMkLst>
        </pc:spChg>
        <pc:spChg chg="del mod">
          <ac:chgData name="이동건" userId="4ad090f6-dadd-4301-b5d0-883b88f508af" providerId="ADAL" clId="{787D209B-A29E-4E6E-9730-357CCD7D8C23}" dt="2022-07-06T05:27:01.072" v="12232" actId="478"/>
          <ac:spMkLst>
            <pc:docMk/>
            <pc:sldMk cId="1288706545" sldId="12904"/>
            <ac:spMk id="85" creationId="{A4BE0B07-326C-41E7-9A12-DC68BE845AB4}"/>
          </ac:spMkLst>
        </pc:spChg>
        <pc:spChg chg="del">
          <ac:chgData name="이동건" userId="4ad090f6-dadd-4301-b5d0-883b88f508af" providerId="ADAL" clId="{787D209B-A29E-4E6E-9730-357CCD7D8C23}" dt="2022-07-06T04:47:17.622" v="12156" actId="478"/>
          <ac:spMkLst>
            <pc:docMk/>
            <pc:sldMk cId="1288706545" sldId="12904"/>
            <ac:spMk id="86" creationId="{7BAB814F-7778-44AD-8141-D058565ED996}"/>
          </ac:spMkLst>
        </pc:spChg>
        <pc:spChg chg="add mod">
          <ac:chgData name="이동건" userId="4ad090f6-dadd-4301-b5d0-883b88f508af" providerId="ADAL" clId="{787D209B-A29E-4E6E-9730-357CCD7D8C23}" dt="2022-07-06T07:42:45.261" v="13474" actId="1076"/>
          <ac:spMkLst>
            <pc:docMk/>
            <pc:sldMk cId="1288706545" sldId="12904"/>
            <ac:spMk id="87" creationId="{160380C8-202C-4AB1-9E06-E6528E31E0E1}"/>
          </ac:spMkLst>
        </pc:spChg>
        <pc:spChg chg="add mod">
          <ac:chgData name="이동건" userId="4ad090f6-dadd-4301-b5d0-883b88f508af" providerId="ADAL" clId="{787D209B-A29E-4E6E-9730-357CCD7D8C23}" dt="2022-07-06T07:50:46.336" v="14190" actId="1076"/>
          <ac:spMkLst>
            <pc:docMk/>
            <pc:sldMk cId="1288706545" sldId="12904"/>
            <ac:spMk id="90" creationId="{9E49D489-9011-48BA-8DCA-2AF06CC677FB}"/>
          </ac:spMkLst>
        </pc:spChg>
        <pc:spChg chg="add mod">
          <ac:chgData name="이동건" userId="4ad090f6-dadd-4301-b5d0-883b88f508af" providerId="ADAL" clId="{787D209B-A29E-4E6E-9730-357CCD7D8C23}" dt="2022-07-06T07:50:59.438" v="14195" actId="1076"/>
          <ac:spMkLst>
            <pc:docMk/>
            <pc:sldMk cId="1288706545" sldId="12904"/>
            <ac:spMk id="91" creationId="{7E3AFAA5-C62F-4E7A-87A7-FEBB8C9371E3}"/>
          </ac:spMkLst>
        </pc:spChg>
        <pc:spChg chg="add mod">
          <ac:chgData name="이동건" userId="4ad090f6-dadd-4301-b5d0-883b88f508af" providerId="ADAL" clId="{787D209B-A29E-4E6E-9730-357CCD7D8C23}" dt="2022-07-06T07:42:46.850" v="13475" actId="1076"/>
          <ac:spMkLst>
            <pc:docMk/>
            <pc:sldMk cId="1288706545" sldId="12904"/>
            <ac:spMk id="92" creationId="{C795B803-BD89-4D1D-BDC6-03EDCDC910A0}"/>
          </ac:spMkLst>
        </pc:spChg>
        <pc:spChg chg="add mod">
          <ac:chgData name="이동건" userId="4ad090f6-dadd-4301-b5d0-883b88f508af" providerId="ADAL" clId="{787D209B-A29E-4E6E-9730-357CCD7D8C23}" dt="2022-07-06T07:51:29.627" v="14204" actId="14100"/>
          <ac:spMkLst>
            <pc:docMk/>
            <pc:sldMk cId="1288706545" sldId="12904"/>
            <ac:spMk id="93" creationId="{2BC93A9A-E9CF-4B81-83C6-C96D1360618E}"/>
          </ac:spMkLst>
        </pc:spChg>
        <pc:spChg chg="add mod">
          <ac:chgData name="이동건" userId="4ad090f6-dadd-4301-b5d0-883b88f508af" providerId="ADAL" clId="{787D209B-A29E-4E6E-9730-357CCD7D8C23}" dt="2022-07-06T07:50:43.049" v="14188" actId="1076"/>
          <ac:spMkLst>
            <pc:docMk/>
            <pc:sldMk cId="1288706545" sldId="12904"/>
            <ac:spMk id="94" creationId="{A57800BD-921D-46A1-B639-1A21FADC8F7C}"/>
          </ac:spMkLst>
        </pc:spChg>
        <pc:spChg chg="add mod">
          <ac:chgData name="이동건" userId="4ad090f6-dadd-4301-b5d0-883b88f508af" providerId="ADAL" clId="{787D209B-A29E-4E6E-9730-357CCD7D8C23}" dt="2022-07-06T07:48:27.187" v="13940" actId="20577"/>
          <ac:spMkLst>
            <pc:docMk/>
            <pc:sldMk cId="1288706545" sldId="12904"/>
            <ac:spMk id="95" creationId="{FBBDA37C-0C5C-43C4-83A4-B7E70FE39EB5}"/>
          </ac:spMkLst>
        </pc:spChg>
        <pc:grpChg chg="add del mod">
          <ac:chgData name="이동건" userId="4ad090f6-dadd-4301-b5d0-883b88f508af" providerId="ADAL" clId="{787D209B-A29E-4E6E-9730-357CCD7D8C23}" dt="2022-07-06T04:45:46.496" v="12131" actId="165"/>
          <ac:grpSpMkLst>
            <pc:docMk/>
            <pc:sldMk cId="1288706545" sldId="12904"/>
            <ac:grpSpMk id="3" creationId="{0D8B615E-B13D-42D2-889C-0E435F6E3C9A}"/>
          </ac:grpSpMkLst>
        </pc:grpChg>
        <pc:grpChg chg="add del mod">
          <ac:chgData name="이동건" userId="4ad090f6-dadd-4301-b5d0-883b88f508af" providerId="ADAL" clId="{787D209B-A29E-4E6E-9730-357CCD7D8C23}" dt="2022-07-06T07:36:13.273" v="13368" actId="165"/>
          <ac:grpSpMkLst>
            <pc:docMk/>
            <pc:sldMk cId="1288706545" sldId="12904"/>
            <ac:grpSpMk id="31" creationId="{17FD503E-FD88-42BF-BFE4-81747AC805CE}"/>
          </ac:grpSpMkLst>
        </pc:grpChg>
        <pc:grpChg chg="add mod">
          <ac:chgData name="이동건" userId="4ad090f6-dadd-4301-b5d0-883b88f508af" providerId="ADAL" clId="{787D209B-A29E-4E6E-9730-357CCD7D8C23}" dt="2022-07-06T07:34:27.436" v="13323" actId="1076"/>
          <ac:grpSpMkLst>
            <pc:docMk/>
            <pc:sldMk cId="1288706545" sldId="12904"/>
            <ac:grpSpMk id="32" creationId="{84A61D06-C602-4CD7-8BE2-4F9BE14D65ED}"/>
          </ac:grpSpMkLst>
        </pc:grpChg>
        <pc:grpChg chg="del mod topLvl">
          <ac:chgData name="이동건" userId="4ad090f6-dadd-4301-b5d0-883b88f508af" providerId="ADAL" clId="{787D209B-A29E-4E6E-9730-357CCD7D8C23}" dt="2022-07-06T04:45:46.640" v="12132" actId="165"/>
          <ac:grpSpMkLst>
            <pc:docMk/>
            <pc:sldMk cId="1288706545" sldId="12904"/>
            <ac:grpSpMk id="73" creationId="{E61C95C3-26A7-457B-8020-C9B51DFB72DD}"/>
          </ac:grpSpMkLst>
        </pc:grpChg>
        <pc:picChg chg="add del">
          <ac:chgData name="이동건" userId="4ad090f6-dadd-4301-b5d0-883b88f508af" providerId="ADAL" clId="{787D209B-A29E-4E6E-9730-357CCD7D8C23}" dt="2022-07-06T07:29:57.450" v="13278" actId="478"/>
          <ac:picMkLst>
            <pc:docMk/>
            <pc:sldMk cId="1288706545" sldId="12904"/>
            <ac:picMk id="1026" creationId="{2789120B-0A3D-499E-AEC9-6E6F5A30FF40}"/>
          </ac:picMkLst>
        </pc:picChg>
        <pc:picChg chg="add mod">
          <ac:chgData name="이동건" userId="4ad090f6-dadd-4301-b5d0-883b88f508af" providerId="ADAL" clId="{787D209B-A29E-4E6E-9730-357CCD7D8C23}" dt="2022-07-06T07:34:39.407" v="13332" actId="1076"/>
          <ac:picMkLst>
            <pc:docMk/>
            <pc:sldMk cId="1288706545" sldId="12904"/>
            <ac:picMk id="1028" creationId="{6126E987-1529-4DFF-9441-D9B8779BA0FC}"/>
          </ac:picMkLst>
        </pc:picChg>
        <pc:cxnChg chg="del">
          <ac:chgData name="이동건" userId="4ad090f6-dadd-4301-b5d0-883b88f508af" providerId="ADAL" clId="{787D209B-A29E-4E6E-9730-357CCD7D8C23}" dt="2022-07-06T04:45:02.237" v="12125" actId="478"/>
          <ac:cxnSpMkLst>
            <pc:docMk/>
            <pc:sldMk cId="1288706545" sldId="12904"/>
            <ac:cxnSpMk id="5" creationId="{E693D786-5A13-4408-B033-9AA1EDD0C5E8}"/>
          </ac:cxnSpMkLst>
        </pc:cxnChg>
        <pc:cxnChg chg="del mod topLvl">
          <ac:chgData name="이동건" userId="4ad090f6-dadd-4301-b5d0-883b88f508af" providerId="ADAL" clId="{787D209B-A29E-4E6E-9730-357CCD7D8C23}" dt="2022-07-06T04:45:57.475" v="12140" actId="478"/>
          <ac:cxnSpMkLst>
            <pc:docMk/>
            <pc:sldMk cId="1288706545" sldId="12904"/>
            <ac:cxnSpMk id="10" creationId="{99589DBB-4EE9-4920-90CF-5EB78B7596AC}"/>
          </ac:cxnSpMkLst>
        </pc:cxnChg>
        <pc:cxnChg chg="del">
          <ac:chgData name="이동건" userId="4ad090f6-dadd-4301-b5d0-883b88f508af" providerId="ADAL" clId="{787D209B-A29E-4E6E-9730-357CCD7D8C23}" dt="2022-07-06T04:47:17.622" v="12156" actId="478"/>
          <ac:cxnSpMkLst>
            <pc:docMk/>
            <pc:sldMk cId="1288706545" sldId="12904"/>
            <ac:cxnSpMk id="40" creationId="{0888CB2A-B109-41D2-B187-F79D02E2FA7B}"/>
          </ac:cxnSpMkLst>
        </pc:cxnChg>
        <pc:cxnChg chg="del">
          <ac:chgData name="이동건" userId="4ad090f6-dadd-4301-b5d0-883b88f508af" providerId="ADAL" clId="{787D209B-A29E-4E6E-9730-357CCD7D8C23}" dt="2022-07-06T04:45:00.652" v="12123" actId="478"/>
          <ac:cxnSpMkLst>
            <pc:docMk/>
            <pc:sldMk cId="1288706545" sldId="12904"/>
            <ac:cxnSpMk id="43" creationId="{DAFEB89F-70F5-43EB-9055-B5E74F4C3BCF}"/>
          </ac:cxnSpMkLst>
        </pc:cxnChg>
        <pc:cxnChg chg="del">
          <ac:chgData name="이동건" userId="4ad090f6-dadd-4301-b5d0-883b88f508af" providerId="ADAL" clId="{787D209B-A29E-4E6E-9730-357CCD7D8C23}" dt="2022-07-06T04:45:01.551" v="12124" actId="478"/>
          <ac:cxnSpMkLst>
            <pc:docMk/>
            <pc:sldMk cId="1288706545" sldId="12904"/>
            <ac:cxnSpMk id="51" creationId="{53529809-5941-4C38-B30C-DEB2BBC0241F}"/>
          </ac:cxnSpMkLst>
        </pc:cxnChg>
        <pc:cxnChg chg="del">
          <ac:chgData name="이동건" userId="4ad090f6-dadd-4301-b5d0-883b88f508af" providerId="ADAL" clId="{787D209B-A29E-4E6E-9730-357CCD7D8C23}" dt="2022-07-06T04:45:03.480" v="12126" actId="478"/>
          <ac:cxnSpMkLst>
            <pc:docMk/>
            <pc:sldMk cId="1288706545" sldId="12904"/>
            <ac:cxnSpMk id="54" creationId="{9EC1B4BF-A80B-44A0-80A4-5F5299E81914}"/>
          </ac:cxnSpMkLst>
        </pc:cxnChg>
        <pc:cxnChg chg="add mod topLvl">
          <ac:chgData name="이동건" userId="4ad090f6-dadd-4301-b5d0-883b88f508af" providerId="ADAL" clId="{787D209B-A29E-4E6E-9730-357CCD7D8C23}" dt="2022-07-06T07:37:18.397" v="13413" actId="14100"/>
          <ac:cxnSpMkLst>
            <pc:docMk/>
            <pc:sldMk cId="1288706545" sldId="12904"/>
            <ac:cxnSpMk id="60" creationId="{CA850563-1604-4007-A02D-1268EC911620}"/>
          </ac:cxnSpMkLst>
        </pc:cxnChg>
        <pc:cxnChg chg="add mod topLvl">
          <ac:chgData name="이동건" userId="4ad090f6-dadd-4301-b5d0-883b88f508af" providerId="ADAL" clId="{787D209B-A29E-4E6E-9730-357CCD7D8C23}" dt="2022-07-06T07:39:23.121" v="13448" actId="14100"/>
          <ac:cxnSpMkLst>
            <pc:docMk/>
            <pc:sldMk cId="1288706545" sldId="12904"/>
            <ac:cxnSpMk id="61" creationId="{5E89D9B0-26C0-415D-86E4-B1225F8C9518}"/>
          </ac:cxnSpMkLst>
        </pc:cxnChg>
        <pc:cxnChg chg="del mod topLvl">
          <ac:chgData name="이동건" userId="4ad090f6-dadd-4301-b5d0-883b88f508af" providerId="ADAL" clId="{787D209B-A29E-4E6E-9730-357CCD7D8C23}" dt="2022-07-06T04:45:55.728" v="12137" actId="478"/>
          <ac:cxnSpMkLst>
            <pc:docMk/>
            <pc:sldMk cId="1288706545" sldId="12904"/>
            <ac:cxnSpMk id="70" creationId="{DF4025CC-F877-4364-A5E7-3C1AE21F1DCE}"/>
          </ac:cxnSpMkLst>
        </pc:cxnChg>
        <pc:cxnChg chg="mod topLvl">
          <ac:chgData name="이동건" userId="4ad090f6-dadd-4301-b5d0-883b88f508af" providerId="ADAL" clId="{787D209B-A29E-4E6E-9730-357CCD7D8C23}" dt="2022-07-06T07:36:57.993" v="13385" actId="14100"/>
          <ac:cxnSpMkLst>
            <pc:docMk/>
            <pc:sldMk cId="1288706545" sldId="12904"/>
            <ac:cxnSpMk id="74" creationId="{29FD5CB6-683D-48E1-821F-79FD7E6AB98D}"/>
          </ac:cxnSpMkLst>
        </pc:cxnChg>
        <pc:cxnChg chg="del mod topLvl">
          <ac:chgData name="이동건" userId="4ad090f6-dadd-4301-b5d0-883b88f508af" providerId="ADAL" clId="{787D209B-A29E-4E6E-9730-357CCD7D8C23}" dt="2022-07-06T04:45:51.745" v="12134" actId="478"/>
          <ac:cxnSpMkLst>
            <pc:docMk/>
            <pc:sldMk cId="1288706545" sldId="12904"/>
            <ac:cxnSpMk id="77" creationId="{96B25100-20D2-4D8A-9ADA-607CA73C8442}"/>
          </ac:cxnSpMkLst>
        </pc:cxnChg>
        <pc:cxnChg chg="del mod">
          <ac:chgData name="이동건" userId="4ad090f6-dadd-4301-b5d0-883b88f508af" providerId="ADAL" clId="{787D209B-A29E-4E6E-9730-357CCD7D8C23}" dt="2022-07-06T05:51:55.168" v="12308" actId="478"/>
          <ac:cxnSpMkLst>
            <pc:docMk/>
            <pc:sldMk cId="1288706545" sldId="12904"/>
            <ac:cxnSpMk id="79" creationId="{B90B82FB-5D3D-4F5A-A721-9E9AE7DFE2F8}"/>
          </ac:cxnSpMkLst>
        </pc:cxnChg>
        <pc:cxnChg chg="add mod">
          <ac:chgData name="이동건" userId="4ad090f6-dadd-4301-b5d0-883b88f508af" providerId="ADAL" clId="{787D209B-A29E-4E6E-9730-357CCD7D8C23}" dt="2022-07-06T07:38:59.352" v="13445" actId="14100"/>
          <ac:cxnSpMkLst>
            <pc:docMk/>
            <pc:sldMk cId="1288706545" sldId="12904"/>
            <ac:cxnSpMk id="83" creationId="{387DEC8C-5804-4A0F-9571-25029256DD6D}"/>
          </ac:cxnSpMkLst>
        </pc:cxnChg>
        <pc:cxnChg chg="add mod">
          <ac:chgData name="이동건" userId="4ad090f6-dadd-4301-b5d0-883b88f508af" providerId="ADAL" clId="{787D209B-A29E-4E6E-9730-357CCD7D8C23}" dt="2022-07-06T07:42:27.265" v="13466" actId="208"/>
          <ac:cxnSpMkLst>
            <pc:docMk/>
            <pc:sldMk cId="1288706545" sldId="12904"/>
            <ac:cxnSpMk id="89" creationId="{3AE2F401-DB10-48E3-A399-11DFBDC3C6F7}"/>
          </ac:cxnSpMkLst>
        </pc:cxnChg>
      </pc:sldChg>
    </pc:docChg>
  </pc:docChgLst>
  <pc:docChgLst>
    <pc:chgData name="이동건" userId="4ad090f6-dadd-4301-b5d0-883b88f508af" providerId="ADAL" clId="{2F46FC5B-7A9D-4370-9551-AFF575A5860E}"/>
    <pc:docChg chg="modSld">
      <pc:chgData name="이동건" userId="4ad090f6-dadd-4301-b5d0-883b88f508af" providerId="ADAL" clId="{2F46FC5B-7A9D-4370-9551-AFF575A5860E}" dt="2022-09-08T00:46:29.531" v="1" actId="1076"/>
      <pc:docMkLst>
        <pc:docMk/>
      </pc:docMkLst>
      <pc:sldChg chg="modSp">
        <pc:chgData name="이동건" userId="4ad090f6-dadd-4301-b5d0-883b88f508af" providerId="ADAL" clId="{2F46FC5B-7A9D-4370-9551-AFF575A5860E}" dt="2022-09-08T00:46:29.531" v="1" actId="1076"/>
        <pc:sldMkLst>
          <pc:docMk/>
          <pc:sldMk cId="1645913435" sldId="12873"/>
        </pc:sldMkLst>
        <pc:picChg chg="mod">
          <ac:chgData name="이동건" userId="4ad090f6-dadd-4301-b5d0-883b88f508af" providerId="ADAL" clId="{2F46FC5B-7A9D-4370-9551-AFF575A5860E}" dt="2022-09-08T00:46:29.531" v="1" actId="1076"/>
          <ac:picMkLst>
            <pc:docMk/>
            <pc:sldMk cId="1645913435" sldId="12873"/>
            <ac:picMk id="26" creationId="{AA8D3D0D-3DC3-458D-B264-4D5494B237E5}"/>
          </ac:picMkLst>
        </pc:picChg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3F310BC2-EEF6-4939-BD44-55DD943ABA35}"/>
    <pc:docChg chg="modSld">
      <pc:chgData name="이동건" userId="4ad090f6-dadd-4301-b5d0-883b88f508af" providerId="ADAL" clId="{3F310BC2-EEF6-4939-BD44-55DD943ABA35}" dt="2023-01-11T01:42:50.595" v="15" actId="20577"/>
      <pc:docMkLst>
        <pc:docMk/>
      </pc:docMkLst>
      <pc:sldChg chg="modSp">
        <pc:chgData name="이동건" userId="4ad090f6-dadd-4301-b5d0-883b88f508af" providerId="ADAL" clId="{3F310BC2-EEF6-4939-BD44-55DD943ABA35}" dt="2023-01-11T01:42:50.595" v="15" actId="20577"/>
        <pc:sldMkLst>
          <pc:docMk/>
          <pc:sldMk cId="3723534716" sldId="12863"/>
        </pc:sldMkLst>
        <pc:spChg chg="mod">
          <ac:chgData name="이동건" userId="4ad090f6-dadd-4301-b5d0-883b88f508af" providerId="ADAL" clId="{3F310BC2-EEF6-4939-BD44-55DD943ABA35}" dt="2023-01-11T01:42:50.595" v="15" actId="20577"/>
          <ac:spMkLst>
            <pc:docMk/>
            <pc:sldMk cId="3723534716" sldId="12863"/>
            <ac:spMk id="95" creationId="{D5A35475-19BF-4B7C-B152-85F4A08BD105}"/>
          </ac:spMkLst>
        </pc:spChg>
      </pc:sldChg>
    </pc:docChg>
  </pc:docChgLst>
  <pc:docChgLst>
    <pc:chgData name="이동건" userId="4ad090f6-dadd-4301-b5d0-883b88f508af" providerId="ADAL" clId="{DA3A7C73-0E09-4192-AA4A-465743A05E43}"/>
    <pc:docChg chg="undo custSel mod addSld delSld modSld sldOrd">
      <pc:chgData name="이동건" userId="4ad090f6-dadd-4301-b5d0-883b88f508af" providerId="ADAL" clId="{DA3A7C73-0E09-4192-AA4A-465743A05E43}" dt="2022-06-20T23:51:25.026" v="2811"/>
      <pc:docMkLst>
        <pc:docMk/>
      </pc:docMkLst>
      <pc:sldChg chg="modTransition">
        <pc:chgData name="이동건" userId="4ad090f6-dadd-4301-b5d0-883b88f508af" providerId="ADAL" clId="{DA3A7C73-0E09-4192-AA4A-465743A05E43}" dt="2022-06-16T02:51:48.767" v="7"/>
        <pc:sldMkLst>
          <pc:docMk/>
          <pc:sldMk cId="3460080696" sldId="332"/>
        </pc:sldMkLst>
      </pc:sldChg>
      <pc:sldChg chg="modTransition">
        <pc:chgData name="이동건" userId="4ad090f6-dadd-4301-b5d0-883b88f508af" providerId="ADAL" clId="{DA3A7C73-0E09-4192-AA4A-465743A05E43}" dt="2022-06-16T02:51:48.767" v="7"/>
        <pc:sldMkLst>
          <pc:docMk/>
          <pc:sldMk cId="3193086157" sldId="334"/>
        </pc:sldMkLst>
      </pc:sldChg>
      <pc:sldChg chg="modTransition">
        <pc:chgData name="이동건" userId="4ad090f6-dadd-4301-b5d0-883b88f508af" providerId="ADAL" clId="{DA3A7C73-0E09-4192-AA4A-465743A05E43}" dt="2022-06-16T02:51:48.767" v="7"/>
        <pc:sldMkLst>
          <pc:docMk/>
          <pc:sldMk cId="890414131" sldId="336"/>
        </pc:sldMkLst>
      </pc:sldChg>
      <pc:sldChg chg="del">
        <pc:chgData name="이동건" userId="4ad090f6-dadd-4301-b5d0-883b88f508af" providerId="ADAL" clId="{DA3A7C73-0E09-4192-AA4A-465743A05E43}" dt="2022-06-16T02:51:30.777" v="2" actId="2696"/>
        <pc:sldMkLst>
          <pc:docMk/>
          <pc:sldMk cId="437973374" sldId="338"/>
        </pc:sldMkLst>
      </pc:sldChg>
      <pc:sldChg chg="del">
        <pc:chgData name="이동건" userId="4ad090f6-dadd-4301-b5d0-883b88f508af" providerId="ADAL" clId="{DA3A7C73-0E09-4192-AA4A-465743A05E43}" dt="2022-06-16T02:51:39.084" v="5" actId="2696"/>
        <pc:sldMkLst>
          <pc:docMk/>
          <pc:sldMk cId="4131614278" sldId="339"/>
        </pc:sldMkLst>
      </pc:sldChg>
      <pc:sldChg chg="del">
        <pc:chgData name="이동건" userId="4ad090f6-dadd-4301-b5d0-883b88f508af" providerId="ADAL" clId="{DA3A7C73-0E09-4192-AA4A-465743A05E43}" dt="2022-06-16T02:51:39.420" v="6" actId="2696"/>
        <pc:sldMkLst>
          <pc:docMk/>
          <pc:sldMk cId="4226671108" sldId="340"/>
        </pc:sldMkLst>
      </pc:sldChg>
      <pc:sldChg chg="del">
        <pc:chgData name="이동건" userId="4ad090f6-dadd-4301-b5d0-883b88f508af" providerId="ADAL" clId="{DA3A7C73-0E09-4192-AA4A-465743A05E43}" dt="2022-06-16T02:51:30.813" v="3" actId="2696"/>
        <pc:sldMkLst>
          <pc:docMk/>
          <pc:sldMk cId="2538289311" sldId="345"/>
        </pc:sldMkLst>
      </pc:sldChg>
      <pc:sldChg chg="modTransition">
        <pc:chgData name="이동건" userId="4ad090f6-dadd-4301-b5d0-883b88f508af" providerId="ADAL" clId="{DA3A7C73-0E09-4192-AA4A-465743A05E43}" dt="2022-06-16T02:51:48.767" v="7"/>
        <pc:sldMkLst>
          <pc:docMk/>
          <pc:sldMk cId="3108313203" sldId="346"/>
        </pc:sldMkLst>
      </pc:sldChg>
      <pc:sldChg chg="del">
        <pc:chgData name="이동건" userId="4ad090f6-dadd-4301-b5d0-883b88f508af" providerId="ADAL" clId="{DA3A7C73-0E09-4192-AA4A-465743A05E43}" dt="2022-06-16T02:51:30.741" v="1" actId="2696"/>
        <pc:sldMkLst>
          <pc:docMk/>
          <pc:sldMk cId="673341773" sldId="347"/>
        </pc:sldMkLst>
      </pc:sldChg>
      <pc:sldChg chg="del">
        <pc:chgData name="이동건" userId="4ad090f6-dadd-4301-b5d0-883b88f508af" providerId="ADAL" clId="{DA3A7C73-0E09-4192-AA4A-465743A05E43}" dt="2022-06-16T02:51:38.576" v="4" actId="2696"/>
        <pc:sldMkLst>
          <pc:docMk/>
          <pc:sldMk cId="1221676009" sldId="348"/>
        </pc:sldMkLst>
      </pc:sldChg>
      <pc:sldChg chg="modTransition">
        <pc:chgData name="이동건" userId="4ad090f6-dadd-4301-b5d0-883b88f508af" providerId="ADAL" clId="{DA3A7C73-0E09-4192-AA4A-465743A05E43}" dt="2022-06-16T02:51:48.767" v="7"/>
        <pc:sldMkLst>
          <pc:docMk/>
          <pc:sldMk cId="3078918584" sldId="349"/>
        </pc:sldMkLst>
      </pc:sldChg>
      <pc:sldChg chg="addSp modSp add ord modTransition">
        <pc:chgData name="이동건" userId="4ad090f6-dadd-4301-b5d0-883b88f508af" providerId="ADAL" clId="{DA3A7C73-0E09-4192-AA4A-465743A05E43}" dt="2022-06-20T23:51:25.026" v="2811"/>
        <pc:sldMkLst>
          <pc:docMk/>
          <pc:sldMk cId="2575669866" sldId="12490"/>
        </pc:sldMkLst>
        <pc:spChg chg="add mod">
          <ac:chgData name="이동건" userId="4ad090f6-dadd-4301-b5d0-883b88f508af" providerId="ADAL" clId="{DA3A7C73-0E09-4192-AA4A-465743A05E43}" dt="2022-06-16T03:36:19.076" v="479" actId="14100"/>
          <ac:spMkLst>
            <pc:docMk/>
            <pc:sldMk cId="2575669866" sldId="12490"/>
            <ac:spMk id="20" creationId="{347C2A6D-7678-4537-A8D3-2F23A25047F9}"/>
          </ac:spMkLst>
        </pc:spChg>
      </pc:sldChg>
      <pc:sldChg chg="add ord">
        <pc:chgData name="이동건" userId="4ad090f6-dadd-4301-b5d0-883b88f508af" providerId="ADAL" clId="{DA3A7C73-0E09-4192-AA4A-465743A05E43}" dt="2022-06-20T05:20:27.495" v="2717"/>
        <pc:sldMkLst>
          <pc:docMk/>
          <pc:sldMk cId="2773598833" sldId="12491"/>
        </pc:sldMkLst>
      </pc:sldChg>
      <pc:sldChg chg="add">
        <pc:chgData name="이동건" userId="4ad090f6-dadd-4301-b5d0-883b88f508af" providerId="ADAL" clId="{DA3A7C73-0E09-4192-AA4A-465743A05E43}" dt="2022-06-16T02:51:26.565" v="0"/>
        <pc:sldMkLst>
          <pc:docMk/>
          <pc:sldMk cId="2611698519" sldId="12492"/>
        </pc:sldMkLst>
      </pc:sldChg>
      <pc:sldChg chg="addSp delSp modSp add addCm delCm">
        <pc:chgData name="이동건" userId="4ad090f6-dadd-4301-b5d0-883b88f508af" providerId="ADAL" clId="{DA3A7C73-0E09-4192-AA4A-465743A05E43}" dt="2022-06-20T00:17:47.608" v="2408" actId="20577"/>
        <pc:sldMkLst>
          <pc:docMk/>
          <pc:sldMk cId="1453026953" sldId="12493"/>
        </pc:sldMkLst>
        <pc:spChg chg="mod">
          <ac:chgData name="이동건" userId="4ad090f6-dadd-4301-b5d0-883b88f508af" providerId="ADAL" clId="{DA3A7C73-0E09-4192-AA4A-465743A05E43}" dt="2022-06-16T03:14:36.905" v="98" actId="20577"/>
          <ac:spMkLst>
            <pc:docMk/>
            <pc:sldMk cId="1453026953" sldId="12493"/>
            <ac:spMk id="2" creationId="{05BAA482-EBE5-49A1-80BA-13F207E6C5E7}"/>
          </ac:spMkLst>
        </pc:spChg>
        <pc:spChg chg="add mod">
          <ac:chgData name="이동건" userId="4ad090f6-dadd-4301-b5d0-883b88f508af" providerId="ADAL" clId="{DA3A7C73-0E09-4192-AA4A-465743A05E43}" dt="2022-06-16T05:34:40.504" v="1423" actId="1076"/>
          <ac:spMkLst>
            <pc:docMk/>
            <pc:sldMk cId="1453026953" sldId="12493"/>
            <ac:spMk id="6" creationId="{E3DFC340-0501-46AD-805C-C1A0F3635671}"/>
          </ac:spMkLst>
        </pc:spChg>
        <pc:spChg chg="add mod">
          <ac:chgData name="이동건" userId="4ad090f6-dadd-4301-b5d0-883b88f508af" providerId="ADAL" clId="{DA3A7C73-0E09-4192-AA4A-465743A05E43}" dt="2022-06-20T00:17:47.608" v="2408" actId="20577"/>
          <ac:spMkLst>
            <pc:docMk/>
            <pc:sldMk cId="1453026953" sldId="12493"/>
            <ac:spMk id="11" creationId="{B8425A18-6BC3-43E5-A581-D43D03E91774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16" creationId="{8975A231-4035-445F-B7BC-49CEC505C19F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18" creationId="{96A78F95-BA00-466E-8A4E-7F536A4513D7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19" creationId="{A9A9E56C-0855-4719-8FC1-B4EBD80832BE}"/>
          </ac:spMkLst>
        </pc:spChg>
        <pc:spChg chg="add mod">
          <ac:chgData name="이동건" userId="4ad090f6-dadd-4301-b5d0-883b88f508af" providerId="ADAL" clId="{DA3A7C73-0E09-4192-AA4A-465743A05E43}" dt="2022-06-16T03:30:21.383" v="370" actId="20577"/>
          <ac:spMkLst>
            <pc:docMk/>
            <pc:sldMk cId="1453026953" sldId="12493"/>
            <ac:spMk id="21" creationId="{F917ED5C-3A78-434A-8B23-24945F62C012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4" creationId="{E7387D91-BA39-4908-AC7F-4C5A06E60AE7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5" creationId="{3F47722D-C677-41FF-921D-89F4B183B443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6" creationId="{8F928B78-964D-4736-BC9D-F18BB3CB27AE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7" creationId="{C016A88C-A288-4DC3-B854-93CDD961899A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8" creationId="{ED15B878-4EB5-4E43-A94E-06556D971CE5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9" creationId="{479B1475-BBDC-4F86-9EDE-FE6CEE46FCCD}"/>
          </ac:spMkLst>
        </pc:spChg>
        <pc:spChg chg="add del mod">
          <ac:chgData name="이동건" userId="4ad090f6-dadd-4301-b5d0-883b88f508af" providerId="ADAL" clId="{DA3A7C73-0E09-4192-AA4A-465743A05E43}" dt="2022-06-16T03:18:50.956" v="194" actId="478"/>
          <ac:spMkLst>
            <pc:docMk/>
            <pc:sldMk cId="1453026953" sldId="12493"/>
            <ac:spMk id="31" creationId="{D71B45E0-4A0E-43C7-A538-C7DE02FE7790}"/>
          </ac:spMkLst>
        </pc:spChg>
        <pc:spChg chg="add mod">
          <ac:chgData name="이동건" userId="4ad090f6-dadd-4301-b5d0-883b88f508af" providerId="ADAL" clId="{DA3A7C73-0E09-4192-AA4A-465743A05E43}" dt="2022-06-16T03:19:20.189" v="224" actId="20577"/>
          <ac:spMkLst>
            <pc:docMk/>
            <pc:sldMk cId="1453026953" sldId="12493"/>
            <ac:spMk id="32" creationId="{4B871DD5-8C72-4E2E-B6FB-A69BAB35283E}"/>
          </ac:spMkLst>
        </pc:spChg>
        <pc:spChg chg="add mod">
          <ac:chgData name="이동건" userId="4ad090f6-dadd-4301-b5d0-883b88f508af" providerId="ADAL" clId="{DA3A7C73-0E09-4192-AA4A-465743A05E43}" dt="2022-06-16T03:31:31.957" v="375" actId="20577"/>
          <ac:spMkLst>
            <pc:docMk/>
            <pc:sldMk cId="1453026953" sldId="12493"/>
            <ac:spMk id="33" creationId="{E17B01C3-DEA1-4F3F-B168-48EC4C2F591E}"/>
          </ac:spMkLst>
        </pc:spChg>
        <pc:spChg chg="add mod">
          <ac:chgData name="이동건" userId="4ad090f6-dadd-4301-b5d0-883b88f508af" providerId="ADAL" clId="{DA3A7C73-0E09-4192-AA4A-465743A05E43}" dt="2022-06-16T05:34:46.984" v="1426" actId="1076"/>
          <ac:spMkLst>
            <pc:docMk/>
            <pc:sldMk cId="1453026953" sldId="12493"/>
            <ac:spMk id="34" creationId="{C6D63DDD-09DD-41F5-A529-A8FC9DE5F32F}"/>
          </ac:spMkLst>
        </pc:spChg>
        <pc:spChg chg="add mod">
          <ac:chgData name="이동건" userId="4ad090f6-dadd-4301-b5d0-883b88f508af" providerId="ADAL" clId="{DA3A7C73-0E09-4192-AA4A-465743A05E43}" dt="2022-06-16T03:19:30.938" v="231" actId="20577"/>
          <ac:spMkLst>
            <pc:docMk/>
            <pc:sldMk cId="1453026953" sldId="12493"/>
            <ac:spMk id="35" creationId="{1D73DB9C-7854-4381-B1EF-A838BF04A25E}"/>
          </ac:spMkLst>
        </pc:spChg>
        <pc:spChg chg="add mod">
          <ac:chgData name="이동건" userId="4ad090f6-dadd-4301-b5d0-883b88f508af" providerId="ADAL" clId="{DA3A7C73-0E09-4192-AA4A-465743A05E43}" dt="2022-06-16T03:32:01.493" v="381" actId="20577"/>
          <ac:spMkLst>
            <pc:docMk/>
            <pc:sldMk cId="1453026953" sldId="12493"/>
            <ac:spMk id="38" creationId="{60DFC51A-1B21-473C-837E-7340EC19DF80}"/>
          </ac:spMkLst>
        </pc:spChg>
        <pc:spChg chg="add mod">
          <ac:chgData name="이동건" userId="4ad090f6-dadd-4301-b5d0-883b88f508af" providerId="ADAL" clId="{DA3A7C73-0E09-4192-AA4A-465743A05E43}" dt="2022-06-16T03:29:44.923" v="349" actId="1076"/>
          <ac:spMkLst>
            <pc:docMk/>
            <pc:sldMk cId="1453026953" sldId="12493"/>
            <ac:spMk id="42" creationId="{AF06BE61-5710-4BC7-BA52-35974DE82FBD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46" creationId="{3FF10047-ECC8-407B-8B12-80D52EC4B379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48" creationId="{4BE51499-8A9E-4DF6-AEA5-CD34F4D9B46E}"/>
          </ac:spMkLst>
        </pc:spChg>
        <pc:spChg chg="add mod">
          <ac:chgData name="이동건" userId="4ad090f6-dadd-4301-b5d0-883b88f508af" providerId="ADAL" clId="{DA3A7C73-0E09-4192-AA4A-465743A05E43}" dt="2022-06-16T03:34:43.472" v="439" actId="1076"/>
          <ac:spMkLst>
            <pc:docMk/>
            <pc:sldMk cId="1453026953" sldId="12493"/>
            <ac:spMk id="54" creationId="{4B716ECA-F7D3-4CA7-BE9A-89A3CD4FD4CF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56" creationId="{95734501-E3C5-433B-B62A-1E01E4DCB3C9}"/>
          </ac:spMkLst>
        </pc:spChg>
        <pc:spChg chg="add mod">
          <ac:chgData name="이동건" userId="4ad090f6-dadd-4301-b5d0-883b88f508af" providerId="ADAL" clId="{DA3A7C73-0E09-4192-AA4A-465743A05E43}" dt="2022-06-16T03:35:04.976" v="448" actId="20577"/>
          <ac:spMkLst>
            <pc:docMk/>
            <pc:sldMk cId="1453026953" sldId="12493"/>
            <ac:spMk id="57" creationId="{502E7ABC-F211-481A-9D19-FB3A6015AA2F}"/>
          </ac:spMkLst>
        </pc:spChg>
        <pc:spChg chg="add mod">
          <ac:chgData name="이동건" userId="4ad090f6-dadd-4301-b5d0-883b88f508af" providerId="ADAL" clId="{DA3A7C73-0E09-4192-AA4A-465743A05E43}" dt="2022-06-16T05:35:12.175" v="1430" actId="20577"/>
          <ac:spMkLst>
            <pc:docMk/>
            <pc:sldMk cId="1453026953" sldId="12493"/>
            <ac:spMk id="67" creationId="{51E81ACA-99C3-47DA-8F79-DEE022CF3FC5}"/>
          </ac:spMkLst>
        </pc:spChg>
        <pc:spChg chg="add mod">
          <ac:chgData name="이동건" userId="4ad090f6-dadd-4301-b5d0-883b88f508af" providerId="ADAL" clId="{DA3A7C73-0E09-4192-AA4A-465743A05E43}" dt="2022-06-16T05:03:35.836" v="860" actId="20577"/>
          <ac:spMkLst>
            <pc:docMk/>
            <pc:sldMk cId="1453026953" sldId="12493"/>
            <ac:spMk id="83" creationId="{3B013E10-9135-45FF-8A94-28EE3202B07A}"/>
          </ac:spMkLst>
        </pc:spChg>
        <pc:spChg chg="add mod">
          <ac:chgData name="이동건" userId="4ad090f6-dadd-4301-b5d0-883b88f508af" providerId="ADAL" clId="{DA3A7C73-0E09-4192-AA4A-465743A05E43}" dt="2022-06-16T05:34:40.504" v="1423" actId="1076"/>
          <ac:spMkLst>
            <pc:docMk/>
            <pc:sldMk cId="1453026953" sldId="12493"/>
            <ac:spMk id="85" creationId="{4420DAA9-EF4E-495C-84A3-84965D7F3CE5}"/>
          </ac:spMkLst>
        </pc:spChg>
        <pc:spChg chg="add mod">
          <ac:chgData name="이동건" userId="4ad090f6-dadd-4301-b5d0-883b88f508af" providerId="ADAL" clId="{DA3A7C73-0E09-4192-AA4A-465743A05E43}" dt="2022-06-16T05:34:40.504" v="1423" actId="1076"/>
          <ac:spMkLst>
            <pc:docMk/>
            <pc:sldMk cId="1453026953" sldId="12493"/>
            <ac:spMk id="86" creationId="{FCBBF16F-BF64-4F8A-82ED-14EB17928D93}"/>
          </ac:spMkLst>
        </pc:spChg>
        <pc:spChg chg="add mod">
          <ac:chgData name="이동건" userId="4ad090f6-dadd-4301-b5d0-883b88f508af" providerId="ADAL" clId="{DA3A7C73-0E09-4192-AA4A-465743A05E43}" dt="2022-06-16T05:35:08.370" v="1428" actId="20577"/>
          <ac:spMkLst>
            <pc:docMk/>
            <pc:sldMk cId="1453026953" sldId="12493"/>
            <ac:spMk id="1025" creationId="{6C7F4528-03B1-4618-9BFD-DF38D666CC8C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1031" creationId="{F8C019ED-81C4-4A01-83DE-E58451E0C31F}"/>
          </ac:spMkLst>
        </pc:spChg>
        <pc:spChg chg="add mod">
          <ac:chgData name="이동건" userId="4ad090f6-dadd-4301-b5d0-883b88f508af" providerId="ADAL" clId="{DA3A7C73-0E09-4192-AA4A-465743A05E43}" dt="2022-06-16T05:34:40.504" v="1423" actId="1076"/>
          <ac:spMkLst>
            <pc:docMk/>
            <pc:sldMk cId="1453026953" sldId="12493"/>
            <ac:spMk id="1038" creationId="{099D81B0-6ECA-44DE-A4BC-1BE8A11310CB}"/>
          </ac:spMkLst>
        </pc:spChg>
        <pc:picChg chg="add mod">
          <ac:chgData name="이동건" userId="4ad090f6-dadd-4301-b5d0-883b88f508af" providerId="ADAL" clId="{DA3A7C73-0E09-4192-AA4A-465743A05E43}" dt="2022-06-16T05:02:35.314" v="840" actId="1076"/>
          <ac:picMkLst>
            <pc:docMk/>
            <pc:sldMk cId="1453026953" sldId="12493"/>
            <ac:picMk id="5" creationId="{30216373-7626-45F8-AD20-51B9CFED99BD}"/>
          </ac:picMkLst>
        </pc:picChg>
        <pc:picChg chg="add mod">
          <ac:chgData name="이동건" userId="4ad090f6-dadd-4301-b5d0-883b88f508af" providerId="ADAL" clId="{DA3A7C73-0E09-4192-AA4A-465743A05E43}" dt="2022-06-16T03:19:00.622" v="196" actId="1076"/>
          <ac:picMkLst>
            <pc:docMk/>
            <pc:sldMk cId="1453026953" sldId="12493"/>
            <ac:picMk id="1026" creationId="{79E3873A-64D7-472F-B45A-348735CBC648}"/>
          </ac:picMkLst>
        </pc:pic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8" creationId="{4480D179-79CB-4A23-B290-9267BD2FD709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13" creationId="{53E2AE7A-7EF5-4217-B5DB-8C3CB87F0A6C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17" creationId="{50467E4C-2FF2-4156-B5A1-023EC50FB7A5}"/>
          </ac:cxnSpMkLst>
        </pc:cxnChg>
        <pc:cxnChg chg="add mod">
          <ac:chgData name="이동건" userId="4ad090f6-dadd-4301-b5d0-883b88f508af" providerId="ADAL" clId="{DA3A7C73-0E09-4192-AA4A-465743A05E43}" dt="2022-06-16T03:19:00.622" v="196" actId="1076"/>
          <ac:cxnSpMkLst>
            <pc:docMk/>
            <pc:sldMk cId="1453026953" sldId="12493"/>
            <ac:cxnSpMk id="20" creationId="{56C8216D-A12B-4706-AB69-EB0E16BD23E6}"/>
          </ac:cxnSpMkLst>
        </pc:cxnChg>
        <pc:cxnChg chg="add mod">
          <ac:chgData name="이동건" userId="4ad090f6-dadd-4301-b5d0-883b88f508af" providerId="ADAL" clId="{DA3A7C73-0E09-4192-AA4A-465743A05E43}" dt="2022-06-16T03:31:31.957" v="375" actId="20577"/>
          <ac:cxnSpMkLst>
            <pc:docMk/>
            <pc:sldMk cId="1453026953" sldId="12493"/>
            <ac:cxnSpMk id="30" creationId="{74BD3C84-8703-48F0-B0D4-49EB33FEDE9E}"/>
          </ac:cxnSpMkLst>
        </pc:cxnChg>
        <pc:cxnChg chg="add mod">
          <ac:chgData name="이동건" userId="4ad090f6-dadd-4301-b5d0-883b88f508af" providerId="ADAL" clId="{DA3A7C73-0E09-4192-AA4A-465743A05E43}" dt="2022-06-16T03:29:00.391" v="316" actId="1076"/>
          <ac:cxnSpMkLst>
            <pc:docMk/>
            <pc:sldMk cId="1453026953" sldId="12493"/>
            <ac:cxnSpMk id="37" creationId="{F026CFC6-8071-420C-A006-7E5BC16DC2F5}"/>
          </ac:cxnSpMkLst>
        </pc:cxnChg>
        <pc:cxnChg chg="add mod">
          <ac:chgData name="이동건" userId="4ad090f6-dadd-4301-b5d0-883b88f508af" providerId="ADAL" clId="{DA3A7C73-0E09-4192-AA4A-465743A05E43}" dt="2022-06-16T03:29:22.759" v="334" actId="1076"/>
          <ac:cxnSpMkLst>
            <pc:docMk/>
            <pc:sldMk cId="1453026953" sldId="12493"/>
            <ac:cxnSpMk id="39" creationId="{8F8C8E4A-F1F9-42B8-8E68-CB39C8EB1364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43" creationId="{A7685384-509B-4855-8C56-5DB4B2DE5148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49" creationId="{CA42968A-E659-4930-8370-FC0AA0A8EFF2}"/>
          </ac:cxnSpMkLst>
        </pc:cxnChg>
        <pc:cxnChg chg="add mod">
          <ac:chgData name="이동건" userId="4ad090f6-dadd-4301-b5d0-883b88f508af" providerId="ADAL" clId="{DA3A7C73-0E09-4192-AA4A-465743A05E43}" dt="2022-06-16T03:34:51.424" v="442" actId="14100"/>
          <ac:cxnSpMkLst>
            <pc:docMk/>
            <pc:sldMk cId="1453026953" sldId="12493"/>
            <ac:cxnSpMk id="55" creationId="{1F239CA7-59F1-4FC9-AEE2-63883E6888F6}"/>
          </ac:cxnSpMkLst>
        </pc:cxnChg>
        <pc:cxnChg chg="add mod">
          <ac:chgData name="이동건" userId="4ad090f6-dadd-4301-b5d0-883b88f508af" providerId="ADAL" clId="{DA3A7C73-0E09-4192-AA4A-465743A05E43}" dt="2022-06-16T05:00:41.086" v="798" actId="14100"/>
          <ac:cxnSpMkLst>
            <pc:docMk/>
            <pc:sldMk cId="1453026953" sldId="12493"/>
            <ac:cxnSpMk id="59" creationId="{A064F918-702F-4003-B4FB-3CB1191A5D63}"/>
          </ac:cxnSpMkLst>
        </pc:cxnChg>
        <pc:cxnChg chg="add mod ord">
          <ac:chgData name="이동건" userId="4ad090f6-dadd-4301-b5d0-883b88f508af" providerId="ADAL" clId="{DA3A7C73-0E09-4192-AA4A-465743A05E43}" dt="2022-06-16T05:00:35.704" v="796" actId="14100"/>
          <ac:cxnSpMkLst>
            <pc:docMk/>
            <pc:sldMk cId="1453026953" sldId="12493"/>
            <ac:cxnSpMk id="61" creationId="{BAF876A2-1E4A-4B29-B667-D63CFDDDA004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70" creationId="{38EBECB9-387A-4DC1-B7DC-1D352DB5894E}"/>
          </ac:cxnSpMkLst>
        </pc:cxnChg>
        <pc:cxnChg chg="add mod">
          <ac:chgData name="이동건" userId="4ad090f6-dadd-4301-b5d0-883b88f508af" providerId="ADAL" clId="{DA3A7C73-0E09-4192-AA4A-465743A05E43}" dt="2022-06-16T05:03:17.192" v="853" actId="14100"/>
          <ac:cxnSpMkLst>
            <pc:docMk/>
            <pc:sldMk cId="1453026953" sldId="12493"/>
            <ac:cxnSpMk id="74" creationId="{618975C8-A9B1-4C80-A1D9-11B864BB80DF}"/>
          </ac:cxnSpMkLst>
        </pc:cxnChg>
        <pc:cxnChg chg="add mod">
          <ac:chgData name="이동건" userId="4ad090f6-dadd-4301-b5d0-883b88f508af" providerId="ADAL" clId="{DA3A7C73-0E09-4192-AA4A-465743A05E43}" dt="2022-06-16T05:03:01.407" v="849" actId="14100"/>
          <ac:cxnSpMkLst>
            <pc:docMk/>
            <pc:sldMk cId="1453026953" sldId="12493"/>
            <ac:cxnSpMk id="77" creationId="{9C656127-C47C-49E6-AE76-5C7AB272A579}"/>
          </ac:cxnSpMkLst>
        </pc:cxnChg>
        <pc:cxnChg chg="add mod">
          <ac:chgData name="이동건" userId="4ad090f6-dadd-4301-b5d0-883b88f508af" providerId="ADAL" clId="{DA3A7C73-0E09-4192-AA4A-465743A05E43}" dt="2022-06-16T05:03:13.330" v="852" actId="1076"/>
          <ac:cxnSpMkLst>
            <pc:docMk/>
            <pc:sldMk cId="1453026953" sldId="12493"/>
            <ac:cxnSpMk id="81" creationId="{0BDD10D5-9B81-41E7-BE2C-64AD70C8FDF7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1028" creationId="{405F3FB7-CE6C-4DDB-BFB2-37C3A9381427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1030" creationId="{DCCAC569-16A7-46ED-9823-3BED29C7E8EC}"/>
          </ac:cxnSpMkLst>
        </pc:cxnChg>
      </pc:sldChg>
      <pc:sldChg chg="addSp delSp modSp add del modTransition">
        <pc:chgData name="이동건" userId="4ad090f6-dadd-4301-b5d0-883b88f508af" providerId="ADAL" clId="{DA3A7C73-0E09-4192-AA4A-465743A05E43}" dt="2022-06-20T00:27:58.949" v="2661" actId="2696"/>
        <pc:sldMkLst>
          <pc:docMk/>
          <pc:sldMk cId="2464933799" sldId="12494"/>
        </pc:sldMkLst>
        <pc:spChg chg="add del mod">
          <ac:chgData name="이동건" userId="4ad090f6-dadd-4301-b5d0-883b88f508af" providerId="ADAL" clId="{DA3A7C73-0E09-4192-AA4A-465743A05E43}" dt="2022-06-16T04:54:49.575" v="681" actId="478"/>
          <ac:spMkLst>
            <pc:docMk/>
            <pc:sldMk cId="2464933799" sldId="12494"/>
            <ac:spMk id="4" creationId="{92912A1D-0A2D-4D02-933B-48612290F0F7}"/>
          </ac:spMkLst>
        </pc:spChg>
        <pc:spChg chg="add del">
          <ac:chgData name="이동건" userId="4ad090f6-dadd-4301-b5d0-883b88f508af" providerId="ADAL" clId="{DA3A7C73-0E09-4192-AA4A-465743A05E43}" dt="2022-06-16T04:48:24.523" v="483" actId="478"/>
          <ac:spMkLst>
            <pc:docMk/>
            <pc:sldMk cId="2464933799" sldId="12494"/>
            <ac:spMk id="6" creationId="{E3DFC340-0501-46AD-805C-C1A0F3635671}"/>
          </ac:spMkLst>
        </pc:spChg>
        <pc:spChg chg="add del mod">
          <ac:chgData name="이동건" userId="4ad090f6-dadd-4301-b5d0-883b88f508af" providerId="ADAL" clId="{DA3A7C73-0E09-4192-AA4A-465743A05E43}" dt="2022-06-20T00:18:06.913" v="2413" actId="1076"/>
          <ac:spMkLst>
            <pc:docMk/>
            <pc:sldMk cId="2464933799" sldId="12494"/>
            <ac:spMk id="7" creationId="{B9FFE152-06B5-4FF3-9EA9-C16562293091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11" creationId="{B8425A18-6BC3-43E5-A581-D43D03E91774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16" creationId="{8975A231-4035-445F-B7BC-49CEC505C19F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18" creationId="{96A78F95-BA00-466E-8A4E-7F536A4513D7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19" creationId="{A9A9E56C-0855-4719-8FC1-B4EBD80832BE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1" creationId="{F917ED5C-3A78-434A-8B23-24945F62C012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4" creationId="{E7387D91-BA39-4908-AC7F-4C5A06E60AE7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5" creationId="{3F47722D-C677-41FF-921D-89F4B183B443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6" creationId="{8F928B78-964D-4736-BC9D-F18BB3CB27AE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7" creationId="{C016A88C-A288-4DC3-B854-93CDD961899A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8" creationId="{ED15B878-4EB5-4E43-A94E-06556D971CE5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9" creationId="{479B1475-BBDC-4F86-9EDE-FE6CEE46FCCD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32" creationId="{4B871DD5-8C72-4E2E-B6FB-A69BAB35283E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33" creationId="{E17B01C3-DEA1-4F3F-B168-48EC4C2F591E}"/>
          </ac:spMkLst>
        </pc:spChg>
        <pc:spChg chg="add del">
          <ac:chgData name="이동건" userId="4ad090f6-dadd-4301-b5d0-883b88f508af" providerId="ADAL" clId="{DA3A7C73-0E09-4192-AA4A-465743A05E43}" dt="2022-06-16T04:48:25.837" v="484" actId="478"/>
          <ac:spMkLst>
            <pc:docMk/>
            <pc:sldMk cId="2464933799" sldId="12494"/>
            <ac:spMk id="34" creationId="{C6D63DDD-09DD-41F5-A529-A8FC9DE5F32F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35" creationId="{1D73DB9C-7854-4381-B1EF-A838BF04A25E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38" creationId="{60DFC51A-1B21-473C-837E-7340EC19DF80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42" creationId="{AF06BE61-5710-4BC7-BA52-35974DE82FBD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46" creationId="{3FF10047-ECC8-407B-8B12-80D52EC4B379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48" creationId="{4BE51499-8A9E-4DF6-AEA5-CD34F4D9B46E}"/>
          </ac:spMkLst>
        </pc:spChg>
        <pc:spChg chg="add mod">
          <ac:chgData name="이동건" userId="4ad090f6-dadd-4301-b5d0-883b88f508af" providerId="ADAL" clId="{DA3A7C73-0E09-4192-AA4A-465743A05E43}" dt="2022-06-20T00:17:55.571" v="2412" actId="20577"/>
          <ac:spMkLst>
            <pc:docMk/>
            <pc:sldMk cId="2464933799" sldId="12494"/>
            <ac:spMk id="51" creationId="{69036F7E-8F67-479C-8536-50CA384C3ABA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53" creationId="{A5288856-D8DB-4A8C-A251-E8AE8216A06C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54" creationId="{4B716ECA-F7D3-4CA7-BE9A-89A3CD4FD4CF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56" creationId="{95734501-E3C5-433B-B62A-1E01E4DCB3C9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57" creationId="{502E7ABC-F211-481A-9D19-FB3A6015AA2F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59" creationId="{570733E4-38A5-43A7-89A4-649970F3AFC7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1" creationId="{C554F8CA-3318-46C7-9A2A-CFB9DAD84619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2" creationId="{3148021B-2F5B-43BC-86B5-82CFD6D8FB53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3" creationId="{6ECD65E7-00B8-4F72-BA14-66402EC74222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4" creationId="{67C05964-4468-4F5D-80B3-3398E699FC6A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5" creationId="{9937D1D9-FA3B-4A45-A81C-2A15529C70B2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6" creationId="{CAE6333F-1B0E-4889-ADF3-404B3979C45F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7" creationId="{8B3255F0-2F5B-418B-84F3-59BEBF1F7674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8" creationId="{03EA357E-983C-4D1B-B798-399CEAB035E7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0" creationId="{190C1A7A-EE38-421A-AF0F-150090ECB09B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1" creationId="{96B50313-F830-47B9-8E80-8DA07A56C59F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2" creationId="{7D9C406E-A9BF-49E2-A81B-7BEB0CEF0138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4" creationId="{6B1D488C-0187-442D-A16C-F656441EAD89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6" creationId="{4F519E22-A71B-4231-BC2C-BA08D4B84E1F}"/>
          </ac:spMkLst>
        </pc:spChg>
        <pc:spChg chg="add mod">
          <ac:chgData name="이동건" userId="4ad090f6-dadd-4301-b5d0-883b88f508af" providerId="ADAL" clId="{DA3A7C73-0E09-4192-AA4A-465743A05E43}" dt="2022-06-16T05:36:42.734" v="1447" actId="1076"/>
          <ac:spMkLst>
            <pc:docMk/>
            <pc:sldMk cId="2464933799" sldId="12494"/>
            <ac:spMk id="78" creationId="{782F220E-7266-4AAD-A801-0812CAEEEA27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9" creationId="{92F5FDC4-3EE9-4E11-9683-161CAE0182CF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81" creationId="{34D44CDB-4D04-4F6A-B449-4CEFC59F7807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83" creationId="{725CCF57-4BB4-485E-A58B-F3AF1C81A926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84" creationId="{1422BAAE-F7EF-48E5-9036-632C1D0D78AA}"/>
          </ac:spMkLst>
        </pc:spChg>
        <pc:spChg chg="add mod">
          <ac:chgData name="이동건" userId="4ad090f6-dadd-4301-b5d0-883b88f508af" providerId="ADAL" clId="{DA3A7C73-0E09-4192-AA4A-465743A05E43}" dt="2022-06-16T05:35:22.333" v="1434" actId="20577"/>
          <ac:spMkLst>
            <pc:docMk/>
            <pc:sldMk cId="2464933799" sldId="12494"/>
            <ac:spMk id="86" creationId="{91D3D62A-E03A-4CB7-97E7-50A6744B3C45}"/>
          </ac:spMkLst>
        </pc:spChg>
        <pc:spChg chg="add mod">
          <ac:chgData name="이동건" userId="4ad090f6-dadd-4301-b5d0-883b88f508af" providerId="ADAL" clId="{DA3A7C73-0E09-4192-AA4A-465743A05E43}" dt="2022-06-16T05:35:18.920" v="1432" actId="20577"/>
          <ac:spMkLst>
            <pc:docMk/>
            <pc:sldMk cId="2464933799" sldId="12494"/>
            <ac:spMk id="87" creationId="{9177F7CF-9663-4CF0-A0B0-CFBDB980736A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91" creationId="{3D7D8FBE-395E-4BBF-8E5D-959FE7B35C87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95" creationId="{4FFC3A3F-BE02-4433-B782-760566B77FF2}"/>
          </ac:spMkLst>
        </pc:spChg>
        <pc:graphicFrameChg chg="add mod modGraphic">
          <ac:chgData name="이동건" userId="4ad090f6-dadd-4301-b5d0-883b88f508af" providerId="ADAL" clId="{DA3A7C73-0E09-4192-AA4A-465743A05E43}" dt="2022-06-20T00:18:06.913" v="2413" actId="1076"/>
          <ac:graphicFrameMkLst>
            <pc:docMk/>
            <pc:sldMk cId="2464933799" sldId="12494"/>
            <ac:graphicFrameMk id="9" creationId="{AA2350AE-9A4B-4784-AA5C-06E3CB15991F}"/>
          </ac:graphicFrameMkLst>
        </pc:graphicFrameChg>
        <pc:picChg chg="add del">
          <ac:chgData name="이동건" userId="4ad090f6-dadd-4301-b5d0-883b88f508af" providerId="ADAL" clId="{DA3A7C73-0E09-4192-AA4A-465743A05E43}" dt="2022-06-16T05:03:50.800" v="863" actId="478"/>
          <ac:picMkLst>
            <pc:docMk/>
            <pc:sldMk cId="2464933799" sldId="12494"/>
            <ac:picMk id="5" creationId="{30216373-7626-45F8-AD20-51B9CFED99BD}"/>
          </ac:picMkLst>
        </pc:picChg>
        <pc:picChg chg="add">
          <ac:chgData name="이동건" userId="4ad090f6-dadd-4301-b5d0-883b88f508af" providerId="ADAL" clId="{DA3A7C73-0E09-4192-AA4A-465743A05E43}" dt="2022-06-16T05:03:55.501" v="864"/>
          <ac:picMkLst>
            <pc:docMk/>
            <pc:sldMk cId="2464933799" sldId="12494"/>
            <ac:picMk id="45" creationId="{E3B054FD-CF29-4870-89B9-BE143ADDB493}"/>
          </ac:picMkLst>
        </pc:picChg>
        <pc:picChg chg="add">
          <ac:chgData name="이동건" userId="4ad090f6-dadd-4301-b5d0-883b88f508af" providerId="ADAL" clId="{DA3A7C73-0E09-4192-AA4A-465743A05E43}" dt="2022-06-16T05:03:55.501" v="864"/>
          <ac:picMkLst>
            <pc:docMk/>
            <pc:sldMk cId="2464933799" sldId="12494"/>
            <ac:picMk id="47" creationId="{6CFB8F35-D257-49EA-A379-6352FE4C9B93}"/>
          </ac:picMkLst>
        </pc:picChg>
        <pc:picChg chg="add del">
          <ac:chgData name="이동건" userId="4ad090f6-dadd-4301-b5d0-883b88f508af" providerId="ADAL" clId="{DA3A7C73-0E09-4192-AA4A-465743A05E43}" dt="2022-06-16T05:03:50.800" v="863" actId="478"/>
          <ac:picMkLst>
            <pc:docMk/>
            <pc:sldMk cId="2464933799" sldId="12494"/>
            <ac:picMk id="1026" creationId="{79E3873A-64D7-472F-B45A-348735CBC648}"/>
          </ac:picMkLst>
        </pc:pic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8" creationId="{4480D179-79CB-4A23-B290-9267BD2FD709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13" creationId="{53E2AE7A-7EF5-4217-B5DB-8C3CB87F0A6C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17" creationId="{50467E4C-2FF2-4156-B5A1-023EC50FB7A5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20" creationId="{56C8216D-A12B-4706-AB69-EB0E16BD23E6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30" creationId="{74BD3C84-8703-48F0-B0D4-49EB33FEDE9E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37" creationId="{F026CFC6-8071-420C-A006-7E5BC16DC2F5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39" creationId="{8F8C8E4A-F1F9-42B8-8E68-CB39C8EB1364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43" creationId="{A7685384-509B-4855-8C56-5DB4B2DE5148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44" creationId="{D13A866D-66C6-47D2-9D1C-E8E2DA3E6EA7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49" creationId="{CA42968A-E659-4930-8370-FC0AA0A8EFF2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50" creationId="{F85AC028-D840-4DE4-9518-030D9C1058AC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52" creationId="{F9C764FD-5D7C-4047-B03A-F9D42ECBDBCF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55" creationId="{1F239CA7-59F1-4FC9-AEE2-63883E6888F6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58" creationId="{BB3A87B9-833D-4B58-85AD-EAD6C1309E57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60" creationId="{CCD8BB10-F9D5-4D2E-8071-5BC20AE74DB7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69" creationId="{34F723BE-C13A-4097-8BFC-B303AEAA019F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73" creationId="{1AF519D6-F11C-4CCC-BC17-0BE8766AF2F5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75" creationId="{4A68C100-8B50-450B-BCAC-B03E8C9003DC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77" creationId="{8F9BE54A-ED77-458B-A12A-20BB17C83806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80" creationId="{334C6EF7-CFB8-4D72-B2B6-42E0B0F6E21C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82" creationId="{E870B63F-EE4A-4611-B564-2DF983BE561D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85" creationId="{7ACFD25E-9092-47E6-91A2-1F6423CDEF3C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88" creationId="{814285EA-FFD3-4D60-846E-AD94A1B7852B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89" creationId="{B6F95340-334A-4690-9F9C-7A5C0E22842D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90" creationId="{420A7147-7CD3-4B2B-AE9F-1ADEA5A495F6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92" creationId="{E502CED8-FD07-4533-AF3B-8EE2FECB36CE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93" creationId="{9F009461-4052-45F3-97EC-27F1CF5181E7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94" creationId="{1A00A740-DB63-4D15-92F6-B4C903E564C7}"/>
          </ac:cxnSpMkLst>
        </pc:cxnChg>
      </pc:sldChg>
      <pc:sldChg chg="addSp delSp modSp add del">
        <pc:chgData name="이동건" userId="4ad090f6-dadd-4301-b5d0-883b88f508af" providerId="ADAL" clId="{DA3A7C73-0E09-4192-AA4A-465743A05E43}" dt="2022-06-20T00:29:15.016" v="2676" actId="2696"/>
        <pc:sldMkLst>
          <pc:docMk/>
          <pc:sldMk cId="4184138105" sldId="12495"/>
        </pc:sldMkLst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" creationId="{B9FFE152-06B5-4FF3-9EA9-C16562293091}"/>
          </ac:spMkLst>
        </pc:spChg>
        <pc:spChg chg="add mod">
          <ac:chgData name="이동건" userId="4ad090f6-dadd-4301-b5d0-883b88f508af" providerId="ADAL" clId="{DA3A7C73-0E09-4192-AA4A-465743A05E43}" dt="2022-06-16T05:20:32.229" v="983" actId="1076"/>
          <ac:spMkLst>
            <pc:docMk/>
            <pc:sldMk cId="4184138105" sldId="12495"/>
            <ac:spMk id="10" creationId="{D0B690AC-0475-40D9-ACA3-0514E55B1BC3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51" creationId="{69036F7E-8F67-479C-8536-50CA384C3ABA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53" creationId="{A5288856-D8DB-4A8C-A251-E8AE8216A06C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59" creationId="{570733E4-38A5-43A7-89A4-649970F3AFC7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1" creationId="{C554F8CA-3318-46C7-9A2A-CFB9DAD84619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2" creationId="{3148021B-2F5B-43BC-86B5-82CFD6D8FB53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3" creationId="{6ECD65E7-00B8-4F72-BA14-66402EC74222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4" creationId="{67C05964-4468-4F5D-80B3-3398E699FC6A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5" creationId="{9937D1D9-FA3B-4A45-A81C-2A15529C70B2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6" creationId="{CAE6333F-1B0E-4889-ADF3-404B3979C45F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7" creationId="{8B3255F0-2F5B-418B-84F3-59BEBF1F7674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8" creationId="{03EA357E-983C-4D1B-B798-399CEAB035E7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0" creationId="{190C1A7A-EE38-421A-AF0F-150090ECB09B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1" creationId="{96B50313-F830-47B9-8E80-8DA07A56C59F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2" creationId="{7D9C406E-A9BF-49E2-A81B-7BEB0CEF0138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4" creationId="{6B1D488C-0187-442D-A16C-F656441EAD89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6" creationId="{4F519E22-A71B-4231-BC2C-BA08D4B84E1F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8" creationId="{782F220E-7266-4AAD-A801-0812CAEEEA27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9" creationId="{92F5FDC4-3EE9-4E11-9683-161CAE0182CF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81" creationId="{34D44CDB-4D04-4F6A-B449-4CEFC59F7807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83" creationId="{725CCF57-4BB4-485E-A58B-F3AF1C81A926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84" creationId="{1422BAAE-F7EF-48E5-9036-632C1D0D78AA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86" creationId="{91D3D62A-E03A-4CB7-97E7-50A6744B3C45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87" creationId="{9177F7CF-9663-4CF0-A0B0-CFBDB980736A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91" creationId="{3D7D8FBE-395E-4BBF-8E5D-959FE7B35C87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95" creationId="{4FFC3A3F-BE02-4433-B782-760566B77FF2}"/>
          </ac:spMkLst>
        </pc:spChg>
        <pc:spChg chg="add mod">
          <ac:chgData name="이동건" userId="4ad090f6-dadd-4301-b5d0-883b88f508af" providerId="ADAL" clId="{DA3A7C73-0E09-4192-AA4A-465743A05E43}" dt="2022-06-16T05:22:50.635" v="1007" actId="1076"/>
          <ac:spMkLst>
            <pc:docMk/>
            <pc:sldMk cId="4184138105" sldId="12495"/>
            <ac:spMk id="96" creationId="{B53A4F53-1DF5-4522-8F9A-24A4D6C5A0AC}"/>
          </ac:spMkLst>
        </pc:spChg>
        <pc:graphicFrameChg chg="del">
          <ac:chgData name="이동건" userId="4ad090f6-dadd-4301-b5d0-883b88f508af" providerId="ADAL" clId="{DA3A7C73-0E09-4192-AA4A-465743A05E43}" dt="2022-06-16T05:17:00.364" v="924" actId="478"/>
          <ac:graphicFrameMkLst>
            <pc:docMk/>
            <pc:sldMk cId="4184138105" sldId="12495"/>
            <ac:graphicFrameMk id="9" creationId="{AA2350AE-9A4B-4784-AA5C-06E3CB15991F}"/>
          </ac:graphicFrameMkLst>
        </pc:graphicFrameChg>
        <pc:picChg chg="add del mod">
          <ac:chgData name="이동건" userId="4ad090f6-dadd-4301-b5d0-883b88f508af" providerId="ADAL" clId="{DA3A7C73-0E09-4192-AA4A-465743A05E43}" dt="2022-06-16T05:20:41.430" v="990" actId="478"/>
          <ac:picMkLst>
            <pc:docMk/>
            <pc:sldMk cId="4184138105" sldId="12495"/>
            <ac:picMk id="5" creationId="{4AEC4F80-65DD-406D-85E8-2D75814ADABC}"/>
          </ac:picMkLst>
        </pc:picChg>
        <pc:picChg chg="add mod">
          <ac:chgData name="이동건" userId="4ad090f6-dadd-4301-b5d0-883b88f508af" providerId="ADAL" clId="{DA3A7C73-0E09-4192-AA4A-465743A05E43}" dt="2022-06-16T05:20:21.603" v="966" actId="1076"/>
          <ac:picMkLst>
            <pc:docMk/>
            <pc:sldMk cId="4184138105" sldId="12495"/>
            <ac:picMk id="8" creationId="{AD2C24E8-C2C1-4081-985A-1792AA4A55F1}"/>
          </ac:picMkLst>
        </pc:picChg>
        <pc:picChg chg="add mod">
          <ac:chgData name="이동건" userId="4ad090f6-dadd-4301-b5d0-883b88f508af" providerId="ADAL" clId="{DA3A7C73-0E09-4192-AA4A-465743A05E43}" dt="2022-06-16T05:20:53.212" v="997" actId="14100"/>
          <ac:picMkLst>
            <pc:docMk/>
            <pc:sldMk cId="4184138105" sldId="12495"/>
            <ac:picMk id="12" creationId="{B1778BF4-5E01-46B5-A340-12D63C30ED3E}"/>
          </ac:picMkLst>
        </pc:picChg>
        <pc:picChg chg="del">
          <ac:chgData name="이동건" userId="4ad090f6-dadd-4301-b5d0-883b88f508af" providerId="ADAL" clId="{DA3A7C73-0E09-4192-AA4A-465743A05E43}" dt="2022-06-16T05:16:53.256" v="923" actId="478"/>
          <ac:picMkLst>
            <pc:docMk/>
            <pc:sldMk cId="4184138105" sldId="12495"/>
            <ac:picMk id="45" creationId="{E3B054FD-CF29-4870-89B9-BE143ADDB493}"/>
          </ac:picMkLst>
        </pc:picChg>
        <pc:picChg chg="del">
          <ac:chgData name="이동건" userId="4ad090f6-dadd-4301-b5d0-883b88f508af" providerId="ADAL" clId="{DA3A7C73-0E09-4192-AA4A-465743A05E43}" dt="2022-06-16T05:16:53.256" v="923" actId="478"/>
          <ac:picMkLst>
            <pc:docMk/>
            <pc:sldMk cId="4184138105" sldId="12495"/>
            <ac:picMk id="47" creationId="{6CFB8F35-D257-49EA-A379-6352FE4C9B93}"/>
          </ac:picMkLst>
        </pc:picChg>
        <pc:picChg chg="add del mod">
          <ac:chgData name="이동건" userId="4ad090f6-dadd-4301-b5d0-883b88f508af" providerId="ADAL" clId="{DA3A7C73-0E09-4192-AA4A-465743A05E43}" dt="2022-06-16T05:19:57.164" v="958" actId="478"/>
          <ac:picMkLst>
            <pc:docMk/>
            <pc:sldMk cId="4184138105" sldId="12495"/>
            <ac:picMk id="54" creationId="{A6AC0F79-373F-4810-B783-AAA0D5DD92D3}"/>
          </ac:picMkLst>
        </pc:picChg>
        <pc:picChg chg="add del mod">
          <ac:chgData name="이동건" userId="4ad090f6-dadd-4301-b5d0-883b88f508af" providerId="ADAL" clId="{DA3A7C73-0E09-4192-AA4A-465743A05E43}" dt="2022-06-16T05:18:29.065" v="940" actId="478"/>
          <ac:picMkLst>
            <pc:docMk/>
            <pc:sldMk cId="4184138105" sldId="12495"/>
            <ac:picMk id="55" creationId="{507F7270-0D92-4E68-BD8B-CB60475C2EBE}"/>
          </ac:picMkLst>
        </pc:picChg>
        <pc:picChg chg="add del mod">
          <ac:chgData name="이동건" userId="4ad090f6-dadd-4301-b5d0-883b88f508af" providerId="ADAL" clId="{DA3A7C73-0E09-4192-AA4A-465743A05E43}" dt="2022-06-16T05:19:56.363" v="957" actId="478"/>
          <ac:picMkLst>
            <pc:docMk/>
            <pc:sldMk cId="4184138105" sldId="12495"/>
            <ac:picMk id="56" creationId="{152959A3-5CA4-4235-B667-265EBADE1B46}"/>
          </ac:picMkLst>
        </pc:pic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44" creationId="{D13A866D-66C6-47D2-9D1C-E8E2DA3E6EA7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50" creationId="{F85AC028-D840-4DE4-9518-030D9C1058AC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52" creationId="{F9C764FD-5D7C-4047-B03A-F9D42ECBDBCF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58" creationId="{BB3A87B9-833D-4B58-85AD-EAD6C1309E57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60" creationId="{CCD8BB10-F9D5-4D2E-8071-5BC20AE74DB7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69" creationId="{34F723BE-C13A-4097-8BFC-B303AEAA019F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73" creationId="{1AF519D6-F11C-4CCC-BC17-0BE8766AF2F5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75" creationId="{4A68C100-8B50-450B-BCAC-B03E8C9003DC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77" creationId="{8F9BE54A-ED77-458B-A12A-20BB17C83806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80" creationId="{334C6EF7-CFB8-4D72-B2B6-42E0B0F6E21C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82" creationId="{E870B63F-EE4A-4611-B564-2DF983BE561D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85" creationId="{7ACFD25E-9092-47E6-91A2-1F6423CDEF3C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88" creationId="{814285EA-FFD3-4D60-846E-AD94A1B7852B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89" creationId="{B6F95340-334A-4690-9F9C-7A5C0E22842D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90" creationId="{420A7147-7CD3-4B2B-AE9F-1ADEA5A495F6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92" creationId="{E502CED8-FD07-4533-AF3B-8EE2FECB36CE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93" creationId="{9F009461-4052-45F3-97EC-27F1CF5181E7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94" creationId="{1A00A740-DB63-4D15-92F6-B4C903E564C7}"/>
          </ac:cxnSpMkLst>
        </pc:cxnChg>
      </pc:sldChg>
      <pc:sldChg chg="addSp delSp modSp add">
        <pc:chgData name="이동건" userId="4ad090f6-dadd-4301-b5d0-883b88f508af" providerId="ADAL" clId="{DA3A7C73-0E09-4192-AA4A-465743A05E43}" dt="2022-06-20T00:29:07.376" v="2675" actId="1076"/>
        <pc:sldMkLst>
          <pc:docMk/>
          <pc:sldMk cId="2847726332" sldId="12496"/>
        </pc:sldMkLst>
        <pc:spChg chg="add mod">
          <ac:chgData name="이동건" userId="4ad090f6-dadd-4301-b5d0-883b88f508af" providerId="ADAL" clId="{DA3A7C73-0E09-4192-AA4A-465743A05E43}" dt="2022-06-20T00:28:36.494" v="2665" actId="1076"/>
          <ac:spMkLst>
            <pc:docMk/>
            <pc:sldMk cId="2847726332" sldId="12496"/>
            <ac:spMk id="4" creationId="{A520A1CE-40E5-4944-8EE4-ED354140A199}"/>
          </ac:spMkLst>
        </pc:spChg>
        <pc:spChg chg="add mod">
          <ac:chgData name="이동건" userId="4ad090f6-dadd-4301-b5d0-883b88f508af" providerId="ADAL" clId="{DA3A7C73-0E09-4192-AA4A-465743A05E43}" dt="2022-06-16T05:27:55.602" v="1153" actId="208"/>
          <ac:spMkLst>
            <pc:docMk/>
            <pc:sldMk cId="2847726332" sldId="12496"/>
            <ac:spMk id="21" creationId="{51483837-B515-4430-8752-EB0CCF624098}"/>
          </ac:spMkLst>
        </pc:spChg>
        <pc:spChg chg="add mod">
          <ac:chgData name="이동건" userId="4ad090f6-dadd-4301-b5d0-883b88f508af" providerId="ADAL" clId="{DA3A7C73-0E09-4192-AA4A-465743A05E43}" dt="2022-06-16T05:26:54.695" v="1145" actId="1076"/>
          <ac:spMkLst>
            <pc:docMk/>
            <pc:sldMk cId="2847726332" sldId="12496"/>
            <ac:spMk id="22" creationId="{C57D1431-D9BE-41D3-8E76-D30481F0ACBF}"/>
          </ac:spMkLst>
        </pc:spChg>
        <pc:spChg chg="add mod">
          <ac:chgData name="이동건" userId="4ad090f6-dadd-4301-b5d0-883b88f508af" providerId="ADAL" clId="{DA3A7C73-0E09-4192-AA4A-465743A05E43}" dt="2022-06-16T05:28:17.931" v="1157" actId="2085"/>
          <ac:spMkLst>
            <pc:docMk/>
            <pc:sldMk cId="2847726332" sldId="12496"/>
            <ac:spMk id="27" creationId="{2C881787-9027-4BCF-815C-8DA65E8D3372}"/>
          </ac:spMkLst>
        </pc:spChg>
        <pc:spChg chg="add mod">
          <ac:chgData name="이동건" userId="4ad090f6-dadd-4301-b5d0-883b88f508af" providerId="ADAL" clId="{DA3A7C73-0E09-4192-AA4A-465743A05E43}" dt="2022-06-16T05:31:42.196" v="1283" actId="20577"/>
          <ac:spMkLst>
            <pc:docMk/>
            <pc:sldMk cId="2847726332" sldId="12496"/>
            <ac:spMk id="29" creationId="{2CCAB6DA-7CB8-4243-8B75-D80D00702C63}"/>
          </ac:spMkLst>
        </pc:spChg>
        <pc:spChg chg="add del mod">
          <ac:chgData name="이동건" userId="4ad090f6-dadd-4301-b5d0-883b88f508af" providerId="ADAL" clId="{DA3A7C73-0E09-4192-AA4A-465743A05E43}" dt="2022-06-20T00:28:28.203" v="2663" actId="478"/>
          <ac:spMkLst>
            <pc:docMk/>
            <pc:sldMk cId="2847726332" sldId="12496"/>
            <ac:spMk id="30" creationId="{7B599B52-0D70-4563-88FF-8EF1BE9EDE94}"/>
          </ac:spMkLst>
        </pc:spChg>
        <pc:spChg chg="add mod">
          <ac:chgData name="이동건" userId="4ad090f6-dadd-4301-b5d0-883b88f508af" providerId="ADAL" clId="{DA3A7C73-0E09-4192-AA4A-465743A05E43}" dt="2022-06-16T05:31:06.585" v="1252" actId="1076"/>
          <ac:spMkLst>
            <pc:docMk/>
            <pc:sldMk cId="2847726332" sldId="12496"/>
            <ac:spMk id="33" creationId="{DA38A06A-9EF3-48F9-AF7D-2DCC6085BBAF}"/>
          </ac:spMkLst>
        </pc:spChg>
        <pc:spChg chg="add mod">
          <ac:chgData name="이동건" userId="4ad090f6-dadd-4301-b5d0-883b88f508af" providerId="ADAL" clId="{DA3A7C73-0E09-4192-AA4A-465743A05E43}" dt="2022-06-20T00:28:57.651" v="2673" actId="1076"/>
          <ac:spMkLst>
            <pc:docMk/>
            <pc:sldMk cId="2847726332" sldId="12496"/>
            <ac:spMk id="38" creationId="{23001294-A1CD-471B-BA74-CF9DDE3FDCF8}"/>
          </ac:spMkLst>
        </pc:spChg>
        <pc:spChg chg="add mod">
          <ac:chgData name="이동건" userId="4ad090f6-dadd-4301-b5d0-883b88f508af" providerId="ADAL" clId="{DA3A7C73-0E09-4192-AA4A-465743A05E43}" dt="2022-06-20T00:29:07.376" v="2675" actId="1076"/>
          <ac:spMkLst>
            <pc:docMk/>
            <pc:sldMk cId="2847726332" sldId="12496"/>
            <ac:spMk id="39" creationId="{292EF3E4-3556-49C0-9E2F-1235A55237F5}"/>
          </ac:spMkLst>
        </pc:spChg>
        <pc:picChg chg="del">
          <ac:chgData name="이동건" userId="4ad090f6-dadd-4301-b5d0-883b88f508af" providerId="ADAL" clId="{DA3A7C73-0E09-4192-AA4A-465743A05E43}" dt="2022-06-16T05:23:15.661" v="1008" actId="478"/>
          <ac:picMkLst>
            <pc:docMk/>
            <pc:sldMk cId="2847726332" sldId="12496"/>
            <ac:picMk id="5" creationId="{4AEC4F80-65DD-406D-85E8-2D75814ADABC}"/>
          </ac:picMkLst>
        </pc:picChg>
        <pc:picChg chg="mod">
          <ac:chgData name="이동건" userId="4ad090f6-dadd-4301-b5d0-883b88f508af" providerId="ADAL" clId="{DA3A7C73-0E09-4192-AA4A-465743A05E43}" dt="2022-06-20T00:28:32.606" v="2664" actId="1076"/>
          <ac:picMkLst>
            <pc:docMk/>
            <pc:sldMk cId="2847726332" sldId="12496"/>
            <ac:picMk id="8" creationId="{AD2C24E8-C2C1-4081-985A-1792AA4A55F1}"/>
          </ac:picMkLst>
        </pc:picChg>
        <pc:picChg chg="add mod">
          <ac:chgData name="이동건" userId="4ad090f6-dadd-4301-b5d0-883b88f508af" providerId="ADAL" clId="{DA3A7C73-0E09-4192-AA4A-465743A05E43}" dt="2022-06-20T00:28:49.339" v="2671" actId="1076"/>
          <ac:picMkLst>
            <pc:docMk/>
            <pc:sldMk cId="2847726332" sldId="12496"/>
            <ac:picMk id="37" creationId="{F9EA6102-3DDC-4224-AA6A-8FEFEB6D23D5}"/>
          </ac:picMkLst>
        </pc:picChg>
        <pc:picChg chg="mod">
          <ac:chgData name="이동건" userId="4ad090f6-dadd-4301-b5d0-883b88f508af" providerId="ADAL" clId="{DA3A7C73-0E09-4192-AA4A-465743A05E43}" dt="2022-06-16T05:23:48.939" v="1022" actId="1076"/>
          <ac:picMkLst>
            <pc:docMk/>
            <pc:sldMk cId="2847726332" sldId="12496"/>
            <ac:picMk id="54" creationId="{A6AC0F79-373F-4810-B783-AAA0D5DD92D3}"/>
          </ac:picMkLst>
        </pc:picChg>
        <pc:picChg chg="del">
          <ac:chgData name="이동건" userId="4ad090f6-dadd-4301-b5d0-883b88f508af" providerId="ADAL" clId="{DA3A7C73-0E09-4192-AA4A-465743A05E43}" dt="2022-06-16T05:23:16.180" v="1009" actId="478"/>
          <ac:picMkLst>
            <pc:docMk/>
            <pc:sldMk cId="2847726332" sldId="12496"/>
            <ac:picMk id="56" creationId="{152959A3-5CA4-4235-B667-265EBADE1B46}"/>
          </ac:picMkLst>
        </pc:picChg>
        <pc:cxnChg chg="add mod">
          <ac:chgData name="이동건" userId="4ad090f6-dadd-4301-b5d0-883b88f508af" providerId="ADAL" clId="{DA3A7C73-0E09-4192-AA4A-465743A05E43}" dt="2022-06-20T00:28:39.640" v="2666" actId="14100"/>
          <ac:cxnSpMkLst>
            <pc:docMk/>
            <pc:sldMk cId="2847726332" sldId="12496"/>
            <ac:cxnSpMk id="7" creationId="{B5C125D0-C6BA-4D53-9D01-1E628CD5755F}"/>
          </ac:cxnSpMkLst>
        </pc:cxnChg>
        <pc:cxnChg chg="add mod">
          <ac:chgData name="이동건" userId="4ad090f6-dadd-4301-b5d0-883b88f508af" providerId="ADAL" clId="{DA3A7C73-0E09-4192-AA4A-465743A05E43}" dt="2022-06-20T00:28:41.826" v="2667" actId="14100"/>
          <ac:cxnSpMkLst>
            <pc:docMk/>
            <pc:sldMk cId="2847726332" sldId="12496"/>
            <ac:cxnSpMk id="12" creationId="{20D8C28A-639B-4DD8-B7DF-6751C12F58E7}"/>
          </ac:cxnSpMkLst>
        </pc:cxnChg>
        <pc:cxnChg chg="add del mod">
          <ac:chgData name="이동건" userId="4ad090f6-dadd-4301-b5d0-883b88f508af" providerId="ADAL" clId="{DA3A7C73-0E09-4192-AA4A-465743A05E43}" dt="2022-06-16T05:25:15.190" v="1042" actId="478"/>
          <ac:cxnSpMkLst>
            <pc:docMk/>
            <pc:sldMk cId="2847726332" sldId="12496"/>
            <ac:cxnSpMk id="15" creationId="{E872D83A-B77F-4291-8060-B5A244608A51}"/>
          </ac:cxnSpMkLst>
        </pc:cxnChg>
        <pc:cxnChg chg="add del mod">
          <ac:chgData name="이동건" userId="4ad090f6-dadd-4301-b5d0-883b88f508af" providerId="ADAL" clId="{DA3A7C73-0E09-4192-AA4A-465743A05E43}" dt="2022-06-16T05:25:14.289" v="1041" actId="478"/>
          <ac:cxnSpMkLst>
            <pc:docMk/>
            <pc:sldMk cId="2847726332" sldId="12496"/>
            <ac:cxnSpMk id="17" creationId="{D3A608C9-6602-49BE-8656-439A0529D118}"/>
          </ac:cxnSpMkLst>
        </pc:cxnChg>
        <pc:cxnChg chg="add mod">
          <ac:chgData name="이동건" userId="4ad090f6-dadd-4301-b5d0-883b88f508af" providerId="ADAL" clId="{DA3A7C73-0E09-4192-AA4A-465743A05E43}" dt="2022-06-16T05:27:36.345" v="1149" actId="208"/>
          <ac:cxnSpMkLst>
            <pc:docMk/>
            <pc:sldMk cId="2847726332" sldId="12496"/>
            <ac:cxnSpMk id="24" creationId="{AFB2D50E-C589-4920-8D56-BA0999A5BE82}"/>
          </ac:cxnSpMkLst>
        </pc:cxnChg>
        <pc:cxnChg chg="add mod">
          <ac:chgData name="이동건" userId="4ad090f6-dadd-4301-b5d0-883b88f508af" providerId="ADAL" clId="{DA3A7C73-0E09-4192-AA4A-465743A05E43}" dt="2022-06-16T05:28:49.342" v="1165" actId="692"/>
          <ac:cxnSpMkLst>
            <pc:docMk/>
            <pc:sldMk cId="2847726332" sldId="12496"/>
            <ac:cxnSpMk id="28" creationId="{E84456FA-6F57-4F31-B923-56387D209A99}"/>
          </ac:cxnSpMkLst>
        </pc:cxnChg>
        <pc:cxnChg chg="add del">
          <ac:chgData name="이동건" userId="4ad090f6-dadd-4301-b5d0-883b88f508af" providerId="ADAL" clId="{DA3A7C73-0E09-4192-AA4A-465743A05E43}" dt="2022-06-16T05:29:05.770" v="1170"/>
          <ac:cxnSpMkLst>
            <pc:docMk/>
            <pc:sldMk cId="2847726332" sldId="12496"/>
            <ac:cxnSpMk id="32" creationId="{FD5E69D1-1D2D-4AE1-A998-3152EE09201E}"/>
          </ac:cxnSpMkLst>
        </pc:cxnChg>
      </pc:sldChg>
      <pc:sldChg chg="addSp delSp modSp add del mod setBg">
        <pc:chgData name="이동건" userId="4ad090f6-dadd-4301-b5d0-883b88f508af" providerId="ADAL" clId="{DA3A7C73-0E09-4192-AA4A-465743A05E43}" dt="2022-06-20T05:27:43.404" v="2810" actId="6549"/>
        <pc:sldMkLst>
          <pc:docMk/>
          <pc:sldMk cId="66518639" sldId="12497"/>
        </pc:sldMkLst>
        <pc:spChg chg="mod">
          <ac:chgData name="이동건" userId="4ad090f6-dadd-4301-b5d0-883b88f508af" providerId="ADAL" clId="{DA3A7C73-0E09-4192-AA4A-465743A05E43}" dt="2022-06-16T06:45:30.259" v="1484" actId="26606"/>
          <ac:spMkLst>
            <pc:docMk/>
            <pc:sldMk cId="66518639" sldId="12497"/>
            <ac:spMk id="2" creationId="{05BAA482-EBE5-49A1-80BA-13F207E6C5E7}"/>
          </ac:spMkLst>
        </pc:spChg>
        <pc:spChg chg="add del">
          <ac:chgData name="이동건" userId="4ad090f6-dadd-4301-b5d0-883b88f508af" providerId="ADAL" clId="{DA3A7C73-0E09-4192-AA4A-465743A05E43}" dt="2022-06-16T06:45:30.259" v="1484" actId="26606"/>
          <ac:spMkLst>
            <pc:docMk/>
            <pc:sldMk cId="66518639" sldId="12497"/>
            <ac:spMk id="3" creationId="{E55AEFC4-E0B4-402E-A1A6-ACB2FC3289E0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4" creationId="{A520A1CE-40E5-4944-8EE4-ED354140A199}"/>
          </ac:spMkLst>
        </pc:spChg>
        <pc:spChg chg="add del">
          <ac:chgData name="이동건" userId="4ad090f6-dadd-4301-b5d0-883b88f508af" providerId="ADAL" clId="{DA3A7C73-0E09-4192-AA4A-465743A05E43}" dt="2022-06-16T06:45:30.259" v="1484" actId="26606"/>
          <ac:spMkLst>
            <pc:docMk/>
            <pc:sldMk cId="66518639" sldId="12497"/>
            <ac:spMk id="11" creationId="{D4771268-CB57-404A-9271-370EB28F6090}"/>
          </ac:spMkLst>
        </pc:spChg>
        <pc:spChg chg="add mod">
          <ac:chgData name="이동건" userId="4ad090f6-dadd-4301-b5d0-883b88f508af" providerId="ADAL" clId="{DA3A7C73-0E09-4192-AA4A-465743A05E43}" dt="2022-06-20T05:24:57.744" v="2749" actId="404"/>
          <ac:spMkLst>
            <pc:docMk/>
            <pc:sldMk cId="66518639" sldId="12497"/>
            <ac:spMk id="19" creationId="{5960D8C5-925D-47BE-B60E-6DA03C465819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21" creationId="{51483837-B515-4430-8752-EB0CCF624098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22" creationId="{C57D1431-D9BE-41D3-8E76-D30481F0ACBF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27" creationId="{2C881787-9027-4BCF-815C-8DA65E8D3372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29" creationId="{2CCAB6DA-7CB8-4243-8B75-D80D00702C63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30" creationId="{7B599B52-0D70-4563-88FF-8EF1BE9EDE94}"/>
          </ac:spMkLst>
        </pc:spChg>
        <pc:spChg chg="add mod">
          <ac:chgData name="이동건" userId="4ad090f6-dadd-4301-b5d0-883b88f508af" providerId="ADAL" clId="{DA3A7C73-0E09-4192-AA4A-465743A05E43}" dt="2022-06-20T05:14:25.427" v="2715" actId="1076"/>
          <ac:spMkLst>
            <pc:docMk/>
            <pc:sldMk cId="66518639" sldId="12497"/>
            <ac:spMk id="31" creationId="{C0241854-CF5E-4E7A-9BAC-6781E8BB89DB}"/>
          </ac:spMkLst>
        </pc:spChg>
        <pc:spChg chg="add mod">
          <ac:chgData name="이동건" userId="4ad090f6-dadd-4301-b5d0-883b88f508af" providerId="ADAL" clId="{DA3A7C73-0E09-4192-AA4A-465743A05E43}" dt="2022-06-20T05:14:23.357" v="2714" actId="1076"/>
          <ac:spMkLst>
            <pc:docMk/>
            <pc:sldMk cId="66518639" sldId="12497"/>
            <ac:spMk id="32" creationId="{80636361-9731-4DA3-8318-20E03D92697D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33" creationId="{DA38A06A-9EF3-48F9-AF7D-2DCC6085BBAF}"/>
          </ac:spMkLst>
        </pc:spChg>
        <pc:spChg chg="add mod">
          <ac:chgData name="이동건" userId="4ad090f6-dadd-4301-b5d0-883b88f508af" providerId="ADAL" clId="{DA3A7C73-0E09-4192-AA4A-465743A05E43}" dt="2022-06-20T05:25:02.338" v="2750" actId="1076"/>
          <ac:spMkLst>
            <pc:docMk/>
            <pc:sldMk cId="66518639" sldId="12497"/>
            <ac:spMk id="34" creationId="{14D8B1B9-B8DE-4A18-86BD-6881ADE51007}"/>
          </ac:spMkLst>
        </pc:spChg>
        <pc:spChg chg="add mod">
          <ac:chgData name="이동건" userId="4ad090f6-dadd-4301-b5d0-883b88f508af" providerId="ADAL" clId="{DA3A7C73-0E09-4192-AA4A-465743A05E43}" dt="2022-06-20T05:25:08.835" v="2753" actId="1076"/>
          <ac:spMkLst>
            <pc:docMk/>
            <pc:sldMk cId="66518639" sldId="12497"/>
            <ac:spMk id="35" creationId="{1B15155F-91F9-44A0-9D49-0CF71DE1A53D}"/>
          </ac:spMkLst>
        </pc:spChg>
        <pc:spChg chg="add mod">
          <ac:chgData name="이동건" userId="4ad090f6-dadd-4301-b5d0-883b88f508af" providerId="ADAL" clId="{DA3A7C73-0E09-4192-AA4A-465743A05E43}" dt="2022-06-20T05:25:17.925" v="2757" actId="6549"/>
          <ac:spMkLst>
            <pc:docMk/>
            <pc:sldMk cId="66518639" sldId="12497"/>
            <ac:spMk id="36" creationId="{25E01271-116C-43FB-B87A-60F3FB2FC796}"/>
          </ac:spMkLst>
        </pc:spChg>
        <pc:spChg chg="add mod">
          <ac:chgData name="이동건" userId="4ad090f6-dadd-4301-b5d0-883b88f508af" providerId="ADAL" clId="{DA3A7C73-0E09-4192-AA4A-465743A05E43}" dt="2022-06-20T05:25:30.430" v="2761" actId="6549"/>
          <ac:spMkLst>
            <pc:docMk/>
            <pc:sldMk cId="66518639" sldId="12497"/>
            <ac:spMk id="37" creationId="{FBAF49F8-371B-4BFD-8B41-39F267E30E02}"/>
          </ac:spMkLst>
        </pc:spChg>
        <pc:spChg chg="add mod">
          <ac:chgData name="이동건" userId="4ad090f6-dadd-4301-b5d0-883b88f508af" providerId="ADAL" clId="{DA3A7C73-0E09-4192-AA4A-465743A05E43}" dt="2022-06-20T05:25:43.048" v="2767" actId="6549"/>
          <ac:spMkLst>
            <pc:docMk/>
            <pc:sldMk cId="66518639" sldId="12497"/>
            <ac:spMk id="38" creationId="{11AAF457-C83E-4357-918B-0C0A68674925}"/>
          </ac:spMkLst>
        </pc:spChg>
        <pc:spChg chg="add mod">
          <ac:chgData name="이동건" userId="4ad090f6-dadd-4301-b5d0-883b88f508af" providerId="ADAL" clId="{DA3A7C73-0E09-4192-AA4A-465743A05E43}" dt="2022-06-20T05:26:00.143" v="2769" actId="1076"/>
          <ac:spMkLst>
            <pc:docMk/>
            <pc:sldMk cId="66518639" sldId="12497"/>
            <ac:spMk id="39" creationId="{EE66E1C6-ACFC-4348-A3DA-A331F7A688A6}"/>
          </ac:spMkLst>
        </pc:spChg>
        <pc:spChg chg="add mod">
          <ac:chgData name="이동건" userId="4ad090f6-dadd-4301-b5d0-883b88f508af" providerId="ADAL" clId="{DA3A7C73-0E09-4192-AA4A-465743A05E43}" dt="2022-06-20T05:26:08.021" v="2771" actId="1076"/>
          <ac:spMkLst>
            <pc:docMk/>
            <pc:sldMk cId="66518639" sldId="12497"/>
            <ac:spMk id="40" creationId="{FC1AD1A0-9235-465D-82EE-CD19F876F8F5}"/>
          </ac:spMkLst>
        </pc:spChg>
        <pc:spChg chg="add mod">
          <ac:chgData name="이동건" userId="4ad090f6-dadd-4301-b5d0-883b88f508af" providerId="ADAL" clId="{DA3A7C73-0E09-4192-AA4A-465743A05E43}" dt="2022-06-20T05:26:19.563" v="2776" actId="1076"/>
          <ac:spMkLst>
            <pc:docMk/>
            <pc:sldMk cId="66518639" sldId="12497"/>
            <ac:spMk id="41" creationId="{34EB3555-641D-428E-84DA-ACC081B31D36}"/>
          </ac:spMkLst>
        </pc:spChg>
        <pc:spChg chg="add mod">
          <ac:chgData name="이동건" userId="4ad090f6-dadd-4301-b5d0-883b88f508af" providerId="ADAL" clId="{DA3A7C73-0E09-4192-AA4A-465743A05E43}" dt="2022-06-20T05:26:26.305" v="2778" actId="1076"/>
          <ac:spMkLst>
            <pc:docMk/>
            <pc:sldMk cId="66518639" sldId="12497"/>
            <ac:spMk id="42" creationId="{5E457987-6770-4693-8B92-E0306E248E4D}"/>
          </ac:spMkLst>
        </pc:spChg>
        <pc:spChg chg="add mod">
          <ac:chgData name="이동건" userId="4ad090f6-dadd-4301-b5d0-883b88f508af" providerId="ADAL" clId="{DA3A7C73-0E09-4192-AA4A-465743A05E43}" dt="2022-06-20T05:26:30.757" v="2780" actId="1076"/>
          <ac:spMkLst>
            <pc:docMk/>
            <pc:sldMk cId="66518639" sldId="12497"/>
            <ac:spMk id="43" creationId="{B9239243-2FCA-4639-BC67-BF4B7E542F3E}"/>
          </ac:spMkLst>
        </pc:spChg>
        <pc:spChg chg="add mod">
          <ac:chgData name="이동건" userId="4ad090f6-dadd-4301-b5d0-883b88f508af" providerId="ADAL" clId="{DA3A7C73-0E09-4192-AA4A-465743A05E43}" dt="2022-06-20T05:26:56.193" v="2792" actId="6549"/>
          <ac:spMkLst>
            <pc:docMk/>
            <pc:sldMk cId="66518639" sldId="12497"/>
            <ac:spMk id="44" creationId="{C37C9788-FC4D-4F3B-AD5A-BFE5F7DADFCB}"/>
          </ac:spMkLst>
        </pc:spChg>
        <pc:spChg chg="add mod">
          <ac:chgData name="이동건" userId="4ad090f6-dadd-4301-b5d0-883b88f508af" providerId="ADAL" clId="{DA3A7C73-0E09-4192-AA4A-465743A05E43}" dt="2022-06-20T05:27:06.685" v="2798" actId="20577"/>
          <ac:spMkLst>
            <pc:docMk/>
            <pc:sldMk cId="66518639" sldId="12497"/>
            <ac:spMk id="45" creationId="{BF6C032C-9FE6-49C6-8310-F3EBEF21DFD7}"/>
          </ac:spMkLst>
        </pc:spChg>
        <pc:spChg chg="add mod">
          <ac:chgData name="이동건" userId="4ad090f6-dadd-4301-b5d0-883b88f508af" providerId="ADAL" clId="{DA3A7C73-0E09-4192-AA4A-465743A05E43}" dt="2022-06-20T05:27:13.729" v="2800" actId="1076"/>
          <ac:spMkLst>
            <pc:docMk/>
            <pc:sldMk cId="66518639" sldId="12497"/>
            <ac:spMk id="46" creationId="{2E5C4307-E6D1-4C78-A473-AFA78E303D32}"/>
          </ac:spMkLst>
        </pc:spChg>
        <pc:spChg chg="add mod">
          <ac:chgData name="이동건" userId="4ad090f6-dadd-4301-b5d0-883b88f508af" providerId="ADAL" clId="{DA3A7C73-0E09-4192-AA4A-465743A05E43}" dt="2022-06-20T05:27:17.634" v="2802" actId="1076"/>
          <ac:spMkLst>
            <pc:docMk/>
            <pc:sldMk cId="66518639" sldId="12497"/>
            <ac:spMk id="47" creationId="{93272687-2C21-49DB-A407-2D1B67BF3556}"/>
          </ac:spMkLst>
        </pc:spChg>
        <pc:spChg chg="add mod">
          <ac:chgData name="이동건" userId="4ad090f6-dadd-4301-b5d0-883b88f508af" providerId="ADAL" clId="{DA3A7C73-0E09-4192-AA4A-465743A05E43}" dt="2022-06-20T05:27:36.386" v="2806" actId="20577"/>
          <ac:spMkLst>
            <pc:docMk/>
            <pc:sldMk cId="66518639" sldId="12497"/>
            <ac:spMk id="48" creationId="{873E5C00-2D42-45EA-B8E8-86C2718FF39B}"/>
          </ac:spMkLst>
        </pc:spChg>
        <pc:spChg chg="add mod">
          <ac:chgData name="이동건" userId="4ad090f6-dadd-4301-b5d0-883b88f508af" providerId="ADAL" clId="{DA3A7C73-0E09-4192-AA4A-465743A05E43}" dt="2022-06-20T05:27:43.404" v="2810" actId="6549"/>
          <ac:spMkLst>
            <pc:docMk/>
            <pc:sldMk cId="66518639" sldId="12497"/>
            <ac:spMk id="49" creationId="{133F3B89-AB9A-4DB6-88A6-0E1FBB8022DF}"/>
          </ac:spMkLst>
        </pc:spChg>
        <pc:picChg chg="add del mod">
          <ac:chgData name="이동건" userId="4ad090f6-dadd-4301-b5d0-883b88f508af" providerId="ADAL" clId="{DA3A7C73-0E09-4192-AA4A-465743A05E43}" dt="2022-06-16T07:06:50.090" v="1491" actId="478"/>
          <ac:picMkLst>
            <pc:docMk/>
            <pc:sldMk cId="66518639" sldId="12497"/>
            <ac:picMk id="6" creationId="{BBDA1531-481D-4648-A1A0-663A8D054418}"/>
          </ac:picMkLst>
        </pc:picChg>
        <pc:picChg chg="del">
          <ac:chgData name="이동건" userId="4ad090f6-dadd-4301-b5d0-883b88f508af" providerId="ADAL" clId="{DA3A7C73-0E09-4192-AA4A-465743A05E43}" dt="2022-06-16T05:51:53.800" v="1481" actId="478"/>
          <ac:picMkLst>
            <pc:docMk/>
            <pc:sldMk cId="66518639" sldId="12497"/>
            <ac:picMk id="8" creationId="{AD2C24E8-C2C1-4081-985A-1792AA4A55F1}"/>
          </ac:picMkLst>
        </pc:picChg>
        <pc:picChg chg="add del mod">
          <ac:chgData name="이동건" userId="4ad090f6-dadd-4301-b5d0-883b88f508af" providerId="ADAL" clId="{DA3A7C73-0E09-4192-AA4A-465743A05E43}" dt="2022-06-20T05:12:24.733" v="2686" actId="478"/>
          <ac:picMkLst>
            <pc:docMk/>
            <pc:sldMk cId="66518639" sldId="12497"/>
            <ac:picMk id="10" creationId="{9FD66B16-0F36-4A27-9142-A37838C1C5C6}"/>
          </ac:picMkLst>
        </pc:picChg>
        <pc:picChg chg="add mod">
          <ac:chgData name="이동건" userId="4ad090f6-dadd-4301-b5d0-883b88f508af" providerId="ADAL" clId="{DA3A7C73-0E09-4192-AA4A-465743A05E43}" dt="2022-06-20T05:13:45.323" v="2700" actId="1076"/>
          <ac:picMkLst>
            <pc:docMk/>
            <pc:sldMk cId="66518639" sldId="12497"/>
            <ac:picMk id="14" creationId="{AC874EF8-EF6B-4BFB-B102-D6B7C2FBAA9F}"/>
          </ac:picMkLst>
        </pc:picChg>
        <pc:picChg chg="add mod">
          <ac:chgData name="이동건" userId="4ad090f6-dadd-4301-b5d0-883b88f508af" providerId="ADAL" clId="{DA3A7C73-0E09-4192-AA4A-465743A05E43}" dt="2022-06-20T05:14:11.087" v="2710" actId="1076"/>
          <ac:picMkLst>
            <pc:docMk/>
            <pc:sldMk cId="66518639" sldId="12497"/>
            <ac:picMk id="16" creationId="{F0731FF5-8D0B-4E01-97EA-C3A53208744C}"/>
          </ac:picMkLst>
        </pc:picChg>
        <pc:picChg chg="add mod">
          <ac:chgData name="이동건" userId="4ad090f6-dadd-4301-b5d0-883b88f508af" providerId="ADAL" clId="{DA3A7C73-0E09-4192-AA4A-465743A05E43}" dt="2022-06-20T05:26:12.983" v="2774" actId="1076"/>
          <ac:picMkLst>
            <pc:docMk/>
            <pc:sldMk cId="66518639" sldId="12497"/>
            <ac:picMk id="18" creationId="{E6CFA37D-8132-4D81-B415-CC8FFAA97B43}"/>
          </ac:picMkLst>
        </pc:picChg>
        <pc:picChg chg="del">
          <ac:chgData name="이동건" userId="4ad090f6-dadd-4301-b5d0-883b88f508af" providerId="ADAL" clId="{DA3A7C73-0E09-4192-AA4A-465743A05E43}" dt="2022-06-16T05:51:53.800" v="1481" actId="478"/>
          <ac:picMkLst>
            <pc:docMk/>
            <pc:sldMk cId="66518639" sldId="12497"/>
            <ac:picMk id="54" creationId="{A6AC0F79-373F-4810-B783-AAA0D5DD92D3}"/>
          </ac:picMkLst>
        </pc:picChg>
        <pc:cxnChg chg="del">
          <ac:chgData name="이동건" userId="4ad090f6-dadd-4301-b5d0-883b88f508af" providerId="ADAL" clId="{DA3A7C73-0E09-4192-AA4A-465743A05E43}" dt="2022-06-16T05:51:53.800" v="1481" actId="478"/>
          <ac:cxnSpMkLst>
            <pc:docMk/>
            <pc:sldMk cId="66518639" sldId="12497"/>
            <ac:cxnSpMk id="7" creationId="{B5C125D0-C6BA-4D53-9D01-1E628CD5755F}"/>
          </ac:cxnSpMkLst>
        </pc:cxnChg>
        <pc:cxnChg chg="del">
          <ac:chgData name="이동건" userId="4ad090f6-dadd-4301-b5d0-883b88f508af" providerId="ADAL" clId="{DA3A7C73-0E09-4192-AA4A-465743A05E43}" dt="2022-06-16T05:51:53.800" v="1481" actId="478"/>
          <ac:cxnSpMkLst>
            <pc:docMk/>
            <pc:sldMk cId="66518639" sldId="12497"/>
            <ac:cxnSpMk id="12" creationId="{20D8C28A-639B-4DD8-B7DF-6751C12F58E7}"/>
          </ac:cxnSpMkLst>
        </pc:cxnChg>
        <pc:cxnChg chg="del">
          <ac:chgData name="이동건" userId="4ad090f6-dadd-4301-b5d0-883b88f508af" providerId="ADAL" clId="{DA3A7C73-0E09-4192-AA4A-465743A05E43}" dt="2022-06-16T05:51:53.800" v="1481" actId="478"/>
          <ac:cxnSpMkLst>
            <pc:docMk/>
            <pc:sldMk cId="66518639" sldId="12497"/>
            <ac:cxnSpMk id="24" creationId="{AFB2D50E-C589-4920-8D56-BA0999A5BE82}"/>
          </ac:cxnSpMkLst>
        </pc:cxnChg>
        <pc:cxnChg chg="del">
          <ac:chgData name="이동건" userId="4ad090f6-dadd-4301-b5d0-883b88f508af" providerId="ADAL" clId="{DA3A7C73-0E09-4192-AA4A-465743A05E43}" dt="2022-06-16T05:51:53.800" v="1481" actId="478"/>
          <ac:cxnSpMkLst>
            <pc:docMk/>
            <pc:sldMk cId="66518639" sldId="12497"/>
            <ac:cxnSpMk id="28" creationId="{E84456FA-6F57-4F31-B923-56387D209A99}"/>
          </ac:cxnSpMkLst>
        </pc:cxnChg>
      </pc:sldChg>
      <pc:sldChg chg="addSp delSp modSp add ord">
        <pc:chgData name="이동건" userId="4ad090f6-dadd-4301-b5d0-883b88f508af" providerId="ADAL" clId="{DA3A7C73-0E09-4192-AA4A-465743A05E43}" dt="2022-06-20T00:17:12.605" v="2404"/>
        <pc:sldMkLst>
          <pc:docMk/>
          <pc:sldMk cId="283741333" sldId="12498"/>
        </pc:sldMkLst>
        <pc:spChg chg="add mod">
          <ac:chgData name="이동건" userId="4ad090f6-dadd-4301-b5d0-883b88f508af" providerId="ADAL" clId="{DA3A7C73-0E09-4192-AA4A-465743A05E43}" dt="2022-06-17T01:32:11.796" v="1724" actId="1076"/>
          <ac:spMkLst>
            <pc:docMk/>
            <pc:sldMk cId="283741333" sldId="12498"/>
            <ac:spMk id="4" creationId="{A5F2A058-87DC-483E-9E87-882BE13F4A4F}"/>
          </ac:spMkLst>
        </pc:spChg>
        <pc:spChg chg="add mod">
          <ac:chgData name="이동건" userId="4ad090f6-dadd-4301-b5d0-883b88f508af" providerId="ADAL" clId="{DA3A7C73-0E09-4192-AA4A-465743A05E43}" dt="2022-06-17T01:33:41.734" v="1771" actId="1076"/>
          <ac:spMkLst>
            <pc:docMk/>
            <pc:sldMk cId="283741333" sldId="12498"/>
            <ac:spMk id="5" creationId="{D3113F59-69F5-4609-AC3F-1BED744CB19B}"/>
          </ac:spMkLst>
        </pc:spChg>
        <pc:spChg chg="add mod">
          <ac:chgData name="이동건" userId="4ad090f6-dadd-4301-b5d0-883b88f508af" providerId="ADAL" clId="{DA3A7C73-0E09-4192-AA4A-465743A05E43}" dt="2022-06-17T01:33:41.734" v="1771" actId="1076"/>
          <ac:spMkLst>
            <pc:docMk/>
            <pc:sldMk cId="283741333" sldId="12498"/>
            <ac:spMk id="6" creationId="{2447C25E-C7A5-47DA-B3A2-41455B9FDD01}"/>
          </ac:spMkLst>
        </pc:spChg>
        <pc:spChg chg="add mod">
          <ac:chgData name="이동건" userId="4ad090f6-dadd-4301-b5d0-883b88f508af" providerId="ADAL" clId="{DA3A7C73-0E09-4192-AA4A-465743A05E43}" dt="2022-06-17T01:33:41.734" v="1771" actId="1076"/>
          <ac:spMkLst>
            <pc:docMk/>
            <pc:sldMk cId="283741333" sldId="12498"/>
            <ac:spMk id="7" creationId="{6B9C3A75-985F-4ED4-BFF3-4C5958264583}"/>
          </ac:spMkLst>
        </pc:spChg>
        <pc:spChg chg="add mod">
          <ac:chgData name="이동건" userId="4ad090f6-dadd-4301-b5d0-883b88f508af" providerId="ADAL" clId="{DA3A7C73-0E09-4192-AA4A-465743A05E43}" dt="2022-06-17T01:33:41.734" v="1771" actId="1076"/>
          <ac:spMkLst>
            <pc:docMk/>
            <pc:sldMk cId="283741333" sldId="12498"/>
            <ac:spMk id="9" creationId="{78306D27-B37C-4500-8E77-759AEF589612}"/>
          </ac:spMkLst>
        </pc:spChg>
        <pc:spChg chg="add mod">
          <ac:chgData name="이동건" userId="4ad090f6-dadd-4301-b5d0-883b88f508af" providerId="ADAL" clId="{DA3A7C73-0E09-4192-AA4A-465743A05E43}" dt="2022-06-17T01:33:41.734" v="1771" actId="1076"/>
          <ac:spMkLst>
            <pc:docMk/>
            <pc:sldMk cId="283741333" sldId="12498"/>
            <ac:spMk id="11" creationId="{D7D2117B-9158-43A1-8FE0-2648E72B8690}"/>
          </ac:spMkLst>
        </pc:spChg>
        <pc:spChg chg="add del mod">
          <ac:chgData name="이동건" userId="4ad090f6-dadd-4301-b5d0-883b88f508af" providerId="ADAL" clId="{DA3A7C73-0E09-4192-AA4A-465743A05E43}" dt="2022-06-17T06:05:54.296" v="2020" actId="478"/>
          <ac:spMkLst>
            <pc:docMk/>
            <pc:sldMk cId="283741333" sldId="12498"/>
            <ac:spMk id="13" creationId="{103D7579-6869-4C3B-99CF-48237C927606}"/>
          </ac:spMkLst>
        </pc:spChg>
        <pc:spChg chg="add del mod">
          <ac:chgData name="이동건" userId="4ad090f6-dadd-4301-b5d0-883b88f508af" providerId="ADAL" clId="{DA3A7C73-0E09-4192-AA4A-465743A05E43}" dt="2022-06-19T23:31:43.923" v="2400"/>
          <ac:spMkLst>
            <pc:docMk/>
            <pc:sldMk cId="283741333" sldId="12498"/>
            <ac:spMk id="14" creationId="{681B6969-E718-4F71-8B20-1A4794DC44B0}"/>
          </ac:spMkLst>
        </pc:spChg>
        <pc:spChg chg="add del mod">
          <ac:chgData name="이동건" userId="4ad090f6-dadd-4301-b5d0-883b88f508af" providerId="ADAL" clId="{DA3A7C73-0E09-4192-AA4A-465743A05E43}" dt="2022-06-19T23:31:30.792" v="2393" actId="478"/>
          <ac:spMkLst>
            <pc:docMk/>
            <pc:sldMk cId="283741333" sldId="12498"/>
            <ac:spMk id="17" creationId="{9957232B-7696-44FC-B45B-7B0BBCBC094E}"/>
          </ac:spMkLst>
        </pc:spChg>
        <pc:graphicFrameChg chg="add mod modGraphic">
          <ac:chgData name="이동건" userId="4ad090f6-dadd-4301-b5d0-883b88f508af" providerId="ADAL" clId="{DA3A7C73-0E09-4192-AA4A-465743A05E43}" dt="2022-06-19T23:31:42.386" v="2398" actId="20577"/>
          <ac:graphicFrameMkLst>
            <pc:docMk/>
            <pc:sldMk cId="283741333" sldId="12498"/>
            <ac:graphicFrameMk id="8" creationId="{E5F7852E-BA88-415D-A09A-17DCFCD35882}"/>
          </ac:graphicFrameMkLst>
        </pc:graphicFrameChg>
        <pc:picChg chg="del">
          <ac:chgData name="이동건" userId="4ad090f6-dadd-4301-b5d0-883b88f508af" providerId="ADAL" clId="{DA3A7C73-0E09-4192-AA4A-465743A05E43}" dt="2022-06-17T01:26:42.372" v="1497" actId="478"/>
          <ac:picMkLst>
            <pc:docMk/>
            <pc:sldMk cId="283741333" sldId="12498"/>
            <ac:picMk id="10" creationId="{9FD66B16-0F36-4A27-9142-A37838C1C5C6}"/>
          </ac:picMkLst>
        </pc:picChg>
        <pc:cxnChg chg="add del mod">
          <ac:chgData name="이동건" userId="4ad090f6-dadd-4301-b5d0-883b88f508af" providerId="ADAL" clId="{DA3A7C73-0E09-4192-AA4A-465743A05E43}" dt="2022-06-19T23:31:30.792" v="2393" actId="478"/>
          <ac:cxnSpMkLst>
            <pc:docMk/>
            <pc:sldMk cId="283741333" sldId="12498"/>
            <ac:cxnSpMk id="16" creationId="{019D084B-4550-4975-8BC7-B54F06742276}"/>
          </ac:cxnSpMkLst>
        </pc:cxnChg>
      </pc:sldChg>
      <pc:sldChg chg="add modTransition">
        <pc:chgData name="이동건" userId="4ad090f6-dadd-4301-b5d0-883b88f508af" providerId="ADAL" clId="{DA3A7C73-0E09-4192-AA4A-465743A05E43}" dt="2022-06-17T04:02:30.749" v="1954"/>
        <pc:sldMkLst>
          <pc:docMk/>
          <pc:sldMk cId="1384941046" sldId="12499"/>
        </pc:sldMkLst>
      </pc:sldChg>
      <pc:sldChg chg="addSp delSp modSp add">
        <pc:chgData name="이동건" userId="4ad090f6-dadd-4301-b5d0-883b88f508af" providerId="ADAL" clId="{DA3A7C73-0E09-4192-AA4A-465743A05E43}" dt="2022-06-20T00:56:46.302" v="2683" actId="404"/>
        <pc:sldMkLst>
          <pc:docMk/>
          <pc:sldMk cId="2272695767" sldId="12500"/>
        </pc:sldMkLst>
        <pc:spChg chg="mod">
          <ac:chgData name="이동건" userId="4ad090f6-dadd-4301-b5d0-883b88f508af" providerId="ADAL" clId="{DA3A7C73-0E09-4192-AA4A-465743A05E43}" dt="2022-06-20T00:18:41.347" v="2464" actId="20577"/>
          <ac:spMkLst>
            <pc:docMk/>
            <pc:sldMk cId="2272695767" sldId="12500"/>
            <ac:spMk id="4" creationId="{A5F2A058-87DC-483E-9E87-882BE13F4A4F}"/>
          </ac:spMkLst>
        </pc:spChg>
        <pc:spChg chg="mod">
          <ac:chgData name="이동건" userId="4ad090f6-dadd-4301-b5d0-883b88f508af" providerId="ADAL" clId="{DA3A7C73-0E09-4192-AA4A-465743A05E43}" dt="2022-06-20T00:29:33.533" v="2681" actId="1076"/>
          <ac:spMkLst>
            <pc:docMk/>
            <pc:sldMk cId="2272695767" sldId="12500"/>
            <ac:spMk id="5" creationId="{D3113F59-69F5-4609-AC3F-1BED744CB19B}"/>
          </ac:spMkLst>
        </pc:spChg>
        <pc:spChg chg="del">
          <ac:chgData name="이동건" userId="4ad090f6-dadd-4301-b5d0-883b88f508af" providerId="ADAL" clId="{DA3A7C73-0E09-4192-AA4A-465743A05E43}" dt="2022-06-20T00:19:42.738" v="2525" actId="478"/>
          <ac:spMkLst>
            <pc:docMk/>
            <pc:sldMk cId="2272695767" sldId="12500"/>
            <ac:spMk id="6" creationId="{2447C25E-C7A5-47DA-B3A2-41455B9FDD01}"/>
          </ac:spMkLst>
        </pc:spChg>
        <pc:spChg chg="del">
          <ac:chgData name="이동건" userId="4ad090f6-dadd-4301-b5d0-883b88f508af" providerId="ADAL" clId="{DA3A7C73-0E09-4192-AA4A-465743A05E43}" dt="2022-06-20T00:19:42.738" v="2525" actId="478"/>
          <ac:spMkLst>
            <pc:docMk/>
            <pc:sldMk cId="2272695767" sldId="12500"/>
            <ac:spMk id="7" creationId="{6B9C3A75-985F-4ED4-BFF3-4C5958264583}"/>
          </ac:spMkLst>
        </pc:spChg>
        <pc:spChg chg="del">
          <ac:chgData name="이동건" userId="4ad090f6-dadd-4301-b5d0-883b88f508af" providerId="ADAL" clId="{DA3A7C73-0E09-4192-AA4A-465743A05E43}" dt="2022-06-20T00:19:42.738" v="2525" actId="478"/>
          <ac:spMkLst>
            <pc:docMk/>
            <pc:sldMk cId="2272695767" sldId="12500"/>
            <ac:spMk id="9" creationId="{78306D27-B37C-4500-8E77-759AEF589612}"/>
          </ac:spMkLst>
        </pc:spChg>
        <pc:spChg chg="del">
          <ac:chgData name="이동건" userId="4ad090f6-dadd-4301-b5d0-883b88f508af" providerId="ADAL" clId="{DA3A7C73-0E09-4192-AA4A-465743A05E43}" dt="2022-06-20T00:19:42.738" v="2525" actId="478"/>
          <ac:spMkLst>
            <pc:docMk/>
            <pc:sldMk cId="2272695767" sldId="12500"/>
            <ac:spMk id="11" creationId="{D7D2117B-9158-43A1-8FE0-2648E72B8690}"/>
          </ac:spMkLst>
        </pc:spChg>
        <pc:spChg chg="add mod">
          <ac:chgData name="이동건" userId="4ad090f6-dadd-4301-b5d0-883b88f508af" providerId="ADAL" clId="{DA3A7C73-0E09-4192-AA4A-465743A05E43}" dt="2022-06-20T00:27:41.964" v="2656" actId="1076"/>
          <ac:spMkLst>
            <pc:docMk/>
            <pc:sldMk cId="2272695767" sldId="12500"/>
            <ac:spMk id="12" creationId="{3B6BA198-226F-4D76-9878-F2A594353A8D}"/>
          </ac:spMkLst>
        </pc:spChg>
        <pc:spChg chg="add mod">
          <ac:chgData name="이동건" userId="4ad090f6-dadd-4301-b5d0-883b88f508af" providerId="ADAL" clId="{DA3A7C73-0E09-4192-AA4A-465743A05E43}" dt="2022-06-20T00:29:31.378" v="2680" actId="1076"/>
          <ac:spMkLst>
            <pc:docMk/>
            <pc:sldMk cId="2272695767" sldId="12500"/>
            <ac:spMk id="14" creationId="{7BC995EC-7ECC-4089-8CE1-397F506CCB0A}"/>
          </ac:spMkLst>
        </pc:spChg>
        <pc:graphicFrameChg chg="mod modGraphic">
          <ac:chgData name="이동건" userId="4ad090f6-dadd-4301-b5d0-883b88f508af" providerId="ADAL" clId="{DA3A7C73-0E09-4192-AA4A-465743A05E43}" dt="2022-06-20T00:56:46.302" v="2683" actId="404"/>
          <ac:graphicFrameMkLst>
            <pc:docMk/>
            <pc:sldMk cId="2272695767" sldId="12500"/>
            <ac:graphicFrameMk id="8" creationId="{E5F7852E-BA88-415D-A09A-17DCFCD35882}"/>
          </ac:graphicFrameMkLst>
        </pc:graphicFrameChg>
        <pc:graphicFrameChg chg="add del mod">
          <ac:chgData name="이동건" userId="4ad090f6-dadd-4301-b5d0-883b88f508af" providerId="ADAL" clId="{DA3A7C73-0E09-4192-AA4A-465743A05E43}" dt="2022-06-20T00:27:43.601" v="2657" actId="478"/>
          <ac:graphicFrameMkLst>
            <pc:docMk/>
            <pc:sldMk cId="2272695767" sldId="12500"/>
            <ac:graphicFrameMk id="13" creationId="{8831DC49-88D6-4D42-B456-9F9F7E007901}"/>
          </ac:graphicFrameMkLst>
        </pc:graphicFrameChg>
      </pc:sld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이동건" userId="4ad090f6-dadd-4301-b5d0-883b88f508af" providerId="ADAL" clId="{A724DCBF-5B01-4D27-A7C2-8DEFE99425B6}"/>
    <pc:docChg chg="undo redo custSel addSld delSld modSld sldOrd addSection delSection">
      <pc:chgData name="이동건" userId="4ad090f6-dadd-4301-b5d0-883b88f508af" providerId="ADAL" clId="{A724DCBF-5B01-4D27-A7C2-8DEFE99425B6}" dt="2022-06-30T05:16:32.478" v="11906" actId="14100"/>
      <pc:docMkLst>
        <pc:docMk/>
      </pc:docMkLst>
      <pc:sldChg chg="add">
        <pc:chgData name="이동건" userId="4ad090f6-dadd-4301-b5d0-883b88f508af" providerId="ADAL" clId="{A724DCBF-5B01-4D27-A7C2-8DEFE99425B6}" dt="2022-06-24T04:37:29.996" v="1081"/>
        <pc:sldMkLst>
          <pc:docMk/>
          <pc:sldMk cId="3419996363" sldId="256"/>
        </pc:sldMkLst>
      </pc:sldChg>
      <pc:sldChg chg="del">
        <pc:chgData name="이동건" userId="4ad090f6-dadd-4301-b5d0-883b88f508af" providerId="ADAL" clId="{A724DCBF-5B01-4D27-A7C2-8DEFE99425B6}" dt="2022-06-23T06:57:37.675" v="22" actId="2696"/>
        <pc:sldMkLst>
          <pc:docMk/>
          <pc:sldMk cId="1530449656" sldId="285"/>
        </pc:sldMkLst>
      </pc:sldChg>
      <pc:sldChg chg="del">
        <pc:chgData name="이동건" userId="4ad090f6-dadd-4301-b5d0-883b88f508af" providerId="ADAL" clId="{A724DCBF-5B01-4D27-A7C2-8DEFE99425B6}" dt="2022-06-23T06:57:37.702" v="24" actId="2696"/>
        <pc:sldMkLst>
          <pc:docMk/>
          <pc:sldMk cId="3986541521" sldId="286"/>
        </pc:sldMkLst>
      </pc:sldChg>
      <pc:sldChg chg="del">
        <pc:chgData name="이동건" userId="4ad090f6-dadd-4301-b5d0-883b88f508af" providerId="ADAL" clId="{A724DCBF-5B01-4D27-A7C2-8DEFE99425B6}" dt="2022-06-23T06:57:35.726" v="15" actId="2696"/>
        <pc:sldMkLst>
          <pc:docMk/>
          <pc:sldMk cId="2535217310" sldId="320"/>
        </pc:sldMkLst>
      </pc:sldChg>
      <pc:sldChg chg="del">
        <pc:chgData name="이동건" userId="4ad090f6-dadd-4301-b5d0-883b88f508af" providerId="ADAL" clId="{A724DCBF-5B01-4D27-A7C2-8DEFE99425B6}" dt="2022-06-23T06:57:37.687" v="23" actId="2696"/>
        <pc:sldMkLst>
          <pc:docMk/>
          <pc:sldMk cId="1910449734" sldId="321"/>
        </pc:sldMkLst>
      </pc:sldChg>
      <pc:sldChg chg="del">
        <pc:chgData name="이동건" userId="4ad090f6-dadd-4301-b5d0-883b88f508af" providerId="ADAL" clId="{A724DCBF-5B01-4D27-A7C2-8DEFE99425B6}" dt="2022-06-23T06:57:36.133" v="17" actId="2696"/>
        <pc:sldMkLst>
          <pc:docMk/>
          <pc:sldMk cId="3864544812" sldId="323"/>
        </pc:sldMkLst>
      </pc:sldChg>
      <pc:sldChg chg="del">
        <pc:chgData name="이동건" userId="4ad090f6-dadd-4301-b5d0-883b88f508af" providerId="ADAL" clId="{A724DCBF-5B01-4D27-A7C2-8DEFE99425B6}" dt="2022-06-23T06:57:36.453" v="18" actId="2696"/>
        <pc:sldMkLst>
          <pc:docMk/>
          <pc:sldMk cId="2284109999" sldId="324"/>
        </pc:sldMkLst>
      </pc:sldChg>
      <pc:sldChg chg="del">
        <pc:chgData name="이동건" userId="4ad090f6-dadd-4301-b5d0-883b88f508af" providerId="ADAL" clId="{A724DCBF-5B01-4D27-A7C2-8DEFE99425B6}" dt="2022-06-23T06:57:36.928" v="19" actId="2696"/>
        <pc:sldMkLst>
          <pc:docMk/>
          <pc:sldMk cId="2441764477" sldId="325"/>
        </pc:sldMkLst>
      </pc:sldChg>
      <pc:sldChg chg="del">
        <pc:chgData name="이동건" userId="4ad090f6-dadd-4301-b5d0-883b88f508af" providerId="ADAL" clId="{A724DCBF-5B01-4D27-A7C2-8DEFE99425B6}" dt="2022-06-23T06:57:37.365" v="20" actId="2696"/>
        <pc:sldMkLst>
          <pc:docMk/>
          <pc:sldMk cId="3441840872" sldId="326"/>
        </pc:sldMkLst>
      </pc:sldChg>
      <pc:sldChg chg="del">
        <pc:chgData name="이동건" userId="4ad090f6-dadd-4301-b5d0-883b88f508af" providerId="ADAL" clId="{A724DCBF-5B01-4D27-A7C2-8DEFE99425B6}" dt="2022-06-23T06:57:37.662" v="21" actId="2696"/>
        <pc:sldMkLst>
          <pc:docMk/>
          <pc:sldMk cId="1950727356" sldId="327"/>
        </pc:sldMkLst>
      </pc:sldChg>
      <pc:sldChg chg="addSp delSp modSp add del modTransition">
        <pc:chgData name="이동건" userId="4ad090f6-dadd-4301-b5d0-883b88f508af" providerId="ADAL" clId="{A724DCBF-5B01-4D27-A7C2-8DEFE99425B6}" dt="2022-06-30T00:27:38.790" v="11173" actId="478"/>
        <pc:sldMkLst>
          <pc:docMk/>
          <pc:sldMk cId="110957981" sldId="329"/>
        </pc:sldMkLst>
        <pc:spChg chg="mod">
          <ac:chgData name="이동건" userId="4ad090f6-dadd-4301-b5d0-883b88f508af" providerId="ADAL" clId="{A724DCBF-5B01-4D27-A7C2-8DEFE99425B6}" dt="2022-06-30T00:13:51.207" v="10888" actId="20577"/>
          <ac:spMkLst>
            <pc:docMk/>
            <pc:sldMk cId="110957981" sldId="329"/>
            <ac:spMk id="4" creationId="{18507B9F-6865-49C6-AEFE-0AF6E237C549}"/>
          </ac:spMkLst>
        </pc:spChg>
        <pc:spChg chg="add mod">
          <ac:chgData name="이동건" userId="4ad090f6-dadd-4301-b5d0-883b88f508af" providerId="ADAL" clId="{A724DCBF-5B01-4D27-A7C2-8DEFE99425B6}" dt="2022-06-30T00:27:35.141" v="11171" actId="1076"/>
          <ac:spMkLst>
            <pc:docMk/>
            <pc:sldMk cId="110957981" sldId="329"/>
            <ac:spMk id="5" creationId="{F1088BEC-89FD-4C94-A1A8-0E72447CB916}"/>
          </ac:spMkLst>
        </pc:spChg>
        <pc:spChg chg="add del mod">
          <ac:chgData name="이동건" userId="4ad090f6-dadd-4301-b5d0-883b88f508af" providerId="ADAL" clId="{A724DCBF-5B01-4D27-A7C2-8DEFE99425B6}" dt="2022-06-30T00:27:38.790" v="11173" actId="478"/>
          <ac:spMkLst>
            <pc:docMk/>
            <pc:sldMk cId="110957981" sldId="329"/>
            <ac:spMk id="6" creationId="{7D877852-D34B-4208-80C6-27678C587537}"/>
          </ac:spMkLst>
        </pc:spChg>
        <pc:spChg chg="mod">
          <ac:chgData name="이동건" userId="4ad090f6-dadd-4301-b5d0-883b88f508af" providerId="ADAL" clId="{A724DCBF-5B01-4D27-A7C2-8DEFE99425B6}" dt="2022-06-30T00:27:23.084" v="11168" actId="1076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A724DCBF-5B01-4D27-A7C2-8DEFE99425B6}" dt="2022-06-30T00:27:30.791" v="11170" actId="1076"/>
          <ac:spMkLst>
            <pc:docMk/>
            <pc:sldMk cId="110957981" sldId="329"/>
            <ac:spMk id="9" creationId="{F0C3E007-1C8E-4586-9229-73901DF5C86B}"/>
          </ac:spMkLst>
        </pc:spChg>
        <pc:spChg chg="del mod">
          <ac:chgData name="이동건" userId="4ad090f6-dadd-4301-b5d0-883b88f508af" providerId="ADAL" clId="{A724DCBF-5B01-4D27-A7C2-8DEFE99425B6}" dt="2022-06-30T00:04:52.252" v="10799"/>
          <ac:spMkLst>
            <pc:docMk/>
            <pc:sldMk cId="110957981" sldId="329"/>
            <ac:spMk id="12" creationId="{60011DEA-EB2F-4B96-ACCE-E7A1D45D82A2}"/>
          </ac:spMkLst>
        </pc:spChg>
        <pc:spChg chg="del mod">
          <ac:chgData name="이동건" userId="4ad090f6-dadd-4301-b5d0-883b88f508af" providerId="ADAL" clId="{A724DCBF-5B01-4D27-A7C2-8DEFE99425B6}" dt="2022-06-30T00:06:57.608" v="10828" actId="478"/>
          <ac:spMkLst>
            <pc:docMk/>
            <pc:sldMk cId="110957981" sldId="329"/>
            <ac:spMk id="13" creationId="{75C56950-DD3B-48B2-817A-0D9FA979CD4B}"/>
          </ac:spMkLst>
        </pc:spChg>
        <pc:spChg chg="add mod">
          <ac:chgData name="이동건" userId="4ad090f6-dadd-4301-b5d0-883b88f508af" providerId="ADAL" clId="{A724DCBF-5B01-4D27-A7C2-8DEFE99425B6}" dt="2022-06-30T00:27:09.499" v="11164" actId="404"/>
          <ac:spMkLst>
            <pc:docMk/>
            <pc:sldMk cId="110957981" sldId="329"/>
            <ac:spMk id="15" creationId="{CE13E953-3D14-4556-8B38-207A56B6EE2D}"/>
          </ac:spMkLst>
        </pc:spChg>
        <pc:spChg chg="mod">
          <ac:chgData name="이동건" userId="4ad090f6-dadd-4301-b5d0-883b88f508af" providerId="ADAL" clId="{A724DCBF-5B01-4D27-A7C2-8DEFE99425B6}" dt="2022-06-30T00:27:28.390" v="11169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A724DCBF-5B01-4D27-A7C2-8DEFE99425B6}" dt="2022-06-30T00:22:37.223" v="11027" actId="1076"/>
          <ac:spMkLst>
            <pc:docMk/>
            <pc:sldMk cId="110957981" sldId="329"/>
            <ac:spMk id="19" creationId="{3B407486-A96E-415C-A7E1-7E264E26178D}"/>
          </ac:spMkLst>
        </pc:spChg>
        <pc:spChg chg="add mod">
          <ac:chgData name="이동건" userId="4ad090f6-dadd-4301-b5d0-883b88f508af" providerId="ADAL" clId="{A724DCBF-5B01-4D27-A7C2-8DEFE99425B6}" dt="2022-06-30T00:25:58.953" v="11106" actId="1076"/>
          <ac:spMkLst>
            <pc:docMk/>
            <pc:sldMk cId="110957981" sldId="329"/>
            <ac:spMk id="20" creationId="{CF34994A-15C4-4154-AB2B-6C609EC3D842}"/>
          </ac:spMkLst>
        </pc:spChg>
        <pc:spChg chg="add mod">
          <ac:chgData name="이동건" userId="4ad090f6-dadd-4301-b5d0-883b88f508af" providerId="ADAL" clId="{A724DCBF-5B01-4D27-A7C2-8DEFE99425B6}" dt="2022-06-30T00:26:52.533" v="11125" actId="1076"/>
          <ac:spMkLst>
            <pc:docMk/>
            <pc:sldMk cId="110957981" sldId="329"/>
            <ac:spMk id="21" creationId="{D0DB9B22-307C-4D59-A57A-143C2F09139D}"/>
          </ac:spMkLst>
        </pc:spChg>
        <pc:spChg chg="del mod">
          <ac:chgData name="이동건" userId="4ad090f6-dadd-4301-b5d0-883b88f508af" providerId="ADAL" clId="{A724DCBF-5B01-4D27-A7C2-8DEFE99425B6}" dt="2022-06-30T00:19:33.284" v="10897" actId="478"/>
          <ac:spMkLst>
            <pc:docMk/>
            <pc:sldMk cId="110957981" sldId="329"/>
            <ac:spMk id="23" creationId="{05235D90-F28A-4FB0-BC95-0E680FA80C49}"/>
          </ac:spMkLst>
        </pc:spChg>
        <pc:spChg chg="add mod">
          <ac:chgData name="이동건" userId="4ad090f6-dadd-4301-b5d0-883b88f508af" providerId="ADAL" clId="{A724DCBF-5B01-4D27-A7C2-8DEFE99425B6}" dt="2022-06-30T00:27:35.141" v="11171" actId="1076"/>
          <ac:spMkLst>
            <pc:docMk/>
            <pc:sldMk cId="110957981" sldId="329"/>
            <ac:spMk id="24" creationId="{9C8E6204-01EC-4688-BFF6-B8B5DC8CA8E1}"/>
          </ac:spMkLst>
        </pc:spChg>
        <pc:spChg chg="add mod">
          <ac:chgData name="이동건" userId="4ad090f6-dadd-4301-b5d0-883b88f508af" providerId="ADAL" clId="{A724DCBF-5B01-4D27-A7C2-8DEFE99425B6}" dt="2022-06-30T00:27:35.141" v="11171" actId="1076"/>
          <ac:spMkLst>
            <pc:docMk/>
            <pc:sldMk cId="110957981" sldId="329"/>
            <ac:spMk id="25" creationId="{DA64A626-3E77-412D-91B7-B92D71293778}"/>
          </ac:spMkLst>
        </pc:spChg>
        <pc:spChg chg="add mod">
          <ac:chgData name="이동건" userId="4ad090f6-dadd-4301-b5d0-883b88f508af" providerId="ADAL" clId="{A724DCBF-5B01-4D27-A7C2-8DEFE99425B6}" dt="2022-06-30T00:27:35.141" v="11171" actId="1076"/>
          <ac:spMkLst>
            <pc:docMk/>
            <pc:sldMk cId="110957981" sldId="329"/>
            <ac:spMk id="26" creationId="{F42A1A76-16AE-4900-B65D-FC08735FF4E2}"/>
          </ac:spMkLst>
        </pc:spChg>
        <pc:spChg chg="add mod">
          <ac:chgData name="이동건" userId="4ad090f6-dadd-4301-b5d0-883b88f508af" providerId="ADAL" clId="{A724DCBF-5B01-4D27-A7C2-8DEFE99425B6}" dt="2022-06-30T00:27:35.141" v="11171" actId="1076"/>
          <ac:spMkLst>
            <pc:docMk/>
            <pc:sldMk cId="110957981" sldId="329"/>
            <ac:spMk id="27" creationId="{A22CB99A-BE71-4D43-AA58-ECFE05C29F60}"/>
          </ac:spMkLst>
        </pc:spChg>
        <pc:spChg chg="add mod">
          <ac:chgData name="이동건" userId="4ad090f6-dadd-4301-b5d0-883b88f508af" providerId="ADAL" clId="{A724DCBF-5B01-4D27-A7C2-8DEFE99425B6}" dt="2022-06-30T00:26:00.296" v="11107" actId="1076"/>
          <ac:spMkLst>
            <pc:docMk/>
            <pc:sldMk cId="110957981" sldId="329"/>
            <ac:spMk id="35" creationId="{4E58F3A4-8023-47B9-8D3E-4D3077C44ADB}"/>
          </ac:spMkLst>
        </pc:spChg>
        <pc:grpChg chg="mod">
          <ac:chgData name="이동건" userId="4ad090f6-dadd-4301-b5d0-883b88f508af" providerId="ADAL" clId="{A724DCBF-5B01-4D27-A7C2-8DEFE99425B6}" dt="2022-06-30T00:27:23.084" v="11168" actId="1076"/>
          <ac:grpSpMkLst>
            <pc:docMk/>
            <pc:sldMk cId="110957981" sldId="329"/>
            <ac:grpSpMk id="2" creationId="{CEDC8779-2BDA-4F50-9050-4D32C5882A98}"/>
          </ac:grpSpMkLst>
        </pc:grpChg>
        <pc:grpChg chg="del">
          <ac:chgData name="이동건" userId="4ad090f6-dadd-4301-b5d0-883b88f508af" providerId="ADAL" clId="{A724DCBF-5B01-4D27-A7C2-8DEFE99425B6}" dt="2022-06-30T00:06:56.767" v="10827" actId="478"/>
          <ac:grpSpMkLst>
            <pc:docMk/>
            <pc:sldMk cId="110957981" sldId="329"/>
            <ac:grpSpMk id="3" creationId="{60706CD5-3192-4AF3-A461-F3E8B1B72B32}"/>
          </ac:grpSpMkLst>
        </pc:grpChg>
        <pc:picChg chg="del mod">
          <ac:chgData name="이동건" userId="4ad090f6-dadd-4301-b5d0-883b88f508af" providerId="ADAL" clId="{A724DCBF-5B01-4D27-A7C2-8DEFE99425B6}" dt="2022-06-30T00:04:52.252" v="10799"/>
          <ac:picMkLst>
            <pc:docMk/>
            <pc:sldMk cId="110957981" sldId="329"/>
            <ac:picMk id="11" creationId="{A3C76E9C-2026-45A0-9A7E-8B251E431F00}"/>
          </ac:picMkLst>
        </pc:picChg>
        <pc:picChg chg="add del mod">
          <ac:chgData name="이동건" userId="4ad090f6-dadd-4301-b5d0-883b88f508af" providerId="ADAL" clId="{A724DCBF-5B01-4D27-A7C2-8DEFE99425B6}" dt="2022-06-30T00:11:57.990" v="10839" actId="478"/>
          <ac:picMkLst>
            <pc:docMk/>
            <pc:sldMk cId="110957981" sldId="329"/>
            <ac:picMk id="2050" creationId="{F6BB893A-4FE1-4899-BC6C-45290776F46C}"/>
          </ac:picMkLst>
        </pc:picChg>
        <pc:picChg chg="add del">
          <ac:chgData name="이동건" userId="4ad090f6-dadd-4301-b5d0-883b88f508af" providerId="ADAL" clId="{A724DCBF-5B01-4D27-A7C2-8DEFE99425B6}" dt="2022-06-30T00:11:57.298" v="10838" actId="478"/>
          <ac:picMkLst>
            <pc:docMk/>
            <pc:sldMk cId="110957981" sldId="329"/>
            <ac:picMk id="2052" creationId="{F3E5D2F9-B448-457C-8CB6-69E00F51F787}"/>
          </ac:picMkLst>
        </pc:picChg>
        <pc:picChg chg="add mod">
          <ac:chgData name="이동건" userId="4ad090f6-dadd-4301-b5d0-883b88f508af" providerId="ADAL" clId="{A724DCBF-5B01-4D27-A7C2-8DEFE99425B6}" dt="2022-06-30T00:12:07.607" v="10842" actId="1076"/>
          <ac:picMkLst>
            <pc:docMk/>
            <pc:sldMk cId="110957981" sldId="329"/>
            <ac:picMk id="2054" creationId="{4FE8C28B-252E-49A3-90C5-CC51ED2D797C}"/>
          </ac:picMkLst>
        </pc:picChg>
        <pc:picChg chg="mod">
          <ac:chgData name="이동건" userId="4ad090f6-dadd-4301-b5d0-883b88f508af" providerId="ADAL" clId="{A724DCBF-5B01-4D27-A7C2-8DEFE99425B6}" dt="2022-06-30T00:27:23.084" v="11168" actId="1076"/>
          <ac:picMkLst>
            <pc:docMk/>
            <pc:sldMk cId="110957981" sldId="329"/>
            <ac:picMk id="8200" creationId="{6DC3BF1C-3406-4540-AF6F-2F2B9A52A0EB}"/>
          </ac:picMkLst>
        </pc:picChg>
      </pc:sldChg>
      <pc:sldChg chg="del">
        <pc:chgData name="이동건" userId="4ad090f6-dadd-4301-b5d0-883b88f508af" providerId="ADAL" clId="{A724DCBF-5B01-4D27-A7C2-8DEFE99425B6}" dt="2022-06-23T06:57:35.629" v="14" actId="2696"/>
        <pc:sldMkLst>
          <pc:docMk/>
          <pc:sldMk cId="819189611" sldId="330"/>
        </pc:sldMkLst>
      </pc:sldChg>
      <pc:sldChg chg="del">
        <pc:chgData name="이동건" userId="4ad090f6-dadd-4301-b5d0-883b88f508af" providerId="ADAL" clId="{A724DCBF-5B01-4D27-A7C2-8DEFE99425B6}" dt="2022-06-23T06:57:37.757" v="25" actId="2696"/>
        <pc:sldMkLst>
          <pc:docMk/>
          <pc:sldMk cId="3480425861" sldId="331"/>
        </pc:sldMkLst>
      </pc:sldChg>
      <pc:sldChg chg="del">
        <pc:chgData name="이동건" userId="4ad090f6-dadd-4301-b5d0-883b88f508af" providerId="ADAL" clId="{A724DCBF-5B01-4D27-A7C2-8DEFE99425B6}" dt="2022-06-23T06:57:35.474" v="9" actId="2696"/>
        <pc:sldMkLst>
          <pc:docMk/>
          <pc:sldMk cId="3460080696" sldId="332"/>
        </pc:sldMkLst>
      </pc:sldChg>
      <pc:sldChg chg="del">
        <pc:chgData name="이동건" userId="4ad090f6-dadd-4301-b5d0-883b88f508af" providerId="ADAL" clId="{A724DCBF-5B01-4D27-A7C2-8DEFE99425B6}" dt="2022-06-23T06:57:35.488" v="10" actId="2696"/>
        <pc:sldMkLst>
          <pc:docMk/>
          <pc:sldMk cId="3193086157" sldId="334"/>
        </pc:sldMkLst>
      </pc:sldChg>
      <pc:sldChg chg="del">
        <pc:chgData name="이동건" userId="4ad090f6-dadd-4301-b5d0-883b88f508af" providerId="ADAL" clId="{A724DCBF-5B01-4D27-A7C2-8DEFE99425B6}" dt="2022-06-23T06:57:35.524" v="12" actId="2696"/>
        <pc:sldMkLst>
          <pc:docMk/>
          <pc:sldMk cId="890414131" sldId="336"/>
        </pc:sldMkLst>
      </pc:sldChg>
      <pc:sldChg chg="del">
        <pc:chgData name="이동건" userId="4ad090f6-dadd-4301-b5d0-883b88f508af" providerId="ADAL" clId="{A724DCBF-5B01-4D27-A7C2-8DEFE99425B6}" dt="2022-06-23T06:57:35.580" v="13" actId="2696"/>
        <pc:sldMkLst>
          <pc:docMk/>
          <pc:sldMk cId="2434866842" sldId="341"/>
        </pc:sldMkLst>
      </pc:sldChg>
      <pc:sldChg chg="del">
        <pc:chgData name="이동건" userId="4ad090f6-dadd-4301-b5d0-883b88f508af" providerId="ADAL" clId="{A724DCBF-5B01-4D27-A7C2-8DEFE99425B6}" dt="2022-06-23T06:57:35.339" v="8" actId="2696"/>
        <pc:sldMkLst>
          <pc:docMk/>
          <pc:sldMk cId="3108313203" sldId="346"/>
        </pc:sldMkLst>
      </pc:sldChg>
      <pc:sldChg chg="del">
        <pc:chgData name="이동건" userId="4ad090f6-dadd-4301-b5d0-883b88f508af" providerId="ADAL" clId="{A724DCBF-5B01-4D27-A7C2-8DEFE99425B6}" dt="2022-06-23T06:57:35.507" v="11" actId="2696"/>
        <pc:sldMkLst>
          <pc:docMk/>
          <pc:sldMk cId="3078918584" sldId="349"/>
        </pc:sldMkLst>
      </pc:sldChg>
      <pc:sldChg chg="del">
        <pc:chgData name="이동건" userId="4ad090f6-dadd-4301-b5d0-883b88f508af" providerId="ADAL" clId="{A724DCBF-5B01-4D27-A7C2-8DEFE99425B6}" dt="2022-06-23T06:57:34.994" v="5" actId="2696"/>
        <pc:sldMkLst>
          <pc:docMk/>
          <pc:sldMk cId="2575669866" sldId="12490"/>
        </pc:sldMkLst>
      </pc:sldChg>
      <pc:sldChg chg="del">
        <pc:chgData name="이동건" userId="4ad090f6-dadd-4301-b5d0-883b88f508af" providerId="ADAL" clId="{A724DCBF-5B01-4D27-A7C2-8DEFE99425B6}" dt="2022-06-23T06:57:35.201" v="6" actId="2696"/>
        <pc:sldMkLst>
          <pc:docMk/>
          <pc:sldMk cId="2773598833" sldId="12491"/>
        </pc:sldMkLst>
      </pc:sldChg>
      <pc:sldChg chg="addSp delSp modSp ord modTransition">
        <pc:chgData name="이동건" userId="4ad090f6-dadd-4301-b5d0-883b88f508af" providerId="ADAL" clId="{A724DCBF-5B01-4D27-A7C2-8DEFE99425B6}" dt="2022-06-24T02:00:56.272" v="1026"/>
        <pc:sldMkLst>
          <pc:docMk/>
          <pc:sldMk cId="2611698519" sldId="12492"/>
        </pc:sldMkLst>
        <pc:spChg chg="del">
          <ac:chgData name="이동건" userId="4ad090f6-dadd-4301-b5d0-883b88f508af" providerId="ADAL" clId="{A724DCBF-5B01-4D27-A7C2-8DEFE99425B6}" dt="2022-06-23T06:57:45.319" v="26" actId="478"/>
          <ac:spMkLst>
            <pc:docMk/>
            <pc:sldMk cId="2611698519" sldId="12492"/>
            <ac:spMk id="2" creationId="{BB2B7D2A-B07C-4C03-9A74-E115C456BAD5}"/>
          </ac:spMkLst>
        </pc:spChg>
        <pc:spChg chg="del">
          <ac:chgData name="이동건" userId="4ad090f6-dadd-4301-b5d0-883b88f508af" providerId="ADAL" clId="{A724DCBF-5B01-4D27-A7C2-8DEFE99425B6}" dt="2022-06-23T06:57:45.319" v="26" actId="478"/>
          <ac:spMkLst>
            <pc:docMk/>
            <pc:sldMk cId="2611698519" sldId="12492"/>
            <ac:spMk id="6" creationId="{9E21DE82-AFE7-43B7-8CBC-54C682FBC79F}"/>
          </ac:spMkLst>
        </pc:spChg>
        <pc:spChg chg="del">
          <ac:chgData name="이동건" userId="4ad090f6-dadd-4301-b5d0-883b88f508af" providerId="ADAL" clId="{A724DCBF-5B01-4D27-A7C2-8DEFE99425B6}" dt="2022-06-23T06:57:45.319" v="26" actId="478"/>
          <ac:spMkLst>
            <pc:docMk/>
            <pc:sldMk cId="2611698519" sldId="12492"/>
            <ac:spMk id="8" creationId="{7B4FCAFE-5ADF-4057-B56D-2EB53A9CE761}"/>
          </ac:spMkLst>
        </pc:spChg>
        <pc:spChg chg="del">
          <ac:chgData name="이동건" userId="4ad090f6-dadd-4301-b5d0-883b88f508af" providerId="ADAL" clId="{A724DCBF-5B01-4D27-A7C2-8DEFE99425B6}" dt="2022-06-23T06:57:45.319" v="26" actId="478"/>
          <ac:spMkLst>
            <pc:docMk/>
            <pc:sldMk cId="2611698519" sldId="12492"/>
            <ac:spMk id="9" creationId="{E2B2BCF7-64B9-4CB1-8AE7-62E09D7B865C}"/>
          </ac:spMkLst>
        </pc:spChg>
        <pc:spChg chg="del">
          <ac:chgData name="이동건" userId="4ad090f6-dadd-4301-b5d0-883b88f508af" providerId="ADAL" clId="{A724DCBF-5B01-4D27-A7C2-8DEFE99425B6}" dt="2022-06-23T06:57:45.319" v="26" actId="478"/>
          <ac:spMkLst>
            <pc:docMk/>
            <pc:sldMk cId="2611698519" sldId="12492"/>
            <ac:spMk id="10" creationId="{2B739338-C210-4DA0-92A5-FB482E5F976A}"/>
          </ac:spMkLst>
        </pc:spChg>
        <pc:spChg chg="add del mod">
          <ac:chgData name="이동건" userId="4ad090f6-dadd-4301-b5d0-883b88f508af" providerId="ADAL" clId="{A724DCBF-5B01-4D27-A7C2-8DEFE99425B6}" dt="2022-06-23T07:06:01.961" v="240" actId="478"/>
          <ac:spMkLst>
            <pc:docMk/>
            <pc:sldMk cId="2611698519" sldId="12492"/>
            <ac:spMk id="13" creationId="{4252FEAC-B76D-425A-A07E-39BCDF3C891B}"/>
          </ac:spMkLst>
        </pc:spChg>
        <pc:spChg chg="del">
          <ac:chgData name="이동건" userId="4ad090f6-dadd-4301-b5d0-883b88f508af" providerId="ADAL" clId="{A724DCBF-5B01-4D27-A7C2-8DEFE99425B6}" dt="2022-06-23T06:57:45.319" v="26" actId="478"/>
          <ac:spMkLst>
            <pc:docMk/>
            <pc:sldMk cId="2611698519" sldId="12492"/>
            <ac:spMk id="14" creationId="{FFD278CF-3499-49C6-B7ED-B691C11191BF}"/>
          </ac:spMkLst>
        </pc:spChg>
        <pc:spChg chg="add del mod">
          <ac:chgData name="이동건" userId="4ad090f6-dadd-4301-b5d0-883b88f508af" providerId="ADAL" clId="{A724DCBF-5B01-4D27-A7C2-8DEFE99425B6}" dt="2022-06-23T07:06:01.961" v="240" actId="478"/>
          <ac:spMkLst>
            <pc:docMk/>
            <pc:sldMk cId="2611698519" sldId="12492"/>
            <ac:spMk id="15" creationId="{4A715BED-2C73-4CA8-8B36-3E45F2DDBE84}"/>
          </ac:spMkLst>
        </pc:spChg>
        <pc:spChg chg="add del mod">
          <ac:chgData name="이동건" userId="4ad090f6-dadd-4301-b5d0-883b88f508af" providerId="ADAL" clId="{A724DCBF-5B01-4D27-A7C2-8DEFE99425B6}" dt="2022-06-23T07:06:01.961" v="240" actId="478"/>
          <ac:spMkLst>
            <pc:docMk/>
            <pc:sldMk cId="2611698519" sldId="12492"/>
            <ac:spMk id="16" creationId="{AB928391-4E9D-4512-B75C-9FE4C2B891E1}"/>
          </ac:spMkLst>
        </pc:spChg>
        <pc:spChg chg="add del mod">
          <ac:chgData name="이동건" userId="4ad090f6-dadd-4301-b5d0-883b88f508af" providerId="ADAL" clId="{A724DCBF-5B01-4D27-A7C2-8DEFE99425B6}" dt="2022-06-23T07:06:01.961" v="240" actId="478"/>
          <ac:spMkLst>
            <pc:docMk/>
            <pc:sldMk cId="2611698519" sldId="12492"/>
            <ac:spMk id="17" creationId="{C198E9E7-AFD2-4E0D-86EC-E3D801C707C9}"/>
          </ac:spMkLst>
        </pc:spChg>
        <pc:spChg chg="add del mod">
          <ac:chgData name="이동건" userId="4ad090f6-dadd-4301-b5d0-883b88f508af" providerId="ADAL" clId="{A724DCBF-5B01-4D27-A7C2-8DEFE99425B6}" dt="2022-06-23T07:06:01.961" v="240" actId="478"/>
          <ac:spMkLst>
            <pc:docMk/>
            <pc:sldMk cId="2611698519" sldId="12492"/>
            <ac:spMk id="26" creationId="{4FF490DD-B9E0-4713-8111-2D80FFAE1BDC}"/>
          </ac:spMkLst>
        </pc:spChg>
        <pc:spChg chg="add del mod">
          <ac:chgData name="이동건" userId="4ad090f6-dadd-4301-b5d0-883b88f508af" providerId="ADAL" clId="{A724DCBF-5B01-4D27-A7C2-8DEFE99425B6}" dt="2022-06-23T07:06:01.961" v="240" actId="478"/>
          <ac:spMkLst>
            <pc:docMk/>
            <pc:sldMk cId="2611698519" sldId="12492"/>
            <ac:spMk id="27" creationId="{DB1AFB2A-DCFD-4573-AF56-A91EA5A69B3C}"/>
          </ac:spMkLst>
        </pc:spChg>
        <pc:spChg chg="add del mod">
          <ac:chgData name="이동건" userId="4ad090f6-dadd-4301-b5d0-883b88f508af" providerId="ADAL" clId="{A724DCBF-5B01-4D27-A7C2-8DEFE99425B6}" dt="2022-06-23T07:06:01.961" v="240" actId="478"/>
          <ac:spMkLst>
            <pc:docMk/>
            <pc:sldMk cId="2611698519" sldId="12492"/>
            <ac:spMk id="28" creationId="{2157531E-E1E9-4A7F-A64A-D255B5C955C7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35" creationId="{4118B1B3-F928-40E1-B6F7-F510A8834F9D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36" creationId="{E107F102-36ED-473F-8FAC-8A772D9FB96D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37" creationId="{DD62BB14-61EF-4A85-8EAA-902E0B3626B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38" creationId="{AF541428-A02C-421B-A88D-05DDF1D13DEA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39" creationId="{FD72E621-0264-4B97-B351-0800ABA44F6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0" creationId="{D8664E4F-4132-4BA8-879F-90E1294F8BA4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1" creationId="{1E6487F1-96AF-40B6-8412-66679B87FCE4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2" creationId="{61CED66B-1508-43CE-876C-0AB2CC7A85E3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3" creationId="{5210A276-EB5F-466C-B01F-D3FEB716F309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4" creationId="{85C03238-5940-4CE1-B5F5-641308764540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5" creationId="{EAEA6B8E-6DCB-4040-9600-C8C1DF7EF440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6" creationId="{7D178E48-9A38-4C07-BD61-FA5B830A4202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7" creationId="{5055E3DC-D638-4937-A027-D7697636EF50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8" creationId="{7E32A3D1-D86C-4891-B9BD-36AD77679C6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9" creationId="{92FC63AF-A2B7-4C28-9394-233B4517306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0" creationId="{586E8F40-22BC-46DB-BFE5-E3B59EB89DCB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1" creationId="{C46D2EED-6B29-4E27-8194-D3F4A0D14DF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2" creationId="{FE44EEEB-1399-4E2A-AAB0-ECBA2CCD16E2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3" creationId="{DE916C35-D941-4A5B-B474-93227FE748EE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4" creationId="{94B44303-FE0D-42B1-A984-49FB797B6D5C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5" creationId="{0B117EB7-4C4A-4ECD-8761-A5404AAC5CBD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6" creationId="{7F88B785-C91B-4DB4-88BC-89985C2CA28E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7" creationId="{D8D5C8BF-5E8B-42AA-9DBA-061894D6F1DB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8" creationId="{570BE5F5-DFBF-4045-B05D-AC4810E79E86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9" creationId="{DCE943B7-F4E6-4757-B4C8-91A957B649CE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0" creationId="{49CEC02D-5D8C-4FF4-A741-FC662FB35FF7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1" creationId="{5FBFD95E-32E7-4BC7-9F05-9F766BE27B70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2" creationId="{AC66AD99-0080-4DBE-A8C1-AA806106266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3" creationId="{22E952C1-8135-4458-85F6-49B6143762AD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4" creationId="{FD15B3BC-3688-4002-BBBF-3E4E650CB769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5" creationId="{4D509646-1D0A-4591-A657-40D381E98C03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6" creationId="{20699755-8430-4D9D-BCDE-DC370139025E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7" creationId="{047D38C4-B0B2-45DF-8A6B-25B2FB2EF588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8" creationId="{B38BA54A-33A4-44AD-85C6-0D98153D99AB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9" creationId="{AD71AB47-F098-4BFA-AA8B-5089905833F4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0" creationId="{A27B1409-8C4C-41C5-94AB-1B6669B682A7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1" creationId="{32D885ED-4289-462E-B69D-04529EE46A08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2" creationId="{106D2C03-A7F5-4771-B401-F45025CE0206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3" creationId="{B28923B0-3503-4ABA-9A7A-ED3B06818009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4" creationId="{F28199BD-52A5-4E00-9589-D1C54FAAE5F8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5" creationId="{4ABFD513-AD13-4CC7-9981-AC0D4FA450DA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6" creationId="{00C63DF6-E9EF-4EC6-9044-7BBDBF9A973C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7" creationId="{0BBDA9AD-5DDD-4B86-893A-BD36652167CA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8" creationId="{18CA2B85-FC6C-404F-B789-E1937B315A7A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9" creationId="{ACC4350D-5B40-437A-A44F-90D33D43AD77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0" creationId="{B2901E25-59FA-428F-8813-E29E530C5384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1" creationId="{14ECEDF3-4669-4D87-9F20-8ABED7836CB2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2" creationId="{AEC8985C-C426-4D3F-B357-BB4A3A1E2F42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3" creationId="{AA4E4764-0B41-44E1-923A-992260BE13F8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4" creationId="{1E507207-8723-4B81-AA91-E77605C310EA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5" creationId="{2B3E4AE2-69FD-4A40-BE6E-48DE317EF246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6" creationId="{BC046DE6-6924-4798-9940-3E0A31B25B2B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7" creationId="{ADADF510-40D9-4CE5-9F21-0A097A946C5B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8" creationId="{AFD48B70-2F37-499D-B997-F50A3C403DF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9" creationId="{031D85AF-9076-408D-A4C4-7B6B6F083E97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0" creationId="{1D4E5130-1E59-46DC-BA3E-EB3D99001828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1" creationId="{A155A204-D493-446E-BBB0-721CB602AE1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2" creationId="{55688D9C-65D0-4DCC-8D99-43CB512133D8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3" creationId="{C7E23CF6-3F47-40B2-9580-2B2555396B6A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4" creationId="{42562156-3C82-4EF3-B210-906B673C54EC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5" creationId="{BB590342-6BC4-4CF1-B46E-F1D0D3A9BDF6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6" creationId="{92406936-50B9-417A-A3C0-59F7AFCDB550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7" creationId="{903E248C-9665-4A0B-85D6-A04419F5AC2E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8" creationId="{5C6148A9-4F4F-4CD0-B61F-713A86F1A80A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9" creationId="{DEF365E4-9B6D-4F74-A498-33208B81A567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0" creationId="{CB69CA9D-DFDE-4BFD-A226-C6F0BAE935CD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1" creationId="{E0F085A6-6EB0-4B88-B449-C5AB64453986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2" creationId="{113AD7BE-2F85-4C19-AD5A-590BB13EF8E1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3" creationId="{508FFDE6-A5D7-4954-85C4-6C3CB64450B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4" creationId="{4EDA1AB7-7882-44F1-87A0-ECE7C6D7B9B8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5" creationId="{09DCFEE2-DF4A-40A9-A42A-D8F71F216206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6" creationId="{71CECDF7-AA8F-4010-8F74-59F2251EAEFF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7" creationId="{E19BC595-262C-43BC-ACE9-9E2533D50A96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8" creationId="{6BEE1EC6-320B-4700-9BC3-86C838A2D38C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9" creationId="{3CBD2C3B-3512-4CD6-BBAB-1C56D7322CD0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0" creationId="{694BF675-4B41-43E5-81C1-25A3DCADA031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1" creationId="{1E4D2819-4508-44CD-B497-1D6E784F9F6C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2" creationId="{21C0396F-EB97-4DF1-86F3-7E660E7F79B4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3" creationId="{A72FEEB8-1A1F-4CFD-A0CE-A2CC89ED2241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4" creationId="{1AD43556-2AA8-481F-9DCD-E28906439973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5" creationId="{BAA06561-6BDF-41EE-859B-F5414237D8E1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6" creationId="{A4BBDF4D-5275-43AF-BE8E-D03F5BC9CAC0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7" creationId="{1AB5CEC3-A184-42E1-942C-DEC0F0B142D4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8" creationId="{492F4E8A-B4F0-4C13-9508-7C4FBD4AD8EA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9" creationId="{B21226C1-CDE9-4910-BE70-7DBC0A1DBE69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20" creationId="{98D42E51-FE0F-48AA-8726-0C79AD714550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21" creationId="{023BC861-A4E1-4051-AF91-CFF7E4B6882D}"/>
          </ac:spMkLst>
        </pc:spChg>
        <pc:spChg chg="add del mod">
          <ac:chgData name="이동건" userId="4ad090f6-dadd-4301-b5d0-883b88f508af" providerId="ADAL" clId="{A724DCBF-5B01-4D27-A7C2-8DEFE99425B6}" dt="2022-06-23T08:05:08.589" v="954" actId="478"/>
          <ac:spMkLst>
            <pc:docMk/>
            <pc:sldMk cId="2611698519" sldId="12492"/>
            <ac:spMk id="122" creationId="{5752D7F6-DA74-4258-B1A7-D1A2C9BF572C}"/>
          </ac:spMkLst>
        </pc:spChg>
        <pc:spChg chg="add del mod">
          <ac:chgData name="이동건" userId="4ad090f6-dadd-4301-b5d0-883b88f508af" providerId="ADAL" clId="{A724DCBF-5B01-4D27-A7C2-8DEFE99425B6}" dt="2022-06-23T08:05:08.589" v="954" actId="478"/>
          <ac:spMkLst>
            <pc:docMk/>
            <pc:sldMk cId="2611698519" sldId="12492"/>
            <ac:spMk id="124" creationId="{9660E8A6-49E7-4D3C-85AB-986486FC2126}"/>
          </ac:spMkLst>
        </pc:spChg>
        <pc:spChg chg="add del mod">
          <ac:chgData name="이동건" userId="4ad090f6-dadd-4301-b5d0-883b88f508af" providerId="ADAL" clId="{A724DCBF-5B01-4D27-A7C2-8DEFE99425B6}" dt="2022-06-23T08:05:08.589" v="954" actId="478"/>
          <ac:spMkLst>
            <pc:docMk/>
            <pc:sldMk cId="2611698519" sldId="12492"/>
            <ac:spMk id="127" creationId="{F57C2ADD-DB26-4465-AB4A-F85E8DEF4951}"/>
          </ac:spMkLst>
        </pc:spChg>
        <pc:spChg chg="add del mod">
          <ac:chgData name="이동건" userId="4ad090f6-dadd-4301-b5d0-883b88f508af" providerId="ADAL" clId="{A724DCBF-5B01-4D27-A7C2-8DEFE99425B6}" dt="2022-06-23T08:05:08.589" v="954" actId="478"/>
          <ac:spMkLst>
            <pc:docMk/>
            <pc:sldMk cId="2611698519" sldId="12492"/>
            <ac:spMk id="128" creationId="{4490FED1-3238-49FF-A586-C849CC9FAECC}"/>
          </ac:spMkLst>
        </pc:spChg>
        <pc:spChg chg="add del mod">
          <ac:chgData name="이동건" userId="4ad090f6-dadd-4301-b5d0-883b88f508af" providerId="ADAL" clId="{A724DCBF-5B01-4D27-A7C2-8DEFE99425B6}" dt="2022-06-23T08:05:08.589" v="954" actId="478"/>
          <ac:spMkLst>
            <pc:docMk/>
            <pc:sldMk cId="2611698519" sldId="12492"/>
            <ac:spMk id="129" creationId="{5309E5BB-2A18-4FCE-91BD-9DDAC510D7B8}"/>
          </ac:spMkLst>
        </pc:spChg>
        <pc:spChg chg="add del mod">
          <ac:chgData name="이동건" userId="4ad090f6-dadd-4301-b5d0-883b88f508af" providerId="ADAL" clId="{A724DCBF-5B01-4D27-A7C2-8DEFE99425B6}" dt="2022-06-23T08:05:08.589" v="954" actId="478"/>
          <ac:spMkLst>
            <pc:docMk/>
            <pc:sldMk cId="2611698519" sldId="12492"/>
            <ac:spMk id="130" creationId="{5758F910-DB5A-438E-BCAE-D5337E173D48}"/>
          </ac:spMkLst>
        </pc:spChg>
        <pc:spChg chg="add del mod">
          <ac:chgData name="이동건" userId="4ad090f6-dadd-4301-b5d0-883b88f508af" providerId="ADAL" clId="{A724DCBF-5B01-4D27-A7C2-8DEFE99425B6}" dt="2022-06-23T08:05:08.589" v="954" actId="478"/>
          <ac:spMkLst>
            <pc:docMk/>
            <pc:sldMk cId="2611698519" sldId="12492"/>
            <ac:spMk id="132" creationId="{642986C5-D3A4-4A6C-842C-BF2068A6268D}"/>
          </ac:spMkLst>
        </pc:spChg>
        <pc:grpChg chg="del">
          <ac:chgData name="이동건" userId="4ad090f6-dadd-4301-b5d0-883b88f508af" providerId="ADAL" clId="{A724DCBF-5B01-4D27-A7C2-8DEFE99425B6}" dt="2022-06-23T06:57:45.319" v="26" actId="478"/>
          <ac:grpSpMkLst>
            <pc:docMk/>
            <pc:sldMk cId="2611698519" sldId="12492"/>
            <ac:grpSpMk id="11" creationId="{1C4ED55A-290D-4E2F-8D4B-43BBCFB21C40}"/>
          </ac:grpSpMkLst>
        </pc:grpChg>
        <pc:grpChg chg="add del mod">
          <ac:chgData name="이동건" userId="4ad090f6-dadd-4301-b5d0-883b88f508af" providerId="ADAL" clId="{A724DCBF-5B01-4D27-A7C2-8DEFE99425B6}" dt="2022-06-23T07:06:01.961" v="240" actId="478"/>
          <ac:grpSpMkLst>
            <pc:docMk/>
            <pc:sldMk cId="2611698519" sldId="12492"/>
            <ac:grpSpMk id="18" creationId="{A0CFA144-8D0F-41FA-A56B-65A5F68432D1}"/>
          </ac:grpSpMkLst>
        </pc:grpChg>
        <pc:grpChg chg="add del mod">
          <ac:chgData name="이동건" userId="4ad090f6-dadd-4301-b5d0-883b88f508af" providerId="ADAL" clId="{A724DCBF-5B01-4D27-A7C2-8DEFE99425B6}" dt="2022-06-23T08:05:08.589" v="954" actId="478"/>
          <ac:grpSpMkLst>
            <pc:docMk/>
            <pc:sldMk cId="2611698519" sldId="12492"/>
            <ac:grpSpMk id="31" creationId="{149ADC69-77C3-4610-87F4-E736683E6BAD}"/>
          </ac:grpSpMkLst>
        </pc:grpChg>
        <pc:graphicFrameChg chg="add del mod ord modGraphic">
          <ac:chgData name="이동건" userId="4ad090f6-dadd-4301-b5d0-883b88f508af" providerId="ADAL" clId="{A724DCBF-5B01-4D27-A7C2-8DEFE99425B6}" dt="2022-06-23T07:59:44.634" v="898" actId="478"/>
          <ac:graphicFrameMkLst>
            <pc:docMk/>
            <pc:sldMk cId="2611698519" sldId="12492"/>
            <ac:graphicFrameMk id="12" creationId="{9C2A5FDA-69D9-4E18-A021-421A9698A482}"/>
          </ac:graphicFrameMkLst>
        </pc:graphicFrameChg>
        <pc:graphicFrameChg chg="add del modGraphic">
          <ac:chgData name="이동건" userId="4ad090f6-dadd-4301-b5d0-883b88f508af" providerId="ADAL" clId="{A724DCBF-5B01-4D27-A7C2-8DEFE99425B6}" dt="2022-06-23T06:58:52.619" v="31" actId="478"/>
          <ac:graphicFrameMkLst>
            <pc:docMk/>
            <pc:sldMk cId="2611698519" sldId="12492"/>
            <ac:graphicFrameMk id="29" creationId="{42673465-09E2-4986-9144-FE806A9EB434}"/>
          </ac:graphicFrameMkLst>
        </pc:graphicFrameChg>
        <pc:graphicFrameChg chg="add mod ord modGraphic">
          <ac:chgData name="이동건" userId="4ad090f6-dadd-4301-b5d0-883b88f508af" providerId="ADAL" clId="{A724DCBF-5B01-4D27-A7C2-8DEFE99425B6}" dt="2022-06-23T08:08:30.698" v="1024"/>
          <ac:graphicFrameMkLst>
            <pc:docMk/>
            <pc:sldMk cId="2611698519" sldId="12492"/>
            <ac:graphicFrameMk id="140" creationId="{58AC2E98-493A-4151-A318-DCCD9C0EC4A8}"/>
          </ac:graphicFrameMkLst>
        </pc:graphicFrameChg>
        <pc:picChg chg="mod">
          <ac:chgData name="이동건" userId="4ad090f6-dadd-4301-b5d0-883b88f508af" providerId="ADAL" clId="{A724DCBF-5B01-4D27-A7C2-8DEFE99425B6}" dt="2022-06-23T08:07:54.863" v="1001" actId="1076"/>
          <ac:picMkLst>
            <pc:docMk/>
            <pc:sldMk cId="2611698519" sldId="12492"/>
            <ac:picMk id="2" creationId="{1A87AE62-E078-DAD3-CCC6-22C0C0E77408}"/>
          </ac:picMkLst>
        </pc:picChg>
        <pc:picChg chg="add del mod">
          <ac:chgData name="이동건" userId="4ad090f6-dadd-4301-b5d0-883b88f508af" providerId="ADAL" clId="{A724DCBF-5B01-4D27-A7C2-8DEFE99425B6}" dt="2022-06-23T07:06:01.961" v="240" actId="478"/>
          <ac:picMkLst>
            <pc:docMk/>
            <pc:sldMk cId="2611698519" sldId="12492"/>
            <ac:picMk id="21" creationId="{6C28A087-569B-4D13-9E13-405105A5AE7C}"/>
          </ac:picMkLst>
        </pc:picChg>
        <pc:picChg chg="add del mod">
          <ac:chgData name="이동건" userId="4ad090f6-dadd-4301-b5d0-883b88f508af" providerId="ADAL" clId="{A724DCBF-5B01-4D27-A7C2-8DEFE99425B6}" dt="2022-06-23T07:06:01.961" v="240" actId="478"/>
          <ac:picMkLst>
            <pc:docMk/>
            <pc:sldMk cId="2611698519" sldId="12492"/>
            <ac:picMk id="22" creationId="{3D717769-654F-4B91-BE79-E4F25D291D04}"/>
          </ac:picMkLst>
        </pc:picChg>
        <pc:picChg chg="add del mod">
          <ac:chgData name="이동건" userId="4ad090f6-dadd-4301-b5d0-883b88f508af" providerId="ADAL" clId="{A724DCBF-5B01-4D27-A7C2-8DEFE99425B6}" dt="2022-06-23T07:06:01.961" v="240" actId="478"/>
          <ac:picMkLst>
            <pc:docMk/>
            <pc:sldMk cId="2611698519" sldId="12492"/>
            <ac:picMk id="23" creationId="{6411E58B-4BB5-4114-8F9F-18065A6B9128}"/>
          </ac:picMkLst>
        </pc:picChg>
        <pc:picChg chg="add del mod">
          <ac:chgData name="이동건" userId="4ad090f6-dadd-4301-b5d0-883b88f508af" providerId="ADAL" clId="{A724DCBF-5B01-4D27-A7C2-8DEFE99425B6}" dt="2022-06-23T07:06:01.961" v="240" actId="478"/>
          <ac:picMkLst>
            <pc:docMk/>
            <pc:sldMk cId="2611698519" sldId="12492"/>
            <ac:picMk id="24" creationId="{BAB18F41-4522-402B-8E34-72DB36C9DF2A}"/>
          </ac:picMkLst>
        </pc:picChg>
        <pc:picChg chg="add del mod">
          <ac:chgData name="이동건" userId="4ad090f6-dadd-4301-b5d0-883b88f508af" providerId="ADAL" clId="{A724DCBF-5B01-4D27-A7C2-8DEFE99425B6}" dt="2022-06-23T07:06:01.961" v="240" actId="478"/>
          <ac:picMkLst>
            <pc:docMk/>
            <pc:sldMk cId="2611698519" sldId="12492"/>
            <ac:picMk id="25" creationId="{D4BD5509-FF2E-4570-9231-A5E6806B9D08}"/>
          </ac:picMkLst>
        </pc:picChg>
        <pc:picChg chg="add del mod">
          <ac:chgData name="이동건" userId="4ad090f6-dadd-4301-b5d0-883b88f508af" providerId="ADAL" clId="{A724DCBF-5B01-4D27-A7C2-8DEFE99425B6}" dt="2022-06-23T08:05:08.589" v="954" actId="478"/>
          <ac:picMkLst>
            <pc:docMk/>
            <pc:sldMk cId="2611698519" sldId="12492"/>
            <ac:picMk id="131" creationId="{41EE1AEB-B9D3-419E-B47E-71F93D7A829B}"/>
          </ac:picMkLst>
        </pc:picChg>
        <pc:picChg chg="add mod ord modCrop">
          <ac:chgData name="이동건" userId="4ad090f6-dadd-4301-b5d0-883b88f508af" providerId="ADAL" clId="{A724DCBF-5B01-4D27-A7C2-8DEFE99425B6}" dt="2022-06-23T08:08:00.520" v="1002" actId="1076"/>
          <ac:picMkLst>
            <pc:docMk/>
            <pc:sldMk cId="2611698519" sldId="12492"/>
            <ac:picMk id="133" creationId="{24B1D008-B026-4357-BF71-9E0417C3F621}"/>
          </ac:picMkLst>
        </pc:picChg>
        <pc:cxnChg chg="add del mod">
          <ac:chgData name="이동건" userId="4ad090f6-dadd-4301-b5d0-883b88f508af" providerId="ADAL" clId="{A724DCBF-5B01-4D27-A7C2-8DEFE99425B6}" dt="2022-06-23T08:05:08.589" v="954" actId="478"/>
          <ac:cxnSpMkLst>
            <pc:docMk/>
            <pc:sldMk cId="2611698519" sldId="12492"/>
            <ac:cxnSpMk id="123" creationId="{787FCC53-761E-4735-AACD-F648F2FDF33A}"/>
          </ac:cxnSpMkLst>
        </pc:cxnChg>
        <pc:cxnChg chg="add del mod">
          <ac:chgData name="이동건" userId="4ad090f6-dadd-4301-b5d0-883b88f508af" providerId="ADAL" clId="{A724DCBF-5B01-4D27-A7C2-8DEFE99425B6}" dt="2022-06-23T08:05:08.589" v="954" actId="478"/>
          <ac:cxnSpMkLst>
            <pc:docMk/>
            <pc:sldMk cId="2611698519" sldId="12492"/>
            <ac:cxnSpMk id="125" creationId="{48476D6A-4E32-4827-AA1A-68DF7D0F07E6}"/>
          </ac:cxnSpMkLst>
        </pc:cxnChg>
        <pc:cxnChg chg="add del mod">
          <ac:chgData name="이동건" userId="4ad090f6-dadd-4301-b5d0-883b88f508af" providerId="ADAL" clId="{A724DCBF-5B01-4D27-A7C2-8DEFE99425B6}" dt="2022-06-23T08:05:08.589" v="954" actId="478"/>
          <ac:cxnSpMkLst>
            <pc:docMk/>
            <pc:sldMk cId="2611698519" sldId="12492"/>
            <ac:cxnSpMk id="126" creationId="{EA58C10D-5628-4681-98C5-312A6C9FF68F}"/>
          </ac:cxnSpMkLst>
        </pc:cxnChg>
        <pc:cxnChg chg="add mod">
          <ac:chgData name="이동건" userId="4ad090f6-dadd-4301-b5d0-883b88f508af" providerId="ADAL" clId="{A724DCBF-5B01-4D27-A7C2-8DEFE99425B6}" dt="2022-06-23T08:08:00.520" v="1002" actId="1076"/>
          <ac:cxnSpMkLst>
            <pc:docMk/>
            <pc:sldMk cId="2611698519" sldId="12492"/>
            <ac:cxnSpMk id="135" creationId="{9BB725BF-5A61-452C-9662-A5588E258245}"/>
          </ac:cxnSpMkLst>
        </pc:cxnChg>
        <pc:cxnChg chg="add mod">
          <ac:chgData name="이동건" userId="4ad090f6-dadd-4301-b5d0-883b88f508af" providerId="ADAL" clId="{A724DCBF-5B01-4D27-A7C2-8DEFE99425B6}" dt="2022-06-23T08:08:00.520" v="1002" actId="1076"/>
          <ac:cxnSpMkLst>
            <pc:docMk/>
            <pc:sldMk cId="2611698519" sldId="12492"/>
            <ac:cxnSpMk id="138" creationId="{EBF184D1-DAC1-4EEA-BA43-44CE5BFF9B61}"/>
          </ac:cxnSpMkLst>
        </pc:cxnChg>
      </pc:sldChg>
      <pc:sldChg chg="addSp delSp modSp add ord modTransition">
        <pc:chgData name="이동건" userId="4ad090f6-dadd-4301-b5d0-883b88f508af" providerId="ADAL" clId="{A724DCBF-5B01-4D27-A7C2-8DEFE99425B6}" dt="2022-06-23T07:46:42.628" v="894"/>
        <pc:sldMkLst>
          <pc:docMk/>
          <pc:sldMk cId="1449917497" sldId="12493"/>
        </pc:sldMkLst>
        <pc:spChg chg="add del mod">
          <ac:chgData name="이동건" userId="4ad090f6-dadd-4301-b5d0-883b88f508af" providerId="ADAL" clId="{A724DCBF-5B01-4D27-A7C2-8DEFE99425B6}" dt="2022-06-23T07:11:29.411" v="251" actId="478"/>
          <ac:spMkLst>
            <pc:docMk/>
            <pc:sldMk cId="1449917497" sldId="12493"/>
            <ac:spMk id="2" creationId="{B973D80D-2CFE-4778-9138-7D8163803538}"/>
          </ac:spMkLst>
        </pc:spChg>
        <pc:spChg chg="add mod">
          <ac:chgData name="이동건" userId="4ad090f6-dadd-4301-b5d0-883b88f508af" providerId="ADAL" clId="{A724DCBF-5B01-4D27-A7C2-8DEFE99425B6}" dt="2022-06-23T07:12:14.964" v="290" actId="1076"/>
          <ac:spMkLst>
            <pc:docMk/>
            <pc:sldMk cId="1449917497" sldId="12493"/>
            <ac:spMk id="5" creationId="{BBE065A9-32E4-4F59-8DD8-C25F49DB612B}"/>
          </ac:spMkLst>
        </pc:spChg>
        <pc:spChg chg="add mod">
          <ac:chgData name="이동건" userId="4ad090f6-dadd-4301-b5d0-883b88f508af" providerId="ADAL" clId="{A724DCBF-5B01-4D27-A7C2-8DEFE99425B6}" dt="2022-06-23T07:17:25.574" v="436" actId="207"/>
          <ac:spMkLst>
            <pc:docMk/>
            <pc:sldMk cId="1449917497" sldId="12493"/>
            <ac:spMk id="6" creationId="{1667D895-7DCD-409F-BD3F-95036A05F24E}"/>
          </ac:spMkLst>
        </pc:spChg>
        <pc:spChg chg="add mod">
          <ac:chgData name="이동건" userId="4ad090f6-dadd-4301-b5d0-883b88f508af" providerId="ADAL" clId="{A724DCBF-5B01-4D27-A7C2-8DEFE99425B6}" dt="2022-06-23T07:17:35.878" v="440" actId="2085"/>
          <ac:spMkLst>
            <pc:docMk/>
            <pc:sldMk cId="1449917497" sldId="12493"/>
            <ac:spMk id="7" creationId="{8D4C646A-E10C-4C77-A200-305B74566346}"/>
          </ac:spMkLst>
        </pc:spChg>
        <pc:spChg chg="add mod">
          <ac:chgData name="이동건" userId="4ad090f6-dadd-4301-b5d0-883b88f508af" providerId="ADAL" clId="{A724DCBF-5B01-4D27-A7C2-8DEFE99425B6}" dt="2022-06-23T07:18:22.895" v="469" actId="1076"/>
          <ac:spMkLst>
            <pc:docMk/>
            <pc:sldMk cId="1449917497" sldId="12493"/>
            <ac:spMk id="13" creationId="{E7A8BDF6-46AF-4726-BD2E-C77443C04B42}"/>
          </ac:spMkLst>
        </pc:spChg>
        <pc:spChg chg="del">
          <ac:chgData name="이동건" userId="4ad090f6-dadd-4301-b5d0-883b88f508af" providerId="ADAL" clId="{A724DCBF-5B01-4D27-A7C2-8DEFE99425B6}" dt="2022-06-23T07:10:56.401" v="248" actId="478"/>
          <ac:spMkLst>
            <pc:docMk/>
            <pc:sldMk cId="1449917497" sldId="12493"/>
            <ac:spMk id="122" creationId="{5752D7F6-DA74-4258-B1A7-D1A2C9BF572C}"/>
          </ac:spMkLst>
        </pc:spChg>
        <pc:spChg chg="del">
          <ac:chgData name="이동건" userId="4ad090f6-dadd-4301-b5d0-883b88f508af" providerId="ADAL" clId="{A724DCBF-5B01-4D27-A7C2-8DEFE99425B6}" dt="2022-06-23T07:10:56.401" v="248" actId="478"/>
          <ac:spMkLst>
            <pc:docMk/>
            <pc:sldMk cId="1449917497" sldId="12493"/>
            <ac:spMk id="124" creationId="{9660E8A6-49E7-4D3C-85AB-986486FC2126}"/>
          </ac:spMkLst>
        </pc:spChg>
        <pc:spChg chg="del">
          <ac:chgData name="이동건" userId="4ad090f6-dadd-4301-b5d0-883b88f508af" providerId="ADAL" clId="{A724DCBF-5B01-4D27-A7C2-8DEFE99425B6}" dt="2022-06-23T07:10:56.401" v="248" actId="478"/>
          <ac:spMkLst>
            <pc:docMk/>
            <pc:sldMk cId="1449917497" sldId="12493"/>
            <ac:spMk id="127" creationId="{F57C2ADD-DB26-4465-AB4A-F85E8DEF4951}"/>
          </ac:spMkLst>
        </pc:spChg>
        <pc:spChg chg="del">
          <ac:chgData name="이동건" userId="4ad090f6-dadd-4301-b5d0-883b88f508af" providerId="ADAL" clId="{A724DCBF-5B01-4D27-A7C2-8DEFE99425B6}" dt="2022-06-23T07:10:56.401" v="248" actId="478"/>
          <ac:spMkLst>
            <pc:docMk/>
            <pc:sldMk cId="1449917497" sldId="12493"/>
            <ac:spMk id="128" creationId="{4490FED1-3238-49FF-A586-C849CC9FAECC}"/>
          </ac:spMkLst>
        </pc:spChg>
        <pc:spChg chg="del">
          <ac:chgData name="이동건" userId="4ad090f6-dadd-4301-b5d0-883b88f508af" providerId="ADAL" clId="{A724DCBF-5B01-4D27-A7C2-8DEFE99425B6}" dt="2022-06-23T07:10:56.401" v="248" actId="478"/>
          <ac:spMkLst>
            <pc:docMk/>
            <pc:sldMk cId="1449917497" sldId="12493"/>
            <ac:spMk id="129" creationId="{5309E5BB-2A18-4FCE-91BD-9DDAC510D7B8}"/>
          </ac:spMkLst>
        </pc:spChg>
        <pc:spChg chg="add mod">
          <ac:chgData name="이동건" userId="4ad090f6-dadd-4301-b5d0-883b88f508af" providerId="ADAL" clId="{A724DCBF-5B01-4D27-A7C2-8DEFE99425B6}" dt="2022-06-23T07:20:52.074" v="509" actId="20577"/>
          <ac:spMkLst>
            <pc:docMk/>
            <pc:sldMk cId="1449917497" sldId="12493"/>
            <ac:spMk id="131" creationId="{869494B8-E612-4470-9CA4-FCD0AD7BA8F5}"/>
          </ac:spMkLst>
        </pc:spChg>
        <pc:grpChg chg="del">
          <ac:chgData name="이동건" userId="4ad090f6-dadd-4301-b5d0-883b88f508af" providerId="ADAL" clId="{A724DCBF-5B01-4D27-A7C2-8DEFE99425B6}" dt="2022-06-23T07:10:56.401" v="248" actId="478"/>
          <ac:grpSpMkLst>
            <pc:docMk/>
            <pc:sldMk cId="1449917497" sldId="12493"/>
            <ac:grpSpMk id="31" creationId="{149ADC69-77C3-4610-87F4-E736683E6BAD}"/>
          </ac:grpSpMkLst>
        </pc:grpChg>
        <pc:graphicFrameChg chg="del">
          <ac:chgData name="이동건" userId="4ad090f6-dadd-4301-b5d0-883b88f508af" providerId="ADAL" clId="{A724DCBF-5B01-4D27-A7C2-8DEFE99425B6}" dt="2022-06-23T07:10:56.401" v="248" actId="478"/>
          <ac:graphicFrameMkLst>
            <pc:docMk/>
            <pc:sldMk cId="1449917497" sldId="12493"/>
            <ac:graphicFrameMk id="12" creationId="{9C2A5FDA-69D9-4E18-A021-421A9698A482}"/>
          </ac:graphicFrameMkLst>
        </pc:graphicFrameChg>
        <pc:graphicFrameChg chg="add mod modGraphic">
          <ac:chgData name="이동건" userId="4ad090f6-dadd-4301-b5d0-883b88f508af" providerId="ADAL" clId="{A724DCBF-5B01-4D27-A7C2-8DEFE99425B6}" dt="2022-06-23T07:23:28.661" v="892" actId="20577"/>
          <ac:graphicFrameMkLst>
            <pc:docMk/>
            <pc:sldMk cId="1449917497" sldId="12493"/>
            <ac:graphicFrameMk id="130" creationId="{20FB0B20-4B5E-4DD4-BA98-F191167E4DE1}"/>
          </ac:graphicFrameMkLst>
        </pc:graphicFrameChg>
        <pc:picChg chg="add mod modCrop">
          <ac:chgData name="이동건" userId="4ad090f6-dadd-4301-b5d0-883b88f508af" providerId="ADAL" clId="{A724DCBF-5B01-4D27-A7C2-8DEFE99425B6}" dt="2022-06-23T07:19:50.691" v="483" actId="1076"/>
          <ac:picMkLst>
            <pc:docMk/>
            <pc:sldMk cId="1449917497" sldId="12493"/>
            <ac:picMk id="15" creationId="{613CD505-DD69-4F12-A19B-59D5C001EB81}"/>
          </ac:picMkLst>
        </pc:picChg>
        <pc:picChg chg="add mod modCrop">
          <ac:chgData name="이동건" userId="4ad090f6-dadd-4301-b5d0-883b88f508af" providerId="ADAL" clId="{A724DCBF-5B01-4D27-A7C2-8DEFE99425B6}" dt="2022-06-23T07:20:31.114" v="493" actId="14100"/>
          <ac:picMkLst>
            <pc:docMk/>
            <pc:sldMk cId="1449917497" sldId="12493"/>
            <ac:picMk id="17" creationId="{98F9C14E-14FC-43E1-9516-6C8E0D3A3C29}"/>
          </ac:picMkLst>
        </pc:picChg>
        <pc:picChg chg="add del mod">
          <ac:chgData name="이동건" userId="4ad090f6-dadd-4301-b5d0-883b88f508af" providerId="ADAL" clId="{A724DCBF-5B01-4D27-A7C2-8DEFE99425B6}" dt="2022-06-23T07:17:09.276" v="431" actId="1076"/>
          <ac:picMkLst>
            <pc:docMk/>
            <pc:sldMk cId="1449917497" sldId="12493"/>
            <ac:picMk id="1026" creationId="{8B60FD0D-769B-49B3-AC46-F11402F6F6B3}"/>
          </ac:picMkLst>
        </pc:picChg>
        <pc:cxnChg chg="add mod">
          <ac:chgData name="이동건" userId="4ad090f6-dadd-4301-b5d0-883b88f508af" providerId="ADAL" clId="{A724DCBF-5B01-4D27-A7C2-8DEFE99425B6}" dt="2022-06-23T07:18:27.030" v="470" actId="1076"/>
          <ac:cxnSpMkLst>
            <pc:docMk/>
            <pc:sldMk cId="1449917497" sldId="12493"/>
            <ac:cxnSpMk id="9" creationId="{8A96842C-548A-47FF-AF2F-5418EE704E2C}"/>
          </ac:cxnSpMkLst>
        </pc:cxnChg>
        <pc:cxnChg chg="del">
          <ac:chgData name="이동건" userId="4ad090f6-dadd-4301-b5d0-883b88f508af" providerId="ADAL" clId="{A724DCBF-5B01-4D27-A7C2-8DEFE99425B6}" dt="2022-06-23T07:10:56.401" v="248" actId="478"/>
          <ac:cxnSpMkLst>
            <pc:docMk/>
            <pc:sldMk cId="1449917497" sldId="12493"/>
            <ac:cxnSpMk id="123" creationId="{787FCC53-761E-4735-AACD-F648F2FDF33A}"/>
          </ac:cxnSpMkLst>
        </pc:cxnChg>
        <pc:cxnChg chg="del">
          <ac:chgData name="이동건" userId="4ad090f6-dadd-4301-b5d0-883b88f508af" providerId="ADAL" clId="{A724DCBF-5B01-4D27-A7C2-8DEFE99425B6}" dt="2022-06-23T07:10:56.401" v="248" actId="478"/>
          <ac:cxnSpMkLst>
            <pc:docMk/>
            <pc:sldMk cId="1449917497" sldId="12493"/>
            <ac:cxnSpMk id="125" creationId="{48476D6A-4E32-4827-AA1A-68DF7D0F07E6}"/>
          </ac:cxnSpMkLst>
        </pc:cxnChg>
        <pc:cxnChg chg="del">
          <ac:chgData name="이동건" userId="4ad090f6-dadd-4301-b5d0-883b88f508af" providerId="ADAL" clId="{A724DCBF-5B01-4D27-A7C2-8DEFE99425B6}" dt="2022-06-23T07:10:56.401" v="248" actId="478"/>
          <ac:cxnSpMkLst>
            <pc:docMk/>
            <pc:sldMk cId="1449917497" sldId="12493"/>
            <ac:cxnSpMk id="126" creationId="{EA58C10D-5628-4681-98C5-312A6C9FF68F}"/>
          </ac:cxnSpMkLst>
        </pc:cxnChg>
        <pc:cxnChg chg="add mod">
          <ac:chgData name="이동건" userId="4ad090f6-dadd-4301-b5d0-883b88f508af" providerId="ADAL" clId="{A724DCBF-5B01-4D27-A7C2-8DEFE99425B6}" dt="2022-06-23T07:20:42.886" v="497" actId="1076"/>
          <ac:cxnSpMkLst>
            <pc:docMk/>
            <pc:sldMk cId="1449917497" sldId="12493"/>
            <ac:cxnSpMk id="132" creationId="{8906EB81-029F-49DD-8600-0300B4DF1310}"/>
          </ac:cxnSpMkLst>
        </pc:cxnChg>
      </pc:sldChg>
      <pc:sldChg chg="del">
        <pc:chgData name="이동건" userId="4ad090f6-dadd-4301-b5d0-883b88f508af" providerId="ADAL" clId="{A724DCBF-5B01-4D27-A7C2-8DEFE99425B6}" dt="2022-06-23T06:57:34.528" v="0" actId="2696"/>
        <pc:sldMkLst>
          <pc:docMk/>
          <pc:sldMk cId="1453026953" sldId="12493"/>
        </pc:sldMkLst>
      </pc:sldChg>
      <pc:sldChg chg="delSp modSp modTransition">
        <pc:chgData name="이동건" userId="4ad090f6-dadd-4301-b5d0-883b88f508af" providerId="ADAL" clId="{A724DCBF-5B01-4D27-A7C2-8DEFE99425B6}" dt="2022-06-29T00:41:19.223" v="10511"/>
        <pc:sldMkLst>
          <pc:docMk/>
          <pc:sldMk cId="2562211112" sldId="12494"/>
        </pc:sldMkLst>
        <pc:spChg chg="mod">
          <ac:chgData name="이동건" userId="4ad090f6-dadd-4301-b5d0-883b88f508af" providerId="ADAL" clId="{A724DCBF-5B01-4D27-A7C2-8DEFE99425B6}" dt="2022-06-27T00:34:28.393" v="5170" actId="20577"/>
          <ac:spMkLst>
            <pc:docMk/>
            <pc:sldMk cId="2562211112" sldId="12494"/>
            <ac:spMk id="2" creationId="{0745B92E-9091-F7F4-DF05-715E037CEDCA}"/>
          </ac:spMkLst>
        </pc:spChg>
        <pc:spChg chg="del">
          <ac:chgData name="이동건" userId="4ad090f6-dadd-4301-b5d0-883b88f508af" providerId="ADAL" clId="{A724DCBF-5B01-4D27-A7C2-8DEFE99425B6}" dt="2022-06-27T00:34:30.883" v="5171" actId="478"/>
          <ac:spMkLst>
            <pc:docMk/>
            <pc:sldMk cId="2562211112" sldId="12494"/>
            <ac:spMk id="25" creationId="{9B763FC2-8627-EA9C-82F7-54DA1E4EED82}"/>
          </ac:spMkLst>
        </pc:spChg>
        <pc:grpChg chg="mod">
          <ac:chgData name="이동건" userId="4ad090f6-dadd-4301-b5d0-883b88f508af" providerId="ADAL" clId="{A724DCBF-5B01-4D27-A7C2-8DEFE99425B6}" dt="2022-06-27T00:34:50.038" v="5176" actId="1076"/>
          <ac:grpSpMkLst>
            <pc:docMk/>
            <pc:sldMk cId="2562211112" sldId="12494"/>
            <ac:grpSpMk id="26" creationId="{12671697-1546-33C4-4C35-A57081A16AAC}"/>
          </ac:grpSpMkLst>
        </pc:grpChg>
        <pc:graphicFrameChg chg="mod modGraphic">
          <ac:chgData name="이동건" userId="4ad090f6-dadd-4301-b5d0-883b88f508af" providerId="ADAL" clId="{A724DCBF-5B01-4D27-A7C2-8DEFE99425B6}" dt="2022-06-27T00:34:45.394" v="5175" actId="14100"/>
          <ac:graphicFrameMkLst>
            <pc:docMk/>
            <pc:sldMk cId="2562211112" sldId="12494"/>
            <ac:graphicFrameMk id="5" creationId="{62E060D9-4042-32C4-7518-7D771E27FD11}"/>
          </ac:graphicFrameMkLst>
        </pc:graphicFrameChg>
      </pc:sldChg>
      <pc:sldChg chg="add">
        <pc:chgData name="이동건" userId="4ad090f6-dadd-4301-b5d0-883b88f508af" providerId="ADAL" clId="{A724DCBF-5B01-4D27-A7C2-8DEFE99425B6}" dt="2022-06-23T07:59:38.961" v="897"/>
        <pc:sldMkLst>
          <pc:docMk/>
          <pc:sldMk cId="2431654380" sldId="12495"/>
        </pc:sldMkLst>
      </pc:sldChg>
      <pc:sldChg chg="addSp delSp modSp add ord">
        <pc:chgData name="이동건" userId="4ad090f6-dadd-4301-b5d0-883b88f508af" providerId="ADAL" clId="{A724DCBF-5B01-4D27-A7C2-8DEFE99425B6}" dt="2022-06-28T01:46:41.013" v="10411" actId="1076"/>
        <pc:sldMkLst>
          <pc:docMk/>
          <pc:sldMk cId="278283303" sldId="12496"/>
        </pc:sldMkLst>
        <pc:spChg chg="add mod">
          <ac:chgData name="이동건" userId="4ad090f6-dadd-4301-b5d0-883b88f508af" providerId="ADAL" clId="{A724DCBF-5B01-4D27-A7C2-8DEFE99425B6}" dt="2022-06-27T00:52:31.084" v="5805" actId="1076"/>
          <ac:spMkLst>
            <pc:docMk/>
            <pc:sldMk cId="278283303" sldId="12496"/>
            <ac:spMk id="2" creationId="{97EFC53B-0B06-4C29-A24E-776F9F3D4379}"/>
          </ac:spMkLst>
        </pc:spChg>
        <pc:spChg chg="add mod">
          <ac:chgData name="이동건" userId="4ad090f6-dadd-4301-b5d0-883b88f508af" providerId="ADAL" clId="{A724DCBF-5B01-4D27-A7C2-8DEFE99425B6}" dt="2022-06-28T01:46:41.013" v="10411" actId="1076"/>
          <ac:spMkLst>
            <pc:docMk/>
            <pc:sldMk cId="278283303" sldId="12496"/>
            <ac:spMk id="3" creationId="{6FE2E4D7-D56D-4E98-B835-567F9497B072}"/>
          </ac:spMkLst>
        </pc:spChg>
        <pc:spChg chg="mod">
          <ac:chgData name="이동건" userId="4ad090f6-dadd-4301-b5d0-883b88f508af" providerId="ADAL" clId="{A724DCBF-5B01-4D27-A7C2-8DEFE99425B6}" dt="2022-06-24T04:38:31.126" v="1116" actId="20577"/>
          <ac:spMkLst>
            <pc:docMk/>
            <pc:sldMk cId="278283303" sldId="12496"/>
            <ac:spMk id="4" creationId="{18507B9F-6865-49C6-AEFE-0AF6E237C549}"/>
          </ac:spMkLst>
        </pc:spChg>
        <pc:spChg chg="add mod">
          <ac:chgData name="이동건" userId="4ad090f6-dadd-4301-b5d0-883b88f508af" providerId="ADAL" clId="{A724DCBF-5B01-4D27-A7C2-8DEFE99425B6}" dt="2022-06-27T01:03:06.804" v="5998" actId="1076"/>
          <ac:spMkLst>
            <pc:docMk/>
            <pc:sldMk cId="278283303" sldId="12496"/>
            <ac:spMk id="5" creationId="{DB487784-2A3C-4F8D-A054-36642891ECA4}"/>
          </ac:spMkLst>
        </pc:spChg>
        <pc:spChg chg="add del mod">
          <ac:chgData name="이동건" userId="4ad090f6-dadd-4301-b5d0-883b88f508af" providerId="ADAL" clId="{A724DCBF-5B01-4D27-A7C2-8DEFE99425B6}" dt="2022-06-24T06:00:37" v="1937" actId="478"/>
          <ac:spMkLst>
            <pc:docMk/>
            <pc:sldMk cId="278283303" sldId="12496"/>
            <ac:spMk id="6" creationId="{70511BB4-FE25-48D7-A627-71833D6CE22E}"/>
          </ac:spMkLst>
        </pc:spChg>
        <pc:spChg chg="add mod">
          <ac:chgData name="이동건" userId="4ad090f6-dadd-4301-b5d0-883b88f508af" providerId="ADAL" clId="{A724DCBF-5B01-4D27-A7C2-8DEFE99425B6}" dt="2022-06-24T08:04:30.339" v="3452" actId="1076"/>
          <ac:spMkLst>
            <pc:docMk/>
            <pc:sldMk cId="278283303" sldId="12496"/>
            <ac:spMk id="7" creationId="{E8302699-780E-41E8-928F-BFE8F5D1CDB7}"/>
          </ac:spMkLst>
        </pc:spChg>
        <pc:spChg chg="add mod">
          <ac:chgData name="이동건" userId="4ad090f6-dadd-4301-b5d0-883b88f508af" providerId="ADAL" clId="{A724DCBF-5B01-4D27-A7C2-8DEFE99425B6}" dt="2022-06-27T01:02:28.932" v="5993" actId="20577"/>
          <ac:spMkLst>
            <pc:docMk/>
            <pc:sldMk cId="278283303" sldId="12496"/>
            <ac:spMk id="8" creationId="{7EA54B09-B58E-4BA8-8898-F3622A39A7D6}"/>
          </ac:spMkLst>
        </pc:spChg>
        <pc:spChg chg="del">
          <ac:chgData name="이동건" userId="4ad090f6-dadd-4301-b5d0-883b88f508af" providerId="ADAL" clId="{A724DCBF-5B01-4D27-A7C2-8DEFE99425B6}" dt="2022-06-24T04:41:08.166" v="1118" actId="478"/>
          <ac:spMkLst>
            <pc:docMk/>
            <pc:sldMk cId="278283303" sldId="12496"/>
            <ac:spMk id="9" creationId="{F0C3E007-1C8E-4586-9229-73901DF5C86B}"/>
          </ac:spMkLst>
        </pc:spChg>
        <pc:spChg chg="add mod">
          <ac:chgData name="이동건" userId="4ad090f6-dadd-4301-b5d0-883b88f508af" providerId="ADAL" clId="{A724DCBF-5B01-4D27-A7C2-8DEFE99425B6}" dt="2022-06-27T01:02:51.418" v="5997" actId="20577"/>
          <ac:spMkLst>
            <pc:docMk/>
            <pc:sldMk cId="278283303" sldId="12496"/>
            <ac:spMk id="10" creationId="{3553CCA8-763E-45B7-A6E4-3E219E105C38}"/>
          </ac:spMkLst>
        </pc:spChg>
        <pc:spChg chg="add mod">
          <ac:chgData name="이동건" userId="4ad090f6-dadd-4301-b5d0-883b88f508af" providerId="ADAL" clId="{A724DCBF-5B01-4D27-A7C2-8DEFE99425B6}" dt="2022-06-24T08:04:35.615" v="3454" actId="1076"/>
          <ac:spMkLst>
            <pc:docMk/>
            <pc:sldMk cId="278283303" sldId="12496"/>
            <ac:spMk id="11" creationId="{2C472943-6E2C-47A0-8500-660FA7CFA680}"/>
          </ac:spMkLst>
        </pc:spChg>
        <pc:spChg chg="del">
          <ac:chgData name="이동건" userId="4ad090f6-dadd-4301-b5d0-883b88f508af" providerId="ADAL" clId="{A724DCBF-5B01-4D27-A7C2-8DEFE99425B6}" dt="2022-06-24T05:09:24.813" v="1399" actId="478"/>
          <ac:spMkLst>
            <pc:docMk/>
            <pc:sldMk cId="278283303" sldId="12496"/>
            <ac:spMk id="12" creationId="{60011DEA-EB2F-4B96-ACCE-E7A1D45D82A2}"/>
          </ac:spMkLst>
        </pc:spChg>
        <pc:spChg chg="del">
          <ac:chgData name="이동건" userId="4ad090f6-dadd-4301-b5d0-883b88f508af" providerId="ADAL" clId="{A724DCBF-5B01-4D27-A7C2-8DEFE99425B6}" dt="2022-06-24T04:41:08.166" v="1118" actId="478"/>
          <ac:spMkLst>
            <pc:docMk/>
            <pc:sldMk cId="278283303" sldId="12496"/>
            <ac:spMk id="13" creationId="{75C56950-DD3B-48B2-817A-0D9FA979CD4B}"/>
          </ac:spMkLst>
        </pc:spChg>
        <pc:spChg chg="del">
          <ac:chgData name="이동건" userId="4ad090f6-dadd-4301-b5d0-883b88f508af" providerId="ADAL" clId="{A724DCBF-5B01-4D27-A7C2-8DEFE99425B6}" dt="2022-06-24T04:41:08.166" v="1118" actId="478"/>
          <ac:spMkLst>
            <pc:docMk/>
            <pc:sldMk cId="278283303" sldId="12496"/>
            <ac:spMk id="18" creationId="{CD7DEB9A-8220-4ECD-8622-A2A976C1DE1D}"/>
          </ac:spMkLst>
        </pc:spChg>
        <pc:spChg chg="add mod topLvl">
          <ac:chgData name="이동건" userId="4ad090f6-dadd-4301-b5d0-883b88f508af" providerId="ADAL" clId="{A724DCBF-5B01-4D27-A7C2-8DEFE99425B6}" dt="2022-06-24T06:06:22.091" v="2073" actId="1076"/>
          <ac:spMkLst>
            <pc:docMk/>
            <pc:sldMk cId="278283303" sldId="12496"/>
            <ac:spMk id="21" creationId="{CA92C903-8F38-426F-AB4B-2753C169BA8C}"/>
          </ac:spMkLst>
        </pc:spChg>
        <pc:spChg chg="del">
          <ac:chgData name="이동건" userId="4ad090f6-dadd-4301-b5d0-883b88f508af" providerId="ADAL" clId="{A724DCBF-5B01-4D27-A7C2-8DEFE99425B6}" dt="2022-06-24T04:41:08.166" v="1118" actId="478"/>
          <ac:spMkLst>
            <pc:docMk/>
            <pc:sldMk cId="278283303" sldId="12496"/>
            <ac:spMk id="23" creationId="{05235D90-F28A-4FB0-BC95-0E680FA80C49}"/>
          </ac:spMkLst>
        </pc:spChg>
        <pc:spChg chg="add del mod">
          <ac:chgData name="이동건" userId="4ad090f6-dadd-4301-b5d0-883b88f508af" providerId="ADAL" clId="{A724DCBF-5B01-4D27-A7C2-8DEFE99425B6}" dt="2022-06-24T06:04:05.115" v="1982" actId="478"/>
          <ac:spMkLst>
            <pc:docMk/>
            <pc:sldMk cId="278283303" sldId="12496"/>
            <ac:spMk id="41" creationId="{4AAB184C-C00F-47D1-B640-D4724AA6E25F}"/>
          </ac:spMkLst>
        </pc:spChg>
        <pc:spChg chg="add del mod">
          <ac:chgData name="이동건" userId="4ad090f6-dadd-4301-b5d0-883b88f508af" providerId="ADAL" clId="{A724DCBF-5B01-4D27-A7C2-8DEFE99425B6}" dt="2022-06-24T06:04:03.612" v="1981" actId="478"/>
          <ac:spMkLst>
            <pc:docMk/>
            <pc:sldMk cId="278283303" sldId="12496"/>
            <ac:spMk id="42" creationId="{B51A4640-7903-459F-975F-B9CE4E938FD3}"/>
          </ac:spMkLst>
        </pc:spChg>
        <pc:spChg chg="add del mod topLvl">
          <ac:chgData name="이동건" userId="4ad090f6-dadd-4301-b5d0-883b88f508af" providerId="ADAL" clId="{A724DCBF-5B01-4D27-A7C2-8DEFE99425B6}" dt="2022-06-24T06:06:22.091" v="2073" actId="1076"/>
          <ac:spMkLst>
            <pc:docMk/>
            <pc:sldMk cId="278283303" sldId="12496"/>
            <ac:spMk id="45" creationId="{3EA4F8F5-5A40-4E61-819B-2A47C2482390}"/>
          </ac:spMkLst>
        </pc:spChg>
        <pc:spChg chg="add mod">
          <ac:chgData name="이동건" userId="4ad090f6-dadd-4301-b5d0-883b88f508af" providerId="ADAL" clId="{A724DCBF-5B01-4D27-A7C2-8DEFE99425B6}" dt="2022-06-27T01:03:24.966" v="6011" actId="1076"/>
          <ac:spMkLst>
            <pc:docMk/>
            <pc:sldMk cId="278283303" sldId="12496"/>
            <ac:spMk id="46" creationId="{A7B26737-00C2-427A-A981-98C23DDB0941}"/>
          </ac:spMkLst>
        </pc:spChg>
        <pc:spChg chg="del">
          <ac:chgData name="이동건" userId="4ad090f6-dadd-4301-b5d0-883b88f508af" providerId="ADAL" clId="{A724DCBF-5B01-4D27-A7C2-8DEFE99425B6}" dt="2022-06-24T04:41:23.441" v="1120" actId="478"/>
          <ac:spMkLst>
            <pc:docMk/>
            <pc:sldMk cId="278283303" sldId="12496"/>
            <ac:spMk id="48" creationId="{0060C502-E346-45A5-ADD6-66ABCBB0853D}"/>
          </ac:spMkLst>
        </pc:spChg>
        <pc:spChg chg="add del mod">
          <ac:chgData name="이동건" userId="4ad090f6-dadd-4301-b5d0-883b88f508af" providerId="ADAL" clId="{A724DCBF-5B01-4D27-A7C2-8DEFE99425B6}" dt="2022-06-24T04:52:50.431" v="1185"/>
          <ac:spMkLst>
            <pc:docMk/>
            <pc:sldMk cId="278283303" sldId="12496"/>
            <ac:spMk id="52" creationId="{1EBAB0A4-D3BC-4C0D-98EC-5A446D2ABB16}"/>
          </ac:spMkLst>
        </pc:spChg>
        <pc:spChg chg="add mod">
          <ac:chgData name="이동건" userId="4ad090f6-dadd-4301-b5d0-883b88f508af" providerId="ADAL" clId="{A724DCBF-5B01-4D27-A7C2-8DEFE99425B6}" dt="2022-06-24T08:04:25.673" v="3451" actId="20577"/>
          <ac:spMkLst>
            <pc:docMk/>
            <pc:sldMk cId="278283303" sldId="12496"/>
            <ac:spMk id="52" creationId="{C14079A9-162A-4452-895F-7A644826E023}"/>
          </ac:spMkLst>
        </pc:spChg>
        <pc:spChg chg="add del mod topLvl">
          <ac:chgData name="이동건" userId="4ad090f6-dadd-4301-b5d0-883b88f508af" providerId="ADAL" clId="{A724DCBF-5B01-4D27-A7C2-8DEFE99425B6}" dt="2022-06-24T06:02:28.074" v="1957" actId="478"/>
          <ac:spMkLst>
            <pc:docMk/>
            <pc:sldMk cId="278283303" sldId="12496"/>
            <ac:spMk id="53" creationId="{BD1A6ECB-77EB-462C-9E11-8CB8C2FDA357}"/>
          </ac:spMkLst>
        </pc:spChg>
        <pc:spChg chg="add del mod">
          <ac:chgData name="이동건" userId="4ad090f6-dadd-4301-b5d0-883b88f508af" providerId="ADAL" clId="{A724DCBF-5B01-4D27-A7C2-8DEFE99425B6}" dt="2022-06-24T04:54:07.012" v="1231" actId="478"/>
          <ac:spMkLst>
            <pc:docMk/>
            <pc:sldMk cId="278283303" sldId="12496"/>
            <ac:spMk id="57" creationId="{62BB79EA-0ABD-4397-8217-09F53B9582C8}"/>
          </ac:spMkLst>
        </pc:spChg>
        <pc:spChg chg="add del mod topLvl">
          <ac:chgData name="이동건" userId="4ad090f6-dadd-4301-b5d0-883b88f508af" providerId="ADAL" clId="{A724DCBF-5B01-4D27-A7C2-8DEFE99425B6}" dt="2022-06-24T06:03:49.346" v="1976" actId="478"/>
          <ac:spMkLst>
            <pc:docMk/>
            <pc:sldMk cId="278283303" sldId="12496"/>
            <ac:spMk id="58" creationId="{916DB266-B3A0-4A5E-A46C-F465FF29B775}"/>
          </ac:spMkLst>
        </pc:spChg>
        <pc:spChg chg="add mod ord topLvl">
          <ac:chgData name="이동건" userId="4ad090f6-dadd-4301-b5d0-883b88f508af" providerId="ADAL" clId="{A724DCBF-5B01-4D27-A7C2-8DEFE99425B6}" dt="2022-06-24T06:06:22.091" v="2073" actId="1076"/>
          <ac:spMkLst>
            <pc:docMk/>
            <pc:sldMk cId="278283303" sldId="12496"/>
            <ac:spMk id="82" creationId="{47E542FE-5D3C-4828-8493-EB107CEE7CC7}"/>
          </ac:spMkLst>
        </pc:spChg>
        <pc:spChg chg="add mod topLvl">
          <ac:chgData name="이동건" userId="4ad090f6-dadd-4301-b5d0-883b88f508af" providerId="ADAL" clId="{A724DCBF-5B01-4D27-A7C2-8DEFE99425B6}" dt="2022-06-24T06:06:22.091" v="2073" actId="1076"/>
          <ac:spMkLst>
            <pc:docMk/>
            <pc:sldMk cId="278283303" sldId="12496"/>
            <ac:spMk id="83" creationId="{E5ED66FF-F155-4693-BC94-DC6DEB7EE7C3}"/>
          </ac:spMkLst>
        </pc:spChg>
        <pc:spChg chg="add mod ord topLvl">
          <ac:chgData name="이동건" userId="4ad090f6-dadd-4301-b5d0-883b88f508af" providerId="ADAL" clId="{A724DCBF-5B01-4D27-A7C2-8DEFE99425B6}" dt="2022-06-24T06:06:22.091" v="2073" actId="1076"/>
          <ac:spMkLst>
            <pc:docMk/>
            <pc:sldMk cId="278283303" sldId="12496"/>
            <ac:spMk id="85" creationId="{6E515B64-5A1D-40CE-B02E-2B149A3CAAFB}"/>
          </ac:spMkLst>
        </pc:spChg>
        <pc:spChg chg="add del mod topLvl">
          <ac:chgData name="이동건" userId="4ad090f6-dadd-4301-b5d0-883b88f508af" providerId="ADAL" clId="{A724DCBF-5B01-4D27-A7C2-8DEFE99425B6}" dt="2022-06-24T06:06:22.091" v="2073" actId="1076"/>
          <ac:spMkLst>
            <pc:docMk/>
            <pc:sldMk cId="278283303" sldId="12496"/>
            <ac:spMk id="86" creationId="{460BA5FF-413A-47E6-8BBA-D2A0D9DA7BE2}"/>
          </ac:spMkLst>
        </pc:spChg>
        <pc:spChg chg="add mod topLvl">
          <ac:chgData name="이동건" userId="4ad090f6-dadd-4301-b5d0-883b88f508af" providerId="ADAL" clId="{A724DCBF-5B01-4D27-A7C2-8DEFE99425B6}" dt="2022-06-27T00:50:29.167" v="5800" actId="20577"/>
          <ac:spMkLst>
            <pc:docMk/>
            <pc:sldMk cId="278283303" sldId="12496"/>
            <ac:spMk id="87" creationId="{35054131-113E-403E-86FE-136FE4FD0186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98" creationId="{924C9BC5-18B3-4FB9-A273-F5E9A10B93DA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01" creationId="{71CBF252-903A-4033-8F83-66D20F79AAAE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07" creationId="{BB4210EA-DCE7-418F-AEA3-8320F66930C1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11" creationId="{3C9754F0-A2F8-4711-A465-DAC4299F83CB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13" creationId="{E5C43DC3-8E2F-4EC6-97A7-14ACDBEF5449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18" creationId="{104DBEE1-61F9-41D2-A513-8A539994F109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19" creationId="{FDA9281C-6D8A-47AB-B0FE-2EA71F6EEC3D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20" creationId="{B7B86E23-93F6-44D4-87CC-617F829ED5B2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21" creationId="{269268DC-9B3E-4D3C-8228-7F021454A6C6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22" creationId="{8A4D48E7-DACF-43EC-9818-87071C60004A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23" creationId="{A7A33363-D382-4973-8EA1-542404C49928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24" creationId="{48F149D8-BF9D-4C01-BBEB-306794549B10}"/>
          </ac:spMkLst>
        </pc:spChg>
        <pc:spChg chg="add mod topLvl">
          <ac:chgData name="이동건" userId="4ad090f6-dadd-4301-b5d0-883b88f508af" providerId="ADAL" clId="{A724DCBF-5B01-4D27-A7C2-8DEFE99425B6}" dt="2022-06-24T08:04:06.063" v="3445" actId="1076"/>
          <ac:spMkLst>
            <pc:docMk/>
            <pc:sldMk cId="278283303" sldId="12496"/>
            <ac:spMk id="128" creationId="{AD53992E-DEFD-43D0-8E74-EA6ACB6C0167}"/>
          </ac:spMkLst>
        </pc:spChg>
        <pc:spChg chg="add mod topLvl">
          <ac:chgData name="이동건" userId="4ad090f6-dadd-4301-b5d0-883b88f508af" providerId="ADAL" clId="{A724DCBF-5B01-4D27-A7C2-8DEFE99425B6}" dt="2022-06-24T06:06:22.091" v="2073" actId="1076"/>
          <ac:spMkLst>
            <pc:docMk/>
            <pc:sldMk cId="278283303" sldId="12496"/>
            <ac:spMk id="8207" creationId="{38B39FC6-83B5-466A-BF3E-224ABA43FCB1}"/>
          </ac:spMkLst>
        </pc:spChg>
        <pc:spChg chg="add mod topLvl">
          <ac:chgData name="이동건" userId="4ad090f6-dadd-4301-b5d0-883b88f508af" providerId="ADAL" clId="{A724DCBF-5B01-4D27-A7C2-8DEFE99425B6}" dt="2022-06-24T06:06:22.091" v="2073" actId="1076"/>
          <ac:spMkLst>
            <pc:docMk/>
            <pc:sldMk cId="278283303" sldId="12496"/>
            <ac:spMk id="8208" creationId="{11684230-0F98-4510-AF46-B892088020F2}"/>
          </ac:spMkLst>
        </pc:spChg>
        <pc:spChg chg="add mod topLvl">
          <ac:chgData name="이동건" userId="4ad090f6-dadd-4301-b5d0-883b88f508af" providerId="ADAL" clId="{A724DCBF-5B01-4D27-A7C2-8DEFE99425B6}" dt="2022-06-24T06:06:22.091" v="2073" actId="1076"/>
          <ac:spMkLst>
            <pc:docMk/>
            <pc:sldMk cId="278283303" sldId="12496"/>
            <ac:spMk id="8209" creationId="{8DA208A5-6300-4153-AEB4-E425F9CB324E}"/>
          </ac:spMkLst>
        </pc:spChg>
        <pc:spChg chg="add mod topLvl">
          <ac:chgData name="이동건" userId="4ad090f6-dadd-4301-b5d0-883b88f508af" providerId="ADAL" clId="{A724DCBF-5B01-4D27-A7C2-8DEFE99425B6}" dt="2022-06-24T06:06:22.091" v="2073" actId="1076"/>
          <ac:spMkLst>
            <pc:docMk/>
            <pc:sldMk cId="278283303" sldId="12496"/>
            <ac:spMk id="8217" creationId="{00FCC38C-1334-4427-AF39-C4E21D2143B1}"/>
          </ac:spMkLst>
        </pc:spChg>
        <pc:spChg chg="add mod topLvl">
          <ac:chgData name="이동건" userId="4ad090f6-dadd-4301-b5d0-883b88f508af" providerId="ADAL" clId="{A724DCBF-5B01-4D27-A7C2-8DEFE99425B6}" dt="2022-06-27T00:49:30.523" v="5779" actId="1076"/>
          <ac:spMkLst>
            <pc:docMk/>
            <pc:sldMk cId="278283303" sldId="12496"/>
            <ac:spMk id="8218" creationId="{D9176413-5459-4B5C-9260-24ABA1C53C31}"/>
          </ac:spMkLst>
        </pc:spChg>
        <pc:grpChg chg="del">
          <ac:chgData name="이동건" userId="4ad090f6-dadd-4301-b5d0-883b88f508af" providerId="ADAL" clId="{A724DCBF-5B01-4D27-A7C2-8DEFE99425B6}" dt="2022-06-24T04:41:08.166" v="1118" actId="478"/>
          <ac:grpSpMkLst>
            <pc:docMk/>
            <pc:sldMk cId="278283303" sldId="12496"/>
            <ac:grpSpMk id="2" creationId="{CEDC8779-2BDA-4F50-9050-4D32C5882A98}"/>
          </ac:grpSpMkLst>
        </pc:grpChg>
        <pc:grpChg chg="del">
          <ac:chgData name="이동건" userId="4ad090f6-dadd-4301-b5d0-883b88f508af" providerId="ADAL" clId="{A724DCBF-5B01-4D27-A7C2-8DEFE99425B6}" dt="2022-06-24T04:41:09.022" v="1119" actId="478"/>
          <ac:grpSpMkLst>
            <pc:docMk/>
            <pc:sldMk cId="278283303" sldId="12496"/>
            <ac:grpSpMk id="3" creationId="{60706CD5-3192-4AF3-A461-F3E8B1B72B32}"/>
          </ac:grpSpMkLst>
        </pc:grpChg>
        <pc:grpChg chg="add del mod">
          <ac:chgData name="이동건" userId="4ad090f6-dadd-4301-b5d0-883b88f508af" providerId="ADAL" clId="{A724DCBF-5B01-4D27-A7C2-8DEFE99425B6}" dt="2022-06-24T04:51:41.525" v="1166" actId="165"/>
          <ac:grpSpMkLst>
            <pc:docMk/>
            <pc:sldMk cId="278283303" sldId="12496"/>
            <ac:grpSpMk id="36" creationId="{D012C3BF-440B-4352-BA6B-B5FBCE7CA11C}"/>
          </ac:grpSpMkLst>
        </pc:grpChg>
        <pc:grpChg chg="add del mod">
          <ac:chgData name="이동건" userId="4ad090f6-dadd-4301-b5d0-883b88f508af" providerId="ADAL" clId="{A724DCBF-5B01-4D27-A7C2-8DEFE99425B6}" dt="2022-06-24T05:06:13.503" v="1356" actId="571"/>
          <ac:grpSpMkLst>
            <pc:docMk/>
            <pc:sldMk cId="278283303" sldId="12496"/>
            <ac:grpSpMk id="97" creationId="{5BF83C05-7CC0-4261-9007-27BBFDE52D06}"/>
          </ac:grpSpMkLst>
        </pc:grpChg>
        <pc:grpChg chg="add del mod">
          <ac:chgData name="이동건" userId="4ad090f6-dadd-4301-b5d0-883b88f508af" providerId="ADAL" clId="{A724DCBF-5B01-4D27-A7C2-8DEFE99425B6}" dt="2022-06-24T05:06:15.797" v="1357" actId="165"/>
          <ac:grpSpMkLst>
            <pc:docMk/>
            <pc:sldMk cId="278283303" sldId="12496"/>
            <ac:grpSpMk id="8213" creationId="{C89574EF-4136-4EAD-A75C-89C0D2534991}"/>
          </ac:grpSpMkLst>
        </pc:grpChg>
        <pc:grpChg chg="add del mod">
          <ac:chgData name="이동건" userId="4ad090f6-dadd-4301-b5d0-883b88f508af" providerId="ADAL" clId="{A724DCBF-5B01-4D27-A7C2-8DEFE99425B6}" dt="2022-06-24T05:10:11.567" v="1404" actId="165"/>
          <ac:grpSpMkLst>
            <pc:docMk/>
            <pc:sldMk cId="278283303" sldId="12496"/>
            <ac:grpSpMk id="8219" creationId="{97EFFA95-53FC-4D26-8166-65933B4E32BE}"/>
          </ac:grpSpMkLst>
        </pc:grpChg>
        <pc:picChg chg="add del mod modCrop">
          <ac:chgData name="이동건" userId="4ad090f6-dadd-4301-b5d0-883b88f508af" providerId="ADAL" clId="{A724DCBF-5B01-4D27-A7C2-8DEFE99425B6}" dt="2022-06-24T05:09:43.640" v="1402" actId="478"/>
          <ac:picMkLst>
            <pc:docMk/>
            <pc:sldMk cId="278283303" sldId="12496"/>
            <ac:picMk id="5" creationId="{36ABE2BF-51F7-40A2-8D1B-A936E6D782C5}"/>
          </ac:picMkLst>
        </pc:picChg>
        <pc:picChg chg="del">
          <ac:chgData name="이동건" userId="4ad090f6-dadd-4301-b5d0-883b88f508af" providerId="ADAL" clId="{A724DCBF-5B01-4D27-A7C2-8DEFE99425B6}" dt="2022-06-24T04:41:08.166" v="1118" actId="478"/>
          <ac:picMkLst>
            <pc:docMk/>
            <pc:sldMk cId="278283303" sldId="12496"/>
            <ac:picMk id="11" creationId="{A3C76E9C-2026-45A0-9A7E-8B251E431F00}"/>
          </ac:picMkLst>
        </pc:picChg>
        <pc:picChg chg="add del mod">
          <ac:chgData name="이동건" userId="4ad090f6-dadd-4301-b5d0-883b88f508af" providerId="ADAL" clId="{A724DCBF-5B01-4D27-A7C2-8DEFE99425B6}" dt="2022-06-24T05:02:56.119" v="1323" actId="478"/>
          <ac:picMkLst>
            <pc:docMk/>
            <pc:sldMk cId="278283303" sldId="12496"/>
            <ac:picMk id="24" creationId="{09E51F1C-0518-4B65-AB48-07718AAB8AC3}"/>
          </ac:picMkLst>
        </pc:picChg>
        <pc:cxnChg chg="add del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15" creationId="{529D3802-EAFC-4055-9708-5CA34A19480A}"/>
          </ac:cxnSpMkLst>
        </pc:cxnChg>
        <pc:cxnChg chg="add del mod topLvl">
          <ac:chgData name="이동건" userId="4ad090f6-dadd-4301-b5d0-883b88f508af" providerId="ADAL" clId="{A724DCBF-5B01-4D27-A7C2-8DEFE99425B6}" dt="2022-06-24T08:03:50.811" v="3442" actId="14100"/>
          <ac:cxnSpMkLst>
            <pc:docMk/>
            <pc:sldMk cId="278283303" sldId="12496"/>
            <ac:cxnSpMk id="26" creationId="{C04AB58C-62B3-4B54-9BCE-B2552CDF9C3E}"/>
          </ac:cxnSpMkLst>
        </pc:cxnChg>
        <pc:cxnChg chg="add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27" creationId="{05BCC253-8899-493D-98A8-0BF97110A024}"/>
          </ac:cxnSpMkLst>
        </pc:cxnChg>
        <pc:cxnChg chg="add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33" creationId="{21B147A5-DF38-4F9E-AE00-2514D7D52B4F}"/>
          </ac:cxnSpMkLst>
        </pc:cxnChg>
        <pc:cxnChg chg="add mod topLvl">
          <ac:chgData name="이동건" userId="4ad090f6-dadd-4301-b5d0-883b88f508af" providerId="ADAL" clId="{A724DCBF-5B01-4D27-A7C2-8DEFE99425B6}" dt="2022-06-24T08:03:56.348" v="3443" actId="14100"/>
          <ac:cxnSpMkLst>
            <pc:docMk/>
            <pc:sldMk cId="278283303" sldId="12496"/>
            <ac:cxnSpMk id="37" creationId="{A4C27B52-2758-432D-B52D-362AA301241C}"/>
          </ac:cxnSpMkLst>
        </pc:cxnChg>
        <pc:cxnChg chg="add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39" creationId="{6784DA07-F2B5-4E15-883E-37D9FF5B1107}"/>
          </ac:cxnSpMkLst>
        </pc:cxnChg>
        <pc:cxnChg chg="add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43" creationId="{F6A94E9D-C4CE-48AF-936E-CDE06F6EDD53}"/>
          </ac:cxnSpMkLst>
        </pc:cxnChg>
        <pc:cxnChg chg="add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47" creationId="{E95819D9-58D6-4EC5-80A8-01370779ADB2}"/>
          </ac:cxnSpMkLst>
        </pc:cxnChg>
        <pc:cxnChg chg="add mod topLvl">
          <ac:chgData name="이동건" userId="4ad090f6-dadd-4301-b5d0-883b88f508af" providerId="ADAL" clId="{A724DCBF-5B01-4D27-A7C2-8DEFE99425B6}" dt="2022-06-24T08:04:10.463" v="3446" actId="692"/>
          <ac:cxnSpMkLst>
            <pc:docMk/>
            <pc:sldMk cId="278283303" sldId="12496"/>
            <ac:cxnSpMk id="49" creationId="{F3CD9001-9538-47A0-BAB7-A6B0074F41F6}"/>
          </ac:cxnSpMkLst>
        </pc:cxnChg>
        <pc:cxnChg chg="add del mod topLvl">
          <ac:chgData name="이동건" userId="4ad090f6-dadd-4301-b5d0-883b88f508af" providerId="ADAL" clId="{A724DCBF-5B01-4D27-A7C2-8DEFE99425B6}" dt="2022-06-24T06:02:28.887" v="1958" actId="478"/>
          <ac:cxnSpMkLst>
            <pc:docMk/>
            <pc:sldMk cId="278283303" sldId="12496"/>
            <ac:cxnSpMk id="51" creationId="{BA2FF78D-6DAB-4CB5-8588-3E813C7E890A}"/>
          </ac:cxnSpMkLst>
        </pc:cxnChg>
        <pc:cxnChg chg="add del mod topLvl">
          <ac:chgData name="이동건" userId="4ad090f6-dadd-4301-b5d0-883b88f508af" providerId="ADAL" clId="{A724DCBF-5B01-4D27-A7C2-8DEFE99425B6}" dt="2022-06-24T06:03:50.170" v="1977" actId="478"/>
          <ac:cxnSpMkLst>
            <pc:docMk/>
            <pc:sldMk cId="278283303" sldId="12496"/>
            <ac:cxnSpMk id="56" creationId="{C2C7870A-B2DB-41AA-B8BD-A559873FAD75}"/>
          </ac:cxnSpMkLst>
        </pc:cxnChg>
        <pc:cxnChg chg="add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60" creationId="{559FAEF4-ADF9-4C96-BB43-314320B35494}"/>
          </ac:cxnSpMkLst>
        </pc:cxnChg>
        <pc:cxnChg chg="add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63" creationId="{32B8A9C0-2C60-41D7-B1EB-98495AAB7B12}"/>
          </ac:cxnSpMkLst>
        </pc:cxnChg>
        <pc:cxnChg chg="add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70" creationId="{393D466C-BD60-496F-9D60-C1083E7A5EC5}"/>
          </ac:cxnSpMkLst>
        </pc:cxnChg>
        <pc:cxnChg chg="add del mod topLvl">
          <ac:chgData name="이동건" userId="4ad090f6-dadd-4301-b5d0-883b88f508af" providerId="ADAL" clId="{A724DCBF-5B01-4D27-A7C2-8DEFE99425B6}" dt="2022-06-24T08:03:59.598" v="3444" actId="14100"/>
          <ac:cxnSpMkLst>
            <pc:docMk/>
            <pc:sldMk cId="278283303" sldId="12496"/>
            <ac:cxnSpMk id="91" creationId="{FC1C074C-FFCD-403F-93CC-C665D6F1A87A}"/>
          </ac:cxnSpMkLst>
        </pc:cxnChg>
        <pc:cxnChg chg="add del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92" creationId="{8C62018E-7BB2-4D29-986A-1A9DB90B1132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99" creationId="{D2A3A533-C700-4FE9-A6CF-9C93539BC19F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00" creationId="{2C1961F2-6D16-4384-8761-84B74206CE18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02" creationId="{CC320DB5-1D9B-4E9A-A17C-4AA51E5A8DB6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03" creationId="{11297A2B-B343-40D3-8F36-1B4FB1FECF2F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04" creationId="{B04C71CB-67AA-4B7D-989E-F5114A907A89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05" creationId="{598A3B89-BE99-4C40-B9EC-BBE476A67E6B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06" creationId="{807A8C06-CA22-4801-BA46-88900A14478A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08" creationId="{BCB9333A-3DD5-43EF-A730-7352F443B0D0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09" creationId="{78AE59D7-B725-48A1-827B-26D7B83BC2ED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10" creationId="{DC09BDD8-E6C4-4800-9B51-D9D821ED25F1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12" creationId="{699734A7-C28A-479B-8C8E-61E185885570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14" creationId="{8097910A-D4C3-44D4-93FC-5013EFCC90EA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15" creationId="{60D3272C-8B06-46CE-8823-36186EB76D4F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16" creationId="{4AC5AFD5-2755-47F9-8F4B-807259ED88EC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17" creationId="{F396A530-29DB-41E9-8FBF-0F0832DA8053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25" creationId="{4CD3F5E0-B1C9-407E-A433-1338383BCA38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26" creationId="{16DBFB2F-FB63-4162-BB15-52335C1C496F}"/>
          </ac:cxnSpMkLst>
        </pc:cxnChg>
        <pc:cxnChg chg="add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8193" creationId="{F05C578B-0DA0-4BE3-8575-5925A1DB743B}"/>
          </ac:cxnSpMkLst>
        </pc:cxnChg>
      </pc:sldChg>
      <pc:sldChg chg="del">
        <pc:chgData name="이동건" userId="4ad090f6-dadd-4301-b5d0-883b88f508af" providerId="ADAL" clId="{A724DCBF-5B01-4D27-A7C2-8DEFE99425B6}" dt="2022-06-23T06:57:34.692" v="2" actId="2696"/>
        <pc:sldMkLst>
          <pc:docMk/>
          <pc:sldMk cId="2847726332" sldId="12496"/>
        </pc:sldMkLst>
      </pc:sldChg>
      <pc:sldChg chg="del">
        <pc:chgData name="이동건" userId="4ad090f6-dadd-4301-b5d0-883b88f508af" providerId="ADAL" clId="{A724DCBF-5B01-4D27-A7C2-8DEFE99425B6}" dt="2022-06-23T06:57:34.780" v="3" actId="2696"/>
        <pc:sldMkLst>
          <pc:docMk/>
          <pc:sldMk cId="66518639" sldId="12497"/>
        </pc:sldMkLst>
      </pc:sldChg>
      <pc:sldChg chg="addSp delSp modSp add">
        <pc:chgData name="이동건" userId="4ad090f6-dadd-4301-b5d0-883b88f508af" providerId="ADAL" clId="{A724DCBF-5B01-4D27-A7C2-8DEFE99425B6}" dt="2022-06-30T00:06:02.515" v="10826" actId="1076"/>
        <pc:sldMkLst>
          <pc:docMk/>
          <pc:sldMk cId="256357778" sldId="12497"/>
        </pc:sldMkLst>
        <pc:spChg chg="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2" creationId="{97EFC53B-0B06-4C29-A24E-776F9F3D4379}"/>
          </ac:spMkLst>
        </pc:spChg>
        <pc:spChg chg="add del mod">
          <ac:chgData name="이동건" userId="4ad090f6-dadd-4301-b5d0-883b88f508af" providerId="ADAL" clId="{A724DCBF-5B01-4D27-A7C2-8DEFE99425B6}" dt="2022-06-30T00:05:40.551" v="10819" actId="1076"/>
          <ac:spMkLst>
            <pc:docMk/>
            <pc:sldMk cId="256357778" sldId="12497"/>
            <ac:spMk id="3" creationId="{3D4C4A51-BD31-4927-9F74-98A7C905A0DA}"/>
          </ac:spMkLst>
        </pc:spChg>
        <pc:spChg chg="del">
          <ac:chgData name="이동건" userId="4ad090f6-dadd-4301-b5d0-883b88f508af" providerId="ADAL" clId="{A724DCBF-5B01-4D27-A7C2-8DEFE99425B6}" dt="2022-06-24T08:02:48.342" v="3439" actId="478"/>
          <ac:spMkLst>
            <pc:docMk/>
            <pc:sldMk cId="256357778" sldId="12497"/>
            <ac:spMk id="3" creationId="{6FE2E4D7-D56D-4E98-B835-567F9497B072}"/>
          </ac:spMkLst>
        </pc:spChg>
        <pc:spChg chg="mod">
          <ac:chgData name="이동건" userId="4ad090f6-dadd-4301-b5d0-883b88f508af" providerId="ADAL" clId="{A724DCBF-5B01-4D27-A7C2-8DEFE99425B6}" dt="2022-06-27T08:30:17.638" v="10390" actId="20577"/>
          <ac:spMkLst>
            <pc:docMk/>
            <pc:sldMk cId="256357778" sldId="12497"/>
            <ac:spMk id="4" creationId="{18507B9F-6865-49C6-AEFE-0AF6E237C549}"/>
          </ac:spMkLst>
        </pc:spChg>
        <pc:spChg chg="mod">
          <ac:chgData name="이동건" userId="4ad090f6-dadd-4301-b5d0-883b88f508af" providerId="ADAL" clId="{A724DCBF-5B01-4D27-A7C2-8DEFE99425B6}" dt="2022-06-24T08:29:59.051" v="4005" actId="1076"/>
          <ac:spMkLst>
            <pc:docMk/>
            <pc:sldMk cId="256357778" sldId="12497"/>
            <ac:spMk id="5" creationId="{DB487784-2A3C-4F8D-A054-36642891ECA4}"/>
          </ac:spMkLst>
        </pc:spChg>
        <pc:spChg chg="mod">
          <ac:chgData name="이동건" userId="4ad090f6-dadd-4301-b5d0-883b88f508af" providerId="ADAL" clId="{A724DCBF-5B01-4D27-A7C2-8DEFE99425B6}" dt="2022-06-30T00:05:53.863" v="10822" actId="1076"/>
          <ac:spMkLst>
            <pc:docMk/>
            <pc:sldMk cId="256357778" sldId="12497"/>
            <ac:spMk id="6" creationId="{70511BB4-FE25-48D7-A627-71833D6CE22E}"/>
          </ac:spMkLst>
        </pc:spChg>
        <pc:spChg chg="add del mod">
          <ac:chgData name="이동건" userId="4ad090f6-dadd-4301-b5d0-883b88f508af" providerId="ADAL" clId="{A724DCBF-5B01-4D27-A7C2-8DEFE99425B6}" dt="2022-06-30T00:05:40.551" v="10819" actId="1076"/>
          <ac:spMkLst>
            <pc:docMk/>
            <pc:sldMk cId="256357778" sldId="12497"/>
            <ac:spMk id="7" creationId="{36207F2F-6C25-4B44-A5C4-1FC89F5078CA}"/>
          </ac:spMkLst>
        </pc:spChg>
        <pc:spChg chg="del">
          <ac:chgData name="이동건" userId="4ad090f6-dadd-4301-b5d0-883b88f508af" providerId="ADAL" clId="{A724DCBF-5B01-4D27-A7C2-8DEFE99425B6}" dt="2022-06-24T08:02:43.793" v="3437" actId="478"/>
          <ac:spMkLst>
            <pc:docMk/>
            <pc:sldMk cId="256357778" sldId="12497"/>
            <ac:spMk id="7" creationId="{E8302699-780E-41E8-928F-BFE8F5D1CDB7}"/>
          </ac:spMkLst>
        </pc:spChg>
        <pc:spChg chg="del">
          <ac:chgData name="이동건" userId="4ad090f6-dadd-4301-b5d0-883b88f508af" providerId="ADAL" clId="{A724DCBF-5B01-4D27-A7C2-8DEFE99425B6}" dt="2022-06-24T08:02:45.740" v="3438" actId="478"/>
          <ac:spMkLst>
            <pc:docMk/>
            <pc:sldMk cId="256357778" sldId="12497"/>
            <ac:spMk id="8" creationId="{7EA54B09-B58E-4BA8-8898-F3622A39A7D6}"/>
          </ac:spMkLst>
        </pc:spChg>
        <pc:spChg chg="add mod">
          <ac:chgData name="이동건" userId="4ad090f6-dadd-4301-b5d0-883b88f508af" providerId="ADAL" clId="{A724DCBF-5B01-4D27-A7C2-8DEFE99425B6}" dt="2022-06-30T00:06:02.515" v="10826" actId="1076"/>
          <ac:spMkLst>
            <pc:docMk/>
            <pc:sldMk cId="256357778" sldId="12497"/>
            <ac:spMk id="10" creationId="{28B0EBA2-AFCC-435A-AC64-C432B03C1224}"/>
          </ac:spMkLst>
        </pc:spChg>
        <pc:spChg chg="add del mod">
          <ac:chgData name="이동건" userId="4ad090f6-dadd-4301-b5d0-883b88f508af" providerId="ADAL" clId="{A724DCBF-5B01-4D27-A7C2-8DEFE99425B6}" dt="2022-06-28T01:45:28.500" v="10407" actId="478"/>
          <ac:spMkLst>
            <pc:docMk/>
            <pc:sldMk cId="256357778" sldId="12497"/>
            <ac:spMk id="22" creationId="{17AA0F08-B200-4216-B704-8CACFB125505}"/>
          </ac:spMkLst>
        </pc:spChg>
        <pc:spChg chg="del">
          <ac:chgData name="이동건" userId="4ad090f6-dadd-4301-b5d0-883b88f508af" providerId="ADAL" clId="{A724DCBF-5B01-4D27-A7C2-8DEFE99425B6}" dt="2022-06-24T08:05:19.797" v="3465" actId="478"/>
          <ac:spMkLst>
            <pc:docMk/>
            <pc:sldMk cId="256357778" sldId="12497"/>
            <ac:spMk id="41" creationId="{4AAB184C-C00F-47D1-B640-D4724AA6E25F}"/>
          </ac:spMkLst>
        </pc:spChg>
        <pc:spChg chg="del">
          <ac:chgData name="이동건" userId="4ad090f6-dadd-4301-b5d0-883b88f508af" providerId="ADAL" clId="{A724DCBF-5B01-4D27-A7C2-8DEFE99425B6}" dt="2022-06-24T08:05:17.579" v="3464" actId="478"/>
          <ac:spMkLst>
            <pc:docMk/>
            <pc:sldMk cId="256357778" sldId="12497"/>
            <ac:spMk id="42" creationId="{B51A4640-7903-459F-975F-B9CE4E938FD3}"/>
          </ac:spMkLst>
        </pc:spChg>
        <pc:spChg chg="mod">
          <ac:chgData name="이동건" userId="4ad090f6-dadd-4301-b5d0-883b88f508af" providerId="ADAL" clId="{A724DCBF-5B01-4D27-A7C2-8DEFE99425B6}" dt="2022-06-29T23:51:51.946" v="10708" actId="1076"/>
          <ac:spMkLst>
            <pc:docMk/>
            <pc:sldMk cId="256357778" sldId="12497"/>
            <ac:spMk id="53" creationId="{BD1A6ECB-77EB-462C-9E11-8CB8C2FDA357}"/>
          </ac:spMkLst>
        </pc:spChg>
        <pc:spChg chg="add mod">
          <ac:chgData name="이동건" userId="4ad090f6-dadd-4301-b5d0-883b88f508af" providerId="ADAL" clId="{A724DCBF-5B01-4D27-A7C2-8DEFE99425B6}" dt="2022-06-29T23:47:51.955" v="10597" actId="1076"/>
          <ac:spMkLst>
            <pc:docMk/>
            <pc:sldMk cId="256357778" sldId="12497"/>
            <ac:spMk id="54" creationId="{33A58EC1-6086-4647-B816-553C148185B3}"/>
          </ac:spMkLst>
        </pc:spChg>
        <pc:spChg chg="add mod">
          <ac:chgData name="이동건" userId="4ad090f6-dadd-4301-b5d0-883b88f508af" providerId="ADAL" clId="{A724DCBF-5B01-4D27-A7C2-8DEFE99425B6}" dt="2022-06-29T23:51:47.938" v="10707" actId="1076"/>
          <ac:spMkLst>
            <pc:docMk/>
            <pc:sldMk cId="256357778" sldId="12497"/>
            <ac:spMk id="55" creationId="{B9777E4A-B60C-42BF-B4AF-26CEABC102A2}"/>
          </ac:spMkLst>
        </pc:spChg>
        <pc:spChg chg="add del mod">
          <ac:chgData name="이동건" userId="4ad090f6-dadd-4301-b5d0-883b88f508af" providerId="ADAL" clId="{A724DCBF-5B01-4D27-A7C2-8DEFE99425B6}" dt="2022-06-28T01:45:30.560" v="10408" actId="478"/>
          <ac:spMkLst>
            <pc:docMk/>
            <pc:sldMk cId="256357778" sldId="12497"/>
            <ac:spMk id="57" creationId="{BF21EE56-4C3A-40B0-B282-C89B6D07BB65}"/>
          </ac:spMkLst>
        </pc:spChg>
        <pc:spChg chg="add del mod">
          <ac:chgData name="이동건" userId="4ad090f6-dadd-4301-b5d0-883b88f508af" providerId="ADAL" clId="{A724DCBF-5B01-4D27-A7C2-8DEFE99425B6}" dt="2022-06-28T01:45:33.716" v="10410" actId="478"/>
          <ac:spMkLst>
            <pc:docMk/>
            <pc:sldMk cId="256357778" sldId="12497"/>
            <ac:spMk id="77" creationId="{566D73A5-4774-4522-ACAB-0407A373E86B}"/>
          </ac:spMkLst>
        </pc:spChg>
        <pc:spChg chg="add del mod">
          <ac:chgData name="이동건" userId="4ad090f6-dadd-4301-b5d0-883b88f508af" providerId="ADAL" clId="{A724DCBF-5B01-4D27-A7C2-8DEFE99425B6}" dt="2022-06-27T00:50:46.591" v="5804" actId="478"/>
          <ac:spMkLst>
            <pc:docMk/>
            <pc:sldMk cId="256357778" sldId="12497"/>
            <ac:spMk id="81" creationId="{5B1158A4-E4A1-4C03-A48E-6588DB7D875E}"/>
          </ac:spMkLst>
        </pc:spChg>
        <pc:spChg chg="del mod">
          <ac:chgData name="이동건" userId="4ad090f6-dadd-4301-b5d0-883b88f508af" providerId="ADAL" clId="{A724DCBF-5B01-4D27-A7C2-8DEFE99425B6}" dt="2022-06-27T00:50:35.972" v="5801" actId="478"/>
          <ac:spMkLst>
            <pc:docMk/>
            <pc:sldMk cId="256357778" sldId="12497"/>
            <ac:spMk id="87" creationId="{35054131-113E-403E-86FE-136FE4FD0186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89" creationId="{AB464BB2-B21A-465F-9C2D-2AF1055F8B36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93" creationId="{1889468B-4C97-4B55-B4BD-0002C7FC4D89}"/>
          </ac:spMkLst>
        </pc:spChg>
        <pc:spChg chg="add mod">
          <ac:chgData name="이동건" userId="4ad090f6-dadd-4301-b5d0-883b88f508af" providerId="ADAL" clId="{A724DCBF-5B01-4D27-A7C2-8DEFE99425B6}" dt="2022-06-30T00:05:55.677" v="10823" actId="1076"/>
          <ac:spMkLst>
            <pc:docMk/>
            <pc:sldMk cId="256357778" sldId="12497"/>
            <ac:spMk id="95" creationId="{F81147E9-AC37-4C33-A911-95034857DA3A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97" creationId="{E44656E4-F785-4F76-B92A-B4AC34249A79}"/>
          </ac:spMkLst>
        </pc:spChg>
        <pc:spChg chg="add mod">
          <ac:chgData name="이동건" userId="4ad090f6-dadd-4301-b5d0-883b88f508af" providerId="ADAL" clId="{A724DCBF-5B01-4D27-A7C2-8DEFE99425B6}" dt="2022-06-29T23:51:26.572" v="10704" actId="1076"/>
          <ac:spMkLst>
            <pc:docMk/>
            <pc:sldMk cId="256357778" sldId="12497"/>
            <ac:spMk id="99" creationId="{CA1C1C65-18BE-4202-8D55-CBD71F6615A4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100" creationId="{CA92CA62-7597-4D58-9FB4-2546C389C044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101" creationId="{BA95A121-780F-4AE0-B040-DD15A15EFD86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102" creationId="{1F268E1E-1900-43D7-BF4F-EB090957461E}"/>
          </ac:spMkLst>
        </pc:spChg>
        <pc:spChg chg="add mod">
          <ac:chgData name="이동건" userId="4ad090f6-dadd-4301-b5d0-883b88f508af" providerId="ADAL" clId="{A724DCBF-5B01-4D27-A7C2-8DEFE99425B6}" dt="2022-06-30T00:05:45.052" v="10820" actId="1076"/>
          <ac:spMkLst>
            <pc:docMk/>
            <pc:sldMk cId="256357778" sldId="12497"/>
            <ac:spMk id="104" creationId="{5B73FFAB-AFE1-44E9-B5D1-E6C5894EF927}"/>
          </ac:spMkLst>
        </pc:spChg>
        <pc:spChg chg="add mod">
          <ac:chgData name="이동건" userId="4ad090f6-dadd-4301-b5d0-883b88f508af" providerId="ADAL" clId="{A724DCBF-5B01-4D27-A7C2-8DEFE99425B6}" dt="2022-06-30T00:05:20.792" v="10814" actId="208"/>
          <ac:spMkLst>
            <pc:docMk/>
            <pc:sldMk cId="256357778" sldId="12497"/>
            <ac:spMk id="112" creationId="{16E803C9-427E-483C-9705-C37B60065AC1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114" creationId="{2563918C-06D2-4560-AD70-5DA325B94980}"/>
          </ac:spMkLst>
        </pc:spChg>
        <pc:spChg chg="add del mod">
          <ac:chgData name="이동건" userId="4ad090f6-dadd-4301-b5d0-883b88f508af" providerId="ADAL" clId="{A724DCBF-5B01-4D27-A7C2-8DEFE99425B6}" dt="2022-06-29T23:52:52.833" v="10735"/>
          <ac:spMkLst>
            <pc:docMk/>
            <pc:sldMk cId="256357778" sldId="12497"/>
            <ac:spMk id="115" creationId="{69614829-AFD8-40B1-BDCE-D6DE7EB102F1}"/>
          </ac:spMkLst>
        </pc:spChg>
        <pc:spChg chg="add mod">
          <ac:chgData name="이동건" userId="4ad090f6-dadd-4301-b5d0-883b88f508af" providerId="ADAL" clId="{A724DCBF-5B01-4D27-A7C2-8DEFE99425B6}" dt="2022-06-30T00:05:10.080" v="10810" actId="1076"/>
          <ac:spMkLst>
            <pc:docMk/>
            <pc:sldMk cId="256357778" sldId="12497"/>
            <ac:spMk id="125" creationId="{1D4AE7FC-6974-406A-8102-FB7014A68C14}"/>
          </ac:spMkLst>
        </pc:spChg>
        <pc:spChg chg="add mod">
          <ac:chgData name="이동건" userId="4ad090f6-dadd-4301-b5d0-883b88f508af" providerId="ADAL" clId="{A724DCBF-5B01-4D27-A7C2-8DEFE99425B6}" dt="2022-06-30T00:05:36.168" v="10817" actId="404"/>
          <ac:spMkLst>
            <pc:docMk/>
            <pc:sldMk cId="256357778" sldId="12497"/>
            <ac:spMk id="126" creationId="{5E12FF1B-6196-4E30-B8F6-0C10640C7C64}"/>
          </ac:spMkLst>
        </pc:spChg>
        <pc:spChg chg="del">
          <ac:chgData name="이동건" userId="4ad090f6-dadd-4301-b5d0-883b88f508af" providerId="ADAL" clId="{A724DCBF-5B01-4D27-A7C2-8DEFE99425B6}" dt="2022-06-24T08:05:13.747" v="3462" actId="478"/>
          <ac:spMkLst>
            <pc:docMk/>
            <pc:sldMk cId="256357778" sldId="12497"/>
            <ac:spMk id="128" creationId="{AD53992E-DEFD-43D0-8E74-EA6ACB6C0167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129" creationId="{F9183F99-44A5-4749-88F6-DAEC9562D0BF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130" creationId="{5D30A9BC-9232-49B4-B7F2-EE6E3C9728CC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133" creationId="{9B2828A2-74EB-46F0-8D33-0DE1FB27F1A9}"/>
          </ac:spMkLst>
        </pc:spChg>
        <pc:spChg chg="del mod">
          <ac:chgData name="이동건" userId="4ad090f6-dadd-4301-b5d0-883b88f508af" providerId="ADAL" clId="{A724DCBF-5B01-4D27-A7C2-8DEFE99425B6}" dt="2022-06-24T08:05:15.469" v="3463" actId="478"/>
          <ac:spMkLst>
            <pc:docMk/>
            <pc:sldMk cId="256357778" sldId="12497"/>
            <ac:spMk id="8217" creationId="{00FCC38C-1334-4427-AF39-C4E21D2143B1}"/>
          </ac:spMkLst>
        </pc:spChg>
        <pc:spChg chg="mod">
          <ac:chgData name="이동건" userId="4ad090f6-dadd-4301-b5d0-883b88f508af" providerId="ADAL" clId="{A724DCBF-5B01-4D27-A7C2-8DEFE99425B6}" dt="2022-06-27T00:49:33.824" v="5780" actId="1076"/>
          <ac:spMkLst>
            <pc:docMk/>
            <pc:sldMk cId="256357778" sldId="12497"/>
            <ac:spMk id="8218" creationId="{D9176413-5459-4B5C-9260-24ABA1C53C31}"/>
          </ac:spMkLst>
        </pc:spChg>
        <pc:picChg chg="add mod">
          <ac:chgData name="이동건" userId="4ad090f6-dadd-4301-b5d0-883b88f508af" providerId="ADAL" clId="{A724DCBF-5B01-4D27-A7C2-8DEFE99425B6}" dt="2022-06-30T00:05:45.052" v="10820" actId="1076"/>
          <ac:picMkLst>
            <pc:docMk/>
            <pc:sldMk cId="256357778" sldId="12497"/>
            <ac:picMk id="103" creationId="{E919E11C-AB2A-4BF4-AEBF-C07EFB6832D9}"/>
          </ac:picMkLst>
        </pc:picChg>
        <pc:cxnChg chg="mod">
          <ac:chgData name="이동건" userId="4ad090f6-dadd-4301-b5d0-883b88f508af" providerId="ADAL" clId="{A724DCBF-5B01-4D27-A7C2-8DEFE99425B6}" dt="2022-06-24T08:04:57.828" v="3459" actId="14100"/>
          <ac:cxnSpMkLst>
            <pc:docMk/>
            <pc:sldMk cId="256357778" sldId="12497"/>
            <ac:cxnSpMk id="26" creationId="{C04AB58C-62B3-4B54-9BCE-B2552CDF9C3E}"/>
          </ac:cxnSpMkLst>
        </pc:cxnChg>
        <pc:cxnChg chg="mod">
          <ac:chgData name="이동건" userId="4ad090f6-dadd-4301-b5d0-883b88f508af" providerId="ADAL" clId="{A724DCBF-5B01-4D27-A7C2-8DEFE99425B6}" dt="2022-06-24T08:10:21.096" v="3523" actId="1076"/>
          <ac:cxnSpMkLst>
            <pc:docMk/>
            <pc:sldMk cId="256357778" sldId="12497"/>
            <ac:cxnSpMk id="27" creationId="{05BCC253-8899-493D-98A8-0BF97110A024}"/>
          </ac:cxnSpMkLst>
        </pc:cxnChg>
        <pc:cxnChg chg="mod">
          <ac:chgData name="이동건" userId="4ad090f6-dadd-4301-b5d0-883b88f508af" providerId="ADAL" clId="{A724DCBF-5B01-4D27-A7C2-8DEFE99425B6}" dt="2022-06-24T08:10:18.714" v="3522" actId="14100"/>
          <ac:cxnSpMkLst>
            <pc:docMk/>
            <pc:sldMk cId="256357778" sldId="12497"/>
            <ac:cxnSpMk id="33" creationId="{21B147A5-DF38-4F9E-AE00-2514D7D52B4F}"/>
          </ac:cxnSpMkLst>
        </pc:cxnChg>
        <pc:cxnChg chg="mod">
          <ac:chgData name="이동건" userId="4ad090f6-dadd-4301-b5d0-883b88f508af" providerId="ADAL" clId="{A724DCBF-5B01-4D27-A7C2-8DEFE99425B6}" dt="2022-06-24T08:09:53.174" v="3517" actId="14100"/>
          <ac:cxnSpMkLst>
            <pc:docMk/>
            <pc:sldMk cId="256357778" sldId="12497"/>
            <ac:cxnSpMk id="37" creationId="{A4C27B52-2758-432D-B52D-362AA301241C}"/>
          </ac:cxnSpMkLst>
        </pc:cxnChg>
        <pc:cxnChg chg="mod">
          <ac:chgData name="이동건" userId="4ad090f6-dadd-4301-b5d0-883b88f508af" providerId="ADAL" clId="{A724DCBF-5B01-4D27-A7C2-8DEFE99425B6}" dt="2022-06-24T08:10:28.835" v="3524" actId="14100"/>
          <ac:cxnSpMkLst>
            <pc:docMk/>
            <pc:sldMk cId="256357778" sldId="12497"/>
            <ac:cxnSpMk id="39" creationId="{6784DA07-F2B5-4E15-883E-37D9FF5B1107}"/>
          </ac:cxnSpMkLst>
        </pc:cxnChg>
        <pc:cxnChg chg="mod">
          <ac:chgData name="이동건" userId="4ad090f6-dadd-4301-b5d0-883b88f508af" providerId="ADAL" clId="{A724DCBF-5B01-4D27-A7C2-8DEFE99425B6}" dt="2022-06-29T23:51:53.812" v="10709" actId="14100"/>
          <ac:cxnSpMkLst>
            <pc:docMk/>
            <pc:sldMk cId="256357778" sldId="12497"/>
            <ac:cxnSpMk id="51" creationId="{BA2FF78D-6DAB-4CB5-8588-3E813C7E890A}"/>
          </ac:cxnSpMkLst>
        </pc:cxnChg>
        <pc:cxnChg chg="mod">
          <ac:chgData name="이동건" userId="4ad090f6-dadd-4301-b5d0-883b88f508af" providerId="ADAL" clId="{A724DCBF-5B01-4D27-A7C2-8DEFE99425B6}" dt="2022-06-24T08:05:40.552" v="3468" actId="208"/>
          <ac:cxnSpMkLst>
            <pc:docMk/>
            <pc:sldMk cId="256357778" sldId="12497"/>
            <ac:cxnSpMk id="56" creationId="{C2C7870A-B2DB-41AA-B8BD-A559873FAD75}"/>
          </ac:cxnSpMkLst>
        </pc:cxnChg>
        <pc:cxnChg chg="add del mod">
          <ac:chgData name="이동건" userId="4ad090f6-dadd-4301-b5d0-883b88f508af" providerId="ADAL" clId="{A724DCBF-5B01-4D27-A7C2-8DEFE99425B6}" dt="2022-06-28T01:45:32.805" v="10409" actId="478"/>
          <ac:cxnSpMkLst>
            <pc:docMk/>
            <pc:sldMk cId="256357778" sldId="12497"/>
            <ac:cxnSpMk id="59" creationId="{3CA98C73-08ED-4405-89B7-6A8DD4B7D545}"/>
          </ac:cxnSpMkLst>
        </pc:cxnChg>
        <pc:cxnChg chg="add mod">
          <ac:chgData name="이동건" userId="4ad090f6-dadd-4301-b5d0-883b88f508af" providerId="ADAL" clId="{A724DCBF-5B01-4D27-A7C2-8DEFE99425B6}" dt="2022-06-30T00:05:58.722" v="10825" actId="14100"/>
          <ac:cxnSpMkLst>
            <pc:docMk/>
            <pc:sldMk cId="256357778" sldId="12497"/>
            <ac:cxnSpMk id="61" creationId="{C2726C32-657C-4372-9A7A-F3DE6956F5C9}"/>
          </ac:cxnSpMkLst>
        </pc:cxnChg>
        <pc:cxnChg chg="mod">
          <ac:chgData name="이동건" userId="4ad090f6-dadd-4301-b5d0-883b88f508af" providerId="ADAL" clId="{A724DCBF-5B01-4D27-A7C2-8DEFE99425B6}" dt="2022-06-24T08:08:58.645" v="3504" actId="14100"/>
          <ac:cxnSpMkLst>
            <pc:docMk/>
            <pc:sldMk cId="256357778" sldId="12497"/>
            <ac:cxnSpMk id="63" creationId="{32B8A9C0-2C60-41D7-B1EB-98495AAB7B12}"/>
          </ac:cxnSpMkLst>
        </pc:cxnChg>
        <pc:cxnChg chg="add mod">
          <ac:chgData name="이동건" userId="4ad090f6-dadd-4301-b5d0-883b88f508af" providerId="ADAL" clId="{A724DCBF-5B01-4D27-A7C2-8DEFE99425B6}" dt="2022-06-24T08:08:47.105" v="3501" actId="14100"/>
          <ac:cxnSpMkLst>
            <pc:docMk/>
            <pc:sldMk cId="256357778" sldId="12497"/>
            <ac:cxnSpMk id="65" creationId="{196CF9E4-E93F-4066-B026-CBC1DDD0B369}"/>
          </ac:cxnSpMkLst>
        </pc:cxnChg>
        <pc:cxnChg chg="add del">
          <ac:chgData name="이동건" userId="4ad090f6-dadd-4301-b5d0-883b88f508af" providerId="ADAL" clId="{A724DCBF-5B01-4D27-A7C2-8DEFE99425B6}" dt="2022-06-24T08:08:55.149" v="3503" actId="478"/>
          <ac:cxnSpMkLst>
            <pc:docMk/>
            <pc:sldMk cId="256357778" sldId="12497"/>
            <ac:cxnSpMk id="69" creationId="{5DC101AD-96D2-4243-B0FC-C3255BC02FE0}"/>
          </ac:cxnSpMkLst>
        </pc:cxnChg>
        <pc:cxnChg chg="add mod">
          <ac:chgData name="이동건" userId="4ad090f6-dadd-4301-b5d0-883b88f508af" providerId="ADAL" clId="{A724DCBF-5B01-4D27-A7C2-8DEFE99425B6}" dt="2022-06-24T08:09:09.537" v="3508" actId="14100"/>
          <ac:cxnSpMkLst>
            <pc:docMk/>
            <pc:sldMk cId="256357778" sldId="12497"/>
            <ac:cxnSpMk id="71" creationId="{5CB00444-9853-42A5-85E5-7BEF4311B2F4}"/>
          </ac:cxnSpMkLst>
        </pc:cxnChg>
        <pc:cxnChg chg="add mod">
          <ac:chgData name="이동건" userId="4ad090f6-dadd-4301-b5d0-883b88f508af" providerId="ADAL" clId="{A724DCBF-5B01-4D27-A7C2-8DEFE99425B6}" dt="2022-06-24T08:09:46.472" v="3514" actId="14100"/>
          <ac:cxnSpMkLst>
            <pc:docMk/>
            <pc:sldMk cId="256357778" sldId="12497"/>
            <ac:cxnSpMk id="75" creationId="{1682E658-2CC7-43E4-BAFF-002C0ADD3409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79" creationId="{D5E8131E-56FA-4CAA-ABA0-FBC176CE5101}"/>
          </ac:cxnSpMkLst>
        </pc:cxnChg>
        <pc:cxnChg chg="add mod">
          <ac:chgData name="이동건" userId="4ad090f6-dadd-4301-b5d0-883b88f508af" providerId="ADAL" clId="{A724DCBF-5B01-4D27-A7C2-8DEFE99425B6}" dt="2022-06-24T08:10:04.315" v="3521" actId="14100"/>
          <ac:cxnSpMkLst>
            <pc:docMk/>
            <pc:sldMk cId="256357778" sldId="12497"/>
            <ac:cxnSpMk id="80" creationId="{BB470814-35BE-4BCB-B0A9-BB4E49E6E2EE}"/>
          </ac:cxnSpMkLst>
        </pc:cxnChg>
        <pc:cxnChg chg="add mod">
          <ac:chgData name="이동건" userId="4ad090f6-dadd-4301-b5d0-883b88f508af" providerId="ADAL" clId="{A724DCBF-5B01-4D27-A7C2-8DEFE99425B6}" dt="2022-06-29T23:51:33.224" v="10706" actId="14100"/>
          <ac:cxnSpMkLst>
            <pc:docMk/>
            <pc:sldMk cId="256357778" sldId="12497"/>
            <ac:cxnSpMk id="84" creationId="{DAB9B0E9-3F8E-4F67-B311-32027404F581}"/>
          </ac:cxnSpMkLst>
        </pc:cxnChg>
        <pc:cxnChg chg="add mod">
          <ac:chgData name="이동건" userId="4ad090f6-dadd-4301-b5d0-883b88f508af" providerId="ADAL" clId="{A724DCBF-5B01-4D27-A7C2-8DEFE99425B6}" dt="2022-06-24T08:10:46.341" v="3529" actId="14100"/>
          <ac:cxnSpMkLst>
            <pc:docMk/>
            <pc:sldMk cId="256357778" sldId="12497"/>
            <ac:cxnSpMk id="88" creationId="{7C542573-F32E-4BFD-A8AA-33E2268F4071}"/>
          </ac:cxnSpMkLst>
        </pc:cxnChg>
        <pc:cxnChg chg="add mod">
          <ac:chgData name="이동건" userId="4ad090f6-dadd-4301-b5d0-883b88f508af" providerId="ADAL" clId="{A724DCBF-5B01-4D27-A7C2-8DEFE99425B6}" dt="2022-06-24T08:11:19.614" v="3535" actId="14100"/>
          <ac:cxnSpMkLst>
            <pc:docMk/>
            <pc:sldMk cId="256357778" sldId="12497"/>
            <ac:cxnSpMk id="90" creationId="{09B5C667-FC0D-4F70-9565-2D4E2351E712}"/>
          </ac:cxnSpMkLst>
        </pc:cxnChg>
        <pc:cxnChg chg="mod">
          <ac:chgData name="이동건" userId="4ad090f6-dadd-4301-b5d0-883b88f508af" providerId="ADAL" clId="{A724DCBF-5B01-4D27-A7C2-8DEFE99425B6}" dt="2022-06-24T08:08:41.159" v="3500" actId="14100"/>
          <ac:cxnSpMkLst>
            <pc:docMk/>
            <pc:sldMk cId="256357778" sldId="12497"/>
            <ac:cxnSpMk id="91" creationId="{FC1C074C-FFCD-403F-93CC-C665D6F1A87A}"/>
          </ac:cxnSpMkLst>
        </pc:cxnChg>
        <pc:cxnChg chg="mod">
          <ac:chgData name="이동건" userId="4ad090f6-dadd-4301-b5d0-883b88f508af" providerId="ADAL" clId="{A724DCBF-5B01-4D27-A7C2-8DEFE99425B6}" dt="2022-06-24T08:11:08.826" v="3531" actId="14100"/>
          <ac:cxnSpMkLst>
            <pc:docMk/>
            <pc:sldMk cId="256357778" sldId="12497"/>
            <ac:cxnSpMk id="92" creationId="{8C62018E-7BB2-4D29-986A-1A9DB90B1132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94" creationId="{C955C952-6647-4784-9EA0-A81875833EB0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96" creationId="{D7DB3E7D-E69F-427B-8901-0B028A0E1A2E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98" creationId="{75F81334-3CEB-457B-A8D8-D85596C00EF6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05" creationId="{40FA2D1A-B5C6-43C2-A916-CEDB81127F68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06" creationId="{93F1AA1A-B41F-45A4-805C-D919D6225D08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07" creationId="{9F31267A-2FC4-4C58-9EBE-63EBC03E21A8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08" creationId="{16C2A80E-272F-4F64-8A9A-C00885251645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09" creationId="{4ABE13A6-6634-4115-98C4-1CA1106201E4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10" creationId="{D2F1B05A-B91D-45B7-A578-19521BB78AD0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11" creationId="{63187D13-7CCF-48EA-9371-97BE2A14B6B9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13" creationId="{780BC280-C188-4E79-B83C-FAF66AAFA0E1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16" creationId="{CFE53E65-678D-4B22-86D9-8F45C1E53FBA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17" creationId="{17EB1536-13A9-49E1-82FF-98DE35CC8517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18" creationId="{A3A99E20-13ED-43EC-B0C4-22493F114EFD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19" creationId="{7CEB6FD6-61E8-49FB-AAE6-FC576173B77D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20" creationId="{E1F4D644-63CB-4FD6-8D70-2BEEE87367FD}"/>
          </ac:cxnSpMkLst>
        </pc:cxnChg>
        <pc:cxnChg chg="add del mod">
          <ac:chgData name="이동건" userId="4ad090f6-dadd-4301-b5d0-883b88f508af" providerId="ADAL" clId="{A724DCBF-5B01-4D27-A7C2-8DEFE99425B6}" dt="2022-06-24T08:16:00.886" v="3635" actId="478"/>
          <ac:cxnSpMkLst>
            <pc:docMk/>
            <pc:sldMk cId="256357778" sldId="12497"/>
            <ac:cxnSpMk id="121" creationId="{7FABD923-74B7-4875-9235-DC0CB7B1F10F}"/>
          </ac:cxnSpMkLst>
        </pc:cxnChg>
        <pc:cxnChg chg="add del mod">
          <ac:chgData name="이동건" userId="4ad090f6-dadd-4301-b5d0-883b88f508af" providerId="ADAL" clId="{A724DCBF-5B01-4D27-A7C2-8DEFE99425B6}" dt="2022-06-24T08:16:01.741" v="3636" actId="478"/>
          <ac:cxnSpMkLst>
            <pc:docMk/>
            <pc:sldMk cId="256357778" sldId="12497"/>
            <ac:cxnSpMk id="122" creationId="{84A3A7C7-6CDA-4785-B539-FCC29AD2DD9E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23" creationId="{5F286D9D-4C3A-4BBC-9579-7814FFF13330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24" creationId="{9C2803E2-EC41-449B-B97D-61E5905708DA}"/>
          </ac:cxnSpMkLst>
        </pc:cxnChg>
      </pc:sldChg>
      <pc:sldChg chg="del">
        <pc:chgData name="이동건" userId="4ad090f6-dadd-4301-b5d0-883b88f508af" providerId="ADAL" clId="{A724DCBF-5B01-4D27-A7C2-8DEFE99425B6}" dt="2022-06-23T06:57:34.918" v="4" actId="2696"/>
        <pc:sldMkLst>
          <pc:docMk/>
          <pc:sldMk cId="283741333" sldId="12498"/>
        </pc:sldMkLst>
      </pc:sldChg>
      <pc:sldChg chg="addSp delSp modSp add modTransition">
        <pc:chgData name="이동건" userId="4ad090f6-dadd-4301-b5d0-883b88f508af" providerId="ADAL" clId="{A724DCBF-5B01-4D27-A7C2-8DEFE99425B6}" dt="2022-06-27T00:31:58.038" v="5074"/>
        <pc:sldMkLst>
          <pc:docMk/>
          <pc:sldMk cId="3147888416" sldId="12498"/>
        </pc:sldMkLst>
        <pc:spChg chg="mod">
          <ac:chgData name="이동건" userId="4ad090f6-dadd-4301-b5d0-883b88f508af" providerId="ADAL" clId="{A724DCBF-5B01-4D27-A7C2-8DEFE99425B6}" dt="2022-06-24T06:55:12.021" v="2384" actId="20577"/>
          <ac:spMkLst>
            <pc:docMk/>
            <pc:sldMk cId="3147888416" sldId="12498"/>
            <ac:spMk id="2" creationId="{0745B92E-9091-F7F4-DF05-715E037CEDCA}"/>
          </ac:spMkLst>
        </pc:spChg>
        <pc:spChg chg="add mod">
          <ac:chgData name="이동건" userId="4ad090f6-dadd-4301-b5d0-883b88f508af" providerId="ADAL" clId="{A724DCBF-5B01-4D27-A7C2-8DEFE99425B6}" dt="2022-06-26T23:44:39.442" v="4212" actId="1076"/>
          <ac:spMkLst>
            <pc:docMk/>
            <pc:sldMk cId="3147888416" sldId="12498"/>
            <ac:spMk id="4" creationId="{854CED5A-0D04-47C6-B518-B54E2749A75C}"/>
          </ac:spMkLst>
        </pc:spChg>
        <pc:spChg chg="add mod">
          <ac:chgData name="이동건" userId="4ad090f6-dadd-4301-b5d0-883b88f508af" providerId="ADAL" clId="{A724DCBF-5B01-4D27-A7C2-8DEFE99425B6}" dt="2022-06-26T23:44:41.549" v="4213" actId="1076"/>
          <ac:spMkLst>
            <pc:docMk/>
            <pc:sldMk cId="3147888416" sldId="12498"/>
            <ac:spMk id="5" creationId="{897EC116-FB9E-475B-AA10-71FC04E3442F}"/>
          </ac:spMkLst>
        </pc:spChg>
        <pc:spChg chg="add mod">
          <ac:chgData name="이동건" userId="4ad090f6-dadd-4301-b5d0-883b88f508af" providerId="ADAL" clId="{A724DCBF-5B01-4D27-A7C2-8DEFE99425B6}" dt="2022-06-24T06:56:27.987" v="2457" actId="1076"/>
          <ac:spMkLst>
            <pc:docMk/>
            <pc:sldMk cId="3147888416" sldId="12498"/>
            <ac:spMk id="10" creationId="{FC506325-FB00-409B-BCAE-233AD7C8E801}"/>
          </ac:spMkLst>
        </pc:spChg>
        <pc:spChg chg="add mod">
          <ac:chgData name="이동건" userId="4ad090f6-dadd-4301-b5d0-883b88f508af" providerId="ADAL" clId="{A724DCBF-5B01-4D27-A7C2-8DEFE99425B6}" dt="2022-06-24T06:57:16.598" v="2511" actId="1076"/>
          <ac:spMkLst>
            <pc:docMk/>
            <pc:sldMk cId="3147888416" sldId="12498"/>
            <ac:spMk id="12" creationId="{96F0E24D-4D51-4918-AFCA-3A30E8F9B5A9}"/>
          </ac:spMkLst>
        </pc:spChg>
        <pc:spChg chg="del">
          <ac:chgData name="이동건" userId="4ad090f6-dadd-4301-b5d0-883b88f508af" providerId="ADAL" clId="{A724DCBF-5B01-4D27-A7C2-8DEFE99425B6}" dt="2022-06-24T06:55:04.918" v="2356" actId="478"/>
          <ac:spMkLst>
            <pc:docMk/>
            <pc:sldMk cId="3147888416" sldId="12498"/>
            <ac:spMk id="25" creationId="{9B763FC2-8627-EA9C-82F7-54DA1E4EED82}"/>
          </ac:spMkLst>
        </pc:spChg>
        <pc:spChg chg="add mod">
          <ac:chgData name="이동건" userId="4ad090f6-dadd-4301-b5d0-883b88f508af" providerId="ADAL" clId="{A724DCBF-5B01-4D27-A7C2-8DEFE99425B6}" dt="2022-06-24T06:56:27.987" v="2457" actId="1076"/>
          <ac:spMkLst>
            <pc:docMk/>
            <pc:sldMk cId="3147888416" sldId="12498"/>
            <ac:spMk id="113" creationId="{E93E142C-2B09-4BDB-9044-43EE046D1447}"/>
          </ac:spMkLst>
        </pc:spChg>
        <pc:spChg chg="add mod">
          <ac:chgData name="이동건" userId="4ad090f6-dadd-4301-b5d0-883b88f508af" providerId="ADAL" clId="{A724DCBF-5B01-4D27-A7C2-8DEFE99425B6}" dt="2022-06-24T06:56:27.987" v="2457" actId="1076"/>
          <ac:spMkLst>
            <pc:docMk/>
            <pc:sldMk cId="3147888416" sldId="12498"/>
            <ac:spMk id="115" creationId="{6714F18E-6A4C-41B7-90A2-1A8791DA8217}"/>
          </ac:spMkLst>
        </pc:spChg>
        <pc:spChg chg="add mod">
          <ac:chgData name="이동건" userId="4ad090f6-dadd-4301-b5d0-883b88f508af" providerId="ADAL" clId="{A724DCBF-5B01-4D27-A7C2-8DEFE99425B6}" dt="2022-06-24T06:56:27.987" v="2457" actId="1076"/>
          <ac:spMkLst>
            <pc:docMk/>
            <pc:sldMk cId="3147888416" sldId="12498"/>
            <ac:spMk id="118" creationId="{F0954F4E-EC57-459A-A603-0A643426420F}"/>
          </ac:spMkLst>
        </pc:spChg>
        <pc:spChg chg="add mod">
          <ac:chgData name="이동건" userId="4ad090f6-dadd-4301-b5d0-883b88f508af" providerId="ADAL" clId="{A724DCBF-5B01-4D27-A7C2-8DEFE99425B6}" dt="2022-06-24T06:56:27.987" v="2457" actId="1076"/>
          <ac:spMkLst>
            <pc:docMk/>
            <pc:sldMk cId="3147888416" sldId="12498"/>
            <ac:spMk id="119" creationId="{DFBEB09C-A4D4-4D2F-8F51-4F96F53FFE66}"/>
          </ac:spMkLst>
        </pc:spChg>
        <pc:spChg chg="add mod">
          <ac:chgData name="이동건" userId="4ad090f6-dadd-4301-b5d0-883b88f508af" providerId="ADAL" clId="{A724DCBF-5B01-4D27-A7C2-8DEFE99425B6}" dt="2022-06-24T06:56:27.987" v="2457" actId="1076"/>
          <ac:spMkLst>
            <pc:docMk/>
            <pc:sldMk cId="3147888416" sldId="12498"/>
            <ac:spMk id="120" creationId="{DBECD7B4-0293-4635-B986-7F59C903FC2F}"/>
          </ac:spMkLst>
        </pc:spChg>
        <pc:spChg chg="add mod topLvl">
          <ac:chgData name="이동건" userId="4ad090f6-dadd-4301-b5d0-883b88f508af" providerId="ADAL" clId="{A724DCBF-5B01-4D27-A7C2-8DEFE99425B6}" dt="2022-06-24T06:59:12.803" v="2557" actId="165"/>
          <ac:spMkLst>
            <pc:docMk/>
            <pc:sldMk cId="3147888416" sldId="12498"/>
            <ac:spMk id="124" creationId="{A671796B-3B7E-48F9-B3C1-EC02EE0FCB1C}"/>
          </ac:spMkLst>
        </pc:spChg>
        <pc:spChg chg="add del mod">
          <ac:chgData name="이동건" userId="4ad090f6-dadd-4301-b5d0-883b88f508af" providerId="ADAL" clId="{A724DCBF-5B01-4D27-A7C2-8DEFE99425B6}" dt="2022-06-24T06:58:01.391" v="2525" actId="478"/>
          <ac:spMkLst>
            <pc:docMk/>
            <pc:sldMk cId="3147888416" sldId="12498"/>
            <ac:spMk id="125" creationId="{0C103C1B-B5F5-49A8-91A5-D8D1124BFD8C}"/>
          </ac:spMkLst>
        </pc:spChg>
        <pc:spChg chg="add mod topLvl">
          <ac:chgData name="이동건" userId="4ad090f6-dadd-4301-b5d0-883b88f508af" providerId="ADAL" clId="{A724DCBF-5B01-4D27-A7C2-8DEFE99425B6}" dt="2022-06-24T06:59:28.723" v="2565" actId="1076"/>
          <ac:spMkLst>
            <pc:docMk/>
            <pc:sldMk cId="3147888416" sldId="12498"/>
            <ac:spMk id="126" creationId="{94F2B0CE-4608-4BE3-8F6B-EF60295AED81}"/>
          </ac:spMkLst>
        </pc:spChg>
        <pc:spChg chg="add del mod">
          <ac:chgData name="이동건" userId="4ad090f6-dadd-4301-b5d0-883b88f508af" providerId="ADAL" clId="{A724DCBF-5B01-4D27-A7C2-8DEFE99425B6}" dt="2022-06-24T06:58:29.671" v="2541" actId="478"/>
          <ac:spMkLst>
            <pc:docMk/>
            <pc:sldMk cId="3147888416" sldId="12498"/>
            <ac:spMk id="127" creationId="{38FE5270-F8A7-4AF5-9229-3106B9EB3E59}"/>
          </ac:spMkLst>
        </pc:spChg>
        <pc:spChg chg="add mod topLvl">
          <ac:chgData name="이동건" userId="4ad090f6-dadd-4301-b5d0-883b88f508af" providerId="ADAL" clId="{A724DCBF-5B01-4D27-A7C2-8DEFE99425B6}" dt="2022-06-24T06:59:24.473" v="2561" actId="164"/>
          <ac:spMkLst>
            <pc:docMk/>
            <pc:sldMk cId="3147888416" sldId="12498"/>
            <ac:spMk id="128" creationId="{CB26CD04-99E5-4957-8F5A-171DF45C4134}"/>
          </ac:spMkLst>
        </pc:spChg>
        <pc:spChg chg="mod topLvl">
          <ac:chgData name="이동건" userId="4ad090f6-dadd-4301-b5d0-883b88f508af" providerId="ADAL" clId="{A724DCBF-5B01-4D27-A7C2-8DEFE99425B6}" dt="2022-06-24T06:59:24.473" v="2561" actId="164"/>
          <ac:spMkLst>
            <pc:docMk/>
            <pc:sldMk cId="3147888416" sldId="12498"/>
            <ac:spMk id="130" creationId="{A8DB2E7A-D6FD-4CA9-9A6F-F696725F8A38}"/>
          </ac:spMkLst>
        </pc:spChg>
        <pc:spChg chg="mod topLvl">
          <ac:chgData name="이동건" userId="4ad090f6-dadd-4301-b5d0-883b88f508af" providerId="ADAL" clId="{A724DCBF-5B01-4D27-A7C2-8DEFE99425B6}" dt="2022-06-24T06:59:24.473" v="2561" actId="164"/>
          <ac:spMkLst>
            <pc:docMk/>
            <pc:sldMk cId="3147888416" sldId="12498"/>
            <ac:spMk id="131" creationId="{603991C4-C050-4050-BF43-BD50FD123108}"/>
          </ac:spMkLst>
        </pc:spChg>
        <pc:spChg chg="add mod topLvl">
          <ac:chgData name="이동건" userId="4ad090f6-dadd-4301-b5d0-883b88f508af" providerId="ADAL" clId="{A724DCBF-5B01-4D27-A7C2-8DEFE99425B6}" dt="2022-06-24T06:59:54.785" v="2585" actId="164"/>
          <ac:spMkLst>
            <pc:docMk/>
            <pc:sldMk cId="3147888416" sldId="12498"/>
            <ac:spMk id="137" creationId="{6D44C037-AD45-4880-9101-8E207C6483B6}"/>
          </ac:spMkLst>
        </pc:spChg>
        <pc:spChg chg="add mod topLvl">
          <ac:chgData name="이동건" userId="4ad090f6-dadd-4301-b5d0-883b88f508af" providerId="ADAL" clId="{A724DCBF-5B01-4D27-A7C2-8DEFE99425B6}" dt="2022-06-24T07:00:38.295" v="2596" actId="14100"/>
          <ac:spMkLst>
            <pc:docMk/>
            <pc:sldMk cId="3147888416" sldId="12498"/>
            <ac:spMk id="138" creationId="{8552C2C6-C999-4749-B0E3-320D55E573CE}"/>
          </ac:spMkLst>
        </pc:spChg>
        <pc:spChg chg="add mod topLvl">
          <ac:chgData name="이동건" userId="4ad090f6-dadd-4301-b5d0-883b88f508af" providerId="ADAL" clId="{A724DCBF-5B01-4D27-A7C2-8DEFE99425B6}" dt="2022-06-24T07:03:45.666" v="2821" actId="1076"/>
          <ac:spMkLst>
            <pc:docMk/>
            <pc:sldMk cId="3147888416" sldId="12498"/>
            <ac:spMk id="139" creationId="{E142D4F7-E831-4789-87E4-6CA67DF55D3C}"/>
          </ac:spMkLst>
        </pc:spChg>
        <pc:spChg chg="add mod">
          <ac:chgData name="이동건" userId="4ad090f6-dadd-4301-b5d0-883b88f508af" providerId="ADAL" clId="{A724DCBF-5B01-4D27-A7C2-8DEFE99425B6}" dt="2022-06-26T23:44:39.442" v="4212" actId="1076"/>
          <ac:spMkLst>
            <pc:docMk/>
            <pc:sldMk cId="3147888416" sldId="12498"/>
            <ac:spMk id="142" creationId="{F1E2C102-5EAF-4C6D-8F66-1C4ED8DC53EC}"/>
          </ac:spMkLst>
        </pc:spChg>
        <pc:spChg chg="add mod">
          <ac:chgData name="이동건" userId="4ad090f6-dadd-4301-b5d0-883b88f508af" providerId="ADAL" clId="{A724DCBF-5B01-4D27-A7C2-8DEFE99425B6}" dt="2022-06-27T00:15:49.152" v="4650" actId="20577"/>
          <ac:spMkLst>
            <pc:docMk/>
            <pc:sldMk cId="3147888416" sldId="12498"/>
            <ac:spMk id="145" creationId="{D9E7DD30-4F98-4CA2-AD49-0EA2DE6B1120}"/>
          </ac:spMkLst>
        </pc:spChg>
        <pc:spChg chg="add mod">
          <ac:chgData name="이동건" userId="4ad090f6-dadd-4301-b5d0-883b88f508af" providerId="ADAL" clId="{A724DCBF-5B01-4D27-A7C2-8DEFE99425B6}" dt="2022-06-24T08:01:26.227" v="3436" actId="20577"/>
          <ac:spMkLst>
            <pc:docMk/>
            <pc:sldMk cId="3147888416" sldId="12498"/>
            <ac:spMk id="146" creationId="{3D73F0C9-5C94-41C2-BD96-D2D6C6311E1A}"/>
          </ac:spMkLst>
        </pc:spChg>
        <pc:spChg chg="add mod">
          <ac:chgData name="이동건" userId="4ad090f6-dadd-4301-b5d0-883b88f508af" providerId="ADAL" clId="{A724DCBF-5B01-4D27-A7C2-8DEFE99425B6}" dt="2022-06-24T07:03:54.307" v="2823" actId="208"/>
          <ac:spMkLst>
            <pc:docMk/>
            <pc:sldMk cId="3147888416" sldId="12498"/>
            <ac:spMk id="147" creationId="{5B4A0708-407A-4E15-A904-64D914FDC996}"/>
          </ac:spMkLst>
        </pc:spChg>
        <pc:spChg chg="add mod">
          <ac:chgData name="이동건" userId="4ad090f6-dadd-4301-b5d0-883b88f508af" providerId="ADAL" clId="{A724DCBF-5B01-4D27-A7C2-8DEFE99425B6}" dt="2022-06-24T07:04:25.645" v="2858" actId="1076"/>
          <ac:spMkLst>
            <pc:docMk/>
            <pc:sldMk cId="3147888416" sldId="12498"/>
            <ac:spMk id="148" creationId="{27CB253E-2428-40F5-ACE6-FDBA322B6885}"/>
          </ac:spMkLst>
        </pc:spChg>
        <pc:spChg chg="add del mod">
          <ac:chgData name="이동건" userId="4ad090f6-dadd-4301-b5d0-883b88f508af" providerId="ADAL" clId="{A724DCBF-5B01-4D27-A7C2-8DEFE99425B6}" dt="2022-06-24T07:08:05.099" v="2891" actId="478"/>
          <ac:spMkLst>
            <pc:docMk/>
            <pc:sldMk cId="3147888416" sldId="12498"/>
            <ac:spMk id="149" creationId="{54A3C22E-AA86-46F1-BC23-E77D18E6B687}"/>
          </ac:spMkLst>
        </pc:spChg>
        <pc:spChg chg="add mod">
          <ac:chgData name="이동건" userId="4ad090f6-dadd-4301-b5d0-883b88f508af" providerId="ADAL" clId="{A724DCBF-5B01-4D27-A7C2-8DEFE99425B6}" dt="2022-06-27T00:16:00.060" v="4655" actId="20577"/>
          <ac:spMkLst>
            <pc:docMk/>
            <pc:sldMk cId="3147888416" sldId="12498"/>
            <ac:spMk id="149" creationId="{E7CD9ABE-511D-4817-BE0E-3A071AC5C049}"/>
          </ac:spMkLst>
        </pc:spChg>
        <pc:spChg chg="add mod">
          <ac:chgData name="이동건" userId="4ad090f6-dadd-4301-b5d0-883b88f508af" providerId="ADAL" clId="{A724DCBF-5B01-4D27-A7C2-8DEFE99425B6}" dt="2022-06-24T07:22:57.520" v="3343" actId="14100"/>
          <ac:spMkLst>
            <pc:docMk/>
            <pc:sldMk cId="3147888416" sldId="12498"/>
            <ac:spMk id="152" creationId="{02D3B720-7D6D-496C-9DE7-3D9EAD1D7932}"/>
          </ac:spMkLst>
        </pc:spChg>
        <pc:spChg chg="add mod">
          <ac:chgData name="이동건" userId="4ad090f6-dadd-4301-b5d0-883b88f508af" providerId="ADAL" clId="{A724DCBF-5B01-4D27-A7C2-8DEFE99425B6}" dt="2022-06-26T23:44:39.442" v="4212" actId="1076"/>
          <ac:spMkLst>
            <pc:docMk/>
            <pc:sldMk cId="3147888416" sldId="12498"/>
            <ac:spMk id="153" creationId="{B1FF88AC-6368-4CEE-BBFB-3E560EE0A124}"/>
          </ac:spMkLst>
        </pc:spChg>
        <pc:spChg chg="add mod">
          <ac:chgData name="이동건" userId="4ad090f6-dadd-4301-b5d0-883b88f508af" providerId="ADAL" clId="{A724DCBF-5B01-4D27-A7C2-8DEFE99425B6}" dt="2022-06-26T23:44:39.442" v="4212" actId="1076"/>
          <ac:spMkLst>
            <pc:docMk/>
            <pc:sldMk cId="3147888416" sldId="12498"/>
            <ac:spMk id="154" creationId="{3EEDF185-211C-40EB-A508-F6EEB3CD6D90}"/>
          </ac:spMkLst>
        </pc:spChg>
        <pc:spChg chg="add mod">
          <ac:chgData name="이동건" userId="4ad090f6-dadd-4301-b5d0-883b88f508af" providerId="ADAL" clId="{A724DCBF-5B01-4D27-A7C2-8DEFE99425B6}" dt="2022-06-26T23:44:39.442" v="4212" actId="1076"/>
          <ac:spMkLst>
            <pc:docMk/>
            <pc:sldMk cId="3147888416" sldId="12498"/>
            <ac:spMk id="155" creationId="{29C98E5D-549F-491A-A50C-62EFCB6D7060}"/>
          </ac:spMkLst>
        </pc:spChg>
        <pc:grpChg chg="add del mod">
          <ac:chgData name="이동건" userId="4ad090f6-dadd-4301-b5d0-883b88f508af" providerId="ADAL" clId="{A724DCBF-5B01-4D27-A7C2-8DEFE99425B6}" dt="2022-06-24T06:59:12.803" v="2557" actId="165"/>
          <ac:grpSpMkLst>
            <pc:docMk/>
            <pc:sldMk cId="3147888416" sldId="12498"/>
            <ac:grpSpMk id="14" creationId="{CD96980D-AD3B-4E77-8CCA-007A9FE4C111}"/>
          </ac:grpSpMkLst>
        </pc:grpChg>
        <pc:grpChg chg="add mod">
          <ac:chgData name="이동건" userId="4ad090f6-dadd-4301-b5d0-883b88f508af" providerId="ADAL" clId="{A724DCBF-5B01-4D27-A7C2-8DEFE99425B6}" dt="2022-06-24T06:56:27.987" v="2457" actId="1076"/>
          <ac:grpSpMkLst>
            <pc:docMk/>
            <pc:sldMk cId="3147888416" sldId="12498"/>
            <ac:grpSpMk id="16" creationId="{5B9FD4EB-8780-470D-BCAB-67B8EE19E7CA}"/>
          </ac:grpSpMkLst>
        </pc:grpChg>
        <pc:grpChg chg="del">
          <ac:chgData name="이동건" userId="4ad090f6-dadd-4301-b5d0-883b88f508af" providerId="ADAL" clId="{A724DCBF-5B01-4D27-A7C2-8DEFE99425B6}" dt="2022-06-24T06:55:04.918" v="2356" actId="478"/>
          <ac:grpSpMkLst>
            <pc:docMk/>
            <pc:sldMk cId="3147888416" sldId="12498"/>
            <ac:grpSpMk id="26" creationId="{12671697-1546-33C4-4C35-A57081A16AAC}"/>
          </ac:grpSpMkLst>
        </pc:grpChg>
        <pc:grpChg chg="add del mod topLvl">
          <ac:chgData name="이동건" userId="4ad090f6-dadd-4301-b5d0-883b88f508af" providerId="ADAL" clId="{A724DCBF-5B01-4D27-A7C2-8DEFE99425B6}" dt="2022-06-24T06:59:13.015" v="2558" actId="165"/>
          <ac:grpSpMkLst>
            <pc:docMk/>
            <pc:sldMk cId="3147888416" sldId="12498"/>
            <ac:grpSpMk id="129" creationId="{8FC96A43-17B1-45BB-A7BC-AFD4F00001A0}"/>
          </ac:grpSpMkLst>
        </pc:grpChg>
        <pc:grpChg chg="add mod">
          <ac:chgData name="이동건" userId="4ad090f6-dadd-4301-b5d0-883b88f508af" providerId="ADAL" clId="{A724DCBF-5B01-4D27-A7C2-8DEFE99425B6}" dt="2022-06-24T06:59:33.558" v="2580" actId="1036"/>
          <ac:grpSpMkLst>
            <pc:docMk/>
            <pc:sldMk cId="3147888416" sldId="12498"/>
            <ac:grpSpMk id="140" creationId="{1DA09AD0-1EC8-44B5-A9F0-6803B245A0A2}"/>
          </ac:grpSpMkLst>
        </pc:grpChg>
        <pc:grpChg chg="add mod">
          <ac:chgData name="이동건" userId="4ad090f6-dadd-4301-b5d0-883b88f508af" providerId="ADAL" clId="{A724DCBF-5B01-4D27-A7C2-8DEFE99425B6}" dt="2022-06-24T06:59:56.674" v="2586" actId="1076"/>
          <ac:grpSpMkLst>
            <pc:docMk/>
            <pc:sldMk cId="3147888416" sldId="12498"/>
            <ac:grpSpMk id="141" creationId="{D7033F1D-D332-43BB-9DD8-0D4B20BFB2F4}"/>
          </ac:grpSpMkLst>
        </pc:grpChg>
        <pc:graphicFrameChg chg="del">
          <ac:chgData name="이동건" userId="4ad090f6-dadd-4301-b5d0-883b88f508af" providerId="ADAL" clId="{A724DCBF-5B01-4D27-A7C2-8DEFE99425B6}" dt="2022-06-24T06:55:04.918" v="2356" actId="478"/>
          <ac:graphicFrameMkLst>
            <pc:docMk/>
            <pc:sldMk cId="3147888416" sldId="12498"/>
            <ac:graphicFrameMk id="5" creationId="{62E060D9-4042-32C4-7518-7D771E27FD11}"/>
          </ac:graphicFrameMkLst>
        </pc:graphicFrameChg>
        <pc:graphicFrameChg chg="add del mod modGraphic">
          <ac:chgData name="이동건" userId="4ad090f6-dadd-4301-b5d0-883b88f508af" providerId="ADAL" clId="{A724DCBF-5B01-4D27-A7C2-8DEFE99425B6}" dt="2022-06-24T07:10:23.298" v="2993" actId="478"/>
          <ac:graphicFrameMkLst>
            <pc:docMk/>
            <pc:sldMk cId="3147888416" sldId="12498"/>
            <ac:graphicFrameMk id="150" creationId="{DB29F83B-F0E5-40AE-825F-F241E9C1DB32}"/>
          </ac:graphicFrameMkLst>
        </pc:graphicFrameChg>
        <pc:picChg chg="add mod modCrop">
          <ac:chgData name="이동건" userId="4ad090f6-dadd-4301-b5d0-883b88f508af" providerId="ADAL" clId="{A724DCBF-5B01-4D27-A7C2-8DEFE99425B6}" dt="2022-06-24T07:04:40.253" v="2859" actId="1076"/>
          <ac:picMkLst>
            <pc:docMk/>
            <pc:sldMk cId="3147888416" sldId="12498"/>
            <ac:picMk id="121" creationId="{2D9FABEC-6B7F-4281-B6DC-58FE24DB5011}"/>
          </ac:picMkLst>
        </pc:picChg>
        <pc:picChg chg="add mod">
          <ac:chgData name="이동건" userId="4ad090f6-dadd-4301-b5d0-883b88f508af" providerId="ADAL" clId="{A724DCBF-5B01-4D27-A7C2-8DEFE99425B6}" dt="2022-06-24T07:04:42.897" v="2860" actId="1076"/>
          <ac:picMkLst>
            <pc:docMk/>
            <pc:sldMk cId="3147888416" sldId="12498"/>
            <ac:picMk id="123" creationId="{574E5F5A-1FAC-490A-A4E4-92FDB9F9253A}"/>
          </ac:picMkLst>
        </pc:picChg>
        <pc:picChg chg="add mod topLvl">
          <ac:chgData name="이동건" userId="4ad090f6-dadd-4301-b5d0-883b88f508af" providerId="ADAL" clId="{A724DCBF-5B01-4D27-A7C2-8DEFE99425B6}" dt="2022-06-24T06:59:54.785" v="2585" actId="164"/>
          <ac:picMkLst>
            <pc:docMk/>
            <pc:sldMk cId="3147888416" sldId="12498"/>
            <ac:picMk id="132" creationId="{68A42060-B8D0-406D-86D7-AF95CB1CD8B8}"/>
          </ac:picMkLst>
        </pc:picChg>
        <pc:picChg chg="add mod topLvl">
          <ac:chgData name="이동건" userId="4ad090f6-dadd-4301-b5d0-883b88f508af" providerId="ADAL" clId="{A724DCBF-5B01-4D27-A7C2-8DEFE99425B6}" dt="2022-06-24T06:59:54.785" v="2585" actId="164"/>
          <ac:picMkLst>
            <pc:docMk/>
            <pc:sldMk cId="3147888416" sldId="12498"/>
            <ac:picMk id="133" creationId="{6124B97E-34D6-4245-9C65-E99037CBACBB}"/>
          </ac:picMkLst>
        </pc:picChg>
        <pc:picChg chg="add mod topLvl">
          <ac:chgData name="이동건" userId="4ad090f6-dadd-4301-b5d0-883b88f508af" providerId="ADAL" clId="{A724DCBF-5B01-4D27-A7C2-8DEFE99425B6}" dt="2022-06-24T06:59:54.785" v="2585" actId="164"/>
          <ac:picMkLst>
            <pc:docMk/>
            <pc:sldMk cId="3147888416" sldId="12498"/>
            <ac:picMk id="134" creationId="{FA582694-A8D7-45FD-BFAA-A65875719080}"/>
          </ac:picMkLst>
        </pc:picChg>
        <pc:picChg chg="add mod topLvl">
          <ac:chgData name="이동건" userId="4ad090f6-dadd-4301-b5d0-883b88f508af" providerId="ADAL" clId="{A724DCBF-5B01-4D27-A7C2-8DEFE99425B6}" dt="2022-06-24T06:59:54.785" v="2585" actId="164"/>
          <ac:picMkLst>
            <pc:docMk/>
            <pc:sldMk cId="3147888416" sldId="12498"/>
            <ac:picMk id="135" creationId="{AE5864CB-047C-4816-935D-282F81EE1C56}"/>
          </ac:picMkLst>
        </pc:picChg>
        <pc:picChg chg="add mod topLvl">
          <ac:chgData name="이동건" userId="4ad090f6-dadd-4301-b5d0-883b88f508af" providerId="ADAL" clId="{A724DCBF-5B01-4D27-A7C2-8DEFE99425B6}" dt="2022-06-24T06:59:54.785" v="2585" actId="164"/>
          <ac:picMkLst>
            <pc:docMk/>
            <pc:sldMk cId="3147888416" sldId="12498"/>
            <ac:picMk id="136" creationId="{02DCDDF2-BFD3-419D-A0C9-3237E9B77D59}"/>
          </ac:picMkLst>
        </pc:picChg>
        <pc:cxnChg chg="add mod">
          <ac:chgData name="이동건" userId="4ad090f6-dadd-4301-b5d0-883b88f508af" providerId="ADAL" clId="{A724DCBF-5B01-4D27-A7C2-8DEFE99425B6}" dt="2022-06-24T06:56:32.559" v="2458" actId="208"/>
          <ac:cxnSpMkLst>
            <pc:docMk/>
            <pc:sldMk cId="3147888416" sldId="12498"/>
            <ac:cxnSpMk id="6" creationId="{41DFFCC3-C1AB-4ACD-A3D2-1A9170F247CD}"/>
          </ac:cxnSpMkLst>
        </pc:cxnChg>
        <pc:cxnChg chg="add mod">
          <ac:chgData name="이동건" userId="4ad090f6-dadd-4301-b5d0-883b88f508af" providerId="ADAL" clId="{A724DCBF-5B01-4D27-A7C2-8DEFE99425B6}" dt="2022-06-24T06:56:27.987" v="2457" actId="1076"/>
          <ac:cxnSpMkLst>
            <pc:docMk/>
            <pc:sldMk cId="3147888416" sldId="12498"/>
            <ac:cxnSpMk id="114" creationId="{43FCE632-BEE5-441D-80B0-C0D40B544F5F}"/>
          </ac:cxnSpMkLst>
        </pc:cxnChg>
        <pc:cxnChg chg="add mod">
          <ac:chgData name="이동건" userId="4ad090f6-dadd-4301-b5d0-883b88f508af" providerId="ADAL" clId="{A724DCBF-5B01-4D27-A7C2-8DEFE99425B6}" dt="2022-06-24T06:56:27.987" v="2457" actId="1076"/>
          <ac:cxnSpMkLst>
            <pc:docMk/>
            <pc:sldMk cId="3147888416" sldId="12498"/>
            <ac:cxnSpMk id="116" creationId="{3E122073-5216-4238-A6E0-368709F411A7}"/>
          </ac:cxnSpMkLst>
        </pc:cxnChg>
        <pc:cxnChg chg="add mod">
          <ac:chgData name="이동건" userId="4ad090f6-dadd-4301-b5d0-883b88f508af" providerId="ADAL" clId="{A724DCBF-5B01-4D27-A7C2-8DEFE99425B6}" dt="2022-06-24T06:56:27.987" v="2457" actId="1076"/>
          <ac:cxnSpMkLst>
            <pc:docMk/>
            <pc:sldMk cId="3147888416" sldId="12498"/>
            <ac:cxnSpMk id="117" creationId="{6C098F8C-73B9-45C9-AF95-FAAEA962409F}"/>
          </ac:cxnSpMkLst>
        </pc:cxnChg>
        <pc:cxnChg chg="add mod">
          <ac:chgData name="이동건" userId="4ad090f6-dadd-4301-b5d0-883b88f508af" providerId="ADAL" clId="{A724DCBF-5B01-4D27-A7C2-8DEFE99425B6}" dt="2022-06-24T06:56:32.559" v="2458" actId="208"/>
          <ac:cxnSpMkLst>
            <pc:docMk/>
            <pc:sldMk cId="3147888416" sldId="12498"/>
            <ac:cxnSpMk id="122" creationId="{84C35C76-23BC-42A6-9DC0-B2FC8B470928}"/>
          </ac:cxnSpMkLst>
        </pc:cxnChg>
        <pc:cxnChg chg="add mod">
          <ac:chgData name="이동건" userId="4ad090f6-dadd-4301-b5d0-883b88f508af" providerId="ADAL" clId="{A724DCBF-5B01-4D27-A7C2-8DEFE99425B6}" dt="2022-06-24T07:00:41.422" v="2597" actId="14100"/>
          <ac:cxnSpMkLst>
            <pc:docMk/>
            <pc:sldMk cId="3147888416" sldId="12498"/>
            <ac:cxnSpMk id="143" creationId="{3A2346F7-031B-4BC5-8156-667D25A821DF}"/>
          </ac:cxnSpMkLst>
        </pc:cxnChg>
        <pc:cxnChg chg="add mod">
          <ac:chgData name="이동건" userId="4ad090f6-dadd-4301-b5d0-883b88f508af" providerId="ADAL" clId="{A724DCBF-5B01-4D27-A7C2-8DEFE99425B6}" dt="2022-06-27T00:15:36.527" v="4642" actId="14100"/>
          <ac:cxnSpMkLst>
            <pc:docMk/>
            <pc:sldMk cId="3147888416" sldId="12498"/>
            <ac:cxnSpMk id="144" creationId="{573BBD84-18F3-46D3-AEF8-415A4234B48F}"/>
          </ac:cxnSpMkLst>
        </pc:cxnChg>
        <pc:cxnChg chg="add mod">
          <ac:chgData name="이동건" userId="4ad090f6-dadd-4301-b5d0-883b88f508af" providerId="ADAL" clId="{A724DCBF-5B01-4D27-A7C2-8DEFE99425B6}" dt="2022-06-26T23:44:39.442" v="4212" actId="1076"/>
          <ac:cxnSpMkLst>
            <pc:docMk/>
            <pc:sldMk cId="3147888416" sldId="12498"/>
            <ac:cxnSpMk id="156" creationId="{C8C7A698-2363-4791-B9BB-4A5AC8CD6B8B}"/>
          </ac:cxnSpMkLst>
        </pc:cxnChg>
        <pc:cxnChg chg="add mod">
          <ac:chgData name="이동건" userId="4ad090f6-dadd-4301-b5d0-883b88f508af" providerId="ADAL" clId="{A724DCBF-5B01-4D27-A7C2-8DEFE99425B6}" dt="2022-06-26T23:44:39.442" v="4212" actId="1076"/>
          <ac:cxnSpMkLst>
            <pc:docMk/>
            <pc:sldMk cId="3147888416" sldId="12498"/>
            <ac:cxnSpMk id="159" creationId="{A63933B0-57A6-4A7B-9D4C-33A4EA3B8992}"/>
          </ac:cxnSpMkLst>
        </pc:cxnChg>
      </pc:sldChg>
      <pc:sldChg chg="del">
        <pc:chgData name="이동건" userId="4ad090f6-dadd-4301-b5d0-883b88f508af" providerId="ADAL" clId="{A724DCBF-5B01-4D27-A7C2-8DEFE99425B6}" dt="2022-06-23T06:57:35.269" v="7" actId="2696"/>
        <pc:sldMkLst>
          <pc:docMk/>
          <pc:sldMk cId="1384941046" sldId="12499"/>
        </pc:sldMkLst>
      </pc:sldChg>
      <pc:sldChg chg="add del">
        <pc:chgData name="이동건" userId="4ad090f6-dadd-4301-b5d0-883b88f508af" providerId="ADAL" clId="{A724DCBF-5B01-4D27-A7C2-8DEFE99425B6}" dt="2022-06-24T07:04:18.049" v="2854"/>
        <pc:sldMkLst>
          <pc:docMk/>
          <pc:sldMk cId="2106493469" sldId="12499"/>
        </pc:sldMkLst>
      </pc:sldChg>
      <pc:sldChg chg="addSp delSp modSp add ord modTransition">
        <pc:chgData name="이동건" userId="4ad090f6-dadd-4301-b5d0-883b88f508af" providerId="ADAL" clId="{A724DCBF-5B01-4D27-A7C2-8DEFE99425B6}" dt="2022-06-29T00:41:19.223" v="10511"/>
        <pc:sldMkLst>
          <pc:docMk/>
          <pc:sldMk cId="4043774923" sldId="12499"/>
        </pc:sldMkLst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4" creationId="{854CED5A-0D04-47C6-B518-B54E2749A75C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5" creationId="{897EC116-FB9E-475B-AA10-71FC04E3442F}"/>
          </ac:spMkLst>
        </pc:spChg>
        <pc:spChg chg="add del mod">
          <ac:chgData name="이동건" userId="4ad090f6-dadd-4301-b5d0-883b88f508af" providerId="ADAL" clId="{A724DCBF-5B01-4D27-A7C2-8DEFE99425B6}" dt="2022-06-26T23:45:58.919" v="4242" actId="478"/>
          <ac:spMkLst>
            <pc:docMk/>
            <pc:sldMk cId="4043774923" sldId="12499"/>
            <ac:spMk id="7" creationId="{E1F0BC36-F0C5-4CF9-B43C-F8E81A78D02F}"/>
          </ac:spMkLst>
        </pc:spChg>
        <pc:spChg chg="add del mod">
          <ac:chgData name="이동건" userId="4ad090f6-dadd-4301-b5d0-883b88f508af" providerId="ADAL" clId="{A724DCBF-5B01-4D27-A7C2-8DEFE99425B6}" dt="2022-06-27T00:13:14.678" v="4616" actId="478"/>
          <ac:spMkLst>
            <pc:docMk/>
            <pc:sldMk cId="4043774923" sldId="12499"/>
            <ac:spMk id="8" creationId="{465867F2-7342-4CAB-98D7-D130D77B1B4F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0" creationId="{FC506325-FB00-409B-BCAE-233AD7C8E801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2" creationId="{96F0E24D-4D51-4918-AFCA-3A30E8F9B5A9}"/>
          </ac:spMkLst>
        </pc:spChg>
        <pc:spChg chg="add mod">
          <ac:chgData name="이동건" userId="4ad090f6-dadd-4301-b5d0-883b88f508af" providerId="ADAL" clId="{A724DCBF-5B01-4D27-A7C2-8DEFE99425B6}" dt="2022-06-27T00:13:41.303" v="4623" actId="1076"/>
          <ac:spMkLst>
            <pc:docMk/>
            <pc:sldMk cId="4043774923" sldId="12499"/>
            <ac:spMk id="13" creationId="{DE1FFE5F-B08E-43D3-8FB7-0E78DE5BD8BF}"/>
          </ac:spMkLst>
        </pc:spChg>
        <pc:spChg chg="add del mod">
          <ac:chgData name="이동건" userId="4ad090f6-dadd-4301-b5d0-883b88f508af" providerId="ADAL" clId="{A724DCBF-5B01-4D27-A7C2-8DEFE99425B6}" dt="2022-06-26T23:56:24.547" v="4467" actId="478"/>
          <ac:spMkLst>
            <pc:docMk/>
            <pc:sldMk cId="4043774923" sldId="12499"/>
            <ac:spMk id="14" creationId="{D373923E-E094-4F72-8E14-9AF8E58228AF}"/>
          </ac:spMkLst>
        </pc:spChg>
        <pc:spChg chg="add del mod topLvl">
          <ac:chgData name="이동건" userId="4ad090f6-dadd-4301-b5d0-883b88f508af" providerId="ADAL" clId="{A724DCBF-5B01-4D27-A7C2-8DEFE99425B6}" dt="2022-06-26T23:53:36.133" v="4433" actId="478"/>
          <ac:spMkLst>
            <pc:docMk/>
            <pc:sldMk cId="4043774923" sldId="12499"/>
            <ac:spMk id="15" creationId="{35C6F50B-6E44-498E-9229-2E8113ED6352}"/>
          </ac:spMkLst>
        </pc:spChg>
        <pc:spChg chg="add mod">
          <ac:chgData name="이동건" userId="4ad090f6-dadd-4301-b5d0-883b88f508af" providerId="ADAL" clId="{A724DCBF-5B01-4D27-A7C2-8DEFE99425B6}" dt="2022-06-26T23:54:36.286" v="4448" actId="164"/>
          <ac:spMkLst>
            <pc:docMk/>
            <pc:sldMk cId="4043774923" sldId="12499"/>
            <ac:spMk id="19" creationId="{F66018C6-45BD-4473-9DB5-463953311AAA}"/>
          </ac:spMkLst>
        </pc:spChg>
        <pc:spChg chg="add del mod">
          <ac:chgData name="이동건" userId="4ad090f6-dadd-4301-b5d0-883b88f508af" providerId="ADAL" clId="{A724DCBF-5B01-4D27-A7C2-8DEFE99425B6}" dt="2022-06-26T23:55:15.960" v="4453" actId="478"/>
          <ac:spMkLst>
            <pc:docMk/>
            <pc:sldMk cId="4043774923" sldId="12499"/>
            <ac:spMk id="23" creationId="{5931EFF0-C54A-4D77-9F4D-274DB322A438}"/>
          </ac:spMkLst>
        </pc:spChg>
        <pc:spChg chg="add del mod">
          <ac:chgData name="이동건" userId="4ad090f6-dadd-4301-b5d0-883b88f508af" providerId="ADAL" clId="{A724DCBF-5B01-4D27-A7C2-8DEFE99425B6}" dt="2022-06-26T23:56:27.465" v="4468" actId="478"/>
          <ac:spMkLst>
            <pc:docMk/>
            <pc:sldMk cId="4043774923" sldId="12499"/>
            <ac:spMk id="25" creationId="{66CF239D-14CB-4B6A-839F-FADFADA4B759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13" creationId="{E93E142C-2B09-4BDB-9044-43EE046D1447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15" creationId="{6714F18E-6A4C-41B7-90A2-1A8791DA8217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18" creationId="{F0954F4E-EC57-459A-A603-0A643426420F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19" creationId="{DFBEB09C-A4D4-4D2F-8F51-4F96F53FFE66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20" creationId="{DBECD7B4-0293-4635-B986-7F59C903FC2F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24" creationId="{A671796B-3B7E-48F9-B3C1-EC02EE0FCB1C}"/>
          </ac:spMkLst>
        </pc:spChg>
        <pc:spChg chg="add mod ord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125" creationId="{45A9C607-ACB3-4D97-8D8A-41BCE4E3407F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26" creationId="{94F2B0CE-4608-4BE3-8F6B-EF60295AED81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38" creationId="{8552C2C6-C999-4749-B0E3-320D55E573CE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39" creationId="{E142D4F7-E831-4789-87E4-6CA67DF55D3C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42" creationId="{F1E2C102-5EAF-4C6D-8F66-1C4ED8DC53EC}"/>
          </ac:spMkLst>
        </pc:spChg>
        <pc:spChg chg="add del mod">
          <ac:chgData name="이동건" userId="4ad090f6-dadd-4301-b5d0-883b88f508af" providerId="ADAL" clId="{A724DCBF-5B01-4D27-A7C2-8DEFE99425B6}" dt="2022-06-27T00:13:04.777" v="4614" actId="478"/>
          <ac:spMkLst>
            <pc:docMk/>
            <pc:sldMk cId="4043774923" sldId="12499"/>
            <ac:spMk id="144" creationId="{8876D297-211B-4E1A-A93D-BFA4E210575C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45" creationId="{D9E7DD30-4F98-4CA2-AD49-0EA2DE6B1120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46" creationId="{3D73F0C9-5C94-41C2-BD96-D2D6C6311E1A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47" creationId="{5B4A0708-407A-4E15-A904-64D914FDC996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48" creationId="{27CB253E-2428-40F5-ACE6-FDBA322B6885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52" creationId="{02D3B720-7D6D-496C-9DE7-3D9EAD1D7932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53" creationId="{B1FF88AC-6368-4CEE-BBFB-3E560EE0A124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54" creationId="{3EEDF185-211C-40EB-A508-F6EEB3CD6D90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55" creationId="{29C98E5D-549F-491A-A50C-62EFCB6D7060}"/>
          </ac:spMkLst>
        </pc:spChg>
        <pc:spChg chg="add mod">
          <ac:chgData name="이동건" userId="4ad090f6-dadd-4301-b5d0-883b88f508af" providerId="ADAL" clId="{A724DCBF-5B01-4D27-A7C2-8DEFE99425B6}" dt="2022-06-27T00:13:41.303" v="4623" actId="1076"/>
          <ac:spMkLst>
            <pc:docMk/>
            <pc:sldMk cId="4043774923" sldId="12499"/>
            <ac:spMk id="157" creationId="{396C748C-DDFD-456D-9A20-38E076ADAE1B}"/>
          </ac:spMkLst>
        </pc:spChg>
        <pc:spChg chg="add mod">
          <ac:chgData name="이동건" userId="4ad090f6-dadd-4301-b5d0-883b88f508af" providerId="ADAL" clId="{A724DCBF-5B01-4D27-A7C2-8DEFE99425B6}" dt="2022-06-27T00:13:41.303" v="4623" actId="1076"/>
          <ac:spMkLst>
            <pc:docMk/>
            <pc:sldMk cId="4043774923" sldId="12499"/>
            <ac:spMk id="158" creationId="{24C8F4CC-4A73-4EF3-8AB7-C12AB6E524E4}"/>
          </ac:spMkLst>
        </pc:spChg>
        <pc:spChg chg="add del mod">
          <ac:chgData name="이동건" userId="4ad090f6-dadd-4301-b5d0-883b88f508af" providerId="ADAL" clId="{A724DCBF-5B01-4D27-A7C2-8DEFE99425B6}" dt="2022-06-26T23:50:27.212" v="4406" actId="478"/>
          <ac:spMkLst>
            <pc:docMk/>
            <pc:sldMk cId="4043774923" sldId="12499"/>
            <ac:spMk id="160" creationId="{B09F9A75-48F7-48E1-A552-5A2D47F888AF}"/>
          </ac:spMkLst>
        </pc:spChg>
        <pc:spChg chg="add mod topLvl">
          <ac:chgData name="이동건" userId="4ad090f6-dadd-4301-b5d0-883b88f508af" providerId="ADAL" clId="{A724DCBF-5B01-4D27-A7C2-8DEFE99425B6}" dt="2022-06-26T23:54:36.286" v="4448" actId="164"/>
          <ac:spMkLst>
            <pc:docMk/>
            <pc:sldMk cId="4043774923" sldId="12499"/>
            <ac:spMk id="162" creationId="{B38CA627-047D-4686-BB0D-4A603D4190DB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64" creationId="{99008C3A-B22C-4F95-B2B1-C70D849AE5E3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73" creationId="{302E2536-0F56-458F-824E-A2F187A172B1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75" creationId="{954DAD7E-93B3-4178-92C8-F32B22DFB97E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76" creationId="{36C5A9DF-9BFB-4A59-B610-22461FE4DBC5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77" creationId="{0EFF7C7E-5640-47C9-8838-66F47768D956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80" creationId="{4318FCED-2C1A-46C6-A794-AFBE722AF52A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81" creationId="{CB254146-216B-4FE6-AF60-0F8959B878E7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84" creationId="{DE639557-104F-40DF-99A2-928C71998DFE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85" creationId="{49FDC1F8-196E-40E0-B794-168FB682AD0C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86" creationId="{8A02574D-3494-4D5D-8DA5-E5E688055F67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87" creationId="{E65AAC53-41D8-4F47-90A8-B7ED05A239E9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88" creationId="{FCF91DFA-E689-47F2-AB0E-2B42F45E7539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89" creationId="{ED6690E8-AA60-48C1-BC5D-206E334773DF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0" creationId="{105704D6-F519-4FCD-A010-DDCE77D1C64A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1" creationId="{5959E1BD-D099-4A2B-BF09-DE7B154DBAB6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2" creationId="{9A435811-47A6-43F1-87A8-C83886D1ADAB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3" creationId="{F7CFCF88-7D20-42D5-BF47-44A2EC6FCB7D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4" creationId="{1C847548-9E4D-4A85-B9F8-F56DAD003270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5" creationId="{6695707B-1901-4423-B433-3CAB988C905B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6" creationId="{A34F3E24-EF59-4D77-ACF5-6CF3190E86C2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7" creationId="{D9DB25D5-D934-4E60-A2BF-3FE859844321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8" creationId="{778BEABE-3BD8-4975-83B9-70D56B24796A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9" creationId="{AFD133F2-9C34-49E6-B36E-2AEE5F711FFC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0" creationId="{37A0ADF2-5583-4C58-B8E7-DE52CE460AF1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1" creationId="{A85E4C10-E7E3-4AC7-9CF9-BD4773DB1CFA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2" creationId="{4C5BFF42-EF2A-43E9-AD9A-A08C86A4B5ED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3" creationId="{65C2B95A-1F21-4A1A-97A4-DA8363C3BA53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4" creationId="{79E3A6BB-7366-49A1-B7D1-82E4EEA3A87F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5" creationId="{6BBCCC8D-0496-40D2-9E08-52874CF8665C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6" creationId="{862EDF22-F0F9-403B-8BDF-967C65FF50D7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7" creationId="{CBCB33B5-4628-41C6-AC59-CAF21B48959C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8" creationId="{D4C6AEDD-F887-4E45-927E-927ADF00D2D8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9" creationId="{D188C679-0713-41BE-BF62-9E45BA82C00B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0" creationId="{F97CE42B-202F-4418-AF1C-39F160FF3AF9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1" creationId="{6475EAED-2B33-4881-97D5-8163DD9BD8FA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2" creationId="{0A8F5408-2E95-4DFD-9FD2-97DFAA2EC4B9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3" creationId="{28E7F1A4-E74E-44C5-A46F-D71FEA6718D7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4" creationId="{2CBCA855-5A38-4625-BA09-80ADA0DA45CD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5" creationId="{75F62A02-B964-45FB-B538-736D1D1919CF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6" creationId="{90E9853E-CA6B-4301-B226-B49B6387FBEF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7" creationId="{2789340F-61C0-42D9-A005-9FD8EB3531DE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8" creationId="{493FF137-AD70-4F84-88A2-E6C341293958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9" creationId="{BF99A050-97DA-4B42-A956-F7463CCA2064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0" creationId="{9BF67174-B143-43EA-98D9-FA6EFC1C907A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1" creationId="{6270B910-EEB9-4988-95AC-4573C2CD1055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2" creationId="{46827B8E-5875-4001-8BAF-28E4D670B000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3" creationId="{7C5AC812-588E-4971-A3C9-E5EFBDAADBBF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4" creationId="{7D27297F-D6B9-46B8-B10B-EA7A7E2952B7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5" creationId="{F1E31409-EA12-4001-9E66-9346732C0C4B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6" creationId="{A57A99FF-651F-42DE-842E-393D8347E2D7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7" creationId="{4B36E0E1-4046-40EF-AE65-5C473321E246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8" creationId="{4B7F95F1-32F3-47FF-BB98-974649AF8645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9" creationId="{9E0114ED-8A15-47DE-B4D8-367D02C5AE94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0" creationId="{96CB684A-CCBE-47F5-8CAA-1CA45179C2DD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1" creationId="{9220CB0D-172F-4CCF-A874-12483411192C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2" creationId="{24FD7628-0DC2-4084-823C-E6CC5FEE4C58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3" creationId="{70B909D4-F06D-45A7-A558-6215D9577E0E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4" creationId="{650E1D18-84D0-4025-A7B9-64AC5761265D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5" creationId="{29FF061D-EF99-49EA-942D-8D58AA20F500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6" creationId="{47529087-BF73-489E-B8D6-CEEC390872A1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7" creationId="{DDB5DF17-1B13-4B2D-A00D-D05CFAD27AF4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8" creationId="{D1928937-97A7-4E3E-8973-E152E16FAA71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9" creationId="{B3E9EE23-2C1F-4879-95E0-8FD79C1F07E8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40" creationId="{B2CFDC62-664D-43F6-8BCD-8ABCEC903EA1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41" creationId="{CDE421C0-79D7-400D-8017-6A6BA031096C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42" creationId="{BD1B5998-F3E2-47E8-9EEC-036D87FF515E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43" creationId="{DF18B29D-7A44-45C6-BA4E-FBDF935189D9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44" creationId="{16CAE4E2-A209-4754-9D3E-E70B47D929F9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45" creationId="{687FF15E-FB69-4AC7-A1CB-52D1B75A1D97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46" creationId="{6CE359D4-B5B0-46DF-BADC-EF1A0B415E1E}"/>
          </ac:spMkLst>
        </pc:spChg>
        <pc:spChg chg="add del mod">
          <ac:chgData name="이동건" userId="4ad090f6-dadd-4301-b5d0-883b88f508af" providerId="ADAL" clId="{A724DCBF-5B01-4D27-A7C2-8DEFE99425B6}" dt="2022-06-27T00:04:57.927" v="4517" actId="478"/>
          <ac:spMkLst>
            <pc:docMk/>
            <pc:sldMk cId="4043774923" sldId="12499"/>
            <ac:spMk id="506" creationId="{BB9C4A96-3473-4B87-8CE2-F2CF31B38EA7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07" creationId="{3F73CBCE-4393-4FD5-BBEB-0A53C8B64A1D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08" creationId="{AB0ED8CC-04AE-43B9-B6AC-65B047045533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09" creationId="{11CD0416-E0F8-4604-A255-0AD27DAC16A1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0" creationId="{6FB84D48-78D3-4C4A-9027-3DE27ECF82BA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1" creationId="{8F00310D-379D-4F45-B3E5-E4717080D99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2" creationId="{C2DE80A3-4B36-4A9E-8776-D51A5A0B317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3" creationId="{571C1F02-C4FE-4C3E-A403-F1A5CCE7C4D5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4" creationId="{AE86B015-5FC7-403C-8D17-A9E5B6B8BC5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5" creationId="{ED1B107A-076A-45F9-A585-1E5869CF488C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6" creationId="{057A2524-2F85-4337-A0D8-9F6FE8E003B8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7" creationId="{90E158B9-40BA-44A5-B13D-6D493284A2B8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8" creationId="{465DD851-C865-4177-932C-6968ED737F5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9" creationId="{6AA3032D-14A3-4D79-B518-BE7C07998B7B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0" creationId="{28CC3165-7EEF-4781-84E2-11860643D4C3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1" creationId="{4095AF26-0527-4DD2-A8F3-1E47A8D10057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2" creationId="{93849918-3D89-4192-9A58-ADA241EA86CB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3" creationId="{1520003B-1473-4088-83FE-FD9295B3EC32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4" creationId="{ABAA264F-63AE-479E-9CBD-9C4033B32E7A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5" creationId="{61ED4BC9-0A6D-4720-A879-9AD128D539CA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6" creationId="{1CC1645D-B73F-4C0F-BFD9-112CB618BF5E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7" creationId="{A2A09952-7FF5-43D0-83EA-39DC120C7481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8" creationId="{B1FBD98A-18F5-4BF4-8005-ADB4FE6C47C3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9" creationId="{D6DDF92D-9796-4DCB-B2E0-2FD7C0EC5FC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0" creationId="{0140AB2A-D7A7-48B6-97CB-E79E225574EC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1" creationId="{42E012E7-9929-4B08-82AC-FE191BD99631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2" creationId="{DBCBAE6E-4AA9-45E6-A2D7-1D27E50C1A11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3" creationId="{1F704EA7-08F4-42FD-8CBE-BF61BE3E9D2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4" creationId="{D016B87D-23F2-448B-B954-D721C06A6A2A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5" creationId="{0863FD46-8EB8-4749-8316-E293EAD33C60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6" creationId="{AE902CB6-D7CF-4149-A9E6-16BD21E6DBE9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7" creationId="{8B9A94AB-DDC6-4ED3-A9B0-D786BE45ABB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8" creationId="{5EEF819F-C051-464E-BB9E-AC9D26321959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9" creationId="{ECDB95C4-F78E-47EC-9BD2-9DD27B985ECA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0" creationId="{713F4A5B-7F90-4056-A2CE-3E92C87E978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1" creationId="{D7A32ABB-6578-4BC8-94EC-BEC327D7DC8A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2" creationId="{ED7568EC-D59F-41B1-93F3-637871759F33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3" creationId="{785442ED-E515-4B51-A013-EDB2F7B5779F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4" creationId="{5D2D904A-57C8-458A-A51E-5417D1A5A3AC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5" creationId="{E97296BA-4DDA-4D7C-A37D-1691D9EEBF7B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6" creationId="{8CE1C362-9B63-4D3F-A18B-A327910C7447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7" creationId="{168BB8B9-FEA6-4212-8ECF-F7366712C3B9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8" creationId="{33CC5C96-42D3-48BD-9F12-AE3D1E90EDFB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9" creationId="{579CC290-9E80-48AF-8FD0-DB6F0466C155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0" creationId="{9246E56F-C140-4C9C-85AE-07AAD29F3F01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1" creationId="{59837A4B-FC07-467D-87E9-722DB92C43F3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2" creationId="{0A339F5E-D690-459F-80C7-CC26306424A5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3" creationId="{2011FB71-95AB-4FC9-BB50-5E9333B02322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4" creationId="{97909852-C0FF-4E34-B17E-69203ABE4C3F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5" creationId="{AC3FD0F1-217E-48EC-AD46-52580965BDB7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6" creationId="{90FABC4F-AD2A-4138-A18E-E754B63EB82E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7" creationId="{6224815A-EF7E-46B9-B9A5-4FB02FEA9214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8" creationId="{277B603A-FC97-4187-A5B0-848D2C8D1EFE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9" creationId="{AD719BEA-EFC0-45E9-AC5A-7A1471FBE023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0" creationId="{DC1B9D41-D928-481C-84EC-DC634D7C25F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1" creationId="{7222BDED-BFE9-4AB6-938A-C6063AA977EB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2" creationId="{92273780-3690-4CC1-B883-BCCFB4A18014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3" creationId="{C4014FA4-F3A5-4298-BCE0-E187EA628349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4" creationId="{CCB1E737-26C3-4D47-96E6-4B7ADC027F4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5" creationId="{8DC6DCCD-0EAA-4722-881D-739D924902EF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6" creationId="{20A65DFC-4B33-4F7F-84B4-99EE429EF8C1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7" creationId="{D8AEDFF1-0FC2-44B0-ADDA-F20971B7A3D5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8" creationId="{6E76044A-3242-4D85-A55F-DA472AA6CA43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9" creationId="{6235F87B-FDA1-408C-A1D6-FB7DA024D5B2}"/>
          </ac:spMkLst>
        </pc:spChg>
        <pc:spChg chg="add del mod">
          <ac:chgData name="이동건" userId="4ad090f6-dadd-4301-b5d0-883b88f508af" providerId="ADAL" clId="{A724DCBF-5B01-4D27-A7C2-8DEFE99425B6}" dt="2022-06-27T00:06:09.853" v="4533" actId="478"/>
          <ac:spMkLst>
            <pc:docMk/>
            <pc:sldMk cId="4043774923" sldId="12499"/>
            <ac:spMk id="570" creationId="{BCEE3275-7246-4668-8BD5-D459DCE8EB96}"/>
          </ac:spMkLst>
        </pc:spChg>
        <pc:spChg chg="add del mod">
          <ac:chgData name="이동건" userId="4ad090f6-dadd-4301-b5d0-883b88f508af" providerId="ADAL" clId="{A724DCBF-5B01-4D27-A7C2-8DEFE99425B6}" dt="2022-06-27T00:06:45.121" v="4542" actId="478"/>
          <ac:spMkLst>
            <pc:docMk/>
            <pc:sldMk cId="4043774923" sldId="12499"/>
            <ac:spMk id="571" creationId="{AA67E42A-026B-45E5-ABBD-DDE0925BE21D}"/>
          </ac:spMkLst>
        </pc:spChg>
        <pc:spChg chg="add del mod">
          <ac:chgData name="이동건" userId="4ad090f6-dadd-4301-b5d0-883b88f508af" providerId="ADAL" clId="{A724DCBF-5B01-4D27-A7C2-8DEFE99425B6}" dt="2022-06-27T00:06:05.061" v="4531" actId="478"/>
          <ac:spMkLst>
            <pc:docMk/>
            <pc:sldMk cId="4043774923" sldId="12499"/>
            <ac:spMk id="574" creationId="{D309015D-5F2D-4DE7-A7EE-F06EF2C61359}"/>
          </ac:spMkLst>
        </pc:spChg>
        <pc:spChg chg="add del mod">
          <ac:chgData name="이동건" userId="4ad090f6-dadd-4301-b5d0-883b88f508af" providerId="ADAL" clId="{A724DCBF-5B01-4D27-A7C2-8DEFE99425B6}" dt="2022-06-27T00:05:53.142" v="4526" actId="478"/>
          <ac:spMkLst>
            <pc:docMk/>
            <pc:sldMk cId="4043774923" sldId="12499"/>
            <ac:spMk id="575" creationId="{A6015E0C-7998-4C80-AB30-6BA9D9B82D24}"/>
          </ac:spMkLst>
        </pc:spChg>
        <pc:spChg chg="add del mod">
          <ac:chgData name="이동건" userId="4ad090f6-dadd-4301-b5d0-883b88f508af" providerId="ADAL" clId="{A724DCBF-5B01-4D27-A7C2-8DEFE99425B6}" dt="2022-06-27T00:06:41.505" v="4541" actId="478"/>
          <ac:spMkLst>
            <pc:docMk/>
            <pc:sldMk cId="4043774923" sldId="12499"/>
            <ac:spMk id="576" creationId="{485F1DA5-6295-4652-9BD3-1E89D4D6C35E}"/>
          </ac:spMkLst>
        </pc:spChg>
        <pc:spChg chg="add del mod">
          <ac:chgData name="이동건" userId="4ad090f6-dadd-4301-b5d0-883b88f508af" providerId="ADAL" clId="{A724DCBF-5B01-4D27-A7C2-8DEFE99425B6}" dt="2022-06-27T00:06:07.484" v="4532" actId="478"/>
          <ac:spMkLst>
            <pc:docMk/>
            <pc:sldMk cId="4043774923" sldId="12499"/>
            <ac:spMk id="579" creationId="{D1230F8D-7C90-44B2-8963-B50FE8F7C19E}"/>
          </ac:spMkLst>
        </pc:spChg>
        <pc:spChg chg="add mod">
          <ac:chgData name="이동건" userId="4ad090f6-dadd-4301-b5d0-883b88f508af" providerId="ADAL" clId="{A724DCBF-5B01-4D27-A7C2-8DEFE99425B6}" dt="2022-06-27T03:10:51.283" v="8426" actId="1076"/>
          <ac:spMkLst>
            <pc:docMk/>
            <pc:sldMk cId="4043774923" sldId="12499"/>
            <ac:spMk id="710" creationId="{168887D2-2C35-4969-9803-D505777ABFBC}"/>
          </ac:spMkLst>
        </pc:spChg>
        <pc:spChg chg="add mod">
          <ac:chgData name="이동건" userId="4ad090f6-dadd-4301-b5d0-883b88f508af" providerId="ADAL" clId="{A724DCBF-5B01-4D27-A7C2-8DEFE99425B6}" dt="2022-06-27T03:10:53.356" v="8427" actId="1076"/>
          <ac:spMkLst>
            <pc:docMk/>
            <pc:sldMk cId="4043774923" sldId="12499"/>
            <ac:spMk id="711" creationId="{BC917105-152C-413F-A533-A39E8B458378}"/>
          </ac:spMkLst>
        </pc:spChg>
        <pc:spChg chg="add mod">
          <ac:chgData name="이동건" userId="4ad090f6-dadd-4301-b5d0-883b88f508af" providerId="ADAL" clId="{A724DCBF-5B01-4D27-A7C2-8DEFE99425B6}" dt="2022-06-27T03:10:56.322" v="8428" actId="1076"/>
          <ac:spMkLst>
            <pc:docMk/>
            <pc:sldMk cId="4043774923" sldId="12499"/>
            <ac:spMk id="714" creationId="{AA18A9FC-7419-40A4-B493-C7B95D3DB075}"/>
          </ac:spMkLst>
        </pc:spChg>
        <pc:spChg chg="add mod">
          <ac:chgData name="이동건" userId="4ad090f6-dadd-4301-b5d0-883b88f508af" providerId="ADAL" clId="{A724DCBF-5B01-4D27-A7C2-8DEFE99425B6}" dt="2022-06-27T00:14:18.452" v="4630" actId="1076"/>
          <ac:spMkLst>
            <pc:docMk/>
            <pc:sldMk cId="4043774923" sldId="12499"/>
            <ac:spMk id="717" creationId="{38EADC09-5219-4E6D-A0B2-FD81E71F4551}"/>
          </ac:spMkLst>
        </pc:spChg>
        <pc:spChg chg="add mod">
          <ac:chgData name="이동건" userId="4ad090f6-dadd-4301-b5d0-883b88f508af" providerId="ADAL" clId="{A724DCBF-5B01-4D27-A7C2-8DEFE99425B6}" dt="2022-06-27T00:14:18.452" v="4630" actId="1076"/>
          <ac:spMkLst>
            <pc:docMk/>
            <pc:sldMk cId="4043774923" sldId="12499"/>
            <ac:spMk id="718" creationId="{3D8323EE-2F30-4F16-B4E1-35D2C6CC8C96}"/>
          </ac:spMkLst>
        </pc:spChg>
        <pc:spChg chg="add mod">
          <ac:chgData name="이동건" userId="4ad090f6-dadd-4301-b5d0-883b88f508af" providerId="ADAL" clId="{A724DCBF-5B01-4D27-A7C2-8DEFE99425B6}" dt="2022-06-27T00:14:18.452" v="4630" actId="1076"/>
          <ac:spMkLst>
            <pc:docMk/>
            <pc:sldMk cId="4043774923" sldId="12499"/>
            <ac:spMk id="719" creationId="{A51C2AE0-8DF4-47E6-B49A-D721B400475D}"/>
          </ac:spMkLst>
        </pc:spChg>
        <pc:spChg chg="add mod">
          <ac:chgData name="이동건" userId="4ad090f6-dadd-4301-b5d0-883b88f508af" providerId="ADAL" clId="{A724DCBF-5B01-4D27-A7C2-8DEFE99425B6}" dt="2022-06-27T03:07:56.360" v="8381" actId="20577"/>
          <ac:spMkLst>
            <pc:docMk/>
            <pc:sldMk cId="4043774923" sldId="12499"/>
            <ac:spMk id="722" creationId="{5679F3FC-EC12-4E24-8442-DE12C1BA1885}"/>
          </ac:spMkLst>
        </pc:spChg>
        <pc:spChg chg="add mod">
          <ac:chgData name="이동건" userId="4ad090f6-dadd-4301-b5d0-883b88f508af" providerId="ADAL" clId="{A724DCBF-5B01-4D27-A7C2-8DEFE99425B6}" dt="2022-06-27T03:07:59.419" v="8383" actId="20577"/>
          <ac:spMkLst>
            <pc:docMk/>
            <pc:sldMk cId="4043774923" sldId="12499"/>
            <ac:spMk id="723" creationId="{81EEC861-CB25-4B60-942E-241EAFB3FBEA}"/>
          </ac:spMkLst>
        </pc:spChg>
        <pc:spChg chg="add mod">
          <ac:chgData name="이동건" userId="4ad090f6-dadd-4301-b5d0-883b88f508af" providerId="ADAL" clId="{A724DCBF-5B01-4D27-A7C2-8DEFE99425B6}" dt="2022-06-27T00:14:18.452" v="4630" actId="1076"/>
          <ac:spMkLst>
            <pc:docMk/>
            <pc:sldMk cId="4043774923" sldId="12499"/>
            <ac:spMk id="724" creationId="{04A1B789-BCA5-4AFB-A8F8-C62F7E744FCE}"/>
          </ac:spMkLst>
        </pc:spChg>
        <pc:spChg chg="add mod">
          <ac:chgData name="이동건" userId="4ad090f6-dadd-4301-b5d0-883b88f508af" providerId="ADAL" clId="{A724DCBF-5B01-4D27-A7C2-8DEFE99425B6}" dt="2022-06-27T00:14:24.980" v="4632" actId="1076"/>
          <ac:spMkLst>
            <pc:docMk/>
            <pc:sldMk cId="4043774923" sldId="12499"/>
            <ac:spMk id="725" creationId="{57399D58-505C-45C4-A682-B16FBAD1A2FD}"/>
          </ac:spMkLst>
        </pc:spChg>
        <pc:spChg chg="add mod">
          <ac:chgData name="이동건" userId="4ad090f6-dadd-4301-b5d0-883b88f508af" providerId="ADAL" clId="{A724DCBF-5B01-4D27-A7C2-8DEFE99425B6}" dt="2022-06-27T00:17:20.635" v="4746" actId="1076"/>
          <ac:spMkLst>
            <pc:docMk/>
            <pc:sldMk cId="4043774923" sldId="12499"/>
            <ac:spMk id="732" creationId="{FBC0BC20-5496-4DA6-82A6-52691615E7CB}"/>
          </ac:spMkLst>
        </pc:spChg>
        <pc:spChg chg="add mod">
          <ac:chgData name="이동건" userId="4ad090f6-dadd-4301-b5d0-883b88f508af" providerId="ADAL" clId="{A724DCBF-5B01-4D27-A7C2-8DEFE99425B6}" dt="2022-06-27T00:18:18.449" v="4893" actId="1076"/>
          <ac:spMkLst>
            <pc:docMk/>
            <pc:sldMk cId="4043774923" sldId="12499"/>
            <ac:spMk id="733" creationId="{4C1282A9-4941-46E8-BBE1-C8E9C871578C}"/>
          </ac:spMkLst>
        </pc:spChg>
        <pc:spChg chg="add del mod">
          <ac:chgData name="이동건" userId="4ad090f6-dadd-4301-b5d0-883b88f508af" providerId="ADAL" clId="{A724DCBF-5B01-4D27-A7C2-8DEFE99425B6}" dt="2022-06-27T00:21:49.495" v="4943" actId="478"/>
          <ac:spMkLst>
            <pc:docMk/>
            <pc:sldMk cId="4043774923" sldId="12499"/>
            <ac:spMk id="742" creationId="{94A5FFDA-D9E2-49E9-9A7F-862E3DD10D0D}"/>
          </ac:spMkLst>
        </pc:spChg>
        <pc:spChg chg="add mod">
          <ac:chgData name="이동건" userId="4ad090f6-dadd-4301-b5d0-883b88f508af" providerId="ADAL" clId="{A724DCBF-5B01-4D27-A7C2-8DEFE99425B6}" dt="2022-06-27T00:24:11.668" v="5007" actId="164"/>
          <ac:spMkLst>
            <pc:docMk/>
            <pc:sldMk cId="4043774923" sldId="12499"/>
            <ac:spMk id="754" creationId="{73568B0A-19A4-44CD-9766-D170DBA1774F}"/>
          </ac:spMkLst>
        </pc:spChg>
        <pc:spChg chg="add mod">
          <ac:chgData name="이동건" userId="4ad090f6-dadd-4301-b5d0-883b88f508af" providerId="ADAL" clId="{A724DCBF-5B01-4D27-A7C2-8DEFE99425B6}" dt="2022-06-27T00:24:11.668" v="5007" actId="164"/>
          <ac:spMkLst>
            <pc:docMk/>
            <pc:sldMk cId="4043774923" sldId="12499"/>
            <ac:spMk id="757" creationId="{2521A3CF-F5C8-4931-AC22-2A638B7F9B3C}"/>
          </ac:spMkLst>
        </pc:spChg>
        <pc:spChg chg="add mod">
          <ac:chgData name="이동건" userId="4ad090f6-dadd-4301-b5d0-883b88f508af" providerId="ADAL" clId="{A724DCBF-5B01-4D27-A7C2-8DEFE99425B6}" dt="2022-06-27T00:24:43.003" v="5016" actId="1076"/>
          <ac:spMkLst>
            <pc:docMk/>
            <pc:sldMk cId="4043774923" sldId="12499"/>
            <ac:spMk id="759" creationId="{FA651E72-7038-422C-8897-36D8F297F29E}"/>
          </ac:spMkLst>
        </pc:spChg>
        <pc:spChg chg="add mod">
          <ac:chgData name="이동건" userId="4ad090f6-dadd-4301-b5d0-883b88f508af" providerId="ADAL" clId="{A724DCBF-5B01-4D27-A7C2-8DEFE99425B6}" dt="2022-06-27T00:27:37.685" v="5054" actId="1076"/>
          <ac:spMkLst>
            <pc:docMk/>
            <pc:sldMk cId="4043774923" sldId="12499"/>
            <ac:spMk id="766" creationId="{C604AE9F-0611-4578-B2D9-1A33F85FEACB}"/>
          </ac:spMkLst>
        </pc:spChg>
        <pc:spChg chg="add mod">
          <ac:chgData name="이동건" userId="4ad090f6-dadd-4301-b5d0-883b88f508af" providerId="ADAL" clId="{A724DCBF-5B01-4D27-A7C2-8DEFE99425B6}" dt="2022-06-27T00:26:11.569" v="5044" actId="1076"/>
          <ac:spMkLst>
            <pc:docMk/>
            <pc:sldMk cId="4043774923" sldId="12499"/>
            <ac:spMk id="769" creationId="{8EB48B93-8AC2-466F-8D78-4568C81EEC68}"/>
          </ac:spMkLst>
        </pc:spChg>
        <pc:spChg chg="add mod">
          <ac:chgData name="이동건" userId="4ad090f6-dadd-4301-b5d0-883b88f508af" providerId="ADAL" clId="{A724DCBF-5B01-4D27-A7C2-8DEFE99425B6}" dt="2022-06-27T00:27:59.195" v="5061" actId="1076"/>
          <ac:spMkLst>
            <pc:docMk/>
            <pc:sldMk cId="4043774923" sldId="12499"/>
            <ac:spMk id="770" creationId="{A5489656-02E7-456F-8728-55FD3D217DC3}"/>
          </ac:spMkLst>
        </pc:spChg>
        <pc:spChg chg="add mod">
          <ac:chgData name="이동건" userId="4ad090f6-dadd-4301-b5d0-883b88f508af" providerId="ADAL" clId="{A724DCBF-5B01-4D27-A7C2-8DEFE99425B6}" dt="2022-06-27T00:27:48.140" v="5060" actId="20577"/>
          <ac:spMkLst>
            <pc:docMk/>
            <pc:sldMk cId="4043774923" sldId="12499"/>
            <ac:spMk id="775" creationId="{4B50A111-A61E-454B-B713-C079A57D2841}"/>
          </ac:spMkLst>
        </pc:spChg>
        <pc:spChg chg="add mod">
          <ac:chgData name="이동건" userId="4ad090f6-dadd-4301-b5d0-883b88f508af" providerId="ADAL" clId="{A724DCBF-5B01-4D27-A7C2-8DEFE99425B6}" dt="2022-06-27T00:28:42.029" v="5071" actId="20577"/>
          <ac:spMkLst>
            <pc:docMk/>
            <pc:sldMk cId="4043774923" sldId="12499"/>
            <ac:spMk id="778" creationId="{768FCC45-8AA1-409E-918A-2B91481945D1}"/>
          </ac:spMkLst>
        </pc:spChg>
        <pc:spChg chg="add del">
          <ac:chgData name="이동건" userId="4ad090f6-dadd-4301-b5d0-883b88f508af" providerId="ADAL" clId="{A724DCBF-5B01-4D27-A7C2-8DEFE99425B6}" dt="2022-06-27T00:31:10.347" v="5073"/>
          <ac:spMkLst>
            <pc:docMk/>
            <pc:sldMk cId="4043774923" sldId="12499"/>
            <ac:spMk id="779" creationId="{8A012551-346B-4D06-B9BF-563CFBF094BF}"/>
          </ac:spMkLst>
        </pc:spChg>
        <pc:spChg chg="add del">
          <ac:chgData name="이동건" userId="4ad090f6-dadd-4301-b5d0-883b88f508af" providerId="ADAL" clId="{A724DCBF-5B01-4D27-A7C2-8DEFE99425B6}" dt="2022-06-27T00:31:10.347" v="5073"/>
          <ac:spMkLst>
            <pc:docMk/>
            <pc:sldMk cId="4043774923" sldId="12499"/>
            <ac:spMk id="780" creationId="{C82C4BA0-8202-4F8B-94B2-99DE69EC1659}"/>
          </ac:spMkLst>
        </pc:spChg>
        <pc:spChg chg="add mod">
          <ac:chgData name="이동건" userId="4ad090f6-dadd-4301-b5d0-883b88f508af" providerId="ADAL" clId="{A724DCBF-5B01-4D27-A7C2-8DEFE99425B6}" dt="2022-06-27T03:09:57.579" v="8396" actId="20577"/>
          <ac:spMkLst>
            <pc:docMk/>
            <pc:sldMk cId="4043774923" sldId="12499"/>
            <ac:spMk id="784" creationId="{658E347C-3DAB-4198-A2EA-D9F764E76FE9}"/>
          </ac:spMkLst>
        </pc:spChg>
        <pc:spChg chg="add mod">
          <ac:chgData name="이동건" userId="4ad090f6-dadd-4301-b5d0-883b88f508af" providerId="ADAL" clId="{A724DCBF-5B01-4D27-A7C2-8DEFE99425B6}" dt="2022-06-27T03:10:36.383" v="8424" actId="20577"/>
          <ac:spMkLst>
            <pc:docMk/>
            <pc:sldMk cId="4043774923" sldId="12499"/>
            <ac:spMk id="788" creationId="{71B0217A-AFB6-46F5-A508-E72649EA978D}"/>
          </ac:spMkLst>
        </pc:spChg>
        <pc:grpChg chg="del">
          <ac:chgData name="이동건" userId="4ad090f6-dadd-4301-b5d0-883b88f508af" providerId="ADAL" clId="{A724DCBF-5B01-4D27-A7C2-8DEFE99425B6}" dt="2022-06-26T23:45:16.263" v="4215" actId="478"/>
          <ac:grpSpMkLst>
            <pc:docMk/>
            <pc:sldMk cId="4043774923" sldId="12499"/>
            <ac:grpSpMk id="16" creationId="{5B9FD4EB-8780-470D-BCAB-67B8EE19E7CA}"/>
          </ac:grpSpMkLst>
        </pc:grpChg>
        <pc:grpChg chg="add del mod">
          <ac:chgData name="이동건" userId="4ad090f6-dadd-4301-b5d0-883b88f508af" providerId="ADAL" clId="{A724DCBF-5B01-4D27-A7C2-8DEFE99425B6}" dt="2022-06-26T23:53:36.133" v="4433" actId="478"/>
          <ac:grpSpMkLst>
            <pc:docMk/>
            <pc:sldMk cId="4043774923" sldId="12499"/>
            <ac:grpSpMk id="17" creationId="{019506C9-D5B1-4788-9EEA-970865E8D703}"/>
          </ac:grpSpMkLst>
        </pc:grpChg>
        <pc:grpChg chg="add del mod">
          <ac:chgData name="이동건" userId="4ad090f6-dadd-4301-b5d0-883b88f508af" providerId="ADAL" clId="{A724DCBF-5B01-4D27-A7C2-8DEFE99425B6}" dt="2022-06-26T23:54:57.412" v="4450" actId="478"/>
          <ac:grpSpMkLst>
            <pc:docMk/>
            <pc:sldMk cId="4043774923" sldId="12499"/>
            <ac:grpSpMk id="21" creationId="{89E246EC-B529-4352-B336-BB63DC408E17}"/>
          </ac:grpSpMkLst>
        </pc:grpChg>
        <pc:grpChg chg="add del mod">
          <ac:chgData name="이동건" userId="4ad090f6-dadd-4301-b5d0-883b88f508af" providerId="ADAL" clId="{A724DCBF-5B01-4D27-A7C2-8DEFE99425B6}" dt="2022-06-27T00:06:55.158" v="4543" actId="165"/>
          <ac:grpSpMkLst>
            <pc:docMk/>
            <pc:sldMk cId="4043774923" sldId="12499"/>
            <ac:grpSpMk id="26" creationId="{CC7C1ACB-7239-46A8-B6C9-6C4B3EE30320}"/>
          </ac:grpSpMkLst>
        </pc:grpChg>
        <pc:grpChg chg="add mod">
          <ac:chgData name="이동건" userId="4ad090f6-dadd-4301-b5d0-883b88f508af" providerId="ADAL" clId="{A724DCBF-5B01-4D27-A7C2-8DEFE99425B6}" dt="2022-06-27T00:27:34.133" v="5053" actId="1076"/>
          <ac:grpSpMkLst>
            <pc:docMk/>
            <pc:sldMk cId="4043774923" sldId="12499"/>
            <ac:grpSpMk id="127" creationId="{92208FFA-649B-47BC-842C-7E25B26B860D}"/>
          </ac:grpSpMkLst>
        </pc:grpChg>
        <pc:grpChg chg="add mod">
          <ac:chgData name="이동건" userId="4ad090f6-dadd-4301-b5d0-883b88f508af" providerId="ADAL" clId="{A724DCBF-5B01-4D27-A7C2-8DEFE99425B6}" dt="2022-06-27T00:13:53.755" v="4625" actId="1076"/>
          <ac:grpSpMkLst>
            <pc:docMk/>
            <pc:sldMk cId="4043774923" sldId="12499"/>
            <ac:grpSpMk id="129" creationId="{65BE4125-1405-488E-B921-16DF1FBA44A4}"/>
          </ac:grpSpMkLst>
        </pc:grpChg>
        <pc:grpChg chg="del">
          <ac:chgData name="이동건" userId="4ad090f6-dadd-4301-b5d0-883b88f508af" providerId="ADAL" clId="{A724DCBF-5B01-4D27-A7C2-8DEFE99425B6}" dt="2022-06-26T23:45:16.263" v="4215" actId="478"/>
          <ac:grpSpMkLst>
            <pc:docMk/>
            <pc:sldMk cId="4043774923" sldId="12499"/>
            <ac:grpSpMk id="140" creationId="{1DA09AD0-1EC8-44B5-A9F0-6803B245A0A2}"/>
          </ac:grpSpMkLst>
        </pc:grpChg>
        <pc:grpChg chg="del">
          <ac:chgData name="이동건" userId="4ad090f6-dadd-4301-b5d0-883b88f508af" providerId="ADAL" clId="{A724DCBF-5B01-4D27-A7C2-8DEFE99425B6}" dt="2022-06-26T23:45:16.263" v="4215" actId="478"/>
          <ac:grpSpMkLst>
            <pc:docMk/>
            <pc:sldMk cId="4043774923" sldId="12499"/>
            <ac:grpSpMk id="141" creationId="{D7033F1D-D332-43BB-9DD8-0D4B20BFB2F4}"/>
          </ac:grpSpMkLst>
        </pc:grpChg>
        <pc:grpChg chg="add del mod">
          <ac:chgData name="이동건" userId="4ad090f6-dadd-4301-b5d0-883b88f508af" providerId="ADAL" clId="{A724DCBF-5B01-4D27-A7C2-8DEFE99425B6}" dt="2022-06-27T00:04:16.669" v="4510" actId="165"/>
          <ac:grpSpMkLst>
            <pc:docMk/>
            <pc:sldMk cId="4043774923" sldId="12499"/>
            <ac:grpSpMk id="163" creationId="{810CAF2F-0BA7-449F-9755-BDB39CB7BC26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65" creationId="{6C2589DD-0737-4A26-B5EA-9E66BB74DA49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66" creationId="{E5CCBE53-7ED5-4F45-8FB8-295F45B488D7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67" creationId="{6FD66B4A-C8FF-4FB4-9DFB-06A5FB46C637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68" creationId="{085C4FE1-3214-457F-B773-D8117890AEC7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69" creationId="{D022A744-1B1D-4FB1-844E-A9F4DC72FB19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70" creationId="{0707D7D8-0191-4E2A-BB9E-C64B1CE7E4B8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71" creationId="{3276B149-3C34-4859-9804-B844B669B9DF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72" creationId="{90269F21-FA1D-4A23-80A1-3D357E426E1D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74" creationId="{EAF10853-D728-4DDC-8E66-431505BC08CB}"/>
          </ac:grpSpMkLst>
        </pc:grpChg>
        <pc:grpChg chg="add del mod">
          <ac:chgData name="이동건" userId="4ad090f6-dadd-4301-b5d0-883b88f508af" providerId="ADAL" clId="{A724DCBF-5B01-4D27-A7C2-8DEFE99425B6}" dt="2022-06-27T00:04:00.296" v="4507" actId="478"/>
          <ac:grpSpMkLst>
            <pc:docMk/>
            <pc:sldMk cId="4043774923" sldId="12499"/>
            <ac:grpSpMk id="247" creationId="{0538427B-687D-4BFF-B4F9-4F453129441E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49" creationId="{27755B54-8677-46FA-842D-9FEA777834A7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50" creationId="{0129A7E0-13A6-42B0-8C8F-559C2EEF912D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51" creationId="{4C1043D0-8165-4FD1-B325-8CC4E8FC02F4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52" creationId="{0839E7CA-C7CA-4ED1-8159-EA68172F6A63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53" creationId="{3405740E-09CB-485D-AB05-3C64FFF51E3C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54" creationId="{4879DF45-B82D-4BF0-9C5D-5267A10589A9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55" creationId="{C0BAA859-D916-4A14-81B1-E8320959AA7C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56" creationId="{BC57496B-93D4-4C43-B69D-A9A682D17B6E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58" creationId="{DEB8EAD0-47F3-4EF1-82E3-ED4182401846}"/>
          </ac:grpSpMkLst>
        </pc:grpChg>
        <pc:grpChg chg="add del mod">
          <ac:chgData name="이동건" userId="4ad090f6-dadd-4301-b5d0-883b88f508af" providerId="ADAL" clId="{A724DCBF-5B01-4D27-A7C2-8DEFE99425B6}" dt="2022-06-27T00:03:45.198" v="4506" actId="478"/>
          <ac:grpSpMkLst>
            <pc:docMk/>
            <pc:sldMk cId="4043774923" sldId="12499"/>
            <ac:grpSpMk id="331" creationId="{CFC0C630-4DBE-4694-B666-6A766DAF4FAC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33" creationId="{A3C2EE71-6ABF-4EA9-A723-E89F7BD61BA4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34" creationId="{A4F1C6B8-44EE-454B-9923-AB262D4D0AAE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35" creationId="{1A5C99A9-7A72-414D-8E7F-24B411607FCF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36" creationId="{5BBA5065-A404-495D-80D7-770B8114CCDB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37" creationId="{EEE77CD1-D134-4963-8E71-4760AC4214C3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38" creationId="{CBA54C9E-39C3-4A42-8564-A1CD9C366447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39" creationId="{125B412D-9DFB-447E-9FE9-F24D51D6C18E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40" creationId="{46310685-7DBE-45FD-8C06-5683D3F6AE84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42" creationId="{4FE44B39-6F65-4F48-A363-09AF32E4B0A1}"/>
          </ac:grpSpMkLst>
        </pc:grpChg>
        <pc:grpChg chg="add del mod">
          <ac:chgData name="이동건" userId="4ad090f6-dadd-4301-b5d0-883b88f508af" providerId="ADAL" clId="{A724DCBF-5B01-4D27-A7C2-8DEFE99425B6}" dt="2022-06-27T00:04:19.566" v="4512" actId="478"/>
          <ac:grpSpMkLst>
            <pc:docMk/>
            <pc:sldMk cId="4043774923" sldId="12499"/>
            <ac:grpSpMk id="415" creationId="{A88F51E3-7798-44F2-8266-7B4BCA421424}"/>
          </ac:grpSpMkLst>
        </pc:grpChg>
        <pc:grpChg chg="add mod">
          <ac:chgData name="이동건" userId="4ad090f6-dadd-4301-b5d0-883b88f508af" providerId="ADAL" clId="{A724DCBF-5B01-4D27-A7C2-8DEFE99425B6}" dt="2022-06-27T00:24:20.568" v="5010" actId="1076"/>
          <ac:grpSpMkLst>
            <pc:docMk/>
            <pc:sldMk cId="4043774923" sldId="12499"/>
            <ac:grpSpMk id="580" creationId="{A43307D0-9FA4-4911-A93E-A76C3A76BB73}"/>
          </ac:grpSpMkLst>
        </pc:grpChg>
        <pc:grpChg chg="add mod">
          <ac:chgData name="이동건" userId="4ad090f6-dadd-4301-b5d0-883b88f508af" providerId="ADAL" clId="{A724DCBF-5B01-4D27-A7C2-8DEFE99425B6}" dt="2022-06-27T00:24:20.568" v="5010" actId="1076"/>
          <ac:grpSpMkLst>
            <pc:docMk/>
            <pc:sldMk cId="4043774923" sldId="12499"/>
            <ac:grpSpMk id="645" creationId="{F9B7AE14-C3EF-435D-AE9B-ACAC2DE388E8}"/>
          </ac:grpSpMkLst>
        </pc:grpChg>
        <pc:grpChg chg="add del mod">
          <ac:chgData name="이동건" userId="4ad090f6-dadd-4301-b5d0-883b88f508af" providerId="ADAL" clId="{A724DCBF-5B01-4D27-A7C2-8DEFE99425B6}" dt="2022-06-27T00:22:32.612" v="4959" actId="165"/>
          <ac:grpSpMkLst>
            <pc:docMk/>
            <pc:sldMk cId="4043774923" sldId="12499"/>
            <ac:grpSpMk id="738" creationId="{1C9F6EC1-231C-4C5C-9E61-5DA5774CC36B}"/>
          </ac:grpSpMkLst>
        </pc:grpChg>
        <pc:grpChg chg="add mod">
          <ac:chgData name="이동건" userId="4ad090f6-dadd-4301-b5d0-883b88f508af" providerId="ADAL" clId="{A724DCBF-5B01-4D27-A7C2-8DEFE99425B6}" dt="2022-06-27T00:24:11.668" v="5007" actId="164"/>
          <ac:grpSpMkLst>
            <pc:docMk/>
            <pc:sldMk cId="4043774923" sldId="12499"/>
            <ac:grpSpMk id="739" creationId="{FA198FED-18B6-4F88-A119-A9FC1A2316BD}"/>
          </ac:grpSpMkLst>
        </pc:grpChg>
        <pc:grpChg chg="add mod">
          <ac:chgData name="이동건" userId="4ad090f6-dadd-4301-b5d0-883b88f508af" providerId="ADAL" clId="{A724DCBF-5B01-4D27-A7C2-8DEFE99425B6}" dt="2022-06-27T00:24:15.062" v="5009" actId="1076"/>
          <ac:grpSpMkLst>
            <pc:docMk/>
            <pc:sldMk cId="4043774923" sldId="12499"/>
            <ac:grpSpMk id="758" creationId="{41D0E612-72B9-4C01-93FF-2BD61BA33CB7}"/>
          </ac:grpSpMkLst>
        </pc:grpChg>
        <pc:graphicFrameChg chg="add del mod ord modGraphic">
          <ac:chgData name="이동건" userId="4ad090f6-dadd-4301-b5d0-883b88f508af" providerId="ADAL" clId="{A724DCBF-5B01-4D27-A7C2-8DEFE99425B6}" dt="2022-06-27T00:13:16.885" v="4617" actId="478"/>
          <ac:graphicFrameMkLst>
            <pc:docMk/>
            <pc:sldMk cId="4043774923" sldId="12499"/>
            <ac:graphicFrameMk id="9" creationId="{D1CCB6AB-E23E-40A8-90EA-FDD7E61DDFD0}"/>
          </ac:graphicFrameMkLst>
        </pc:graphicFrameChg>
        <pc:graphicFrameChg chg="add mod modGraphic">
          <ac:chgData name="이동건" userId="4ad090f6-dadd-4301-b5d0-883b88f508af" providerId="ADAL" clId="{A724DCBF-5B01-4D27-A7C2-8DEFE99425B6}" dt="2022-06-27T03:09:53.537" v="8393" actId="1076"/>
          <ac:graphicFrameMkLst>
            <pc:docMk/>
            <pc:sldMk cId="4043774923" sldId="12499"/>
            <ac:graphicFrameMk id="149" creationId="{A0B3C497-2AB9-43F8-845B-589D9B4205C2}"/>
          </ac:graphicFrameMkLst>
        </pc:graphicFrameChg>
        <pc:picChg chg="del">
          <ac:chgData name="이동건" userId="4ad090f6-dadd-4301-b5d0-883b88f508af" providerId="ADAL" clId="{A724DCBF-5B01-4D27-A7C2-8DEFE99425B6}" dt="2022-06-26T23:45:16.263" v="4215" actId="478"/>
          <ac:picMkLst>
            <pc:docMk/>
            <pc:sldMk cId="4043774923" sldId="12499"/>
            <ac:picMk id="121" creationId="{2D9FABEC-6B7F-4281-B6DC-58FE24DB5011}"/>
          </ac:picMkLst>
        </pc:picChg>
        <pc:picChg chg="del">
          <ac:chgData name="이동건" userId="4ad090f6-dadd-4301-b5d0-883b88f508af" providerId="ADAL" clId="{A724DCBF-5B01-4D27-A7C2-8DEFE99425B6}" dt="2022-06-26T23:45:16.263" v="4215" actId="478"/>
          <ac:picMkLst>
            <pc:docMk/>
            <pc:sldMk cId="4043774923" sldId="12499"/>
            <ac:picMk id="123" creationId="{574E5F5A-1FAC-490A-A4E4-92FDB9F9253A}"/>
          </ac:picMkLst>
        </pc:picChg>
        <pc:picChg chg="add mod modCrop">
          <ac:chgData name="이동건" userId="4ad090f6-dadd-4301-b5d0-883b88f508af" providerId="ADAL" clId="{A724DCBF-5B01-4D27-A7C2-8DEFE99425B6}" dt="2022-06-27T00:13:41.303" v="4623" actId="1076"/>
          <ac:picMkLst>
            <pc:docMk/>
            <pc:sldMk cId="4043774923" sldId="12499"/>
            <ac:picMk id="150" creationId="{9267CFAB-C09C-4C67-94FB-31BBF2898CDD}"/>
          </ac:picMkLst>
        </pc:picChg>
        <pc:picChg chg="add mod modCrop">
          <ac:chgData name="이동건" userId="4ad090f6-dadd-4301-b5d0-883b88f508af" providerId="ADAL" clId="{A724DCBF-5B01-4D27-A7C2-8DEFE99425B6}" dt="2022-06-27T00:13:41.303" v="4623" actId="1076"/>
          <ac:picMkLst>
            <pc:docMk/>
            <pc:sldMk cId="4043774923" sldId="12499"/>
            <ac:picMk id="151" creationId="{97589E26-84CC-46EA-9580-5A3BECC04DE9}"/>
          </ac:picMkLst>
        </pc:picChg>
        <pc:picChg chg="add del mod modCrop">
          <ac:chgData name="이동건" userId="4ad090f6-dadd-4301-b5d0-883b88f508af" providerId="ADAL" clId="{A724DCBF-5B01-4D27-A7C2-8DEFE99425B6}" dt="2022-06-26T23:50:56.861" v="4411" actId="478"/>
          <ac:picMkLst>
            <pc:docMk/>
            <pc:sldMk cId="4043774923" sldId="12499"/>
            <ac:picMk id="161" creationId="{3183743F-DC2B-409C-A3F7-9BB33531215E}"/>
          </ac:picMkLst>
        </pc:picChg>
        <pc:picChg chg="add mod modCrop">
          <ac:chgData name="이동건" userId="4ad090f6-dadd-4301-b5d0-883b88f508af" providerId="ADAL" clId="{A724DCBF-5B01-4D27-A7C2-8DEFE99425B6}" dt="2022-06-27T00:20:58.278" v="4922" actId="164"/>
          <ac:picMkLst>
            <pc:docMk/>
            <pc:sldMk cId="4043774923" sldId="12499"/>
            <ac:picMk id="734" creationId="{2B6B906F-8715-4485-BF86-A9725D6C9E17}"/>
          </ac:picMkLst>
        </pc:picChg>
        <pc:picChg chg="add mod modCrop">
          <ac:chgData name="이동건" userId="4ad090f6-dadd-4301-b5d0-883b88f508af" providerId="ADAL" clId="{A724DCBF-5B01-4D27-A7C2-8DEFE99425B6}" dt="2022-06-27T00:20:58.278" v="4922" actId="164"/>
          <ac:picMkLst>
            <pc:docMk/>
            <pc:sldMk cId="4043774923" sldId="12499"/>
            <ac:picMk id="735" creationId="{3BAAE7F6-7B99-4AC1-B6B5-1B9D0D44ABD2}"/>
          </ac:picMkLst>
        </pc:picChg>
        <pc:picChg chg="add mod topLvl modCrop">
          <ac:chgData name="이동건" userId="4ad090f6-dadd-4301-b5d0-883b88f508af" providerId="ADAL" clId="{A724DCBF-5B01-4D27-A7C2-8DEFE99425B6}" dt="2022-06-27T00:22:39.298" v="4960" actId="1076"/>
          <ac:picMkLst>
            <pc:docMk/>
            <pc:sldMk cId="4043774923" sldId="12499"/>
            <ac:picMk id="736" creationId="{957963CD-559E-46A1-A2D4-C93CED04BA13}"/>
          </ac:picMkLst>
        </pc:picChg>
        <pc:picChg chg="add mod topLvl modCrop">
          <ac:chgData name="이동건" userId="4ad090f6-dadd-4301-b5d0-883b88f508af" providerId="ADAL" clId="{A724DCBF-5B01-4D27-A7C2-8DEFE99425B6}" dt="2022-06-27T00:22:32.612" v="4959" actId="165"/>
          <ac:picMkLst>
            <pc:docMk/>
            <pc:sldMk cId="4043774923" sldId="12499"/>
            <ac:picMk id="737" creationId="{BD1B0321-AD16-4A3A-92CC-0880FF78501E}"/>
          </ac:picMkLst>
        </pc:picChg>
        <pc:picChg chg="add mod">
          <ac:chgData name="이동건" userId="4ad090f6-dadd-4301-b5d0-883b88f508af" providerId="ADAL" clId="{A724DCBF-5B01-4D27-A7C2-8DEFE99425B6}" dt="2022-06-27T00:22:45.562" v="4963" actId="1076"/>
          <ac:picMkLst>
            <pc:docMk/>
            <pc:sldMk cId="4043774923" sldId="12499"/>
            <ac:picMk id="743" creationId="{782B8903-7008-429D-930D-1913797A5BF8}"/>
          </ac:picMkLst>
        </pc:picChg>
        <pc:picChg chg="add mod">
          <ac:chgData name="이동건" userId="4ad090f6-dadd-4301-b5d0-883b88f508af" providerId="ADAL" clId="{A724DCBF-5B01-4D27-A7C2-8DEFE99425B6}" dt="2022-06-27T00:22:52.792" v="4966" actId="1076"/>
          <ac:picMkLst>
            <pc:docMk/>
            <pc:sldMk cId="4043774923" sldId="12499"/>
            <ac:picMk id="744" creationId="{2E7CC80D-7F3F-4184-96DD-51E3269239F4}"/>
          </ac:picMkLst>
        </pc:picChg>
        <pc:picChg chg="add mod">
          <ac:chgData name="이동건" userId="4ad090f6-dadd-4301-b5d0-883b88f508af" providerId="ADAL" clId="{A724DCBF-5B01-4D27-A7C2-8DEFE99425B6}" dt="2022-06-27T00:23:00.035" v="4969" actId="571"/>
          <ac:picMkLst>
            <pc:docMk/>
            <pc:sldMk cId="4043774923" sldId="12499"/>
            <ac:picMk id="747" creationId="{9097E393-A0FC-43CC-9D07-E1AA341D5D45}"/>
          </ac:picMkLst>
        </pc:picChg>
        <pc:cxnChg chg="del">
          <ac:chgData name="이동건" userId="4ad090f6-dadd-4301-b5d0-883b88f508af" providerId="ADAL" clId="{A724DCBF-5B01-4D27-A7C2-8DEFE99425B6}" dt="2022-06-26T23:45:16.263" v="4215" actId="478"/>
          <ac:cxnSpMkLst>
            <pc:docMk/>
            <pc:sldMk cId="4043774923" sldId="12499"/>
            <ac:cxnSpMk id="6" creationId="{41DFFCC3-C1AB-4ACD-A3D2-1A9170F247CD}"/>
          </ac:cxnSpMkLst>
        </pc:cxnChg>
        <pc:cxnChg chg="del">
          <ac:chgData name="이동건" userId="4ad090f6-dadd-4301-b5d0-883b88f508af" providerId="ADAL" clId="{A724DCBF-5B01-4D27-A7C2-8DEFE99425B6}" dt="2022-06-26T23:45:16.263" v="4215" actId="478"/>
          <ac:cxnSpMkLst>
            <pc:docMk/>
            <pc:sldMk cId="4043774923" sldId="12499"/>
            <ac:cxnSpMk id="114" creationId="{43FCE632-BEE5-441D-80B0-C0D40B544F5F}"/>
          </ac:cxnSpMkLst>
        </pc:cxnChg>
        <pc:cxnChg chg="del">
          <ac:chgData name="이동건" userId="4ad090f6-dadd-4301-b5d0-883b88f508af" providerId="ADAL" clId="{A724DCBF-5B01-4D27-A7C2-8DEFE99425B6}" dt="2022-06-26T23:45:16.263" v="4215" actId="478"/>
          <ac:cxnSpMkLst>
            <pc:docMk/>
            <pc:sldMk cId="4043774923" sldId="12499"/>
            <ac:cxnSpMk id="116" creationId="{3E122073-5216-4238-A6E0-368709F411A7}"/>
          </ac:cxnSpMkLst>
        </pc:cxnChg>
        <pc:cxnChg chg="del">
          <ac:chgData name="이동건" userId="4ad090f6-dadd-4301-b5d0-883b88f508af" providerId="ADAL" clId="{A724DCBF-5B01-4D27-A7C2-8DEFE99425B6}" dt="2022-06-26T23:45:16.263" v="4215" actId="478"/>
          <ac:cxnSpMkLst>
            <pc:docMk/>
            <pc:sldMk cId="4043774923" sldId="12499"/>
            <ac:cxnSpMk id="117" creationId="{6C098F8C-73B9-45C9-AF95-FAAEA962409F}"/>
          </ac:cxnSpMkLst>
        </pc:cxnChg>
        <pc:cxnChg chg="del">
          <ac:chgData name="이동건" userId="4ad090f6-dadd-4301-b5d0-883b88f508af" providerId="ADAL" clId="{A724DCBF-5B01-4D27-A7C2-8DEFE99425B6}" dt="2022-06-26T23:45:16.263" v="4215" actId="478"/>
          <ac:cxnSpMkLst>
            <pc:docMk/>
            <pc:sldMk cId="4043774923" sldId="12499"/>
            <ac:cxnSpMk id="122" creationId="{84C35C76-23BC-42A6-9DC0-B2FC8B470928}"/>
          </ac:cxnSpMkLst>
        </pc:cxnChg>
        <pc:cxnChg chg="del mod">
          <ac:chgData name="이동건" userId="4ad090f6-dadd-4301-b5d0-883b88f508af" providerId="ADAL" clId="{A724DCBF-5B01-4D27-A7C2-8DEFE99425B6}" dt="2022-06-26T23:45:16.263" v="4215" actId="478"/>
          <ac:cxnSpMkLst>
            <pc:docMk/>
            <pc:sldMk cId="4043774923" sldId="12499"/>
            <ac:cxnSpMk id="143" creationId="{3A2346F7-031B-4BC5-8156-667D25A821DF}"/>
          </ac:cxnSpMkLst>
        </pc:cxnChg>
        <pc:cxnChg chg="del mod">
          <ac:chgData name="이동건" userId="4ad090f6-dadd-4301-b5d0-883b88f508af" providerId="ADAL" clId="{A724DCBF-5B01-4D27-A7C2-8DEFE99425B6}" dt="2022-06-26T23:45:16.263" v="4215" actId="478"/>
          <ac:cxnSpMkLst>
            <pc:docMk/>
            <pc:sldMk cId="4043774923" sldId="12499"/>
            <ac:cxnSpMk id="156" creationId="{C8C7A698-2363-4791-B9BB-4A5AC8CD6B8B}"/>
          </ac:cxnSpMkLst>
        </pc:cxnChg>
        <pc:cxnChg chg="del mod">
          <ac:chgData name="이동건" userId="4ad090f6-dadd-4301-b5d0-883b88f508af" providerId="ADAL" clId="{A724DCBF-5B01-4D27-A7C2-8DEFE99425B6}" dt="2022-06-26T23:45:16.263" v="4215" actId="478"/>
          <ac:cxnSpMkLst>
            <pc:docMk/>
            <pc:sldMk cId="4043774923" sldId="12499"/>
            <ac:cxnSpMk id="159" creationId="{A63933B0-57A6-4A7B-9D4C-33A4EA3B8992}"/>
          </ac:cxnSpMkLst>
        </pc:cxnChg>
        <pc:cxnChg chg="mod topLvl">
          <ac:chgData name="이동건" userId="4ad090f6-dadd-4301-b5d0-883b88f508af" providerId="ADAL" clId="{A724DCBF-5B01-4D27-A7C2-8DEFE99425B6}" dt="2022-06-27T00:07:56.142" v="4568" actId="164"/>
          <ac:cxnSpMkLst>
            <pc:docMk/>
            <pc:sldMk cId="4043774923" sldId="12499"/>
            <ac:cxnSpMk id="178" creationId="{D35CFF62-F9CD-4072-B0D6-CFCE0D31D75F}"/>
          </ac:cxnSpMkLst>
        </pc:cxnChg>
        <pc:cxnChg chg="mod topLvl">
          <ac:chgData name="이동건" userId="4ad090f6-dadd-4301-b5d0-883b88f508af" providerId="ADAL" clId="{A724DCBF-5B01-4D27-A7C2-8DEFE99425B6}" dt="2022-06-27T00:07:56.142" v="4568" actId="164"/>
          <ac:cxnSpMkLst>
            <pc:docMk/>
            <pc:sldMk cId="4043774923" sldId="12499"/>
            <ac:cxnSpMk id="179" creationId="{9BF761E5-B505-4AD1-A761-97D6A62FA337}"/>
          </ac:cxnSpMkLst>
        </pc:cxnChg>
        <pc:cxnChg chg="mod topLvl">
          <ac:chgData name="이동건" userId="4ad090f6-dadd-4301-b5d0-883b88f508af" providerId="ADAL" clId="{A724DCBF-5B01-4D27-A7C2-8DEFE99425B6}" dt="2022-06-27T00:07:56.142" v="4568" actId="164"/>
          <ac:cxnSpMkLst>
            <pc:docMk/>
            <pc:sldMk cId="4043774923" sldId="12499"/>
            <ac:cxnSpMk id="182" creationId="{5DEDF5EE-B784-427B-9C76-55D55549D1C9}"/>
          </ac:cxnSpMkLst>
        </pc:cxnChg>
        <pc:cxnChg chg="mod topLvl">
          <ac:chgData name="이동건" userId="4ad090f6-dadd-4301-b5d0-883b88f508af" providerId="ADAL" clId="{A724DCBF-5B01-4D27-A7C2-8DEFE99425B6}" dt="2022-06-27T00:07:56.142" v="4568" actId="164"/>
          <ac:cxnSpMkLst>
            <pc:docMk/>
            <pc:sldMk cId="4043774923" sldId="12499"/>
            <ac:cxnSpMk id="183" creationId="{8804EEC7-2A92-4FD7-B67B-B2BA8EC0AF90}"/>
          </ac:cxnSpMkLst>
        </pc:cxnChg>
        <pc:cxnChg chg="add del mod">
          <ac:chgData name="이동건" userId="4ad090f6-dadd-4301-b5d0-883b88f508af" providerId="ADAL" clId="{A724DCBF-5B01-4D27-A7C2-8DEFE99425B6}" dt="2022-06-27T00:06:14.560" v="4535" actId="478"/>
          <ac:cxnSpMkLst>
            <pc:docMk/>
            <pc:sldMk cId="4043774923" sldId="12499"/>
            <ac:cxnSpMk id="572" creationId="{82C6C2D0-D8A9-4CCA-84F0-B0A338A4C2DC}"/>
          </ac:cxnSpMkLst>
        </pc:cxnChg>
        <pc:cxnChg chg="add del mod">
          <ac:chgData name="이동건" userId="4ad090f6-dadd-4301-b5d0-883b88f508af" providerId="ADAL" clId="{A724DCBF-5B01-4D27-A7C2-8DEFE99425B6}" dt="2022-06-27T00:06:12.147" v="4534" actId="478"/>
          <ac:cxnSpMkLst>
            <pc:docMk/>
            <pc:sldMk cId="4043774923" sldId="12499"/>
            <ac:cxnSpMk id="573" creationId="{F7020546-C298-4AA9-8802-723663872E04}"/>
          </ac:cxnSpMkLst>
        </pc:cxnChg>
        <pc:cxnChg chg="add del mod">
          <ac:chgData name="이동건" userId="4ad090f6-dadd-4301-b5d0-883b88f508af" providerId="ADAL" clId="{A724DCBF-5B01-4D27-A7C2-8DEFE99425B6}" dt="2022-06-27T00:05:55.275" v="4527" actId="478"/>
          <ac:cxnSpMkLst>
            <pc:docMk/>
            <pc:sldMk cId="4043774923" sldId="12499"/>
            <ac:cxnSpMk id="577" creationId="{BFB1CF3A-8A37-459D-B623-D05B5DBC2094}"/>
          </ac:cxnSpMkLst>
        </pc:cxnChg>
        <pc:cxnChg chg="add del mod">
          <ac:chgData name="이동건" userId="4ad090f6-dadd-4301-b5d0-883b88f508af" providerId="ADAL" clId="{A724DCBF-5B01-4D27-A7C2-8DEFE99425B6}" dt="2022-06-27T00:06:00.281" v="4530" actId="478"/>
          <ac:cxnSpMkLst>
            <pc:docMk/>
            <pc:sldMk cId="4043774923" sldId="12499"/>
            <ac:cxnSpMk id="578" creationId="{E060AF4B-8158-4AE6-A2A8-A8BCF9B1AA9A}"/>
          </ac:cxnSpMkLst>
        </pc:cxnChg>
        <pc:cxnChg chg="add mod">
          <ac:chgData name="이동건" userId="4ad090f6-dadd-4301-b5d0-883b88f508af" providerId="ADAL" clId="{A724DCBF-5B01-4D27-A7C2-8DEFE99425B6}" dt="2022-06-27T03:11:02.401" v="8430" actId="14100"/>
          <ac:cxnSpMkLst>
            <pc:docMk/>
            <pc:sldMk cId="4043774923" sldId="12499"/>
            <ac:cxnSpMk id="713" creationId="{2B8716FD-D350-419F-99FB-AA66D2DA7A8B}"/>
          </ac:cxnSpMkLst>
        </pc:cxnChg>
        <pc:cxnChg chg="add mod">
          <ac:chgData name="이동건" userId="4ad090f6-dadd-4301-b5d0-883b88f508af" providerId="ADAL" clId="{A724DCBF-5B01-4D27-A7C2-8DEFE99425B6}" dt="2022-06-27T00:14:18.452" v="4630" actId="1076"/>
          <ac:cxnSpMkLst>
            <pc:docMk/>
            <pc:sldMk cId="4043774923" sldId="12499"/>
            <ac:cxnSpMk id="720" creationId="{C3A7FE7F-10AE-414F-B467-7F7370D52ADD}"/>
          </ac:cxnSpMkLst>
        </pc:cxnChg>
        <pc:cxnChg chg="add mod">
          <ac:chgData name="이동건" userId="4ad090f6-dadd-4301-b5d0-883b88f508af" providerId="ADAL" clId="{A724DCBF-5B01-4D27-A7C2-8DEFE99425B6}" dt="2022-06-27T00:14:18.452" v="4630" actId="1076"/>
          <ac:cxnSpMkLst>
            <pc:docMk/>
            <pc:sldMk cId="4043774923" sldId="12499"/>
            <ac:cxnSpMk id="721" creationId="{37400922-5D3B-4BC2-B5A2-E67F4E3927C1}"/>
          </ac:cxnSpMkLst>
        </pc:cxnChg>
        <pc:cxnChg chg="add mod">
          <ac:chgData name="이동건" userId="4ad090f6-dadd-4301-b5d0-883b88f508af" providerId="ADAL" clId="{A724DCBF-5B01-4D27-A7C2-8DEFE99425B6}" dt="2022-06-27T00:14:32.127" v="4635" actId="14100"/>
          <ac:cxnSpMkLst>
            <pc:docMk/>
            <pc:sldMk cId="4043774923" sldId="12499"/>
            <ac:cxnSpMk id="726" creationId="{DB983565-DA46-41BC-8E36-73F58B23C367}"/>
          </ac:cxnSpMkLst>
        </pc:cxnChg>
        <pc:cxnChg chg="add mod">
          <ac:chgData name="이동건" userId="4ad090f6-dadd-4301-b5d0-883b88f508af" providerId="ADAL" clId="{A724DCBF-5B01-4D27-A7C2-8DEFE99425B6}" dt="2022-06-27T00:14:38.491" v="4638" actId="14100"/>
          <ac:cxnSpMkLst>
            <pc:docMk/>
            <pc:sldMk cId="4043774923" sldId="12499"/>
            <ac:cxnSpMk id="729" creationId="{57408BD4-A032-4EDC-ABE2-3F9FA82781DE}"/>
          </ac:cxnSpMkLst>
        </pc:cxnChg>
        <pc:cxnChg chg="add del mod">
          <ac:chgData name="이동건" userId="4ad090f6-dadd-4301-b5d0-883b88f508af" providerId="ADAL" clId="{A724DCBF-5B01-4D27-A7C2-8DEFE99425B6}" dt="2022-06-27T00:22:11.177" v="4950" actId="478"/>
          <ac:cxnSpMkLst>
            <pc:docMk/>
            <pc:sldMk cId="4043774923" sldId="12499"/>
            <ac:cxnSpMk id="740" creationId="{9409A1BA-6036-4E53-B073-729CDB8D2084}"/>
          </ac:cxnSpMkLst>
        </pc:cxnChg>
        <pc:cxnChg chg="add mod">
          <ac:chgData name="이동건" userId="4ad090f6-dadd-4301-b5d0-883b88f508af" providerId="ADAL" clId="{A724DCBF-5B01-4D27-A7C2-8DEFE99425B6}" dt="2022-06-27T00:23:07.099" v="4971" actId="208"/>
          <ac:cxnSpMkLst>
            <pc:docMk/>
            <pc:sldMk cId="4043774923" sldId="12499"/>
            <ac:cxnSpMk id="746" creationId="{5FEB429A-5F16-4B61-8CFF-AE6D130914A3}"/>
          </ac:cxnSpMkLst>
        </pc:cxnChg>
        <pc:cxnChg chg="add mod">
          <ac:chgData name="이동건" userId="4ad090f6-dadd-4301-b5d0-883b88f508af" providerId="ADAL" clId="{A724DCBF-5B01-4D27-A7C2-8DEFE99425B6}" dt="2022-06-27T00:23:13.039" v="4974" actId="14100"/>
          <ac:cxnSpMkLst>
            <pc:docMk/>
            <pc:sldMk cId="4043774923" sldId="12499"/>
            <ac:cxnSpMk id="749" creationId="{EC3B828B-A231-4A0C-BCB9-0A923A01247F}"/>
          </ac:cxnSpMkLst>
        </pc:cxnChg>
        <pc:cxnChg chg="add mod">
          <ac:chgData name="이동건" userId="4ad090f6-dadd-4301-b5d0-883b88f508af" providerId="ADAL" clId="{A724DCBF-5B01-4D27-A7C2-8DEFE99425B6}" dt="2022-06-27T00:24:11.668" v="5007" actId="164"/>
          <ac:cxnSpMkLst>
            <pc:docMk/>
            <pc:sldMk cId="4043774923" sldId="12499"/>
            <ac:cxnSpMk id="752" creationId="{4A4D01D5-B5DB-4DBD-BDE4-EF99E0A2EB44}"/>
          </ac:cxnSpMkLst>
        </pc:cxnChg>
        <pc:cxnChg chg="add mod">
          <ac:chgData name="이동건" userId="4ad090f6-dadd-4301-b5d0-883b88f508af" providerId="ADAL" clId="{A724DCBF-5B01-4D27-A7C2-8DEFE99425B6}" dt="2022-06-27T00:24:11.668" v="5007" actId="164"/>
          <ac:cxnSpMkLst>
            <pc:docMk/>
            <pc:sldMk cId="4043774923" sldId="12499"/>
            <ac:cxnSpMk id="755" creationId="{CD306E7D-432C-4AB3-956F-2169991C42A8}"/>
          </ac:cxnSpMkLst>
        </pc:cxnChg>
        <pc:cxnChg chg="add mod">
          <ac:chgData name="이동건" userId="4ad090f6-dadd-4301-b5d0-883b88f508af" providerId="ADAL" clId="{A724DCBF-5B01-4D27-A7C2-8DEFE99425B6}" dt="2022-06-27T00:24:40.523" v="5015" actId="14100"/>
          <ac:cxnSpMkLst>
            <pc:docMk/>
            <pc:sldMk cId="4043774923" sldId="12499"/>
            <ac:cxnSpMk id="760" creationId="{1F3AC524-5B6C-47D7-9AB4-508079E09A9C}"/>
          </ac:cxnSpMkLst>
        </pc:cxnChg>
        <pc:cxnChg chg="add mod">
          <ac:chgData name="이동건" userId="4ad090f6-dadd-4301-b5d0-883b88f508af" providerId="ADAL" clId="{A724DCBF-5B01-4D27-A7C2-8DEFE99425B6}" dt="2022-06-27T00:25:17.605" v="5022" actId="208"/>
          <ac:cxnSpMkLst>
            <pc:docMk/>
            <pc:sldMk cId="4043774923" sldId="12499"/>
            <ac:cxnSpMk id="763" creationId="{F7514B33-5296-4E1B-9E2B-FDE8F0D9E232}"/>
          </ac:cxnSpMkLst>
        </pc:cxnChg>
        <pc:cxnChg chg="add mod">
          <ac:chgData name="이동건" userId="4ad090f6-dadd-4301-b5d0-883b88f508af" providerId="ADAL" clId="{A724DCBF-5B01-4D27-A7C2-8DEFE99425B6}" dt="2022-06-27T00:25:17.605" v="5022" actId="208"/>
          <ac:cxnSpMkLst>
            <pc:docMk/>
            <pc:sldMk cId="4043774923" sldId="12499"/>
            <ac:cxnSpMk id="764" creationId="{F943E3DC-716F-4DAD-8038-4FE51A93318F}"/>
          </ac:cxnSpMkLst>
        </pc:cxnChg>
        <pc:cxnChg chg="add mod">
          <ac:chgData name="이동건" userId="4ad090f6-dadd-4301-b5d0-883b88f508af" providerId="ADAL" clId="{A724DCBF-5B01-4D27-A7C2-8DEFE99425B6}" dt="2022-06-27T00:26:25.199" v="5046" actId="14100"/>
          <ac:cxnSpMkLst>
            <pc:docMk/>
            <pc:sldMk cId="4043774923" sldId="12499"/>
            <ac:cxnSpMk id="768" creationId="{7D18231B-8A9B-4696-8BB8-E4837F37E627}"/>
          </ac:cxnSpMkLst>
        </pc:cxnChg>
        <pc:cxnChg chg="add mod">
          <ac:chgData name="이동건" userId="4ad090f6-dadd-4301-b5d0-883b88f508af" providerId="ADAL" clId="{A724DCBF-5B01-4D27-A7C2-8DEFE99425B6}" dt="2022-06-27T00:27:29.999" v="5051" actId="14100"/>
          <ac:cxnSpMkLst>
            <pc:docMk/>
            <pc:sldMk cId="4043774923" sldId="12499"/>
            <ac:cxnSpMk id="772" creationId="{36136581-A623-49A1-AFDE-82CEC3D1396B}"/>
          </ac:cxnSpMkLst>
        </pc:cxnChg>
        <pc:cxnChg chg="add mod">
          <ac:chgData name="이동건" userId="4ad090f6-dadd-4301-b5d0-883b88f508af" providerId="ADAL" clId="{A724DCBF-5B01-4D27-A7C2-8DEFE99425B6}" dt="2022-06-27T00:28:15.395" v="5065" actId="1076"/>
          <ac:cxnSpMkLst>
            <pc:docMk/>
            <pc:sldMk cId="4043774923" sldId="12499"/>
            <ac:cxnSpMk id="776" creationId="{B6377F2B-2914-4B2D-8E55-75304373BB2B}"/>
          </ac:cxnSpMkLst>
        </pc:cxnChg>
        <pc:cxnChg chg="add mod">
          <ac:chgData name="이동건" userId="4ad090f6-dadd-4301-b5d0-883b88f508af" providerId="ADAL" clId="{A724DCBF-5B01-4D27-A7C2-8DEFE99425B6}" dt="2022-06-27T03:09:46.157" v="8389" actId="14100"/>
          <ac:cxnSpMkLst>
            <pc:docMk/>
            <pc:sldMk cId="4043774923" sldId="12499"/>
            <ac:cxnSpMk id="781" creationId="{108CF9FF-F90B-4B4B-92E2-BAB040BDCFC4}"/>
          </ac:cxnSpMkLst>
        </pc:cxnChg>
        <pc:cxnChg chg="add mod">
          <ac:chgData name="이동건" userId="4ad090f6-dadd-4301-b5d0-883b88f508af" providerId="ADAL" clId="{A724DCBF-5B01-4D27-A7C2-8DEFE99425B6}" dt="2022-06-27T03:10:06.454" v="8399" actId="14100"/>
          <ac:cxnSpMkLst>
            <pc:docMk/>
            <pc:sldMk cId="4043774923" sldId="12499"/>
            <ac:cxnSpMk id="785" creationId="{B0059054-42D2-4FE8-95ED-1F4C620282B7}"/>
          </ac:cxnSpMkLst>
        </pc:cxnChg>
      </pc:sldChg>
      <pc:sldChg chg="add del">
        <pc:chgData name="이동건" userId="4ad090f6-dadd-4301-b5d0-883b88f508af" providerId="ADAL" clId="{A724DCBF-5B01-4D27-A7C2-8DEFE99425B6}" dt="2022-06-27T00:23:41.891" v="4989"/>
        <pc:sldMkLst>
          <pc:docMk/>
          <pc:sldMk cId="1275520680" sldId="12500"/>
        </pc:sldMkLst>
      </pc:sldChg>
      <pc:sldChg chg="addSp delSp modSp add del ord">
        <pc:chgData name="이동건" userId="4ad090f6-dadd-4301-b5d0-883b88f508af" providerId="ADAL" clId="{A724DCBF-5B01-4D27-A7C2-8DEFE99425B6}" dt="2022-06-30T01:20:10.844" v="11903" actId="1076"/>
        <pc:sldMkLst>
          <pc:docMk/>
          <pc:sldMk cId="1397409165" sldId="12500"/>
        </pc:sldMkLst>
        <pc:spChg chg="mod">
          <ac:chgData name="이동건" userId="4ad090f6-dadd-4301-b5d0-883b88f508af" providerId="ADAL" clId="{A724DCBF-5B01-4D27-A7C2-8DEFE99425B6}" dt="2022-06-27T00:39:55.009" v="5732" actId="20577"/>
          <ac:spMkLst>
            <pc:docMk/>
            <pc:sldMk cId="1397409165" sldId="12500"/>
            <ac:spMk id="2" creationId="{12CF1B19-6BD2-4EE1-B5C0-1CBF08AF7A38}"/>
          </ac:spMkLst>
        </pc:spChg>
        <pc:spChg chg="add mod">
          <ac:chgData name="이동건" userId="4ad090f6-dadd-4301-b5d0-883b88f508af" providerId="ADAL" clId="{A724DCBF-5B01-4D27-A7C2-8DEFE99425B6}" dt="2022-06-30T01:20:10.844" v="11903" actId="1076"/>
          <ac:spMkLst>
            <pc:docMk/>
            <pc:sldMk cId="1397409165" sldId="12500"/>
            <ac:spMk id="4" creationId="{BAC114FD-E1E8-4F42-928C-D9567AE98F7B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5" creationId="{C85CBFF0-66CE-4C1E-9A18-9C6BC521DBD6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8" creationId="{56CEABAB-DF2A-4EF7-8105-1749AA97617D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10" creationId="{7A4E16CD-F13E-432F-B8EE-497682012E87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12" creationId="{7D503AC8-16DF-4E6C-A3B9-B630796A8C65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14" creationId="{77C50D17-2878-4DDA-BB2A-DA094F7A8223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16" creationId="{0F1DE382-6CB6-4CC3-B92D-656249BE8F6B}"/>
          </ac:spMkLst>
        </pc:spChg>
        <pc:spChg chg="add del mod">
          <ac:chgData name="이동건" userId="4ad090f6-dadd-4301-b5d0-883b88f508af" providerId="ADAL" clId="{A724DCBF-5B01-4D27-A7C2-8DEFE99425B6}" dt="2022-06-27T06:42:00.758" v="10036" actId="478"/>
          <ac:spMkLst>
            <pc:docMk/>
            <pc:sldMk cId="1397409165" sldId="12500"/>
            <ac:spMk id="18" creationId="{D889544B-AF9C-4A3E-95D4-049182C837D0}"/>
          </ac:spMkLst>
        </pc:spChg>
        <pc:spChg chg="add del mod">
          <ac:chgData name="이동건" userId="4ad090f6-dadd-4301-b5d0-883b88f508af" providerId="ADAL" clId="{A724DCBF-5B01-4D27-A7C2-8DEFE99425B6}" dt="2022-06-27T06:42:00.758" v="10036" actId="478"/>
          <ac:spMkLst>
            <pc:docMk/>
            <pc:sldMk cId="1397409165" sldId="12500"/>
            <ac:spMk id="19" creationId="{E848D5AC-6A30-446B-8A56-FAEBCE1E6D5E}"/>
          </ac:spMkLst>
        </pc:spChg>
        <pc:spChg chg="add del mod">
          <ac:chgData name="이동건" userId="4ad090f6-dadd-4301-b5d0-883b88f508af" providerId="ADAL" clId="{A724DCBF-5B01-4D27-A7C2-8DEFE99425B6}" dt="2022-06-27T06:42:00.758" v="10036" actId="478"/>
          <ac:spMkLst>
            <pc:docMk/>
            <pc:sldMk cId="1397409165" sldId="12500"/>
            <ac:spMk id="22" creationId="{CFF5D1B9-8296-45A6-A4C0-3538B9FC1242}"/>
          </ac:spMkLst>
        </pc:spChg>
        <pc:spChg chg="add del mod">
          <ac:chgData name="이동건" userId="4ad090f6-dadd-4301-b5d0-883b88f508af" providerId="ADAL" clId="{A724DCBF-5B01-4D27-A7C2-8DEFE99425B6}" dt="2022-06-27T06:42:00.758" v="10036" actId="478"/>
          <ac:spMkLst>
            <pc:docMk/>
            <pc:sldMk cId="1397409165" sldId="12500"/>
            <ac:spMk id="24" creationId="{C9560FF3-B3CE-4275-890D-1040A284EE6A}"/>
          </ac:spMkLst>
        </pc:spChg>
        <pc:spChg chg="add del mod">
          <ac:chgData name="이동건" userId="4ad090f6-dadd-4301-b5d0-883b88f508af" providerId="ADAL" clId="{A724DCBF-5B01-4D27-A7C2-8DEFE99425B6}" dt="2022-06-27T06:42:00.758" v="10036" actId="478"/>
          <ac:spMkLst>
            <pc:docMk/>
            <pc:sldMk cId="1397409165" sldId="12500"/>
            <ac:spMk id="27" creationId="{0AB64DFF-DE77-4C90-8043-A1EE4A61F1B2}"/>
          </ac:spMkLst>
        </pc:spChg>
        <pc:spChg chg="add del mod">
          <ac:chgData name="이동건" userId="4ad090f6-dadd-4301-b5d0-883b88f508af" providerId="ADAL" clId="{A724DCBF-5B01-4D27-A7C2-8DEFE99425B6}" dt="2022-06-27T06:42:00.758" v="10036" actId="478"/>
          <ac:spMkLst>
            <pc:docMk/>
            <pc:sldMk cId="1397409165" sldId="12500"/>
            <ac:spMk id="31" creationId="{BF0E9344-42C2-4F2B-A8E3-0D26C0D35B38}"/>
          </ac:spMkLst>
        </pc:spChg>
        <pc:spChg chg="add del mod">
          <ac:chgData name="이동건" userId="4ad090f6-dadd-4301-b5d0-883b88f508af" providerId="ADAL" clId="{A724DCBF-5B01-4D27-A7C2-8DEFE99425B6}" dt="2022-06-27T06:34:54.583" v="9782" actId="478"/>
          <ac:spMkLst>
            <pc:docMk/>
            <pc:sldMk cId="1397409165" sldId="12500"/>
            <ac:spMk id="33" creationId="{245A3E53-B48B-4952-BBF0-46DA06948E20}"/>
          </ac:spMkLst>
        </pc:spChg>
        <pc:spChg chg="add del mod">
          <ac:chgData name="이동건" userId="4ad090f6-dadd-4301-b5d0-883b88f508af" providerId="ADAL" clId="{A724DCBF-5B01-4D27-A7C2-8DEFE99425B6}" dt="2022-06-27T06:34:55.060" v="9783" actId="478"/>
          <ac:spMkLst>
            <pc:docMk/>
            <pc:sldMk cId="1397409165" sldId="12500"/>
            <ac:spMk id="35" creationId="{36E580AE-35C4-4E5C-859B-A65D7C5A5BFE}"/>
          </ac:spMkLst>
        </pc:spChg>
        <pc:spChg chg="add del mod">
          <ac:chgData name="이동건" userId="4ad090f6-dadd-4301-b5d0-883b88f508af" providerId="ADAL" clId="{A724DCBF-5B01-4D27-A7C2-8DEFE99425B6}" dt="2022-06-27T06:35:58.383" v="9861" actId="478"/>
          <ac:spMkLst>
            <pc:docMk/>
            <pc:sldMk cId="1397409165" sldId="12500"/>
            <ac:spMk id="37" creationId="{261F49CB-86A7-4B5B-AD31-61663B358E56}"/>
          </ac:spMkLst>
        </pc:spChg>
        <pc:spChg chg="add del mod">
          <ac:chgData name="이동건" userId="4ad090f6-dadd-4301-b5d0-883b88f508af" providerId="ADAL" clId="{A724DCBF-5B01-4D27-A7C2-8DEFE99425B6}" dt="2022-06-27T06:42:00.758" v="10036" actId="478"/>
          <ac:spMkLst>
            <pc:docMk/>
            <pc:sldMk cId="1397409165" sldId="12500"/>
            <ac:spMk id="39" creationId="{31687744-C6A1-4877-927D-14F3B13B9FE7}"/>
          </ac:spMkLst>
        </pc:spChg>
        <pc:spChg chg="add del mod">
          <ac:chgData name="이동건" userId="4ad090f6-dadd-4301-b5d0-883b88f508af" providerId="ADAL" clId="{A724DCBF-5B01-4D27-A7C2-8DEFE99425B6}" dt="2022-06-27T06:35:59.076" v="9862" actId="478"/>
          <ac:spMkLst>
            <pc:docMk/>
            <pc:sldMk cId="1397409165" sldId="12500"/>
            <ac:spMk id="42" creationId="{A2B31BFA-D669-42CB-BFB9-22197828D192}"/>
          </ac:spMkLst>
        </pc:spChg>
        <pc:spChg chg="add del mod">
          <ac:chgData name="이동건" userId="4ad090f6-dadd-4301-b5d0-883b88f508af" providerId="ADAL" clId="{A724DCBF-5B01-4D27-A7C2-8DEFE99425B6}" dt="2022-06-27T06:37:38.773" v="9924" actId="478"/>
          <ac:spMkLst>
            <pc:docMk/>
            <pc:sldMk cId="1397409165" sldId="12500"/>
            <ac:spMk id="44" creationId="{10326EE2-D6A6-4391-8224-4316A064D53F}"/>
          </ac:spMkLst>
        </pc:spChg>
        <pc:spChg chg="add del mod">
          <ac:chgData name="이동건" userId="4ad090f6-dadd-4301-b5d0-883b88f508af" providerId="ADAL" clId="{A724DCBF-5B01-4D27-A7C2-8DEFE99425B6}" dt="2022-06-27T06:37:38.773" v="9924" actId="478"/>
          <ac:spMkLst>
            <pc:docMk/>
            <pc:sldMk cId="1397409165" sldId="12500"/>
            <ac:spMk id="47" creationId="{C6B7DFB8-3582-4A95-B870-41F9E6D2ABD6}"/>
          </ac:spMkLst>
        </pc:spChg>
        <pc:spChg chg="add del mod">
          <ac:chgData name="이동건" userId="4ad090f6-dadd-4301-b5d0-883b88f508af" providerId="ADAL" clId="{A724DCBF-5B01-4D27-A7C2-8DEFE99425B6}" dt="2022-06-27T06:37:38.773" v="9924" actId="478"/>
          <ac:spMkLst>
            <pc:docMk/>
            <pc:sldMk cId="1397409165" sldId="12500"/>
            <ac:spMk id="49" creationId="{89278193-B25F-432A-A5FB-CAF31178F42D}"/>
          </ac:spMkLst>
        </pc:spChg>
        <pc:spChg chg="add del mod">
          <ac:chgData name="이동건" userId="4ad090f6-dadd-4301-b5d0-883b88f508af" providerId="ADAL" clId="{A724DCBF-5B01-4D27-A7C2-8DEFE99425B6}" dt="2022-06-27T06:37:38.773" v="9924" actId="478"/>
          <ac:spMkLst>
            <pc:docMk/>
            <pc:sldMk cId="1397409165" sldId="12500"/>
            <ac:spMk id="51" creationId="{FF116E46-8910-415E-969C-39175A226D76}"/>
          </ac:spMkLst>
        </pc:spChg>
        <pc:spChg chg="add del mod">
          <ac:chgData name="이동건" userId="4ad090f6-dadd-4301-b5d0-883b88f508af" providerId="ADAL" clId="{A724DCBF-5B01-4D27-A7C2-8DEFE99425B6}" dt="2022-06-27T06:37:38.773" v="9924" actId="478"/>
          <ac:spMkLst>
            <pc:docMk/>
            <pc:sldMk cId="1397409165" sldId="12500"/>
            <ac:spMk id="53" creationId="{C33FD932-2B4B-494D-979D-4695CFE7ADC1}"/>
          </ac:spMkLst>
        </pc:spChg>
        <pc:spChg chg="add del mod">
          <ac:chgData name="이동건" userId="4ad090f6-dadd-4301-b5d0-883b88f508af" providerId="ADAL" clId="{A724DCBF-5B01-4D27-A7C2-8DEFE99425B6}" dt="2022-06-27T06:37:38.773" v="9924" actId="478"/>
          <ac:spMkLst>
            <pc:docMk/>
            <pc:sldMk cId="1397409165" sldId="12500"/>
            <ac:spMk id="56" creationId="{E96164B8-A91B-4E1D-8249-DBC5CB888355}"/>
          </ac:spMkLst>
        </pc:spChg>
        <pc:spChg chg="add del mod">
          <ac:chgData name="이동건" userId="4ad090f6-dadd-4301-b5d0-883b88f508af" providerId="ADAL" clId="{A724DCBF-5B01-4D27-A7C2-8DEFE99425B6}" dt="2022-06-27T06:42:07.831" v="10037" actId="478"/>
          <ac:spMkLst>
            <pc:docMk/>
            <pc:sldMk cId="1397409165" sldId="12500"/>
            <ac:spMk id="58" creationId="{A4A39C6C-53DB-4F29-BE46-568DA86B5E24}"/>
          </ac:spMkLst>
        </pc:spChg>
        <pc:spChg chg="add del">
          <ac:chgData name="이동건" userId="4ad090f6-dadd-4301-b5d0-883b88f508af" providerId="ADAL" clId="{A724DCBF-5B01-4D27-A7C2-8DEFE99425B6}" dt="2022-06-27T06:30:07.750" v="9552" actId="478"/>
          <ac:spMkLst>
            <pc:docMk/>
            <pc:sldMk cId="1397409165" sldId="12500"/>
            <ac:spMk id="59" creationId="{64DA9E0A-92F7-466B-B38D-8D1FE11A6B35}"/>
          </ac:spMkLst>
        </pc:spChg>
        <pc:spChg chg="add del">
          <ac:chgData name="이동건" userId="4ad090f6-dadd-4301-b5d0-883b88f508af" providerId="ADAL" clId="{A724DCBF-5B01-4D27-A7C2-8DEFE99425B6}" dt="2022-06-27T06:30:06.969" v="9551" actId="478"/>
          <ac:spMkLst>
            <pc:docMk/>
            <pc:sldMk cId="1397409165" sldId="12500"/>
            <ac:spMk id="60" creationId="{B41F5C31-6263-4F76-B95C-F23F066970B4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73" creationId="{C59276DE-5B2A-41A9-80C3-99396CFFD00A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80" creationId="{FE541172-9220-476B-8754-F98094AD5294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85" creationId="{5952DEC5-FA0D-4F2A-8912-F446071D7BDF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90" creationId="{8471C5A3-CB8E-4EDE-BA3C-4F4A3AE5EBDF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95" creationId="{1A4BB694-1322-460E-A4F0-F18C9B36EB1C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99" creationId="{DC2FC605-ED9B-4834-886F-0DD668D9F315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102" creationId="{EFED9392-C4DC-46F7-9759-1DF4623E3EDB}"/>
          </ac:spMkLst>
        </pc:spChg>
        <pc:spChg chg="add mod">
          <ac:chgData name="이동건" userId="4ad090f6-dadd-4301-b5d0-883b88f508af" providerId="ADAL" clId="{A724DCBF-5B01-4D27-A7C2-8DEFE99425B6}" dt="2022-06-27T06:46:35.406" v="10173" actId="1076"/>
          <ac:spMkLst>
            <pc:docMk/>
            <pc:sldMk cId="1397409165" sldId="12500"/>
            <ac:spMk id="107" creationId="{37EB9E72-470A-4C88-9ECE-5C2323B41668}"/>
          </ac:spMkLst>
        </pc:spChg>
        <pc:spChg chg="add mod">
          <ac:chgData name="이동건" userId="4ad090f6-dadd-4301-b5d0-883b88f508af" providerId="ADAL" clId="{A724DCBF-5B01-4D27-A7C2-8DEFE99425B6}" dt="2022-06-27T06:46:35.406" v="10173" actId="1076"/>
          <ac:spMkLst>
            <pc:docMk/>
            <pc:sldMk cId="1397409165" sldId="12500"/>
            <ac:spMk id="108" creationId="{9A89A600-23C2-45FE-B2AE-A5B2D894B81F}"/>
          </ac:spMkLst>
        </pc:spChg>
        <pc:spChg chg="add mod">
          <ac:chgData name="이동건" userId="4ad090f6-dadd-4301-b5d0-883b88f508af" providerId="ADAL" clId="{A724DCBF-5B01-4D27-A7C2-8DEFE99425B6}" dt="2022-06-27T06:46:35.406" v="10173" actId="1076"/>
          <ac:spMkLst>
            <pc:docMk/>
            <pc:sldMk cId="1397409165" sldId="12500"/>
            <ac:spMk id="109" creationId="{37A0F5EA-2D09-478E-BE6F-42F8144B9C67}"/>
          </ac:spMkLst>
        </pc:spChg>
        <pc:spChg chg="add mod">
          <ac:chgData name="이동건" userId="4ad090f6-dadd-4301-b5d0-883b88f508af" providerId="ADAL" clId="{A724DCBF-5B01-4D27-A7C2-8DEFE99425B6}" dt="2022-06-27T06:46:35.406" v="10173" actId="1076"/>
          <ac:spMkLst>
            <pc:docMk/>
            <pc:sldMk cId="1397409165" sldId="12500"/>
            <ac:spMk id="110" creationId="{94985ACF-65A6-4CDE-9EC9-33117342FFD6}"/>
          </ac:spMkLst>
        </pc:spChg>
        <pc:spChg chg="add mod">
          <ac:chgData name="이동건" userId="4ad090f6-dadd-4301-b5d0-883b88f508af" providerId="ADAL" clId="{A724DCBF-5B01-4D27-A7C2-8DEFE99425B6}" dt="2022-06-27T06:46:35.406" v="10173" actId="1076"/>
          <ac:spMkLst>
            <pc:docMk/>
            <pc:sldMk cId="1397409165" sldId="12500"/>
            <ac:spMk id="111" creationId="{B38CE6FE-8730-44B6-9409-F31590D39C82}"/>
          </ac:spMkLst>
        </pc:spChg>
        <pc:spChg chg="add mod">
          <ac:chgData name="이동건" userId="4ad090f6-dadd-4301-b5d0-883b88f508af" providerId="ADAL" clId="{A724DCBF-5B01-4D27-A7C2-8DEFE99425B6}" dt="2022-06-27T06:46:35.406" v="10173" actId="1076"/>
          <ac:spMkLst>
            <pc:docMk/>
            <pc:sldMk cId="1397409165" sldId="12500"/>
            <ac:spMk id="112" creationId="{820B0389-47D5-4CDB-948B-AD83A6C37701}"/>
          </ac:spMkLst>
        </pc:spChg>
        <pc:spChg chg="add mod">
          <ac:chgData name="이동건" userId="4ad090f6-dadd-4301-b5d0-883b88f508af" providerId="ADAL" clId="{A724DCBF-5B01-4D27-A7C2-8DEFE99425B6}" dt="2022-06-27T06:47:27.428" v="10209" actId="207"/>
          <ac:spMkLst>
            <pc:docMk/>
            <pc:sldMk cId="1397409165" sldId="12500"/>
            <ac:spMk id="113" creationId="{1C9E6178-995F-4CCC-A779-0085EF023BDB}"/>
          </ac:spMkLst>
        </pc:sp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6" creationId="{F324B9F0-2174-44A9-9035-81F392065858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7" creationId="{4800C2F9-0BDE-47C9-8E6A-000C1475E7B1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9" creationId="{A991B269-E373-4597-9F29-38C1475EAA18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11" creationId="{5325B980-C3CC-4B50-AFAB-09511FAB9DB4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13" creationId="{1AF0BA1E-640C-4E09-B80C-1ED7D1663B63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15" creationId="{0E04D241-012F-4688-8472-33AA14F39819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17" creationId="{9CC3C7BE-E3FE-43A3-B49B-C5B337481542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20" creationId="{D9D22350-CFAC-4247-804D-CB05EF3C1E72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21" creationId="{13304244-00C8-4806-8481-86ED56D29FD0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23" creationId="{51B91C99-1D94-4EEE-81E5-5B5EF97D2731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25" creationId="{7DA54B7A-B6E2-44FF-A56C-B711789ED252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26" creationId="{584C3962-4FE2-4249-B3DE-8F23B947BD9D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28" creationId="{37583529-433B-47C4-9201-B24EDF84D340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29" creationId="{A75C6824-C67E-4972-A623-918998E56CC5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30" creationId="{AC1A8D49-680F-43AA-AC59-BF6E6E0A834E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32" creationId="{A54E3ECE-764F-49A8-8DAD-582E837822FF}"/>
          </ac:cxnSpMkLst>
        </pc:cxnChg>
        <pc:cxnChg chg="add del mod">
          <ac:chgData name="이동건" userId="4ad090f6-dadd-4301-b5d0-883b88f508af" providerId="ADAL" clId="{A724DCBF-5B01-4D27-A7C2-8DEFE99425B6}" dt="2022-06-27T06:34:55.802" v="9784" actId="478"/>
          <ac:cxnSpMkLst>
            <pc:docMk/>
            <pc:sldMk cId="1397409165" sldId="12500"/>
            <ac:cxnSpMk id="34" creationId="{CF37221A-26C7-4A01-848D-2EA2532FC7BE}"/>
          </ac:cxnSpMkLst>
        </pc:cxnChg>
        <pc:cxnChg chg="add del mod">
          <ac:chgData name="이동건" userId="4ad090f6-dadd-4301-b5d0-883b88f508af" providerId="ADAL" clId="{A724DCBF-5B01-4D27-A7C2-8DEFE99425B6}" dt="2022-06-27T06:36:00.104" v="9863" actId="478"/>
          <ac:cxnSpMkLst>
            <pc:docMk/>
            <pc:sldMk cId="1397409165" sldId="12500"/>
            <ac:cxnSpMk id="36" creationId="{24B8B982-340E-4690-B4E9-F79DBEFC819E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38" creationId="{F0D47094-2CF9-4563-AF67-CF286B42F6E0}"/>
          </ac:cxnSpMkLst>
        </pc:cxnChg>
        <pc:cxnChg chg="add del mod">
          <ac:chgData name="이동건" userId="4ad090f6-dadd-4301-b5d0-883b88f508af" providerId="ADAL" clId="{A724DCBF-5B01-4D27-A7C2-8DEFE99425B6}" dt="2022-06-27T06:36:00.104" v="9863" actId="478"/>
          <ac:cxnSpMkLst>
            <pc:docMk/>
            <pc:sldMk cId="1397409165" sldId="12500"/>
            <ac:cxnSpMk id="40" creationId="{A1F73A7B-2D08-41F7-96C3-396DF178C930}"/>
          </ac:cxnSpMkLst>
        </pc:cxnChg>
        <pc:cxnChg chg="add del mod">
          <ac:chgData name="이동건" userId="4ad090f6-dadd-4301-b5d0-883b88f508af" providerId="ADAL" clId="{A724DCBF-5B01-4D27-A7C2-8DEFE99425B6}" dt="2022-06-27T06:36:00.104" v="9863" actId="478"/>
          <ac:cxnSpMkLst>
            <pc:docMk/>
            <pc:sldMk cId="1397409165" sldId="12500"/>
            <ac:cxnSpMk id="41" creationId="{4EEC66F6-8882-4B0D-B1D8-7F2F77284B9A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43" creationId="{98587284-B501-4D4C-B9D1-A68A957A5DA6}"/>
          </ac:cxnSpMkLst>
        </pc:cxnChg>
        <pc:cxnChg chg="add del mod">
          <ac:chgData name="이동건" userId="4ad090f6-dadd-4301-b5d0-883b88f508af" providerId="ADAL" clId="{A724DCBF-5B01-4D27-A7C2-8DEFE99425B6}" dt="2022-06-27T06:37:42.371" v="9926" actId="478"/>
          <ac:cxnSpMkLst>
            <pc:docMk/>
            <pc:sldMk cId="1397409165" sldId="12500"/>
            <ac:cxnSpMk id="45" creationId="{A1CB49D0-890D-433C-9087-968A9ADC4CF6}"/>
          </ac:cxnSpMkLst>
        </pc:cxnChg>
        <pc:cxnChg chg="add del mod">
          <ac:chgData name="이동건" userId="4ad090f6-dadd-4301-b5d0-883b88f508af" providerId="ADAL" clId="{A724DCBF-5B01-4D27-A7C2-8DEFE99425B6}" dt="2022-06-27T06:37:41.142" v="9925" actId="478"/>
          <ac:cxnSpMkLst>
            <pc:docMk/>
            <pc:sldMk cId="1397409165" sldId="12500"/>
            <ac:cxnSpMk id="46" creationId="{3C7ED255-03F5-45F8-A5DB-45A50CF89664}"/>
          </ac:cxnSpMkLst>
        </pc:cxnChg>
        <pc:cxnChg chg="add del mod">
          <ac:chgData name="이동건" userId="4ad090f6-dadd-4301-b5d0-883b88f508af" providerId="ADAL" clId="{A724DCBF-5B01-4D27-A7C2-8DEFE99425B6}" dt="2022-06-27T06:37:38.773" v="9924" actId="478"/>
          <ac:cxnSpMkLst>
            <pc:docMk/>
            <pc:sldMk cId="1397409165" sldId="12500"/>
            <ac:cxnSpMk id="48" creationId="{ECA66602-B4D3-46C7-BB04-DBBD41431BE0}"/>
          </ac:cxnSpMkLst>
        </pc:cxnChg>
        <pc:cxnChg chg="add del mod">
          <ac:chgData name="이동건" userId="4ad090f6-dadd-4301-b5d0-883b88f508af" providerId="ADAL" clId="{A724DCBF-5B01-4D27-A7C2-8DEFE99425B6}" dt="2022-06-27T06:37:41.142" v="9925" actId="478"/>
          <ac:cxnSpMkLst>
            <pc:docMk/>
            <pc:sldMk cId="1397409165" sldId="12500"/>
            <ac:cxnSpMk id="50" creationId="{E6D4F057-8FF1-4978-9F99-9BC5979D8204}"/>
          </ac:cxnSpMkLst>
        </pc:cxnChg>
        <pc:cxnChg chg="add del mod">
          <ac:chgData name="이동건" userId="4ad090f6-dadd-4301-b5d0-883b88f508af" providerId="ADAL" clId="{A724DCBF-5B01-4D27-A7C2-8DEFE99425B6}" dt="2022-06-27T06:37:38.773" v="9924" actId="478"/>
          <ac:cxnSpMkLst>
            <pc:docMk/>
            <pc:sldMk cId="1397409165" sldId="12500"/>
            <ac:cxnSpMk id="52" creationId="{C34A6185-4238-4EED-A7B6-798CFB5B2793}"/>
          </ac:cxnSpMkLst>
        </pc:cxnChg>
        <pc:cxnChg chg="add del mod">
          <ac:chgData name="이동건" userId="4ad090f6-dadd-4301-b5d0-883b88f508af" providerId="ADAL" clId="{A724DCBF-5B01-4D27-A7C2-8DEFE99425B6}" dt="2022-06-27T06:37:38.773" v="9924" actId="478"/>
          <ac:cxnSpMkLst>
            <pc:docMk/>
            <pc:sldMk cId="1397409165" sldId="12500"/>
            <ac:cxnSpMk id="54" creationId="{C74B14E7-7878-40DC-BCBA-2D44E3F7B536}"/>
          </ac:cxnSpMkLst>
        </pc:cxnChg>
        <pc:cxnChg chg="add del mod">
          <ac:chgData name="이동건" userId="4ad090f6-dadd-4301-b5d0-883b88f508af" providerId="ADAL" clId="{A724DCBF-5B01-4D27-A7C2-8DEFE99425B6}" dt="2022-06-27T06:37:38.773" v="9924" actId="478"/>
          <ac:cxnSpMkLst>
            <pc:docMk/>
            <pc:sldMk cId="1397409165" sldId="12500"/>
            <ac:cxnSpMk id="55" creationId="{08DA0B08-369F-4DD9-9247-1AF7C4148814}"/>
          </ac:cxnSpMkLst>
        </pc:cxnChg>
        <pc:cxnChg chg="add del mod">
          <ac:chgData name="이동건" userId="4ad090f6-dadd-4301-b5d0-883b88f508af" providerId="ADAL" clId="{A724DCBF-5B01-4D27-A7C2-8DEFE99425B6}" dt="2022-06-27T06:42:07.831" v="10037" actId="478"/>
          <ac:cxnSpMkLst>
            <pc:docMk/>
            <pc:sldMk cId="1397409165" sldId="12500"/>
            <ac:cxnSpMk id="57" creationId="{07755811-84C6-4318-AA92-42B438503EDD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74" creationId="{F09EBA89-512C-47AA-86A9-C520BC33743E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78" creationId="{C3B12598-2B33-467F-B105-95A5D4250504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84" creationId="{7A509D7B-EB55-4EE1-A693-095DE10A3095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91" creationId="{0331541D-E4CF-4CDE-9592-037E5A6BB08B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92" creationId="{C0D35944-58ED-401A-BD84-AEC708334FA4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100" creationId="{4992CCE0-1C03-44A0-A467-6D39139D2498}"/>
          </ac:cxnSpMkLst>
        </pc:cxnChg>
        <pc:cxnChg chg="add mod">
          <ac:chgData name="이동건" userId="4ad090f6-dadd-4301-b5d0-883b88f508af" providerId="ADAL" clId="{A724DCBF-5B01-4D27-A7C2-8DEFE99425B6}" dt="2022-06-27T06:42:23.153" v="10039" actId="14100"/>
          <ac:cxnSpMkLst>
            <pc:docMk/>
            <pc:sldMk cId="1397409165" sldId="12500"/>
            <ac:cxnSpMk id="101" creationId="{A491EDF6-EB95-4462-A8F6-C52BCC75941E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103" creationId="{0BFC7DB7-1375-4B1F-B720-3765D3167A1E}"/>
          </ac:cxnSpMkLst>
        </pc:cxnChg>
      </pc:sldChg>
      <pc:sldChg chg="del">
        <pc:chgData name="이동건" userId="4ad090f6-dadd-4301-b5d0-883b88f508af" providerId="ADAL" clId="{A724DCBF-5B01-4D27-A7C2-8DEFE99425B6}" dt="2022-06-23T06:57:34.652" v="1" actId="2696"/>
        <pc:sldMkLst>
          <pc:docMk/>
          <pc:sldMk cId="2272695767" sldId="12500"/>
        </pc:sldMkLst>
      </pc:sldChg>
      <pc:sldChg chg="add del">
        <pc:chgData name="이동건" userId="4ad090f6-dadd-4301-b5d0-883b88f508af" providerId="ADAL" clId="{A724DCBF-5B01-4D27-A7C2-8DEFE99425B6}" dt="2022-06-24T07:04:17.403" v="2853"/>
        <pc:sldMkLst>
          <pc:docMk/>
          <pc:sldMk cId="3360320347" sldId="12500"/>
        </pc:sldMkLst>
      </pc:sldChg>
      <pc:sldChg chg="add del">
        <pc:chgData name="이동건" userId="4ad090f6-dadd-4301-b5d0-883b88f508af" providerId="ADAL" clId="{A724DCBF-5B01-4D27-A7C2-8DEFE99425B6}" dt="2022-06-27T00:39:59.861" v="5734"/>
        <pc:sldMkLst>
          <pc:docMk/>
          <pc:sldMk cId="2578742367" sldId="12501"/>
        </pc:sldMkLst>
      </pc:sldChg>
      <pc:sldChg chg="addSp delSp modSp add ord modTransition">
        <pc:chgData name="이동건" userId="4ad090f6-dadd-4301-b5d0-883b88f508af" providerId="ADAL" clId="{A724DCBF-5B01-4D27-A7C2-8DEFE99425B6}" dt="2022-06-29T00:41:19.223" v="10511"/>
        <pc:sldMkLst>
          <pc:docMk/>
          <pc:sldMk cId="3992821445" sldId="12501"/>
        </pc:sldMkLst>
        <pc:spChg chg="mod">
          <ac:chgData name="이동건" userId="4ad090f6-dadd-4301-b5d0-883b88f508af" providerId="ADAL" clId="{A724DCBF-5B01-4D27-A7C2-8DEFE99425B6}" dt="2022-06-27T00:40:17.681" v="5778"/>
          <ac:spMkLst>
            <pc:docMk/>
            <pc:sldMk cId="3992821445" sldId="12501"/>
            <ac:spMk id="2" creationId="{D1665EAC-6249-4C8F-B127-78CB8CB7602D}"/>
          </ac:spMkLst>
        </pc:spChg>
        <pc:spChg chg="add mod topLvl">
          <ac:chgData name="이동건" userId="4ad090f6-dadd-4301-b5d0-883b88f508af" providerId="ADAL" clId="{A724DCBF-5B01-4D27-A7C2-8DEFE99425B6}" dt="2022-06-27T02:29:23.139" v="6582" actId="404"/>
          <ac:spMkLst>
            <pc:docMk/>
            <pc:sldMk cId="3992821445" sldId="12501"/>
            <ac:spMk id="7" creationId="{B4997FF7-8220-4277-B380-8F99BCF125C2}"/>
          </ac:spMkLst>
        </pc:spChg>
        <pc:spChg chg="add mod topLvl">
          <ac:chgData name="이동건" userId="4ad090f6-dadd-4301-b5d0-883b88f508af" providerId="ADAL" clId="{A724DCBF-5B01-4D27-A7C2-8DEFE99425B6}" dt="2022-06-27T02:29:23.139" v="6582" actId="404"/>
          <ac:spMkLst>
            <pc:docMk/>
            <pc:sldMk cId="3992821445" sldId="12501"/>
            <ac:spMk id="8" creationId="{FE2B724F-A8F7-4420-A757-1435FE98B355}"/>
          </ac:spMkLst>
        </pc:spChg>
        <pc:spChg chg="add mod topLvl">
          <ac:chgData name="이동건" userId="4ad090f6-dadd-4301-b5d0-883b88f508af" providerId="ADAL" clId="{A724DCBF-5B01-4D27-A7C2-8DEFE99425B6}" dt="2022-06-27T02:30:04.780" v="6599" actId="1076"/>
          <ac:spMkLst>
            <pc:docMk/>
            <pc:sldMk cId="3992821445" sldId="12501"/>
            <ac:spMk id="9" creationId="{DC98592C-38BE-4191-995D-299279CE371E}"/>
          </ac:spMkLst>
        </pc:spChg>
        <pc:spChg chg="add mod topLvl">
          <ac:chgData name="이동건" userId="4ad090f6-dadd-4301-b5d0-883b88f508af" providerId="ADAL" clId="{A724DCBF-5B01-4D27-A7C2-8DEFE99425B6}" dt="2022-06-27T02:30:04.780" v="6599" actId="1076"/>
          <ac:spMkLst>
            <pc:docMk/>
            <pc:sldMk cId="3992821445" sldId="12501"/>
            <ac:spMk id="10" creationId="{CEED38BC-4C1B-4DF0-8057-BAA1A7F30D71}"/>
          </ac:spMkLst>
        </pc:spChg>
        <pc:spChg chg="add mod topLvl">
          <ac:chgData name="이동건" userId="4ad090f6-dadd-4301-b5d0-883b88f508af" providerId="ADAL" clId="{A724DCBF-5B01-4D27-A7C2-8DEFE99425B6}" dt="2022-06-27T02:30:04.780" v="6599" actId="1076"/>
          <ac:spMkLst>
            <pc:docMk/>
            <pc:sldMk cId="3992821445" sldId="12501"/>
            <ac:spMk id="11" creationId="{5B4C9DD5-8DAB-4391-B87D-9D7ABECBC593}"/>
          </ac:spMkLst>
        </pc:spChg>
        <pc:spChg chg="add mod topLvl">
          <ac:chgData name="이동건" userId="4ad090f6-dadd-4301-b5d0-883b88f508af" providerId="ADAL" clId="{A724DCBF-5B01-4D27-A7C2-8DEFE99425B6}" dt="2022-06-27T02:30:07.882" v="6600" actId="1076"/>
          <ac:spMkLst>
            <pc:docMk/>
            <pc:sldMk cId="3992821445" sldId="12501"/>
            <ac:spMk id="12" creationId="{8E90B3A9-415F-41D5-8F1F-53F4986E3589}"/>
          </ac:spMkLst>
        </pc:spChg>
        <pc:spChg chg="add mod topLvl">
          <ac:chgData name="이동건" userId="4ad090f6-dadd-4301-b5d0-883b88f508af" providerId="ADAL" clId="{A724DCBF-5B01-4D27-A7C2-8DEFE99425B6}" dt="2022-06-27T02:30:07.882" v="6600" actId="1076"/>
          <ac:spMkLst>
            <pc:docMk/>
            <pc:sldMk cId="3992821445" sldId="12501"/>
            <ac:spMk id="13" creationId="{938A7A20-D0B9-43B3-8BA3-CE2D15586608}"/>
          </ac:spMkLst>
        </pc:spChg>
        <pc:spChg chg="add mod topLvl">
          <ac:chgData name="이동건" userId="4ad090f6-dadd-4301-b5d0-883b88f508af" providerId="ADAL" clId="{A724DCBF-5B01-4D27-A7C2-8DEFE99425B6}" dt="2022-06-27T02:30:07.882" v="6600" actId="1076"/>
          <ac:spMkLst>
            <pc:docMk/>
            <pc:sldMk cId="3992821445" sldId="12501"/>
            <ac:spMk id="14" creationId="{215786BF-991F-43FA-A637-07E3678E8256}"/>
          </ac:spMkLst>
        </pc:spChg>
        <pc:spChg chg="add mod topLvl">
          <ac:chgData name="이동건" userId="4ad090f6-dadd-4301-b5d0-883b88f508af" providerId="ADAL" clId="{A724DCBF-5B01-4D27-A7C2-8DEFE99425B6}" dt="2022-06-27T02:29:15.139" v="6580" actId="1076"/>
          <ac:spMkLst>
            <pc:docMk/>
            <pc:sldMk cId="3992821445" sldId="12501"/>
            <ac:spMk id="15" creationId="{0DE2D814-1D5F-4004-B7B3-5FE83052C9F0}"/>
          </ac:spMkLst>
        </pc:spChg>
        <pc:spChg chg="add mod topLvl">
          <ac:chgData name="이동건" userId="4ad090f6-dadd-4301-b5d0-883b88f508af" providerId="ADAL" clId="{A724DCBF-5B01-4D27-A7C2-8DEFE99425B6}" dt="2022-06-27T02:29:15.139" v="6580" actId="1076"/>
          <ac:spMkLst>
            <pc:docMk/>
            <pc:sldMk cId="3992821445" sldId="12501"/>
            <ac:spMk id="16" creationId="{8DEF6BEE-4343-4F42-891B-D8E2E3919488}"/>
          </ac:spMkLst>
        </pc:spChg>
        <pc:spChg chg="add mod topLvl">
          <ac:chgData name="이동건" userId="4ad090f6-dadd-4301-b5d0-883b88f508af" providerId="ADAL" clId="{A724DCBF-5B01-4D27-A7C2-8DEFE99425B6}" dt="2022-06-27T02:29:15.139" v="6580" actId="1076"/>
          <ac:spMkLst>
            <pc:docMk/>
            <pc:sldMk cId="3992821445" sldId="12501"/>
            <ac:spMk id="17" creationId="{F169209E-11B1-4C91-AFF2-AC271C60A327}"/>
          </ac:spMkLst>
        </pc:spChg>
        <pc:spChg chg="add mod topLvl">
          <ac:chgData name="이동건" userId="4ad090f6-dadd-4301-b5d0-883b88f508af" providerId="ADAL" clId="{A724DCBF-5B01-4D27-A7C2-8DEFE99425B6}" dt="2022-06-27T02:29:15.139" v="6580" actId="1076"/>
          <ac:spMkLst>
            <pc:docMk/>
            <pc:sldMk cId="3992821445" sldId="12501"/>
            <ac:spMk id="18" creationId="{63325632-22B0-40A6-89C6-282665A31859}"/>
          </ac:spMkLst>
        </pc:spChg>
        <pc:spChg chg="add mod topLvl">
          <ac:chgData name="이동건" userId="4ad090f6-dadd-4301-b5d0-883b88f508af" providerId="ADAL" clId="{A724DCBF-5B01-4D27-A7C2-8DEFE99425B6}" dt="2022-06-27T02:29:15.139" v="6580" actId="1076"/>
          <ac:spMkLst>
            <pc:docMk/>
            <pc:sldMk cId="3992821445" sldId="12501"/>
            <ac:spMk id="19" creationId="{02B57984-0202-48E6-B341-978F97B7D986}"/>
          </ac:spMkLst>
        </pc:spChg>
        <pc:spChg chg="add mod topLvl">
          <ac:chgData name="이동건" userId="4ad090f6-dadd-4301-b5d0-883b88f508af" providerId="ADAL" clId="{A724DCBF-5B01-4D27-A7C2-8DEFE99425B6}" dt="2022-06-27T02:30:10.122" v="6601" actId="1076"/>
          <ac:spMkLst>
            <pc:docMk/>
            <pc:sldMk cId="3992821445" sldId="12501"/>
            <ac:spMk id="20" creationId="{56CB5CC6-527C-4D39-BF00-5AE839FA54A3}"/>
          </ac:spMkLst>
        </pc:spChg>
        <pc:spChg chg="add mod topLvl">
          <ac:chgData name="이동건" userId="4ad090f6-dadd-4301-b5d0-883b88f508af" providerId="ADAL" clId="{A724DCBF-5B01-4D27-A7C2-8DEFE99425B6}" dt="2022-06-27T02:30:12.007" v="6602" actId="1076"/>
          <ac:spMkLst>
            <pc:docMk/>
            <pc:sldMk cId="3992821445" sldId="12501"/>
            <ac:spMk id="21" creationId="{75FF11EF-0137-4673-AF72-3E72FF9A856B}"/>
          </ac:spMkLst>
        </pc:spChg>
        <pc:spChg chg="add mod topLvl">
          <ac:chgData name="이동건" userId="4ad090f6-dadd-4301-b5d0-883b88f508af" providerId="ADAL" clId="{A724DCBF-5B01-4D27-A7C2-8DEFE99425B6}" dt="2022-06-27T02:29:15.139" v="6580" actId="1076"/>
          <ac:spMkLst>
            <pc:docMk/>
            <pc:sldMk cId="3992821445" sldId="12501"/>
            <ac:spMk id="22" creationId="{26DF9D01-B1D9-42E0-A8F4-04346350A9B3}"/>
          </ac:spMkLst>
        </pc:spChg>
        <pc:spChg chg="add mod topLvl">
          <ac:chgData name="이동건" userId="4ad090f6-dadd-4301-b5d0-883b88f508af" providerId="ADAL" clId="{A724DCBF-5B01-4D27-A7C2-8DEFE99425B6}" dt="2022-06-27T02:29:15.139" v="6580" actId="1076"/>
          <ac:spMkLst>
            <pc:docMk/>
            <pc:sldMk cId="3992821445" sldId="12501"/>
            <ac:spMk id="23" creationId="{43F831E8-CB6B-4DC5-B9ED-92F2F81F6A72}"/>
          </ac:spMkLst>
        </pc:spChg>
        <pc:spChg chg="add mod topLvl">
          <ac:chgData name="이동건" userId="4ad090f6-dadd-4301-b5d0-883b88f508af" providerId="ADAL" clId="{A724DCBF-5B01-4D27-A7C2-8DEFE99425B6}" dt="2022-06-27T02:30:07.882" v="6600" actId="1076"/>
          <ac:spMkLst>
            <pc:docMk/>
            <pc:sldMk cId="3992821445" sldId="12501"/>
            <ac:spMk id="24" creationId="{D8EFD26D-0FCD-46CE-A3C1-878143F02C9B}"/>
          </ac:spMkLst>
        </pc:spChg>
        <pc:spChg chg="add mod topLvl">
          <ac:chgData name="이동건" userId="4ad090f6-dadd-4301-b5d0-883b88f508af" providerId="ADAL" clId="{A724DCBF-5B01-4D27-A7C2-8DEFE99425B6}" dt="2022-06-27T02:30:07.882" v="6600" actId="1076"/>
          <ac:spMkLst>
            <pc:docMk/>
            <pc:sldMk cId="3992821445" sldId="12501"/>
            <ac:spMk id="25" creationId="{BF0F1DC8-7ECE-40CC-9D58-57505E57FC60}"/>
          </ac:spMkLst>
        </pc:spChg>
        <pc:spChg chg="mod topLvl">
          <ac:chgData name="이동건" userId="4ad090f6-dadd-4301-b5d0-883b88f508af" providerId="ADAL" clId="{A724DCBF-5B01-4D27-A7C2-8DEFE99425B6}" dt="2022-06-27T02:28:56.855" v="6574" actId="164"/>
          <ac:spMkLst>
            <pc:docMk/>
            <pc:sldMk cId="3992821445" sldId="12501"/>
            <ac:spMk id="28" creationId="{EA942697-4009-4A66-9696-A68BE1571D1A}"/>
          </ac:spMkLst>
        </pc:spChg>
        <pc:spChg chg="mod topLvl">
          <ac:chgData name="이동건" userId="4ad090f6-dadd-4301-b5d0-883b88f508af" providerId="ADAL" clId="{A724DCBF-5B01-4D27-A7C2-8DEFE99425B6}" dt="2022-06-27T02:29:02.050" v="6577" actId="404"/>
          <ac:spMkLst>
            <pc:docMk/>
            <pc:sldMk cId="3992821445" sldId="12501"/>
            <ac:spMk id="29" creationId="{41031100-D950-42B2-8198-0C862242FC64}"/>
          </ac:spMkLst>
        </pc:spChg>
        <pc:spChg chg="mod topLvl">
          <ac:chgData name="이동건" userId="4ad090f6-dadd-4301-b5d0-883b88f508af" providerId="ADAL" clId="{A724DCBF-5B01-4D27-A7C2-8DEFE99425B6}" dt="2022-06-27T02:28:56.855" v="6574" actId="164"/>
          <ac:spMkLst>
            <pc:docMk/>
            <pc:sldMk cId="3992821445" sldId="12501"/>
            <ac:spMk id="31" creationId="{857E64BC-52AB-4D6A-9487-46A53301982F}"/>
          </ac:spMkLst>
        </pc:spChg>
        <pc:spChg chg="mod topLvl">
          <ac:chgData name="이동건" userId="4ad090f6-dadd-4301-b5d0-883b88f508af" providerId="ADAL" clId="{A724DCBF-5B01-4D27-A7C2-8DEFE99425B6}" dt="2022-06-27T02:29:02.050" v="6577" actId="404"/>
          <ac:spMkLst>
            <pc:docMk/>
            <pc:sldMk cId="3992821445" sldId="12501"/>
            <ac:spMk id="33" creationId="{FBF93DE4-DF44-4FFE-8EB7-F0E02D1D5510}"/>
          </ac:spMkLst>
        </pc:spChg>
        <pc:spChg chg="mod topLvl">
          <ac:chgData name="이동건" userId="4ad090f6-dadd-4301-b5d0-883b88f508af" providerId="ADAL" clId="{A724DCBF-5B01-4D27-A7C2-8DEFE99425B6}" dt="2022-06-27T02:29:02.050" v="6577" actId="404"/>
          <ac:spMkLst>
            <pc:docMk/>
            <pc:sldMk cId="3992821445" sldId="12501"/>
            <ac:spMk id="34" creationId="{DC34F582-CD30-4A01-AF49-80C2112D47DF}"/>
          </ac:spMkLst>
        </pc:spChg>
        <pc:spChg chg="add mod topLvl">
          <ac:chgData name="이동건" userId="4ad090f6-dadd-4301-b5d0-883b88f508af" providerId="ADAL" clId="{A724DCBF-5B01-4D27-A7C2-8DEFE99425B6}" dt="2022-06-27T02:29:02.050" v="6577" actId="404"/>
          <ac:spMkLst>
            <pc:docMk/>
            <pc:sldMk cId="3992821445" sldId="12501"/>
            <ac:spMk id="35" creationId="{984C9ADB-A7C4-4FAB-B54A-B7703AFB85DF}"/>
          </ac:spMkLst>
        </pc:spChg>
        <pc:spChg chg="add mod topLvl">
          <ac:chgData name="이동건" userId="4ad090f6-dadd-4301-b5d0-883b88f508af" providerId="ADAL" clId="{A724DCBF-5B01-4D27-A7C2-8DEFE99425B6}" dt="2022-06-27T02:29:02.050" v="6577" actId="404"/>
          <ac:spMkLst>
            <pc:docMk/>
            <pc:sldMk cId="3992821445" sldId="12501"/>
            <ac:spMk id="36" creationId="{DA935618-B0B3-44F4-9F9B-217F47879F6E}"/>
          </ac:spMkLst>
        </pc:spChg>
        <pc:spChg chg="add mod">
          <ac:chgData name="이동건" userId="4ad090f6-dadd-4301-b5d0-883b88f508af" providerId="ADAL" clId="{A724DCBF-5B01-4D27-A7C2-8DEFE99425B6}" dt="2022-06-27T02:28:33.762" v="6567" actId="1076"/>
          <ac:spMkLst>
            <pc:docMk/>
            <pc:sldMk cId="3992821445" sldId="12501"/>
            <ac:spMk id="37" creationId="{9FAD1237-6EBD-4ADE-A856-B8F26DA9D73D}"/>
          </ac:spMkLst>
        </pc:spChg>
        <pc:spChg chg="add mod">
          <ac:chgData name="이동건" userId="4ad090f6-dadd-4301-b5d0-883b88f508af" providerId="ADAL" clId="{A724DCBF-5B01-4D27-A7C2-8DEFE99425B6}" dt="2022-06-27T02:28:33.762" v="6567" actId="1076"/>
          <ac:spMkLst>
            <pc:docMk/>
            <pc:sldMk cId="3992821445" sldId="12501"/>
            <ac:spMk id="38" creationId="{6FDB70DB-B6CE-49D3-A4F9-ADE22ACD3B71}"/>
          </ac:spMkLst>
        </pc:spChg>
        <pc:spChg chg="add mod">
          <ac:chgData name="이동건" userId="4ad090f6-dadd-4301-b5d0-883b88f508af" providerId="ADAL" clId="{A724DCBF-5B01-4D27-A7C2-8DEFE99425B6}" dt="2022-06-28T04:03:38.488" v="10419" actId="1076"/>
          <ac:spMkLst>
            <pc:docMk/>
            <pc:sldMk cId="3992821445" sldId="12501"/>
            <ac:spMk id="41" creationId="{A130DA8E-9426-465A-A4F0-28A261776058}"/>
          </ac:spMkLst>
        </pc:spChg>
        <pc:spChg chg="add mod">
          <ac:chgData name="이동건" userId="4ad090f6-dadd-4301-b5d0-883b88f508af" providerId="ADAL" clId="{A724DCBF-5B01-4D27-A7C2-8DEFE99425B6}" dt="2022-06-28T04:03:40.318" v="10420" actId="1076"/>
          <ac:spMkLst>
            <pc:docMk/>
            <pc:sldMk cId="3992821445" sldId="12501"/>
            <ac:spMk id="42" creationId="{75EE3928-EB7A-4010-9BC0-03FF5EC73A0A}"/>
          </ac:spMkLst>
        </pc:spChg>
        <pc:spChg chg="add mod">
          <ac:chgData name="이동건" userId="4ad090f6-dadd-4301-b5d0-883b88f508af" providerId="ADAL" clId="{A724DCBF-5B01-4D27-A7C2-8DEFE99425B6}" dt="2022-06-27T02:28:33.762" v="6567" actId="1076"/>
          <ac:spMkLst>
            <pc:docMk/>
            <pc:sldMk cId="3992821445" sldId="12501"/>
            <ac:spMk id="43" creationId="{538D1742-AC19-46D5-8D86-6AE1FD69AB53}"/>
          </ac:spMkLst>
        </pc:spChg>
        <pc:spChg chg="add mod">
          <ac:chgData name="이동건" userId="4ad090f6-dadd-4301-b5d0-883b88f508af" providerId="ADAL" clId="{A724DCBF-5B01-4D27-A7C2-8DEFE99425B6}" dt="2022-06-27T02:28:33.762" v="6567" actId="1076"/>
          <ac:spMkLst>
            <pc:docMk/>
            <pc:sldMk cId="3992821445" sldId="12501"/>
            <ac:spMk id="44" creationId="{3F504738-7789-42EB-B4E2-41D88C13AAF7}"/>
          </ac:spMkLst>
        </pc:spChg>
        <pc:spChg chg="add mod">
          <ac:chgData name="이동건" userId="4ad090f6-dadd-4301-b5d0-883b88f508af" providerId="ADAL" clId="{A724DCBF-5B01-4D27-A7C2-8DEFE99425B6}" dt="2022-06-27T02:34:53.874" v="6655" actId="1076"/>
          <ac:spMkLst>
            <pc:docMk/>
            <pc:sldMk cId="3992821445" sldId="12501"/>
            <ac:spMk id="45" creationId="{2B82F054-1575-4F92-A1A9-02D2AB6E26B8}"/>
          </ac:spMkLst>
        </pc:spChg>
        <pc:grpChg chg="add del mod topLvl">
          <ac:chgData name="이동건" userId="4ad090f6-dadd-4301-b5d0-883b88f508af" providerId="ADAL" clId="{A724DCBF-5B01-4D27-A7C2-8DEFE99425B6}" dt="2022-06-27T02:28:51.709" v="6572" actId="165"/>
          <ac:grpSpMkLst>
            <pc:docMk/>
            <pc:sldMk cId="3992821445" sldId="12501"/>
            <ac:grpSpMk id="26" creationId="{735EFFE8-7BC9-4108-A0ED-2C8F7E67F216}"/>
          </ac:grpSpMkLst>
        </pc:grpChg>
        <pc:grpChg chg="add del mod">
          <ac:chgData name="이동건" userId="4ad090f6-dadd-4301-b5d0-883b88f508af" providerId="ADAL" clId="{A724DCBF-5B01-4D27-A7C2-8DEFE99425B6}" dt="2022-06-27T02:28:51.489" v="6571" actId="165"/>
          <ac:grpSpMkLst>
            <pc:docMk/>
            <pc:sldMk cId="3992821445" sldId="12501"/>
            <ac:grpSpMk id="46" creationId="{2FC42B06-3CD0-4F97-97CD-766490393D9F}"/>
          </ac:grpSpMkLst>
        </pc:grpChg>
        <pc:grpChg chg="add mod">
          <ac:chgData name="이동건" userId="4ad090f6-dadd-4301-b5d0-883b88f508af" providerId="ADAL" clId="{A724DCBF-5B01-4D27-A7C2-8DEFE99425B6}" dt="2022-06-27T02:29:02.050" v="6577" actId="404"/>
          <ac:grpSpMkLst>
            <pc:docMk/>
            <pc:sldMk cId="3992821445" sldId="12501"/>
            <ac:grpSpMk id="47" creationId="{D936E944-28E0-4C4C-BBC0-49DA80CD5EBE}"/>
          </ac:grpSpMkLst>
        </pc:grpChg>
        <pc:graphicFrameChg chg="add mod">
          <ac:chgData name="이동건" userId="4ad090f6-dadd-4301-b5d0-883b88f508af" providerId="ADAL" clId="{A724DCBF-5B01-4D27-A7C2-8DEFE99425B6}" dt="2022-06-27T02:28:33.762" v="6567" actId="1076"/>
          <ac:graphicFrameMkLst>
            <pc:docMk/>
            <pc:sldMk cId="3992821445" sldId="12501"/>
            <ac:graphicFrameMk id="39" creationId="{B2CAC310-CBE0-4E1B-A2D3-41BF3ADD754D}"/>
          </ac:graphicFrameMkLst>
        </pc:graphicFrameChg>
        <pc:graphicFrameChg chg="add mod">
          <ac:chgData name="이동건" userId="4ad090f6-dadd-4301-b5d0-883b88f508af" providerId="ADAL" clId="{A724DCBF-5B01-4D27-A7C2-8DEFE99425B6}" dt="2022-06-27T02:28:33.762" v="6567" actId="1076"/>
          <ac:graphicFrameMkLst>
            <pc:docMk/>
            <pc:sldMk cId="3992821445" sldId="12501"/>
            <ac:graphicFrameMk id="40" creationId="{DD2955D0-E570-409A-9512-BE2C47262848}"/>
          </ac:graphicFrameMkLst>
        </pc:graphicFrameChg>
        <pc:picChg chg="add mod topLvl">
          <ac:chgData name="이동건" userId="4ad090f6-dadd-4301-b5d0-883b88f508af" providerId="ADAL" clId="{A724DCBF-5B01-4D27-A7C2-8DEFE99425B6}" dt="2022-06-27T02:29:15.139" v="6580" actId="1076"/>
          <ac:picMkLst>
            <pc:docMk/>
            <pc:sldMk cId="3992821445" sldId="12501"/>
            <ac:picMk id="4" creationId="{8980B7D2-A1CC-4980-8AC6-2A3EC6557576}"/>
          </ac:picMkLst>
        </pc:picChg>
        <pc:picChg chg="add mod topLvl">
          <ac:chgData name="이동건" userId="4ad090f6-dadd-4301-b5d0-883b88f508af" providerId="ADAL" clId="{A724DCBF-5B01-4D27-A7C2-8DEFE99425B6}" dt="2022-06-27T02:30:18.782" v="6605" actId="1076"/>
          <ac:picMkLst>
            <pc:docMk/>
            <pc:sldMk cId="3992821445" sldId="12501"/>
            <ac:picMk id="5" creationId="{D8664798-DCA3-42DC-AC64-1DBCBE5C6634}"/>
          </ac:picMkLst>
        </pc:picChg>
        <pc:picChg chg="add mod topLvl">
          <ac:chgData name="이동건" userId="4ad090f6-dadd-4301-b5d0-883b88f508af" providerId="ADAL" clId="{A724DCBF-5B01-4D27-A7C2-8DEFE99425B6}" dt="2022-06-27T02:29:59.658" v="6598" actId="14100"/>
          <ac:picMkLst>
            <pc:docMk/>
            <pc:sldMk cId="3992821445" sldId="12501"/>
            <ac:picMk id="6" creationId="{FB448E4B-C926-4D42-9CBD-A1951B53EBE4}"/>
          </ac:picMkLst>
        </pc:picChg>
        <pc:picChg chg="mod topLvl">
          <ac:chgData name="이동건" userId="4ad090f6-dadd-4301-b5d0-883b88f508af" providerId="ADAL" clId="{A724DCBF-5B01-4D27-A7C2-8DEFE99425B6}" dt="2022-06-27T02:28:56.855" v="6574" actId="164"/>
          <ac:picMkLst>
            <pc:docMk/>
            <pc:sldMk cId="3992821445" sldId="12501"/>
            <ac:picMk id="27" creationId="{824662FB-08EF-4048-9C8B-A27AA7B5CE1B}"/>
          </ac:picMkLst>
        </pc:picChg>
        <pc:cxnChg chg="mod topLvl">
          <ac:chgData name="이동건" userId="4ad090f6-dadd-4301-b5d0-883b88f508af" providerId="ADAL" clId="{A724DCBF-5B01-4D27-A7C2-8DEFE99425B6}" dt="2022-06-27T02:28:56.855" v="6574" actId="164"/>
          <ac:cxnSpMkLst>
            <pc:docMk/>
            <pc:sldMk cId="3992821445" sldId="12501"/>
            <ac:cxnSpMk id="30" creationId="{57451603-379F-4097-9F00-232BEC97DE65}"/>
          </ac:cxnSpMkLst>
        </pc:cxnChg>
        <pc:cxnChg chg="mod topLvl">
          <ac:chgData name="이동건" userId="4ad090f6-dadd-4301-b5d0-883b88f508af" providerId="ADAL" clId="{A724DCBF-5B01-4D27-A7C2-8DEFE99425B6}" dt="2022-06-27T02:28:56.855" v="6574" actId="164"/>
          <ac:cxnSpMkLst>
            <pc:docMk/>
            <pc:sldMk cId="3992821445" sldId="12501"/>
            <ac:cxnSpMk id="32" creationId="{5737AA38-5E81-471D-9549-509FD51D2238}"/>
          </ac:cxnSpMkLst>
        </pc:cxnChg>
      </pc:sldChg>
      <pc:sldChg chg="addSp delSp modSp add modTransition addCm delCm">
        <pc:chgData name="이동건" userId="4ad090f6-dadd-4301-b5d0-883b88f508af" providerId="ADAL" clId="{A724DCBF-5B01-4D27-A7C2-8DEFE99425B6}" dt="2022-06-29T00:41:19.223" v="10511"/>
        <pc:sldMkLst>
          <pc:docMk/>
          <pc:sldMk cId="966348233" sldId="12502"/>
        </pc:sldMkLst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4" creationId="{A443AFF3-8098-434B-96B1-C9CBCBB6B0F4}"/>
          </ac:spMkLst>
        </pc:spChg>
        <pc:spChg chg="add del mod">
          <ac:chgData name="이동건" userId="4ad090f6-dadd-4301-b5d0-883b88f508af" providerId="ADAL" clId="{A724DCBF-5B01-4D27-A7C2-8DEFE99425B6}" dt="2022-06-27T01:44:24.693" v="6045" actId="478"/>
          <ac:spMkLst>
            <pc:docMk/>
            <pc:sldMk cId="966348233" sldId="12502"/>
            <ac:spMk id="5" creationId="{9A6281F5-0390-4D71-9965-8B514950EEBD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13" creationId="{DE1FFE5F-B08E-43D3-8FB7-0E78DE5BD8BF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24" creationId="{7A2E6005-08C8-4657-8540-6415B917ED81}"/>
          </ac:spMkLst>
        </pc:spChg>
        <pc:spChg chg="add mod topLvl">
          <ac:chgData name="이동건" userId="4ad090f6-dadd-4301-b5d0-883b88f508af" providerId="ADAL" clId="{A724DCBF-5B01-4D27-A7C2-8DEFE99425B6}" dt="2022-06-27T06:03:04.240" v="9363" actId="1076"/>
          <ac:spMkLst>
            <pc:docMk/>
            <pc:sldMk cId="966348233" sldId="12502"/>
            <ac:spMk id="26" creationId="{41B16B67-4C00-4761-A10F-FBD1EBFF10C0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6" creationId="{F94E1959-1BA1-4EC3-AFDF-2FCCBCFCC2F4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7" creationId="{3D29B52E-D146-462E-A9D6-5362BFBF24AD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9" creationId="{C0EF5811-7551-484E-BC07-244DF239133E}"/>
          </ac:spMkLst>
        </pc:spChg>
        <pc:spChg chg="add mod">
          <ac:chgData name="이동건" userId="4ad090f6-dadd-4301-b5d0-883b88f508af" providerId="ADAL" clId="{A724DCBF-5B01-4D27-A7C2-8DEFE99425B6}" dt="2022-06-27T08:18:16.937" v="10283" actId="1076"/>
          <ac:spMkLst>
            <pc:docMk/>
            <pc:sldMk cId="966348233" sldId="12502"/>
            <ac:spMk id="41" creationId="{10FCEAEC-AAD0-4D7C-886B-7260E6055F37}"/>
          </ac:spMkLst>
        </pc:spChg>
        <pc:spChg chg="add mod">
          <ac:chgData name="이동건" userId="4ad090f6-dadd-4301-b5d0-883b88f508af" providerId="ADAL" clId="{A724DCBF-5B01-4D27-A7C2-8DEFE99425B6}" dt="2022-06-27T08:18:16.937" v="10283" actId="1076"/>
          <ac:spMkLst>
            <pc:docMk/>
            <pc:sldMk cId="966348233" sldId="12502"/>
            <ac:spMk id="42" creationId="{8B77DA6D-1169-4E3B-AB54-B159EC787922}"/>
          </ac:spMkLst>
        </pc:spChg>
        <pc:spChg chg="add del mod">
          <ac:chgData name="이동건" userId="4ad090f6-dadd-4301-b5d0-883b88f508af" providerId="ADAL" clId="{A724DCBF-5B01-4D27-A7C2-8DEFE99425B6}" dt="2022-06-27T05:52:12.642" v="9143" actId="478"/>
          <ac:spMkLst>
            <pc:docMk/>
            <pc:sldMk cId="966348233" sldId="12502"/>
            <ac:spMk id="43" creationId="{980560B2-EEA4-45B0-9D72-EF3C755E66DC}"/>
          </ac:spMkLst>
        </pc:spChg>
        <pc:spChg chg="add mod">
          <ac:chgData name="이동건" userId="4ad090f6-dadd-4301-b5d0-883b88f508af" providerId="ADAL" clId="{A724DCBF-5B01-4D27-A7C2-8DEFE99425B6}" dt="2022-06-27T08:18:19.971" v="10284" actId="1076"/>
          <ac:spMkLst>
            <pc:docMk/>
            <pc:sldMk cId="966348233" sldId="12502"/>
            <ac:spMk id="44" creationId="{A554CC14-5BE2-490E-958C-9A918F07CFFB}"/>
          </ac:spMkLst>
        </pc:spChg>
        <pc:spChg chg="add mod">
          <ac:chgData name="이동건" userId="4ad090f6-dadd-4301-b5d0-883b88f508af" providerId="ADAL" clId="{A724DCBF-5B01-4D27-A7C2-8DEFE99425B6}" dt="2022-06-27T08:18:24.447" v="10285" actId="1076"/>
          <ac:spMkLst>
            <pc:docMk/>
            <pc:sldMk cId="966348233" sldId="12502"/>
            <ac:spMk id="45" creationId="{C44854A9-E2C9-4A2C-BD14-C16E41C1D562}"/>
          </ac:spMkLst>
        </pc:spChg>
        <pc:spChg chg="add mod">
          <ac:chgData name="이동건" userId="4ad090f6-dadd-4301-b5d0-883b88f508af" providerId="ADAL" clId="{A724DCBF-5B01-4D27-A7C2-8DEFE99425B6}" dt="2022-06-27T05:58:06.061" v="9309" actId="207"/>
          <ac:spMkLst>
            <pc:docMk/>
            <pc:sldMk cId="966348233" sldId="12502"/>
            <ac:spMk id="49" creationId="{AEA2A69A-E059-4853-80FF-BED774F23DD7}"/>
          </ac:spMkLst>
        </pc:spChg>
        <pc:spChg chg="add mod">
          <ac:chgData name="이동건" userId="4ad090f6-dadd-4301-b5d0-883b88f508af" providerId="ADAL" clId="{A724DCBF-5B01-4D27-A7C2-8DEFE99425B6}" dt="2022-06-27T06:00:43.879" v="9335" actId="1076"/>
          <ac:spMkLst>
            <pc:docMk/>
            <pc:sldMk cId="966348233" sldId="12502"/>
            <ac:spMk id="67" creationId="{E59F0C9B-D866-4E20-A044-775CCAD153F0}"/>
          </ac:spMkLst>
        </pc:spChg>
        <pc:spChg chg="add mod">
          <ac:chgData name="이동건" userId="4ad090f6-dadd-4301-b5d0-883b88f508af" providerId="ADAL" clId="{A724DCBF-5B01-4D27-A7C2-8DEFE99425B6}" dt="2022-06-27T06:04:35.916" v="9435" actId="1076"/>
          <ac:spMkLst>
            <pc:docMk/>
            <pc:sldMk cId="966348233" sldId="12502"/>
            <ac:spMk id="78" creationId="{051115D1-8C38-4CD2-A15E-503C92BC94EA}"/>
          </ac:spMkLst>
        </pc:spChg>
        <pc:spChg chg="add mod">
          <ac:chgData name="이동건" userId="4ad090f6-dadd-4301-b5d0-883b88f508af" providerId="ADAL" clId="{A724DCBF-5B01-4D27-A7C2-8DEFE99425B6}" dt="2022-06-27T06:09:21.894" v="9511" actId="1076"/>
          <ac:spMkLst>
            <pc:docMk/>
            <pc:sldMk cId="966348233" sldId="12502"/>
            <ac:spMk id="82" creationId="{9D8A48D0-6EC3-4B3E-925D-3D22176A1899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157" creationId="{396C748C-DDFD-456D-9A20-38E076ADAE1B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158" creationId="{24C8F4CC-4A73-4EF3-8AB7-C12AB6E524E4}"/>
          </ac:spMkLst>
        </pc:spChg>
        <pc:spChg chg="add del mod">
          <ac:chgData name="이동건" userId="4ad090f6-dadd-4301-b5d0-883b88f508af" providerId="ADAL" clId="{A724DCBF-5B01-4D27-A7C2-8DEFE99425B6}" dt="2022-06-27T01:44:24.169" v="6044" actId="478"/>
          <ac:spMkLst>
            <pc:docMk/>
            <pc:sldMk cId="966348233" sldId="12502"/>
            <ac:spMk id="325" creationId="{337F8DDE-D26A-4A51-B292-839BA6D456D4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52" creationId="{6BF7164E-0E55-4059-B8A2-F426E6DB2E97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53" creationId="{71CE62CB-FCA6-4AE7-9CE2-B15A137D83EA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55" creationId="{33CA53CF-856B-45F1-9701-0768B1EBE970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56" creationId="{A29ADA7A-61E0-4544-BC76-3CB8C93A8118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64" creationId="{06D4C447-77AC-4C6F-9FBA-3EAF7447CEA4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65" creationId="{ACD437E2-90D7-49A1-A2F7-91C07998092B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67" creationId="{23C499D6-3D0C-43B4-B2BE-ACCD7BC7542D}"/>
          </ac:spMkLst>
        </pc:spChg>
        <pc:spChg chg="add mod topLvl">
          <ac:chgData name="이동건" userId="4ad090f6-dadd-4301-b5d0-883b88f508af" providerId="ADAL" clId="{A724DCBF-5B01-4D27-A7C2-8DEFE99425B6}" dt="2022-06-27T06:02:41.030" v="9356" actId="165"/>
          <ac:spMkLst>
            <pc:docMk/>
            <pc:sldMk cId="966348233" sldId="12502"/>
            <ac:spMk id="368" creationId="{2DF82202-2469-49CB-8331-6856D96CDE61}"/>
          </ac:spMkLst>
        </pc:spChg>
        <pc:spChg chg="add mod topLvl">
          <ac:chgData name="이동건" userId="4ad090f6-dadd-4301-b5d0-883b88f508af" providerId="ADAL" clId="{A724DCBF-5B01-4D27-A7C2-8DEFE99425B6}" dt="2022-06-27T06:02:41.030" v="9356" actId="165"/>
          <ac:spMkLst>
            <pc:docMk/>
            <pc:sldMk cId="966348233" sldId="12502"/>
            <ac:spMk id="369" creationId="{9681D9EB-D688-4824-AD89-ABFE01EF6EC9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71" creationId="{33D3315D-47C2-47EE-92B7-158B8C44AC2D}"/>
          </ac:spMkLst>
        </pc:spChg>
        <pc:spChg chg="add mod topLvl">
          <ac:chgData name="이동건" userId="4ad090f6-dadd-4301-b5d0-883b88f508af" providerId="ADAL" clId="{A724DCBF-5B01-4D27-A7C2-8DEFE99425B6}" dt="2022-06-27T06:02:41.030" v="9356" actId="165"/>
          <ac:spMkLst>
            <pc:docMk/>
            <pc:sldMk cId="966348233" sldId="12502"/>
            <ac:spMk id="372" creationId="{5C3F3313-CF1A-4FEF-81EC-17183855D09C}"/>
          </ac:spMkLst>
        </pc:spChg>
        <pc:spChg chg="add mod topLvl">
          <ac:chgData name="이동건" userId="4ad090f6-dadd-4301-b5d0-883b88f508af" providerId="ADAL" clId="{A724DCBF-5B01-4D27-A7C2-8DEFE99425B6}" dt="2022-06-27T06:02:41.030" v="9356" actId="165"/>
          <ac:spMkLst>
            <pc:docMk/>
            <pc:sldMk cId="966348233" sldId="12502"/>
            <ac:spMk id="373" creationId="{B0D4779E-F2CC-4BC4-B712-4BF3CB134F04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75" creationId="{86214CBA-EE24-4379-9036-D26F2CCB9B79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78" creationId="{47F8ABE1-BD3F-44AC-92B1-B9A94F19214B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80" creationId="{B58FE9C5-EF5A-43F9-BFBE-7DAE0BEC6F41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81" creationId="{FCD319D3-37EA-4290-944C-A766DEBACE4A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83" creationId="{E90D8D66-9935-49B4-AD61-E980AC261377}"/>
          </ac:spMkLst>
        </pc:spChg>
        <pc:spChg chg="mod topLvl">
          <ac:chgData name="이동건" userId="4ad090f6-dadd-4301-b5d0-883b88f508af" providerId="ADAL" clId="{A724DCBF-5B01-4D27-A7C2-8DEFE99425B6}" dt="2022-06-27T06:02:41.030" v="9356" actId="165"/>
          <ac:spMkLst>
            <pc:docMk/>
            <pc:sldMk cId="966348233" sldId="12502"/>
            <ac:spMk id="385" creationId="{61C12507-005B-408F-9F2E-CC8383258373}"/>
          </ac:spMkLst>
        </pc:spChg>
        <pc:spChg chg="mod topLvl">
          <ac:chgData name="이동건" userId="4ad090f6-dadd-4301-b5d0-883b88f508af" providerId="ADAL" clId="{A724DCBF-5B01-4D27-A7C2-8DEFE99425B6}" dt="2022-06-27T06:02:41.030" v="9356" actId="165"/>
          <ac:spMkLst>
            <pc:docMk/>
            <pc:sldMk cId="966348233" sldId="12502"/>
            <ac:spMk id="386" creationId="{52E2971B-EFFD-4115-A8DD-006FC5329492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87" creationId="{290826F6-803F-46BA-8C88-2FD6365D290A}"/>
          </ac:spMkLst>
        </pc:spChg>
        <pc:spChg chg="add mod">
          <ac:chgData name="이동건" userId="4ad090f6-dadd-4301-b5d0-883b88f508af" providerId="ADAL" clId="{A724DCBF-5B01-4D27-A7C2-8DEFE99425B6}" dt="2022-06-27T06:06:14.046" v="9450" actId="1076"/>
          <ac:spMkLst>
            <pc:docMk/>
            <pc:sldMk cId="966348233" sldId="12502"/>
            <ac:spMk id="393" creationId="{DEF3A53C-A4B7-4B08-9D92-5F0C63BA4B48}"/>
          </ac:spMkLst>
        </pc:spChg>
        <pc:spChg chg="add mod">
          <ac:chgData name="이동건" userId="4ad090f6-dadd-4301-b5d0-883b88f508af" providerId="ADAL" clId="{A724DCBF-5B01-4D27-A7C2-8DEFE99425B6}" dt="2022-06-27T06:07:49.327" v="9469" actId="20577"/>
          <ac:spMkLst>
            <pc:docMk/>
            <pc:sldMk cId="966348233" sldId="12502"/>
            <ac:spMk id="394" creationId="{05703910-510E-4BA7-BE95-9D101152DB45}"/>
          </ac:spMkLst>
        </pc:spChg>
        <pc:spChg chg="add mod">
          <ac:chgData name="이동건" userId="4ad090f6-dadd-4301-b5d0-883b88f508af" providerId="ADAL" clId="{A724DCBF-5B01-4D27-A7C2-8DEFE99425B6}" dt="2022-06-27T06:01:12.048" v="9353" actId="20577"/>
          <ac:spMkLst>
            <pc:docMk/>
            <pc:sldMk cId="966348233" sldId="12502"/>
            <ac:spMk id="425" creationId="{01C1D7BA-E222-4DFB-B372-518CA874D212}"/>
          </ac:spMkLst>
        </pc:spChg>
        <pc:spChg chg="add mod">
          <ac:chgData name="이동건" userId="4ad090f6-dadd-4301-b5d0-883b88f508af" providerId="ADAL" clId="{A724DCBF-5B01-4D27-A7C2-8DEFE99425B6}" dt="2022-06-27T06:03:01.563" v="9362" actId="1076"/>
          <ac:spMkLst>
            <pc:docMk/>
            <pc:sldMk cId="966348233" sldId="12502"/>
            <ac:spMk id="430" creationId="{F5C520E2-044C-431F-B7BA-DA93D2B83DA2}"/>
          </ac:spMkLst>
        </pc:spChg>
        <pc:spChg chg="add mod">
          <ac:chgData name="이동건" userId="4ad090f6-dadd-4301-b5d0-883b88f508af" providerId="ADAL" clId="{A724DCBF-5B01-4D27-A7C2-8DEFE99425B6}" dt="2022-06-27T06:02:57.407" v="9360" actId="14100"/>
          <ac:spMkLst>
            <pc:docMk/>
            <pc:sldMk cId="966348233" sldId="12502"/>
            <ac:spMk id="431" creationId="{0424480A-1D12-48E1-9352-56CDD5D5ACE8}"/>
          </ac:spMkLst>
        </pc:spChg>
        <pc:spChg chg="add mod">
          <ac:chgData name="이동건" userId="4ad090f6-dadd-4301-b5d0-883b88f508af" providerId="ADAL" clId="{A724DCBF-5B01-4D27-A7C2-8DEFE99425B6}" dt="2022-06-27T06:03:24.501" v="9390" actId="1076"/>
          <ac:spMkLst>
            <pc:docMk/>
            <pc:sldMk cId="966348233" sldId="12502"/>
            <ac:spMk id="432" creationId="{51251F64-F59F-46D3-B35C-1D67AF7CB234}"/>
          </ac:spMkLst>
        </pc:spChg>
        <pc:spChg chg="add mod">
          <ac:chgData name="이동건" userId="4ad090f6-dadd-4301-b5d0-883b88f508af" providerId="ADAL" clId="{A724DCBF-5B01-4D27-A7C2-8DEFE99425B6}" dt="2022-06-27T06:09:26.933" v="9518" actId="20577"/>
          <ac:spMkLst>
            <pc:docMk/>
            <pc:sldMk cId="966348233" sldId="12502"/>
            <ac:spMk id="452" creationId="{1B45D7CF-E743-4FCD-80E6-AEC39CC5720C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10" creationId="{168887D2-2C35-4969-9803-D505777ABFBC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11" creationId="{BC917105-152C-413F-A533-A39E8B458378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14" creationId="{AA18A9FC-7419-40A4-B493-C7B95D3DB075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17" creationId="{38EADC09-5219-4E6D-A0B2-FD81E71F4551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18" creationId="{3D8323EE-2F30-4F16-B4E1-35D2C6CC8C96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19" creationId="{A51C2AE0-8DF4-47E6-B49A-D721B400475D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22" creationId="{5679F3FC-EC12-4E24-8442-DE12C1BA1885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23" creationId="{81EEC861-CB25-4B60-942E-241EAFB3FBEA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24" creationId="{04A1B789-BCA5-4AFB-A8F8-C62F7E744FCE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25" creationId="{57399D58-505C-45C4-A682-B16FBAD1A2FD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32" creationId="{FBC0BC20-5496-4DA6-82A6-52691615E7CB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33" creationId="{4C1282A9-4941-46E8-BBE1-C8E9C871578C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59" creationId="{FA651E72-7038-422C-8897-36D8F297F29E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66" creationId="{C604AE9F-0611-4578-B2D9-1A33F85FEACB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69" creationId="{8EB48B93-8AC2-466F-8D78-4568C81EEC68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70" creationId="{A5489656-02E7-456F-8728-55FD3D217DC3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75" creationId="{4B50A111-A61E-454B-B713-C079A57D2841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78" creationId="{768FCC45-8AA1-409E-918A-2B91481945D1}"/>
          </ac:spMkLst>
        </pc:spChg>
        <pc:grpChg chg="add del mod topLvl">
          <ac:chgData name="이동건" userId="4ad090f6-dadd-4301-b5d0-883b88f508af" providerId="ADAL" clId="{A724DCBF-5B01-4D27-A7C2-8DEFE99425B6}" dt="2022-06-27T06:02:41.030" v="9356" actId="165"/>
          <ac:grpSpMkLst>
            <pc:docMk/>
            <pc:sldMk cId="966348233" sldId="12502"/>
            <ac:grpSpMk id="35" creationId="{6A9330D6-088D-452F-82BE-4E31F3F2ED90}"/>
          </ac:grpSpMkLst>
        </pc:grpChg>
        <pc:grpChg chg="add del mod topLvl">
          <ac:chgData name="이동건" userId="4ad090f6-dadd-4301-b5d0-883b88f508af" providerId="ADAL" clId="{A724DCBF-5B01-4D27-A7C2-8DEFE99425B6}" dt="2022-06-27T06:02:41.030" v="9356" actId="165"/>
          <ac:grpSpMkLst>
            <pc:docMk/>
            <pc:sldMk cId="966348233" sldId="12502"/>
            <ac:grpSpMk id="38" creationId="{DC50B530-6E6D-4466-B0ED-06FF8172228D}"/>
          </ac:grpSpMkLst>
        </pc:grpChg>
        <pc:grpChg chg="add del mod">
          <ac:chgData name="이동건" userId="4ad090f6-dadd-4301-b5d0-883b88f508af" providerId="ADAL" clId="{A724DCBF-5B01-4D27-A7C2-8DEFE99425B6}" dt="2022-06-27T01:57:06.823" v="6297" actId="165"/>
          <ac:grpSpMkLst>
            <pc:docMk/>
            <pc:sldMk cId="966348233" sldId="12502"/>
            <ac:grpSpMk id="40" creationId="{BCAF2FB8-9E14-45DF-AA27-149EC6E73A7C}"/>
          </ac:grpSpMkLst>
        </pc:grpChg>
        <pc:grpChg chg="add del mod">
          <ac:chgData name="이동건" userId="4ad090f6-dadd-4301-b5d0-883b88f508af" providerId="ADAL" clId="{A724DCBF-5B01-4D27-A7C2-8DEFE99425B6}" dt="2022-06-27T06:02:40.819" v="9355" actId="165"/>
          <ac:grpSpMkLst>
            <pc:docMk/>
            <pc:sldMk cId="966348233" sldId="12502"/>
            <ac:grpSpMk id="46" creationId="{9AFCBDEC-3D3E-4189-BF34-C3FCA20928D6}"/>
          </ac:grpSpMkLst>
        </pc:grpChg>
        <pc:grpChg chg="del">
          <ac:chgData name="이동건" userId="4ad090f6-dadd-4301-b5d0-883b88f508af" providerId="ADAL" clId="{A724DCBF-5B01-4D27-A7C2-8DEFE99425B6}" dt="2022-06-27T01:43:12.873" v="6013" actId="478"/>
          <ac:grpSpMkLst>
            <pc:docMk/>
            <pc:sldMk cId="966348233" sldId="12502"/>
            <ac:grpSpMk id="127" creationId="{92208FFA-649B-47BC-842C-7E25B26B860D}"/>
          </ac:grpSpMkLst>
        </pc:grpChg>
        <pc:grpChg chg="del">
          <ac:chgData name="이동건" userId="4ad090f6-dadd-4301-b5d0-883b88f508af" providerId="ADAL" clId="{A724DCBF-5B01-4D27-A7C2-8DEFE99425B6}" dt="2022-06-27T01:43:12.873" v="6013" actId="478"/>
          <ac:grpSpMkLst>
            <pc:docMk/>
            <pc:sldMk cId="966348233" sldId="12502"/>
            <ac:grpSpMk id="129" creationId="{65BE4125-1405-488E-B921-16DF1FBA44A4}"/>
          </ac:grpSpMkLst>
        </pc:grpChg>
        <pc:grpChg chg="add del mod topLvl">
          <ac:chgData name="이동건" userId="4ad090f6-dadd-4301-b5d0-883b88f508af" providerId="ADAL" clId="{A724DCBF-5B01-4D27-A7C2-8DEFE99425B6}" dt="2022-06-27T06:02:41.030" v="9356" actId="165"/>
          <ac:grpSpMkLst>
            <pc:docMk/>
            <pc:sldMk cId="966348233" sldId="12502"/>
            <ac:grpSpMk id="384" creationId="{C38C3BAA-FDA8-4D26-9EC9-358BC88C2FA9}"/>
          </ac:grpSpMkLst>
        </pc:grpChg>
        <pc:grpChg chg="del">
          <ac:chgData name="이동건" userId="4ad090f6-dadd-4301-b5d0-883b88f508af" providerId="ADAL" clId="{A724DCBF-5B01-4D27-A7C2-8DEFE99425B6}" dt="2022-06-27T01:43:12.873" v="6013" actId="478"/>
          <ac:grpSpMkLst>
            <pc:docMk/>
            <pc:sldMk cId="966348233" sldId="12502"/>
            <ac:grpSpMk id="580" creationId="{A43307D0-9FA4-4911-A93E-A76C3A76BB73}"/>
          </ac:grpSpMkLst>
        </pc:grpChg>
        <pc:grpChg chg="del">
          <ac:chgData name="이동건" userId="4ad090f6-dadd-4301-b5d0-883b88f508af" providerId="ADAL" clId="{A724DCBF-5B01-4D27-A7C2-8DEFE99425B6}" dt="2022-06-27T01:43:12.873" v="6013" actId="478"/>
          <ac:grpSpMkLst>
            <pc:docMk/>
            <pc:sldMk cId="966348233" sldId="12502"/>
            <ac:grpSpMk id="645" creationId="{F9B7AE14-C3EF-435D-AE9B-ACAC2DE388E8}"/>
          </ac:grpSpMkLst>
        </pc:grpChg>
        <pc:grpChg chg="del">
          <ac:chgData name="이동건" userId="4ad090f6-dadd-4301-b5d0-883b88f508af" providerId="ADAL" clId="{A724DCBF-5B01-4D27-A7C2-8DEFE99425B6}" dt="2022-06-27T01:43:12.873" v="6013" actId="478"/>
          <ac:grpSpMkLst>
            <pc:docMk/>
            <pc:sldMk cId="966348233" sldId="12502"/>
            <ac:grpSpMk id="758" creationId="{41D0E612-72B9-4C01-93FF-2BD61BA33CB7}"/>
          </ac:grpSpMkLst>
        </pc:grpChg>
        <pc:graphicFrameChg chg="del">
          <ac:chgData name="이동건" userId="4ad090f6-dadd-4301-b5d0-883b88f508af" providerId="ADAL" clId="{A724DCBF-5B01-4D27-A7C2-8DEFE99425B6}" dt="2022-06-27T01:43:12.873" v="6013" actId="478"/>
          <ac:graphicFrameMkLst>
            <pc:docMk/>
            <pc:sldMk cId="966348233" sldId="12502"/>
            <ac:graphicFrameMk id="149" creationId="{A0B3C497-2AB9-43F8-845B-589D9B4205C2}"/>
          </ac:graphicFrameMkLst>
        </pc:graphicFrameChg>
        <pc:picChg chg="del">
          <ac:chgData name="이동건" userId="4ad090f6-dadd-4301-b5d0-883b88f508af" providerId="ADAL" clId="{A724DCBF-5B01-4D27-A7C2-8DEFE99425B6}" dt="2022-06-27T01:43:12.873" v="6013" actId="478"/>
          <ac:picMkLst>
            <pc:docMk/>
            <pc:sldMk cId="966348233" sldId="12502"/>
            <ac:picMk id="150" creationId="{9267CFAB-C09C-4C67-94FB-31BBF2898CDD}"/>
          </ac:picMkLst>
        </pc:picChg>
        <pc:picChg chg="del">
          <ac:chgData name="이동건" userId="4ad090f6-dadd-4301-b5d0-883b88f508af" providerId="ADAL" clId="{A724DCBF-5B01-4D27-A7C2-8DEFE99425B6}" dt="2022-06-27T01:43:12.873" v="6013" actId="478"/>
          <ac:picMkLst>
            <pc:docMk/>
            <pc:sldMk cId="966348233" sldId="12502"/>
            <ac:picMk id="151" creationId="{97589E26-84CC-46EA-9580-5A3BECC04DE9}"/>
          </ac:picMkLst>
        </pc:picChg>
        <pc:picChg chg="del">
          <ac:chgData name="이동건" userId="4ad090f6-dadd-4301-b5d0-883b88f508af" providerId="ADAL" clId="{A724DCBF-5B01-4D27-A7C2-8DEFE99425B6}" dt="2022-06-27T01:43:12.873" v="6013" actId="478"/>
          <ac:picMkLst>
            <pc:docMk/>
            <pc:sldMk cId="966348233" sldId="12502"/>
            <ac:picMk id="736" creationId="{957963CD-559E-46A1-A2D4-C93CED04BA13}"/>
          </ac:picMkLst>
        </pc:picChg>
        <pc:picChg chg="del">
          <ac:chgData name="이동건" userId="4ad090f6-dadd-4301-b5d0-883b88f508af" providerId="ADAL" clId="{A724DCBF-5B01-4D27-A7C2-8DEFE99425B6}" dt="2022-06-27T01:43:12.873" v="6013" actId="478"/>
          <ac:picMkLst>
            <pc:docMk/>
            <pc:sldMk cId="966348233" sldId="12502"/>
            <ac:picMk id="737" creationId="{BD1B0321-AD16-4A3A-92CC-0880FF78501E}"/>
          </ac:picMkLst>
        </pc:picChg>
        <pc:picChg chg="del">
          <ac:chgData name="이동건" userId="4ad090f6-dadd-4301-b5d0-883b88f508af" providerId="ADAL" clId="{A724DCBF-5B01-4D27-A7C2-8DEFE99425B6}" dt="2022-06-27T01:43:12.873" v="6013" actId="478"/>
          <ac:picMkLst>
            <pc:docMk/>
            <pc:sldMk cId="966348233" sldId="12502"/>
            <ac:picMk id="743" creationId="{782B8903-7008-429D-930D-1913797A5BF8}"/>
          </ac:picMkLst>
        </pc:picChg>
        <pc:picChg chg="del">
          <ac:chgData name="이동건" userId="4ad090f6-dadd-4301-b5d0-883b88f508af" providerId="ADAL" clId="{A724DCBF-5B01-4D27-A7C2-8DEFE99425B6}" dt="2022-06-27T01:43:12.873" v="6013" actId="478"/>
          <ac:picMkLst>
            <pc:docMk/>
            <pc:sldMk cId="966348233" sldId="12502"/>
            <ac:picMk id="744" creationId="{2E7CC80D-7F3F-4184-96DD-51E3269239F4}"/>
          </ac:picMkLst>
        </pc:picChg>
        <pc:picChg chg="add del mod">
          <ac:chgData name="이동건" userId="4ad090f6-dadd-4301-b5d0-883b88f508af" providerId="ADAL" clId="{A724DCBF-5B01-4D27-A7C2-8DEFE99425B6}" dt="2022-06-27T05:55:17.372" v="9214" actId="478"/>
          <ac:picMkLst>
            <pc:docMk/>
            <pc:sldMk cId="966348233" sldId="12502"/>
            <ac:picMk id="1026" creationId="{F2BACC10-C8B5-4811-8910-FCF519CE197F}"/>
          </ac:picMkLst>
        </pc:picChg>
        <pc:cxnChg chg="add mod topLvl">
          <ac:chgData name="이동건" userId="4ad090f6-dadd-4301-b5d0-883b88f508af" providerId="ADAL" clId="{A724DCBF-5B01-4D27-A7C2-8DEFE99425B6}" dt="2022-06-27T06:02:40.819" v="9355" actId="165"/>
          <ac:cxnSpMkLst>
            <pc:docMk/>
            <pc:sldMk cId="966348233" sldId="12502"/>
            <ac:cxnSpMk id="7" creationId="{33B2E5A9-6DDF-407B-8139-8F9612CAC79B}"/>
          </ac:cxnSpMkLst>
        </pc:cxnChg>
        <pc:cxnChg chg="add mod topLvl">
          <ac:chgData name="이동건" userId="4ad090f6-dadd-4301-b5d0-883b88f508af" providerId="ADAL" clId="{A724DCBF-5B01-4D27-A7C2-8DEFE99425B6}" dt="2022-06-27T06:02:40.819" v="9355" actId="165"/>
          <ac:cxnSpMkLst>
            <pc:docMk/>
            <pc:sldMk cId="966348233" sldId="12502"/>
            <ac:cxnSpMk id="14" creationId="{F49F566B-7DD3-45C7-845E-CA0A1D311DA2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48" creationId="{669D1060-AD4F-483E-B8C1-F4B5C6A20622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51" creationId="{35FD8D34-83D5-4F9D-9D77-BC1D531C8C0F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61" creationId="{881A88E3-89B7-4F2E-A47D-986A93471E01}"/>
          </ac:cxnSpMkLst>
        </pc:cxnChg>
        <pc:cxnChg chg="add mod">
          <ac:chgData name="이동건" userId="4ad090f6-dadd-4301-b5d0-883b88f508af" providerId="ADAL" clId="{A724DCBF-5B01-4D27-A7C2-8DEFE99425B6}" dt="2022-06-27T06:00:12.579" v="9312" actId="208"/>
          <ac:cxnSpMkLst>
            <pc:docMk/>
            <pc:sldMk cId="966348233" sldId="12502"/>
            <ac:cxnSpMk id="66" creationId="{18AF0C5E-375A-47A0-8B62-ADA5359D5E91}"/>
          </ac:cxnSpMkLst>
        </pc:cxnChg>
        <pc:cxnChg chg="add mod">
          <ac:chgData name="이동건" userId="4ad090f6-dadd-4301-b5d0-883b88f508af" providerId="ADAL" clId="{A724DCBF-5B01-4D27-A7C2-8DEFE99425B6}" dt="2022-06-27T06:04:14.852" v="9405" actId="14100"/>
          <ac:cxnSpMkLst>
            <pc:docMk/>
            <pc:sldMk cId="966348233" sldId="12502"/>
            <ac:cxnSpMk id="75" creationId="{3D0B1C96-62FD-4DA2-B190-097032F46814}"/>
          </ac:cxnSpMkLst>
        </pc:cxnChg>
        <pc:cxnChg chg="add mod topLvl">
          <ac:chgData name="이동건" userId="4ad090f6-dadd-4301-b5d0-883b88f508af" providerId="ADAL" clId="{A724DCBF-5B01-4D27-A7C2-8DEFE99425B6}" dt="2022-06-27T06:02:40.819" v="9355" actId="165"/>
          <ac:cxnSpMkLst>
            <pc:docMk/>
            <pc:sldMk cId="966348233" sldId="12502"/>
            <ac:cxnSpMk id="329" creationId="{C7CF8F53-96F0-45C8-B298-7FFA95BBB220}"/>
          </ac:cxnSpMkLst>
        </pc:cxnChg>
        <pc:cxnChg chg="add mod topLvl">
          <ac:chgData name="이동건" userId="4ad090f6-dadd-4301-b5d0-883b88f508af" providerId="ADAL" clId="{A724DCBF-5B01-4D27-A7C2-8DEFE99425B6}" dt="2022-06-27T06:02:40.819" v="9355" actId="165"/>
          <ac:cxnSpMkLst>
            <pc:docMk/>
            <pc:sldMk cId="966348233" sldId="12502"/>
            <ac:cxnSpMk id="332" creationId="{C7368C36-09A8-4CEA-AFA1-C03BB56AF3B4}"/>
          </ac:cxnSpMkLst>
        </pc:cxnChg>
        <pc:cxnChg chg="add mod topLvl">
          <ac:chgData name="이동건" userId="4ad090f6-dadd-4301-b5d0-883b88f508af" providerId="ADAL" clId="{A724DCBF-5B01-4D27-A7C2-8DEFE99425B6}" dt="2022-06-27T06:02:40.819" v="9355" actId="165"/>
          <ac:cxnSpMkLst>
            <pc:docMk/>
            <pc:sldMk cId="966348233" sldId="12502"/>
            <ac:cxnSpMk id="336" creationId="{A158E7ED-F2AD-465F-9211-A8072F3D6AC2}"/>
          </ac:cxnSpMkLst>
        </pc:cxnChg>
        <pc:cxnChg chg="add mod topLvl">
          <ac:chgData name="이동건" userId="4ad090f6-dadd-4301-b5d0-883b88f508af" providerId="ADAL" clId="{A724DCBF-5B01-4D27-A7C2-8DEFE99425B6}" dt="2022-06-27T06:02:40.819" v="9355" actId="165"/>
          <ac:cxnSpMkLst>
            <pc:docMk/>
            <pc:sldMk cId="966348233" sldId="12502"/>
            <ac:cxnSpMk id="339" creationId="{67F6DFDB-655E-4A4A-AFA3-45B32932EE9C}"/>
          </ac:cxnSpMkLst>
        </pc:cxnChg>
        <pc:cxnChg chg="add mod topLvl">
          <ac:chgData name="이동건" userId="4ad090f6-dadd-4301-b5d0-883b88f508af" providerId="ADAL" clId="{A724DCBF-5B01-4D27-A7C2-8DEFE99425B6}" dt="2022-06-27T08:18:05.363" v="10282" actId="692"/>
          <ac:cxnSpMkLst>
            <pc:docMk/>
            <pc:sldMk cId="966348233" sldId="12502"/>
            <ac:cxnSpMk id="342" creationId="{BD797EFD-24C0-4D05-B208-9C8B65492B41}"/>
          </ac:cxnSpMkLst>
        </pc:cxnChg>
        <pc:cxnChg chg="add mod topLvl">
          <ac:chgData name="이동건" userId="4ad090f6-dadd-4301-b5d0-883b88f508af" providerId="ADAL" clId="{A724DCBF-5B01-4D27-A7C2-8DEFE99425B6}" dt="2022-06-27T08:18:05.363" v="10282" actId="692"/>
          <ac:cxnSpMkLst>
            <pc:docMk/>
            <pc:sldMk cId="966348233" sldId="12502"/>
            <ac:cxnSpMk id="344" creationId="{DFE3C0D6-2614-439C-B58E-AF24A169FF92}"/>
          </ac:cxnSpMkLst>
        </pc:cxnChg>
        <pc:cxnChg chg="add mod topLvl">
          <ac:chgData name="이동건" userId="4ad090f6-dadd-4301-b5d0-883b88f508af" providerId="ADAL" clId="{A724DCBF-5B01-4D27-A7C2-8DEFE99425B6}" dt="2022-06-27T06:02:40.819" v="9355" actId="165"/>
          <ac:cxnSpMkLst>
            <pc:docMk/>
            <pc:sldMk cId="966348233" sldId="12502"/>
            <ac:cxnSpMk id="347" creationId="{019ACAE4-30B9-48C2-A675-8392B533DE8E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402" creationId="{E1506385-EE22-4DE9-86B3-10D0193459BE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407" creationId="{EE463627-3179-4952-9DC3-D0FDA7B52F05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410" creationId="{49EACFC1-335F-4FC5-9C5F-83EC716B3D6B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415" creationId="{A36CA101-9401-40D1-88DF-E81DD38A2977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416" creationId="{9E088974-57A9-4C2A-B4A7-B0BB254286BA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419" creationId="{6DF50081-995A-40F0-8F6F-F70C77DA0751}"/>
          </ac:cxnSpMkLst>
        </pc:cxnChg>
        <pc:cxnChg chg="add mod">
          <ac:chgData name="이동건" userId="4ad090f6-dadd-4301-b5d0-883b88f508af" providerId="ADAL" clId="{A724DCBF-5B01-4D27-A7C2-8DEFE99425B6}" dt="2022-06-27T06:01:18.519" v="9354" actId="14100"/>
          <ac:cxnSpMkLst>
            <pc:docMk/>
            <pc:sldMk cId="966348233" sldId="12502"/>
            <ac:cxnSpMk id="424" creationId="{21355D25-3837-46C2-B36A-3AC349D6ED08}"/>
          </ac:cxnSpMkLst>
        </pc:cxnChg>
        <pc:cxnChg chg="add mod">
          <ac:chgData name="이동건" userId="4ad090f6-dadd-4301-b5d0-883b88f508af" providerId="ADAL" clId="{A724DCBF-5B01-4D27-A7C2-8DEFE99425B6}" dt="2022-06-27T06:03:48.988" v="9397" actId="14100"/>
          <ac:cxnSpMkLst>
            <pc:docMk/>
            <pc:sldMk cId="966348233" sldId="12502"/>
            <ac:cxnSpMk id="433" creationId="{53B9C5DC-CAD1-4761-B673-60F63C765531}"/>
          </ac:cxnSpMkLst>
        </pc:cxnChg>
        <pc:cxnChg chg="add mod">
          <ac:chgData name="이동건" userId="4ad090f6-dadd-4301-b5d0-883b88f508af" providerId="ADAL" clId="{A724DCBF-5B01-4D27-A7C2-8DEFE99425B6}" dt="2022-06-27T06:03:54.577" v="9400" actId="14100"/>
          <ac:cxnSpMkLst>
            <pc:docMk/>
            <pc:sldMk cId="966348233" sldId="12502"/>
            <ac:cxnSpMk id="435" creationId="{BEA5CFB5-2047-4EAE-9FE0-A12BBE5A6A7B}"/>
          </ac:cxnSpMkLst>
        </pc:cxnChg>
        <pc:cxnChg chg="add mod">
          <ac:chgData name="이동건" userId="4ad090f6-dadd-4301-b5d0-883b88f508af" providerId="ADAL" clId="{A724DCBF-5B01-4D27-A7C2-8DEFE99425B6}" dt="2022-06-27T06:08:34.836" v="9472" actId="14100"/>
          <ac:cxnSpMkLst>
            <pc:docMk/>
            <pc:sldMk cId="966348233" sldId="12502"/>
            <ac:cxnSpMk id="442" creationId="{97BD1F32-CB5F-4188-A9C6-FFFB617D4BC3}"/>
          </ac:cxnSpMkLst>
        </pc:cxnChg>
        <pc:cxnChg chg="add mod">
          <ac:chgData name="이동건" userId="4ad090f6-dadd-4301-b5d0-883b88f508af" providerId="ADAL" clId="{A724DCBF-5B01-4D27-A7C2-8DEFE99425B6}" dt="2022-06-27T06:08:39.988" v="9475" actId="1038"/>
          <ac:cxnSpMkLst>
            <pc:docMk/>
            <pc:sldMk cId="966348233" sldId="12502"/>
            <ac:cxnSpMk id="444" creationId="{312BD565-6169-4625-8768-8D0E28045106}"/>
          </ac:cxnSpMkLst>
        </pc:cxnChg>
        <pc:cxnChg chg="add mod">
          <ac:chgData name="이동건" userId="4ad090f6-dadd-4301-b5d0-883b88f508af" providerId="ADAL" clId="{A724DCBF-5B01-4D27-A7C2-8DEFE99425B6}" dt="2022-06-27T06:08:45.139" v="9477" actId="1076"/>
          <ac:cxnSpMkLst>
            <pc:docMk/>
            <pc:sldMk cId="966348233" sldId="12502"/>
            <ac:cxnSpMk id="445" creationId="{126F4DDB-5228-4D2E-9510-C04E14799998}"/>
          </ac:cxnSpMkLst>
        </pc:cxnChg>
        <pc:cxnChg chg="add mod">
          <ac:chgData name="이동건" userId="4ad090f6-dadd-4301-b5d0-883b88f508af" providerId="ADAL" clId="{A724DCBF-5B01-4D27-A7C2-8DEFE99425B6}" dt="2022-06-27T06:08:48.761" v="9479" actId="1076"/>
          <ac:cxnSpMkLst>
            <pc:docMk/>
            <pc:sldMk cId="966348233" sldId="12502"/>
            <ac:cxnSpMk id="446" creationId="{4F70B609-F740-4243-87D0-9E0A09E13730}"/>
          </ac:cxnSpMkLst>
        </pc:cxnChg>
        <pc:cxnChg chg="add mod">
          <ac:chgData name="이동건" userId="4ad090f6-dadd-4301-b5d0-883b88f508af" providerId="ADAL" clId="{A724DCBF-5B01-4D27-A7C2-8DEFE99425B6}" dt="2022-06-27T06:08:57.605" v="9482" actId="14100"/>
          <ac:cxnSpMkLst>
            <pc:docMk/>
            <pc:sldMk cId="966348233" sldId="12502"/>
            <ac:cxnSpMk id="447" creationId="{ED31E41E-C16C-43FD-BB94-C1CE30AB5176}"/>
          </ac:cxnSpMkLst>
        </pc:cxnChg>
        <pc:cxnChg chg="add mod">
          <ac:chgData name="이동건" userId="4ad090f6-dadd-4301-b5d0-883b88f508af" providerId="ADAL" clId="{A724DCBF-5B01-4D27-A7C2-8DEFE99425B6}" dt="2022-06-27T06:09:03.202" v="9485" actId="14100"/>
          <ac:cxnSpMkLst>
            <pc:docMk/>
            <pc:sldMk cId="966348233" sldId="12502"/>
            <ac:cxnSpMk id="449" creationId="{40AFBA93-3701-4D8A-AF65-B10D58777438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13" creationId="{2B8716FD-D350-419F-99FB-AA66D2DA7A8B}"/>
          </ac:cxnSpMkLst>
        </pc:cxnChg>
        <pc:cxnChg chg="del mod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20" creationId="{C3A7FE7F-10AE-414F-B467-7F7370D52ADD}"/>
          </ac:cxnSpMkLst>
        </pc:cxnChg>
        <pc:cxnChg chg="del mod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21" creationId="{37400922-5D3B-4BC2-B5A2-E67F4E3927C1}"/>
          </ac:cxnSpMkLst>
        </pc:cxnChg>
        <pc:cxnChg chg="del mod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26" creationId="{DB983565-DA46-41BC-8E36-73F58B23C367}"/>
          </ac:cxnSpMkLst>
        </pc:cxnChg>
        <pc:cxnChg chg="del mod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29" creationId="{57408BD4-A032-4EDC-ABE2-3F9FA82781DE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46" creationId="{5FEB429A-5F16-4B61-8CFF-AE6D130914A3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49" creationId="{EC3B828B-A231-4A0C-BCB9-0A923A01247F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60" creationId="{1F3AC524-5B6C-47D7-9AB4-508079E09A9C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63" creationId="{F7514B33-5296-4E1B-9E2B-FDE8F0D9E232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64" creationId="{F943E3DC-716F-4DAD-8038-4FE51A93318F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68" creationId="{7D18231B-8A9B-4696-8BB8-E4837F37E627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72" creationId="{36136581-A623-49A1-AFDE-82CEC3D1396B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76" creationId="{B6377F2B-2914-4B2D-8E55-75304373BB2B}"/>
          </ac:cxnSpMkLst>
        </pc:cxnChg>
      </pc:sldChg>
      <pc:sldChg chg="addSp delSp modSp add ord modTransition">
        <pc:chgData name="이동건" userId="4ad090f6-dadd-4301-b5d0-883b88f508af" providerId="ADAL" clId="{A724DCBF-5B01-4D27-A7C2-8DEFE99425B6}" dt="2022-06-29T00:41:19.223" v="10511"/>
        <pc:sldMkLst>
          <pc:docMk/>
          <pc:sldMk cId="361151052" sldId="12503"/>
        </pc:sldMkLst>
        <pc:spChg chg="mod">
          <ac:chgData name="이동건" userId="4ad090f6-dadd-4301-b5d0-883b88f508af" providerId="ADAL" clId="{A724DCBF-5B01-4D27-A7C2-8DEFE99425B6}" dt="2022-06-27T03:23:34.392" v="8707" actId="20577"/>
          <ac:spMkLst>
            <pc:docMk/>
            <pc:sldMk cId="361151052" sldId="12503"/>
            <ac:spMk id="2" creationId="{4B531C1A-6599-404D-B261-4681B0EB04D7}"/>
          </ac:spMkLst>
        </pc:spChg>
        <pc:spChg chg="add del mod">
          <ac:chgData name="이동건" userId="4ad090f6-dadd-4301-b5d0-883b88f508af" providerId="ADAL" clId="{A724DCBF-5B01-4D27-A7C2-8DEFE99425B6}" dt="2022-06-27T03:19:51.496" v="8647" actId="478"/>
          <ac:spMkLst>
            <pc:docMk/>
            <pc:sldMk cId="361151052" sldId="12503"/>
            <ac:spMk id="4" creationId="{B26E1E4F-1133-414E-9BF8-7DDA99C02BA4}"/>
          </ac:spMkLst>
        </pc:spChg>
        <pc:spChg chg="add del mod">
          <ac:chgData name="이동건" userId="4ad090f6-dadd-4301-b5d0-883b88f508af" providerId="ADAL" clId="{A724DCBF-5B01-4D27-A7C2-8DEFE99425B6}" dt="2022-06-29T00:18:10.301" v="10439" actId="478"/>
          <ac:spMkLst>
            <pc:docMk/>
            <pc:sldMk cId="361151052" sldId="12503"/>
            <ac:spMk id="5" creationId="{D5DAF4E3-2760-42B8-B1A9-BF56F89BF8E4}"/>
          </ac:spMkLst>
        </pc:spChg>
        <pc:spChg chg="add del mod">
          <ac:chgData name="이동건" userId="4ad090f6-dadd-4301-b5d0-883b88f508af" providerId="ADAL" clId="{A724DCBF-5B01-4D27-A7C2-8DEFE99425B6}" dt="2022-06-29T00:18:10.301" v="10439" actId="478"/>
          <ac:spMkLst>
            <pc:docMk/>
            <pc:sldMk cId="361151052" sldId="12503"/>
            <ac:spMk id="6" creationId="{16BF66B6-016C-4EFF-A9D7-4B5514062DDE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12" creationId="{D133D8FD-394B-4BB9-9AD4-B0EB55BF2CA4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14" creationId="{937FD98D-5212-4593-917F-E5953C52EDBB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16" creationId="{2B3646E2-FF48-441E-924D-7A2E88A5AE7E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18" creationId="{B2D2EC25-3CDE-4E05-A06A-15E2A5DBA7C8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19" creationId="{40B5D30A-A32E-4BD9-AFE7-1CCDF436D7A0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0" creationId="{A4ECBDB4-580F-4483-AFF3-4E4F4EC05CFE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1" creationId="{3587C825-2D51-4D48-93BE-10BC3F2BF0A7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2" creationId="{127A19F5-6F37-4402-94D5-86AF193B0863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3" creationId="{9E576ED9-BDC6-43A2-A9F7-04F84370A59E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4" creationId="{5F497899-B034-4B71-856B-0391E10803A4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5" creationId="{EC49BABD-2C31-4435-9890-E7E99F8A27DC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7" creationId="{CA3C09D9-A505-438F-9F58-70E1980DA24D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8" creationId="{A8249C4B-D9CA-47DA-9258-B03FA1E36407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9" creationId="{4CE0CAF9-6833-4B09-A9D1-33F1A9FF5D8C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31" creationId="{DCEC34B8-5D8E-41BA-86CE-E99E9DFD6A8B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33" creationId="{E88A2B60-20DD-4968-95F3-045CC4A6080A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35" creationId="{7A050DBE-179E-442D-ACCF-04AED85AC51F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36" creationId="{75DD5EAD-3006-4AC5-9ADA-EE42BB28D275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38" creationId="{4F56370F-2020-49A9-8FA0-64CDFA0E8E84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40" creationId="{2D0B22CB-17E2-487D-BEE4-6B567CD96432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41" creationId="{6F7A1F9F-A566-489A-9D9D-6966CC531BAF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43" creationId="{0D57AE87-948F-40C5-ADD9-CCE0F03E6FF0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44" creationId="{AFBD32C8-32C9-46C0-A009-2DF2B6501E0C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48" creationId="{2B1248E4-9467-4B20-BB63-EA04D171B030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52" creationId="{1ACFEA2D-BA98-4016-9FDD-28E5AFD61A7B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53" creationId="{B196240B-06E5-4308-93C8-E302498EFB6E}"/>
          </ac:spMkLst>
        </pc:spChg>
        <pc:spChg chg="add del mod">
          <ac:chgData name="이동건" userId="4ad090f6-dadd-4301-b5d0-883b88f508af" providerId="ADAL" clId="{A724DCBF-5B01-4D27-A7C2-8DEFE99425B6}" dt="2022-06-29T00:18:10.301" v="10439" actId="478"/>
          <ac:spMkLst>
            <pc:docMk/>
            <pc:sldMk cId="361151052" sldId="12503"/>
            <ac:spMk id="54" creationId="{BAB988F1-2044-4AA6-80CD-15FC9497D88C}"/>
          </ac:spMkLst>
        </pc:spChg>
        <pc:spChg chg="add del mod">
          <ac:chgData name="이동건" userId="4ad090f6-dadd-4301-b5d0-883b88f508af" providerId="ADAL" clId="{A724DCBF-5B01-4D27-A7C2-8DEFE99425B6}" dt="2022-06-29T00:18:10.301" v="10439" actId="478"/>
          <ac:spMkLst>
            <pc:docMk/>
            <pc:sldMk cId="361151052" sldId="12503"/>
            <ac:spMk id="55" creationId="{CDDDDBCA-D443-4FB9-8D27-D18E972A4BA3}"/>
          </ac:spMkLst>
        </pc:spChg>
        <pc:spChg chg="add del mod">
          <ac:chgData name="이동건" userId="4ad090f6-dadd-4301-b5d0-883b88f508af" providerId="ADAL" clId="{A724DCBF-5B01-4D27-A7C2-8DEFE99425B6}" dt="2022-06-29T00:18:10.301" v="10439" actId="478"/>
          <ac:spMkLst>
            <pc:docMk/>
            <pc:sldMk cId="361151052" sldId="12503"/>
            <ac:spMk id="56" creationId="{9FEB9DF7-FF3C-49A2-AADB-BD9222E2D03D}"/>
          </ac:spMkLst>
        </pc:spChg>
        <pc:spChg chg="add del mod">
          <ac:chgData name="이동건" userId="4ad090f6-dadd-4301-b5d0-883b88f508af" providerId="ADAL" clId="{A724DCBF-5B01-4D27-A7C2-8DEFE99425B6}" dt="2022-06-29T00:18:10.301" v="10439" actId="478"/>
          <ac:spMkLst>
            <pc:docMk/>
            <pc:sldMk cId="361151052" sldId="12503"/>
            <ac:spMk id="57" creationId="{A36756E7-ADCE-4B90-8B33-9B31EDDA411A}"/>
          </ac:spMkLst>
        </pc:spChg>
        <pc:spChg chg="add del mod">
          <ac:chgData name="이동건" userId="4ad090f6-dadd-4301-b5d0-883b88f508af" providerId="ADAL" clId="{A724DCBF-5B01-4D27-A7C2-8DEFE99425B6}" dt="2022-06-29T00:18:10.301" v="10439" actId="478"/>
          <ac:spMkLst>
            <pc:docMk/>
            <pc:sldMk cId="361151052" sldId="12503"/>
            <ac:spMk id="58" creationId="{0CA87651-3A2B-4A65-BD81-CD77AD13FEB9}"/>
          </ac:spMkLst>
        </pc:spChg>
        <pc:spChg chg="mod">
          <ac:chgData name="이동건" userId="4ad090f6-dadd-4301-b5d0-883b88f508af" providerId="ADAL" clId="{A724DCBF-5B01-4D27-A7C2-8DEFE99425B6}" dt="2022-06-27T08:13:33.930" v="10259" actId="14100"/>
          <ac:spMkLst>
            <pc:docMk/>
            <pc:sldMk cId="361151052" sldId="12503"/>
            <ac:spMk id="60" creationId="{11750D24-2221-4E8F-BF20-E2C8B7E37C48}"/>
          </ac:spMkLst>
        </pc:spChg>
        <pc:spChg chg="add del mod">
          <ac:chgData name="이동건" userId="4ad090f6-dadd-4301-b5d0-883b88f508af" providerId="ADAL" clId="{A724DCBF-5B01-4D27-A7C2-8DEFE99425B6}" dt="2022-06-29T00:18:10.301" v="10439" actId="478"/>
          <ac:spMkLst>
            <pc:docMk/>
            <pc:sldMk cId="361151052" sldId="12503"/>
            <ac:spMk id="62" creationId="{06015371-9976-4C30-884E-CEFFFA2F6E50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65" creationId="{7AC419D6-CA09-4E4E-BFD7-D4DC417B5FFE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67" creationId="{9C8D73D2-1DA3-4B5F-B31B-53F5A19DC82E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69" creationId="{615B2500-42A3-4724-B6F2-B4EFD94FAC99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70" creationId="{1E114F7B-35B2-48DA-91EB-69CE59E8DF48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72" creationId="{34265459-C742-4FD6-A04A-ED76BB1AE65B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73" creationId="{54E75BA8-0AC1-431A-AAF1-23FBE0DDE986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75" creationId="{90CB2CE6-B214-4D54-9AAB-15E4125950A1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79" creationId="{4109A94F-0323-4555-A9D8-7FAFFF5DC6E8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82" creationId="{9DC8233E-8A02-4583-B581-20BFF08838F7}"/>
          </ac:spMkLst>
        </pc:spChg>
        <pc:spChg chg="add mod">
          <ac:chgData name="이동건" userId="4ad090f6-dadd-4301-b5d0-883b88f508af" providerId="ADAL" clId="{A724DCBF-5B01-4D27-A7C2-8DEFE99425B6}" dt="2022-06-27T08:14:19.427" v="10269" actId="122"/>
          <ac:spMkLst>
            <pc:docMk/>
            <pc:sldMk cId="361151052" sldId="12503"/>
            <ac:spMk id="86" creationId="{FAFADD37-AC57-4173-9C18-9B4363C1712D}"/>
          </ac:spMkLst>
        </pc:spChg>
        <pc:spChg chg="add mod">
          <ac:chgData name="이동건" userId="4ad090f6-dadd-4301-b5d0-883b88f508af" providerId="ADAL" clId="{A724DCBF-5B01-4D27-A7C2-8DEFE99425B6}" dt="2022-06-27T08:14:10.790" v="10267" actId="164"/>
          <ac:spMkLst>
            <pc:docMk/>
            <pc:sldMk cId="361151052" sldId="12503"/>
            <ac:spMk id="87" creationId="{5A620807-8E4B-4212-A23B-9249A1278F5D}"/>
          </ac:spMkLst>
        </pc:spChg>
        <pc:spChg chg="add mod">
          <ac:chgData name="이동건" userId="4ad090f6-dadd-4301-b5d0-883b88f508af" providerId="ADAL" clId="{A724DCBF-5B01-4D27-A7C2-8DEFE99425B6}" dt="2022-06-27T08:14:10.790" v="10267" actId="164"/>
          <ac:spMkLst>
            <pc:docMk/>
            <pc:sldMk cId="361151052" sldId="12503"/>
            <ac:spMk id="88" creationId="{719694CF-DE6E-4F30-B654-32A11C11AD11}"/>
          </ac:spMkLst>
        </pc:spChg>
        <pc:spChg chg="add mod">
          <ac:chgData name="이동건" userId="4ad090f6-dadd-4301-b5d0-883b88f508af" providerId="ADAL" clId="{A724DCBF-5B01-4D27-A7C2-8DEFE99425B6}" dt="2022-06-27T08:14:10.790" v="10267" actId="164"/>
          <ac:spMkLst>
            <pc:docMk/>
            <pc:sldMk cId="361151052" sldId="12503"/>
            <ac:spMk id="89" creationId="{52B67C93-C1C4-4D83-8E99-F3A596655C15}"/>
          </ac:spMkLst>
        </pc:spChg>
        <pc:spChg chg="add mod">
          <ac:chgData name="이동건" userId="4ad090f6-dadd-4301-b5d0-883b88f508af" providerId="ADAL" clId="{A724DCBF-5B01-4D27-A7C2-8DEFE99425B6}" dt="2022-06-27T08:14:10.790" v="10267" actId="164"/>
          <ac:spMkLst>
            <pc:docMk/>
            <pc:sldMk cId="361151052" sldId="12503"/>
            <ac:spMk id="90" creationId="{B41C74BB-51C8-4998-84B0-A11DF7DC0831}"/>
          </ac:spMkLst>
        </pc:spChg>
        <pc:spChg chg="add mod">
          <ac:chgData name="이동건" userId="4ad090f6-dadd-4301-b5d0-883b88f508af" providerId="ADAL" clId="{A724DCBF-5B01-4D27-A7C2-8DEFE99425B6}" dt="2022-06-27T08:14:10.790" v="10267" actId="164"/>
          <ac:spMkLst>
            <pc:docMk/>
            <pc:sldMk cId="361151052" sldId="12503"/>
            <ac:spMk id="91" creationId="{C5C56696-EFB9-4F27-9201-FA9E67E8F237}"/>
          </ac:spMkLst>
        </pc:spChg>
        <pc:spChg chg="add mod">
          <ac:chgData name="이동건" userId="4ad090f6-dadd-4301-b5d0-883b88f508af" providerId="ADAL" clId="{A724DCBF-5B01-4D27-A7C2-8DEFE99425B6}" dt="2022-06-27T08:14:10.790" v="10267" actId="164"/>
          <ac:spMkLst>
            <pc:docMk/>
            <pc:sldMk cId="361151052" sldId="12503"/>
            <ac:spMk id="92" creationId="{DB2150FB-EE50-4127-BA9F-56C040FC973E}"/>
          </ac:spMkLst>
        </pc:spChg>
        <pc:spChg chg="add mod">
          <ac:chgData name="이동건" userId="4ad090f6-dadd-4301-b5d0-883b88f508af" providerId="ADAL" clId="{A724DCBF-5B01-4D27-A7C2-8DEFE99425B6}" dt="2022-06-27T08:14:10.790" v="10267" actId="164"/>
          <ac:spMkLst>
            <pc:docMk/>
            <pc:sldMk cId="361151052" sldId="12503"/>
            <ac:spMk id="93" creationId="{C223952A-B284-42E3-87B2-7ABBD65699A8}"/>
          </ac:spMkLst>
        </pc:spChg>
        <pc:spChg chg="add mod">
          <ac:chgData name="이동건" userId="4ad090f6-dadd-4301-b5d0-883b88f508af" providerId="ADAL" clId="{A724DCBF-5B01-4D27-A7C2-8DEFE99425B6}" dt="2022-06-27T08:14:19.427" v="10269" actId="122"/>
          <ac:spMkLst>
            <pc:docMk/>
            <pc:sldMk cId="361151052" sldId="12503"/>
            <ac:spMk id="95" creationId="{348629FF-0B10-4CFC-AF46-67CF85D4D8C1}"/>
          </ac:spMkLst>
        </pc:spChg>
        <pc:spChg chg="add mod">
          <ac:chgData name="이동건" userId="4ad090f6-dadd-4301-b5d0-883b88f508af" providerId="ADAL" clId="{A724DCBF-5B01-4D27-A7C2-8DEFE99425B6}" dt="2022-06-27T08:14:19.427" v="10269" actId="122"/>
          <ac:spMkLst>
            <pc:docMk/>
            <pc:sldMk cId="361151052" sldId="12503"/>
            <ac:spMk id="96" creationId="{F63B213C-0FE6-481A-8DFC-15C0FE192FB4}"/>
          </ac:spMkLst>
        </pc:spChg>
        <pc:spChg chg="add mod">
          <ac:chgData name="이동건" userId="4ad090f6-dadd-4301-b5d0-883b88f508af" providerId="ADAL" clId="{A724DCBF-5B01-4D27-A7C2-8DEFE99425B6}" dt="2022-06-27T08:14:19.427" v="10269" actId="122"/>
          <ac:spMkLst>
            <pc:docMk/>
            <pc:sldMk cId="361151052" sldId="12503"/>
            <ac:spMk id="98" creationId="{7BC479EA-C29C-4518-94D6-DC8B37B4CA49}"/>
          </ac:spMkLst>
        </pc:spChg>
        <pc:spChg chg="add mod">
          <ac:chgData name="이동건" userId="4ad090f6-dadd-4301-b5d0-883b88f508af" providerId="ADAL" clId="{A724DCBF-5B01-4D27-A7C2-8DEFE99425B6}" dt="2022-06-27T08:14:19.427" v="10269" actId="122"/>
          <ac:spMkLst>
            <pc:docMk/>
            <pc:sldMk cId="361151052" sldId="12503"/>
            <ac:spMk id="100" creationId="{3771EE97-D0CE-41A6-AAD0-A235D589AC83}"/>
          </ac:spMkLst>
        </pc:spChg>
        <pc:spChg chg="add mod">
          <ac:chgData name="이동건" userId="4ad090f6-dadd-4301-b5d0-883b88f508af" providerId="ADAL" clId="{A724DCBF-5B01-4D27-A7C2-8DEFE99425B6}" dt="2022-06-27T08:14:10.790" v="10267" actId="164"/>
          <ac:spMkLst>
            <pc:docMk/>
            <pc:sldMk cId="361151052" sldId="12503"/>
            <ac:spMk id="101" creationId="{39CCFEA9-A13E-483C-9CDE-E6D85E185CE2}"/>
          </ac:spMkLst>
        </pc:spChg>
        <pc:spChg chg="add mod">
          <ac:chgData name="이동건" userId="4ad090f6-dadd-4301-b5d0-883b88f508af" providerId="ADAL" clId="{A724DCBF-5B01-4D27-A7C2-8DEFE99425B6}" dt="2022-06-27T08:14:19.427" v="10269" actId="122"/>
          <ac:spMkLst>
            <pc:docMk/>
            <pc:sldMk cId="361151052" sldId="12503"/>
            <ac:spMk id="103" creationId="{C4F1DB9F-DB2C-46C4-9B9A-ED9D6612EAD0}"/>
          </ac:spMkLst>
        </pc:spChg>
        <pc:spChg chg="add mod">
          <ac:chgData name="이동건" userId="4ad090f6-dadd-4301-b5d0-883b88f508af" providerId="ADAL" clId="{A724DCBF-5B01-4D27-A7C2-8DEFE99425B6}" dt="2022-06-27T08:14:19.427" v="10269" actId="122"/>
          <ac:spMkLst>
            <pc:docMk/>
            <pc:sldMk cId="361151052" sldId="12503"/>
            <ac:spMk id="105" creationId="{4415B564-CE67-4D9B-BEF3-F0AAA6AA6D49}"/>
          </ac:spMkLst>
        </pc:spChg>
        <pc:spChg chg="add mod">
          <ac:chgData name="이동건" userId="4ad090f6-dadd-4301-b5d0-883b88f508af" providerId="ADAL" clId="{A724DCBF-5B01-4D27-A7C2-8DEFE99425B6}" dt="2022-06-27T08:14:19.427" v="10269" actId="122"/>
          <ac:spMkLst>
            <pc:docMk/>
            <pc:sldMk cId="361151052" sldId="12503"/>
            <ac:spMk id="106" creationId="{189D996E-58B6-4065-A56C-CD406018683D}"/>
          </ac:spMkLst>
        </pc:spChg>
        <pc:spChg chg="add del mod">
          <ac:chgData name="이동건" userId="4ad090f6-dadd-4301-b5d0-883b88f508af" providerId="ADAL" clId="{A724DCBF-5B01-4D27-A7C2-8DEFE99425B6}" dt="2022-06-27T08:14:43.161" v="10273" actId="478"/>
          <ac:spMkLst>
            <pc:docMk/>
            <pc:sldMk cId="361151052" sldId="12503"/>
            <ac:spMk id="108" creationId="{71669357-5ED9-4B39-8F8D-67F39ACD798A}"/>
          </ac:spMkLst>
        </pc:spChg>
        <pc:spChg chg="add">
          <ac:chgData name="이동건" userId="4ad090f6-dadd-4301-b5d0-883b88f508af" providerId="ADAL" clId="{A724DCBF-5B01-4D27-A7C2-8DEFE99425B6}" dt="2022-06-29T00:18:31.458" v="10442"/>
          <ac:spMkLst>
            <pc:docMk/>
            <pc:sldMk cId="361151052" sldId="12503"/>
            <ac:spMk id="113" creationId="{CC907255-16E9-4F4C-AF01-468CA72AC52E}"/>
          </ac:spMkLst>
        </pc:spChg>
        <pc:spChg chg="add mod">
          <ac:chgData name="이동건" userId="4ad090f6-dadd-4301-b5d0-883b88f508af" providerId="ADAL" clId="{A724DCBF-5B01-4D27-A7C2-8DEFE99425B6}" dt="2022-06-29T00:19:51.498" v="10451" actId="1582"/>
          <ac:spMkLst>
            <pc:docMk/>
            <pc:sldMk cId="361151052" sldId="12503"/>
            <ac:spMk id="114" creationId="{DEE11A86-1AC1-40D0-8D10-E62489583E09}"/>
          </ac:spMkLst>
        </pc:spChg>
        <pc:spChg chg="add ord">
          <ac:chgData name="이동건" userId="4ad090f6-dadd-4301-b5d0-883b88f508af" providerId="ADAL" clId="{A724DCBF-5B01-4D27-A7C2-8DEFE99425B6}" dt="2022-06-29T00:19:11.546" v="10445" actId="166"/>
          <ac:spMkLst>
            <pc:docMk/>
            <pc:sldMk cId="361151052" sldId="12503"/>
            <ac:spMk id="115" creationId="{74F44E50-5A47-4490-A497-3C12E3F80D7F}"/>
          </ac:spMkLst>
        </pc:spChg>
        <pc:spChg chg="add">
          <ac:chgData name="이동건" userId="4ad090f6-dadd-4301-b5d0-883b88f508af" providerId="ADAL" clId="{A724DCBF-5B01-4D27-A7C2-8DEFE99425B6}" dt="2022-06-29T00:18:31.458" v="10442"/>
          <ac:spMkLst>
            <pc:docMk/>
            <pc:sldMk cId="361151052" sldId="12503"/>
            <ac:spMk id="116" creationId="{3B037DD4-BAB9-458B-88D8-7D4E2B3A17CB}"/>
          </ac:spMkLst>
        </pc:spChg>
        <pc:spChg chg="add">
          <ac:chgData name="이동건" userId="4ad090f6-dadd-4301-b5d0-883b88f508af" providerId="ADAL" clId="{A724DCBF-5B01-4D27-A7C2-8DEFE99425B6}" dt="2022-06-29T00:18:31.458" v="10442"/>
          <ac:spMkLst>
            <pc:docMk/>
            <pc:sldMk cId="361151052" sldId="12503"/>
            <ac:spMk id="117" creationId="{62BFCEEC-8EB2-4615-BA48-4DDEB98AF149}"/>
          </ac:spMkLst>
        </pc:spChg>
        <pc:spChg chg="add">
          <ac:chgData name="이동건" userId="4ad090f6-dadd-4301-b5d0-883b88f508af" providerId="ADAL" clId="{A724DCBF-5B01-4D27-A7C2-8DEFE99425B6}" dt="2022-06-29T00:18:31.458" v="10442"/>
          <ac:spMkLst>
            <pc:docMk/>
            <pc:sldMk cId="361151052" sldId="12503"/>
            <ac:spMk id="118" creationId="{D58E21F5-921C-42C4-9562-77F8D0BCE716}"/>
          </ac:spMkLst>
        </pc:spChg>
        <pc:spChg chg="add">
          <ac:chgData name="이동건" userId="4ad090f6-dadd-4301-b5d0-883b88f508af" providerId="ADAL" clId="{A724DCBF-5B01-4D27-A7C2-8DEFE99425B6}" dt="2022-06-29T00:18:31.458" v="10442"/>
          <ac:spMkLst>
            <pc:docMk/>
            <pc:sldMk cId="361151052" sldId="12503"/>
            <ac:spMk id="119" creationId="{1CC7C401-3838-444B-8B20-8A0B126BC456}"/>
          </ac:spMkLst>
        </pc:spChg>
        <pc:spChg chg="add del">
          <ac:chgData name="이동건" userId="4ad090f6-dadd-4301-b5d0-883b88f508af" providerId="ADAL" clId="{A724DCBF-5B01-4D27-A7C2-8DEFE99425B6}" dt="2022-06-29T00:19:00.578" v="10444" actId="478"/>
          <ac:spMkLst>
            <pc:docMk/>
            <pc:sldMk cId="361151052" sldId="12503"/>
            <ac:spMk id="123" creationId="{17B39975-33F5-4767-9055-0DE07C67FC2D}"/>
          </ac:spMkLst>
        </pc:spChg>
        <pc:grpChg chg="add del mod">
          <ac:chgData name="이동건" userId="4ad090f6-dadd-4301-b5d0-883b88f508af" providerId="ADAL" clId="{A724DCBF-5B01-4D27-A7C2-8DEFE99425B6}" dt="2022-06-27T02:30:50.580" v="6608" actId="165"/>
          <ac:grpSpMkLst>
            <pc:docMk/>
            <pc:sldMk cId="361151052" sldId="12503"/>
            <ac:grpSpMk id="7" creationId="{D61A236B-B9B3-4775-9702-BB269F3E7812}"/>
          </ac:grpSpMkLst>
        </pc:grpChg>
        <pc:grpChg chg="add del mod">
          <ac:chgData name="이동건" userId="4ad090f6-dadd-4301-b5d0-883b88f508af" providerId="ADAL" clId="{A724DCBF-5B01-4D27-A7C2-8DEFE99425B6}" dt="2022-06-29T00:18:10.301" v="10439" actId="478"/>
          <ac:grpSpMkLst>
            <pc:docMk/>
            <pc:sldMk cId="361151052" sldId="12503"/>
            <ac:grpSpMk id="59" creationId="{A7D51081-4FA0-4057-B9B1-B6461B183E0B}"/>
          </ac:grpSpMkLst>
        </pc:grpChg>
        <pc:grpChg chg="add del mod">
          <ac:chgData name="이동건" userId="4ad090f6-dadd-4301-b5d0-883b88f508af" providerId="ADAL" clId="{A724DCBF-5B01-4D27-A7C2-8DEFE99425B6}" dt="2022-06-27T08:16:45.001" v="10277" actId="165"/>
          <ac:grpSpMkLst>
            <pc:docMk/>
            <pc:sldMk cId="361151052" sldId="12503"/>
            <ac:grpSpMk id="109" creationId="{FFFBC863-97B3-4BE3-B6E0-A78F41E3CE05}"/>
          </ac:grpSpMkLst>
        </pc:grpChg>
        <pc:grpChg chg="add mod">
          <ac:chgData name="이동건" userId="4ad090f6-dadd-4301-b5d0-883b88f508af" providerId="ADAL" clId="{A724DCBF-5B01-4D27-A7C2-8DEFE99425B6}" dt="2022-06-29T00:18:23.367" v="10441" actId="1076"/>
          <ac:grpSpMkLst>
            <pc:docMk/>
            <pc:sldMk cId="361151052" sldId="12503"/>
            <ac:grpSpMk id="110" creationId="{0F03FFBF-459E-41EB-8883-1AC9AADF423C}"/>
          </ac:grpSpMkLst>
        </pc:grpChg>
        <pc:grpChg chg="add mod">
          <ac:chgData name="이동건" userId="4ad090f6-dadd-4301-b5d0-883b88f508af" providerId="ADAL" clId="{A724DCBF-5B01-4D27-A7C2-8DEFE99425B6}" dt="2022-06-29T00:18:23.367" v="10441" actId="1076"/>
          <ac:grpSpMkLst>
            <pc:docMk/>
            <pc:sldMk cId="361151052" sldId="12503"/>
            <ac:grpSpMk id="112" creationId="{34CBC5F8-D9C1-4302-828E-313BE4F91CBF}"/>
          </ac:grpSpMkLst>
        </pc:grpChg>
        <pc:grpChg chg="add">
          <ac:chgData name="이동건" userId="4ad090f6-dadd-4301-b5d0-883b88f508af" providerId="ADAL" clId="{A724DCBF-5B01-4D27-A7C2-8DEFE99425B6}" dt="2022-06-29T00:18:31.458" v="10442"/>
          <ac:grpSpMkLst>
            <pc:docMk/>
            <pc:sldMk cId="361151052" sldId="12503"/>
            <ac:grpSpMk id="120" creationId="{7D69A30E-2A0E-4C97-AA81-6416B7147A7B}"/>
          </ac:grpSpMkLst>
        </pc:grpChg>
        <pc:picChg chg="del mod topLvl">
          <ac:chgData name="이동건" userId="4ad090f6-dadd-4301-b5d0-883b88f508af" providerId="ADAL" clId="{A724DCBF-5B01-4D27-A7C2-8DEFE99425B6}" dt="2022-06-27T03:19:17.473" v="8645" actId="478"/>
          <ac:picMkLst>
            <pc:docMk/>
            <pc:sldMk cId="361151052" sldId="12503"/>
            <ac:picMk id="9" creationId="{86312269-8EBB-4110-B79E-CD5B941BFD8C}"/>
          </ac:picMkLst>
        </pc:picChg>
        <pc:picChg chg="del mod topLvl">
          <ac:chgData name="이동건" userId="4ad090f6-dadd-4301-b5d0-883b88f508af" providerId="ADAL" clId="{A724DCBF-5B01-4D27-A7C2-8DEFE99425B6}" dt="2022-06-27T03:19:17.473" v="8645" actId="478"/>
          <ac:picMkLst>
            <pc:docMk/>
            <pc:sldMk cId="361151052" sldId="12503"/>
            <ac:picMk id="10" creationId="{2AFE5451-F62A-4960-85CF-509A2BA217B7}"/>
          </ac:picMkLst>
        </pc:picChg>
        <pc:picChg chg="add mod topLvl">
          <ac:chgData name="이동건" userId="4ad090f6-dadd-4301-b5d0-883b88f508af" providerId="ADAL" clId="{A724DCBF-5B01-4D27-A7C2-8DEFE99425B6}" dt="2022-06-28T03:52:36.438" v="10412" actId="164"/>
          <ac:picMkLst>
            <pc:docMk/>
            <pc:sldMk cId="361151052" sldId="12503"/>
            <ac:picMk id="63" creationId="{E34A54A6-111D-4365-A4BA-FBCBCED8603D}"/>
          </ac:picMkLst>
        </pc:picChg>
        <pc:picChg chg="add mod">
          <ac:chgData name="이동건" userId="4ad090f6-dadd-4301-b5d0-883b88f508af" providerId="ADAL" clId="{A724DCBF-5B01-4D27-A7C2-8DEFE99425B6}" dt="2022-06-27T08:14:10.790" v="10267" actId="164"/>
          <ac:picMkLst>
            <pc:docMk/>
            <pc:sldMk cId="361151052" sldId="12503"/>
            <ac:picMk id="84" creationId="{F6C197D9-A847-4A49-87DF-E38F3CFD013D}"/>
          </ac:picMkLst>
        </pc:pic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8" creationId="{EC38B2F2-BAB6-4C27-8E1B-A26CB722B5DA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11" creationId="{FB60A34D-9157-48AD-88FD-4B839D9ABA2B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13" creationId="{77267604-467F-417B-B658-9B5E6126728A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15" creationId="{6B7EAE7C-5696-47FB-85A5-58A7116B5384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17" creationId="{E7671D8D-585A-4B4F-94A2-F62CB628EC89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26" creationId="{5FEC3B1B-5126-4F65-9E09-CB7F46F23A73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30" creationId="{DDBBB110-4B8E-430F-9A0F-BBE814CCDEF9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32" creationId="{61AB7FA4-1270-424B-8BD3-9EDDEDA31A4B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34" creationId="{E164ABC0-C004-4F2A-B157-A5FBDF8AC9FB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37" creationId="{4F0F1BCA-0FC0-44C9-B671-B51D43D8EFBF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39" creationId="{874B4342-DDB9-403F-9B7E-FAFC5CDC23D8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42" creationId="{33DAFE4A-6C3E-46C1-B16C-514445341893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45" creationId="{FD0B4FC0-FF3A-4C11-958F-B135092553D9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46" creationId="{644BBEE9-F72C-4975-B203-CA7264E2A0B2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47" creationId="{441828E2-AFB1-410E-A4B0-D116BC68E504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49" creationId="{6BC5577B-90A1-44AF-870E-A4797615E51E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50" creationId="{36BD90B2-2B9B-4BFE-B86E-78E8CD6836D8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51" creationId="{7CF4119D-AE29-467E-B3D8-307D78AF035D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64" creationId="{47A34F53-6374-4D4F-AD87-1C87FA30AD13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66" creationId="{5609FE81-7E34-4B4D-8C4E-3521DE767028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68" creationId="{9999C999-36DB-4993-82FD-8DC94FB69B00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71" creationId="{36859581-4F66-46F3-BE62-6468CFD64247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74" creationId="{E3B0D0A4-4749-4E89-9273-794884529A75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76" creationId="{F9841F09-87FC-472D-ADF3-6ECCC1FAF6B7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77" creationId="{3BB1161E-5573-4619-BD7E-240E8385E0E5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78" creationId="{B3358495-08F1-4EA5-A6BE-7243358BD1A2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80" creationId="{AD92D269-B25D-410E-AFB7-E6C04829F262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81" creationId="{AEDEDB68-E93A-4B48-BF8D-3A7751E10FD6}"/>
          </ac:cxnSpMkLst>
        </pc:cxnChg>
        <pc:cxnChg chg="add mod">
          <ac:chgData name="이동건" userId="4ad090f6-dadd-4301-b5d0-883b88f508af" providerId="ADAL" clId="{A724DCBF-5B01-4D27-A7C2-8DEFE99425B6}" dt="2022-06-27T08:14:10.790" v="10267" actId="164"/>
          <ac:cxnSpMkLst>
            <pc:docMk/>
            <pc:sldMk cId="361151052" sldId="12503"/>
            <ac:cxnSpMk id="83" creationId="{300047BE-277E-43BE-9D81-1D226C2C2B7D}"/>
          </ac:cxnSpMkLst>
        </pc:cxnChg>
        <pc:cxnChg chg="add mod">
          <ac:chgData name="이동건" userId="4ad090f6-dadd-4301-b5d0-883b88f508af" providerId="ADAL" clId="{A724DCBF-5B01-4D27-A7C2-8DEFE99425B6}" dt="2022-06-27T08:14:10.790" v="10267" actId="164"/>
          <ac:cxnSpMkLst>
            <pc:docMk/>
            <pc:sldMk cId="361151052" sldId="12503"/>
            <ac:cxnSpMk id="85" creationId="{1C7B68B5-B714-4848-8FC7-65696157B1AB}"/>
          </ac:cxnSpMkLst>
        </pc:cxnChg>
        <pc:cxnChg chg="add mod">
          <ac:chgData name="이동건" userId="4ad090f6-dadd-4301-b5d0-883b88f508af" providerId="ADAL" clId="{A724DCBF-5B01-4D27-A7C2-8DEFE99425B6}" dt="2022-06-27T08:14:19.427" v="10269" actId="122"/>
          <ac:cxnSpMkLst>
            <pc:docMk/>
            <pc:sldMk cId="361151052" sldId="12503"/>
            <ac:cxnSpMk id="94" creationId="{A6925707-F1DA-4667-909E-BA1260DDA97E}"/>
          </ac:cxnSpMkLst>
        </pc:cxnChg>
        <pc:cxnChg chg="add mod">
          <ac:chgData name="이동건" userId="4ad090f6-dadd-4301-b5d0-883b88f508af" providerId="ADAL" clId="{A724DCBF-5B01-4D27-A7C2-8DEFE99425B6}" dt="2022-06-27T08:14:10.790" v="10267" actId="164"/>
          <ac:cxnSpMkLst>
            <pc:docMk/>
            <pc:sldMk cId="361151052" sldId="12503"/>
            <ac:cxnSpMk id="97" creationId="{804DC9EF-CC33-4B87-A868-E9840BE48645}"/>
          </ac:cxnSpMkLst>
        </pc:cxnChg>
        <pc:cxnChg chg="add mod">
          <ac:chgData name="이동건" userId="4ad090f6-dadd-4301-b5d0-883b88f508af" providerId="ADAL" clId="{A724DCBF-5B01-4D27-A7C2-8DEFE99425B6}" dt="2022-06-27T08:14:10.790" v="10267" actId="164"/>
          <ac:cxnSpMkLst>
            <pc:docMk/>
            <pc:sldMk cId="361151052" sldId="12503"/>
            <ac:cxnSpMk id="99" creationId="{069612EE-0DE0-4738-A2C0-7B2C0F141C40}"/>
          </ac:cxnSpMkLst>
        </pc:cxnChg>
        <pc:cxnChg chg="add mod">
          <ac:chgData name="이동건" userId="4ad090f6-dadd-4301-b5d0-883b88f508af" providerId="ADAL" clId="{A724DCBF-5B01-4D27-A7C2-8DEFE99425B6}" dt="2022-06-27T08:14:10.790" v="10267" actId="164"/>
          <ac:cxnSpMkLst>
            <pc:docMk/>
            <pc:sldMk cId="361151052" sldId="12503"/>
            <ac:cxnSpMk id="102" creationId="{B026D72C-D208-40B9-B86E-0DD97AD41C5A}"/>
          </ac:cxnSpMkLst>
        </pc:cxnChg>
        <pc:cxnChg chg="add mod">
          <ac:chgData name="이동건" userId="4ad090f6-dadd-4301-b5d0-883b88f508af" providerId="ADAL" clId="{A724DCBF-5B01-4D27-A7C2-8DEFE99425B6}" dt="2022-06-27T08:14:10.790" v="10267" actId="164"/>
          <ac:cxnSpMkLst>
            <pc:docMk/>
            <pc:sldMk cId="361151052" sldId="12503"/>
            <ac:cxnSpMk id="104" creationId="{D73EDF23-FE23-4A59-AC57-204E8E9EB1D9}"/>
          </ac:cxnSpMkLst>
        </pc:cxnChg>
        <pc:cxnChg chg="add mod">
          <ac:chgData name="이동건" userId="4ad090f6-dadd-4301-b5d0-883b88f508af" providerId="ADAL" clId="{A724DCBF-5B01-4D27-A7C2-8DEFE99425B6}" dt="2022-06-27T08:14:10.790" v="10267" actId="164"/>
          <ac:cxnSpMkLst>
            <pc:docMk/>
            <pc:sldMk cId="361151052" sldId="12503"/>
            <ac:cxnSpMk id="107" creationId="{09C5DAE5-750E-4EB0-AE12-00EC09D4EA36}"/>
          </ac:cxnSpMkLst>
        </pc:cxnChg>
      </pc:sldChg>
      <pc:sldChg chg="addSp delSp modSp add del ord">
        <pc:chgData name="이동건" userId="4ad090f6-dadd-4301-b5d0-883b88f508af" providerId="ADAL" clId="{A724DCBF-5B01-4D27-A7C2-8DEFE99425B6}" dt="2022-06-29T00:21:19.570" v="10508" actId="2696"/>
        <pc:sldMkLst>
          <pc:docMk/>
          <pc:sldMk cId="3881135058" sldId="12504"/>
        </pc:sldMkLst>
        <pc:spChg chg="mod">
          <ac:chgData name="이동건" userId="4ad090f6-dadd-4301-b5d0-883b88f508af" providerId="ADAL" clId="{A724DCBF-5B01-4D27-A7C2-8DEFE99425B6}" dt="2022-06-27T02:33:55.603" v="6612"/>
          <ac:spMkLst>
            <pc:docMk/>
            <pc:sldMk cId="3881135058" sldId="12504"/>
            <ac:spMk id="2" creationId="{11D79244-4C1E-4980-A10A-D99E75AA401D}"/>
          </ac:spMkLst>
        </pc:spChg>
        <pc:spChg chg="add del mod">
          <ac:chgData name="이동건" userId="4ad090f6-dadd-4301-b5d0-883b88f508af" providerId="ADAL" clId="{A724DCBF-5B01-4D27-A7C2-8DEFE99425B6}" dt="2022-06-27T02:34:45.179" v="6653" actId="478"/>
          <ac:spMkLst>
            <pc:docMk/>
            <pc:sldMk cId="3881135058" sldId="12504"/>
            <ac:spMk id="4" creationId="{95914104-B670-4202-940F-33083C673791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5" creationId="{8D574638-30BE-40DF-8E25-ABF96005C219}"/>
          </ac:spMkLst>
        </pc:spChg>
        <pc:spChg chg="add del mod">
          <ac:chgData name="이동건" userId="4ad090f6-dadd-4301-b5d0-883b88f508af" providerId="ADAL" clId="{A724DCBF-5B01-4D27-A7C2-8DEFE99425B6}" dt="2022-06-29T00:17:51.295" v="10434"/>
          <ac:spMkLst>
            <pc:docMk/>
            <pc:sldMk cId="3881135058" sldId="12504"/>
            <ac:spMk id="6" creationId="{C645BB7D-E34E-4C1A-9B22-D6187FC637CE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1" creationId="{06993F00-023B-4679-A452-FB5471A7F2C5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4" creationId="{12B946F8-6A72-43E1-B1CC-315F84BC4737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6" creationId="{E739A772-31F3-4F86-A9C9-9A883F7482F3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8" creationId="{A5361A6E-B305-412F-A00A-636B524BF33B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21" creationId="{798B327C-EE57-43B7-8D1F-06AAD065B2A5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40" creationId="{31CD3091-1282-47E6-950A-0183271D273C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45" creationId="{DC0718C9-843F-4524-88CD-3B20FCF9234C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52" creationId="{EAFA7587-998D-444C-8AA7-CF7AB99754B2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55" creationId="{4F44F393-3E6C-4C4C-A684-AEF6B0A7AF22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60" creationId="{26910FD5-7A12-4D09-B7C2-E27A3D4905D7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73" creationId="{A1C071C4-4F33-4668-8BE7-2E785514EFD8}"/>
          </ac:spMkLst>
        </pc:spChg>
        <pc:spChg chg="add del mod">
          <ac:chgData name="이동건" userId="4ad090f6-dadd-4301-b5d0-883b88f508af" providerId="ADAL" clId="{A724DCBF-5B01-4D27-A7C2-8DEFE99425B6}" dt="2022-06-27T02:46:39.913" v="7518" actId="478"/>
          <ac:spMkLst>
            <pc:docMk/>
            <pc:sldMk cId="3881135058" sldId="12504"/>
            <ac:spMk id="76" creationId="{D90F13C5-4C9F-44AB-845F-D1D32F43A00A}"/>
          </ac:spMkLst>
        </pc:spChg>
        <pc:spChg chg="add del mod">
          <ac:chgData name="이동건" userId="4ad090f6-dadd-4301-b5d0-883b88f508af" providerId="ADAL" clId="{A724DCBF-5B01-4D27-A7C2-8DEFE99425B6}" dt="2022-06-27T02:46:39.913" v="7518" actId="478"/>
          <ac:spMkLst>
            <pc:docMk/>
            <pc:sldMk cId="3881135058" sldId="12504"/>
            <ac:spMk id="77" creationId="{3E3993A2-9DD4-4DA5-B46B-3ADB8FD9DB9F}"/>
          </ac:spMkLst>
        </pc:spChg>
        <pc:spChg chg="add del mod">
          <ac:chgData name="이동건" userId="4ad090f6-dadd-4301-b5d0-883b88f508af" providerId="ADAL" clId="{A724DCBF-5B01-4D27-A7C2-8DEFE99425B6}" dt="2022-06-27T02:46:39.913" v="7518" actId="478"/>
          <ac:spMkLst>
            <pc:docMk/>
            <pc:sldMk cId="3881135058" sldId="12504"/>
            <ac:spMk id="78" creationId="{E445F4E5-29CA-48BD-9DAC-9F6405C48EB7}"/>
          </ac:spMkLst>
        </pc:spChg>
        <pc:spChg chg="add del mod">
          <ac:chgData name="이동건" userId="4ad090f6-dadd-4301-b5d0-883b88f508af" providerId="ADAL" clId="{A724DCBF-5B01-4D27-A7C2-8DEFE99425B6}" dt="2022-06-27T02:46:39.913" v="7518" actId="478"/>
          <ac:spMkLst>
            <pc:docMk/>
            <pc:sldMk cId="3881135058" sldId="12504"/>
            <ac:spMk id="79" creationId="{E38DD680-9120-40C1-A40A-98376A26A053}"/>
          </ac:spMkLst>
        </pc:spChg>
        <pc:spChg chg="add del mod">
          <ac:chgData name="이동건" userId="4ad090f6-dadd-4301-b5d0-883b88f508af" providerId="ADAL" clId="{A724DCBF-5B01-4D27-A7C2-8DEFE99425B6}" dt="2022-06-27T02:46:39.913" v="7518" actId="478"/>
          <ac:spMkLst>
            <pc:docMk/>
            <pc:sldMk cId="3881135058" sldId="12504"/>
            <ac:spMk id="80" creationId="{19669917-5E9A-46E8-8569-998CE3142D30}"/>
          </ac:spMkLst>
        </pc:spChg>
        <pc:spChg chg="add del mod">
          <ac:chgData name="이동건" userId="4ad090f6-dadd-4301-b5d0-883b88f508af" providerId="ADAL" clId="{A724DCBF-5B01-4D27-A7C2-8DEFE99425B6}" dt="2022-06-27T02:46:39.913" v="7518" actId="478"/>
          <ac:spMkLst>
            <pc:docMk/>
            <pc:sldMk cId="3881135058" sldId="12504"/>
            <ac:spMk id="81" creationId="{3365344B-B5CF-4BBD-A78A-BE90E12AB3AE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82" creationId="{084FF866-3157-42A0-9C71-D1AD7CE468AA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83" creationId="{782C2A99-3A8F-49A2-B66A-E5814E702794}"/>
          </ac:spMkLst>
        </pc:spChg>
        <pc:spChg chg="add del mod">
          <ac:chgData name="이동건" userId="4ad090f6-dadd-4301-b5d0-883b88f508af" providerId="ADAL" clId="{A724DCBF-5B01-4D27-A7C2-8DEFE99425B6}" dt="2022-06-27T02:48:05.153" v="7613" actId="478"/>
          <ac:spMkLst>
            <pc:docMk/>
            <pc:sldMk cId="3881135058" sldId="12504"/>
            <ac:spMk id="84" creationId="{7345D5F1-95B1-4472-BEEC-1D30AEAF0C85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85" creationId="{A1D4B1A3-31D6-443A-8F54-6E0D0801B985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86" creationId="{63B29114-9DEA-42CF-809F-44D21D7545EB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87" creationId="{23854CAF-6C2A-47B8-97D6-6FCE0FADE3D2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88" creationId="{107838F0-BD4A-4E58-9A27-F68737BF0BE9}"/>
          </ac:spMkLst>
        </pc:spChg>
        <pc:spChg chg="add del mod">
          <ac:chgData name="이동건" userId="4ad090f6-dadd-4301-b5d0-883b88f508af" providerId="ADAL" clId="{A724DCBF-5B01-4D27-A7C2-8DEFE99425B6}" dt="2022-06-27T02:48:53.491" v="7643" actId="478"/>
          <ac:spMkLst>
            <pc:docMk/>
            <pc:sldMk cId="3881135058" sldId="12504"/>
            <ac:spMk id="89" creationId="{350CF6FB-89E1-43D8-BE24-AF203387D245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91" creationId="{B82D6D83-CF57-4574-BE55-EBAB777B951C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96" creationId="{0BBF00D7-0EA8-4D8B-87FE-2A02D3EA332E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00" creationId="{1F47DCC6-9B02-4907-941C-4AC17356187F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03" creationId="{EF29B7DE-73E5-4631-8839-315F9CEEE415}"/>
          </ac:spMkLst>
        </pc:spChg>
        <pc:spChg chg="add del">
          <ac:chgData name="이동건" userId="4ad090f6-dadd-4301-b5d0-883b88f508af" providerId="ADAL" clId="{A724DCBF-5B01-4D27-A7C2-8DEFE99425B6}" dt="2022-06-27T02:55:54.071" v="8210"/>
          <ac:spMkLst>
            <pc:docMk/>
            <pc:sldMk cId="3881135058" sldId="12504"/>
            <ac:spMk id="106" creationId="{ABA3A6F9-EF45-4F86-AB51-B999662D15D1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09" creationId="{0A33935F-9BCD-464F-B739-4BF9CEBE6C22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16" creationId="{F40F791C-5A6B-4B3D-9E0D-8516D4977DFB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19" creationId="{CD079874-4748-4743-96BF-0E09E8887327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21" creationId="{6819809F-8A6D-490A-8E69-3085A8B058B2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24" creationId="{19DEE505-062B-4CA8-805D-EB7A732CC610}"/>
          </ac:spMkLst>
        </pc:spChg>
        <pc:spChg chg="add del mod">
          <ac:chgData name="이동건" userId="4ad090f6-dadd-4301-b5d0-883b88f508af" providerId="ADAL" clId="{A724DCBF-5B01-4D27-A7C2-8DEFE99425B6}" dt="2022-06-27T02:59:10.218" v="8266" actId="478"/>
          <ac:spMkLst>
            <pc:docMk/>
            <pc:sldMk cId="3881135058" sldId="12504"/>
            <ac:spMk id="128" creationId="{E4F90C4B-413B-48F2-98D1-57F040C8912C}"/>
          </ac:spMkLst>
        </pc:spChg>
        <pc:spChg chg="add del mod">
          <ac:chgData name="이동건" userId="4ad090f6-dadd-4301-b5d0-883b88f508af" providerId="ADAL" clId="{A724DCBF-5B01-4D27-A7C2-8DEFE99425B6}" dt="2022-06-27T02:59:10.218" v="8266" actId="478"/>
          <ac:spMkLst>
            <pc:docMk/>
            <pc:sldMk cId="3881135058" sldId="12504"/>
            <ac:spMk id="129" creationId="{356CEF91-6C49-47CE-B4FF-2A22FD3528FB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34" creationId="{B60939CD-1B04-4A45-A2D5-C34BA2D093A0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37" creationId="{481AE754-68DC-4C62-95DB-5501C86F8C08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40" creationId="{2B8512E7-3BA0-4630-B3F7-953E8AE80498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42" creationId="{55307A1F-3F69-467A-B779-65AC03057F13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43" creationId="{60B4DCA9-F42F-481D-8547-EF098CC0DFA9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45" creationId="{D0DF5609-4920-4E6D-B5DE-5E4B57EA3773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46" creationId="{D00AF4F8-2AC8-4D8A-BC30-351432D62A6E}"/>
          </ac:spMkLst>
        </pc:spChg>
        <pc:grpChg chg="add del mod">
          <ac:chgData name="이동건" userId="4ad090f6-dadd-4301-b5d0-883b88f508af" providerId="ADAL" clId="{A724DCBF-5B01-4D27-A7C2-8DEFE99425B6}" dt="2022-06-29T00:17:51.295" v="10434"/>
          <ac:grpSpMkLst>
            <pc:docMk/>
            <pc:sldMk cId="3881135058" sldId="12504"/>
            <ac:grpSpMk id="148" creationId="{BF0C7AAF-4706-4FB5-8E0E-3103BB35DA37}"/>
          </ac:grpSpMkLst>
        </pc:grp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7" creationId="{34575BFD-0208-44AC-BC8B-4217C7DC86F3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0" creationId="{B9C39CCA-6E34-4158-9F53-8DD2714AEAFE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3" creationId="{E7EAABF1-B392-4217-8CAC-51061DC08715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5" creationId="{DA8842F4-99B6-4861-9507-2EB96599FFC1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7" creationId="{2EC78808-1C15-434B-8B37-01E308F43BBE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20" creationId="{6CD75A84-0A26-474A-9540-30A5E37C20E5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39" creationId="{6E4F50F1-45C1-4240-9839-01AD0D455579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46" creationId="{0F3DCCEA-1E32-4511-A250-3DEAF8565F2C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49" creationId="{AD86A5B6-B691-43A7-A4D0-F8E4A4F86B2A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54" creationId="{E288E38B-5991-4629-B9CC-92ED12755D1B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57" creationId="{F6604466-9149-43F7-BDFC-B7C68A3AC774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59" creationId="{01938978-5DB6-43CC-AABF-B4C30118970A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67" creationId="{0CF665F0-830B-4DE1-9418-5A1D08E536B0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68" creationId="{53C5BC38-477F-4D31-A86B-C08491425F9C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72" creationId="{A2FF3C7C-2573-49D7-AE38-98E21B945A69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90" creationId="{3368403D-E95B-4D60-B11D-1580423423F9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95" creationId="{8A42D1F5-A13C-4A8F-91C7-7A1CF332171A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99" creationId="{F83A3416-65FC-4560-AE26-AF2CE1575A92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02" creationId="{67E8E78B-3963-46B0-8D71-160E2C06B4B6}"/>
          </ac:cxnSpMkLst>
        </pc:cxnChg>
        <pc:cxnChg chg="add del">
          <ac:chgData name="이동건" userId="4ad090f6-dadd-4301-b5d0-883b88f508af" providerId="ADAL" clId="{A724DCBF-5B01-4D27-A7C2-8DEFE99425B6}" dt="2022-06-27T02:55:54.071" v="8210"/>
          <ac:cxnSpMkLst>
            <pc:docMk/>
            <pc:sldMk cId="3881135058" sldId="12504"/>
            <ac:cxnSpMk id="105" creationId="{CE342432-C148-446F-B622-68636767B841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07" creationId="{C6624083-AB87-4D09-83EE-51B1DBE562F1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08" creationId="{9B168A89-69C4-42E0-A60B-FC08ABCDC569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15" creationId="{B8448775-B2EE-4B16-8C31-69D7263BD746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17" creationId="{0178DD5F-1013-454F-B765-0A88418ED4C2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18" creationId="{6A369096-4362-473C-8770-AC0B76B44683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20" creationId="{55F87389-F716-48D1-9A81-A63F27244D08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23" creationId="{3DCECE43-F7D2-41B8-B1BA-51B27778B0B5}"/>
          </ac:cxnSpMkLst>
        </pc:cxnChg>
        <pc:cxnChg chg="add del mod">
          <ac:chgData name="이동건" userId="4ad090f6-dadd-4301-b5d0-883b88f508af" providerId="ADAL" clId="{A724DCBF-5B01-4D27-A7C2-8DEFE99425B6}" dt="2022-06-27T02:59:10.218" v="8266" actId="478"/>
          <ac:cxnSpMkLst>
            <pc:docMk/>
            <pc:sldMk cId="3881135058" sldId="12504"/>
            <ac:cxnSpMk id="127" creationId="{0B27196F-D4CE-400F-9BED-5E77D3536034}"/>
          </ac:cxnSpMkLst>
        </pc:cxnChg>
        <pc:cxnChg chg="add del mod">
          <ac:chgData name="이동건" userId="4ad090f6-dadd-4301-b5d0-883b88f508af" providerId="ADAL" clId="{A724DCBF-5B01-4D27-A7C2-8DEFE99425B6}" dt="2022-06-27T02:59:10.218" v="8266" actId="478"/>
          <ac:cxnSpMkLst>
            <pc:docMk/>
            <pc:sldMk cId="3881135058" sldId="12504"/>
            <ac:cxnSpMk id="130" creationId="{BD3F37BC-8D9F-4ED1-97FB-A9D198A9D570}"/>
          </ac:cxnSpMkLst>
        </pc:cxnChg>
        <pc:cxnChg chg="add del mod">
          <ac:chgData name="이동건" userId="4ad090f6-dadd-4301-b5d0-883b88f508af" providerId="ADAL" clId="{A724DCBF-5B01-4D27-A7C2-8DEFE99425B6}" dt="2022-06-27T02:59:10.218" v="8266" actId="478"/>
          <ac:cxnSpMkLst>
            <pc:docMk/>
            <pc:sldMk cId="3881135058" sldId="12504"/>
            <ac:cxnSpMk id="131" creationId="{0F832D66-5B71-4B0A-B2AC-7A37217BFFB9}"/>
          </ac:cxnSpMkLst>
        </pc:cxnChg>
        <pc:cxnChg chg="add del mod">
          <ac:chgData name="이동건" userId="4ad090f6-dadd-4301-b5d0-883b88f508af" providerId="ADAL" clId="{A724DCBF-5B01-4D27-A7C2-8DEFE99425B6}" dt="2022-06-27T02:59:10.218" v="8266" actId="478"/>
          <ac:cxnSpMkLst>
            <pc:docMk/>
            <pc:sldMk cId="3881135058" sldId="12504"/>
            <ac:cxnSpMk id="132" creationId="{D6010FA4-9DBC-43A0-A325-E2FAAAC623DF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33" creationId="{2BFAED49-4A6C-4BAA-A32B-BCDDF5234521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35" creationId="{B3CFA274-5525-4D0A-906A-DB64EEAC7E8C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36" creationId="{6408948E-1749-4B30-A43B-17634F3CEBC9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39" creationId="{1C3B9576-9D01-4249-BF6A-26C3A05B7945}"/>
          </ac:cxnSpMkLst>
        </pc:cxnChg>
      </pc:sldChg>
      <pc:sldChg chg="addSp delSp modSp add del ord">
        <pc:chgData name="이동건" userId="4ad090f6-dadd-4301-b5d0-883b88f508af" providerId="ADAL" clId="{A724DCBF-5B01-4D27-A7C2-8DEFE99425B6}" dt="2022-06-27T08:14:55.928" v="10275" actId="2696"/>
        <pc:sldMkLst>
          <pc:docMk/>
          <pc:sldMk cId="2436102467" sldId="12505"/>
        </pc:sldMkLst>
        <pc:spChg chg="del">
          <ac:chgData name="이동건" userId="4ad090f6-dadd-4301-b5d0-883b88f508af" providerId="ADAL" clId="{A724DCBF-5B01-4D27-A7C2-8DEFE99425B6}" dt="2022-06-27T03:21:02.727" v="8680" actId="478"/>
          <ac:spMkLst>
            <pc:docMk/>
            <pc:sldMk cId="2436102467" sldId="12505"/>
            <ac:spMk id="4" creationId="{B26E1E4F-1133-414E-9BF8-7DDA99C02BA4}"/>
          </ac:spMkLst>
        </pc:spChg>
        <pc:spChg chg="del">
          <ac:chgData name="이동건" userId="4ad090f6-dadd-4301-b5d0-883b88f508af" providerId="ADAL" clId="{A724DCBF-5B01-4D27-A7C2-8DEFE99425B6}" dt="2022-06-27T03:21:04.827" v="8681" actId="478"/>
          <ac:spMkLst>
            <pc:docMk/>
            <pc:sldMk cId="2436102467" sldId="12505"/>
            <ac:spMk id="5" creationId="{D5DAF4E3-2760-42B8-B1A9-BF56F89BF8E4}"/>
          </ac:spMkLst>
        </pc:spChg>
        <pc:spChg chg="del">
          <ac:chgData name="이동건" userId="4ad090f6-dadd-4301-b5d0-883b88f508af" providerId="ADAL" clId="{A724DCBF-5B01-4D27-A7C2-8DEFE99425B6}" dt="2022-06-27T03:21:00.594" v="8679" actId="478"/>
          <ac:spMkLst>
            <pc:docMk/>
            <pc:sldMk cId="2436102467" sldId="12505"/>
            <ac:spMk id="6" creationId="{16BF66B6-016C-4EFF-A9D7-4B5514062DDE}"/>
          </ac:spMkLst>
        </pc:spChg>
        <pc:spChg chg="mod topLvl">
          <ac:chgData name="이동건" userId="4ad090f6-dadd-4301-b5d0-883b88f508af" providerId="ADAL" clId="{A724DCBF-5B01-4D27-A7C2-8DEFE99425B6}" dt="2022-06-27T03:23:04.193" v="8701" actId="122"/>
          <ac:spMkLst>
            <pc:docMk/>
            <pc:sldMk cId="2436102467" sldId="12505"/>
            <ac:spMk id="12" creationId="{D133D8FD-394B-4BB9-9AD4-B0EB55BF2CA4}"/>
          </ac:spMkLst>
        </pc:spChg>
        <pc:spChg chg="mod topLvl">
          <ac:chgData name="이동건" userId="4ad090f6-dadd-4301-b5d0-883b88f508af" providerId="ADAL" clId="{A724DCBF-5B01-4D27-A7C2-8DEFE99425B6}" dt="2022-06-27T03:23:04.193" v="8701" actId="122"/>
          <ac:spMkLst>
            <pc:docMk/>
            <pc:sldMk cId="2436102467" sldId="12505"/>
            <ac:spMk id="14" creationId="{937FD98D-5212-4593-917F-E5953C52EDBB}"/>
          </ac:spMkLst>
        </pc:spChg>
        <pc:spChg chg="mod topLvl">
          <ac:chgData name="이동건" userId="4ad090f6-dadd-4301-b5d0-883b88f508af" providerId="ADAL" clId="{A724DCBF-5B01-4D27-A7C2-8DEFE99425B6}" dt="2022-06-27T03:23:04.193" v="8701" actId="122"/>
          <ac:spMkLst>
            <pc:docMk/>
            <pc:sldMk cId="2436102467" sldId="12505"/>
            <ac:spMk id="16" creationId="{2B3646E2-FF48-441E-924D-7A2E88A5AE7E}"/>
          </ac:spMkLst>
        </pc:spChg>
        <pc:spChg chg="mod topLvl">
          <ac:chgData name="이동건" userId="4ad090f6-dadd-4301-b5d0-883b88f508af" providerId="ADAL" clId="{A724DCBF-5B01-4D27-A7C2-8DEFE99425B6}" dt="2022-06-27T03:22:53.162" v="8699" actId="122"/>
          <ac:spMkLst>
            <pc:docMk/>
            <pc:sldMk cId="2436102467" sldId="12505"/>
            <ac:spMk id="18" creationId="{B2D2EC25-3CDE-4E05-A06A-15E2A5DBA7C8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19" creationId="{40B5D30A-A32E-4BD9-AFE7-1CCDF436D7A0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20" creationId="{A4ECBDB4-580F-4483-AFF3-4E4F4EC05CFE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21" creationId="{3587C825-2D51-4D48-93BE-10BC3F2BF0A7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22" creationId="{127A19F5-6F37-4402-94D5-86AF193B0863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23" creationId="{9E576ED9-BDC6-43A2-A9F7-04F84370A59E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24" creationId="{5F497899-B034-4B71-856B-0391E10803A4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25" creationId="{EC49BABD-2C31-4435-9890-E7E99F8A27DC}"/>
          </ac:spMkLst>
        </pc:spChg>
        <pc:spChg chg="mod topLvl">
          <ac:chgData name="이동건" userId="4ad090f6-dadd-4301-b5d0-883b88f508af" providerId="ADAL" clId="{A724DCBF-5B01-4D27-A7C2-8DEFE99425B6}" dt="2022-06-27T03:22:53.162" v="8699" actId="122"/>
          <ac:spMkLst>
            <pc:docMk/>
            <pc:sldMk cId="2436102467" sldId="12505"/>
            <ac:spMk id="27" creationId="{CA3C09D9-A505-438F-9F58-70E1980DA24D}"/>
          </ac:spMkLst>
        </pc:spChg>
        <pc:spChg chg="mod topLvl">
          <ac:chgData name="이동건" userId="4ad090f6-dadd-4301-b5d0-883b88f508af" providerId="ADAL" clId="{A724DCBF-5B01-4D27-A7C2-8DEFE99425B6}" dt="2022-06-27T03:22:57.445" v="8700" actId="165"/>
          <ac:spMkLst>
            <pc:docMk/>
            <pc:sldMk cId="2436102467" sldId="12505"/>
            <ac:spMk id="28" creationId="{A8249C4B-D9CA-47DA-9258-B03FA1E36407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29" creationId="{4CE0CAF9-6833-4B09-A9D1-33F1A9FF5D8C}"/>
          </ac:spMkLst>
        </pc:spChg>
        <pc:spChg chg="mod topLvl">
          <ac:chgData name="이동건" userId="4ad090f6-dadd-4301-b5d0-883b88f508af" providerId="ADAL" clId="{A724DCBF-5B01-4D27-A7C2-8DEFE99425B6}" dt="2022-06-27T03:22:53.162" v="8699" actId="122"/>
          <ac:spMkLst>
            <pc:docMk/>
            <pc:sldMk cId="2436102467" sldId="12505"/>
            <ac:spMk id="31" creationId="{DCEC34B8-5D8E-41BA-86CE-E99E9DFD6A8B}"/>
          </ac:spMkLst>
        </pc:spChg>
        <pc:spChg chg="mod topLvl">
          <ac:chgData name="이동건" userId="4ad090f6-dadd-4301-b5d0-883b88f508af" providerId="ADAL" clId="{A724DCBF-5B01-4D27-A7C2-8DEFE99425B6}" dt="2022-06-27T03:22:53.162" v="8699" actId="122"/>
          <ac:spMkLst>
            <pc:docMk/>
            <pc:sldMk cId="2436102467" sldId="12505"/>
            <ac:spMk id="33" creationId="{E88A2B60-20DD-4968-95F3-045CC4A6080A}"/>
          </ac:spMkLst>
        </pc:spChg>
        <pc:spChg chg="mod topLvl">
          <ac:chgData name="이동건" userId="4ad090f6-dadd-4301-b5d0-883b88f508af" providerId="ADAL" clId="{A724DCBF-5B01-4D27-A7C2-8DEFE99425B6}" dt="2022-06-27T03:23:04.193" v="8701" actId="122"/>
          <ac:spMkLst>
            <pc:docMk/>
            <pc:sldMk cId="2436102467" sldId="12505"/>
            <ac:spMk id="35" creationId="{7A050DBE-179E-442D-ACCF-04AED85AC51F}"/>
          </ac:spMkLst>
        </pc:spChg>
        <pc:spChg chg="mod topLvl">
          <ac:chgData name="이동건" userId="4ad090f6-dadd-4301-b5d0-883b88f508af" providerId="ADAL" clId="{A724DCBF-5B01-4D27-A7C2-8DEFE99425B6}" dt="2022-06-27T03:23:04.193" v="8701" actId="122"/>
          <ac:spMkLst>
            <pc:docMk/>
            <pc:sldMk cId="2436102467" sldId="12505"/>
            <ac:spMk id="36" creationId="{75DD5EAD-3006-4AC5-9ADA-EE42BB28D275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38" creationId="{4F56370F-2020-49A9-8FA0-64CDFA0E8E84}"/>
          </ac:spMkLst>
        </pc:spChg>
        <pc:spChg chg="mod topLvl">
          <ac:chgData name="이동건" userId="4ad090f6-dadd-4301-b5d0-883b88f508af" providerId="ADAL" clId="{A724DCBF-5B01-4D27-A7C2-8DEFE99425B6}" dt="2022-06-27T03:22:53.162" v="8699" actId="122"/>
          <ac:spMkLst>
            <pc:docMk/>
            <pc:sldMk cId="2436102467" sldId="12505"/>
            <ac:spMk id="40" creationId="{2D0B22CB-17E2-487D-BEE4-6B567CD96432}"/>
          </ac:spMkLst>
        </pc:spChg>
        <pc:spChg chg="mod topLvl">
          <ac:chgData name="이동건" userId="4ad090f6-dadd-4301-b5d0-883b88f508af" providerId="ADAL" clId="{A724DCBF-5B01-4D27-A7C2-8DEFE99425B6}" dt="2022-06-27T03:23:04.193" v="8701" actId="122"/>
          <ac:spMkLst>
            <pc:docMk/>
            <pc:sldMk cId="2436102467" sldId="12505"/>
            <ac:spMk id="41" creationId="{6F7A1F9F-A566-489A-9D9D-6966CC531BAF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43" creationId="{0D57AE87-948F-40C5-ADD9-CCE0F03E6FF0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44" creationId="{AFBD32C8-32C9-46C0-A009-2DF2B6501E0C}"/>
          </ac:spMkLst>
        </pc:spChg>
        <pc:spChg chg="mod topLvl">
          <ac:chgData name="이동건" userId="4ad090f6-dadd-4301-b5d0-883b88f508af" providerId="ADAL" clId="{A724DCBF-5B01-4D27-A7C2-8DEFE99425B6}" dt="2022-06-27T03:23:04.193" v="8701" actId="122"/>
          <ac:spMkLst>
            <pc:docMk/>
            <pc:sldMk cId="2436102467" sldId="12505"/>
            <ac:spMk id="48" creationId="{2B1248E4-9467-4B20-BB63-EA04D171B030}"/>
          </ac:spMkLst>
        </pc:spChg>
        <pc:spChg chg="mod topLvl">
          <ac:chgData name="이동건" userId="4ad090f6-dadd-4301-b5d0-883b88f508af" providerId="ADAL" clId="{A724DCBF-5B01-4D27-A7C2-8DEFE99425B6}" dt="2022-06-27T03:23:04.193" v="8701" actId="122"/>
          <ac:spMkLst>
            <pc:docMk/>
            <pc:sldMk cId="2436102467" sldId="12505"/>
            <ac:spMk id="52" creationId="{1ACFEA2D-BA98-4016-9FDD-28E5AFD61A7B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53" creationId="{B196240B-06E5-4308-93C8-E302498EFB6E}"/>
          </ac:spMkLst>
        </pc:spChg>
        <pc:grpChg chg="add del mod">
          <ac:chgData name="이동건" userId="4ad090f6-dadd-4301-b5d0-883b88f508af" providerId="ADAL" clId="{A724DCBF-5B01-4D27-A7C2-8DEFE99425B6}" dt="2022-06-27T03:22:57.445" v="8700" actId="165"/>
          <ac:grpSpMkLst>
            <pc:docMk/>
            <pc:sldMk cId="2436102467" sldId="12505"/>
            <ac:grpSpMk id="7" creationId="{085538C9-6C61-4C82-AEB9-79DB56CF428C}"/>
          </ac:grpSpMkLst>
        </pc:grpChg>
        <pc:grpChg chg="add del mod">
          <ac:chgData name="이동건" userId="4ad090f6-dadd-4301-b5d0-883b88f508af" providerId="ADAL" clId="{A724DCBF-5B01-4D27-A7C2-8DEFE99425B6}" dt="2022-06-27T03:22:47.928" v="8698" actId="165"/>
          <ac:grpSpMkLst>
            <pc:docMk/>
            <pc:sldMk cId="2436102467" sldId="12505"/>
            <ac:grpSpMk id="54" creationId="{FB2265C1-398D-45EF-B4DA-C202DA9A2409}"/>
          </ac:grpSpMkLst>
        </pc:grpChg>
        <pc:picChg chg="mod topLvl">
          <ac:chgData name="이동건" userId="4ad090f6-dadd-4301-b5d0-883b88f508af" providerId="ADAL" clId="{A724DCBF-5B01-4D27-A7C2-8DEFE99425B6}" dt="2022-06-27T03:22:57.445" v="8700" actId="165"/>
          <ac:picMkLst>
            <pc:docMk/>
            <pc:sldMk cId="2436102467" sldId="12505"/>
            <ac:picMk id="9" creationId="{86312269-8EBB-4110-B79E-CD5B941BFD8C}"/>
          </ac:picMkLst>
        </pc:picChg>
        <pc:picChg chg="mod topLvl">
          <ac:chgData name="이동건" userId="4ad090f6-dadd-4301-b5d0-883b88f508af" providerId="ADAL" clId="{A724DCBF-5B01-4D27-A7C2-8DEFE99425B6}" dt="2022-06-27T03:22:47.928" v="8698" actId="165"/>
          <ac:picMkLst>
            <pc:docMk/>
            <pc:sldMk cId="2436102467" sldId="12505"/>
            <ac:picMk id="10" creationId="{2AFE5451-F62A-4960-85CF-509A2BA217B7}"/>
          </ac:picMkLst>
        </pc:picChg>
        <pc:cxnChg chg="mod topLvl">
          <ac:chgData name="이동건" userId="4ad090f6-dadd-4301-b5d0-883b88f508af" providerId="ADAL" clId="{A724DCBF-5B01-4D27-A7C2-8DEFE99425B6}" dt="2022-06-27T03:22:47.928" v="8698" actId="165"/>
          <ac:cxnSpMkLst>
            <pc:docMk/>
            <pc:sldMk cId="2436102467" sldId="12505"/>
            <ac:cxnSpMk id="8" creationId="{EC38B2F2-BAB6-4C27-8E1B-A26CB722B5DA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11" creationId="{FB60A34D-9157-48AD-88FD-4B839D9ABA2B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13" creationId="{77267604-467F-417B-B658-9B5E6126728A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15" creationId="{6B7EAE7C-5696-47FB-85A5-58A7116B5384}"/>
          </ac:cxnSpMkLst>
        </pc:cxnChg>
        <pc:cxnChg chg="mod topLvl">
          <ac:chgData name="이동건" userId="4ad090f6-dadd-4301-b5d0-883b88f508af" providerId="ADAL" clId="{A724DCBF-5B01-4D27-A7C2-8DEFE99425B6}" dt="2022-06-27T03:22:47.928" v="8698" actId="165"/>
          <ac:cxnSpMkLst>
            <pc:docMk/>
            <pc:sldMk cId="2436102467" sldId="12505"/>
            <ac:cxnSpMk id="17" creationId="{E7671D8D-585A-4B4F-94A2-F62CB628EC89}"/>
          </ac:cxnSpMkLst>
        </pc:cxnChg>
        <pc:cxnChg chg="mod topLvl">
          <ac:chgData name="이동건" userId="4ad090f6-dadd-4301-b5d0-883b88f508af" providerId="ADAL" clId="{A724DCBF-5B01-4D27-A7C2-8DEFE99425B6}" dt="2022-06-27T03:22:53.162" v="8699" actId="122"/>
          <ac:cxnSpMkLst>
            <pc:docMk/>
            <pc:sldMk cId="2436102467" sldId="12505"/>
            <ac:cxnSpMk id="26" creationId="{5FEC3B1B-5126-4F65-9E09-CB7F46F23A73}"/>
          </ac:cxnSpMkLst>
        </pc:cxnChg>
        <pc:cxnChg chg="mod topLvl">
          <ac:chgData name="이동건" userId="4ad090f6-dadd-4301-b5d0-883b88f508af" providerId="ADAL" clId="{A724DCBF-5B01-4D27-A7C2-8DEFE99425B6}" dt="2022-06-27T03:22:47.928" v="8698" actId="165"/>
          <ac:cxnSpMkLst>
            <pc:docMk/>
            <pc:sldMk cId="2436102467" sldId="12505"/>
            <ac:cxnSpMk id="30" creationId="{DDBBB110-4B8E-430F-9A0F-BBE814CCDEF9}"/>
          </ac:cxnSpMkLst>
        </pc:cxnChg>
        <pc:cxnChg chg="mod topLvl">
          <ac:chgData name="이동건" userId="4ad090f6-dadd-4301-b5d0-883b88f508af" providerId="ADAL" clId="{A724DCBF-5B01-4D27-A7C2-8DEFE99425B6}" dt="2022-06-27T03:22:47.928" v="8698" actId="165"/>
          <ac:cxnSpMkLst>
            <pc:docMk/>
            <pc:sldMk cId="2436102467" sldId="12505"/>
            <ac:cxnSpMk id="32" creationId="{61AB7FA4-1270-424B-8BD3-9EDDEDA31A4B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34" creationId="{E164ABC0-C004-4F2A-B157-A5FBDF8AC9FB}"/>
          </ac:cxnSpMkLst>
        </pc:cxnChg>
        <pc:cxnChg chg="mod topLvl">
          <ac:chgData name="이동건" userId="4ad090f6-dadd-4301-b5d0-883b88f508af" providerId="ADAL" clId="{A724DCBF-5B01-4D27-A7C2-8DEFE99425B6}" dt="2022-06-27T03:23:04.193" v="8701" actId="122"/>
          <ac:cxnSpMkLst>
            <pc:docMk/>
            <pc:sldMk cId="2436102467" sldId="12505"/>
            <ac:cxnSpMk id="37" creationId="{4F0F1BCA-0FC0-44C9-B671-B51D43D8EFBF}"/>
          </ac:cxnSpMkLst>
        </pc:cxnChg>
        <pc:cxnChg chg="mod topLvl">
          <ac:chgData name="이동건" userId="4ad090f6-dadd-4301-b5d0-883b88f508af" providerId="ADAL" clId="{A724DCBF-5B01-4D27-A7C2-8DEFE99425B6}" dt="2022-06-27T03:22:47.928" v="8698" actId="165"/>
          <ac:cxnSpMkLst>
            <pc:docMk/>
            <pc:sldMk cId="2436102467" sldId="12505"/>
            <ac:cxnSpMk id="39" creationId="{874B4342-DDB9-403F-9B7E-FAFC5CDC23D8}"/>
          </ac:cxnSpMkLst>
        </pc:cxnChg>
        <pc:cxnChg chg="mod topLvl">
          <ac:chgData name="이동건" userId="4ad090f6-dadd-4301-b5d0-883b88f508af" providerId="ADAL" clId="{A724DCBF-5B01-4D27-A7C2-8DEFE99425B6}" dt="2022-06-27T03:22:47.928" v="8698" actId="165"/>
          <ac:cxnSpMkLst>
            <pc:docMk/>
            <pc:sldMk cId="2436102467" sldId="12505"/>
            <ac:cxnSpMk id="42" creationId="{33DAFE4A-6C3E-46C1-B16C-514445341893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45" creationId="{FD0B4FC0-FF3A-4C11-958F-B135092553D9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46" creationId="{644BBEE9-F72C-4975-B203-CA7264E2A0B2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47" creationId="{441828E2-AFB1-410E-A4B0-D116BC68E504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49" creationId="{6BC5577B-90A1-44AF-870E-A4797615E51E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50" creationId="{36BD90B2-2B9B-4BFE-B86E-78E8CD6836D8}"/>
          </ac:cxnSpMkLst>
        </pc:cxnChg>
        <pc:cxnChg chg="mod topLvl">
          <ac:chgData name="이동건" userId="4ad090f6-dadd-4301-b5d0-883b88f508af" providerId="ADAL" clId="{A724DCBF-5B01-4D27-A7C2-8DEFE99425B6}" dt="2022-06-27T03:22:47.928" v="8698" actId="165"/>
          <ac:cxnSpMkLst>
            <pc:docMk/>
            <pc:sldMk cId="2436102467" sldId="12505"/>
            <ac:cxnSpMk id="51" creationId="{7CF4119D-AE29-467E-B3D8-307D78AF035D}"/>
          </ac:cxnSpMkLst>
        </pc:cxnChg>
      </pc:sldChg>
      <pc:sldChg chg="addSp delSp modSp add ord modTransition">
        <pc:chgData name="이동건" userId="4ad090f6-dadd-4301-b5d0-883b88f508af" providerId="ADAL" clId="{A724DCBF-5B01-4D27-A7C2-8DEFE99425B6}" dt="2022-06-30T00:56:40.066" v="11680"/>
        <pc:sldMkLst>
          <pc:docMk/>
          <pc:sldMk cId="3867642653" sldId="12505"/>
        </pc:sldMkLst>
        <pc:spChg chg="mod">
          <ac:chgData name="이동건" userId="4ad090f6-dadd-4301-b5d0-883b88f508af" providerId="ADAL" clId="{A724DCBF-5B01-4D27-A7C2-8DEFE99425B6}" dt="2022-06-27T08:25:47.224" v="10309" actId="20577"/>
          <ac:spMkLst>
            <pc:docMk/>
            <pc:sldMk cId="3867642653" sldId="12505"/>
            <ac:spMk id="4" creationId="{18507B9F-6865-49C6-AEFE-0AF6E237C549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9" creationId="{F0C3E007-1C8E-4586-9229-73901DF5C86B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12" creationId="{60011DEA-EB2F-4B96-ACCE-E7A1D45D82A2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13" creationId="{75C56950-DD3B-48B2-817A-0D9FA979CD4B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18" creationId="{CD7DEB9A-8220-4ECD-8622-A2A976C1DE1D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23" creationId="{05235D90-F28A-4FB0-BC95-0E680FA80C49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24" creationId="{9C8E6204-01EC-4688-BFF6-B8B5DC8CA8E1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25" creationId="{DA64A626-3E77-412D-91B7-B92D71293778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26" creationId="{F42A1A76-16AE-4900-B65D-FC08735FF4E2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27" creationId="{A22CB99A-BE71-4D43-AA58-ECFE05C29F60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28" creationId="{4188CC06-DE1B-46DF-B8D3-CD25F557CB2A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32" creationId="{4874BB5C-E49F-4EEB-BA39-FDF67B68881C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39" creationId="{D9B9D25D-41C4-44E9-8EA9-DC8DC40F4529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43" creationId="{DB3C6D04-9B53-4177-8A5B-E1DD36FCA7F1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45" creationId="{96478C51-9019-46C3-B38A-B9E0D2FBCF35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48" creationId="{0060C502-E346-45A5-ADD6-66ABCBB0853D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51" creationId="{24FA1AA7-883C-42C0-B81A-45884DCAE8CB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52" creationId="{5E80BA73-AA24-4EB3-8513-DFCCEDA0DAD6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53" creationId="{9EE3A590-21AD-40BF-BA25-F472D4006DB0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54" creationId="{4C2244FF-F148-4DDB-A04F-60F6F3B22213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55" creationId="{0D326A44-836C-4E7F-BAE8-CF7A0713DA51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56" creationId="{2849D507-4FD0-4E79-B3FD-20D2F744C9B1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59" creationId="{5AB6C796-8312-4DCA-8B04-C69DC00A9140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60" creationId="{E9041FE9-86A8-4EC9-97D5-565DCE6F3C2D}"/>
          </ac:spMkLst>
        </pc:spChg>
        <pc:spChg chg="add mod">
          <ac:chgData name="이동건" userId="4ad090f6-dadd-4301-b5d0-883b88f508af" providerId="ADAL" clId="{A724DCBF-5B01-4D27-A7C2-8DEFE99425B6}" dt="2022-06-28T01:43:50.393" v="10397" actId="1076"/>
          <ac:spMkLst>
            <pc:docMk/>
            <pc:sldMk cId="3867642653" sldId="12505"/>
            <ac:spMk id="61" creationId="{FBBED349-3965-49D4-BE63-2CE6A34CE3DD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62" creationId="{8A1E04F9-3931-4FEA-B232-548AD7053F94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63" creationId="{0AC88742-67FC-407B-B46C-8C1EBE2C781F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64" creationId="{C8CF5FCF-299B-4899-AE64-7B1A7485672C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65" creationId="{56ACDD91-B6B6-421E-BFDA-EB679C5965A3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74" creationId="{53177600-8C8C-4B8C-9062-087828541220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75" creationId="{7EF70BDF-6F46-4DA8-8E3E-3CBA3D95E696}"/>
          </ac:spMkLst>
        </pc:spChg>
        <pc:spChg chg="add mod">
          <ac:chgData name="이동건" userId="4ad090f6-dadd-4301-b5d0-883b88f508af" providerId="ADAL" clId="{A724DCBF-5B01-4D27-A7C2-8DEFE99425B6}" dt="2022-06-30T00:37:39.470" v="11181" actId="1076"/>
          <ac:spMkLst>
            <pc:docMk/>
            <pc:sldMk cId="3867642653" sldId="12505"/>
            <ac:spMk id="77" creationId="{920E3A53-C880-4D8A-8B82-3FAA7AD2F429}"/>
          </ac:spMkLst>
        </pc:spChg>
        <pc:spChg chg="add mod">
          <ac:chgData name="이동건" userId="4ad090f6-dadd-4301-b5d0-883b88f508af" providerId="ADAL" clId="{A724DCBF-5B01-4D27-A7C2-8DEFE99425B6}" dt="2022-06-30T00:40:56.046" v="11329" actId="13926"/>
          <ac:spMkLst>
            <pc:docMk/>
            <pc:sldMk cId="3867642653" sldId="12505"/>
            <ac:spMk id="78" creationId="{3AF8FCCF-E419-4816-BF5C-C7D9C3B65A4F}"/>
          </ac:spMkLst>
        </pc:spChg>
        <pc:grpChg chg="del">
          <ac:chgData name="이동건" userId="4ad090f6-dadd-4301-b5d0-883b88f508af" providerId="ADAL" clId="{A724DCBF-5B01-4D27-A7C2-8DEFE99425B6}" dt="2022-06-27T08:25:54.369" v="10310" actId="478"/>
          <ac:grpSpMkLst>
            <pc:docMk/>
            <pc:sldMk cId="3867642653" sldId="12505"/>
            <ac:grpSpMk id="2" creationId="{CEDC8779-2BDA-4F50-9050-4D32C5882A98}"/>
          </ac:grpSpMkLst>
        </pc:grpChg>
        <pc:grpChg chg="del">
          <ac:chgData name="이동건" userId="4ad090f6-dadd-4301-b5d0-883b88f508af" providerId="ADAL" clId="{A724DCBF-5B01-4D27-A7C2-8DEFE99425B6}" dt="2022-06-27T08:25:54.369" v="10310" actId="478"/>
          <ac:grpSpMkLst>
            <pc:docMk/>
            <pc:sldMk cId="3867642653" sldId="12505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A724DCBF-5B01-4D27-A7C2-8DEFE99425B6}" dt="2022-06-28T01:44:41.588" v="10402" actId="1076"/>
          <ac:picMkLst>
            <pc:docMk/>
            <pc:sldMk cId="3867642653" sldId="12505"/>
            <ac:picMk id="5" creationId="{077E9274-B72A-4CD6-808D-473EF646D10B}"/>
          </ac:picMkLst>
        </pc:picChg>
        <pc:picChg chg="add mod">
          <ac:chgData name="이동건" userId="4ad090f6-dadd-4301-b5d0-883b88f508af" providerId="ADAL" clId="{A724DCBF-5B01-4D27-A7C2-8DEFE99425B6}" dt="2022-06-28T01:45:13.495" v="10406" actId="1076"/>
          <ac:picMkLst>
            <pc:docMk/>
            <pc:sldMk cId="3867642653" sldId="12505"/>
            <ac:picMk id="6" creationId="{C126CCD7-6CEA-44CA-A8AF-3C9071D247D3}"/>
          </ac:picMkLst>
        </pc:picChg>
        <pc:picChg chg="del">
          <ac:chgData name="이동건" userId="4ad090f6-dadd-4301-b5d0-883b88f508af" providerId="ADAL" clId="{A724DCBF-5B01-4D27-A7C2-8DEFE99425B6}" dt="2022-06-27T08:25:54.369" v="10310" actId="478"/>
          <ac:picMkLst>
            <pc:docMk/>
            <pc:sldMk cId="3867642653" sldId="12505"/>
            <ac:picMk id="11" creationId="{A3C76E9C-2026-45A0-9A7E-8B251E431F00}"/>
          </ac:picMkLst>
        </pc:pic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30" creationId="{2D5C396D-3205-4208-A6EF-EE202FD924BC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31" creationId="{9467C1E0-B67C-442D-A26C-DEAA3907D69D}"/>
          </ac:cxnSpMkLst>
        </pc:cxnChg>
        <pc:cxnChg chg="add mod">
          <ac:chgData name="이동건" userId="4ad090f6-dadd-4301-b5d0-883b88f508af" providerId="ADAL" clId="{A724DCBF-5B01-4D27-A7C2-8DEFE99425B6}" dt="2022-06-30T00:37:41.562" v="11182" actId="14100"/>
          <ac:cxnSpMkLst>
            <pc:docMk/>
            <pc:sldMk cId="3867642653" sldId="12505"/>
            <ac:cxnSpMk id="33" creationId="{56ABAB7B-7268-4953-8430-172C796BBC5F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35" creationId="{FDDD8310-877A-4819-8AC2-7A05ED2ECD16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36" creationId="{71CE27A3-70CF-4834-890C-42E3832750AF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37" creationId="{EF4F8957-9F06-430A-9D95-2243071965AD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38" creationId="{25BA6590-C5A1-45F0-A06E-9F4337BE9485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40" creationId="{B19BFBA2-FABD-4C91-A342-C35A63F90023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41" creationId="{7D1725DA-FFB3-4132-8F0E-2B072140FBB4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42" creationId="{CCB3E83F-2824-4674-8C9F-5517EFAD80CC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44" creationId="{90ACD1D7-E543-4764-B1D6-8693B8F21ADA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46" creationId="{7AE7C4A6-63B3-451A-99A0-900450AA669C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47" creationId="{8D64DC84-5199-4436-8E3F-89F904B273BB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49" creationId="{93F606C8-AD2E-446F-A7F7-23020D93D759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50" creationId="{C3BC5217-D88B-423E-B8A1-F08572226A45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57" creationId="{5DB11757-E452-4A07-A787-DA4923179D6E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58" creationId="{6B3DC33C-A8C7-4946-87E1-31DD2596C3D1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66" creationId="{A62B6BC1-7951-43F9-88D2-7EE50A35D904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67" creationId="{628938C3-B27B-45A3-88EA-6C02A1618EC8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68" creationId="{137B15F7-5B0D-4439-8591-8065F2A57F46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69" creationId="{244EB866-DA5D-48AB-9EF9-B28D5841BCE0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70" creationId="{2E8A949B-1E87-4B59-96A9-B3E8EC3B4254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71" creationId="{4D55995F-2AF7-45E0-B5BA-EDA3EA570751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72" creationId="{AF7164A4-F348-470F-8CD6-28D75877F1B1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73" creationId="{EAC78CE6-1134-4CB8-88F3-5BEA0281B988}"/>
          </ac:cxnSpMkLst>
        </pc:cxnChg>
        <pc:cxnChg chg="add mod ord">
          <ac:chgData name="이동건" userId="4ad090f6-dadd-4301-b5d0-883b88f508af" providerId="ADAL" clId="{A724DCBF-5B01-4D27-A7C2-8DEFE99425B6}" dt="2022-06-30T00:38:06.841" v="11184" actId="208"/>
          <ac:cxnSpMkLst>
            <pc:docMk/>
            <pc:sldMk cId="3867642653" sldId="12505"/>
            <ac:cxnSpMk id="76" creationId="{A26E0BD0-776A-4313-A80F-3967F642E6C2}"/>
          </ac:cxnSpMkLst>
        </pc:cxnChg>
      </pc:sldChg>
      <pc:sldChg chg="addSp delSp modSp add ord modTransition">
        <pc:chgData name="이동건" userId="4ad090f6-dadd-4301-b5d0-883b88f508af" providerId="ADAL" clId="{A724DCBF-5B01-4D27-A7C2-8DEFE99425B6}" dt="2022-06-29T00:41:19.223" v="10511"/>
        <pc:sldMkLst>
          <pc:docMk/>
          <pc:sldMk cId="366969741" sldId="12506"/>
        </pc:sldMkLst>
        <pc:spChg chg="mod">
          <ac:chgData name="이동건" userId="4ad090f6-dadd-4301-b5d0-883b88f508af" providerId="ADAL" clId="{A724DCBF-5B01-4D27-A7C2-8DEFE99425B6}" dt="2022-06-29T00:18:01.911" v="10437" actId="1076"/>
          <ac:spMkLst>
            <pc:docMk/>
            <pc:sldMk cId="366969741" sldId="12506"/>
            <ac:spMk id="5" creationId="{D5DAF4E3-2760-42B8-B1A9-BF56F89BF8E4}"/>
          </ac:spMkLst>
        </pc:spChg>
        <pc:spChg chg="del">
          <ac:chgData name="이동건" userId="4ad090f6-dadd-4301-b5d0-883b88f508af" providerId="ADAL" clId="{A724DCBF-5B01-4D27-A7C2-8DEFE99425B6}" dt="2022-06-29T00:20:21.123" v="10455" actId="478"/>
          <ac:spMkLst>
            <pc:docMk/>
            <pc:sldMk cId="366969741" sldId="12506"/>
            <ac:spMk id="6" creationId="{16BF66B6-016C-4EFF-A9D7-4B5514062DDE}"/>
          </ac:spMkLst>
        </pc:spChg>
        <pc:spChg chg="mod ord">
          <ac:chgData name="이동건" userId="4ad090f6-dadd-4301-b5d0-883b88f508af" providerId="ADAL" clId="{A724DCBF-5B01-4D27-A7C2-8DEFE99425B6}" dt="2022-06-29T00:20:15.226" v="10454" actId="167"/>
          <ac:spMkLst>
            <pc:docMk/>
            <pc:sldMk cId="366969741" sldId="12506"/>
            <ac:spMk id="54" creationId="{BAB988F1-2044-4AA6-80CD-15FC9497D88C}"/>
          </ac:spMkLst>
        </pc:spChg>
        <pc:spChg chg="mod">
          <ac:chgData name="이동건" userId="4ad090f6-dadd-4301-b5d0-883b88f508af" providerId="ADAL" clId="{A724DCBF-5B01-4D27-A7C2-8DEFE99425B6}" dt="2022-06-29T00:21:04.027" v="10507" actId="20577"/>
          <ac:spMkLst>
            <pc:docMk/>
            <pc:sldMk cId="366969741" sldId="12506"/>
            <ac:spMk id="62" creationId="{06015371-9976-4C30-884E-CEFFFA2F6E50}"/>
          </ac:spMkLst>
        </pc:spChg>
        <pc:spChg chg="add mod">
          <ac:chgData name="이동건" userId="4ad090f6-dadd-4301-b5d0-883b88f508af" providerId="ADAL" clId="{A724DCBF-5B01-4D27-A7C2-8DEFE99425B6}" dt="2022-06-29T00:17:59.430" v="10436" actId="1076"/>
          <ac:spMkLst>
            <pc:docMk/>
            <pc:sldMk cId="366969741" sldId="12506"/>
            <ac:spMk id="108" creationId="{9B2A1D13-F990-4B79-908F-B59637F600AF}"/>
          </ac:spMkLst>
        </pc:spChg>
        <pc:spChg chg="add mod">
          <ac:chgData name="이동건" userId="4ad090f6-dadd-4301-b5d0-883b88f508af" providerId="ADAL" clId="{A724DCBF-5B01-4D27-A7C2-8DEFE99425B6}" dt="2022-06-29T00:20:33.857" v="10459" actId="14100"/>
          <ac:spMkLst>
            <pc:docMk/>
            <pc:sldMk cId="366969741" sldId="12506"/>
            <ac:spMk id="176" creationId="{D33388E5-8B9F-4A07-A394-BB0F4E7B42E5}"/>
          </ac:spMkLst>
        </pc:spChg>
        <pc:grpChg chg="add">
          <ac:chgData name="이동건" userId="4ad090f6-dadd-4301-b5d0-883b88f508af" providerId="ADAL" clId="{A724DCBF-5B01-4D27-A7C2-8DEFE99425B6}" dt="2022-06-29T00:17:54.221" v="10435"/>
          <ac:grpSpMkLst>
            <pc:docMk/>
            <pc:sldMk cId="366969741" sldId="12506"/>
            <ac:grpSpMk id="109" creationId="{1F98FADB-B4FE-496D-B390-182D5CCE1769}"/>
          </ac:grpSpMkLst>
        </pc:grpChg>
        <pc:grpChg chg="del">
          <ac:chgData name="이동건" userId="4ad090f6-dadd-4301-b5d0-883b88f508af" providerId="ADAL" clId="{A724DCBF-5B01-4D27-A7C2-8DEFE99425B6}" dt="2022-06-29T00:17:45.897" v="10433" actId="478"/>
          <ac:grpSpMkLst>
            <pc:docMk/>
            <pc:sldMk cId="366969741" sldId="12506"/>
            <ac:grpSpMk id="110" creationId="{0F03FFBF-459E-41EB-8883-1AC9AADF423C}"/>
          </ac:grpSpMkLst>
        </pc:grpChg>
        <pc:grpChg chg="del">
          <ac:chgData name="이동건" userId="4ad090f6-dadd-4301-b5d0-883b88f508af" providerId="ADAL" clId="{A724DCBF-5B01-4D27-A7C2-8DEFE99425B6}" dt="2022-06-29T00:17:45.897" v="10433" actId="478"/>
          <ac:grpSpMkLst>
            <pc:docMk/>
            <pc:sldMk cId="366969741" sldId="12506"/>
            <ac:grpSpMk id="112" creationId="{34CBC5F8-D9C1-4302-828E-313BE4F91CBF}"/>
          </ac:grpSpMkLst>
        </pc:grpChg>
      </pc:sldChg>
      <pc:sldChg chg="modSp add del ord">
        <pc:chgData name="이동건" userId="4ad090f6-dadd-4301-b5d0-883b88f508af" providerId="ADAL" clId="{A724DCBF-5B01-4D27-A7C2-8DEFE99425B6}" dt="2022-06-27T06:21:50.802" v="9521" actId="2696"/>
        <pc:sldMkLst>
          <pc:docMk/>
          <pc:sldMk cId="373928150" sldId="12506"/>
        </pc:sldMkLst>
        <pc:spChg chg="mod">
          <ac:chgData name="이동건" userId="4ad090f6-dadd-4301-b5d0-883b88f508af" providerId="ADAL" clId="{A724DCBF-5B01-4D27-A7C2-8DEFE99425B6}" dt="2022-06-27T05:47:31.166" v="8918"/>
          <ac:spMkLst>
            <pc:docMk/>
            <pc:sldMk cId="373928150" sldId="12506"/>
            <ac:spMk id="2" creationId="{10935401-0BD9-406B-BEB5-EB3B736B50D0}"/>
          </ac:spMkLst>
        </pc:spChg>
      </pc:sldChg>
      <pc:sldChg chg="modSp add">
        <pc:chgData name="이동건" userId="4ad090f6-dadd-4301-b5d0-883b88f508af" providerId="ADAL" clId="{A724DCBF-5B01-4D27-A7C2-8DEFE99425B6}" dt="2022-06-29T03:16:29.149" v="10531" actId="1076"/>
        <pc:sldMkLst>
          <pc:docMk/>
          <pc:sldMk cId="4051954355" sldId="12507"/>
        </pc:sldMkLst>
        <pc:spChg chg="mod">
          <ac:chgData name="이동건" userId="4ad090f6-dadd-4301-b5d0-883b88f508af" providerId="ADAL" clId="{A724DCBF-5B01-4D27-A7C2-8DEFE99425B6}" dt="2022-06-29T00:41:57.434" v="10514" actId="20577"/>
          <ac:spMkLst>
            <pc:docMk/>
            <pc:sldMk cId="4051954355" sldId="12507"/>
            <ac:spMk id="2" creationId="{4B531C1A-6599-404D-B261-4681B0EB04D7}"/>
          </ac:spMkLst>
        </pc:spChg>
        <pc:grpChg chg="mod">
          <ac:chgData name="이동건" userId="4ad090f6-dadd-4301-b5d0-883b88f508af" providerId="ADAL" clId="{A724DCBF-5B01-4D27-A7C2-8DEFE99425B6}" dt="2022-06-29T03:16:28.159" v="10530" actId="1076"/>
          <ac:grpSpMkLst>
            <pc:docMk/>
            <pc:sldMk cId="4051954355" sldId="12507"/>
            <ac:grpSpMk id="110" creationId="{0F03FFBF-459E-41EB-8883-1AC9AADF423C}"/>
          </ac:grpSpMkLst>
        </pc:grpChg>
        <pc:grpChg chg="mod">
          <ac:chgData name="이동건" userId="4ad090f6-dadd-4301-b5d0-883b88f508af" providerId="ADAL" clId="{A724DCBF-5B01-4D27-A7C2-8DEFE99425B6}" dt="2022-06-29T03:16:29.149" v="10531" actId="1076"/>
          <ac:grpSpMkLst>
            <pc:docMk/>
            <pc:sldMk cId="4051954355" sldId="12507"/>
            <ac:grpSpMk id="112" creationId="{34CBC5F8-D9C1-4302-828E-313BE4F91CBF}"/>
          </ac:grpSpMkLst>
        </pc:grpChg>
      </pc:sldChg>
      <pc:sldChg chg="modSp add">
        <pc:chgData name="이동건" userId="4ad090f6-dadd-4301-b5d0-883b88f508af" providerId="ADAL" clId="{A724DCBF-5B01-4D27-A7C2-8DEFE99425B6}" dt="2022-06-29T00:42:00.050" v="10517" actId="20577"/>
        <pc:sldMkLst>
          <pc:docMk/>
          <pc:sldMk cId="1283152798" sldId="12508"/>
        </pc:sldMkLst>
        <pc:spChg chg="mod">
          <ac:chgData name="이동건" userId="4ad090f6-dadd-4301-b5d0-883b88f508af" providerId="ADAL" clId="{A724DCBF-5B01-4D27-A7C2-8DEFE99425B6}" dt="2022-06-29T00:42:00.050" v="10517" actId="20577"/>
          <ac:spMkLst>
            <pc:docMk/>
            <pc:sldMk cId="1283152798" sldId="12508"/>
            <ac:spMk id="2" creationId="{4B531C1A-6599-404D-B261-4681B0EB04D7}"/>
          </ac:spMkLst>
        </pc:spChg>
      </pc:sldChg>
      <pc:sldChg chg="modSp add">
        <pc:chgData name="이동건" userId="4ad090f6-dadd-4301-b5d0-883b88f508af" providerId="ADAL" clId="{A724DCBF-5B01-4D27-A7C2-8DEFE99425B6}" dt="2022-06-29T00:42:02.405" v="10520" actId="20577"/>
        <pc:sldMkLst>
          <pc:docMk/>
          <pc:sldMk cId="2892479162" sldId="12509"/>
        </pc:sldMkLst>
        <pc:spChg chg="mod">
          <ac:chgData name="이동건" userId="4ad090f6-dadd-4301-b5d0-883b88f508af" providerId="ADAL" clId="{A724DCBF-5B01-4D27-A7C2-8DEFE99425B6}" dt="2022-06-29T00:42:02.405" v="10520" actId="20577"/>
          <ac:spMkLst>
            <pc:docMk/>
            <pc:sldMk cId="2892479162" sldId="12509"/>
            <ac:spMk id="2" creationId="{D1665EAC-6249-4C8F-B127-78CB8CB7602D}"/>
          </ac:spMkLst>
        </pc:spChg>
      </pc:sldChg>
      <pc:sldChg chg="modSp add">
        <pc:chgData name="이동건" userId="4ad090f6-dadd-4301-b5d0-883b88f508af" providerId="ADAL" clId="{A724DCBF-5B01-4D27-A7C2-8DEFE99425B6}" dt="2022-06-29T00:42:08.640" v="10526" actId="20577"/>
        <pc:sldMkLst>
          <pc:docMk/>
          <pc:sldMk cId="421681284" sldId="12855"/>
        </pc:sldMkLst>
        <pc:spChg chg="mod">
          <ac:chgData name="이동건" userId="4ad090f6-dadd-4301-b5d0-883b88f508af" providerId="ADAL" clId="{A724DCBF-5B01-4D27-A7C2-8DEFE99425B6}" dt="2022-06-29T00:42:08.640" v="10526" actId="20577"/>
          <ac:spMkLst>
            <pc:docMk/>
            <pc:sldMk cId="421681284" sldId="12855"/>
            <ac:spMk id="2" creationId="{0745B92E-9091-F7F4-DF05-715E037CEDCA}"/>
          </ac:spMkLst>
        </pc:spChg>
      </pc:sldChg>
      <pc:sldChg chg="modSp add">
        <pc:chgData name="이동건" userId="4ad090f6-dadd-4301-b5d0-883b88f508af" providerId="ADAL" clId="{A724DCBF-5B01-4D27-A7C2-8DEFE99425B6}" dt="2022-06-29T00:42:06.388" v="10523" actId="20577"/>
        <pc:sldMkLst>
          <pc:docMk/>
          <pc:sldMk cId="706861393" sldId="12856"/>
        </pc:sldMkLst>
        <pc:spChg chg="mod">
          <ac:chgData name="이동건" userId="4ad090f6-dadd-4301-b5d0-883b88f508af" providerId="ADAL" clId="{A724DCBF-5B01-4D27-A7C2-8DEFE99425B6}" dt="2022-06-29T00:42:06.388" v="10523" actId="20577"/>
          <ac:spMkLst>
            <pc:docMk/>
            <pc:sldMk cId="706861393" sldId="12856"/>
            <ac:spMk id="2" creationId="{0745B92E-9091-F7F4-DF05-715E037CEDCA}"/>
          </ac:spMkLst>
        </pc:spChg>
      </pc:sldChg>
      <pc:sldChg chg="addSp modSp add">
        <pc:chgData name="이동건" userId="4ad090f6-dadd-4301-b5d0-883b88f508af" providerId="ADAL" clId="{A724DCBF-5B01-4D27-A7C2-8DEFE99425B6}" dt="2022-06-30T05:16:32.478" v="11906" actId="14100"/>
        <pc:sldMkLst>
          <pc:docMk/>
          <pc:sldMk cId="2349501645" sldId="12857"/>
        </pc:sldMkLst>
        <pc:spChg chg="mod">
          <ac:chgData name="이동건" userId="4ad090f6-dadd-4301-b5d0-883b88f508af" providerId="ADAL" clId="{A724DCBF-5B01-4D27-A7C2-8DEFE99425B6}" dt="2022-06-29T00:42:10.946" v="10529" actId="20577"/>
          <ac:spMkLst>
            <pc:docMk/>
            <pc:sldMk cId="2349501645" sldId="12857"/>
            <ac:spMk id="2" creationId="{0745B92E-9091-F7F4-DF05-715E037CEDCA}"/>
          </ac:spMkLst>
        </pc:spChg>
        <pc:cxnChg chg="add mod">
          <ac:chgData name="이동건" userId="4ad090f6-dadd-4301-b5d0-883b88f508af" providerId="ADAL" clId="{A724DCBF-5B01-4D27-A7C2-8DEFE99425B6}" dt="2022-06-30T05:16:32.478" v="11906" actId="14100"/>
          <ac:cxnSpMkLst>
            <pc:docMk/>
            <pc:sldMk cId="2349501645" sldId="12857"/>
            <ac:cxnSpMk id="77" creationId="{F163799F-E697-4B43-8A50-DAB3C60858E4}"/>
          </ac:cxnSpMkLst>
        </pc:cxnChg>
      </pc:sldChg>
      <pc:sldChg chg="addSp delSp modSp add ord">
        <pc:chgData name="이동건" userId="4ad090f6-dadd-4301-b5d0-883b88f508af" providerId="ADAL" clId="{A724DCBF-5B01-4D27-A7C2-8DEFE99425B6}" dt="2022-06-30T00:59:11.817" v="11902" actId="403"/>
        <pc:sldMkLst>
          <pc:docMk/>
          <pc:sldMk cId="1435002166" sldId="12858"/>
        </pc:sldMkLst>
        <pc:spChg chg="mod">
          <ac:chgData name="이동건" userId="4ad090f6-dadd-4301-b5d0-883b88f508af" providerId="ADAL" clId="{A724DCBF-5B01-4D27-A7C2-8DEFE99425B6}" dt="2022-06-29T03:27:10.128" v="10540" actId="20577"/>
          <ac:spMkLst>
            <pc:docMk/>
            <pc:sldMk cId="1435002166" sldId="12858"/>
            <ac:spMk id="2" creationId="{EC9B3583-5677-4D82-905B-AABC027236B5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5" creationId="{FE22DA70-768C-4A71-88A2-DDE735459AC0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8" creationId="{AAE5FE23-3F3B-45AA-807E-C5DAEB7D71B6}"/>
          </ac:spMkLst>
        </pc:spChg>
        <pc:spChg chg="add del mod">
          <ac:chgData name="이동건" userId="4ad090f6-dadd-4301-b5d0-883b88f508af" providerId="ADAL" clId="{A724DCBF-5B01-4D27-A7C2-8DEFE99425B6}" dt="2022-06-29T03:30:43.832" v="10555" actId="478"/>
          <ac:spMkLst>
            <pc:docMk/>
            <pc:sldMk cId="1435002166" sldId="12858"/>
            <ac:spMk id="14" creationId="{D53A40C8-9295-4BD9-BC38-C8DC801C9322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18" creationId="{C8CE9E08-6AC0-4E77-8F70-37F997FEB887}"/>
          </ac:spMkLst>
        </pc:spChg>
        <pc:spChg chg="add del mod">
          <ac:chgData name="이동건" userId="4ad090f6-dadd-4301-b5d0-883b88f508af" providerId="ADAL" clId="{A724DCBF-5B01-4D27-A7C2-8DEFE99425B6}" dt="2022-06-29T03:31:50.349" v="10578" actId="478"/>
          <ac:spMkLst>
            <pc:docMk/>
            <pc:sldMk cId="1435002166" sldId="12858"/>
            <ac:spMk id="20" creationId="{0E18814A-D487-4838-BFE8-EA6E8FA37A95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25" creationId="{692C9D15-7A6C-4A69-87D5-9AD96035DDFB}"/>
          </ac:spMkLst>
        </pc:spChg>
        <pc:spChg chg="add del mod">
          <ac:chgData name="이동건" userId="4ad090f6-dadd-4301-b5d0-883b88f508af" providerId="ADAL" clId="{A724DCBF-5B01-4D27-A7C2-8DEFE99425B6}" dt="2022-06-29T03:31:21" v="10567" actId="478"/>
          <ac:spMkLst>
            <pc:docMk/>
            <pc:sldMk cId="1435002166" sldId="12858"/>
            <ac:spMk id="26" creationId="{D2AC9975-CCE4-46A6-87E6-92FEEC12D185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27" creationId="{21AE6F26-B0F3-43C4-A580-7EAFF21CFAB5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28" creationId="{28E0422A-3880-4B83-AA8A-275B9198492E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29" creationId="{6674104C-8260-48D3-B90F-26BD480062CF}"/>
          </ac:spMkLst>
        </pc:spChg>
        <pc:spChg chg="add del mod">
          <ac:chgData name="이동건" userId="4ad090f6-dadd-4301-b5d0-883b88f508af" providerId="ADAL" clId="{A724DCBF-5B01-4D27-A7C2-8DEFE99425B6}" dt="2022-06-29T03:32:14.485" v="10583" actId="478"/>
          <ac:spMkLst>
            <pc:docMk/>
            <pc:sldMk cId="1435002166" sldId="12858"/>
            <ac:spMk id="30" creationId="{0C922516-9AD9-49B1-AB52-02F33D619617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33" creationId="{F7476669-1B15-4A03-BB82-460545C4CA61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34" creationId="{D233CC99-F57E-4692-A8B1-42796880BD8B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35" creationId="{B799891B-0E1C-4FC6-ADD5-94A73D0670EB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36" creationId="{E50ADCE2-CB34-443B-9852-988D25D2D95A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37" creationId="{A3D900DF-D48C-4C2A-9D74-704563D2CED7}"/>
          </ac:spMkLst>
        </pc:spChg>
        <pc:spChg chg="add del mod">
          <ac:chgData name="이동건" userId="4ad090f6-dadd-4301-b5d0-883b88f508af" providerId="ADAL" clId="{A724DCBF-5B01-4D27-A7C2-8DEFE99425B6}" dt="2022-06-29T03:30:54.261" v="10561" actId="478"/>
          <ac:spMkLst>
            <pc:docMk/>
            <pc:sldMk cId="1435002166" sldId="12858"/>
            <ac:spMk id="45" creationId="{74C20F02-7DF8-488A-95E4-8073E867CB86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52" creationId="{8543D0A6-2858-47DC-A348-08D63E4DF375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55" creationId="{997FA287-7AED-43C8-8F23-EEDD51A6F8ED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56" creationId="{FC894920-E21C-4971-9BA7-C5F692E979D8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73" creationId="{4A4041BD-60FD-4A4F-B950-D6009ECB306D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74" creationId="{D78B4BF9-3BE6-43E5-AF07-362B01E00AA9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75" creationId="{719576F8-3BD2-4309-8798-889821898C12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76" creationId="{447EC909-C0E1-4425-BFC1-9BE14BE3EED3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77" creationId="{F367B553-E301-40F5-8D4F-8486FA755B6C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78" creationId="{CEF16292-78C6-4A84-9D72-3CEF0B5B9493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79" creationId="{DE61789F-90EA-4E69-B510-18C3F2DC2954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84" creationId="{031774BA-B59B-462C-BE3E-F02EBDAE94C8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85" creationId="{F1C49DC4-973C-434F-A1C6-9F6067ABA106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89" creationId="{9B10535B-0EEC-43CB-9C61-7584A9B0FF81}"/>
          </ac:spMkLst>
        </pc:spChg>
        <pc:spChg chg="add mod">
          <ac:chgData name="이동건" userId="4ad090f6-dadd-4301-b5d0-883b88f508af" providerId="ADAL" clId="{A724DCBF-5B01-4D27-A7C2-8DEFE99425B6}" dt="2022-06-30T00:44:00.386" v="11382" actId="1076"/>
          <ac:spMkLst>
            <pc:docMk/>
            <pc:sldMk cId="1435002166" sldId="12858"/>
            <ac:spMk id="92" creationId="{D688BA39-A936-413A-A9E0-1FB92D827928}"/>
          </ac:spMkLst>
        </pc:spChg>
        <pc:spChg chg="add mod">
          <ac:chgData name="이동건" userId="4ad090f6-dadd-4301-b5d0-883b88f508af" providerId="ADAL" clId="{A724DCBF-5B01-4D27-A7C2-8DEFE99425B6}" dt="2022-06-30T00:53:06.910" v="11470" actId="20577"/>
          <ac:spMkLst>
            <pc:docMk/>
            <pc:sldMk cId="1435002166" sldId="12858"/>
            <ac:spMk id="95" creationId="{4F9784F4-8391-45BE-8CFB-48EEA4AF669F}"/>
          </ac:spMkLst>
        </pc:spChg>
        <pc:spChg chg="add mod">
          <ac:chgData name="이동건" userId="4ad090f6-dadd-4301-b5d0-883b88f508af" providerId="ADAL" clId="{A724DCBF-5B01-4D27-A7C2-8DEFE99425B6}" dt="2022-06-30T00:54:12.399" v="11575" actId="20577"/>
          <ac:spMkLst>
            <pc:docMk/>
            <pc:sldMk cId="1435002166" sldId="12858"/>
            <ac:spMk id="96" creationId="{8E537A5E-1211-4FF9-98BD-2BB028914F7B}"/>
          </ac:spMkLst>
        </pc:spChg>
        <pc:spChg chg="add mod">
          <ac:chgData name="이동건" userId="4ad090f6-dadd-4301-b5d0-883b88f508af" providerId="ADAL" clId="{A724DCBF-5B01-4D27-A7C2-8DEFE99425B6}" dt="2022-06-30T00:57:07.097" v="11687" actId="1076"/>
          <ac:spMkLst>
            <pc:docMk/>
            <pc:sldMk cId="1435002166" sldId="12858"/>
            <ac:spMk id="97" creationId="{6E704761-D830-446E-B957-B235ED0CDD69}"/>
          </ac:spMkLst>
        </pc:spChg>
        <pc:spChg chg="add mod">
          <ac:chgData name="이동건" userId="4ad090f6-dadd-4301-b5d0-883b88f508af" providerId="ADAL" clId="{A724DCBF-5B01-4D27-A7C2-8DEFE99425B6}" dt="2022-06-30T00:59:06.967" v="11900" actId="1076"/>
          <ac:spMkLst>
            <pc:docMk/>
            <pc:sldMk cId="1435002166" sldId="12858"/>
            <ac:spMk id="98" creationId="{83459C5E-8B90-4702-9A0D-593DF7341258}"/>
          </ac:spMkLst>
        </pc:spChg>
        <pc:spChg chg="add mod">
          <ac:chgData name="이동건" userId="4ad090f6-dadd-4301-b5d0-883b88f508af" providerId="ADAL" clId="{A724DCBF-5B01-4D27-A7C2-8DEFE99425B6}" dt="2022-06-30T00:59:11.817" v="11902" actId="403"/>
          <ac:spMkLst>
            <pc:docMk/>
            <pc:sldMk cId="1435002166" sldId="12858"/>
            <ac:spMk id="99" creationId="{6CD23CE8-1989-4FFC-953D-1C7FCC7529CD}"/>
          </ac:spMkLst>
        </pc:spChg>
        <pc:spChg chg="add mod">
          <ac:chgData name="이동건" userId="4ad090f6-dadd-4301-b5d0-883b88f508af" providerId="ADAL" clId="{A724DCBF-5B01-4D27-A7C2-8DEFE99425B6}" dt="2022-06-30T00:59:11.817" v="11902" actId="403"/>
          <ac:spMkLst>
            <pc:docMk/>
            <pc:sldMk cId="1435002166" sldId="12858"/>
            <ac:spMk id="100" creationId="{46517F2E-2DB2-423F-B255-6C8EA10C7F81}"/>
          </ac:spMkLst>
        </pc:spChg>
        <pc:picChg chg="add del mod">
          <ac:chgData name="이동건" userId="4ad090f6-dadd-4301-b5d0-883b88f508af" providerId="ADAL" clId="{A724DCBF-5B01-4D27-A7C2-8DEFE99425B6}" dt="2022-06-30T00:43:30.187" v="11372" actId="478"/>
          <ac:picMkLst>
            <pc:docMk/>
            <pc:sldMk cId="1435002166" sldId="12858"/>
            <ac:picMk id="4" creationId="{A979A586-3290-4AF1-ABD4-AFFBC548C2EB}"/>
          </ac:picMkLst>
        </pc:picChg>
        <pc:picChg chg="add mod">
          <ac:chgData name="이동건" userId="4ad090f6-dadd-4301-b5d0-883b88f508af" providerId="ADAL" clId="{A724DCBF-5B01-4D27-A7C2-8DEFE99425B6}" dt="2022-06-30T00:57:02.099" v="11685" actId="1076"/>
          <ac:picMkLst>
            <pc:docMk/>
            <pc:sldMk cId="1435002166" sldId="12858"/>
            <ac:picMk id="93" creationId="{A7A8EE0B-26BF-4D69-AC32-58B1044446F0}"/>
          </ac:picMkLst>
        </pc:picChg>
        <pc:picChg chg="add mod">
          <ac:chgData name="이동건" userId="4ad090f6-dadd-4301-b5d0-883b88f508af" providerId="ADAL" clId="{A724DCBF-5B01-4D27-A7C2-8DEFE99425B6}" dt="2022-06-30T00:57:04.003" v="11686" actId="1076"/>
          <ac:picMkLst>
            <pc:docMk/>
            <pc:sldMk cId="1435002166" sldId="12858"/>
            <ac:picMk id="94" creationId="{89E22C17-3D7C-4D26-99B4-0921362D10D2}"/>
          </ac:picMkLst>
        </pc:pic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6" creationId="{FB1A21A1-717B-4B69-872A-19E495766B3E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7" creationId="{49FFBB8E-D4FE-43F4-B76F-78942233714E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9" creationId="{865F6790-5C5F-479C-B709-304D1175F8E6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10" creationId="{84C6DE83-B406-4474-803D-A8052C1E3015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11" creationId="{100CF020-694C-4ED4-A613-B691434BA590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12" creationId="{F8240CDD-14E3-4C8F-A7EA-21066A86CAAF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13" creationId="{92904386-CE8B-4265-BD26-32D37D5F4FB7}"/>
          </ac:cxnSpMkLst>
        </pc:cxnChg>
        <pc:cxnChg chg="add del mod">
          <ac:chgData name="이동건" userId="4ad090f6-dadd-4301-b5d0-883b88f508af" providerId="ADAL" clId="{A724DCBF-5B01-4D27-A7C2-8DEFE99425B6}" dt="2022-06-29T03:30:46.916" v="10558" actId="478"/>
          <ac:cxnSpMkLst>
            <pc:docMk/>
            <pc:sldMk cId="1435002166" sldId="12858"/>
            <ac:cxnSpMk id="15" creationId="{DB44C7EA-EAA4-4712-AA95-CCE80AEC8DCA}"/>
          </ac:cxnSpMkLst>
        </pc:cxnChg>
        <pc:cxnChg chg="add del mod">
          <ac:chgData name="이동건" userId="4ad090f6-dadd-4301-b5d0-883b88f508af" providerId="ADAL" clId="{A724DCBF-5B01-4D27-A7C2-8DEFE99425B6}" dt="2022-06-29T03:30:50.615" v="10559" actId="478"/>
          <ac:cxnSpMkLst>
            <pc:docMk/>
            <pc:sldMk cId="1435002166" sldId="12858"/>
            <ac:cxnSpMk id="16" creationId="{047D7A87-7955-4D0A-84CC-7747FCCA3C9B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17" creationId="{A9ECDEA3-2F61-4296-ACCF-1284DA6F241E}"/>
          </ac:cxnSpMkLst>
        </pc:cxnChg>
        <pc:cxnChg chg="add del mod">
          <ac:chgData name="이동건" userId="4ad090f6-dadd-4301-b5d0-883b88f508af" providerId="ADAL" clId="{A724DCBF-5B01-4D27-A7C2-8DEFE99425B6}" dt="2022-06-29T03:31:49.352" v="10577" actId="478"/>
          <ac:cxnSpMkLst>
            <pc:docMk/>
            <pc:sldMk cId="1435002166" sldId="12858"/>
            <ac:cxnSpMk id="19" creationId="{584D63D8-E5E5-451D-A13D-750435FCD45B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21" creationId="{3AA4ADD8-7F04-4A21-9A8C-84D52B1C671D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22" creationId="{83AC024A-C198-404D-B0EC-25120FDBF1E9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23" creationId="{9B68FFC1-5B84-4997-B3EC-31CD2AFC4EE4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24" creationId="{CD29B8D4-A615-4479-8DFA-7592B17C4BA2}"/>
          </ac:cxnSpMkLst>
        </pc:cxnChg>
        <pc:cxnChg chg="add del mod">
          <ac:chgData name="이동건" userId="4ad090f6-dadd-4301-b5d0-883b88f508af" providerId="ADAL" clId="{A724DCBF-5B01-4D27-A7C2-8DEFE99425B6}" dt="2022-06-29T03:31:48.588" v="10576" actId="478"/>
          <ac:cxnSpMkLst>
            <pc:docMk/>
            <pc:sldMk cId="1435002166" sldId="12858"/>
            <ac:cxnSpMk id="31" creationId="{D6B6DC5C-F8BE-43A5-967E-B320844F8DF2}"/>
          </ac:cxnSpMkLst>
        </pc:cxnChg>
        <pc:cxnChg chg="add del mod">
          <ac:chgData name="이동건" userId="4ad090f6-dadd-4301-b5d0-883b88f508af" providerId="ADAL" clId="{A724DCBF-5B01-4D27-A7C2-8DEFE99425B6}" dt="2022-06-29T03:30:44.719" v="10556" actId="478"/>
          <ac:cxnSpMkLst>
            <pc:docMk/>
            <pc:sldMk cId="1435002166" sldId="12858"/>
            <ac:cxnSpMk id="32" creationId="{7C7E15F3-80A0-40BE-AA59-6CA1DBC5CDAF}"/>
          </ac:cxnSpMkLst>
        </pc:cxnChg>
        <pc:cxnChg chg="add del mod">
          <ac:chgData name="이동건" userId="4ad090f6-dadd-4301-b5d0-883b88f508af" providerId="ADAL" clId="{A724DCBF-5B01-4D27-A7C2-8DEFE99425B6}" dt="2022-06-29T03:30:53.618" v="10560" actId="478"/>
          <ac:cxnSpMkLst>
            <pc:docMk/>
            <pc:sldMk cId="1435002166" sldId="12858"/>
            <ac:cxnSpMk id="38" creationId="{78937DD0-D333-4EEA-A3EF-622041636A3D}"/>
          </ac:cxnSpMkLst>
        </pc:cxnChg>
        <pc:cxnChg chg="add del mod">
          <ac:chgData name="이동건" userId="4ad090f6-dadd-4301-b5d0-883b88f508af" providerId="ADAL" clId="{A724DCBF-5B01-4D27-A7C2-8DEFE99425B6}" dt="2022-06-29T03:31:31.552" v="10570" actId="478"/>
          <ac:cxnSpMkLst>
            <pc:docMk/>
            <pc:sldMk cId="1435002166" sldId="12858"/>
            <ac:cxnSpMk id="39" creationId="{2BE9EC79-A9EF-479D-A964-A68EE57F8EFA}"/>
          </ac:cxnSpMkLst>
        </pc:cxnChg>
        <pc:cxnChg chg="add del mod">
          <ac:chgData name="이동건" userId="4ad090f6-dadd-4301-b5d0-883b88f508af" providerId="ADAL" clId="{A724DCBF-5B01-4D27-A7C2-8DEFE99425B6}" dt="2022-06-29T03:31:30.444" v="10569" actId="478"/>
          <ac:cxnSpMkLst>
            <pc:docMk/>
            <pc:sldMk cId="1435002166" sldId="12858"/>
            <ac:cxnSpMk id="40" creationId="{963E308B-6677-4CB8-9CBE-4B2E0F76CE6C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41" creationId="{FCAA9B2E-674F-4CAA-9E69-25B03621124F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42" creationId="{6225B43B-A797-4E82-866A-6D9B0E6DEA07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43" creationId="{23CE1BCC-D4A6-4F7B-B64F-438E5A05C96C}"/>
          </ac:cxnSpMkLst>
        </pc:cxnChg>
        <pc:cxnChg chg="add del mod">
          <ac:chgData name="이동건" userId="4ad090f6-dadd-4301-b5d0-883b88f508af" providerId="ADAL" clId="{A724DCBF-5B01-4D27-A7C2-8DEFE99425B6}" dt="2022-06-29T03:30:45.431" v="10557" actId="478"/>
          <ac:cxnSpMkLst>
            <pc:docMk/>
            <pc:sldMk cId="1435002166" sldId="12858"/>
            <ac:cxnSpMk id="44" creationId="{F24ED694-3587-4E09-B36E-C368BB851C1B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53" creationId="{492B23A9-1F19-4A47-A488-215D2FD09C7C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54" creationId="{55BD2CBC-0D8A-4AA5-8BC6-C9C0B66A579E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57" creationId="{9300298A-F577-49A9-837E-042957A91D08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58" creationId="{A0F5D662-4144-450F-B375-D63A0DC8829E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59" creationId="{D5CDB6BE-735D-40B2-AD8D-12B19F8D5D1F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0" creationId="{D5BA9A21-0736-486A-95BB-B4F0A5F90847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1" creationId="{ED839563-891E-46A5-B7F4-42E6D7083EAE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2" creationId="{B3A193E7-D3C5-423E-A9B0-35265484F6EB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3" creationId="{500F4A81-30CC-4357-ADA2-373187B6E8BA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4" creationId="{2ECACABE-B3C0-44B9-B788-239F3CC69EAD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5" creationId="{12811B2B-0509-425D-A3E4-38F49813E9A8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6" creationId="{33ED043D-40C7-46A1-873E-37D67F297741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7" creationId="{0A9841B5-485F-4711-84F6-DE162BBC7802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8" creationId="{A81F2C29-8E97-4199-9DFD-F1222D4DD11D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9" creationId="{0A88675A-DD9B-46DD-ADC0-54D163C6AA59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70" creationId="{E191EF3B-4CBC-46D3-8240-F17BCEC71B19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71" creationId="{E5B239DD-EF72-4332-8FEF-4629BA852F6A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72" creationId="{8B307306-FD92-4316-99AE-1E70238322EC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88" creationId="{AFD53FCD-E07D-4AAB-B99C-59FB21E3074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23-01-11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85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04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3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916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14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2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0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0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2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971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2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92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31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74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06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23-01-11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F5397C2D-2A68-4462-B417-EB3C8054F44F}" type="datetime1">
              <a:rPr lang="ko-KR" altLang="en-US" smtClean="0"/>
              <a:t>23-01-11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23-01-11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jpg"/><Relationship Id="rId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30.emf"/><Relationship Id="rId4" Type="http://schemas.openxmlformats.org/officeDocument/2006/relationships/image" Target="../media/image9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0.emf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59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Infineon XY Cal code </a:t>
            </a:r>
            <a:r>
              <a:rPr lang="ko-KR" altLang="en-US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분석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259D5B-B65F-4853-9D3F-DDADACD959BF}"/>
              </a:ext>
            </a:extLst>
          </p:cNvPr>
          <p:cNvSpPr/>
          <p:nvPr/>
        </p:nvSpPr>
        <p:spPr>
          <a:xfrm>
            <a:off x="101721" y="876693"/>
            <a:ext cx="1585677" cy="531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Infineon</a:t>
            </a:r>
            <a:r>
              <a:rPr lang="ko-KR" altLang="en-US" dirty="0"/>
              <a:t>는 어떻게 </a:t>
            </a:r>
            <a:r>
              <a:rPr lang="en-US" altLang="ko-KR" dirty="0"/>
              <a:t>1</a:t>
            </a:r>
            <a:r>
              <a:rPr lang="ko-KR" altLang="en-US" dirty="0"/>
              <a:t>장만으로 </a:t>
            </a:r>
            <a:r>
              <a:rPr lang="en-US" altLang="ko-KR" dirty="0"/>
              <a:t>XY Cal</a:t>
            </a:r>
            <a:r>
              <a:rPr lang="ko-KR" altLang="en-US" dirty="0"/>
              <a:t>을 할 수 있었는가</a:t>
            </a:r>
            <a:r>
              <a:rPr lang="en-US" altLang="ko-KR" dirty="0"/>
              <a:t>?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1E1F06-04A3-4ACF-B1B5-EB0CB8052D2E}"/>
              </a:ext>
            </a:extLst>
          </p:cNvPr>
          <p:cNvSpPr txBox="1"/>
          <p:nvPr/>
        </p:nvSpPr>
        <p:spPr>
          <a:xfrm>
            <a:off x="156187" y="1037927"/>
            <a:ext cx="1401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Lens Calibration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4C9773-5801-4C9D-8AFB-C0E3C741B0F3}"/>
              </a:ext>
            </a:extLst>
          </p:cNvPr>
          <p:cNvSpPr txBox="1"/>
          <p:nvPr/>
        </p:nvSpPr>
        <p:spPr>
          <a:xfrm>
            <a:off x="233695" y="1750146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Calculate Pattern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74DA02-FDC3-4A45-A885-DD083616ACCF}"/>
              </a:ext>
            </a:extLst>
          </p:cNvPr>
          <p:cNvSpPr txBox="1"/>
          <p:nvPr/>
        </p:nvSpPr>
        <p:spPr>
          <a:xfrm>
            <a:off x="233695" y="2619653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Detect Pattern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B24FE8-F404-4980-B337-3693CD96A9C2}"/>
              </a:ext>
            </a:extLst>
          </p:cNvPr>
          <p:cNvSpPr txBox="1"/>
          <p:nvPr/>
        </p:nvSpPr>
        <p:spPr>
          <a:xfrm>
            <a:off x="233695" y="3489160"/>
            <a:ext cx="1246311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Pattern matching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D77700-410C-4367-B7B7-8BA972B29B1B}"/>
              </a:ext>
            </a:extLst>
          </p:cNvPr>
          <p:cNvSpPr txBox="1"/>
          <p:nvPr/>
        </p:nvSpPr>
        <p:spPr>
          <a:xfrm>
            <a:off x="233695" y="4358667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Fitting parameters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6A49D1-C16B-473A-BA6C-34860B222CB6}"/>
              </a:ext>
            </a:extLst>
          </p:cNvPr>
          <p:cNvSpPr txBox="1"/>
          <p:nvPr/>
        </p:nvSpPr>
        <p:spPr>
          <a:xfrm>
            <a:off x="233695" y="5228175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Make ground truth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850BE5-C72D-4F3D-AD67-572677FA1175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856851" y="2273366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6341B2D-1A7E-4C5C-AE32-43708B39D21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856851" y="3142873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05C39F-E525-4998-8E90-71A8E244892A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856851" y="4012380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7CD9F11-BA8E-4926-A609-AA3892EBA3C5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856851" y="4881887"/>
            <a:ext cx="0" cy="346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2E3F88-4222-47DE-9279-8DA21499D897}"/>
              </a:ext>
            </a:extLst>
          </p:cNvPr>
          <p:cNvGrpSpPr/>
          <p:nvPr/>
        </p:nvGrpSpPr>
        <p:grpSpPr>
          <a:xfrm>
            <a:off x="2103162" y="1652873"/>
            <a:ext cx="1765787" cy="1874375"/>
            <a:chOff x="5728722" y="1991093"/>
            <a:chExt cx="1200680" cy="1034603"/>
          </a:xfrm>
          <a:scene3d>
            <a:camera prst="isometricRightUp"/>
            <a:lightRig rig="threePt" dir="t"/>
          </a:scene3d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F223CEB-282A-4972-AAB7-D8E498177644}"/>
                </a:ext>
              </a:extLst>
            </p:cNvPr>
            <p:cNvSpPr/>
            <p:nvPr/>
          </p:nvSpPr>
          <p:spPr>
            <a:xfrm>
              <a:off x="5728722" y="1991093"/>
              <a:ext cx="1200680" cy="10346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385F6B2-ECDB-4195-9850-577134339958}"/>
                </a:ext>
              </a:extLst>
            </p:cNvPr>
            <p:cNvSpPr/>
            <p:nvPr/>
          </p:nvSpPr>
          <p:spPr>
            <a:xfrm>
              <a:off x="5815664" y="2064630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9CA3090-56BF-4A6D-8E26-2F094DAC8FE6}"/>
                </a:ext>
              </a:extLst>
            </p:cNvPr>
            <p:cNvSpPr/>
            <p:nvPr/>
          </p:nvSpPr>
          <p:spPr>
            <a:xfrm>
              <a:off x="6063734" y="2064630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CA17CDD-8C7C-4374-BFBC-523988084A7F}"/>
                </a:ext>
              </a:extLst>
            </p:cNvPr>
            <p:cNvSpPr/>
            <p:nvPr/>
          </p:nvSpPr>
          <p:spPr>
            <a:xfrm>
              <a:off x="6311802" y="2064630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B06DBF7-1C73-47EA-9EB5-5359B19A8566}"/>
                </a:ext>
              </a:extLst>
            </p:cNvPr>
            <p:cNvSpPr/>
            <p:nvPr/>
          </p:nvSpPr>
          <p:spPr>
            <a:xfrm>
              <a:off x="6559870" y="2064630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7F2AD21-9715-4AF6-80E3-904DD93BF669}"/>
                </a:ext>
              </a:extLst>
            </p:cNvPr>
            <p:cNvSpPr/>
            <p:nvPr/>
          </p:nvSpPr>
          <p:spPr>
            <a:xfrm>
              <a:off x="6807940" y="2064631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CA79A92-7E25-4DE1-8269-DBC41429C854}"/>
                </a:ext>
              </a:extLst>
            </p:cNvPr>
            <p:cNvSpPr/>
            <p:nvPr/>
          </p:nvSpPr>
          <p:spPr>
            <a:xfrm>
              <a:off x="5815664" y="227022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BFFF59C-4CB8-4662-83DD-C58514659D85}"/>
                </a:ext>
              </a:extLst>
            </p:cNvPr>
            <p:cNvSpPr/>
            <p:nvPr/>
          </p:nvSpPr>
          <p:spPr>
            <a:xfrm>
              <a:off x="6063734" y="227022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4C79E62-C39E-46B3-A9EB-E631BAD37CEA}"/>
                </a:ext>
              </a:extLst>
            </p:cNvPr>
            <p:cNvSpPr/>
            <p:nvPr/>
          </p:nvSpPr>
          <p:spPr>
            <a:xfrm>
              <a:off x="6311802" y="227022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712F2EC-2517-4481-8543-6398F65DFCD1}"/>
                </a:ext>
              </a:extLst>
            </p:cNvPr>
            <p:cNvSpPr/>
            <p:nvPr/>
          </p:nvSpPr>
          <p:spPr>
            <a:xfrm>
              <a:off x="6559870" y="227022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3972E50-61A7-4A21-B9E2-5E539FBF0459}"/>
                </a:ext>
              </a:extLst>
            </p:cNvPr>
            <p:cNvSpPr/>
            <p:nvPr/>
          </p:nvSpPr>
          <p:spPr>
            <a:xfrm>
              <a:off x="6807940" y="227022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FEC759-416E-4776-915E-0666F60FD905}"/>
                </a:ext>
              </a:extLst>
            </p:cNvPr>
            <p:cNvSpPr/>
            <p:nvPr/>
          </p:nvSpPr>
          <p:spPr>
            <a:xfrm>
              <a:off x="5815664" y="248261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C786B70-F63F-456C-BEBF-71DBBA417B4E}"/>
                </a:ext>
              </a:extLst>
            </p:cNvPr>
            <p:cNvSpPr/>
            <p:nvPr/>
          </p:nvSpPr>
          <p:spPr>
            <a:xfrm>
              <a:off x="6063734" y="248261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208F4FA-1998-4126-9A40-7390C380C085}"/>
                </a:ext>
              </a:extLst>
            </p:cNvPr>
            <p:cNvSpPr/>
            <p:nvPr/>
          </p:nvSpPr>
          <p:spPr>
            <a:xfrm>
              <a:off x="6311802" y="248261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269A1D3-8959-435D-9DA6-315FE66488EC}"/>
                </a:ext>
              </a:extLst>
            </p:cNvPr>
            <p:cNvSpPr/>
            <p:nvPr/>
          </p:nvSpPr>
          <p:spPr>
            <a:xfrm>
              <a:off x="6559870" y="248261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30D0264-5BA2-444E-A6F1-B56ECA3EB658}"/>
                </a:ext>
              </a:extLst>
            </p:cNvPr>
            <p:cNvSpPr/>
            <p:nvPr/>
          </p:nvSpPr>
          <p:spPr>
            <a:xfrm>
              <a:off x="6807943" y="2482615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0BEC5E3-C430-4839-9478-6EC1368A3F01}"/>
                </a:ext>
              </a:extLst>
            </p:cNvPr>
            <p:cNvSpPr/>
            <p:nvPr/>
          </p:nvSpPr>
          <p:spPr>
            <a:xfrm>
              <a:off x="5815667" y="269501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FCBCB63-FFD3-4A24-9B29-452E6ECED0C8}"/>
                </a:ext>
              </a:extLst>
            </p:cNvPr>
            <p:cNvSpPr/>
            <p:nvPr/>
          </p:nvSpPr>
          <p:spPr>
            <a:xfrm>
              <a:off x="6063737" y="269501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6A87DD2-42C4-43F3-9F47-1F15F61FD21B}"/>
                </a:ext>
              </a:extLst>
            </p:cNvPr>
            <p:cNvSpPr/>
            <p:nvPr/>
          </p:nvSpPr>
          <p:spPr>
            <a:xfrm>
              <a:off x="6311805" y="269501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5E982D6-B8D8-4370-978C-C82C137007D2}"/>
                </a:ext>
              </a:extLst>
            </p:cNvPr>
            <p:cNvSpPr/>
            <p:nvPr/>
          </p:nvSpPr>
          <p:spPr>
            <a:xfrm>
              <a:off x="6559874" y="269500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9AF3C51-9A0D-47B8-A0D2-A9172D1CB112}"/>
                </a:ext>
              </a:extLst>
            </p:cNvPr>
            <p:cNvSpPr/>
            <p:nvPr/>
          </p:nvSpPr>
          <p:spPr>
            <a:xfrm>
              <a:off x="6807942" y="269501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A18E422-DF2E-43E8-AC7C-0DEECE665CA0}"/>
                </a:ext>
              </a:extLst>
            </p:cNvPr>
            <p:cNvSpPr/>
            <p:nvPr/>
          </p:nvSpPr>
          <p:spPr>
            <a:xfrm>
              <a:off x="5815664" y="290740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168C2B4-AF63-4AC3-BB18-CBAEBF5932E3}"/>
                </a:ext>
              </a:extLst>
            </p:cNvPr>
            <p:cNvSpPr/>
            <p:nvPr/>
          </p:nvSpPr>
          <p:spPr>
            <a:xfrm>
              <a:off x="6063734" y="290740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34CF785-F5E4-45AA-A0C7-6DB31F5C5BC2}"/>
                </a:ext>
              </a:extLst>
            </p:cNvPr>
            <p:cNvSpPr/>
            <p:nvPr/>
          </p:nvSpPr>
          <p:spPr>
            <a:xfrm>
              <a:off x="6311801" y="290740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802D98C-58AA-44C2-B7A6-EBC7F28D543B}"/>
                </a:ext>
              </a:extLst>
            </p:cNvPr>
            <p:cNvSpPr/>
            <p:nvPr/>
          </p:nvSpPr>
          <p:spPr>
            <a:xfrm>
              <a:off x="6559868" y="2907389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7141BA8-B56A-4961-BC0C-A8BFC75DD977}"/>
                </a:ext>
              </a:extLst>
            </p:cNvPr>
            <p:cNvSpPr/>
            <p:nvPr/>
          </p:nvSpPr>
          <p:spPr>
            <a:xfrm>
              <a:off x="6807847" y="290742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7B6EB0-5CF9-4D6B-A015-F02EA693695F}"/>
              </a:ext>
            </a:extLst>
          </p:cNvPr>
          <p:cNvCxnSpPr>
            <a:cxnSpLocks/>
          </p:cNvCxnSpPr>
          <p:nvPr/>
        </p:nvCxnSpPr>
        <p:spPr>
          <a:xfrm flipV="1">
            <a:off x="2408408" y="2284072"/>
            <a:ext cx="3001792" cy="14436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7817570-4A44-4A96-8B18-A15ACB59E85E}"/>
              </a:ext>
            </a:extLst>
          </p:cNvPr>
          <p:cNvCxnSpPr>
            <a:cxnSpLocks/>
          </p:cNvCxnSpPr>
          <p:nvPr/>
        </p:nvCxnSpPr>
        <p:spPr>
          <a:xfrm>
            <a:off x="3582187" y="1427463"/>
            <a:ext cx="1828013" cy="6336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94F9BF-FD4F-4124-9B06-12367861F523}"/>
              </a:ext>
            </a:extLst>
          </p:cNvPr>
          <p:cNvCxnSpPr>
            <a:cxnSpLocks/>
          </p:cNvCxnSpPr>
          <p:nvPr/>
        </p:nvCxnSpPr>
        <p:spPr>
          <a:xfrm flipV="1">
            <a:off x="2413264" y="2167707"/>
            <a:ext cx="2996936" cy="21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94F68E1B-B754-46F3-8944-09EA911FDA7F}"/>
              </a:ext>
            </a:extLst>
          </p:cNvPr>
          <p:cNvSpPr/>
          <p:nvPr/>
        </p:nvSpPr>
        <p:spPr>
          <a:xfrm>
            <a:off x="5485810" y="2007456"/>
            <a:ext cx="368800" cy="3688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 extrusionH="177800" prstMaterial="dkEdge">
            <a:bevelT w="254000" h="254000"/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C9F0088-47B5-438E-85B8-47CBC05B9898}"/>
                  </a:ext>
                </a:extLst>
              </p:cNvPr>
              <p:cNvSpPr txBox="1"/>
              <p:nvPr/>
            </p:nvSpPr>
            <p:spPr>
              <a:xfrm>
                <a:off x="1871066" y="3765959"/>
                <a:ext cx="5895909" cy="1671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400" dirty="0"/>
                  <a:t>Reference 3D </a:t>
                </a:r>
                <a:r>
                  <a:rPr lang="ko-KR" altLang="en-US" sz="1400" dirty="0"/>
                  <a:t>좌표를 </a:t>
                </a:r>
                <a:r>
                  <a:rPr lang="en-US" altLang="ko-KR" sz="1400" dirty="0"/>
                  <a:t>2D image plane </a:t>
                </a:r>
                <a:r>
                  <a:rPr lang="ko-KR" altLang="en-US" sz="1400" dirty="0"/>
                  <a:t>에 </a:t>
                </a:r>
                <a:r>
                  <a:rPr lang="ko-KR" altLang="en-US" sz="1400" dirty="0" err="1"/>
                  <a:t>정사영</a:t>
                </a:r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 err="1"/>
                  <a:t>정사영된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reference 2D </a:t>
                </a:r>
                <a:r>
                  <a:rPr lang="ko-KR" altLang="en-US" sz="1400" dirty="0"/>
                  <a:t>좌표의 평균 값을 구함</a:t>
                </a:r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/>
                  <a:t>평균 값 중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290&lt;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&lt;350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210&lt;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&lt;270</m:t>
                    </m:r>
                  </m:oMath>
                </a14:m>
                <a:r>
                  <a:rPr lang="ko-KR" altLang="en-US" sz="1400" dirty="0"/>
                  <a:t> 인 경우를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라고 가정</a:t>
                </a:r>
                <a:r>
                  <a:rPr lang="en-US" altLang="ko-KR" sz="1400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/>
                  <a:t>수정된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400" dirty="0"/>
                  <a:t> 이용해 다시 </a:t>
                </a:r>
                <a:r>
                  <a:rPr lang="en-US" altLang="ko-KR" sz="1400" dirty="0"/>
                  <a:t>3D</a:t>
                </a:r>
                <a:r>
                  <a:rPr lang="ko-KR" altLang="en-US" sz="1400" dirty="0"/>
                  <a:t>를 </a:t>
                </a:r>
                <a:r>
                  <a:rPr lang="en-US" altLang="ko-KR" sz="1400" dirty="0"/>
                  <a:t>2D </a:t>
                </a:r>
                <a:r>
                  <a:rPr lang="ko-KR" altLang="en-US" sz="1400" dirty="0"/>
                  <a:t>로 </a:t>
                </a:r>
                <a:r>
                  <a:rPr lang="ko-KR" altLang="en-US" sz="1400" dirty="0" err="1"/>
                  <a:t>정사영</a:t>
                </a:r>
                <a:r>
                  <a:rPr lang="en-US" altLang="ko-KR" sz="1400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/>
                  <a:t>이 후 </a:t>
                </a:r>
                <a:r>
                  <a:rPr lang="en-US" altLang="ko-KR" sz="1400" dirty="0"/>
                  <a:t>2D </a:t>
                </a:r>
                <a:r>
                  <a:rPr lang="ko-KR" altLang="en-US" sz="1400" dirty="0" err="1"/>
                  <a:t>좌표값을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reference 2D </a:t>
                </a:r>
                <a:r>
                  <a:rPr lang="ko-KR" altLang="en-US" sz="1400" dirty="0" err="1"/>
                  <a:t>좌표값으로</a:t>
                </a:r>
                <a:r>
                  <a:rPr lang="ko-KR" altLang="en-US" sz="1400" dirty="0"/>
                  <a:t> 사용함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C9F0088-47B5-438E-85B8-47CBC05B9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66" y="3765959"/>
                <a:ext cx="5895909" cy="1671933"/>
              </a:xfrm>
              <a:prstGeom prst="rect">
                <a:avLst/>
              </a:prstGeom>
              <a:blipFill>
                <a:blip r:embed="rId3"/>
                <a:stretch>
                  <a:fillRect l="-310" b="-2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0CF8E62-4C38-4B2F-B73E-4FA66A529BA7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766060" y="2191856"/>
            <a:ext cx="2719750" cy="781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0A391F2E-2446-42F5-BCE0-782EE3E43085}"/>
              </a:ext>
            </a:extLst>
          </p:cNvPr>
          <p:cNvGrpSpPr/>
          <p:nvPr/>
        </p:nvGrpSpPr>
        <p:grpSpPr>
          <a:xfrm>
            <a:off x="6327284" y="1659814"/>
            <a:ext cx="2526272" cy="1684095"/>
            <a:chOff x="5068420" y="5323108"/>
            <a:chExt cx="1256950" cy="7531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FB1BB4D-5CC7-4D2C-B18C-A21691CD9460}"/>
                </a:ext>
              </a:extLst>
            </p:cNvPr>
            <p:cNvSpPr/>
            <p:nvPr/>
          </p:nvSpPr>
          <p:spPr>
            <a:xfrm>
              <a:off x="5068420" y="5323108"/>
              <a:ext cx="1256950" cy="7531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59AA25F-C25A-4144-BBF5-2663073FD043}"/>
                </a:ext>
              </a:extLst>
            </p:cNvPr>
            <p:cNvSpPr/>
            <p:nvPr/>
          </p:nvSpPr>
          <p:spPr>
            <a:xfrm>
              <a:off x="5131705" y="5376637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472448B-B5A5-4CD0-AA38-84ECC8E1B09D}"/>
                </a:ext>
              </a:extLst>
            </p:cNvPr>
            <p:cNvSpPr/>
            <p:nvPr/>
          </p:nvSpPr>
          <p:spPr>
            <a:xfrm>
              <a:off x="5312274" y="5376637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42C18EC-F581-4395-9CFA-8B3411039746}"/>
                </a:ext>
              </a:extLst>
            </p:cNvPr>
            <p:cNvSpPr/>
            <p:nvPr/>
          </p:nvSpPr>
          <p:spPr>
            <a:xfrm>
              <a:off x="5492842" y="5376637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9FA8C24A-7713-4D08-A8B5-A7D3C77D06C6}"/>
                </a:ext>
              </a:extLst>
            </p:cNvPr>
            <p:cNvSpPr/>
            <p:nvPr/>
          </p:nvSpPr>
          <p:spPr>
            <a:xfrm>
              <a:off x="5673411" y="5376637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E62EF438-4E26-4288-95C3-07938E0F4F1A}"/>
                </a:ext>
              </a:extLst>
            </p:cNvPr>
            <p:cNvSpPr/>
            <p:nvPr/>
          </p:nvSpPr>
          <p:spPr>
            <a:xfrm>
              <a:off x="5853979" y="5376637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B1BCD93-4980-47CC-8D47-24197245885D}"/>
                </a:ext>
              </a:extLst>
            </p:cNvPr>
            <p:cNvSpPr/>
            <p:nvPr/>
          </p:nvSpPr>
          <p:spPr>
            <a:xfrm>
              <a:off x="6034548" y="5376637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4AFA102E-A925-4D9A-9D61-25A0C022C268}"/>
                </a:ext>
              </a:extLst>
            </p:cNvPr>
            <p:cNvSpPr/>
            <p:nvPr/>
          </p:nvSpPr>
          <p:spPr>
            <a:xfrm>
              <a:off x="6215115" y="5376637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002FE45-6F42-46DC-A848-BDCEA430CBDD}"/>
                </a:ext>
              </a:extLst>
            </p:cNvPr>
            <p:cNvSpPr/>
            <p:nvPr/>
          </p:nvSpPr>
          <p:spPr>
            <a:xfrm>
              <a:off x="5131705" y="552628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219DDDF2-11B3-4242-8207-277C8AE56762}"/>
                </a:ext>
              </a:extLst>
            </p:cNvPr>
            <p:cNvSpPr/>
            <p:nvPr/>
          </p:nvSpPr>
          <p:spPr>
            <a:xfrm>
              <a:off x="5312274" y="552628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0192F7D5-5D4F-4C51-AFA5-1F42BCC4CD9A}"/>
                </a:ext>
              </a:extLst>
            </p:cNvPr>
            <p:cNvSpPr/>
            <p:nvPr/>
          </p:nvSpPr>
          <p:spPr>
            <a:xfrm>
              <a:off x="5492842" y="552628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3960BE1-AAB1-4A0F-B10B-0BF580999D46}"/>
                </a:ext>
              </a:extLst>
            </p:cNvPr>
            <p:cNvSpPr/>
            <p:nvPr/>
          </p:nvSpPr>
          <p:spPr>
            <a:xfrm>
              <a:off x="5673411" y="552628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B5C7F4DA-CC29-4314-898B-3C6EDD60617E}"/>
                </a:ext>
              </a:extLst>
            </p:cNvPr>
            <p:cNvSpPr/>
            <p:nvPr/>
          </p:nvSpPr>
          <p:spPr>
            <a:xfrm>
              <a:off x="5853979" y="552628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C695932B-424B-4C18-9818-0E892E76FD8D}"/>
                </a:ext>
              </a:extLst>
            </p:cNvPr>
            <p:cNvSpPr/>
            <p:nvPr/>
          </p:nvSpPr>
          <p:spPr>
            <a:xfrm>
              <a:off x="6034548" y="552628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44DFFA96-CF2E-40BF-AFE1-2618883D5D0C}"/>
                </a:ext>
              </a:extLst>
            </p:cNvPr>
            <p:cNvSpPr/>
            <p:nvPr/>
          </p:nvSpPr>
          <p:spPr>
            <a:xfrm>
              <a:off x="6215115" y="552628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5DF86124-409A-4A21-A6AE-A7E405863CD7}"/>
                </a:ext>
              </a:extLst>
            </p:cNvPr>
            <p:cNvSpPr/>
            <p:nvPr/>
          </p:nvSpPr>
          <p:spPr>
            <a:xfrm>
              <a:off x="5131705" y="5680894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D958BD58-4E3C-4F0D-B98C-2EBD627CFBB3}"/>
                </a:ext>
              </a:extLst>
            </p:cNvPr>
            <p:cNvSpPr/>
            <p:nvPr/>
          </p:nvSpPr>
          <p:spPr>
            <a:xfrm>
              <a:off x="5312274" y="5680894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896391DC-CDE4-4D02-A017-38077626C53D}"/>
                </a:ext>
              </a:extLst>
            </p:cNvPr>
            <p:cNvSpPr/>
            <p:nvPr/>
          </p:nvSpPr>
          <p:spPr>
            <a:xfrm>
              <a:off x="5492842" y="5680894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3494438A-FFB4-44CA-AE5B-17F2D5E01772}"/>
                </a:ext>
              </a:extLst>
            </p:cNvPr>
            <p:cNvSpPr/>
            <p:nvPr/>
          </p:nvSpPr>
          <p:spPr>
            <a:xfrm>
              <a:off x="5853979" y="5680894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6A9B53A8-1FEF-46F3-85D9-CC4EB961BF12}"/>
                </a:ext>
              </a:extLst>
            </p:cNvPr>
            <p:cNvSpPr/>
            <p:nvPr/>
          </p:nvSpPr>
          <p:spPr>
            <a:xfrm>
              <a:off x="6034548" y="5680894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83C96405-3468-4A43-B8F4-4FB468A4C227}"/>
                </a:ext>
              </a:extLst>
            </p:cNvPr>
            <p:cNvSpPr/>
            <p:nvPr/>
          </p:nvSpPr>
          <p:spPr>
            <a:xfrm>
              <a:off x="6215115" y="5680894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72DB69F3-AB87-48EC-BBFF-888B3E59F1B4}"/>
                </a:ext>
              </a:extLst>
            </p:cNvPr>
            <p:cNvSpPr/>
            <p:nvPr/>
          </p:nvSpPr>
          <p:spPr>
            <a:xfrm>
              <a:off x="5131705" y="583549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22B8E6EF-1F94-48C3-821F-065A630DF5CA}"/>
                </a:ext>
              </a:extLst>
            </p:cNvPr>
            <p:cNvSpPr/>
            <p:nvPr/>
          </p:nvSpPr>
          <p:spPr>
            <a:xfrm>
              <a:off x="5312274" y="583549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D47B117-44B9-4401-BDA4-123BA8CC9A17}"/>
                </a:ext>
              </a:extLst>
            </p:cNvPr>
            <p:cNvSpPr/>
            <p:nvPr/>
          </p:nvSpPr>
          <p:spPr>
            <a:xfrm>
              <a:off x="5492842" y="583549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ADEA1E0-E5B5-489F-9F2D-22412917C181}"/>
                </a:ext>
              </a:extLst>
            </p:cNvPr>
            <p:cNvSpPr/>
            <p:nvPr/>
          </p:nvSpPr>
          <p:spPr>
            <a:xfrm>
              <a:off x="5673411" y="583549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67FD3229-E370-4578-A82E-3D33CD475A2E}"/>
                </a:ext>
              </a:extLst>
            </p:cNvPr>
            <p:cNvSpPr/>
            <p:nvPr/>
          </p:nvSpPr>
          <p:spPr>
            <a:xfrm>
              <a:off x="5853979" y="583549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7982002-85E8-45C7-BBC6-03ACD462F25E}"/>
                </a:ext>
              </a:extLst>
            </p:cNvPr>
            <p:cNvSpPr/>
            <p:nvPr/>
          </p:nvSpPr>
          <p:spPr>
            <a:xfrm>
              <a:off x="6034548" y="583549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D90DD2CE-81B1-4015-B2A7-C9F566F61827}"/>
                </a:ext>
              </a:extLst>
            </p:cNvPr>
            <p:cNvSpPr/>
            <p:nvPr/>
          </p:nvSpPr>
          <p:spPr>
            <a:xfrm>
              <a:off x="6215115" y="583549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FDD68E6-9DD1-49CC-B838-AA5ABB5C89FC}"/>
                </a:ext>
              </a:extLst>
            </p:cNvPr>
            <p:cNvSpPr/>
            <p:nvPr/>
          </p:nvSpPr>
          <p:spPr>
            <a:xfrm>
              <a:off x="5131705" y="5990103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96BFF8D3-CD41-46F6-8AA8-7BB4A3899469}"/>
                </a:ext>
              </a:extLst>
            </p:cNvPr>
            <p:cNvSpPr/>
            <p:nvPr/>
          </p:nvSpPr>
          <p:spPr>
            <a:xfrm>
              <a:off x="5312274" y="5990103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05A72876-7DFF-4EFA-933B-BAA9F8D44EDF}"/>
                </a:ext>
              </a:extLst>
            </p:cNvPr>
            <p:cNvSpPr/>
            <p:nvPr/>
          </p:nvSpPr>
          <p:spPr>
            <a:xfrm>
              <a:off x="5492842" y="5990103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FC2F508-A8F5-4E8D-B01D-1D32EB47E0EC}"/>
                </a:ext>
              </a:extLst>
            </p:cNvPr>
            <p:cNvSpPr/>
            <p:nvPr/>
          </p:nvSpPr>
          <p:spPr>
            <a:xfrm>
              <a:off x="5673411" y="5990103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B0EBDB9C-C36A-4DF8-8ECE-3B0EC175BE58}"/>
                </a:ext>
              </a:extLst>
            </p:cNvPr>
            <p:cNvSpPr/>
            <p:nvPr/>
          </p:nvSpPr>
          <p:spPr>
            <a:xfrm>
              <a:off x="5853979" y="5990103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30424A1-21B2-4C30-893F-9C5480C8782C}"/>
                </a:ext>
              </a:extLst>
            </p:cNvPr>
            <p:cNvSpPr/>
            <p:nvPr/>
          </p:nvSpPr>
          <p:spPr>
            <a:xfrm>
              <a:off x="6034548" y="5990103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5CC0C36-6F55-4C3B-9B61-42CB97D5A2C1}"/>
                </a:ext>
              </a:extLst>
            </p:cNvPr>
            <p:cNvSpPr/>
            <p:nvPr/>
          </p:nvSpPr>
          <p:spPr>
            <a:xfrm>
              <a:off x="6215115" y="5990103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11255A4E-F6D2-4478-8997-11EF524A77DE}"/>
              </a:ext>
            </a:extLst>
          </p:cNvPr>
          <p:cNvCxnSpPr>
            <a:cxnSpLocks/>
          </p:cNvCxnSpPr>
          <p:nvPr/>
        </p:nvCxnSpPr>
        <p:spPr>
          <a:xfrm>
            <a:off x="6480811" y="1694568"/>
            <a:ext cx="0" cy="1743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8BCE20AB-8862-4D4B-9F48-737E8E103362}"/>
              </a:ext>
            </a:extLst>
          </p:cNvPr>
          <p:cNvCxnSpPr>
            <a:cxnSpLocks/>
          </p:cNvCxnSpPr>
          <p:nvPr/>
        </p:nvCxnSpPr>
        <p:spPr>
          <a:xfrm>
            <a:off x="6395707" y="1813033"/>
            <a:ext cx="26324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>
            <a:extLst>
              <a:ext uri="{FF2B5EF4-FFF2-40B4-BE49-F238E27FC236}">
                <a16:creationId xmlns:a16="http://schemas.microsoft.com/office/drawing/2014/main" id="{A5882528-F697-40F0-9774-5BD16C0B003F}"/>
              </a:ext>
            </a:extLst>
          </p:cNvPr>
          <p:cNvSpPr/>
          <p:nvPr/>
        </p:nvSpPr>
        <p:spPr>
          <a:xfrm>
            <a:off x="6428143" y="3452636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9BBFF06-C4AE-47A7-87C0-7D49514E9153}"/>
              </a:ext>
            </a:extLst>
          </p:cNvPr>
          <p:cNvSpPr/>
          <p:nvPr/>
        </p:nvSpPr>
        <p:spPr>
          <a:xfrm>
            <a:off x="6456883" y="3452636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B626B45A-49E8-4286-A801-506F6CE3E061}"/>
              </a:ext>
            </a:extLst>
          </p:cNvPr>
          <p:cNvSpPr/>
          <p:nvPr/>
        </p:nvSpPr>
        <p:spPr>
          <a:xfrm>
            <a:off x="6485623" y="3452636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39F0503D-180B-435F-92FF-932DD7A89F5F}"/>
              </a:ext>
            </a:extLst>
          </p:cNvPr>
          <p:cNvSpPr/>
          <p:nvPr/>
        </p:nvSpPr>
        <p:spPr>
          <a:xfrm>
            <a:off x="6497587" y="3454989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C2A01E34-30BE-41F8-A6BF-F0476F316401}"/>
              </a:ext>
            </a:extLst>
          </p:cNvPr>
          <p:cNvSpPr/>
          <p:nvPr/>
        </p:nvSpPr>
        <p:spPr>
          <a:xfrm>
            <a:off x="6800616" y="3460378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181B321F-E3CB-453E-8446-6AB5E601B623}"/>
              </a:ext>
            </a:extLst>
          </p:cNvPr>
          <p:cNvSpPr/>
          <p:nvPr/>
        </p:nvSpPr>
        <p:spPr>
          <a:xfrm>
            <a:off x="6829356" y="3460378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0F0AFFC2-F016-40CC-826B-7BAF1142F09F}"/>
              </a:ext>
            </a:extLst>
          </p:cNvPr>
          <p:cNvSpPr/>
          <p:nvPr/>
        </p:nvSpPr>
        <p:spPr>
          <a:xfrm>
            <a:off x="6858096" y="3460378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D37F2F7-DA1F-4D8A-A445-A74267884761}"/>
              </a:ext>
            </a:extLst>
          </p:cNvPr>
          <p:cNvSpPr/>
          <p:nvPr/>
        </p:nvSpPr>
        <p:spPr>
          <a:xfrm>
            <a:off x="6870060" y="3462731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6CF26D6B-BECC-4ADA-A9B0-E6F56FB332DF}"/>
              </a:ext>
            </a:extLst>
          </p:cNvPr>
          <p:cNvSpPr/>
          <p:nvPr/>
        </p:nvSpPr>
        <p:spPr>
          <a:xfrm>
            <a:off x="7146755" y="3467789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E0538E86-EF63-4FA1-A0E9-7A13D16957C7}"/>
              </a:ext>
            </a:extLst>
          </p:cNvPr>
          <p:cNvSpPr/>
          <p:nvPr/>
        </p:nvSpPr>
        <p:spPr>
          <a:xfrm>
            <a:off x="7175495" y="3467789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01DA78F0-014E-47F3-A6CE-BDB3DD751922}"/>
              </a:ext>
            </a:extLst>
          </p:cNvPr>
          <p:cNvSpPr/>
          <p:nvPr/>
        </p:nvSpPr>
        <p:spPr>
          <a:xfrm>
            <a:off x="7204235" y="3467789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524DC45-785E-44DF-81BC-31536932B99B}"/>
              </a:ext>
            </a:extLst>
          </p:cNvPr>
          <p:cNvSpPr/>
          <p:nvPr/>
        </p:nvSpPr>
        <p:spPr>
          <a:xfrm>
            <a:off x="7216199" y="3470142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DDBC7031-7855-4536-8832-C45AA40D81B0}"/>
              </a:ext>
            </a:extLst>
          </p:cNvPr>
          <p:cNvSpPr/>
          <p:nvPr/>
        </p:nvSpPr>
        <p:spPr>
          <a:xfrm>
            <a:off x="7519228" y="3474029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F440DBB1-FE3A-407D-9402-D82918FE3E21}"/>
              </a:ext>
            </a:extLst>
          </p:cNvPr>
          <p:cNvSpPr/>
          <p:nvPr/>
        </p:nvSpPr>
        <p:spPr>
          <a:xfrm>
            <a:off x="7547968" y="3474029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81B86DA-B603-4B1F-A86F-2499F65CDAD6}"/>
              </a:ext>
            </a:extLst>
          </p:cNvPr>
          <p:cNvSpPr/>
          <p:nvPr/>
        </p:nvSpPr>
        <p:spPr>
          <a:xfrm>
            <a:off x="7576708" y="3474029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C01870A7-7AD6-4896-99F2-D29F3D97AC6C}"/>
              </a:ext>
            </a:extLst>
          </p:cNvPr>
          <p:cNvSpPr/>
          <p:nvPr/>
        </p:nvSpPr>
        <p:spPr>
          <a:xfrm>
            <a:off x="7588672" y="3476382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5A01DC11-D524-4540-AA42-E9A5B479E381}"/>
              </a:ext>
            </a:extLst>
          </p:cNvPr>
          <p:cNvSpPr/>
          <p:nvPr/>
        </p:nvSpPr>
        <p:spPr>
          <a:xfrm>
            <a:off x="7889358" y="3480762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EF4EC85A-B96A-438B-A5C3-F60A52176052}"/>
              </a:ext>
            </a:extLst>
          </p:cNvPr>
          <p:cNvSpPr/>
          <p:nvPr/>
        </p:nvSpPr>
        <p:spPr>
          <a:xfrm>
            <a:off x="7918098" y="3480762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0E5F0A3C-9F7C-4A44-A4EE-995492461BC4}"/>
              </a:ext>
            </a:extLst>
          </p:cNvPr>
          <p:cNvSpPr/>
          <p:nvPr/>
        </p:nvSpPr>
        <p:spPr>
          <a:xfrm>
            <a:off x="7946838" y="3480762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C8278E89-61C5-4853-9DAB-C3217317CC3D}"/>
              </a:ext>
            </a:extLst>
          </p:cNvPr>
          <p:cNvSpPr/>
          <p:nvPr/>
        </p:nvSpPr>
        <p:spPr>
          <a:xfrm>
            <a:off x="7958802" y="3483115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9D056F1B-A2B7-4753-B5AE-9163F848D837}"/>
              </a:ext>
            </a:extLst>
          </p:cNvPr>
          <p:cNvSpPr/>
          <p:nvPr/>
        </p:nvSpPr>
        <p:spPr>
          <a:xfrm>
            <a:off x="8242652" y="3487325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79D9B4A-DF13-4A4F-B3EF-ED78304784F2}"/>
              </a:ext>
            </a:extLst>
          </p:cNvPr>
          <p:cNvSpPr/>
          <p:nvPr/>
        </p:nvSpPr>
        <p:spPr>
          <a:xfrm>
            <a:off x="8271392" y="3487325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F229B5D6-B717-4128-9962-84C2A0765D04}"/>
              </a:ext>
            </a:extLst>
          </p:cNvPr>
          <p:cNvSpPr/>
          <p:nvPr/>
        </p:nvSpPr>
        <p:spPr>
          <a:xfrm>
            <a:off x="8300132" y="3487325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018624A4-65D1-4747-B357-048E372A6FED}"/>
              </a:ext>
            </a:extLst>
          </p:cNvPr>
          <p:cNvSpPr/>
          <p:nvPr/>
        </p:nvSpPr>
        <p:spPr>
          <a:xfrm>
            <a:off x="8312096" y="3489678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E9DF3DF0-7C99-4F8D-91A8-BFB053300D44}"/>
              </a:ext>
            </a:extLst>
          </p:cNvPr>
          <p:cNvSpPr/>
          <p:nvPr/>
        </p:nvSpPr>
        <p:spPr>
          <a:xfrm>
            <a:off x="8598349" y="3497541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0321DE94-21D3-455D-BAD6-199989642534}"/>
              </a:ext>
            </a:extLst>
          </p:cNvPr>
          <p:cNvSpPr/>
          <p:nvPr/>
        </p:nvSpPr>
        <p:spPr>
          <a:xfrm>
            <a:off x="8627089" y="3497541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4387AF4A-C1A9-42A3-8067-DBCC296C72F4}"/>
              </a:ext>
            </a:extLst>
          </p:cNvPr>
          <p:cNvSpPr/>
          <p:nvPr/>
        </p:nvSpPr>
        <p:spPr>
          <a:xfrm>
            <a:off x="8655829" y="3497541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839AC18-FDB4-4A54-9E26-815E1A397264}"/>
              </a:ext>
            </a:extLst>
          </p:cNvPr>
          <p:cNvSpPr/>
          <p:nvPr/>
        </p:nvSpPr>
        <p:spPr>
          <a:xfrm>
            <a:off x="8667793" y="3499894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628C02B9-28C9-45B8-AFA3-04CF6517B89A}"/>
              </a:ext>
            </a:extLst>
          </p:cNvPr>
          <p:cNvGrpSpPr/>
          <p:nvPr/>
        </p:nvGrpSpPr>
        <p:grpSpPr>
          <a:xfrm rot="5400000">
            <a:off x="9002390" y="3179484"/>
            <a:ext cx="122112" cy="60953"/>
            <a:chOff x="9115440" y="3691435"/>
            <a:chExt cx="122112" cy="60953"/>
          </a:xfrm>
        </p:grpSpPr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9BAF957F-D0F8-4B37-B708-5A90EA7FF14F}"/>
                </a:ext>
              </a:extLst>
            </p:cNvPr>
            <p:cNvSpPr/>
            <p:nvPr/>
          </p:nvSpPr>
          <p:spPr>
            <a:xfrm>
              <a:off x="9115440" y="3691435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17F6B504-B06C-4DE2-9B31-2FA3BFA5BC3A}"/>
                </a:ext>
              </a:extLst>
            </p:cNvPr>
            <p:cNvSpPr/>
            <p:nvPr/>
          </p:nvSpPr>
          <p:spPr>
            <a:xfrm>
              <a:off x="9144180" y="3691435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E2B2E91-DC35-4033-ACA6-58DED5F04AD5}"/>
                </a:ext>
              </a:extLst>
            </p:cNvPr>
            <p:cNvSpPr/>
            <p:nvPr/>
          </p:nvSpPr>
          <p:spPr>
            <a:xfrm>
              <a:off x="9172920" y="3691435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20900DED-843B-4AC5-8DC0-CA5FA935194D}"/>
                </a:ext>
              </a:extLst>
            </p:cNvPr>
            <p:cNvSpPr/>
            <p:nvPr/>
          </p:nvSpPr>
          <p:spPr>
            <a:xfrm>
              <a:off x="9184884" y="3693788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D459B132-08BB-4259-84EC-3160D4D76B3E}"/>
              </a:ext>
            </a:extLst>
          </p:cNvPr>
          <p:cNvGrpSpPr/>
          <p:nvPr/>
        </p:nvGrpSpPr>
        <p:grpSpPr>
          <a:xfrm rot="5400000">
            <a:off x="9002390" y="2795116"/>
            <a:ext cx="122112" cy="60953"/>
            <a:chOff x="9115440" y="3691435"/>
            <a:chExt cx="122112" cy="60953"/>
          </a:xfrm>
        </p:grpSpPr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19603FA4-5F54-49A1-B1BC-2578CB5C4A96}"/>
                </a:ext>
              </a:extLst>
            </p:cNvPr>
            <p:cNvSpPr/>
            <p:nvPr/>
          </p:nvSpPr>
          <p:spPr>
            <a:xfrm>
              <a:off x="9115440" y="3691435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B7A17CC7-71CD-4334-87AE-3C2E0E14B149}"/>
                </a:ext>
              </a:extLst>
            </p:cNvPr>
            <p:cNvSpPr/>
            <p:nvPr/>
          </p:nvSpPr>
          <p:spPr>
            <a:xfrm>
              <a:off x="9144180" y="3691435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71C4D9FB-24C3-4E34-8AC5-7D9E559BED3F}"/>
                </a:ext>
              </a:extLst>
            </p:cNvPr>
            <p:cNvSpPr/>
            <p:nvPr/>
          </p:nvSpPr>
          <p:spPr>
            <a:xfrm>
              <a:off x="9172920" y="3691435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BDEAFD1-804B-4CEB-98BF-0DA3414224DE}"/>
                </a:ext>
              </a:extLst>
            </p:cNvPr>
            <p:cNvSpPr/>
            <p:nvPr/>
          </p:nvSpPr>
          <p:spPr>
            <a:xfrm>
              <a:off x="9184884" y="3693788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5EA07E57-00A6-459A-9B8E-DDBB13CB80E2}"/>
              </a:ext>
            </a:extLst>
          </p:cNvPr>
          <p:cNvGrpSpPr/>
          <p:nvPr/>
        </p:nvGrpSpPr>
        <p:grpSpPr>
          <a:xfrm rot="5400000">
            <a:off x="9002390" y="2471385"/>
            <a:ext cx="122112" cy="60953"/>
            <a:chOff x="9115440" y="3691435"/>
            <a:chExt cx="122112" cy="60953"/>
          </a:xfrm>
        </p:grpSpPr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72328FB0-EA4D-421A-A442-8B3FAA73A18E}"/>
                </a:ext>
              </a:extLst>
            </p:cNvPr>
            <p:cNvSpPr/>
            <p:nvPr/>
          </p:nvSpPr>
          <p:spPr>
            <a:xfrm>
              <a:off x="9115440" y="3691435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D30AE223-D554-4A9A-B354-DB0CCF085A75}"/>
                </a:ext>
              </a:extLst>
            </p:cNvPr>
            <p:cNvSpPr/>
            <p:nvPr/>
          </p:nvSpPr>
          <p:spPr>
            <a:xfrm>
              <a:off x="9144180" y="3691435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F599040F-71DA-404C-B9B6-DDEDB05CFC91}"/>
                </a:ext>
              </a:extLst>
            </p:cNvPr>
            <p:cNvSpPr/>
            <p:nvPr/>
          </p:nvSpPr>
          <p:spPr>
            <a:xfrm>
              <a:off x="9172920" y="3691435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4EAE6548-E8F9-4F71-9FB1-E665E610169B}"/>
                </a:ext>
              </a:extLst>
            </p:cNvPr>
            <p:cNvSpPr/>
            <p:nvPr/>
          </p:nvSpPr>
          <p:spPr>
            <a:xfrm>
              <a:off x="9184884" y="3693788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ED6E9C61-EBD6-4169-832B-9495E244100D}"/>
              </a:ext>
            </a:extLst>
          </p:cNvPr>
          <p:cNvGrpSpPr/>
          <p:nvPr/>
        </p:nvGrpSpPr>
        <p:grpSpPr>
          <a:xfrm rot="5400000">
            <a:off x="9002390" y="2115758"/>
            <a:ext cx="122112" cy="60953"/>
            <a:chOff x="9115440" y="3691435"/>
            <a:chExt cx="122112" cy="60953"/>
          </a:xfrm>
        </p:grpSpPr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EBBE6A37-7A02-493B-B466-1C98F84E9E7E}"/>
                </a:ext>
              </a:extLst>
            </p:cNvPr>
            <p:cNvSpPr/>
            <p:nvPr/>
          </p:nvSpPr>
          <p:spPr>
            <a:xfrm>
              <a:off x="9115440" y="3691435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BEA4E6DD-D257-465E-8FBC-C4579DDCBCBC}"/>
                </a:ext>
              </a:extLst>
            </p:cNvPr>
            <p:cNvSpPr/>
            <p:nvPr/>
          </p:nvSpPr>
          <p:spPr>
            <a:xfrm>
              <a:off x="9144180" y="3691435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0F858F51-A299-401B-BA2D-956C5C138459}"/>
                </a:ext>
              </a:extLst>
            </p:cNvPr>
            <p:cNvSpPr/>
            <p:nvPr/>
          </p:nvSpPr>
          <p:spPr>
            <a:xfrm>
              <a:off x="9172920" y="3691435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FAA51177-B4D4-4B45-B527-E420A47350CD}"/>
                </a:ext>
              </a:extLst>
            </p:cNvPr>
            <p:cNvSpPr/>
            <p:nvPr/>
          </p:nvSpPr>
          <p:spPr>
            <a:xfrm>
              <a:off x="9184884" y="3693788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A529D1CB-4400-475B-BC74-A1DCBB3CA714}"/>
              </a:ext>
            </a:extLst>
          </p:cNvPr>
          <p:cNvGrpSpPr/>
          <p:nvPr/>
        </p:nvGrpSpPr>
        <p:grpSpPr>
          <a:xfrm rot="5400000">
            <a:off x="9000037" y="1760131"/>
            <a:ext cx="122112" cy="60953"/>
            <a:chOff x="9115440" y="3691435"/>
            <a:chExt cx="122112" cy="60953"/>
          </a:xfrm>
        </p:grpSpPr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3992D3B-E74A-4F54-AB82-725B28F33A27}"/>
                </a:ext>
              </a:extLst>
            </p:cNvPr>
            <p:cNvSpPr/>
            <p:nvPr/>
          </p:nvSpPr>
          <p:spPr>
            <a:xfrm>
              <a:off x="9115440" y="3691435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EFC26FB1-1C60-4A54-9588-9AA6C3B34A9D}"/>
                </a:ext>
              </a:extLst>
            </p:cNvPr>
            <p:cNvSpPr/>
            <p:nvPr/>
          </p:nvSpPr>
          <p:spPr>
            <a:xfrm>
              <a:off x="9144180" y="3691435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F3BD3FF3-519F-412B-B3D4-4C284A298B21}"/>
                </a:ext>
              </a:extLst>
            </p:cNvPr>
            <p:cNvSpPr/>
            <p:nvPr/>
          </p:nvSpPr>
          <p:spPr>
            <a:xfrm>
              <a:off x="9172920" y="3691435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DFB53FA3-F46E-4221-9AE2-1D078994F3FA}"/>
                </a:ext>
              </a:extLst>
            </p:cNvPr>
            <p:cNvSpPr/>
            <p:nvPr/>
          </p:nvSpPr>
          <p:spPr>
            <a:xfrm>
              <a:off x="9184884" y="3693788"/>
              <a:ext cx="52668" cy="586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08859962-07BD-4041-B257-201D7D8A3485}"/>
              </a:ext>
            </a:extLst>
          </p:cNvPr>
          <p:cNvCxnSpPr/>
          <p:nvPr/>
        </p:nvCxnSpPr>
        <p:spPr>
          <a:xfrm>
            <a:off x="6327284" y="1454538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F5061A7-1475-4613-9CA8-C721F569CDED}"/>
              </a:ext>
            </a:extLst>
          </p:cNvPr>
          <p:cNvCxnSpPr/>
          <p:nvPr/>
        </p:nvCxnSpPr>
        <p:spPr>
          <a:xfrm>
            <a:off x="8853556" y="1454538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2B2FFABE-E694-4ABD-A893-2A28BA165595}"/>
              </a:ext>
            </a:extLst>
          </p:cNvPr>
          <p:cNvCxnSpPr/>
          <p:nvPr/>
        </p:nvCxnSpPr>
        <p:spPr>
          <a:xfrm>
            <a:off x="6070210" y="1667434"/>
            <a:ext cx="230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8EC365D9-16B0-4D4B-8C29-7BA4B86BFE87}"/>
              </a:ext>
            </a:extLst>
          </p:cNvPr>
          <p:cNvCxnSpPr/>
          <p:nvPr/>
        </p:nvCxnSpPr>
        <p:spPr>
          <a:xfrm>
            <a:off x="6043540" y="3343909"/>
            <a:ext cx="230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0717DF72-194B-429D-9E7F-13272FB3D601}"/>
              </a:ext>
            </a:extLst>
          </p:cNvPr>
          <p:cNvCxnSpPr/>
          <p:nvPr/>
        </p:nvCxnSpPr>
        <p:spPr>
          <a:xfrm>
            <a:off x="6193777" y="1694568"/>
            <a:ext cx="0" cy="16493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7CCAA16D-CA86-4171-B236-1E7F6144983A}"/>
              </a:ext>
            </a:extLst>
          </p:cNvPr>
          <p:cNvCxnSpPr>
            <a:cxnSpLocks/>
          </p:cNvCxnSpPr>
          <p:nvPr/>
        </p:nvCxnSpPr>
        <p:spPr>
          <a:xfrm flipV="1">
            <a:off x="6327284" y="1529328"/>
            <a:ext cx="2522791" cy="153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5F88656B-1BB1-4336-B2DA-6AFFAF23F112}"/>
              </a:ext>
            </a:extLst>
          </p:cNvPr>
          <p:cNvSpPr txBox="1"/>
          <p:nvPr/>
        </p:nvSpPr>
        <p:spPr>
          <a:xfrm>
            <a:off x="7180840" y="1299657"/>
            <a:ext cx="872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640 pixels</a:t>
            </a:r>
            <a:endParaRPr lang="ko-KR" altLang="en-US" sz="12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FCE4B70-D0E1-47F5-A5A3-F0FD30751E0D}"/>
              </a:ext>
            </a:extLst>
          </p:cNvPr>
          <p:cNvSpPr txBox="1"/>
          <p:nvPr/>
        </p:nvSpPr>
        <p:spPr>
          <a:xfrm rot="16200000">
            <a:off x="5626993" y="2350701"/>
            <a:ext cx="872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480 pixels</a:t>
            </a:r>
            <a:endParaRPr lang="ko-KR" altLang="en-US" sz="1200" dirty="0"/>
          </a:p>
        </p:txBody>
      </p: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5AD13D88-4DFA-451B-9761-62E0B2539586}"/>
              </a:ext>
            </a:extLst>
          </p:cNvPr>
          <p:cNvCxnSpPr/>
          <p:nvPr/>
        </p:nvCxnSpPr>
        <p:spPr>
          <a:xfrm>
            <a:off x="6395707" y="3645738"/>
            <a:ext cx="25263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D40BFABD-E68E-4860-9352-E61DA4A8ED92}"/>
              </a:ext>
            </a:extLst>
          </p:cNvPr>
          <p:cNvCxnSpPr>
            <a:cxnSpLocks/>
          </p:cNvCxnSpPr>
          <p:nvPr/>
        </p:nvCxnSpPr>
        <p:spPr>
          <a:xfrm>
            <a:off x="6497309" y="3571396"/>
            <a:ext cx="0" cy="290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9A65D9D1-A532-40C5-854A-C9FE0C190ADE}"/>
              </a:ext>
            </a:extLst>
          </p:cNvPr>
          <p:cNvSpPr txBox="1"/>
          <p:nvPr/>
        </p:nvSpPr>
        <p:spPr>
          <a:xfrm>
            <a:off x="6108544" y="4047995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평균 </a:t>
            </a:r>
            <a:r>
              <a:rPr lang="en-US" altLang="ko-KR" sz="1100" dirty="0"/>
              <a:t>x </a:t>
            </a:r>
            <a:r>
              <a:rPr lang="ko-KR" altLang="en-US" sz="1100" dirty="0"/>
              <a:t>값</a:t>
            </a:r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ACE966BB-8BA8-4F28-AF30-31BA4A7E5EC1}"/>
              </a:ext>
            </a:extLst>
          </p:cNvPr>
          <p:cNvSpPr/>
          <p:nvPr/>
        </p:nvSpPr>
        <p:spPr>
          <a:xfrm>
            <a:off x="6471253" y="3909937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377" name="직선 화살표 연결선 376">
            <a:extLst>
              <a:ext uri="{FF2B5EF4-FFF2-40B4-BE49-F238E27FC236}">
                <a16:creationId xmlns:a16="http://schemas.microsoft.com/office/drawing/2014/main" id="{BBDDFE93-D62D-4B86-A8F3-461A8B814CF4}"/>
              </a:ext>
            </a:extLst>
          </p:cNvPr>
          <p:cNvCxnSpPr>
            <a:cxnSpLocks/>
          </p:cNvCxnSpPr>
          <p:nvPr/>
        </p:nvCxnSpPr>
        <p:spPr>
          <a:xfrm>
            <a:off x="8902349" y="3226056"/>
            <a:ext cx="388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80201A36-9401-4EBA-A7B7-5D39B0575974}"/>
              </a:ext>
            </a:extLst>
          </p:cNvPr>
          <p:cNvCxnSpPr>
            <a:cxnSpLocks/>
          </p:cNvCxnSpPr>
          <p:nvPr/>
        </p:nvCxnSpPr>
        <p:spPr>
          <a:xfrm>
            <a:off x="9066263" y="1576656"/>
            <a:ext cx="22639" cy="2069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6C90699A-D76C-44FC-BC9F-2ABA536A8591}"/>
              </a:ext>
            </a:extLst>
          </p:cNvPr>
          <p:cNvSpPr txBox="1"/>
          <p:nvPr/>
        </p:nvSpPr>
        <p:spPr>
          <a:xfrm>
            <a:off x="9195921" y="3446623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평균 </a:t>
            </a:r>
            <a:r>
              <a:rPr lang="en-US" altLang="ko-KR" sz="1100" dirty="0"/>
              <a:t>y </a:t>
            </a:r>
            <a:r>
              <a:rPr lang="ko-KR" altLang="en-US" sz="1100" dirty="0"/>
              <a:t>값</a:t>
            </a:r>
          </a:p>
        </p:txBody>
      </p:sp>
      <p:cxnSp>
        <p:nvCxnSpPr>
          <p:cNvPr id="383" name="직선 화살표 연결선 382">
            <a:extLst>
              <a:ext uri="{FF2B5EF4-FFF2-40B4-BE49-F238E27FC236}">
                <a16:creationId xmlns:a16="http://schemas.microsoft.com/office/drawing/2014/main" id="{50345973-4554-44CC-83B3-045A29DAE83F}"/>
              </a:ext>
            </a:extLst>
          </p:cNvPr>
          <p:cNvCxnSpPr>
            <a:cxnSpLocks/>
          </p:cNvCxnSpPr>
          <p:nvPr/>
        </p:nvCxnSpPr>
        <p:spPr>
          <a:xfrm>
            <a:off x="6885353" y="3571396"/>
            <a:ext cx="0" cy="290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화살표 연결선 383">
            <a:extLst>
              <a:ext uri="{FF2B5EF4-FFF2-40B4-BE49-F238E27FC236}">
                <a16:creationId xmlns:a16="http://schemas.microsoft.com/office/drawing/2014/main" id="{4E6A3D81-EDBE-4BD6-8247-85CAA421ED4E}"/>
              </a:ext>
            </a:extLst>
          </p:cNvPr>
          <p:cNvCxnSpPr>
            <a:cxnSpLocks/>
          </p:cNvCxnSpPr>
          <p:nvPr/>
        </p:nvCxnSpPr>
        <p:spPr>
          <a:xfrm>
            <a:off x="7228163" y="3571396"/>
            <a:ext cx="0" cy="290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화살표 연결선 384">
            <a:extLst>
              <a:ext uri="{FF2B5EF4-FFF2-40B4-BE49-F238E27FC236}">
                <a16:creationId xmlns:a16="http://schemas.microsoft.com/office/drawing/2014/main" id="{D8AA5678-B25D-42C8-B809-9695E58DA6B9}"/>
              </a:ext>
            </a:extLst>
          </p:cNvPr>
          <p:cNvCxnSpPr>
            <a:cxnSpLocks/>
          </p:cNvCxnSpPr>
          <p:nvPr/>
        </p:nvCxnSpPr>
        <p:spPr>
          <a:xfrm>
            <a:off x="7585645" y="3588315"/>
            <a:ext cx="0" cy="290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화살표 연결선 385">
            <a:extLst>
              <a:ext uri="{FF2B5EF4-FFF2-40B4-BE49-F238E27FC236}">
                <a16:creationId xmlns:a16="http://schemas.microsoft.com/office/drawing/2014/main" id="{707E13F2-406A-4ED3-A0DF-AD458555F0EA}"/>
              </a:ext>
            </a:extLst>
          </p:cNvPr>
          <p:cNvCxnSpPr>
            <a:cxnSpLocks/>
          </p:cNvCxnSpPr>
          <p:nvPr/>
        </p:nvCxnSpPr>
        <p:spPr>
          <a:xfrm>
            <a:off x="7973689" y="3588315"/>
            <a:ext cx="0" cy="290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5031EC81-1184-4316-8142-832DEE04ED87}"/>
              </a:ext>
            </a:extLst>
          </p:cNvPr>
          <p:cNvCxnSpPr>
            <a:cxnSpLocks/>
          </p:cNvCxnSpPr>
          <p:nvPr/>
        </p:nvCxnSpPr>
        <p:spPr>
          <a:xfrm>
            <a:off x="8316499" y="3588315"/>
            <a:ext cx="0" cy="290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화살표 연결선 387">
            <a:extLst>
              <a:ext uri="{FF2B5EF4-FFF2-40B4-BE49-F238E27FC236}">
                <a16:creationId xmlns:a16="http://schemas.microsoft.com/office/drawing/2014/main" id="{92CC2393-625A-42BC-9A56-BCA3319D1C4A}"/>
              </a:ext>
            </a:extLst>
          </p:cNvPr>
          <p:cNvCxnSpPr>
            <a:cxnSpLocks/>
          </p:cNvCxnSpPr>
          <p:nvPr/>
        </p:nvCxnSpPr>
        <p:spPr>
          <a:xfrm>
            <a:off x="8688652" y="3588315"/>
            <a:ext cx="0" cy="290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화살표 연결선 388">
            <a:extLst>
              <a:ext uri="{FF2B5EF4-FFF2-40B4-BE49-F238E27FC236}">
                <a16:creationId xmlns:a16="http://schemas.microsoft.com/office/drawing/2014/main" id="{941F5C3B-56AF-4DC5-98B4-AA1B5B5A3743}"/>
              </a:ext>
            </a:extLst>
          </p:cNvPr>
          <p:cNvCxnSpPr>
            <a:cxnSpLocks/>
          </p:cNvCxnSpPr>
          <p:nvPr/>
        </p:nvCxnSpPr>
        <p:spPr>
          <a:xfrm>
            <a:off x="8922105" y="2833981"/>
            <a:ext cx="388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화살표 연결선 389">
            <a:extLst>
              <a:ext uri="{FF2B5EF4-FFF2-40B4-BE49-F238E27FC236}">
                <a16:creationId xmlns:a16="http://schemas.microsoft.com/office/drawing/2014/main" id="{15E4EB77-28D5-44F4-997E-2CEE38C06A41}"/>
              </a:ext>
            </a:extLst>
          </p:cNvPr>
          <p:cNvCxnSpPr>
            <a:cxnSpLocks/>
          </p:cNvCxnSpPr>
          <p:nvPr/>
        </p:nvCxnSpPr>
        <p:spPr>
          <a:xfrm>
            <a:off x="8940327" y="2505994"/>
            <a:ext cx="388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화살표 연결선 390">
            <a:extLst>
              <a:ext uri="{FF2B5EF4-FFF2-40B4-BE49-F238E27FC236}">
                <a16:creationId xmlns:a16="http://schemas.microsoft.com/office/drawing/2014/main" id="{AEB2EE93-3146-46A0-ACD0-C563A477DF92}"/>
              </a:ext>
            </a:extLst>
          </p:cNvPr>
          <p:cNvCxnSpPr>
            <a:cxnSpLocks/>
          </p:cNvCxnSpPr>
          <p:nvPr/>
        </p:nvCxnSpPr>
        <p:spPr>
          <a:xfrm>
            <a:off x="8960083" y="2113919"/>
            <a:ext cx="388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1253F741-ECE4-48AE-84B8-EA4ED071C09B}"/>
              </a:ext>
            </a:extLst>
          </p:cNvPr>
          <p:cNvCxnSpPr>
            <a:cxnSpLocks/>
          </p:cNvCxnSpPr>
          <p:nvPr/>
        </p:nvCxnSpPr>
        <p:spPr>
          <a:xfrm>
            <a:off x="8871897" y="1810960"/>
            <a:ext cx="388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타원 393">
            <a:extLst>
              <a:ext uri="{FF2B5EF4-FFF2-40B4-BE49-F238E27FC236}">
                <a16:creationId xmlns:a16="http://schemas.microsoft.com/office/drawing/2014/main" id="{FC96ED0D-9D86-4681-BF26-4305B7BF77C9}"/>
              </a:ext>
            </a:extLst>
          </p:cNvPr>
          <p:cNvSpPr/>
          <p:nvPr/>
        </p:nvSpPr>
        <p:spPr>
          <a:xfrm>
            <a:off x="9419619" y="3202257"/>
            <a:ext cx="52668" cy="586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19D3A705-AEC3-4ED0-B15B-19DE8F813B3D}"/>
              </a:ext>
            </a:extLst>
          </p:cNvPr>
          <p:cNvSpPr txBox="1"/>
          <p:nvPr/>
        </p:nvSpPr>
        <p:spPr>
          <a:xfrm>
            <a:off x="1889920" y="910465"/>
            <a:ext cx="47913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Reference 3D</a:t>
            </a:r>
            <a:r>
              <a:rPr lang="ko-KR" altLang="en-US" b="1" dirty="0"/>
              <a:t> 좌표를 </a:t>
            </a:r>
            <a:r>
              <a:rPr lang="en-US" altLang="ko-KR" b="1" dirty="0"/>
              <a:t>2D </a:t>
            </a:r>
            <a:r>
              <a:rPr lang="ko-KR" altLang="en-US" b="1" dirty="0"/>
              <a:t>좌표로 </a:t>
            </a:r>
            <a:r>
              <a:rPr lang="ko-KR" altLang="en-US" b="1" dirty="0" err="1"/>
              <a:t>정사영</a:t>
            </a:r>
            <a:r>
              <a:rPr lang="ko-KR" altLang="en-US" b="1" dirty="0"/>
              <a:t> 하는 함수</a:t>
            </a:r>
          </a:p>
        </p:txBody>
      </p:sp>
    </p:spTree>
    <p:extLst>
      <p:ext uri="{BB962C8B-B14F-4D97-AF65-F5344CB8AC3E}">
        <p14:creationId xmlns:p14="http://schemas.microsoft.com/office/powerpoint/2010/main" val="317923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259D5B-B65F-4853-9D3F-DDADACD959BF}"/>
              </a:ext>
            </a:extLst>
          </p:cNvPr>
          <p:cNvSpPr/>
          <p:nvPr/>
        </p:nvSpPr>
        <p:spPr>
          <a:xfrm>
            <a:off x="101721" y="876693"/>
            <a:ext cx="1585677" cy="531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Infineon</a:t>
            </a:r>
            <a:r>
              <a:rPr lang="ko-KR" altLang="en-US" dirty="0"/>
              <a:t>는 어떻게 </a:t>
            </a:r>
            <a:r>
              <a:rPr lang="en-US" altLang="ko-KR" dirty="0"/>
              <a:t>1</a:t>
            </a:r>
            <a:r>
              <a:rPr lang="ko-KR" altLang="en-US" dirty="0"/>
              <a:t>장만으로 </a:t>
            </a:r>
            <a:r>
              <a:rPr lang="en-US" altLang="ko-KR" dirty="0"/>
              <a:t>XY Cal</a:t>
            </a:r>
            <a:r>
              <a:rPr lang="ko-KR" altLang="en-US" dirty="0"/>
              <a:t>을 할 수 있었는가</a:t>
            </a:r>
            <a:r>
              <a:rPr lang="en-US" altLang="ko-KR" dirty="0"/>
              <a:t>?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1E1F06-04A3-4ACF-B1B5-EB0CB8052D2E}"/>
              </a:ext>
            </a:extLst>
          </p:cNvPr>
          <p:cNvSpPr txBox="1"/>
          <p:nvPr/>
        </p:nvSpPr>
        <p:spPr>
          <a:xfrm>
            <a:off x="156187" y="1037927"/>
            <a:ext cx="1401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Lens Calibration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4C9773-5801-4C9D-8AFB-C0E3C741B0F3}"/>
              </a:ext>
            </a:extLst>
          </p:cNvPr>
          <p:cNvSpPr txBox="1"/>
          <p:nvPr/>
        </p:nvSpPr>
        <p:spPr>
          <a:xfrm>
            <a:off x="233695" y="1750146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Calculate Pattern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74DA02-FDC3-4A45-A885-DD083616ACCF}"/>
              </a:ext>
            </a:extLst>
          </p:cNvPr>
          <p:cNvSpPr txBox="1"/>
          <p:nvPr/>
        </p:nvSpPr>
        <p:spPr>
          <a:xfrm>
            <a:off x="233695" y="2619653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Detect Pattern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B24FE8-F404-4980-B337-3693CD96A9C2}"/>
              </a:ext>
            </a:extLst>
          </p:cNvPr>
          <p:cNvSpPr txBox="1"/>
          <p:nvPr/>
        </p:nvSpPr>
        <p:spPr>
          <a:xfrm>
            <a:off x="233695" y="3489160"/>
            <a:ext cx="1246311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Pattern matching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D77700-410C-4367-B7B7-8BA972B29B1B}"/>
              </a:ext>
            </a:extLst>
          </p:cNvPr>
          <p:cNvSpPr txBox="1"/>
          <p:nvPr/>
        </p:nvSpPr>
        <p:spPr>
          <a:xfrm>
            <a:off x="233695" y="4358667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Fitting parameters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6A49D1-C16B-473A-BA6C-34860B222CB6}"/>
              </a:ext>
            </a:extLst>
          </p:cNvPr>
          <p:cNvSpPr txBox="1"/>
          <p:nvPr/>
        </p:nvSpPr>
        <p:spPr>
          <a:xfrm>
            <a:off x="233695" y="5228175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Make ground truth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850BE5-C72D-4F3D-AD67-572677FA1175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856851" y="2273366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6341B2D-1A7E-4C5C-AE32-43708B39D21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856851" y="3142873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05C39F-E525-4998-8E90-71A8E244892A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856851" y="4012380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7CD9F11-BA8E-4926-A609-AA3892EBA3C5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856851" y="4881887"/>
            <a:ext cx="0" cy="346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2E3F88-4222-47DE-9279-8DA21499D897}"/>
              </a:ext>
            </a:extLst>
          </p:cNvPr>
          <p:cNvGrpSpPr/>
          <p:nvPr/>
        </p:nvGrpSpPr>
        <p:grpSpPr>
          <a:xfrm>
            <a:off x="2103162" y="1652873"/>
            <a:ext cx="1765787" cy="1874375"/>
            <a:chOff x="5728722" y="1991093"/>
            <a:chExt cx="1200680" cy="1034603"/>
          </a:xfrm>
          <a:scene3d>
            <a:camera prst="isometricRightUp"/>
            <a:lightRig rig="threePt" dir="t"/>
          </a:scene3d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F223CEB-282A-4972-AAB7-D8E498177644}"/>
                </a:ext>
              </a:extLst>
            </p:cNvPr>
            <p:cNvSpPr/>
            <p:nvPr/>
          </p:nvSpPr>
          <p:spPr>
            <a:xfrm>
              <a:off x="5728722" y="1991093"/>
              <a:ext cx="1200680" cy="10346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385F6B2-ECDB-4195-9850-577134339958}"/>
                </a:ext>
              </a:extLst>
            </p:cNvPr>
            <p:cNvSpPr/>
            <p:nvPr/>
          </p:nvSpPr>
          <p:spPr>
            <a:xfrm>
              <a:off x="5815664" y="2064630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9CA3090-56BF-4A6D-8E26-2F094DAC8FE6}"/>
                </a:ext>
              </a:extLst>
            </p:cNvPr>
            <p:cNvSpPr/>
            <p:nvPr/>
          </p:nvSpPr>
          <p:spPr>
            <a:xfrm>
              <a:off x="6063734" y="2064630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CA17CDD-8C7C-4374-BFBC-523988084A7F}"/>
                </a:ext>
              </a:extLst>
            </p:cNvPr>
            <p:cNvSpPr/>
            <p:nvPr/>
          </p:nvSpPr>
          <p:spPr>
            <a:xfrm>
              <a:off x="6311802" y="2064630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B06DBF7-1C73-47EA-9EB5-5359B19A8566}"/>
                </a:ext>
              </a:extLst>
            </p:cNvPr>
            <p:cNvSpPr/>
            <p:nvPr/>
          </p:nvSpPr>
          <p:spPr>
            <a:xfrm>
              <a:off x="6559870" y="2064630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7F2AD21-9715-4AF6-80E3-904DD93BF669}"/>
                </a:ext>
              </a:extLst>
            </p:cNvPr>
            <p:cNvSpPr/>
            <p:nvPr/>
          </p:nvSpPr>
          <p:spPr>
            <a:xfrm>
              <a:off x="6807940" y="2064631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CA79A92-7E25-4DE1-8269-DBC41429C854}"/>
                </a:ext>
              </a:extLst>
            </p:cNvPr>
            <p:cNvSpPr/>
            <p:nvPr/>
          </p:nvSpPr>
          <p:spPr>
            <a:xfrm>
              <a:off x="5815664" y="227022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BFFF59C-4CB8-4662-83DD-C58514659D85}"/>
                </a:ext>
              </a:extLst>
            </p:cNvPr>
            <p:cNvSpPr/>
            <p:nvPr/>
          </p:nvSpPr>
          <p:spPr>
            <a:xfrm>
              <a:off x="6063734" y="227022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4C79E62-C39E-46B3-A9EB-E631BAD37CEA}"/>
                </a:ext>
              </a:extLst>
            </p:cNvPr>
            <p:cNvSpPr/>
            <p:nvPr/>
          </p:nvSpPr>
          <p:spPr>
            <a:xfrm>
              <a:off x="6311802" y="227022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712F2EC-2517-4481-8543-6398F65DFCD1}"/>
                </a:ext>
              </a:extLst>
            </p:cNvPr>
            <p:cNvSpPr/>
            <p:nvPr/>
          </p:nvSpPr>
          <p:spPr>
            <a:xfrm>
              <a:off x="6559870" y="227022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3972E50-61A7-4A21-B9E2-5E539FBF0459}"/>
                </a:ext>
              </a:extLst>
            </p:cNvPr>
            <p:cNvSpPr/>
            <p:nvPr/>
          </p:nvSpPr>
          <p:spPr>
            <a:xfrm>
              <a:off x="6807940" y="227022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FEC759-416E-4776-915E-0666F60FD905}"/>
                </a:ext>
              </a:extLst>
            </p:cNvPr>
            <p:cNvSpPr/>
            <p:nvPr/>
          </p:nvSpPr>
          <p:spPr>
            <a:xfrm>
              <a:off x="5815664" y="248261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C786B70-F63F-456C-BEBF-71DBBA417B4E}"/>
                </a:ext>
              </a:extLst>
            </p:cNvPr>
            <p:cNvSpPr/>
            <p:nvPr/>
          </p:nvSpPr>
          <p:spPr>
            <a:xfrm>
              <a:off x="6063734" y="248261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208F4FA-1998-4126-9A40-7390C380C085}"/>
                </a:ext>
              </a:extLst>
            </p:cNvPr>
            <p:cNvSpPr/>
            <p:nvPr/>
          </p:nvSpPr>
          <p:spPr>
            <a:xfrm>
              <a:off x="6311802" y="248261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269A1D3-8959-435D-9DA6-315FE66488EC}"/>
                </a:ext>
              </a:extLst>
            </p:cNvPr>
            <p:cNvSpPr/>
            <p:nvPr/>
          </p:nvSpPr>
          <p:spPr>
            <a:xfrm>
              <a:off x="6559870" y="248261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30D0264-5BA2-444E-A6F1-B56ECA3EB658}"/>
                </a:ext>
              </a:extLst>
            </p:cNvPr>
            <p:cNvSpPr/>
            <p:nvPr/>
          </p:nvSpPr>
          <p:spPr>
            <a:xfrm>
              <a:off x="6807943" y="2482615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0BEC5E3-C430-4839-9478-6EC1368A3F01}"/>
                </a:ext>
              </a:extLst>
            </p:cNvPr>
            <p:cNvSpPr/>
            <p:nvPr/>
          </p:nvSpPr>
          <p:spPr>
            <a:xfrm>
              <a:off x="5815667" y="269501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FCBCB63-FFD3-4A24-9B29-452E6ECED0C8}"/>
                </a:ext>
              </a:extLst>
            </p:cNvPr>
            <p:cNvSpPr/>
            <p:nvPr/>
          </p:nvSpPr>
          <p:spPr>
            <a:xfrm>
              <a:off x="6063737" y="269501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6A87DD2-42C4-43F3-9F47-1F15F61FD21B}"/>
                </a:ext>
              </a:extLst>
            </p:cNvPr>
            <p:cNvSpPr/>
            <p:nvPr/>
          </p:nvSpPr>
          <p:spPr>
            <a:xfrm>
              <a:off x="6311805" y="269501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5E982D6-B8D8-4370-978C-C82C137007D2}"/>
                </a:ext>
              </a:extLst>
            </p:cNvPr>
            <p:cNvSpPr/>
            <p:nvPr/>
          </p:nvSpPr>
          <p:spPr>
            <a:xfrm>
              <a:off x="6559874" y="269500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9AF3C51-9A0D-47B8-A0D2-A9172D1CB112}"/>
                </a:ext>
              </a:extLst>
            </p:cNvPr>
            <p:cNvSpPr/>
            <p:nvPr/>
          </p:nvSpPr>
          <p:spPr>
            <a:xfrm>
              <a:off x="6807942" y="269501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A18E422-DF2E-43E8-AC7C-0DEECE665CA0}"/>
                </a:ext>
              </a:extLst>
            </p:cNvPr>
            <p:cNvSpPr/>
            <p:nvPr/>
          </p:nvSpPr>
          <p:spPr>
            <a:xfrm>
              <a:off x="5815664" y="290740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168C2B4-AF63-4AC3-BB18-CBAEBF5932E3}"/>
                </a:ext>
              </a:extLst>
            </p:cNvPr>
            <p:cNvSpPr/>
            <p:nvPr/>
          </p:nvSpPr>
          <p:spPr>
            <a:xfrm>
              <a:off x="6063734" y="290740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34CF785-F5E4-45AA-A0C7-6DB31F5C5BC2}"/>
                </a:ext>
              </a:extLst>
            </p:cNvPr>
            <p:cNvSpPr/>
            <p:nvPr/>
          </p:nvSpPr>
          <p:spPr>
            <a:xfrm>
              <a:off x="6311801" y="290740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802D98C-58AA-44C2-B7A6-EBC7F28D543B}"/>
                </a:ext>
              </a:extLst>
            </p:cNvPr>
            <p:cNvSpPr/>
            <p:nvPr/>
          </p:nvSpPr>
          <p:spPr>
            <a:xfrm>
              <a:off x="6559868" y="2907389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7141BA8-B56A-4961-BC0C-A8BFC75DD977}"/>
                </a:ext>
              </a:extLst>
            </p:cNvPr>
            <p:cNvSpPr/>
            <p:nvPr/>
          </p:nvSpPr>
          <p:spPr>
            <a:xfrm>
              <a:off x="6807847" y="290742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7B6EB0-5CF9-4D6B-A015-F02EA693695F}"/>
              </a:ext>
            </a:extLst>
          </p:cNvPr>
          <p:cNvCxnSpPr>
            <a:cxnSpLocks/>
          </p:cNvCxnSpPr>
          <p:nvPr/>
        </p:nvCxnSpPr>
        <p:spPr>
          <a:xfrm flipV="1">
            <a:off x="2408408" y="2284072"/>
            <a:ext cx="3001792" cy="14436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7817570-4A44-4A96-8B18-A15ACB59E85E}"/>
              </a:ext>
            </a:extLst>
          </p:cNvPr>
          <p:cNvCxnSpPr>
            <a:cxnSpLocks/>
          </p:cNvCxnSpPr>
          <p:nvPr/>
        </p:nvCxnSpPr>
        <p:spPr>
          <a:xfrm>
            <a:off x="3582187" y="1427463"/>
            <a:ext cx="1828013" cy="6336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94F9BF-FD4F-4124-9B06-12367861F523}"/>
              </a:ext>
            </a:extLst>
          </p:cNvPr>
          <p:cNvCxnSpPr>
            <a:cxnSpLocks/>
          </p:cNvCxnSpPr>
          <p:nvPr/>
        </p:nvCxnSpPr>
        <p:spPr>
          <a:xfrm flipV="1">
            <a:off x="2413264" y="2167707"/>
            <a:ext cx="2996936" cy="21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94F68E1B-B754-46F3-8944-09EA911FDA7F}"/>
              </a:ext>
            </a:extLst>
          </p:cNvPr>
          <p:cNvSpPr/>
          <p:nvPr/>
        </p:nvSpPr>
        <p:spPr>
          <a:xfrm>
            <a:off x="5485810" y="2007456"/>
            <a:ext cx="368800" cy="3688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 extrusionH="177800" prstMaterial="dkEdge">
            <a:bevelT w="254000" h="254000"/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C9F0088-47B5-438E-85B8-47CBC05B9898}"/>
                  </a:ext>
                </a:extLst>
              </p:cNvPr>
              <p:cNvSpPr txBox="1"/>
              <p:nvPr/>
            </p:nvSpPr>
            <p:spPr>
              <a:xfrm>
                <a:off x="1871066" y="3765959"/>
                <a:ext cx="5895909" cy="1671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400" dirty="0"/>
                  <a:t>Reference 3D </a:t>
                </a:r>
                <a:r>
                  <a:rPr lang="ko-KR" altLang="en-US" sz="1400" dirty="0"/>
                  <a:t>좌표를 </a:t>
                </a:r>
                <a:r>
                  <a:rPr lang="en-US" altLang="ko-KR" sz="1400" dirty="0"/>
                  <a:t>2D image plane </a:t>
                </a:r>
                <a:r>
                  <a:rPr lang="ko-KR" altLang="en-US" sz="1400" dirty="0"/>
                  <a:t>에 </a:t>
                </a:r>
                <a:r>
                  <a:rPr lang="ko-KR" altLang="en-US" sz="1400" dirty="0" err="1"/>
                  <a:t>정사영</a:t>
                </a:r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 err="1"/>
                  <a:t>정사영된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reference 2D </a:t>
                </a:r>
                <a:r>
                  <a:rPr lang="ko-KR" altLang="en-US" sz="1400" dirty="0"/>
                  <a:t>좌표의 평균 값을 구함</a:t>
                </a:r>
                <a:endParaRPr lang="en-US" altLang="ko-KR" sz="14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/>
                  <a:t>평균 값 중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290&lt;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&lt;350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210&lt;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&lt;270</m:t>
                    </m:r>
                  </m:oMath>
                </a14:m>
                <a:r>
                  <a:rPr lang="ko-KR" altLang="en-US" sz="1400" dirty="0"/>
                  <a:t> 인 경우를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라고 가정</a:t>
                </a:r>
                <a:r>
                  <a:rPr lang="en-US" altLang="ko-KR" sz="1400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/>
                  <a:t>수정된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400" dirty="0"/>
                  <a:t> 이용해 다시 </a:t>
                </a:r>
                <a:r>
                  <a:rPr lang="en-US" altLang="ko-KR" sz="1400" dirty="0"/>
                  <a:t>3D</a:t>
                </a:r>
                <a:r>
                  <a:rPr lang="ko-KR" altLang="en-US" sz="1400" dirty="0"/>
                  <a:t>를 </a:t>
                </a:r>
                <a:r>
                  <a:rPr lang="en-US" altLang="ko-KR" sz="1400" dirty="0"/>
                  <a:t>2D </a:t>
                </a:r>
                <a:r>
                  <a:rPr lang="ko-KR" altLang="en-US" sz="1400" dirty="0"/>
                  <a:t>로 </a:t>
                </a:r>
                <a:r>
                  <a:rPr lang="ko-KR" altLang="en-US" sz="1400" dirty="0" err="1"/>
                  <a:t>정사영</a:t>
                </a:r>
                <a:r>
                  <a:rPr lang="en-US" altLang="ko-KR" sz="1400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/>
                  <a:t>이 후 </a:t>
                </a:r>
                <a:r>
                  <a:rPr lang="en-US" altLang="ko-KR" sz="1400" dirty="0"/>
                  <a:t>2D </a:t>
                </a:r>
                <a:r>
                  <a:rPr lang="ko-KR" altLang="en-US" sz="1400" dirty="0" err="1"/>
                  <a:t>좌표값을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reference 2D </a:t>
                </a:r>
                <a:r>
                  <a:rPr lang="ko-KR" altLang="en-US" sz="1400" dirty="0" err="1"/>
                  <a:t>좌표값으로</a:t>
                </a:r>
                <a:r>
                  <a:rPr lang="ko-KR" altLang="en-US" sz="1400" dirty="0"/>
                  <a:t> 사용함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C9F0088-47B5-438E-85B8-47CBC05B9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66" y="3765959"/>
                <a:ext cx="5895909" cy="1671933"/>
              </a:xfrm>
              <a:prstGeom prst="rect">
                <a:avLst/>
              </a:prstGeom>
              <a:blipFill>
                <a:blip r:embed="rId3"/>
                <a:stretch>
                  <a:fillRect l="-310" b="-2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0CF8E62-4C38-4B2F-B73E-4FA66A529BA7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766060" y="2191856"/>
            <a:ext cx="2719750" cy="781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04C4DF3-CABD-4730-A3EF-9324EBDC430C}"/>
                  </a:ext>
                </a:extLst>
              </p:cNvPr>
              <p:cNvSpPr txBox="1"/>
              <p:nvPr/>
            </p:nvSpPr>
            <p:spPr>
              <a:xfrm>
                <a:off x="2261487" y="5915146"/>
                <a:ext cx="7105275" cy="4616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200" dirty="0"/>
                  <a:t>는 </a:t>
                </a:r>
                <a:r>
                  <a:rPr lang="en-US" altLang="ko-KR" sz="1200" dirty="0"/>
                  <a:t>sensor coordinate </a:t>
                </a:r>
                <a:r>
                  <a:rPr lang="ko-KR" altLang="en-US" sz="1200" dirty="0"/>
                  <a:t>에서의 중앙 위치이지만</a:t>
                </a:r>
                <a:r>
                  <a:rPr lang="en-US" altLang="ko-KR" sz="1200" dirty="0"/>
                  <a:t>, Infineon</a:t>
                </a:r>
                <a:r>
                  <a:rPr lang="ko-KR" altLang="en-US" sz="1200" dirty="0"/>
                  <a:t>의 코드는 </a:t>
                </a:r>
                <a:r>
                  <a:rPr lang="en-US" altLang="ko-KR" sz="1200" dirty="0"/>
                  <a:t>image plane</a:t>
                </a:r>
                <a:r>
                  <a:rPr lang="ko-KR" altLang="en-US" sz="1200" dirty="0"/>
                  <a:t>의 중앙값을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200" dirty="0"/>
                  <a:t>로 치환하는 오류를 범함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04C4DF3-CABD-4730-A3EF-9324EBDC4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87" y="5915146"/>
                <a:ext cx="7105275" cy="461665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>
            <a:extLst>
              <a:ext uri="{FF2B5EF4-FFF2-40B4-BE49-F238E27FC236}">
                <a16:creationId xmlns:a16="http://schemas.microsoft.com/office/drawing/2014/main" id="{3FB027BD-F215-487B-9F51-0A5F81A25542}"/>
              </a:ext>
            </a:extLst>
          </p:cNvPr>
          <p:cNvSpPr txBox="1"/>
          <p:nvPr/>
        </p:nvSpPr>
        <p:spPr>
          <a:xfrm>
            <a:off x="6117332" y="4030177"/>
            <a:ext cx="3448123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평균을 취하면 </a:t>
            </a:r>
            <a:r>
              <a:rPr lang="en-US" altLang="ko-KR" sz="1200" dirty="0"/>
              <a:t>LED dot</a:t>
            </a:r>
            <a:r>
              <a:rPr lang="ko-KR" altLang="en-US" sz="1200" dirty="0"/>
              <a:t>마다 다른 왜곡 정보가 희석됨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05DCD527-755E-4795-8287-E88CA7826F17}"/>
              </a:ext>
            </a:extLst>
          </p:cNvPr>
          <p:cNvCxnSpPr>
            <a:cxnSpLocks/>
          </p:cNvCxnSpPr>
          <p:nvPr/>
        </p:nvCxnSpPr>
        <p:spPr>
          <a:xfrm>
            <a:off x="4053525" y="5437892"/>
            <a:ext cx="434061" cy="313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24361803-1FDD-4517-AEB8-8776F5D70589}"/>
              </a:ext>
            </a:extLst>
          </p:cNvPr>
          <p:cNvCxnSpPr>
            <a:cxnSpLocks/>
          </p:cNvCxnSpPr>
          <p:nvPr/>
        </p:nvCxnSpPr>
        <p:spPr>
          <a:xfrm flipV="1">
            <a:off x="5615940" y="4168677"/>
            <a:ext cx="447102" cy="1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D98125C8-07F4-44C1-A6CF-94D20D1AF785}"/>
              </a:ext>
            </a:extLst>
          </p:cNvPr>
          <p:cNvSpPr txBox="1"/>
          <p:nvPr/>
        </p:nvSpPr>
        <p:spPr>
          <a:xfrm>
            <a:off x="5534635" y="3504715"/>
            <a:ext cx="410061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틀린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정사영이므로</a:t>
            </a:r>
            <a:r>
              <a:rPr lang="en-US" altLang="ko-KR" sz="1200" dirty="0"/>
              <a:t>, </a:t>
            </a:r>
            <a:r>
              <a:rPr lang="ko-KR" altLang="en-US" sz="1200" dirty="0"/>
              <a:t>정확한 </a:t>
            </a:r>
            <a:r>
              <a:rPr lang="en-US" altLang="ko-KR" sz="1200" dirty="0"/>
              <a:t>2D </a:t>
            </a:r>
            <a:r>
              <a:rPr lang="ko-KR" altLang="en-US" sz="1200" dirty="0"/>
              <a:t>좌표가 아님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7AE261FE-F3CA-4642-83B2-C2B7AD813E84}"/>
              </a:ext>
            </a:extLst>
          </p:cNvPr>
          <p:cNvCxnSpPr>
            <a:cxnSpLocks/>
          </p:cNvCxnSpPr>
          <p:nvPr/>
        </p:nvCxnSpPr>
        <p:spPr>
          <a:xfrm flipV="1">
            <a:off x="4854805" y="3643456"/>
            <a:ext cx="617612" cy="170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8FD3488-C41A-47C2-A28C-C0D6C762DFCD}"/>
              </a:ext>
            </a:extLst>
          </p:cNvPr>
          <p:cNvSpPr txBox="1"/>
          <p:nvPr/>
        </p:nvSpPr>
        <p:spPr>
          <a:xfrm>
            <a:off x="6189416" y="5438507"/>
            <a:ext cx="295625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정확한 중심 위치가 아니므로</a:t>
            </a:r>
            <a:r>
              <a:rPr lang="en-US" altLang="ko-KR" sz="1200" dirty="0"/>
              <a:t>, </a:t>
            </a:r>
            <a:r>
              <a:rPr lang="ko-KR" altLang="en-US" sz="1200" dirty="0"/>
              <a:t>다시 오차 발생</a:t>
            </a: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D74A097E-BEE6-42C3-8482-3FE3A9299D98}"/>
              </a:ext>
            </a:extLst>
          </p:cNvPr>
          <p:cNvCxnSpPr>
            <a:cxnSpLocks/>
          </p:cNvCxnSpPr>
          <p:nvPr/>
        </p:nvCxnSpPr>
        <p:spPr>
          <a:xfrm>
            <a:off x="5911444" y="4937442"/>
            <a:ext cx="411777" cy="371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D5B83CA9-6C9F-4BE5-AD2C-5A36DC604D9A}"/>
              </a:ext>
            </a:extLst>
          </p:cNvPr>
          <p:cNvSpPr txBox="1"/>
          <p:nvPr/>
        </p:nvSpPr>
        <p:spPr>
          <a:xfrm>
            <a:off x="6604333" y="4885040"/>
            <a:ext cx="190468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판단 기준 범위가 매우 넓음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655B4FBD-DF8D-421C-BB6C-D6276AB9A746}"/>
              </a:ext>
            </a:extLst>
          </p:cNvPr>
          <p:cNvCxnSpPr>
            <a:cxnSpLocks/>
          </p:cNvCxnSpPr>
          <p:nvPr/>
        </p:nvCxnSpPr>
        <p:spPr>
          <a:xfrm>
            <a:off x="6188444" y="4742846"/>
            <a:ext cx="368898" cy="23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C7186B2F-FC7D-4FB4-BD39-BB57A2471217}"/>
              </a:ext>
            </a:extLst>
          </p:cNvPr>
          <p:cNvGrpSpPr/>
          <p:nvPr/>
        </p:nvGrpSpPr>
        <p:grpSpPr>
          <a:xfrm>
            <a:off x="6327284" y="1659814"/>
            <a:ext cx="2526272" cy="1684095"/>
            <a:chOff x="5068420" y="5323108"/>
            <a:chExt cx="1256950" cy="753100"/>
          </a:xfrm>
        </p:grpSpPr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BD2B39EC-CD6D-43F2-B99C-76FA05EE19CF}"/>
                </a:ext>
              </a:extLst>
            </p:cNvPr>
            <p:cNvSpPr/>
            <p:nvPr/>
          </p:nvSpPr>
          <p:spPr>
            <a:xfrm>
              <a:off x="5068420" y="5323108"/>
              <a:ext cx="1256950" cy="7531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74D86E76-BCCB-4021-B37A-C02172F13B7E}"/>
                </a:ext>
              </a:extLst>
            </p:cNvPr>
            <p:cNvSpPr/>
            <p:nvPr/>
          </p:nvSpPr>
          <p:spPr>
            <a:xfrm>
              <a:off x="5131705" y="5376637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5ADD54C6-93A0-4C5E-B33C-BD9D6AF80B64}"/>
                </a:ext>
              </a:extLst>
            </p:cNvPr>
            <p:cNvSpPr/>
            <p:nvPr/>
          </p:nvSpPr>
          <p:spPr>
            <a:xfrm>
              <a:off x="5312274" y="5376637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B91B09E2-BC8F-4470-BA4C-B3299B267168}"/>
                </a:ext>
              </a:extLst>
            </p:cNvPr>
            <p:cNvSpPr/>
            <p:nvPr/>
          </p:nvSpPr>
          <p:spPr>
            <a:xfrm>
              <a:off x="5492842" y="5376637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722DFEE2-FE1D-4970-82C2-06FFB448E01A}"/>
                </a:ext>
              </a:extLst>
            </p:cNvPr>
            <p:cNvSpPr/>
            <p:nvPr/>
          </p:nvSpPr>
          <p:spPr>
            <a:xfrm>
              <a:off x="5673411" y="5376637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787AEA69-0D5C-4E6F-928F-2142AD782D85}"/>
                </a:ext>
              </a:extLst>
            </p:cNvPr>
            <p:cNvSpPr/>
            <p:nvPr/>
          </p:nvSpPr>
          <p:spPr>
            <a:xfrm>
              <a:off x="5853979" y="5376637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874EB266-4051-45EC-B78D-73C39144260B}"/>
                </a:ext>
              </a:extLst>
            </p:cNvPr>
            <p:cNvSpPr/>
            <p:nvPr/>
          </p:nvSpPr>
          <p:spPr>
            <a:xfrm>
              <a:off x="6034548" y="5376637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0DFB2118-F6E0-4166-8F9F-9FE09FA6B4DB}"/>
                </a:ext>
              </a:extLst>
            </p:cNvPr>
            <p:cNvSpPr/>
            <p:nvPr/>
          </p:nvSpPr>
          <p:spPr>
            <a:xfrm>
              <a:off x="6215115" y="5376637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C76D52EC-8040-493F-BF4B-2654A3A6648B}"/>
                </a:ext>
              </a:extLst>
            </p:cNvPr>
            <p:cNvSpPr/>
            <p:nvPr/>
          </p:nvSpPr>
          <p:spPr>
            <a:xfrm>
              <a:off x="5131705" y="552628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C866CEF4-34E3-4842-8C57-A783B60540C0}"/>
                </a:ext>
              </a:extLst>
            </p:cNvPr>
            <p:cNvSpPr/>
            <p:nvPr/>
          </p:nvSpPr>
          <p:spPr>
            <a:xfrm>
              <a:off x="5312274" y="552628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4A6FDBBC-4F35-4684-B21B-0A807789D34C}"/>
                </a:ext>
              </a:extLst>
            </p:cNvPr>
            <p:cNvSpPr/>
            <p:nvPr/>
          </p:nvSpPr>
          <p:spPr>
            <a:xfrm>
              <a:off x="5492842" y="552628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3173D5DB-11F1-4237-9269-FBC4885B2131}"/>
                </a:ext>
              </a:extLst>
            </p:cNvPr>
            <p:cNvSpPr/>
            <p:nvPr/>
          </p:nvSpPr>
          <p:spPr>
            <a:xfrm>
              <a:off x="5673411" y="552628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BDAF2BD4-E1F7-4245-9A3F-CE360C27626E}"/>
                </a:ext>
              </a:extLst>
            </p:cNvPr>
            <p:cNvSpPr/>
            <p:nvPr/>
          </p:nvSpPr>
          <p:spPr>
            <a:xfrm>
              <a:off x="5853979" y="552628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FEB767C4-473E-4A8F-A83F-D2DBA849ACDA}"/>
                </a:ext>
              </a:extLst>
            </p:cNvPr>
            <p:cNvSpPr/>
            <p:nvPr/>
          </p:nvSpPr>
          <p:spPr>
            <a:xfrm>
              <a:off x="6034548" y="552628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96CD0EE0-2951-455A-9ACC-2A3B1CC982D5}"/>
                </a:ext>
              </a:extLst>
            </p:cNvPr>
            <p:cNvSpPr/>
            <p:nvPr/>
          </p:nvSpPr>
          <p:spPr>
            <a:xfrm>
              <a:off x="6215115" y="552628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BF26E401-AA67-4573-8AE4-A8E0C1973F3E}"/>
                </a:ext>
              </a:extLst>
            </p:cNvPr>
            <p:cNvSpPr/>
            <p:nvPr/>
          </p:nvSpPr>
          <p:spPr>
            <a:xfrm>
              <a:off x="5131705" y="5680894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43C67AB9-397E-4366-A9CB-4E4627695E89}"/>
                </a:ext>
              </a:extLst>
            </p:cNvPr>
            <p:cNvSpPr/>
            <p:nvPr/>
          </p:nvSpPr>
          <p:spPr>
            <a:xfrm>
              <a:off x="5312274" y="5680894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826EC0A0-2A11-42C9-8AA2-F7E4B8725B7F}"/>
                </a:ext>
              </a:extLst>
            </p:cNvPr>
            <p:cNvSpPr/>
            <p:nvPr/>
          </p:nvSpPr>
          <p:spPr>
            <a:xfrm>
              <a:off x="5492842" y="5680894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5816E6D-71EC-4B02-84AB-70EB8665E879}"/>
                </a:ext>
              </a:extLst>
            </p:cNvPr>
            <p:cNvSpPr/>
            <p:nvPr/>
          </p:nvSpPr>
          <p:spPr>
            <a:xfrm>
              <a:off x="5853979" y="5680894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634A27CD-E506-4F06-96CE-EDEE1FBD671A}"/>
                </a:ext>
              </a:extLst>
            </p:cNvPr>
            <p:cNvSpPr/>
            <p:nvPr/>
          </p:nvSpPr>
          <p:spPr>
            <a:xfrm>
              <a:off x="6034548" y="5680894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723BD938-12CF-41F4-81F6-02B48FD2B650}"/>
                </a:ext>
              </a:extLst>
            </p:cNvPr>
            <p:cNvSpPr/>
            <p:nvPr/>
          </p:nvSpPr>
          <p:spPr>
            <a:xfrm>
              <a:off x="6215115" y="5680894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BB0EAACE-0DA1-40AC-A15C-FE2A066B2BAB}"/>
                </a:ext>
              </a:extLst>
            </p:cNvPr>
            <p:cNvSpPr/>
            <p:nvPr/>
          </p:nvSpPr>
          <p:spPr>
            <a:xfrm>
              <a:off x="5131705" y="583549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FADADE80-1403-414D-98F5-4C3EC35D6FEC}"/>
                </a:ext>
              </a:extLst>
            </p:cNvPr>
            <p:cNvSpPr/>
            <p:nvPr/>
          </p:nvSpPr>
          <p:spPr>
            <a:xfrm>
              <a:off x="5312274" y="583549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F49BAACD-4218-4A8C-9EAA-C6B45DFE2C7D}"/>
                </a:ext>
              </a:extLst>
            </p:cNvPr>
            <p:cNvSpPr/>
            <p:nvPr/>
          </p:nvSpPr>
          <p:spPr>
            <a:xfrm>
              <a:off x="5492842" y="583549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A2BF4760-3EA5-4E6F-BA6A-AD0F7C4D9CFD}"/>
                </a:ext>
              </a:extLst>
            </p:cNvPr>
            <p:cNvSpPr/>
            <p:nvPr/>
          </p:nvSpPr>
          <p:spPr>
            <a:xfrm>
              <a:off x="5673411" y="583549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786F6420-22D7-4A01-B43D-FA12C8F98EA0}"/>
                </a:ext>
              </a:extLst>
            </p:cNvPr>
            <p:cNvSpPr/>
            <p:nvPr/>
          </p:nvSpPr>
          <p:spPr>
            <a:xfrm>
              <a:off x="5853979" y="583549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BC7B6241-39C7-4693-90E2-CB675D7E718B}"/>
                </a:ext>
              </a:extLst>
            </p:cNvPr>
            <p:cNvSpPr/>
            <p:nvPr/>
          </p:nvSpPr>
          <p:spPr>
            <a:xfrm>
              <a:off x="6034548" y="583549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4F6DAAB0-A727-47A4-876B-43DDA5CF813D}"/>
                </a:ext>
              </a:extLst>
            </p:cNvPr>
            <p:cNvSpPr/>
            <p:nvPr/>
          </p:nvSpPr>
          <p:spPr>
            <a:xfrm>
              <a:off x="6215115" y="5835499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1D180F95-C228-4D8B-B1D1-99D6A7266DCE}"/>
                </a:ext>
              </a:extLst>
            </p:cNvPr>
            <p:cNvSpPr/>
            <p:nvPr/>
          </p:nvSpPr>
          <p:spPr>
            <a:xfrm>
              <a:off x="5131705" y="5990103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BB49BC57-574B-4DB4-A562-2291170BC67B}"/>
                </a:ext>
              </a:extLst>
            </p:cNvPr>
            <p:cNvSpPr/>
            <p:nvPr/>
          </p:nvSpPr>
          <p:spPr>
            <a:xfrm>
              <a:off x="5312274" y="5990103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B7CDA3EA-52CE-46AD-AAEC-EE1DB0A45B17}"/>
                </a:ext>
              </a:extLst>
            </p:cNvPr>
            <p:cNvSpPr/>
            <p:nvPr/>
          </p:nvSpPr>
          <p:spPr>
            <a:xfrm>
              <a:off x="5492842" y="5990103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FB32D2DC-134D-423C-82B4-367DF0CF2B3F}"/>
                </a:ext>
              </a:extLst>
            </p:cNvPr>
            <p:cNvSpPr/>
            <p:nvPr/>
          </p:nvSpPr>
          <p:spPr>
            <a:xfrm>
              <a:off x="5673411" y="5990103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AAB835C6-1C3B-421D-8232-C9AC28ED19EB}"/>
                </a:ext>
              </a:extLst>
            </p:cNvPr>
            <p:cNvSpPr/>
            <p:nvPr/>
          </p:nvSpPr>
          <p:spPr>
            <a:xfrm>
              <a:off x="5853979" y="5990103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A1BFD318-15E2-4845-B8FA-D76FFC8A9EBC}"/>
                </a:ext>
              </a:extLst>
            </p:cNvPr>
            <p:cNvSpPr/>
            <p:nvPr/>
          </p:nvSpPr>
          <p:spPr>
            <a:xfrm>
              <a:off x="6034548" y="5990103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EF5097FC-7A2B-47A1-9FCC-892431832466}"/>
                </a:ext>
              </a:extLst>
            </p:cNvPr>
            <p:cNvSpPr/>
            <p:nvPr/>
          </p:nvSpPr>
          <p:spPr>
            <a:xfrm>
              <a:off x="6215115" y="5990103"/>
              <a:ext cx="26205" cy="26205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0E5A1836-CE8B-4D32-B4B4-DC883227CDB3}"/>
              </a:ext>
            </a:extLst>
          </p:cNvPr>
          <p:cNvCxnSpPr/>
          <p:nvPr/>
        </p:nvCxnSpPr>
        <p:spPr>
          <a:xfrm>
            <a:off x="6327284" y="1454538"/>
            <a:ext cx="0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8CA606BA-DDD1-49BC-99DE-6BC991B672B5}"/>
              </a:ext>
            </a:extLst>
          </p:cNvPr>
          <p:cNvCxnSpPr/>
          <p:nvPr/>
        </p:nvCxnSpPr>
        <p:spPr>
          <a:xfrm>
            <a:off x="6070210" y="1667434"/>
            <a:ext cx="230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직선 화살표 연결선 445">
            <a:extLst>
              <a:ext uri="{FF2B5EF4-FFF2-40B4-BE49-F238E27FC236}">
                <a16:creationId xmlns:a16="http://schemas.microsoft.com/office/drawing/2014/main" id="{C9D30B59-B377-4B97-8F84-DFE9C75D52F5}"/>
              </a:ext>
            </a:extLst>
          </p:cNvPr>
          <p:cNvCxnSpPr/>
          <p:nvPr/>
        </p:nvCxnSpPr>
        <p:spPr>
          <a:xfrm>
            <a:off x="6193777" y="1694568"/>
            <a:ext cx="0" cy="16493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직선 화살표 연결선 446">
            <a:extLst>
              <a:ext uri="{FF2B5EF4-FFF2-40B4-BE49-F238E27FC236}">
                <a16:creationId xmlns:a16="http://schemas.microsoft.com/office/drawing/2014/main" id="{8427F933-5EB7-4389-AC75-12555ABF1E79}"/>
              </a:ext>
            </a:extLst>
          </p:cNvPr>
          <p:cNvCxnSpPr>
            <a:cxnSpLocks/>
          </p:cNvCxnSpPr>
          <p:nvPr/>
        </p:nvCxnSpPr>
        <p:spPr>
          <a:xfrm flipV="1">
            <a:off x="6327284" y="1529328"/>
            <a:ext cx="2522791" cy="153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CCBD7127-A0FB-406B-831A-7DC4CBD0EA5F}"/>
              </a:ext>
            </a:extLst>
          </p:cNvPr>
          <p:cNvSpPr txBox="1"/>
          <p:nvPr/>
        </p:nvSpPr>
        <p:spPr>
          <a:xfrm>
            <a:off x="7180840" y="1299657"/>
            <a:ext cx="872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640 pixels</a:t>
            </a:r>
            <a:endParaRPr lang="ko-KR" altLang="en-US" sz="1200" dirty="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BEAC8A4A-DBE9-4BE6-84B2-A5B9AF178BBD}"/>
              </a:ext>
            </a:extLst>
          </p:cNvPr>
          <p:cNvSpPr txBox="1"/>
          <p:nvPr/>
        </p:nvSpPr>
        <p:spPr>
          <a:xfrm rot="16200000">
            <a:off x="5626993" y="2350701"/>
            <a:ext cx="872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480 pixels</a:t>
            </a:r>
            <a:endParaRPr lang="ko-KR" altLang="en-US" sz="1200" dirty="0"/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259E5E99-5E8B-45B3-8964-6E0BE805A6AF}"/>
              </a:ext>
            </a:extLst>
          </p:cNvPr>
          <p:cNvSpPr txBox="1"/>
          <p:nvPr/>
        </p:nvSpPr>
        <p:spPr>
          <a:xfrm>
            <a:off x="1889920" y="910465"/>
            <a:ext cx="47913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Reference 3D</a:t>
            </a:r>
            <a:r>
              <a:rPr lang="ko-KR" altLang="en-US" b="1" dirty="0"/>
              <a:t> 좌표를 </a:t>
            </a:r>
            <a:r>
              <a:rPr lang="en-US" altLang="ko-KR" b="1" dirty="0"/>
              <a:t>2D </a:t>
            </a:r>
            <a:r>
              <a:rPr lang="ko-KR" altLang="en-US" b="1" dirty="0"/>
              <a:t>좌표로 </a:t>
            </a:r>
            <a:r>
              <a:rPr lang="ko-KR" altLang="en-US" b="1" dirty="0" err="1"/>
              <a:t>정사영</a:t>
            </a:r>
            <a:r>
              <a:rPr lang="ko-KR" altLang="en-US" b="1" dirty="0"/>
              <a:t> 하는 함수</a:t>
            </a:r>
          </a:p>
        </p:txBody>
      </p:sp>
    </p:spTree>
    <p:extLst>
      <p:ext uri="{BB962C8B-B14F-4D97-AF65-F5344CB8AC3E}">
        <p14:creationId xmlns:p14="http://schemas.microsoft.com/office/powerpoint/2010/main" val="291637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259D5B-B65F-4853-9D3F-DDADACD959BF}"/>
              </a:ext>
            </a:extLst>
          </p:cNvPr>
          <p:cNvSpPr/>
          <p:nvPr/>
        </p:nvSpPr>
        <p:spPr>
          <a:xfrm>
            <a:off x="101721" y="876693"/>
            <a:ext cx="1585677" cy="531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Infineon</a:t>
            </a:r>
            <a:r>
              <a:rPr lang="ko-KR" altLang="en-US" dirty="0"/>
              <a:t>는 어떻게 </a:t>
            </a:r>
            <a:r>
              <a:rPr lang="en-US" altLang="ko-KR" dirty="0"/>
              <a:t>1</a:t>
            </a:r>
            <a:r>
              <a:rPr lang="ko-KR" altLang="en-US" dirty="0"/>
              <a:t>장만으로 </a:t>
            </a:r>
            <a:r>
              <a:rPr lang="en-US" altLang="ko-KR" dirty="0"/>
              <a:t>XY Cal</a:t>
            </a:r>
            <a:r>
              <a:rPr lang="ko-KR" altLang="en-US" dirty="0"/>
              <a:t>을 할 수 있었는가</a:t>
            </a:r>
            <a:r>
              <a:rPr lang="en-US" altLang="ko-KR" dirty="0"/>
              <a:t>?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1E1F06-04A3-4ACF-B1B5-EB0CB8052D2E}"/>
              </a:ext>
            </a:extLst>
          </p:cNvPr>
          <p:cNvSpPr txBox="1"/>
          <p:nvPr/>
        </p:nvSpPr>
        <p:spPr>
          <a:xfrm>
            <a:off x="156187" y="1037927"/>
            <a:ext cx="1401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Lens Calibration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4C9773-5801-4C9D-8AFB-C0E3C741B0F3}"/>
              </a:ext>
            </a:extLst>
          </p:cNvPr>
          <p:cNvSpPr txBox="1"/>
          <p:nvPr/>
        </p:nvSpPr>
        <p:spPr>
          <a:xfrm>
            <a:off x="233695" y="1750146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Calculate Pattern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74DA02-FDC3-4A45-A885-DD083616ACCF}"/>
              </a:ext>
            </a:extLst>
          </p:cNvPr>
          <p:cNvSpPr txBox="1"/>
          <p:nvPr/>
        </p:nvSpPr>
        <p:spPr>
          <a:xfrm>
            <a:off x="233695" y="2619653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Detect Pattern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B24FE8-F404-4980-B337-3693CD96A9C2}"/>
              </a:ext>
            </a:extLst>
          </p:cNvPr>
          <p:cNvSpPr txBox="1"/>
          <p:nvPr/>
        </p:nvSpPr>
        <p:spPr>
          <a:xfrm>
            <a:off x="233695" y="3489160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Pattern matching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D77700-410C-4367-B7B7-8BA972B29B1B}"/>
              </a:ext>
            </a:extLst>
          </p:cNvPr>
          <p:cNvSpPr txBox="1"/>
          <p:nvPr/>
        </p:nvSpPr>
        <p:spPr>
          <a:xfrm>
            <a:off x="233695" y="4358667"/>
            <a:ext cx="124631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Fitting parameters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6A49D1-C16B-473A-BA6C-34860B222CB6}"/>
              </a:ext>
            </a:extLst>
          </p:cNvPr>
          <p:cNvSpPr txBox="1"/>
          <p:nvPr/>
        </p:nvSpPr>
        <p:spPr>
          <a:xfrm>
            <a:off x="233695" y="5228175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Make ground truth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850BE5-C72D-4F3D-AD67-572677FA1175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856851" y="2273366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6341B2D-1A7E-4C5C-AE32-43708B39D21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856851" y="3142873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05C39F-E525-4998-8E90-71A8E244892A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856851" y="4012380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7CD9F11-BA8E-4926-A609-AA3892EBA3C5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856851" y="4881887"/>
            <a:ext cx="0" cy="346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C3EE8C-F711-40B7-91BE-A88DD93C7F1E}"/>
              </a:ext>
            </a:extLst>
          </p:cNvPr>
          <p:cNvSpPr txBox="1"/>
          <p:nvPr/>
        </p:nvSpPr>
        <p:spPr>
          <a:xfrm>
            <a:off x="1889920" y="910465"/>
            <a:ext cx="6075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정사영된</a:t>
            </a:r>
            <a:r>
              <a:rPr lang="ko-KR" altLang="en-US" b="1" dirty="0"/>
              <a:t> </a:t>
            </a:r>
            <a:r>
              <a:rPr lang="en-US" altLang="ko-KR" b="1" dirty="0"/>
              <a:t>reference 2D </a:t>
            </a:r>
            <a:r>
              <a:rPr lang="ko-KR" altLang="en-US" b="1" dirty="0"/>
              <a:t>좌표와</a:t>
            </a:r>
            <a:r>
              <a:rPr lang="en-US" altLang="ko-KR" b="1" dirty="0"/>
              <a:t> </a:t>
            </a:r>
            <a:r>
              <a:rPr lang="ko-KR" altLang="en-US" b="1" dirty="0"/>
              <a:t>측정된 </a:t>
            </a:r>
            <a:r>
              <a:rPr lang="en-US" altLang="ko-KR" b="1" dirty="0"/>
              <a:t>2D </a:t>
            </a:r>
            <a:r>
              <a:rPr lang="ko-KR" altLang="en-US" b="1" dirty="0"/>
              <a:t>좌표를 비교하는 함수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0DB1F6-F198-421D-B8E1-EEC785B37405}"/>
              </a:ext>
            </a:extLst>
          </p:cNvPr>
          <p:cNvSpPr/>
          <p:nvPr/>
        </p:nvSpPr>
        <p:spPr>
          <a:xfrm>
            <a:off x="2036127" y="1650605"/>
            <a:ext cx="3072151" cy="28657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F25E0BB-4310-4550-9E4C-6059B94835C7}"/>
              </a:ext>
            </a:extLst>
          </p:cNvPr>
          <p:cNvSpPr/>
          <p:nvPr/>
        </p:nvSpPr>
        <p:spPr>
          <a:xfrm>
            <a:off x="5802756" y="1775618"/>
            <a:ext cx="258146" cy="2872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accent5">
                <a:lumMod val="75000"/>
              </a:schemeClr>
            </a:solidFill>
          </a:ln>
          <a:effectLst>
            <a:glow rad="88900">
              <a:srgbClr val="00B0F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11CEA75-77D7-47FE-86BA-DC60917E244D}"/>
              </a:ext>
            </a:extLst>
          </p:cNvPr>
          <p:cNvSpPr/>
          <p:nvPr/>
        </p:nvSpPr>
        <p:spPr>
          <a:xfrm>
            <a:off x="5802756" y="2244469"/>
            <a:ext cx="258146" cy="287222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240702-3C1D-4B60-853E-87165418D2AD}"/>
                  </a:ext>
                </a:extLst>
              </p:cNvPr>
              <p:cNvSpPr txBox="1"/>
              <p:nvPr/>
            </p:nvSpPr>
            <p:spPr>
              <a:xfrm>
                <a:off x="6208785" y="1791771"/>
                <a:ext cx="20696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Detected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2D </a:t>
                </a:r>
                <a:r>
                  <a:rPr lang="ko-KR" altLang="en-US" sz="1400" dirty="0"/>
                  <a:t>좌표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240702-3C1D-4B60-853E-87165418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785" y="1791771"/>
                <a:ext cx="2069669" cy="307777"/>
              </a:xfrm>
              <a:prstGeom prst="rect">
                <a:avLst/>
              </a:prstGeom>
              <a:blipFill>
                <a:blip r:embed="rId3"/>
                <a:stretch>
                  <a:fillRect l="-885" t="-6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D80D025-2BDE-47EC-A2D2-65B24C87CD81}"/>
                  </a:ext>
                </a:extLst>
              </p:cNvPr>
              <p:cNvSpPr txBox="1"/>
              <p:nvPr/>
            </p:nvSpPr>
            <p:spPr>
              <a:xfrm>
                <a:off x="6208785" y="2279751"/>
                <a:ext cx="20482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Reference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2D </a:t>
                </a:r>
                <a:r>
                  <a:rPr lang="ko-KR" altLang="en-US" sz="1400" dirty="0"/>
                  <a:t>좌표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D80D025-2BDE-47EC-A2D2-65B24C87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785" y="2279751"/>
                <a:ext cx="2048253" cy="307777"/>
              </a:xfrm>
              <a:prstGeom prst="rect">
                <a:avLst/>
              </a:prstGeom>
              <a:blipFill>
                <a:blip r:embed="rId4"/>
                <a:stretch>
                  <a:fillRect l="-893" t="-6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90B82FB-5D3D-4F5A-A721-9E9AE7DFE2F8}"/>
              </a:ext>
            </a:extLst>
          </p:cNvPr>
          <p:cNvCxnSpPr>
            <a:cxnSpLocks/>
          </p:cNvCxnSpPr>
          <p:nvPr/>
        </p:nvCxnSpPr>
        <p:spPr>
          <a:xfrm>
            <a:off x="5931829" y="2769000"/>
            <a:ext cx="0" cy="571391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FFD909B-5228-4135-BB0F-B5DD4B77FD95}"/>
                  </a:ext>
                </a:extLst>
              </p:cNvPr>
              <p:cNvSpPr txBox="1"/>
              <p:nvPr/>
            </p:nvSpPr>
            <p:spPr>
              <a:xfrm>
                <a:off x="6208785" y="2776007"/>
                <a:ext cx="3005695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FFD909B-5228-4135-BB0F-B5DD4B77F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785" y="2776007"/>
                <a:ext cx="3005695" cy="427746"/>
              </a:xfrm>
              <a:prstGeom prst="rect">
                <a:avLst/>
              </a:prstGeom>
              <a:blipFill>
                <a:blip r:embed="rId5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BFB2513-8825-4754-BC60-85FAAE93311E}"/>
                  </a:ext>
                </a:extLst>
              </p:cNvPr>
              <p:cNvSpPr txBox="1"/>
              <p:nvPr/>
            </p:nvSpPr>
            <p:spPr>
              <a:xfrm>
                <a:off x="5515079" y="3562849"/>
                <a:ext cx="1091646" cy="957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BFB2513-8825-4754-BC60-85FAAE933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79" y="3562849"/>
                <a:ext cx="1091646" cy="9577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직사각형 84">
            <a:extLst>
              <a:ext uri="{FF2B5EF4-FFF2-40B4-BE49-F238E27FC236}">
                <a16:creationId xmlns:a16="http://schemas.microsoft.com/office/drawing/2014/main" id="{A4BE0B07-326C-41E7-9A12-DC68BE845AB4}"/>
              </a:ext>
            </a:extLst>
          </p:cNvPr>
          <p:cNvSpPr/>
          <p:nvPr/>
        </p:nvSpPr>
        <p:spPr>
          <a:xfrm>
            <a:off x="6751543" y="3913030"/>
            <a:ext cx="267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을 </a:t>
            </a:r>
            <a:r>
              <a:rPr lang="en-US" altLang="ko-KR" dirty="0"/>
              <a:t>projection error</a:t>
            </a:r>
            <a:r>
              <a:rPr lang="ko-KR" altLang="en-US" dirty="0"/>
              <a:t>로 정의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AB814F-7778-44AD-8141-D058565ED996}"/>
              </a:ext>
            </a:extLst>
          </p:cNvPr>
          <p:cNvSpPr txBox="1"/>
          <p:nvPr/>
        </p:nvSpPr>
        <p:spPr>
          <a:xfrm>
            <a:off x="1819372" y="4842895"/>
            <a:ext cx="7852933" cy="1348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Projection</a:t>
            </a:r>
            <a:r>
              <a:rPr lang="ko-KR" altLang="en-US" sz="1400" dirty="0"/>
              <a:t> </a:t>
            </a:r>
            <a:r>
              <a:rPr lang="en-US" altLang="ko-KR" sz="1400" dirty="0"/>
              <a:t>error</a:t>
            </a:r>
            <a:r>
              <a:rPr lang="ko-KR" altLang="en-US" sz="1400" dirty="0"/>
              <a:t> 를 </a:t>
            </a:r>
            <a:r>
              <a:rPr lang="ko-KR" altLang="en-US" sz="1400" dirty="0" err="1"/>
              <a:t>최소화시키는</a:t>
            </a:r>
            <a:r>
              <a:rPr lang="ko-KR" altLang="en-US" sz="1400" dirty="0"/>
              <a:t> </a:t>
            </a:r>
            <a:r>
              <a:rPr lang="en-US" altLang="ko-KR" sz="1400" dirty="0"/>
              <a:t>intrinsic, distortion parameter</a:t>
            </a:r>
            <a:r>
              <a:rPr lang="ko-KR" altLang="en-US" sz="1400" dirty="0"/>
              <a:t>를 찾는 </a:t>
            </a:r>
            <a:r>
              <a:rPr lang="en-US" altLang="ko-KR" sz="1400" dirty="0"/>
              <a:t>non-linear square optimization </a:t>
            </a:r>
            <a:r>
              <a:rPr lang="ko-KR" altLang="en-US" sz="1400" dirty="0"/>
              <a:t>알고리즘 실행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이렇게 찾은 </a:t>
            </a:r>
            <a:r>
              <a:rPr lang="en-US" altLang="ko-KR" sz="1400" dirty="0"/>
              <a:t>intrinsic, distortion parameter</a:t>
            </a:r>
            <a:r>
              <a:rPr lang="ko-KR" altLang="en-US" sz="1400" dirty="0"/>
              <a:t>와 </a:t>
            </a:r>
            <a:r>
              <a:rPr lang="en-US" altLang="ko-KR" sz="1400" dirty="0"/>
              <a:t>detected</a:t>
            </a:r>
            <a:r>
              <a:rPr lang="ko-KR" altLang="en-US" sz="1400" dirty="0"/>
              <a:t> </a:t>
            </a:r>
            <a:r>
              <a:rPr lang="en-US" altLang="ko-KR" sz="1400" dirty="0"/>
              <a:t>2D</a:t>
            </a:r>
            <a:r>
              <a:rPr lang="ko-KR" altLang="en-US" sz="1400" dirty="0"/>
              <a:t> 좌표를 사용해 </a:t>
            </a:r>
            <a:r>
              <a:rPr lang="en-US" altLang="ko-KR" sz="1400" dirty="0"/>
              <a:t>extrinsic parameter </a:t>
            </a:r>
            <a:r>
              <a:rPr lang="ko-KR" altLang="en-US" sz="1400" dirty="0"/>
              <a:t>계산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/>
              <a:t>XY Cal </a:t>
            </a:r>
            <a:r>
              <a:rPr lang="ko-KR" altLang="en-US" sz="1400" b="1" dirty="0"/>
              <a:t>완료</a:t>
            </a:r>
            <a:r>
              <a:rPr lang="en-US" altLang="ko-KR" sz="1400" b="1" dirty="0"/>
              <a:t>.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2C8322-7D9E-4E48-B056-A5D45DFBF853}"/>
              </a:ext>
            </a:extLst>
          </p:cNvPr>
          <p:cNvSpPr txBox="1"/>
          <p:nvPr/>
        </p:nvSpPr>
        <p:spPr>
          <a:xfrm>
            <a:off x="4786202" y="5238353"/>
            <a:ext cx="4041382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Distortion parameter</a:t>
            </a:r>
            <a:r>
              <a:rPr lang="ko-KR" altLang="en-US" sz="1200" dirty="0"/>
              <a:t>의 정의와 맞지 않는 </a:t>
            </a:r>
            <a:r>
              <a:rPr lang="en-US" altLang="ko-KR" sz="1200" dirty="0"/>
              <a:t>optimization </a:t>
            </a:r>
            <a:r>
              <a:rPr lang="ko-KR" altLang="en-US" sz="1200" dirty="0"/>
              <a:t>전략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888CB2A-B109-41D2-B187-F79D02E2FA7B}"/>
              </a:ext>
            </a:extLst>
          </p:cNvPr>
          <p:cNvCxnSpPr>
            <a:cxnSpLocks/>
          </p:cNvCxnSpPr>
          <p:nvPr/>
        </p:nvCxnSpPr>
        <p:spPr>
          <a:xfrm>
            <a:off x="4346938" y="5381908"/>
            <a:ext cx="330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93D786-5A13-4408-B033-9AA1EDD0C5E8}"/>
              </a:ext>
            </a:extLst>
          </p:cNvPr>
          <p:cNvCxnSpPr>
            <a:cxnSpLocks/>
          </p:cNvCxnSpPr>
          <p:nvPr/>
        </p:nvCxnSpPr>
        <p:spPr>
          <a:xfrm>
            <a:off x="2952360" y="1553097"/>
            <a:ext cx="0" cy="3131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AFEB89F-70F5-43EB-9055-B5E74F4C3BCF}"/>
              </a:ext>
            </a:extLst>
          </p:cNvPr>
          <p:cNvCxnSpPr>
            <a:cxnSpLocks/>
          </p:cNvCxnSpPr>
          <p:nvPr/>
        </p:nvCxnSpPr>
        <p:spPr>
          <a:xfrm flipH="1">
            <a:off x="1931445" y="3544437"/>
            <a:ext cx="3346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3529809-5941-4C38-B30C-DEB2BBC0241F}"/>
              </a:ext>
            </a:extLst>
          </p:cNvPr>
          <p:cNvCxnSpPr>
            <a:cxnSpLocks/>
          </p:cNvCxnSpPr>
          <p:nvPr/>
        </p:nvCxnSpPr>
        <p:spPr>
          <a:xfrm flipV="1">
            <a:off x="4334252" y="1553097"/>
            <a:ext cx="0" cy="31317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EC1B4BF-A80B-44A0-80A4-5F5299E81914}"/>
              </a:ext>
            </a:extLst>
          </p:cNvPr>
          <p:cNvCxnSpPr>
            <a:cxnSpLocks/>
          </p:cNvCxnSpPr>
          <p:nvPr/>
        </p:nvCxnSpPr>
        <p:spPr>
          <a:xfrm flipH="1">
            <a:off x="1931445" y="2168085"/>
            <a:ext cx="3346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61C95C3-26A7-457B-8020-C9B51DFB72DD}"/>
              </a:ext>
            </a:extLst>
          </p:cNvPr>
          <p:cNvGrpSpPr/>
          <p:nvPr/>
        </p:nvGrpSpPr>
        <p:grpSpPr>
          <a:xfrm>
            <a:off x="2344668" y="2014762"/>
            <a:ext cx="2455067" cy="2298607"/>
            <a:chOff x="2710239" y="2381185"/>
            <a:chExt cx="2008746" cy="188073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FED275B-B7EC-4A95-A744-38885825A4BC}"/>
                </a:ext>
              </a:extLst>
            </p:cNvPr>
            <p:cNvSpPr/>
            <p:nvPr/>
          </p:nvSpPr>
          <p:spPr>
            <a:xfrm>
              <a:off x="3078382" y="2381185"/>
              <a:ext cx="258146" cy="287222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9A055C2-F6A2-43CE-9FF9-33790A9DB670}"/>
                </a:ext>
              </a:extLst>
            </p:cNvPr>
            <p:cNvSpPr/>
            <p:nvPr/>
          </p:nvSpPr>
          <p:spPr>
            <a:xfrm>
              <a:off x="4202694" y="2381185"/>
              <a:ext cx="258146" cy="287222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0B9741B-2F0B-449C-9324-9C22CE61A331}"/>
                </a:ext>
              </a:extLst>
            </p:cNvPr>
            <p:cNvSpPr/>
            <p:nvPr/>
          </p:nvSpPr>
          <p:spPr>
            <a:xfrm>
              <a:off x="3078382" y="3489160"/>
              <a:ext cx="258146" cy="287222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07EB4B-6510-473A-AC4C-10E624C9E7B8}"/>
                </a:ext>
              </a:extLst>
            </p:cNvPr>
            <p:cNvSpPr/>
            <p:nvPr/>
          </p:nvSpPr>
          <p:spPr>
            <a:xfrm>
              <a:off x="4202693" y="3495065"/>
              <a:ext cx="258146" cy="287222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D67A069-E3AF-4886-B30F-CDB8C974521B}"/>
                </a:ext>
              </a:extLst>
            </p:cNvPr>
            <p:cNvSpPr/>
            <p:nvPr/>
          </p:nvSpPr>
          <p:spPr>
            <a:xfrm>
              <a:off x="2887634" y="3974693"/>
              <a:ext cx="258146" cy="2872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noFill/>
            </a:ln>
            <a:effectLst>
              <a:glow rad="88900">
                <a:srgbClr val="00B0F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E63A80C-66E4-4850-A8A1-C6BE441EDB34}"/>
                </a:ext>
              </a:extLst>
            </p:cNvPr>
            <p:cNvSpPr/>
            <p:nvPr/>
          </p:nvSpPr>
          <p:spPr>
            <a:xfrm>
              <a:off x="4331766" y="3956326"/>
              <a:ext cx="258146" cy="2872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noFill/>
            </a:ln>
            <a:effectLst>
              <a:glow rad="88900">
                <a:srgbClr val="00B0F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7F323E9-EFE2-4DD9-BD9C-6A68493C54D8}"/>
                </a:ext>
              </a:extLst>
            </p:cNvPr>
            <p:cNvSpPr/>
            <p:nvPr/>
          </p:nvSpPr>
          <p:spPr>
            <a:xfrm>
              <a:off x="4460839" y="2571598"/>
              <a:ext cx="258146" cy="2872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noFill/>
            </a:ln>
            <a:effectLst>
              <a:glow rad="88900">
                <a:srgbClr val="00B0F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2BF0BDB-67C9-44D1-B0DD-28ADA1738505}"/>
                </a:ext>
              </a:extLst>
            </p:cNvPr>
            <p:cNvSpPr/>
            <p:nvPr/>
          </p:nvSpPr>
          <p:spPr>
            <a:xfrm>
              <a:off x="2710239" y="2668407"/>
              <a:ext cx="258146" cy="2872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noFill/>
            </a:ln>
            <a:effectLst>
              <a:glow rad="88900">
                <a:srgbClr val="00B0F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9589DBB-4EE9-4920-90CF-5EB78B7596AC}"/>
                </a:ext>
              </a:extLst>
            </p:cNvPr>
            <p:cNvCxnSpPr>
              <a:cxnSpLocks/>
            </p:cNvCxnSpPr>
            <p:nvPr/>
          </p:nvCxnSpPr>
          <p:spPr>
            <a:xfrm>
              <a:off x="4331766" y="3618798"/>
              <a:ext cx="129072" cy="499506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F4025CC-F877-4364-A5E7-3C1AE21F1DCE}"/>
                </a:ext>
              </a:extLst>
            </p:cNvPr>
            <p:cNvCxnSpPr>
              <a:cxnSpLocks/>
            </p:cNvCxnSpPr>
            <p:nvPr/>
          </p:nvCxnSpPr>
          <p:spPr>
            <a:xfrm>
              <a:off x="4338125" y="2505674"/>
              <a:ext cx="251787" cy="209535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6B25100-20D2-4D8A-9ADA-607CA73C8442}"/>
              </a:ext>
            </a:extLst>
          </p:cNvPr>
          <p:cNvCxnSpPr>
            <a:cxnSpLocks/>
          </p:cNvCxnSpPr>
          <p:nvPr/>
        </p:nvCxnSpPr>
        <p:spPr>
          <a:xfrm flipH="1">
            <a:off x="2502420" y="2205176"/>
            <a:ext cx="449939" cy="379992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9FD5CB6-683D-48E1-821F-79FD7E6AB98D}"/>
              </a:ext>
            </a:extLst>
          </p:cNvPr>
          <p:cNvCxnSpPr>
            <a:cxnSpLocks/>
          </p:cNvCxnSpPr>
          <p:nvPr/>
        </p:nvCxnSpPr>
        <p:spPr>
          <a:xfrm flipH="1">
            <a:off x="2715028" y="3551653"/>
            <a:ext cx="237331" cy="563748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0F8BE95-1B7B-4A21-9FEE-F7505C3BBE37}"/>
              </a:ext>
            </a:extLst>
          </p:cNvPr>
          <p:cNvSpPr txBox="1"/>
          <p:nvPr/>
        </p:nvSpPr>
        <p:spPr>
          <a:xfrm>
            <a:off x="8801879" y="5284520"/>
            <a:ext cx="9669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다음 장에서 설명</a:t>
            </a:r>
          </a:p>
        </p:txBody>
      </p:sp>
    </p:spTree>
    <p:extLst>
      <p:ext uri="{BB962C8B-B14F-4D97-AF65-F5344CB8AC3E}">
        <p14:creationId xmlns:p14="http://schemas.microsoft.com/office/powerpoint/2010/main" val="192827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259D5B-B65F-4853-9D3F-DDADACD959BF}"/>
              </a:ext>
            </a:extLst>
          </p:cNvPr>
          <p:cNvSpPr/>
          <p:nvPr/>
        </p:nvSpPr>
        <p:spPr>
          <a:xfrm>
            <a:off x="101721" y="876693"/>
            <a:ext cx="1585677" cy="531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Infineon</a:t>
            </a:r>
            <a:r>
              <a:rPr lang="ko-KR" altLang="en-US" dirty="0"/>
              <a:t>는 어떻게 </a:t>
            </a:r>
            <a:r>
              <a:rPr lang="en-US" altLang="ko-KR" dirty="0"/>
              <a:t>1</a:t>
            </a:r>
            <a:r>
              <a:rPr lang="ko-KR" altLang="en-US" dirty="0"/>
              <a:t>장만으로 </a:t>
            </a:r>
            <a:r>
              <a:rPr lang="en-US" altLang="ko-KR" dirty="0"/>
              <a:t>XY Cal</a:t>
            </a:r>
            <a:r>
              <a:rPr lang="ko-KR" altLang="en-US" dirty="0"/>
              <a:t>을 할 수 있었는가</a:t>
            </a:r>
            <a:r>
              <a:rPr lang="en-US" altLang="ko-KR" dirty="0"/>
              <a:t>?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1E1F06-04A3-4ACF-B1B5-EB0CB8052D2E}"/>
              </a:ext>
            </a:extLst>
          </p:cNvPr>
          <p:cNvSpPr txBox="1"/>
          <p:nvPr/>
        </p:nvSpPr>
        <p:spPr>
          <a:xfrm>
            <a:off x="156187" y="1037927"/>
            <a:ext cx="1401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Lens Calibration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4C9773-5801-4C9D-8AFB-C0E3C741B0F3}"/>
              </a:ext>
            </a:extLst>
          </p:cNvPr>
          <p:cNvSpPr txBox="1"/>
          <p:nvPr/>
        </p:nvSpPr>
        <p:spPr>
          <a:xfrm>
            <a:off x="233695" y="1750146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Calculate Pattern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74DA02-FDC3-4A45-A885-DD083616ACCF}"/>
              </a:ext>
            </a:extLst>
          </p:cNvPr>
          <p:cNvSpPr txBox="1"/>
          <p:nvPr/>
        </p:nvSpPr>
        <p:spPr>
          <a:xfrm>
            <a:off x="233695" y="2619653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Detect Pattern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B24FE8-F404-4980-B337-3693CD96A9C2}"/>
              </a:ext>
            </a:extLst>
          </p:cNvPr>
          <p:cNvSpPr txBox="1"/>
          <p:nvPr/>
        </p:nvSpPr>
        <p:spPr>
          <a:xfrm>
            <a:off x="233695" y="3489160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Pattern matching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D77700-410C-4367-B7B7-8BA972B29B1B}"/>
              </a:ext>
            </a:extLst>
          </p:cNvPr>
          <p:cNvSpPr txBox="1"/>
          <p:nvPr/>
        </p:nvSpPr>
        <p:spPr>
          <a:xfrm>
            <a:off x="233695" y="4358667"/>
            <a:ext cx="124631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Fitting parameters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6A49D1-C16B-473A-BA6C-34860B222CB6}"/>
              </a:ext>
            </a:extLst>
          </p:cNvPr>
          <p:cNvSpPr txBox="1"/>
          <p:nvPr/>
        </p:nvSpPr>
        <p:spPr>
          <a:xfrm>
            <a:off x="233695" y="5228175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Make ground truth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850BE5-C72D-4F3D-AD67-572677FA1175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856851" y="2273366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6341B2D-1A7E-4C5C-AE32-43708B39D21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856851" y="3142873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05C39F-E525-4998-8E90-71A8E244892A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856851" y="4012380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7CD9F11-BA8E-4926-A609-AA3892EBA3C5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856851" y="4881887"/>
            <a:ext cx="0" cy="346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A61D06-C602-4CD7-8BE2-4F9BE14D65ED}"/>
              </a:ext>
            </a:extLst>
          </p:cNvPr>
          <p:cNvGrpSpPr/>
          <p:nvPr/>
        </p:nvGrpSpPr>
        <p:grpSpPr>
          <a:xfrm>
            <a:off x="5226683" y="952319"/>
            <a:ext cx="2766514" cy="881384"/>
            <a:chOff x="6080202" y="2367480"/>
            <a:chExt cx="3310486" cy="1102153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F25E0BB-4310-4550-9E4C-6059B94835C7}"/>
                </a:ext>
              </a:extLst>
            </p:cNvPr>
            <p:cNvSpPr/>
            <p:nvPr/>
          </p:nvSpPr>
          <p:spPr>
            <a:xfrm>
              <a:off x="6080202" y="2367480"/>
              <a:ext cx="258146" cy="2872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glow rad="88900">
                <a:srgbClr val="00B0F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11CEA75-77D7-47FE-86BA-DC60917E244D}"/>
                </a:ext>
              </a:extLst>
            </p:cNvPr>
            <p:cNvSpPr/>
            <p:nvPr/>
          </p:nvSpPr>
          <p:spPr>
            <a:xfrm>
              <a:off x="6080202" y="2762501"/>
              <a:ext cx="258146" cy="287222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D240702-3C1D-4B60-853E-87165418D2AD}"/>
                    </a:ext>
                  </a:extLst>
                </p:cNvPr>
                <p:cNvSpPr txBox="1"/>
                <p:nvPr/>
              </p:nvSpPr>
              <p:spPr>
                <a:xfrm>
                  <a:off x="6465821" y="2369847"/>
                  <a:ext cx="2159122" cy="346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Detected</a:t>
                  </a:r>
                  <a:r>
                    <a:rPr lang="ko-KR" altLang="en-US" sz="1200" dirty="0"/>
                    <a:t> </a:t>
                  </a:r>
                  <a:r>
                    <a:rPr lang="en-US" altLang="ko-KR" sz="1200" dirty="0"/>
                    <a:t>2D </a:t>
                  </a:r>
                  <a:r>
                    <a:rPr lang="ko-KR" altLang="en-US" sz="120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D240702-3C1D-4B60-853E-87165418D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1" y="2369847"/>
                  <a:ext cx="2159122" cy="346382"/>
                </a:xfrm>
                <a:prstGeom prst="rect">
                  <a:avLst/>
                </a:prstGeom>
                <a:blipFill>
                  <a:blip r:embed="rId3"/>
                  <a:stretch>
                    <a:fillRect t="-222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D80D025-2BDE-47EC-A2D2-65B24C87CD81}"/>
                    </a:ext>
                  </a:extLst>
                </p:cNvPr>
                <p:cNvSpPr txBox="1"/>
                <p:nvPr/>
              </p:nvSpPr>
              <p:spPr>
                <a:xfrm>
                  <a:off x="6465821" y="2727549"/>
                  <a:ext cx="2138713" cy="346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Reference</a:t>
                  </a:r>
                  <a:r>
                    <a:rPr lang="ko-KR" altLang="en-US" sz="1200" dirty="0"/>
                    <a:t> </a:t>
                  </a:r>
                  <a:r>
                    <a:rPr lang="en-US" altLang="ko-KR" sz="1200" dirty="0"/>
                    <a:t>2D </a:t>
                  </a:r>
                  <a:r>
                    <a:rPr lang="ko-KR" altLang="en-US" sz="120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D80D025-2BDE-47EC-A2D2-65B24C87C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1" y="2727549"/>
                  <a:ext cx="2138713" cy="346382"/>
                </a:xfrm>
                <a:prstGeom prst="rect">
                  <a:avLst/>
                </a:prstGeom>
                <a:blipFill>
                  <a:blip r:embed="rId4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D163CCB-81E1-4605-A267-B1E212404E84}"/>
                </a:ext>
              </a:extLst>
            </p:cNvPr>
            <p:cNvSpPr/>
            <p:nvPr/>
          </p:nvSpPr>
          <p:spPr>
            <a:xfrm>
              <a:off x="6080202" y="3130903"/>
              <a:ext cx="258137" cy="2872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accent6"/>
              </a:solidFill>
            </a:ln>
            <a:effectLst>
              <a:glow rad="88900">
                <a:srgbClr val="00B05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25F0027-057A-4BFA-9AC8-E44FA0E2EB2C}"/>
                    </a:ext>
                  </a:extLst>
                </p:cNvPr>
                <p:cNvSpPr txBox="1"/>
                <p:nvPr/>
              </p:nvSpPr>
              <p:spPr>
                <a:xfrm>
                  <a:off x="6465821" y="3123251"/>
                  <a:ext cx="2924867" cy="346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Distortion model</a:t>
                  </a:r>
                  <a:r>
                    <a:rPr lang="ko-KR" altLang="en-US" sz="1200" dirty="0"/>
                    <a:t> </a:t>
                  </a:r>
                  <a:r>
                    <a:rPr lang="en-US" altLang="ko-KR" sz="1200" dirty="0"/>
                    <a:t>2D </a:t>
                  </a:r>
                  <a:r>
                    <a:rPr lang="ko-KR" altLang="en-US" sz="1200" dirty="0"/>
                    <a:t>좌표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25F0027-057A-4BFA-9AC8-E44FA0E2EB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21" y="3123251"/>
                  <a:ext cx="2924867" cy="346382"/>
                </a:xfrm>
                <a:prstGeom prst="rect">
                  <a:avLst/>
                </a:prstGeom>
                <a:blipFill>
                  <a:blip r:embed="rId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08E44C-39B8-43C9-BBEA-288C98D701A9}"/>
                  </a:ext>
                </a:extLst>
              </p:cNvPr>
              <p:cNvSpPr txBox="1"/>
              <p:nvPr/>
            </p:nvSpPr>
            <p:spPr>
              <a:xfrm>
                <a:off x="5544766" y="4800553"/>
                <a:ext cx="33440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400" i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08E44C-39B8-43C9-BBEA-288C98D70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766" y="4800553"/>
                <a:ext cx="3344057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0DB1F6-F198-421D-B8E1-EEC785B37405}"/>
              </a:ext>
            </a:extLst>
          </p:cNvPr>
          <p:cNvSpPr/>
          <p:nvPr/>
        </p:nvSpPr>
        <p:spPr>
          <a:xfrm>
            <a:off x="1869190" y="873819"/>
            <a:ext cx="3072151" cy="40080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0B9741B-2F0B-449C-9324-9C22CE61A331}"/>
              </a:ext>
            </a:extLst>
          </p:cNvPr>
          <p:cNvSpPr/>
          <p:nvPr/>
        </p:nvSpPr>
        <p:spPr>
          <a:xfrm>
            <a:off x="2275591" y="2873265"/>
            <a:ext cx="616899" cy="686382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D67A069-E3AF-4886-B30F-CDB8C974521B}"/>
              </a:ext>
            </a:extLst>
          </p:cNvPr>
          <p:cNvSpPr/>
          <p:nvPr/>
        </p:nvSpPr>
        <p:spPr>
          <a:xfrm>
            <a:off x="2825872" y="1330314"/>
            <a:ext cx="707063" cy="7867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  <a:effectLst>
            <a:glow rad="88900">
              <a:srgbClr val="00B0F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9FD5CB6-683D-48E1-821F-79FD7E6AB98D}"/>
              </a:ext>
            </a:extLst>
          </p:cNvPr>
          <p:cNvCxnSpPr>
            <a:cxnSpLocks/>
          </p:cNvCxnSpPr>
          <p:nvPr/>
        </p:nvCxnSpPr>
        <p:spPr>
          <a:xfrm>
            <a:off x="2618390" y="3235594"/>
            <a:ext cx="997350" cy="1335509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7B451CE1-BCBA-48BC-9179-AA440E2863CB}"/>
              </a:ext>
            </a:extLst>
          </p:cNvPr>
          <p:cNvSpPr/>
          <p:nvPr/>
        </p:nvSpPr>
        <p:spPr>
          <a:xfrm>
            <a:off x="3818277" y="2033616"/>
            <a:ext cx="707063" cy="7867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/>
            </a:solidFill>
          </a:ln>
          <a:effectLst>
            <a:glow rad="88900">
              <a:srgbClr val="00B05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A850563-1604-4007-A02D-1268EC911620}"/>
              </a:ext>
            </a:extLst>
          </p:cNvPr>
          <p:cNvCxnSpPr>
            <a:cxnSpLocks/>
            <a:endCxn id="35" idx="1"/>
          </p:cNvCxnSpPr>
          <p:nvPr/>
        </p:nvCxnSpPr>
        <p:spPr>
          <a:xfrm flipH="1">
            <a:off x="3630728" y="2426967"/>
            <a:ext cx="541082" cy="2229210"/>
          </a:xfrm>
          <a:prstGeom prst="straightConnector1">
            <a:avLst/>
          </a:prstGeom>
          <a:ln w="222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E89D9B0-26C0-415D-86E4-B1225F8C9518}"/>
              </a:ext>
            </a:extLst>
          </p:cNvPr>
          <p:cNvCxnSpPr>
            <a:cxnSpLocks/>
          </p:cNvCxnSpPr>
          <p:nvPr/>
        </p:nvCxnSpPr>
        <p:spPr>
          <a:xfrm flipH="1" flipV="1">
            <a:off x="3225893" y="1728666"/>
            <a:ext cx="945916" cy="714205"/>
          </a:xfrm>
          <a:prstGeom prst="straightConnector1">
            <a:avLst/>
          </a:prstGeom>
          <a:ln w="2222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CB1749-4DA1-44E9-AA11-0117F44F33FA}"/>
                  </a:ext>
                </a:extLst>
              </p:cNvPr>
              <p:cNvSpPr txBox="1"/>
              <p:nvPr/>
            </p:nvSpPr>
            <p:spPr>
              <a:xfrm>
                <a:off x="2792413" y="3800520"/>
                <a:ext cx="3842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CB1749-4DA1-44E9-AA11-0117F44F3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13" y="3800520"/>
                <a:ext cx="38427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481F88E-810A-4247-9CF5-83787E3EC425}"/>
                  </a:ext>
                </a:extLst>
              </p:cNvPr>
              <p:cNvSpPr txBox="1"/>
              <p:nvPr/>
            </p:nvSpPr>
            <p:spPr>
              <a:xfrm>
                <a:off x="3964131" y="3249783"/>
                <a:ext cx="488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481F88E-810A-4247-9CF5-83787E3EC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31" y="3249783"/>
                <a:ext cx="4889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C960192-81B2-42FE-9A17-45A219303BE8}"/>
                  </a:ext>
                </a:extLst>
              </p:cNvPr>
              <p:cNvSpPr txBox="1"/>
              <p:nvPr/>
            </p:nvSpPr>
            <p:spPr>
              <a:xfrm>
                <a:off x="3509892" y="1596413"/>
                <a:ext cx="10615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C960192-81B2-42FE-9A17-45A219303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92" y="1596413"/>
                <a:ext cx="1061509" cy="400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3670FB-3759-4988-B71E-6557645C5858}"/>
                  </a:ext>
                </a:extLst>
              </p:cNvPr>
              <p:cNvSpPr txBox="1"/>
              <p:nvPr/>
            </p:nvSpPr>
            <p:spPr>
              <a:xfrm>
                <a:off x="5492255" y="5368370"/>
                <a:ext cx="1118255" cy="611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3670FB-3759-4988-B71E-6557645C5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255" y="5368370"/>
                <a:ext cx="1118255" cy="6117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AED5AA9-8E3C-48E7-88FB-400357F16558}"/>
              </a:ext>
            </a:extLst>
          </p:cNvPr>
          <p:cNvSpPr txBox="1"/>
          <p:nvPr/>
        </p:nvSpPr>
        <p:spPr>
          <a:xfrm>
            <a:off x="6697650" y="5574332"/>
            <a:ext cx="2768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을 최소화 시키는 </a:t>
            </a:r>
            <a:r>
              <a:rPr lang="en-US" altLang="ko-KR" sz="1200" dirty="0"/>
              <a:t>optimization </a:t>
            </a:r>
            <a:r>
              <a:rPr lang="ko-KR" altLang="en-US" sz="1200" dirty="0"/>
              <a:t>을 해야함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70BE86-8BFD-4DE4-8463-33296DC754E1}"/>
                  </a:ext>
                </a:extLst>
              </p:cNvPr>
              <p:cNvSpPr txBox="1"/>
              <p:nvPr/>
            </p:nvSpPr>
            <p:spPr>
              <a:xfrm>
                <a:off x="1836645" y="4978341"/>
                <a:ext cx="3104696" cy="825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1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10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1100" dirty="0"/>
                  <a:t> 은 </a:t>
                </a:r>
                <a:r>
                  <a:rPr lang="en-US" altLang="ko-KR" sz="1100" dirty="0"/>
                  <a:t>lens</a:t>
                </a:r>
                <a:r>
                  <a:rPr lang="ko-KR" altLang="en-US" sz="1100" dirty="0"/>
                  <a:t>의 왜곡을 </a:t>
                </a:r>
                <a:r>
                  <a:rPr lang="en-US" altLang="ko-KR" sz="1100" dirty="0"/>
                  <a:t>modeling </a:t>
                </a:r>
                <a:r>
                  <a:rPr lang="ko-KR" altLang="en-US" sz="1100" dirty="0"/>
                  <a:t>해서 계산된 위치</a:t>
                </a:r>
                <a:r>
                  <a:rPr lang="en-US" altLang="ko-KR" sz="1100" dirty="0"/>
                  <a:t>.</a:t>
                </a:r>
                <a:endParaRPr lang="en-US" altLang="ko-KR" sz="1100" b="0" i="1" dirty="0">
                  <a:latin typeface="Cambria Math" panose="02040503050406030204" pitchFamily="18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ko-KR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1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100" dirty="0">
                    <a:solidFill>
                      <a:srgbClr val="FF0000"/>
                    </a:solidFill>
                  </a:rPr>
                  <a:t>lens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의 특성이므로</a:t>
                </a:r>
                <a:r>
                  <a:rPr lang="en-US" altLang="ko-KR" sz="1100" dirty="0">
                    <a:solidFill>
                      <a:srgbClr val="FF0000"/>
                    </a:solidFill>
                  </a:rPr>
                  <a:t>,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100" dirty="0">
                    <a:solidFill>
                      <a:srgbClr val="FF0000"/>
                    </a:solidFill>
                  </a:rPr>
                  <a:t>0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으로 만들 수는 없음</a:t>
                </a:r>
                <a:r>
                  <a:rPr lang="en-US" altLang="ko-KR" sz="1100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sz="11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1100" dirty="0"/>
                  <a:t>이 최대한 비슷해야 함</a:t>
                </a:r>
                <a:r>
                  <a:rPr lang="en-US" altLang="ko-KR" sz="1100" dirty="0"/>
                  <a:t>.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70BE86-8BFD-4DE4-8463-33296DC75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645" y="4978341"/>
                <a:ext cx="3104696" cy="825675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D49E34B-E6DA-4BA9-A805-1433D957483F}"/>
              </a:ext>
            </a:extLst>
          </p:cNvPr>
          <p:cNvSpPr txBox="1"/>
          <p:nvPr/>
        </p:nvSpPr>
        <p:spPr>
          <a:xfrm>
            <a:off x="4997593" y="5572125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즉</a:t>
            </a:r>
            <a:r>
              <a:rPr lang="en-US" altLang="ko-KR" sz="1200" dirty="0"/>
              <a:t>,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C80CC9-1C3A-4AB4-9FD7-5504F52D4CD1}"/>
              </a:ext>
            </a:extLst>
          </p:cNvPr>
          <p:cNvSpPr txBox="1"/>
          <p:nvPr/>
        </p:nvSpPr>
        <p:spPr>
          <a:xfrm>
            <a:off x="5170521" y="2043129"/>
            <a:ext cx="4041382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Distortion parameter</a:t>
            </a:r>
            <a:r>
              <a:rPr lang="ko-KR" altLang="en-US" sz="1200" dirty="0"/>
              <a:t>의 정의와 맞지 않는 </a:t>
            </a:r>
            <a:r>
              <a:rPr lang="en-US" altLang="ko-KR" sz="1200" dirty="0"/>
              <a:t>optimization </a:t>
            </a:r>
            <a:r>
              <a:rPr lang="ko-KR" altLang="en-US" sz="1200" dirty="0"/>
              <a:t>전략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028" name="Picture 4" descr="Camera Calibration with OpenCV. Some pinhole cameras introduce… | by Elif  Ozcakir | Medium">
            <a:extLst>
              <a:ext uri="{FF2B5EF4-FFF2-40B4-BE49-F238E27FC236}">
                <a16:creationId xmlns:a16="http://schemas.microsoft.com/office/drawing/2014/main" id="{6126E987-1529-4DFF-9441-D9B8779B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766" y="2824669"/>
            <a:ext cx="3582912" cy="13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7390251-32D4-48E5-B8DC-60CF54C6056E}"/>
              </a:ext>
            </a:extLst>
          </p:cNvPr>
          <p:cNvSpPr txBox="1"/>
          <p:nvPr/>
        </p:nvSpPr>
        <p:spPr>
          <a:xfrm>
            <a:off x="6417541" y="2466294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Radial Distortion</a:t>
            </a:r>
            <a:r>
              <a:rPr lang="ko-KR" altLang="en-US" sz="1400" dirty="0"/>
              <a:t>의 예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FAB7903-FBE9-4629-9E9D-22CB87E1B202}"/>
              </a:ext>
            </a:extLst>
          </p:cNvPr>
          <p:cNvSpPr/>
          <p:nvPr/>
        </p:nvSpPr>
        <p:spPr>
          <a:xfrm>
            <a:off x="3604219" y="4571103"/>
            <a:ext cx="98347" cy="983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1630D8-DED8-4204-B112-B797A8871894}"/>
                  </a:ext>
                </a:extLst>
              </p:cNvPr>
              <p:cNvSpPr txBox="1"/>
              <p:nvPr/>
            </p:nvSpPr>
            <p:spPr>
              <a:xfrm>
                <a:off x="3630728" y="4471511"/>
                <a:ext cx="40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1630D8-DED8-4204-B112-B797A887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28" y="4471511"/>
                <a:ext cx="40991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39BAA71C-09E1-44CA-87AA-8690454ED2B7}"/>
              </a:ext>
            </a:extLst>
          </p:cNvPr>
          <p:cNvSpPr txBox="1"/>
          <p:nvPr/>
        </p:nvSpPr>
        <p:spPr>
          <a:xfrm>
            <a:off x="3895958" y="44577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원점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87DEC8C-5804-4A0F-9571-25029256DD6D}"/>
              </a:ext>
            </a:extLst>
          </p:cNvPr>
          <p:cNvCxnSpPr>
            <a:cxnSpLocks/>
          </p:cNvCxnSpPr>
          <p:nvPr/>
        </p:nvCxnSpPr>
        <p:spPr>
          <a:xfrm>
            <a:off x="3184548" y="1688653"/>
            <a:ext cx="440771" cy="2869177"/>
          </a:xfrm>
          <a:prstGeom prst="straightConnector1">
            <a:avLst/>
          </a:prstGeom>
          <a:ln w="22225">
            <a:solidFill>
              <a:srgbClr val="0000F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60380C8-202C-4AB1-9E06-E6528E31E0E1}"/>
                  </a:ext>
                </a:extLst>
              </p:cNvPr>
              <p:cNvSpPr txBox="1"/>
              <p:nvPr/>
            </p:nvSpPr>
            <p:spPr>
              <a:xfrm>
                <a:off x="3277198" y="2927122"/>
                <a:ext cx="487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60380C8-202C-4AB1-9E06-E6528E31E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98" y="2927122"/>
                <a:ext cx="487313" cy="400110"/>
              </a:xfrm>
              <a:prstGeom prst="rect">
                <a:avLst/>
              </a:prstGeom>
              <a:blipFill>
                <a:blip r:embed="rId1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AE2F401-DB10-48E3-A399-11DFBDC3C6F7}"/>
              </a:ext>
            </a:extLst>
          </p:cNvPr>
          <p:cNvCxnSpPr>
            <a:cxnSpLocks/>
          </p:cNvCxnSpPr>
          <p:nvPr/>
        </p:nvCxnSpPr>
        <p:spPr>
          <a:xfrm flipH="1">
            <a:off x="2638058" y="1723665"/>
            <a:ext cx="501894" cy="1526118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795B803-BD89-4D1D-BDC6-03EDCDC910A0}"/>
                  </a:ext>
                </a:extLst>
              </p:cNvPr>
              <p:cNvSpPr txBox="1"/>
              <p:nvPr/>
            </p:nvSpPr>
            <p:spPr>
              <a:xfrm>
                <a:off x="2027218" y="2149812"/>
                <a:ext cx="9211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795B803-BD89-4D1D-BDC6-03EDCDC91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18" y="2149812"/>
                <a:ext cx="921150" cy="400110"/>
              </a:xfrm>
              <a:prstGeom prst="rect">
                <a:avLst/>
              </a:prstGeom>
              <a:blipFill>
                <a:blip r:embed="rId1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49D489-9011-48BA-8DCA-2AF06CC677FB}"/>
                  </a:ext>
                </a:extLst>
              </p:cNvPr>
              <p:cNvSpPr txBox="1"/>
              <p:nvPr/>
            </p:nvSpPr>
            <p:spPr>
              <a:xfrm>
                <a:off x="5060755" y="5146397"/>
                <a:ext cx="44342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sz="1100" dirty="0"/>
                  <a:t> 와 최대한 가까운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1100" dirty="0"/>
                  <a:t>을 계산하는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100" dirty="0"/>
                  <a:t>를 찾는 것이 </a:t>
                </a:r>
                <a:r>
                  <a:rPr lang="en-US" altLang="ko-KR" sz="1100" dirty="0" err="1"/>
                  <a:t>undistortion</a:t>
                </a:r>
                <a:r>
                  <a:rPr lang="ko-KR" altLang="en-US" sz="1100" dirty="0"/>
                  <a:t>의 핵심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49D489-9011-48BA-8DCA-2AF06CC67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755" y="5146397"/>
                <a:ext cx="4434291" cy="261610"/>
              </a:xfrm>
              <a:prstGeom prst="rect">
                <a:avLst/>
              </a:prstGeom>
              <a:blipFill>
                <a:blip r:embed="rId16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A57800BD-921D-46A1-B639-1A21FADC8F7C}"/>
              </a:ext>
            </a:extLst>
          </p:cNvPr>
          <p:cNvSpPr txBox="1"/>
          <p:nvPr/>
        </p:nvSpPr>
        <p:spPr>
          <a:xfrm>
            <a:off x="5060755" y="4580656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Radial Distortion</a:t>
            </a:r>
            <a:r>
              <a:rPr lang="ko-KR" altLang="en-US" sz="1100" dirty="0"/>
              <a:t>을 </a:t>
            </a:r>
            <a:r>
              <a:rPr lang="en-US" altLang="ko-KR" sz="1100" dirty="0"/>
              <a:t>modeling </a:t>
            </a:r>
            <a:r>
              <a:rPr lang="ko-KR" altLang="en-US" sz="1100" dirty="0"/>
              <a:t>하는 예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BBDA37C-0C5C-43C4-83A4-B7E70FE39EB5}"/>
                  </a:ext>
                </a:extLst>
              </p:cNvPr>
              <p:cNvSpPr txBox="1"/>
              <p:nvPr/>
            </p:nvSpPr>
            <p:spPr>
              <a:xfrm>
                <a:off x="5060755" y="4326908"/>
                <a:ext cx="45352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sz="1100" dirty="0"/>
                  <a:t>의 형태를 알 수 있는 방법은 없음</a:t>
                </a:r>
                <a:r>
                  <a:rPr lang="en-US" altLang="ko-KR" sz="11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sz="1100" dirty="0"/>
                  <a:t> 를 정확히 </a:t>
                </a:r>
                <a:r>
                  <a:rPr lang="en-US" altLang="ko-KR" sz="1100" dirty="0"/>
                  <a:t>modeling </a:t>
                </a:r>
                <a:r>
                  <a:rPr lang="ko-KR" altLang="en-US" sz="1100" dirty="0"/>
                  <a:t>하는 것이 해결책</a:t>
                </a:r>
                <a:r>
                  <a:rPr lang="en-US" altLang="ko-KR" sz="1100" dirty="0"/>
                  <a:t>.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BBDA37C-0C5C-43C4-83A4-B7E70FE39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755" y="4326908"/>
                <a:ext cx="4535216" cy="261610"/>
              </a:xfrm>
              <a:prstGeom prst="rect">
                <a:avLst/>
              </a:prstGeom>
              <a:blipFill>
                <a:blip r:embed="rId17"/>
                <a:stretch>
                  <a:fillRect t="-2326" r="-134"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7E3AFAA5-C62F-4E7A-87A7-FEBB8C9371E3}"/>
              </a:ext>
            </a:extLst>
          </p:cNvPr>
          <p:cNvSpPr txBox="1"/>
          <p:nvPr/>
        </p:nvSpPr>
        <p:spPr>
          <a:xfrm>
            <a:off x="2792413" y="6008341"/>
            <a:ext cx="6900518" cy="415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Infineon</a:t>
            </a:r>
            <a:r>
              <a:rPr lang="ko-KR" altLang="en-US" sz="1050" dirty="0"/>
              <a:t>의 </a:t>
            </a:r>
            <a:r>
              <a:rPr lang="en-US" altLang="ko-KR" sz="1050" dirty="0"/>
              <a:t>2D </a:t>
            </a:r>
            <a:r>
              <a:rPr lang="ko-KR" altLang="en-US" sz="1050" dirty="0"/>
              <a:t>좌표는 </a:t>
            </a:r>
            <a:r>
              <a:rPr lang="en-US" altLang="ko-KR" sz="1050" dirty="0"/>
              <a:t>reference </a:t>
            </a:r>
            <a:r>
              <a:rPr lang="ko-KR" altLang="en-US" sz="1050" dirty="0"/>
              <a:t>좌표를 </a:t>
            </a:r>
            <a:r>
              <a:rPr lang="en-US" altLang="ko-KR" sz="1050" dirty="0"/>
              <a:t>3D</a:t>
            </a:r>
            <a:r>
              <a:rPr lang="ko-KR" altLang="en-US" sz="1050" dirty="0"/>
              <a:t>로 옮긴 후 </a:t>
            </a:r>
            <a:r>
              <a:rPr lang="en-US" altLang="ko-KR" sz="1050" dirty="0"/>
              <a:t>initial parameter</a:t>
            </a:r>
            <a:r>
              <a:rPr lang="ko-KR" altLang="en-US" sz="1050" dirty="0"/>
              <a:t>를 이용해 다시 </a:t>
            </a:r>
            <a:r>
              <a:rPr lang="ko-KR" altLang="en-US" sz="1050" dirty="0" err="1"/>
              <a:t>정사영한</a:t>
            </a:r>
            <a:r>
              <a:rPr lang="ko-KR" altLang="en-US" sz="1050" dirty="0"/>
              <a:t> 값이므로</a:t>
            </a:r>
            <a:r>
              <a:rPr lang="en-US" altLang="ko-KR" sz="1050" dirty="0"/>
              <a:t>, reference </a:t>
            </a:r>
            <a:r>
              <a:rPr lang="ko-KR" altLang="en-US" sz="1050" dirty="0"/>
              <a:t>인지 </a:t>
            </a:r>
            <a:r>
              <a:rPr lang="en-US" altLang="ko-KR" sz="1050" dirty="0"/>
              <a:t>distortion model</a:t>
            </a:r>
            <a:r>
              <a:rPr lang="ko-KR" altLang="en-US" sz="1050" dirty="0"/>
              <a:t>인지 애매함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BC93A9A-E9CF-4B81-83C6-C96D1360618E}"/>
              </a:ext>
            </a:extLst>
          </p:cNvPr>
          <p:cNvSpPr/>
          <p:nvPr/>
        </p:nvSpPr>
        <p:spPr>
          <a:xfrm>
            <a:off x="4997593" y="5408007"/>
            <a:ext cx="4434292" cy="557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0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259D5B-B65F-4853-9D3F-DDADACD959BF}"/>
              </a:ext>
            </a:extLst>
          </p:cNvPr>
          <p:cNvSpPr/>
          <p:nvPr/>
        </p:nvSpPr>
        <p:spPr>
          <a:xfrm>
            <a:off x="101721" y="876693"/>
            <a:ext cx="1585677" cy="531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Infineon</a:t>
            </a:r>
            <a:r>
              <a:rPr lang="ko-KR" altLang="en-US" dirty="0"/>
              <a:t>는 어떻게 </a:t>
            </a:r>
            <a:r>
              <a:rPr lang="en-US" altLang="ko-KR" dirty="0"/>
              <a:t>1</a:t>
            </a:r>
            <a:r>
              <a:rPr lang="ko-KR" altLang="en-US" dirty="0"/>
              <a:t>장만으로 </a:t>
            </a:r>
            <a:r>
              <a:rPr lang="en-US" altLang="ko-KR" dirty="0"/>
              <a:t>XY Cal</a:t>
            </a:r>
            <a:r>
              <a:rPr lang="ko-KR" altLang="en-US" dirty="0"/>
              <a:t>을 할 수 있었는가</a:t>
            </a:r>
            <a:r>
              <a:rPr lang="en-US" altLang="ko-KR" dirty="0"/>
              <a:t>?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1E1F06-04A3-4ACF-B1B5-EB0CB8052D2E}"/>
              </a:ext>
            </a:extLst>
          </p:cNvPr>
          <p:cNvSpPr txBox="1"/>
          <p:nvPr/>
        </p:nvSpPr>
        <p:spPr>
          <a:xfrm>
            <a:off x="156187" y="1037927"/>
            <a:ext cx="1401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Lens Calibration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4C9773-5801-4C9D-8AFB-C0E3C741B0F3}"/>
              </a:ext>
            </a:extLst>
          </p:cNvPr>
          <p:cNvSpPr txBox="1"/>
          <p:nvPr/>
        </p:nvSpPr>
        <p:spPr>
          <a:xfrm>
            <a:off x="233695" y="1750146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Calculate Pattern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74DA02-FDC3-4A45-A885-DD083616ACCF}"/>
              </a:ext>
            </a:extLst>
          </p:cNvPr>
          <p:cNvSpPr txBox="1"/>
          <p:nvPr/>
        </p:nvSpPr>
        <p:spPr>
          <a:xfrm>
            <a:off x="233695" y="2619653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Detect Pattern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B24FE8-F404-4980-B337-3693CD96A9C2}"/>
              </a:ext>
            </a:extLst>
          </p:cNvPr>
          <p:cNvSpPr txBox="1"/>
          <p:nvPr/>
        </p:nvSpPr>
        <p:spPr>
          <a:xfrm>
            <a:off x="233695" y="3489160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Pattern matching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D77700-410C-4367-B7B7-8BA972B29B1B}"/>
              </a:ext>
            </a:extLst>
          </p:cNvPr>
          <p:cNvSpPr txBox="1"/>
          <p:nvPr/>
        </p:nvSpPr>
        <p:spPr>
          <a:xfrm>
            <a:off x="233695" y="4358667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Fitting parameters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6A49D1-C16B-473A-BA6C-34860B222CB6}"/>
              </a:ext>
            </a:extLst>
          </p:cNvPr>
          <p:cNvSpPr txBox="1"/>
          <p:nvPr/>
        </p:nvSpPr>
        <p:spPr>
          <a:xfrm>
            <a:off x="233695" y="5228175"/>
            <a:ext cx="124631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Make ground truth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850BE5-C72D-4F3D-AD67-572677FA1175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856851" y="2273366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6341B2D-1A7E-4C5C-AE32-43708B39D21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856851" y="3142873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05C39F-E525-4998-8E90-71A8E244892A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856851" y="4012380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7CD9F11-BA8E-4926-A609-AA3892EBA3C5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856851" y="4881887"/>
            <a:ext cx="0" cy="346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29DE06-14B8-412E-8CE7-44D028DF3996}"/>
              </a:ext>
            </a:extLst>
          </p:cNvPr>
          <p:cNvSpPr txBox="1"/>
          <p:nvPr/>
        </p:nvSpPr>
        <p:spPr>
          <a:xfrm>
            <a:off x="2163871" y="5882504"/>
            <a:ext cx="55782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계산된 </a:t>
            </a:r>
            <a:r>
              <a:rPr lang="en-US" altLang="ko-KR" dirty="0"/>
              <a:t>distortion parameter</a:t>
            </a:r>
            <a:r>
              <a:rPr lang="ko-KR" altLang="en-US" dirty="0"/>
              <a:t>를 이용해 이미지를 펴는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F8AB3D-24DB-4802-BB56-1800B13B56F4}"/>
              </a:ext>
            </a:extLst>
          </p:cNvPr>
          <p:cNvSpPr/>
          <p:nvPr/>
        </p:nvSpPr>
        <p:spPr>
          <a:xfrm>
            <a:off x="2261098" y="4607296"/>
            <a:ext cx="72613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Intrinsic, extrinsic, distortion parameter</a:t>
            </a:r>
            <a:r>
              <a:rPr lang="ko-KR" altLang="en-US" dirty="0"/>
              <a:t>를 사용해 </a:t>
            </a:r>
            <a:r>
              <a:rPr lang="en-US" altLang="ko-KR" dirty="0"/>
              <a:t>reference 3D </a:t>
            </a:r>
            <a:r>
              <a:rPr lang="ko-KR" altLang="en-US" dirty="0"/>
              <a:t>좌표를 다시 </a:t>
            </a:r>
            <a:r>
              <a:rPr lang="en-US" altLang="ko-KR" dirty="0"/>
              <a:t>2D </a:t>
            </a:r>
            <a:r>
              <a:rPr lang="ko-KR" altLang="en-US" dirty="0"/>
              <a:t>로 </a:t>
            </a:r>
            <a:r>
              <a:rPr lang="ko-KR" altLang="en-US" dirty="0" err="1"/>
              <a:t>정사영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이 </a:t>
            </a:r>
            <a:r>
              <a:rPr lang="en-US" altLang="ko-KR" dirty="0"/>
              <a:t>reference 2D </a:t>
            </a:r>
            <a:r>
              <a:rPr lang="ko-KR" altLang="en-US" dirty="0"/>
              <a:t>좌표와 </a:t>
            </a:r>
            <a:r>
              <a:rPr lang="en-US" altLang="ko-KR" dirty="0"/>
              <a:t>detected 2D</a:t>
            </a:r>
            <a:r>
              <a:rPr lang="ko-KR" altLang="en-US" dirty="0"/>
              <a:t> 좌표의 </a:t>
            </a:r>
            <a:r>
              <a:rPr lang="en-US" altLang="ko-KR" dirty="0"/>
              <a:t>projection error</a:t>
            </a:r>
            <a:r>
              <a:rPr lang="ko-KR" altLang="en-US" dirty="0"/>
              <a:t>를 구하여</a:t>
            </a:r>
            <a:r>
              <a:rPr lang="en-US" altLang="ko-KR" dirty="0"/>
              <a:t>, min reprojection error</a:t>
            </a:r>
            <a:r>
              <a:rPr lang="ko-KR" altLang="en-US" dirty="0"/>
              <a:t>로 정의</a:t>
            </a:r>
            <a:r>
              <a:rPr lang="en-US" altLang="ko-KR" dirty="0"/>
              <a:t>.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9E39356-F7B3-40AC-8BE3-0B89080FB774}"/>
              </a:ext>
            </a:extLst>
          </p:cNvPr>
          <p:cNvCxnSpPr>
            <a:stCxn id="50" idx="3"/>
            <a:endCxn id="15" idx="1"/>
          </p:cNvCxnSpPr>
          <p:nvPr/>
        </p:nvCxnSpPr>
        <p:spPr>
          <a:xfrm>
            <a:off x="1480006" y="5489785"/>
            <a:ext cx="683865" cy="57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FFFDD6-46C6-4964-B235-CC2C5AE88F1C}"/>
              </a:ext>
            </a:extLst>
          </p:cNvPr>
          <p:cNvCxnSpPr>
            <a:cxnSpLocks/>
            <a:stCxn id="49" idx="3"/>
            <a:endCxn id="3" idx="1"/>
          </p:cNvCxnSpPr>
          <p:nvPr/>
        </p:nvCxnSpPr>
        <p:spPr>
          <a:xfrm>
            <a:off x="1480006" y="4620277"/>
            <a:ext cx="781092" cy="58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35B75E-95CF-40A6-A04B-D959BB4574A2}"/>
              </a:ext>
            </a:extLst>
          </p:cNvPr>
          <p:cNvSpPr txBox="1"/>
          <p:nvPr/>
        </p:nvSpPr>
        <p:spPr>
          <a:xfrm>
            <a:off x="2129728" y="3662921"/>
            <a:ext cx="19623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남은 과정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0C9EB8-2088-4967-BFAB-14BFEDD7F834}"/>
                  </a:ext>
                </a:extLst>
              </p:cNvPr>
              <p:cNvSpPr txBox="1"/>
              <p:nvPr/>
            </p:nvSpPr>
            <p:spPr>
              <a:xfrm>
                <a:off x="4357202" y="3829067"/>
                <a:ext cx="4826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XY Cal </a:t>
                </a:r>
                <a:r>
                  <a:rPr lang="ko-KR" altLang="en-US" dirty="0"/>
                  <a:t>과는 크게 상관 없는 코드의 나머지 부분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0C9EB8-2088-4967-BFAB-14BFEDD7F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202" y="3829067"/>
                <a:ext cx="4826962" cy="369332"/>
              </a:xfrm>
              <a:prstGeom prst="rect">
                <a:avLst/>
              </a:prstGeom>
              <a:blipFill>
                <a:blip r:embed="rId3"/>
                <a:stretch>
                  <a:fillRect t="-9836" r="-253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0073FD1-CFE9-47DD-A2EE-F711EB80E0D4}"/>
              </a:ext>
            </a:extLst>
          </p:cNvPr>
          <p:cNvSpPr txBox="1"/>
          <p:nvPr/>
        </p:nvSpPr>
        <p:spPr>
          <a:xfrm>
            <a:off x="2000597" y="973222"/>
            <a:ext cx="9925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결론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4CC64-E5A4-43B3-B23A-D0BED76D7FAC}"/>
              </a:ext>
            </a:extLst>
          </p:cNvPr>
          <p:cNvSpPr txBox="1"/>
          <p:nvPr/>
        </p:nvSpPr>
        <p:spPr>
          <a:xfrm>
            <a:off x="1937180" y="1738822"/>
            <a:ext cx="7246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 </a:t>
            </a:r>
            <a:r>
              <a:rPr lang="ko-KR" altLang="en-US" dirty="0"/>
              <a:t>값 측정은 </a:t>
            </a:r>
            <a:r>
              <a:rPr lang="en-US" altLang="ko-KR" dirty="0"/>
              <a:t>Infineon </a:t>
            </a:r>
            <a:r>
              <a:rPr lang="ko-KR" altLang="en-US" dirty="0"/>
              <a:t>코드와는 아무런 관계가 없다</a:t>
            </a:r>
            <a:r>
              <a:rPr lang="en-US" altLang="ko-KR" dirty="0"/>
              <a:t>. (2D </a:t>
            </a:r>
            <a:r>
              <a:rPr lang="ko-KR" altLang="en-US" dirty="0"/>
              <a:t>에서 비교함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Infineon 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장으로 </a:t>
            </a:r>
            <a:r>
              <a:rPr lang="en-US" altLang="ko-KR" dirty="0"/>
              <a:t>Cal </a:t>
            </a:r>
            <a:r>
              <a:rPr lang="ko-KR" altLang="en-US" dirty="0"/>
              <a:t>하는 것이 아니라 </a:t>
            </a:r>
            <a:r>
              <a:rPr lang="en-US" altLang="ko-KR" dirty="0"/>
              <a:t>3+1</a:t>
            </a:r>
            <a:r>
              <a:rPr lang="ko-KR" altLang="en-US" dirty="0"/>
              <a:t>장으로 </a:t>
            </a:r>
            <a:r>
              <a:rPr lang="en-US" altLang="ko-KR" dirty="0"/>
              <a:t>Cal</a:t>
            </a:r>
            <a:r>
              <a:rPr lang="ko-KR" altLang="en-US" dirty="0"/>
              <a:t>을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Infineon/ACE </a:t>
            </a:r>
            <a:r>
              <a:rPr lang="ko-KR" altLang="en-US" dirty="0"/>
              <a:t>등 회사에 상관없이 최초 </a:t>
            </a:r>
            <a:r>
              <a:rPr lang="en-US" altLang="ko-KR" dirty="0"/>
              <a:t>3</a:t>
            </a:r>
            <a:r>
              <a:rPr lang="ko-KR" altLang="en-US" dirty="0"/>
              <a:t>장 이상의 데이터는 반드시 필요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Jasper</a:t>
            </a:r>
            <a:r>
              <a:rPr lang="ko-KR" altLang="en-US" dirty="0"/>
              <a:t>의 방식 </a:t>
            </a:r>
            <a:r>
              <a:rPr lang="en-US" altLang="ko-KR" dirty="0"/>
              <a:t>(Zhang’s technique) </a:t>
            </a:r>
            <a:r>
              <a:rPr lang="ko-KR" altLang="en-US" dirty="0"/>
              <a:t>이 통합 </a:t>
            </a:r>
            <a:r>
              <a:rPr lang="en-US" altLang="ko-KR" dirty="0"/>
              <a:t>Cal</a:t>
            </a:r>
            <a:r>
              <a:rPr lang="ko-KR" altLang="en-US" dirty="0"/>
              <a:t>의 목적에 부합한다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EVK </a:t>
            </a:r>
            <a:r>
              <a:rPr lang="en-US" altLang="ko-KR" dirty="0" err="1"/>
              <a:t>CheckerBoard</a:t>
            </a:r>
            <a:r>
              <a:rPr lang="en-US" altLang="ko-KR" dirty="0"/>
              <a:t> Corner detecting test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1EB6678-7FA3-4FEF-B946-0132D10BC693}"/>
              </a:ext>
            </a:extLst>
          </p:cNvPr>
          <p:cNvGrpSpPr/>
          <p:nvPr/>
        </p:nvGrpSpPr>
        <p:grpSpPr>
          <a:xfrm>
            <a:off x="909125" y="633186"/>
            <a:ext cx="7907365" cy="2952263"/>
            <a:chOff x="1230859" y="2805487"/>
            <a:chExt cx="7907365" cy="2952263"/>
          </a:xfrm>
        </p:grpSpPr>
        <p:pic>
          <p:nvPicPr>
            <p:cNvPr id="5" name="그림 4" descr="키보드이(가) 표시된 사진&#10;&#10;자동 생성된 설명">
              <a:extLst>
                <a:ext uri="{FF2B5EF4-FFF2-40B4-BE49-F238E27FC236}">
                  <a16:creationId xmlns:a16="http://schemas.microsoft.com/office/drawing/2014/main" id="{D48D28B3-E57B-477D-8308-B2AE3307F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0860" y="5224417"/>
              <a:ext cx="1828571" cy="533333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9BD34217-0E46-441F-BB85-B66C7E971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0859" y="4349272"/>
              <a:ext cx="1828571" cy="533333"/>
            </a:xfrm>
            <a:prstGeom prst="rect">
              <a:avLst/>
            </a:prstGeom>
          </p:spPr>
        </p:pic>
        <p:pic>
          <p:nvPicPr>
            <p:cNvPr id="9" name="그림 8" descr="키보드, 바둑판식이(가) 표시된 사진&#10;&#10;자동 생성된 설명">
              <a:extLst>
                <a:ext uri="{FF2B5EF4-FFF2-40B4-BE49-F238E27FC236}">
                  <a16:creationId xmlns:a16="http://schemas.microsoft.com/office/drawing/2014/main" id="{B5F51C05-7AD9-4707-AD8E-5FB194302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0859" y="3378367"/>
              <a:ext cx="1828571" cy="533333"/>
            </a:xfrm>
            <a:prstGeom prst="rect">
              <a:avLst/>
            </a:prstGeom>
          </p:spPr>
        </p:pic>
        <p:pic>
          <p:nvPicPr>
            <p:cNvPr id="11" name="그림 10" descr="텍스트, 키보드, 바둑판식이(가) 표시된 사진&#10;&#10;자동 생성된 설명">
              <a:extLst>
                <a:ext uri="{FF2B5EF4-FFF2-40B4-BE49-F238E27FC236}">
                  <a16:creationId xmlns:a16="http://schemas.microsoft.com/office/drawing/2014/main" id="{8A6985CB-C77A-4765-9D52-86395A97F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0981" y="3378132"/>
              <a:ext cx="1828800" cy="533400"/>
            </a:xfrm>
            <a:prstGeom prst="rect">
              <a:avLst/>
            </a:prstGeom>
          </p:spPr>
        </p:pic>
        <p:pic>
          <p:nvPicPr>
            <p:cNvPr id="13" name="그림 12" descr="패브릭이(가) 표시된 사진&#10;&#10;자동 생성된 설명">
              <a:extLst>
                <a:ext uri="{FF2B5EF4-FFF2-40B4-BE49-F238E27FC236}">
                  <a16:creationId xmlns:a16="http://schemas.microsoft.com/office/drawing/2014/main" id="{166E9B14-B592-412E-B29B-025B6315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0981" y="4349138"/>
              <a:ext cx="1828800" cy="5334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C22162-7DD3-4AE7-AAD4-2DB611DAC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0981" y="5224350"/>
              <a:ext cx="1828800" cy="533400"/>
            </a:xfrm>
            <a:prstGeom prst="rect">
              <a:avLst/>
            </a:prstGeom>
          </p:spPr>
        </p:pic>
        <p:pic>
          <p:nvPicPr>
            <p:cNvPr id="19" name="그림 18" descr="텍스트, 전자기기, 키보드이(가) 표시된 사진&#10;&#10;자동 생성된 설명">
              <a:extLst>
                <a:ext uri="{FF2B5EF4-FFF2-40B4-BE49-F238E27FC236}">
                  <a16:creationId xmlns:a16="http://schemas.microsoft.com/office/drawing/2014/main" id="{B90332A2-3A8E-4DFF-A0C5-ED64A23C8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918" y="3378200"/>
              <a:ext cx="1828571" cy="533333"/>
            </a:xfrm>
            <a:prstGeom prst="rect">
              <a:avLst/>
            </a:prstGeom>
          </p:spPr>
        </p:pic>
        <p:pic>
          <p:nvPicPr>
            <p:cNvPr id="21" name="그림 20" descr="텍스트이(가) 표시된 사진&#10;&#10;자동 생성된 설명">
              <a:extLst>
                <a:ext uri="{FF2B5EF4-FFF2-40B4-BE49-F238E27FC236}">
                  <a16:creationId xmlns:a16="http://schemas.microsoft.com/office/drawing/2014/main" id="{3D78BE59-E310-45B9-9915-5C4CCE34B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918" y="4349273"/>
              <a:ext cx="1828571" cy="53333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DC9C2A5-3E86-4946-B0CD-F113419A8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919" y="5224417"/>
              <a:ext cx="1828571" cy="53333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AB1FEC-FFE1-4FF5-81D8-9D44088B0F95}"/>
                </a:ext>
              </a:extLst>
            </p:cNvPr>
            <p:cNvSpPr txBox="1"/>
            <p:nvPr/>
          </p:nvSpPr>
          <p:spPr>
            <a:xfrm>
              <a:off x="1767400" y="2951326"/>
              <a:ext cx="907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EVK </a:t>
              </a:r>
              <a:r>
                <a:rPr lang="ko-KR" altLang="en-US" sz="1200" dirty="0"/>
                <a:t>이미지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34A174-424C-4538-A57B-9A8253748BF6}"/>
                </a:ext>
              </a:extLst>
            </p:cNvPr>
            <p:cNvSpPr txBox="1"/>
            <p:nvPr/>
          </p:nvSpPr>
          <p:spPr>
            <a:xfrm>
              <a:off x="4914427" y="2951327"/>
              <a:ext cx="59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전처리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C0D6F7-3BD2-49A1-8D82-1DC032AAADD9}"/>
                </a:ext>
              </a:extLst>
            </p:cNvPr>
            <p:cNvSpPr txBox="1"/>
            <p:nvPr/>
          </p:nvSpPr>
          <p:spPr>
            <a:xfrm>
              <a:off x="7152537" y="2805487"/>
              <a:ext cx="1985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Alexander’s corner detecting algorithm</a:t>
              </a:r>
              <a:endParaRPr lang="ko-KR" altLang="en-US" sz="1200" dirty="0"/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620C862-755B-44F5-831D-DD9BDE56538D}"/>
                </a:ext>
              </a:extLst>
            </p:cNvPr>
            <p:cNvSpPr/>
            <p:nvPr/>
          </p:nvSpPr>
          <p:spPr>
            <a:xfrm>
              <a:off x="3395133" y="4349138"/>
              <a:ext cx="508000" cy="3413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58DB4735-269A-43F6-A81D-D7D3E68AC5F3}"/>
                </a:ext>
              </a:extLst>
            </p:cNvPr>
            <p:cNvSpPr/>
            <p:nvPr/>
          </p:nvSpPr>
          <p:spPr>
            <a:xfrm>
              <a:off x="6387274" y="4349138"/>
              <a:ext cx="508000" cy="3413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6751EE-6031-475A-907F-6A87E86A97AD}"/>
              </a:ext>
            </a:extLst>
          </p:cNvPr>
          <p:cNvSpPr txBox="1"/>
          <p:nvPr/>
        </p:nvSpPr>
        <p:spPr>
          <a:xfrm>
            <a:off x="786017" y="4259325"/>
            <a:ext cx="78008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성동현 선임의 도움으로</a:t>
            </a:r>
            <a:r>
              <a:rPr lang="en-US" altLang="ko-KR" sz="1600" dirty="0"/>
              <a:t>, EVK</a:t>
            </a:r>
            <a:r>
              <a:rPr lang="ko-KR" altLang="en-US" sz="1600" dirty="0"/>
              <a:t>에 기존에 보유하고 있던 렌즈와 레이저를 장착하여 실험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5x13 </a:t>
            </a:r>
            <a:r>
              <a:rPr lang="ko-KR" altLang="en-US" sz="1600" dirty="0"/>
              <a:t>개의 </a:t>
            </a:r>
            <a:r>
              <a:rPr lang="en-US" altLang="ko-KR" sz="1600" dirty="0"/>
              <a:t>corner</a:t>
            </a:r>
            <a:r>
              <a:rPr lang="ko-KR" altLang="en-US" sz="1600" dirty="0"/>
              <a:t>가 있는 </a:t>
            </a:r>
            <a:r>
              <a:rPr lang="en-US" altLang="ko-KR" sz="1600" dirty="0"/>
              <a:t>checkerboard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총 </a:t>
            </a:r>
            <a:r>
              <a:rPr lang="en-US" altLang="ko-KR" sz="1600" dirty="0"/>
              <a:t>3</a:t>
            </a:r>
            <a:r>
              <a:rPr lang="ko-KR" altLang="en-US" sz="1600" dirty="0"/>
              <a:t>장의 사진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Sensor </a:t>
            </a:r>
            <a:r>
              <a:rPr lang="ko-KR" altLang="en-US" sz="1600" dirty="0"/>
              <a:t>의 해상도가 너무 낮음 </a:t>
            </a:r>
            <a:r>
              <a:rPr lang="en-US" altLang="ko-KR" sz="1600" dirty="0"/>
              <a:t>(192x56).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이미지의 크기가 작아서 </a:t>
            </a:r>
            <a:r>
              <a:rPr lang="en-US" altLang="ko-KR" sz="1600" dirty="0" err="1"/>
              <a:t>opencv</a:t>
            </a:r>
            <a:r>
              <a:rPr lang="en-US" altLang="ko-KR" sz="1600" dirty="0"/>
              <a:t> </a:t>
            </a:r>
            <a:r>
              <a:rPr lang="ko-KR" altLang="en-US" sz="1600" dirty="0"/>
              <a:t>의 코너 마크가 이미지를 </a:t>
            </a:r>
            <a:r>
              <a:rPr lang="ko-KR" altLang="en-US" sz="1600" dirty="0" err="1"/>
              <a:t>가려버림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Checkerboard</a:t>
            </a:r>
            <a:r>
              <a:rPr lang="ko-KR" altLang="en-US" sz="1600" dirty="0"/>
              <a:t>의 </a:t>
            </a:r>
            <a:r>
              <a:rPr lang="en-US" altLang="ko-KR" sz="1600" dirty="0"/>
              <a:t>corner</a:t>
            </a:r>
            <a:r>
              <a:rPr lang="ko-KR" altLang="en-US" sz="1600" dirty="0"/>
              <a:t>가 </a:t>
            </a:r>
            <a:r>
              <a:rPr lang="en-US" altLang="ko-KR" sz="1600" dirty="0"/>
              <a:t>detect </a:t>
            </a:r>
            <a:r>
              <a:rPr lang="ko-KR" altLang="en-US" sz="1600" dirty="0"/>
              <a:t>된 것은 고무적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LED dot </a:t>
            </a:r>
            <a:r>
              <a:rPr lang="ko-KR" altLang="en-US" sz="1600" dirty="0"/>
              <a:t>으로 할 시 </a:t>
            </a:r>
            <a:r>
              <a:rPr lang="en-US" altLang="ko-KR" sz="1600" dirty="0"/>
              <a:t>detecting</a:t>
            </a:r>
            <a:r>
              <a:rPr lang="ko-KR" altLang="en-US" sz="1600" dirty="0"/>
              <a:t>이 더 잘 될 것으로 추측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더 많은 사진을 확보하여 </a:t>
            </a:r>
            <a:r>
              <a:rPr lang="en-US" altLang="ko-KR" sz="1600" dirty="0"/>
              <a:t>distortion parameter</a:t>
            </a:r>
            <a:r>
              <a:rPr lang="ko-KR" altLang="en-US" sz="1600" dirty="0"/>
              <a:t>를 계산할 수 있는지 확인할 예정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D7D76-B97B-431A-ABBB-63D1652185CE}"/>
              </a:ext>
            </a:extLst>
          </p:cNvPr>
          <p:cNvSpPr txBox="1"/>
          <p:nvPr/>
        </p:nvSpPr>
        <p:spPr>
          <a:xfrm>
            <a:off x="211666" y="13698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15B48A-EC79-4F21-814B-01009583E1A5}"/>
              </a:ext>
            </a:extLst>
          </p:cNvPr>
          <p:cNvSpPr txBox="1"/>
          <p:nvPr/>
        </p:nvSpPr>
        <p:spPr>
          <a:xfrm>
            <a:off x="211666" y="313408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4A3C26-95BB-4C10-8EA6-ADF62789C8CF}"/>
              </a:ext>
            </a:extLst>
          </p:cNvPr>
          <p:cNvSpPr txBox="1"/>
          <p:nvPr/>
        </p:nvSpPr>
        <p:spPr>
          <a:xfrm>
            <a:off x="211666" y="223862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E76C3-D079-4E84-A746-9A06437F50BF}"/>
              </a:ext>
            </a:extLst>
          </p:cNvPr>
          <p:cNvSpPr txBox="1"/>
          <p:nvPr/>
        </p:nvSpPr>
        <p:spPr>
          <a:xfrm>
            <a:off x="695830" y="3665651"/>
            <a:ext cx="23855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검은색 테이프로 보고 싶은 영역만 표시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1BF0C1-FF81-40A2-8741-22137146AE8D}"/>
              </a:ext>
            </a:extLst>
          </p:cNvPr>
          <p:cNvSpPr txBox="1"/>
          <p:nvPr/>
        </p:nvSpPr>
        <p:spPr>
          <a:xfrm>
            <a:off x="3974229" y="3651831"/>
            <a:ext cx="16706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관심 영역 외 </a:t>
            </a:r>
            <a:r>
              <a:rPr lang="en-US" altLang="ko-KR" sz="1050" dirty="0"/>
              <a:t>corner</a:t>
            </a:r>
            <a:r>
              <a:rPr lang="ko-KR" altLang="en-US" sz="1050" dirty="0"/>
              <a:t>는 삭제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8A7C11-E10E-4566-B924-C6B4B411F037}"/>
              </a:ext>
            </a:extLst>
          </p:cNvPr>
          <p:cNvSpPr txBox="1"/>
          <p:nvPr/>
        </p:nvSpPr>
        <p:spPr>
          <a:xfrm>
            <a:off x="6958669" y="3651831"/>
            <a:ext cx="1729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corner detection algorithm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86787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EVK </a:t>
            </a:r>
            <a:r>
              <a:rPr lang="en-US" altLang="ko-KR" dirty="0" err="1"/>
              <a:t>CheckerBoard</a:t>
            </a:r>
            <a:r>
              <a:rPr lang="en-US" altLang="ko-KR" dirty="0"/>
              <a:t> Corner detecting test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2256715-8CF5-477E-8A08-7332636C64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6" r="38279"/>
          <a:stretch/>
        </p:blipFill>
        <p:spPr>
          <a:xfrm>
            <a:off x="6579845" y="1001603"/>
            <a:ext cx="2930881" cy="51386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32E7F1-557E-4E45-AE74-C8EAA95D9336}"/>
              </a:ext>
            </a:extLst>
          </p:cNvPr>
          <p:cNvSpPr txBox="1"/>
          <p:nvPr/>
        </p:nvSpPr>
        <p:spPr>
          <a:xfrm>
            <a:off x="1425344" y="816937"/>
            <a:ext cx="17491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높은 해상도 예시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1DFB919-8954-4E1B-A0C0-A3046ABCC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36" y="4634625"/>
            <a:ext cx="1828800" cy="533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04B42EA-1A81-4013-848F-CEFB6F973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36" y="3891281"/>
            <a:ext cx="1828571" cy="53333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6282AE1-A5C5-4942-A650-085B136DDD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6" r="44274"/>
          <a:stretch/>
        </p:blipFill>
        <p:spPr>
          <a:xfrm>
            <a:off x="3757554" y="1001603"/>
            <a:ext cx="2628678" cy="5138663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DC2D8B-48A6-49B6-9D08-2C332046E647}"/>
              </a:ext>
            </a:extLst>
          </p:cNvPr>
          <p:cNvCxnSpPr>
            <a:cxnSpLocks/>
          </p:cNvCxnSpPr>
          <p:nvPr/>
        </p:nvCxnSpPr>
        <p:spPr>
          <a:xfrm>
            <a:off x="4629055" y="4597400"/>
            <a:ext cx="1196012" cy="677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BFCC1C2-1077-4626-ACFF-3AD37509DF6B}"/>
              </a:ext>
            </a:extLst>
          </p:cNvPr>
          <p:cNvCxnSpPr>
            <a:cxnSpLocks/>
          </p:cNvCxnSpPr>
          <p:nvPr/>
        </p:nvCxnSpPr>
        <p:spPr>
          <a:xfrm>
            <a:off x="5300133" y="1591733"/>
            <a:ext cx="0" cy="36745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72865F5-5533-415A-81FB-494F3A879EDA}"/>
              </a:ext>
            </a:extLst>
          </p:cNvPr>
          <p:cNvCxnSpPr>
            <a:cxnSpLocks/>
          </p:cNvCxnSpPr>
          <p:nvPr/>
        </p:nvCxnSpPr>
        <p:spPr>
          <a:xfrm>
            <a:off x="5300133" y="4627033"/>
            <a:ext cx="206751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30DDA81-D3D9-48FB-A88A-38E11294FB64}"/>
              </a:ext>
            </a:extLst>
          </p:cNvPr>
          <p:cNvCxnSpPr>
            <a:cxnSpLocks/>
          </p:cNvCxnSpPr>
          <p:nvPr/>
        </p:nvCxnSpPr>
        <p:spPr>
          <a:xfrm>
            <a:off x="4689021" y="3987800"/>
            <a:ext cx="1196012" cy="677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0B065DE-ED97-4CCA-9E56-77438DAA643B}"/>
              </a:ext>
            </a:extLst>
          </p:cNvPr>
          <p:cNvCxnSpPr>
            <a:cxnSpLocks/>
          </p:cNvCxnSpPr>
          <p:nvPr/>
        </p:nvCxnSpPr>
        <p:spPr>
          <a:xfrm>
            <a:off x="5287027" y="3999349"/>
            <a:ext cx="206751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18AE89E-B415-4EDE-995B-0CF3122CCD08}"/>
              </a:ext>
            </a:extLst>
          </p:cNvPr>
          <p:cNvCxnSpPr>
            <a:cxnSpLocks/>
          </p:cNvCxnSpPr>
          <p:nvPr/>
        </p:nvCxnSpPr>
        <p:spPr>
          <a:xfrm>
            <a:off x="4629055" y="3318933"/>
            <a:ext cx="1196012" cy="677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B60922C-5E5D-42AE-8AB5-6A1912F9D99B}"/>
              </a:ext>
            </a:extLst>
          </p:cNvPr>
          <p:cNvCxnSpPr>
            <a:cxnSpLocks/>
          </p:cNvCxnSpPr>
          <p:nvPr/>
        </p:nvCxnSpPr>
        <p:spPr>
          <a:xfrm>
            <a:off x="4680555" y="2696430"/>
            <a:ext cx="1196012" cy="677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8599C7A-2384-4073-8BAE-55074577E1A4}"/>
              </a:ext>
            </a:extLst>
          </p:cNvPr>
          <p:cNvCxnSpPr>
            <a:cxnSpLocks/>
          </p:cNvCxnSpPr>
          <p:nvPr/>
        </p:nvCxnSpPr>
        <p:spPr>
          <a:xfrm>
            <a:off x="4629055" y="2042702"/>
            <a:ext cx="1196012" cy="677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62D5C3B-C053-4787-8503-D19F4B6881F3}"/>
              </a:ext>
            </a:extLst>
          </p:cNvPr>
          <p:cNvCxnSpPr>
            <a:cxnSpLocks/>
          </p:cNvCxnSpPr>
          <p:nvPr/>
        </p:nvCxnSpPr>
        <p:spPr>
          <a:xfrm>
            <a:off x="5300132" y="3360116"/>
            <a:ext cx="206751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535C3A8-23FC-413A-A555-84791EE121C5}"/>
              </a:ext>
            </a:extLst>
          </p:cNvPr>
          <p:cNvCxnSpPr>
            <a:cxnSpLocks/>
          </p:cNvCxnSpPr>
          <p:nvPr/>
        </p:nvCxnSpPr>
        <p:spPr>
          <a:xfrm>
            <a:off x="5278561" y="2713566"/>
            <a:ext cx="206751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6E242A6-6C53-48A8-88D1-5CE329FE70B5}"/>
              </a:ext>
            </a:extLst>
          </p:cNvPr>
          <p:cNvCxnSpPr>
            <a:cxnSpLocks/>
          </p:cNvCxnSpPr>
          <p:nvPr/>
        </p:nvCxnSpPr>
        <p:spPr>
          <a:xfrm>
            <a:off x="5227061" y="2067017"/>
            <a:ext cx="206751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1F0CDE-CBAB-4E51-905F-697311BA244B}"/>
              </a:ext>
            </a:extLst>
          </p:cNvPr>
          <p:cNvSpPr txBox="1"/>
          <p:nvPr/>
        </p:nvSpPr>
        <p:spPr>
          <a:xfrm>
            <a:off x="3885454" y="5582027"/>
            <a:ext cx="54768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가려져서 확신할 수 없지만</a:t>
            </a:r>
            <a:r>
              <a:rPr lang="en-US" altLang="ko-KR" dirty="0"/>
              <a:t>, corner</a:t>
            </a:r>
            <a:r>
              <a:rPr lang="ko-KR" altLang="en-US" dirty="0"/>
              <a:t>를 잘 찾은 것으로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3998703-8BCB-4360-A5E1-A52AE7FBC0F8}"/>
              </a:ext>
            </a:extLst>
          </p:cNvPr>
          <p:cNvGrpSpPr/>
          <p:nvPr/>
        </p:nvGrpSpPr>
        <p:grpSpPr>
          <a:xfrm>
            <a:off x="7209692" y="1947246"/>
            <a:ext cx="214112" cy="218558"/>
            <a:chOff x="7209692" y="1947246"/>
            <a:chExt cx="214112" cy="21855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14B5E9F-EDCF-430F-86FE-FFDF9B518A5A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6356F14-855B-479B-9F35-25A63F9F02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C518ADA-B6D7-4353-AB4D-B76600A6864D}"/>
              </a:ext>
            </a:extLst>
          </p:cNvPr>
          <p:cNvGrpSpPr/>
          <p:nvPr/>
        </p:nvGrpSpPr>
        <p:grpSpPr>
          <a:xfrm>
            <a:off x="7239018" y="2593795"/>
            <a:ext cx="214112" cy="218558"/>
            <a:chOff x="7209692" y="1947246"/>
            <a:chExt cx="214112" cy="218558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F13B6FC-EFBA-4DD8-8E15-EDEF320A32B7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8B38F6A8-C443-45B2-95E0-BAB4245BD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BC4DFA7-4471-4483-BF9C-A0FF1CD27A5E}"/>
              </a:ext>
            </a:extLst>
          </p:cNvPr>
          <p:cNvGrpSpPr/>
          <p:nvPr/>
        </p:nvGrpSpPr>
        <p:grpSpPr>
          <a:xfrm>
            <a:off x="7282161" y="3250836"/>
            <a:ext cx="214112" cy="218558"/>
            <a:chOff x="7209692" y="1947246"/>
            <a:chExt cx="214112" cy="218558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72956F9-12CD-4E97-B333-70C37E215DBC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6A3A0F9B-0D5F-4BAD-BB19-2BA2260B1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D91C9C5-1716-496E-96A9-F2E8F3623381}"/>
              </a:ext>
            </a:extLst>
          </p:cNvPr>
          <p:cNvGrpSpPr/>
          <p:nvPr/>
        </p:nvGrpSpPr>
        <p:grpSpPr>
          <a:xfrm>
            <a:off x="7294574" y="3878521"/>
            <a:ext cx="214112" cy="218558"/>
            <a:chOff x="7209692" y="1947246"/>
            <a:chExt cx="214112" cy="218558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822A83F5-788E-4440-A5B1-83BC04E16A5C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1F504E2-EC00-46B9-B1ED-242F18E318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D2F3838-EF78-4442-ADAC-6DDDFC1DFFFA}"/>
              </a:ext>
            </a:extLst>
          </p:cNvPr>
          <p:cNvGrpSpPr/>
          <p:nvPr/>
        </p:nvGrpSpPr>
        <p:grpSpPr>
          <a:xfrm>
            <a:off x="7276150" y="4518966"/>
            <a:ext cx="214112" cy="218558"/>
            <a:chOff x="7209692" y="1947246"/>
            <a:chExt cx="214112" cy="218558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B7C9CFB-B253-40B8-89D8-FE9F2977E75C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92" y="1960006"/>
              <a:ext cx="214112" cy="2057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06D9B58C-C998-4553-A093-3798294C4A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693" y="1947246"/>
              <a:ext cx="208100" cy="2185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6E22F32-A713-48FA-949F-A8B0FCB6F3B0}"/>
              </a:ext>
            </a:extLst>
          </p:cNvPr>
          <p:cNvSpPr/>
          <p:nvPr/>
        </p:nvSpPr>
        <p:spPr>
          <a:xfrm>
            <a:off x="1957598" y="3933824"/>
            <a:ext cx="266490" cy="452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0D391E7-4CA7-4249-ABD9-5B9F8F2AD008}"/>
              </a:ext>
            </a:extLst>
          </p:cNvPr>
          <p:cNvCxnSpPr>
            <a:stCxn id="77" idx="0"/>
          </p:cNvCxnSpPr>
          <p:nvPr/>
        </p:nvCxnSpPr>
        <p:spPr>
          <a:xfrm flipV="1">
            <a:off x="2090843" y="1186269"/>
            <a:ext cx="1666711" cy="27475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ABFC254-BCDC-4763-A25A-62F5D92DFC7B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2090843" y="4386263"/>
            <a:ext cx="1666711" cy="17429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250F38-4971-4C9A-9B63-49A9DB35FFA3}"/>
              </a:ext>
            </a:extLst>
          </p:cNvPr>
          <p:cNvSpPr txBox="1"/>
          <p:nvPr/>
        </p:nvSpPr>
        <p:spPr>
          <a:xfrm>
            <a:off x="2675467" y="326359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확대</a:t>
            </a:r>
          </a:p>
        </p:txBody>
      </p:sp>
      <p:pic>
        <p:nvPicPr>
          <p:cNvPr id="26" name="그림 25" descr="텍스트, 체커이(가) 표시된 사진&#10;&#10;자동 생성된 설명">
            <a:extLst>
              <a:ext uri="{FF2B5EF4-FFF2-40B4-BE49-F238E27FC236}">
                <a16:creationId xmlns:a16="http://schemas.microsoft.com/office/drawing/2014/main" id="{AA8D3D0D-3DC3-458D-B264-4D5494B23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0" y="1333743"/>
            <a:ext cx="2328228" cy="17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1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5B92E-9091-F7F4-DF05-715E037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Infineon</a:t>
            </a:r>
            <a:r>
              <a:rPr lang="ko-KR" altLang="en-US" dirty="0"/>
              <a:t> 코드 분석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9A489-DCD9-44A9-ADE9-3FB2FD6F5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A9D18067-DBF1-4CEB-AA57-63671CABD1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3000" y="921659"/>
              <a:ext cx="9360000" cy="49066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2075">
                      <a:extLst>
                        <a:ext uri="{9D8B030D-6E8A-4147-A177-3AD203B41FA5}">
                          <a16:colId xmlns:a16="http://schemas.microsoft.com/office/drawing/2014/main" val="1120645064"/>
                        </a:ext>
                      </a:extLst>
                    </a:gridCol>
                    <a:gridCol w="3614547">
                      <a:extLst>
                        <a:ext uri="{9D8B030D-6E8A-4147-A177-3AD203B41FA5}">
                          <a16:colId xmlns:a16="http://schemas.microsoft.com/office/drawing/2014/main" val="14891"/>
                        </a:ext>
                      </a:extLst>
                    </a:gridCol>
                    <a:gridCol w="3983378">
                      <a:extLst>
                        <a:ext uri="{9D8B030D-6E8A-4147-A177-3AD203B41FA5}">
                          <a16:colId xmlns:a16="http://schemas.microsoft.com/office/drawing/2014/main" val="3491393673"/>
                        </a:ext>
                      </a:extLst>
                    </a:gridCol>
                  </a:tblGrid>
                  <a:tr h="37504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Infineon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Jasper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3348538"/>
                      </a:ext>
                    </a:extLst>
                  </a:tr>
                  <a:tr h="23794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Chart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02128111"/>
                      </a:ext>
                    </a:extLst>
                  </a:tr>
                  <a:tr h="4894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Cal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방식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Initial parameter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+ module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사진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장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Module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마다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장의 사진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00314891"/>
                      </a:ext>
                    </a:extLst>
                  </a:tr>
                  <a:tr h="5542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Cal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알고리즘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initial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value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를 이용하여 </a:t>
                          </a:r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좌표값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비교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Zhang’s technique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으로 추정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8587191"/>
                      </a:ext>
                    </a:extLst>
                  </a:tr>
                  <a:tr h="5542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장점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Tact time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oMath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Tact time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8161222"/>
                      </a:ext>
                    </a:extLst>
                  </a:tr>
                  <a:tr h="5542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Accuracy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oMath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Accuracy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9719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A9D18067-DBF1-4CEB-AA57-63671CABD1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3000" y="921659"/>
              <a:ext cx="9360000" cy="49066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2075">
                      <a:extLst>
                        <a:ext uri="{9D8B030D-6E8A-4147-A177-3AD203B41FA5}">
                          <a16:colId xmlns:a16="http://schemas.microsoft.com/office/drawing/2014/main" val="1120645064"/>
                        </a:ext>
                      </a:extLst>
                    </a:gridCol>
                    <a:gridCol w="3614547">
                      <a:extLst>
                        <a:ext uri="{9D8B030D-6E8A-4147-A177-3AD203B41FA5}">
                          <a16:colId xmlns:a16="http://schemas.microsoft.com/office/drawing/2014/main" val="14891"/>
                        </a:ext>
                      </a:extLst>
                    </a:gridCol>
                    <a:gridCol w="3983378">
                      <a:extLst>
                        <a:ext uri="{9D8B030D-6E8A-4147-A177-3AD203B41FA5}">
                          <a16:colId xmlns:a16="http://schemas.microsoft.com/office/drawing/2014/main" val="3491393673"/>
                        </a:ext>
                      </a:extLst>
                    </a:gridCol>
                  </a:tblGrid>
                  <a:tr h="37504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Infineon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Jasper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3348538"/>
                      </a:ext>
                    </a:extLst>
                  </a:tr>
                  <a:tr h="23794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Chart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02128111"/>
                      </a:ext>
                    </a:extLst>
                  </a:tr>
                  <a:tr h="4894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Cal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방식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Initial parameter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+ module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사진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장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Module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마다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장의 사진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00314891"/>
                      </a:ext>
                    </a:extLst>
                  </a:tr>
                  <a:tr h="5542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Cal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알고리즘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initial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value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를 이용하여 </a:t>
                          </a:r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좌표값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비교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Zhang’s technique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으로 추정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8587191"/>
                      </a:ext>
                    </a:extLst>
                  </a:tr>
                  <a:tr h="5542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장점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8822" t="-691209" r="-110438" b="-1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5168" t="-691209" r="-306" b="-10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161222"/>
                      </a:ext>
                    </a:extLst>
                  </a:tr>
                  <a:tr h="5542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8822" t="-791209" r="-110438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5168" t="-791209" r="-306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97194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0" name="그림 79">
            <a:extLst>
              <a:ext uri="{FF2B5EF4-FFF2-40B4-BE49-F238E27FC236}">
                <a16:creationId xmlns:a16="http://schemas.microsoft.com/office/drawing/2014/main" id="{A6C27783-B64D-498C-9A80-C4E1F837C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093" y="1692655"/>
            <a:ext cx="1594240" cy="1194477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9FA5D9C3-747A-434C-B3CF-E0CD0BC02D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359"/>
          <a:stretch/>
        </p:blipFill>
        <p:spPr>
          <a:xfrm>
            <a:off x="2041304" y="1321783"/>
            <a:ext cx="1737457" cy="1716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98AED-8EFD-48EF-8C1D-D5B361EE4323}"/>
              </a:ext>
            </a:extLst>
          </p:cNvPr>
          <p:cNvSpPr txBox="1"/>
          <p:nvPr/>
        </p:nvSpPr>
        <p:spPr>
          <a:xfrm>
            <a:off x="2875060" y="3266708"/>
            <a:ext cx="1788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LED dot </a:t>
            </a:r>
            <a:r>
              <a:rPr lang="ko-KR" altLang="en-US" sz="1200" dirty="0"/>
              <a:t>중 일부만 </a:t>
            </a:r>
            <a:r>
              <a:rPr lang="en-US" altLang="ko-KR" sz="1200" dirty="0"/>
              <a:t>detect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F14D17-0CBE-47B0-B540-F5CF6CDD953C}"/>
              </a:ext>
            </a:extLst>
          </p:cNvPr>
          <p:cNvSpPr txBox="1"/>
          <p:nvPr/>
        </p:nvSpPr>
        <p:spPr>
          <a:xfrm>
            <a:off x="6989860" y="3266708"/>
            <a:ext cx="1394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Checkerboard </a:t>
            </a:r>
            <a:r>
              <a:rPr lang="ko-KR" altLang="en-US" sz="1200" dirty="0"/>
              <a:t>사용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10F1517-A71F-4A89-9E68-C8488F1AC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92" y="1425977"/>
            <a:ext cx="3725327" cy="14733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469BF1-3E1A-4C2A-9377-92CCBACE6C76}"/>
              </a:ext>
            </a:extLst>
          </p:cNvPr>
          <p:cNvSpPr txBox="1"/>
          <p:nvPr/>
        </p:nvSpPr>
        <p:spPr>
          <a:xfrm>
            <a:off x="6197599" y="287568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80cm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65BF5C5-AF22-469B-AB19-988CDB1BF7A0}"/>
              </a:ext>
            </a:extLst>
          </p:cNvPr>
          <p:cNvSpPr txBox="1"/>
          <p:nvPr/>
        </p:nvSpPr>
        <p:spPr>
          <a:xfrm>
            <a:off x="7394297" y="2883982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90cm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C27616-36FA-465B-A522-6BA2D720B391}"/>
              </a:ext>
            </a:extLst>
          </p:cNvPr>
          <p:cNvSpPr txBox="1"/>
          <p:nvPr/>
        </p:nvSpPr>
        <p:spPr>
          <a:xfrm>
            <a:off x="8616437" y="2883982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100cm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600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7A021-BCF6-4AAD-87A7-F2F6099E72A6}"/>
              </a:ext>
            </a:extLst>
          </p:cNvPr>
          <p:cNvSpPr txBox="1"/>
          <p:nvPr/>
        </p:nvSpPr>
        <p:spPr>
          <a:xfrm>
            <a:off x="872066" y="2751666"/>
            <a:ext cx="5639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왜 </a:t>
            </a:r>
            <a:r>
              <a:rPr lang="en-US" altLang="ko-KR" dirty="0"/>
              <a:t>‘</a:t>
            </a:r>
            <a:r>
              <a:rPr lang="ko-KR" altLang="en-US" dirty="0"/>
              <a:t>최소 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’</a:t>
            </a:r>
            <a:r>
              <a:rPr lang="ko-KR" altLang="en-US" dirty="0"/>
              <a:t>의 사진이 필요한가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Infineon</a:t>
            </a:r>
            <a:r>
              <a:rPr lang="ko-KR" altLang="en-US" dirty="0"/>
              <a:t>은 어떻게 </a:t>
            </a:r>
            <a:r>
              <a:rPr lang="en-US" altLang="ko-KR" dirty="0"/>
              <a:t>1</a:t>
            </a:r>
            <a:r>
              <a:rPr lang="ko-KR" altLang="en-US" dirty="0"/>
              <a:t>장만으로 </a:t>
            </a:r>
            <a:r>
              <a:rPr lang="en-US" altLang="ko-KR" dirty="0"/>
              <a:t>XY Cal</a:t>
            </a:r>
            <a:r>
              <a:rPr lang="ko-KR" altLang="en-US" dirty="0"/>
              <a:t>을 할 수 있었는가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28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‘</a:t>
            </a:r>
            <a:r>
              <a:rPr lang="ko-KR" altLang="en-US" dirty="0"/>
              <a:t>최소 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’</a:t>
            </a:r>
            <a:r>
              <a:rPr lang="ko-KR" altLang="en-US" dirty="0"/>
              <a:t>이 필요한가</a:t>
            </a:r>
            <a:r>
              <a:rPr lang="en-US" altLang="ko-KR" dirty="0"/>
              <a:t>?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7CDF8D-DEE6-4143-830D-A641F0C75657}"/>
                  </a:ext>
                </a:extLst>
              </p:cNvPr>
              <p:cNvSpPr txBox="1"/>
              <p:nvPr/>
            </p:nvSpPr>
            <p:spPr>
              <a:xfrm>
                <a:off x="565978" y="4830211"/>
                <a:ext cx="8191024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7CDF8D-DEE6-4143-830D-A641F0C75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8" y="4830211"/>
                <a:ext cx="8191024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CC38D-7F2E-4017-8CEE-C11C8BE07440}"/>
                  </a:ext>
                </a:extLst>
              </p:cNvPr>
              <p:cNvSpPr txBox="1"/>
              <p:nvPr/>
            </p:nvSpPr>
            <p:spPr>
              <a:xfrm>
                <a:off x="6996235" y="5892617"/>
                <a:ext cx="2918043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900" dirty="0"/>
                  <a:t>: The focal length in pixel unit.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900" dirty="0"/>
                  <a:t>: skew coefficient. Usually, 0 for modern camera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900" dirty="0"/>
                  <a:t>: the coordinate of the principal point in pixel unit.</a:t>
                </a:r>
                <a:endParaRPr lang="ko-KR" altLang="en-US" sz="9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CC38D-7F2E-4017-8CEE-C11C8BE07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235" y="5892617"/>
                <a:ext cx="2918043" cy="507831"/>
              </a:xfrm>
              <a:prstGeom prst="rect">
                <a:avLst/>
              </a:prstGeom>
              <a:blipFill>
                <a:blip r:embed="rId4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A039B532-A229-48A6-8639-2B35F457123E}"/>
              </a:ext>
            </a:extLst>
          </p:cNvPr>
          <p:cNvSpPr/>
          <p:nvPr/>
        </p:nvSpPr>
        <p:spPr>
          <a:xfrm rot="5400000">
            <a:off x="5396616" y="5002338"/>
            <a:ext cx="213438" cy="1841176"/>
          </a:xfrm>
          <a:prstGeom prst="rightBrace">
            <a:avLst>
              <a:gd name="adj1" fmla="val 51744"/>
              <a:gd name="adj2" fmla="val 4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93C89-A048-4C46-A764-2781EDDA5824}"/>
              </a:ext>
            </a:extLst>
          </p:cNvPr>
          <p:cNvSpPr txBox="1"/>
          <p:nvPr/>
        </p:nvSpPr>
        <p:spPr>
          <a:xfrm>
            <a:off x="4899403" y="6092654"/>
            <a:ext cx="1524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extrinsic parameters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720A2-33E4-4D94-8F8E-36205F5AA45A}"/>
              </a:ext>
            </a:extLst>
          </p:cNvPr>
          <p:cNvSpPr txBox="1"/>
          <p:nvPr/>
        </p:nvSpPr>
        <p:spPr>
          <a:xfrm>
            <a:off x="2990433" y="6109744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intrinsic parameters</a:t>
            </a:r>
            <a:endParaRPr lang="ko-KR" altLang="en-US" sz="1200" dirty="0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358BA400-5321-436D-BBBB-6ED3E0008D8C}"/>
              </a:ext>
            </a:extLst>
          </p:cNvPr>
          <p:cNvSpPr/>
          <p:nvPr/>
        </p:nvSpPr>
        <p:spPr>
          <a:xfrm rot="5400000">
            <a:off x="3715557" y="5329798"/>
            <a:ext cx="213438" cy="1160782"/>
          </a:xfrm>
          <a:prstGeom prst="rightBrace">
            <a:avLst>
              <a:gd name="adj1" fmla="val 51744"/>
              <a:gd name="adj2" fmla="val 62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DDB2B6F-0520-4310-94DA-B37DE1ACF93F}"/>
              </a:ext>
            </a:extLst>
          </p:cNvPr>
          <p:cNvGrpSpPr/>
          <p:nvPr/>
        </p:nvGrpSpPr>
        <p:grpSpPr>
          <a:xfrm>
            <a:off x="192280" y="773513"/>
            <a:ext cx="5401730" cy="3643774"/>
            <a:chOff x="192280" y="769477"/>
            <a:chExt cx="6279501" cy="42358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025EE98-3891-4134-92F7-37AFD145223D}"/>
                    </a:ext>
                  </a:extLst>
                </p:cNvPr>
                <p:cNvSpPr txBox="1"/>
                <p:nvPr/>
              </p:nvSpPr>
              <p:spPr>
                <a:xfrm>
                  <a:off x="1753769" y="2681500"/>
                  <a:ext cx="405394" cy="3588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025EE98-3891-4134-92F7-37AFD1452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769" y="2681500"/>
                  <a:ext cx="405394" cy="3588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6A8700E-A62D-46AA-99F8-4B3C96A173C8}"/>
                </a:ext>
              </a:extLst>
            </p:cNvPr>
            <p:cNvCxnSpPr>
              <a:cxnSpLocks/>
            </p:cNvCxnSpPr>
            <p:nvPr/>
          </p:nvCxnSpPr>
          <p:spPr>
            <a:xfrm>
              <a:off x="953944" y="2436883"/>
              <a:ext cx="909725" cy="1091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D237BE2-9EBD-4BA0-8BF0-1D8AF1212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455" y="1768062"/>
              <a:ext cx="0" cy="17604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653B9BF2-65C1-4E29-B98A-788A56770462}"/>
                </a:ext>
              </a:extLst>
            </p:cNvPr>
            <p:cNvSpPr/>
            <p:nvPr/>
          </p:nvSpPr>
          <p:spPr>
            <a:xfrm rot="16200000">
              <a:off x="1063882" y="2426230"/>
              <a:ext cx="1996398" cy="680059"/>
            </a:xfrm>
            <a:prstGeom prst="parallelogram">
              <a:avLst>
                <a:gd name="adj" fmla="val 1201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B90261D-1779-44D9-91E8-3BBC4AD874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66141" y="2387822"/>
              <a:ext cx="0" cy="756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44C06FC-0ABA-400C-A4B9-8C1120388731}"/>
                </a:ext>
              </a:extLst>
            </p:cNvPr>
            <p:cNvCxnSpPr>
              <a:cxnSpLocks/>
              <a:endCxn id="15" idx="4"/>
            </p:cNvCxnSpPr>
            <p:nvPr/>
          </p:nvCxnSpPr>
          <p:spPr>
            <a:xfrm>
              <a:off x="2064859" y="2766259"/>
              <a:ext cx="337252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103C97D-DC1D-401E-ABC4-F52F5F8C3D8C}"/>
                </a:ext>
              </a:extLst>
            </p:cNvPr>
            <p:cNvCxnSpPr>
              <a:cxnSpLocks/>
              <a:endCxn id="15" idx="5"/>
            </p:cNvCxnSpPr>
            <p:nvPr/>
          </p:nvCxnSpPr>
          <p:spPr>
            <a:xfrm flipV="1">
              <a:off x="2062082" y="3355859"/>
              <a:ext cx="0" cy="38922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CAADECD-4302-4BC1-8CBE-F2FBD46B5948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402111" y="3174860"/>
              <a:ext cx="610490" cy="733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5F0CDC8-77A7-4162-80EF-FA1A61E3F04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111" y="2771189"/>
              <a:ext cx="923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08D87132-DD55-46F7-94BE-A0DDBE7E7771}"/>
                </a:ext>
              </a:extLst>
            </p:cNvPr>
            <p:cNvSpPr/>
            <p:nvPr/>
          </p:nvSpPr>
          <p:spPr>
            <a:xfrm rot="16200000">
              <a:off x="1805059" y="2214120"/>
              <a:ext cx="3016267" cy="1027470"/>
            </a:xfrm>
            <a:prstGeom prst="parallelogram">
              <a:avLst>
                <a:gd name="adj" fmla="val 1201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308B327-8352-4614-849F-77D181585E6A}"/>
                </a:ext>
              </a:extLst>
            </p:cNvPr>
            <p:cNvCxnSpPr>
              <a:cxnSpLocks/>
            </p:cNvCxnSpPr>
            <p:nvPr/>
          </p:nvCxnSpPr>
          <p:spPr>
            <a:xfrm>
              <a:off x="3325738" y="2766259"/>
              <a:ext cx="55396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1B27BB3-A0F1-4B18-A4BC-299376821A4E}"/>
                </a:ext>
              </a:extLst>
            </p:cNvPr>
            <p:cNvCxnSpPr>
              <a:cxnSpLocks/>
            </p:cNvCxnSpPr>
            <p:nvPr/>
          </p:nvCxnSpPr>
          <p:spPr>
            <a:xfrm>
              <a:off x="3879702" y="2766259"/>
              <a:ext cx="15822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1804566-8F50-4D22-A784-C914D32E1E90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2077322" y="3484943"/>
              <a:ext cx="207879" cy="962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6C82AA-02B8-4043-BE81-A18CA8DB5C0E}"/>
                </a:ext>
              </a:extLst>
            </p:cNvPr>
            <p:cNvSpPr txBox="1"/>
            <p:nvPr/>
          </p:nvSpPr>
          <p:spPr>
            <a:xfrm>
              <a:off x="1491452" y="4447110"/>
              <a:ext cx="1171739" cy="5582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normalized </a:t>
              </a:r>
            </a:p>
            <a:p>
              <a:pPr algn="ctr"/>
              <a:r>
                <a:rPr lang="en-US" altLang="ko-KR" sz="1100" dirty="0"/>
                <a:t>image plane</a:t>
              </a:r>
              <a:endParaRPr lang="ko-KR" altLang="en-US" sz="11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E55B277-2172-44F5-8928-9CF96CF62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9928" y="3753488"/>
              <a:ext cx="126970" cy="852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E0F027-4540-4DE2-885E-E1B82A369C73}"/>
                </a:ext>
              </a:extLst>
            </p:cNvPr>
            <p:cNvSpPr txBox="1"/>
            <p:nvPr/>
          </p:nvSpPr>
          <p:spPr>
            <a:xfrm>
              <a:off x="3141029" y="4536610"/>
              <a:ext cx="1171739" cy="338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/>
                <a:t>image plane</a:t>
              </a:r>
              <a:endParaRPr lang="ko-KR" altLang="en-US" sz="110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9F04C60-4BBA-40DF-BCBA-F0788DE90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835" y="1607301"/>
              <a:ext cx="0" cy="960349"/>
            </a:xfrm>
            <a:prstGeom prst="straightConnector1">
              <a:avLst/>
            </a:prstGeom>
            <a:ln w="76200">
              <a:solidFill>
                <a:srgbClr val="0000F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8E4EFF6-DD2F-4C51-8C96-7D563E16BC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4624" y="2547497"/>
              <a:ext cx="186407" cy="2236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BF25B3E-4126-48C5-B724-DD7032808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8423" y="1365724"/>
              <a:ext cx="4307417" cy="14005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993B7E2-FCDC-4826-8B58-F68F802CB949}"/>
                </a:ext>
              </a:extLst>
            </p:cNvPr>
            <p:cNvCxnSpPr>
              <a:cxnSpLocks/>
            </p:cNvCxnSpPr>
            <p:nvPr/>
          </p:nvCxnSpPr>
          <p:spPr>
            <a:xfrm>
              <a:off x="1073926" y="2552741"/>
              <a:ext cx="376984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F7EC97-D3AD-4489-8444-D438B88FEE02}"/>
                    </a:ext>
                  </a:extLst>
                </p:cNvPr>
                <p:cNvSpPr txBox="1"/>
                <p:nvPr/>
              </p:nvSpPr>
              <p:spPr>
                <a:xfrm>
                  <a:off x="4739064" y="1582736"/>
                  <a:ext cx="992633" cy="3588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F7EC97-D3AD-4489-8444-D438B88FE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064" y="1582736"/>
                  <a:ext cx="992633" cy="3588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0DE39F2-156A-4C5D-A472-9EB629402AC0}"/>
                </a:ext>
              </a:extLst>
            </p:cNvPr>
            <p:cNvSpPr/>
            <p:nvPr/>
          </p:nvSpPr>
          <p:spPr>
            <a:xfrm>
              <a:off x="4748188" y="1558426"/>
              <a:ext cx="87889" cy="87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C355549-15B5-43B8-BD66-9C9FDE19EA93}"/>
                </a:ext>
              </a:extLst>
            </p:cNvPr>
            <p:cNvSpPr/>
            <p:nvPr/>
          </p:nvSpPr>
          <p:spPr>
            <a:xfrm>
              <a:off x="3075185" y="2112148"/>
              <a:ext cx="87889" cy="87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9047B9F-5585-4E69-BE93-F246EAC224E1}"/>
                </a:ext>
              </a:extLst>
            </p:cNvPr>
            <p:cNvSpPr/>
            <p:nvPr/>
          </p:nvSpPr>
          <p:spPr>
            <a:xfrm>
              <a:off x="1956466" y="2477202"/>
              <a:ext cx="87889" cy="87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01147EC-39B3-4A41-BD3D-2DA9ADF4D25F}"/>
                    </a:ext>
                  </a:extLst>
                </p:cNvPr>
                <p:cNvSpPr txBox="1"/>
                <p:nvPr/>
              </p:nvSpPr>
              <p:spPr>
                <a:xfrm>
                  <a:off x="884037" y="2602358"/>
                  <a:ext cx="4414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01147EC-39B3-4A41-BD3D-2DA9ADF4D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7" y="2602358"/>
                  <a:ext cx="44146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40412C0-66DB-453A-BF60-F5C202E030C4}"/>
                    </a:ext>
                  </a:extLst>
                </p:cNvPr>
                <p:cNvSpPr txBox="1"/>
                <p:nvPr/>
              </p:nvSpPr>
              <p:spPr>
                <a:xfrm>
                  <a:off x="2958847" y="2782737"/>
                  <a:ext cx="411210" cy="3588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40412C0-66DB-453A-BF60-F5C202E03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847" y="2782737"/>
                  <a:ext cx="411210" cy="35887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C9AFAEE-D6B2-4CCF-8808-B0976075C367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V="1">
              <a:off x="3313192" y="3618654"/>
              <a:ext cx="1" cy="5756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88D9AF9-C8B2-4621-B737-6867D6ACA37D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826928" y="3345190"/>
              <a:ext cx="738526" cy="90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D00AEB-E81B-4A1A-A779-7300CFC1EBA2}"/>
                </a:ext>
              </a:extLst>
            </p:cNvPr>
            <p:cNvSpPr txBox="1"/>
            <p:nvPr/>
          </p:nvSpPr>
          <p:spPr>
            <a:xfrm>
              <a:off x="192280" y="2985152"/>
              <a:ext cx="10454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camera center</a:t>
              </a:r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621D592-5666-4FC0-92EC-FC9223BC7DFE}"/>
                    </a:ext>
                  </a:extLst>
                </p:cNvPr>
                <p:cNvSpPr txBox="1"/>
                <p:nvPr/>
              </p:nvSpPr>
              <p:spPr>
                <a:xfrm>
                  <a:off x="5448182" y="1105108"/>
                  <a:ext cx="3970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621D592-5666-4FC0-92EC-FC9223BC7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182" y="1105108"/>
                  <a:ext cx="39709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75CBA89-4EEE-4011-88D8-84372B0062D1}"/>
                    </a:ext>
                  </a:extLst>
                </p:cNvPr>
                <p:cNvSpPr txBox="1"/>
                <p:nvPr/>
              </p:nvSpPr>
              <p:spPr>
                <a:xfrm>
                  <a:off x="4260417" y="3360497"/>
                  <a:ext cx="2211364" cy="483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ko-KR" sz="1050" b="0" dirty="0">
                      <a:latin typeface="+mn-ea"/>
                    </a:rPr>
                    <a:t>: the center of the camera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altLang="ko-KR" sz="1050" dirty="0">
                      <a:latin typeface="+mn-ea"/>
                    </a:rPr>
                    <a:t>: focal length of the camera</a:t>
                  </a:r>
                  <a:endParaRPr lang="ko-KR" altLang="en-US" sz="105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75CBA89-4EEE-4011-88D8-84372B006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417" y="3360497"/>
                  <a:ext cx="2211364" cy="483016"/>
                </a:xfrm>
                <a:prstGeom prst="rect">
                  <a:avLst/>
                </a:prstGeom>
                <a:blipFill>
                  <a:blip r:embed="rId10"/>
                  <a:stretch>
                    <a:fillRect b="-73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0990689-C97A-4FA2-9287-181AF515B423}"/>
                    </a:ext>
                  </a:extLst>
                </p:cNvPr>
                <p:cNvSpPr txBox="1"/>
                <p:nvPr/>
              </p:nvSpPr>
              <p:spPr>
                <a:xfrm>
                  <a:off x="2814296" y="3794746"/>
                  <a:ext cx="37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0990689-C97A-4FA2-9287-181AF515B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296" y="3794746"/>
                  <a:ext cx="37920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9DDF69D-BD56-4E7C-96FA-4EDC2714ED1E}"/>
                    </a:ext>
                  </a:extLst>
                </p:cNvPr>
                <p:cNvSpPr txBox="1"/>
                <p:nvPr/>
              </p:nvSpPr>
              <p:spPr>
                <a:xfrm>
                  <a:off x="1802566" y="3674250"/>
                  <a:ext cx="382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9DDF69D-BD56-4E7C-96FA-4EDC2714E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566" y="3674250"/>
                  <a:ext cx="382605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26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B1CC662-7500-44C5-871F-05938D2C7043}"/>
                </a:ext>
              </a:extLst>
            </p:cNvPr>
            <p:cNvCxnSpPr>
              <a:cxnSpLocks/>
              <a:stCxn id="53" idx="1"/>
              <a:endCxn id="35" idx="0"/>
            </p:cNvCxnSpPr>
            <p:nvPr/>
          </p:nvCxnSpPr>
          <p:spPr>
            <a:xfrm flipH="1">
              <a:off x="3119129" y="884893"/>
              <a:ext cx="374477" cy="1227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A9F339D-F649-4502-94C8-0D5CD3B3E749}"/>
                </a:ext>
              </a:extLst>
            </p:cNvPr>
            <p:cNvCxnSpPr>
              <a:cxnSpLocks/>
              <a:stCxn id="22" idx="5"/>
              <a:endCxn id="22" idx="2"/>
            </p:cNvCxnSpPr>
            <p:nvPr/>
          </p:nvCxnSpPr>
          <p:spPr>
            <a:xfrm flipV="1">
              <a:off x="3313193" y="1837057"/>
              <a:ext cx="0" cy="17815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981A57F-901C-4043-848F-22EFFFC3DD1B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V="1">
              <a:off x="3313193" y="1203244"/>
              <a:ext cx="0" cy="63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659527F-4C72-4C62-8B53-8BC01EA3438C}"/>
                </a:ext>
              </a:extLst>
            </p:cNvPr>
            <p:cNvCxnSpPr>
              <a:cxnSpLocks/>
              <a:stCxn id="15" idx="5"/>
              <a:endCxn id="15" idx="2"/>
            </p:cNvCxnSpPr>
            <p:nvPr/>
          </p:nvCxnSpPr>
          <p:spPr>
            <a:xfrm flipV="1">
              <a:off x="2062082" y="2176661"/>
              <a:ext cx="0" cy="117919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B327B82-4041-40AB-8E79-5BFA1697209A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V="1">
              <a:off x="2062082" y="1742817"/>
              <a:ext cx="0" cy="4338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EC2F3DB-E028-4414-84B3-ADF27E097656}"/>
                </a:ext>
              </a:extLst>
            </p:cNvPr>
            <p:cNvCxnSpPr>
              <a:cxnSpLocks/>
              <a:stCxn id="15" idx="3"/>
              <a:endCxn id="15" idx="1"/>
            </p:cNvCxnSpPr>
            <p:nvPr/>
          </p:nvCxnSpPr>
          <p:spPr>
            <a:xfrm flipH="1" flipV="1">
              <a:off x="1722052" y="2357660"/>
              <a:ext cx="680059" cy="8172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CC6CD1A-E4A6-40F3-B529-2704B6DA6BE6}"/>
                </a:ext>
              </a:extLst>
            </p:cNvPr>
            <p:cNvCxnSpPr>
              <a:cxnSpLocks/>
              <a:stCxn id="22" idx="3"/>
              <a:endCxn id="22" idx="1"/>
            </p:cNvCxnSpPr>
            <p:nvPr/>
          </p:nvCxnSpPr>
          <p:spPr>
            <a:xfrm flipH="1" flipV="1">
              <a:off x="2799458" y="2110521"/>
              <a:ext cx="1027470" cy="12346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7611D4-B3EC-44B1-88DF-61CED5D16E53}"/>
                </a:ext>
              </a:extLst>
            </p:cNvPr>
            <p:cNvSpPr txBox="1"/>
            <p:nvPr/>
          </p:nvSpPr>
          <p:spPr>
            <a:xfrm>
              <a:off x="3493606" y="769477"/>
              <a:ext cx="1056700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a projected point </a:t>
              </a:r>
              <a:endParaRPr lang="ko-KR" altLang="en-US" sz="900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F3E7843-88D4-4F6C-A303-7797DF396F1C}"/>
                </a:ext>
              </a:extLst>
            </p:cNvPr>
            <p:cNvCxnSpPr>
              <a:cxnSpLocks/>
              <a:stCxn id="56" idx="2"/>
              <a:endCxn id="36" idx="1"/>
            </p:cNvCxnSpPr>
            <p:nvPr/>
          </p:nvCxnSpPr>
          <p:spPr>
            <a:xfrm>
              <a:off x="1418949" y="1509908"/>
              <a:ext cx="550388" cy="9801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E317828-4949-431A-A361-3E81736AE2D9}"/>
                    </a:ext>
                  </a:extLst>
                </p:cNvPr>
                <p:cNvSpPr txBox="1"/>
                <p:nvPr/>
              </p:nvSpPr>
              <p:spPr>
                <a:xfrm>
                  <a:off x="3512376" y="1021455"/>
                  <a:ext cx="956609" cy="4726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𝑓𝑋</m:t>
                                </m:r>
                              </m:num>
                              <m:den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𝑓𝑌</m:t>
                                </m:r>
                              </m:num>
                              <m:den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E317828-4949-431A-A361-3E81736AE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76" y="1021455"/>
                  <a:ext cx="956609" cy="472694"/>
                </a:xfrm>
                <a:prstGeom prst="rect">
                  <a:avLst/>
                </a:prstGeom>
                <a:blipFill>
                  <a:blip r:embed="rId13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9239CBB-B067-4039-9AF4-AD480112E7D5}"/>
                    </a:ext>
                  </a:extLst>
                </p:cNvPr>
                <p:cNvSpPr txBox="1"/>
                <p:nvPr/>
              </p:nvSpPr>
              <p:spPr>
                <a:xfrm>
                  <a:off x="411398" y="839872"/>
                  <a:ext cx="2015101" cy="6700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9239CBB-B067-4039-9AF4-AD480112E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98" y="839872"/>
                  <a:ext cx="2015101" cy="67003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60ABA11-0C68-4D8F-9578-30D4DAA242EE}"/>
              </a:ext>
            </a:extLst>
          </p:cNvPr>
          <p:cNvCxnSpPr>
            <a:cxnSpLocks/>
          </p:cNvCxnSpPr>
          <p:nvPr/>
        </p:nvCxnSpPr>
        <p:spPr>
          <a:xfrm>
            <a:off x="6245725" y="1441080"/>
            <a:ext cx="22795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72EFB81-ACAB-41EC-A4D0-5202F3031301}"/>
              </a:ext>
            </a:extLst>
          </p:cNvPr>
          <p:cNvCxnSpPr>
            <a:cxnSpLocks/>
          </p:cNvCxnSpPr>
          <p:nvPr/>
        </p:nvCxnSpPr>
        <p:spPr>
          <a:xfrm>
            <a:off x="6474325" y="1243674"/>
            <a:ext cx="0" cy="1887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79E86CA-9FCC-4D62-B59B-7B0D27BD4D8D}"/>
                  </a:ext>
                </a:extLst>
              </p:cNvPr>
              <p:cNvSpPr txBox="1"/>
              <p:nvPr/>
            </p:nvSpPr>
            <p:spPr>
              <a:xfrm>
                <a:off x="8574709" y="1243674"/>
                <a:ext cx="3645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79E86CA-9FCC-4D62-B59B-7B0D27BD4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709" y="1243674"/>
                <a:ext cx="36458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62D2892-6302-4A7B-8D42-26C9C5F396AA}"/>
                  </a:ext>
                </a:extLst>
              </p:cNvPr>
              <p:cNvSpPr txBox="1"/>
              <p:nvPr/>
            </p:nvSpPr>
            <p:spPr>
              <a:xfrm>
                <a:off x="6292868" y="3074746"/>
                <a:ext cx="3606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62D2892-6302-4A7B-8D42-26C9C5F3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68" y="3074746"/>
                <a:ext cx="36061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BC2D445-FDC5-4B9D-A769-5F2E5AAE4FDE}"/>
              </a:ext>
            </a:extLst>
          </p:cNvPr>
          <p:cNvCxnSpPr/>
          <p:nvPr/>
        </p:nvCxnSpPr>
        <p:spPr>
          <a:xfrm>
            <a:off x="6667267" y="1246139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10BB2D3-1802-4C32-8B02-76B314F6F681}"/>
              </a:ext>
            </a:extLst>
          </p:cNvPr>
          <p:cNvCxnSpPr/>
          <p:nvPr/>
        </p:nvCxnSpPr>
        <p:spPr>
          <a:xfrm>
            <a:off x="6876817" y="1246138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138F5A6-7490-4C3B-B87A-D75EE7D97AD5}"/>
              </a:ext>
            </a:extLst>
          </p:cNvPr>
          <p:cNvCxnSpPr/>
          <p:nvPr/>
        </p:nvCxnSpPr>
        <p:spPr>
          <a:xfrm>
            <a:off x="7096730" y="1246138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95055BF-8F83-46A7-A717-7B7D8ED9BAB2}"/>
              </a:ext>
            </a:extLst>
          </p:cNvPr>
          <p:cNvCxnSpPr/>
          <p:nvPr/>
        </p:nvCxnSpPr>
        <p:spPr>
          <a:xfrm>
            <a:off x="7306280" y="1246137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7A14B59-3E0C-485A-AB05-31BE86917EBF}"/>
              </a:ext>
            </a:extLst>
          </p:cNvPr>
          <p:cNvCxnSpPr/>
          <p:nvPr/>
        </p:nvCxnSpPr>
        <p:spPr>
          <a:xfrm>
            <a:off x="7524517" y="1243676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9771A56-DD74-4C4B-8067-66A96644266F}"/>
              </a:ext>
            </a:extLst>
          </p:cNvPr>
          <p:cNvCxnSpPr/>
          <p:nvPr/>
        </p:nvCxnSpPr>
        <p:spPr>
          <a:xfrm>
            <a:off x="7734067" y="1243675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61D1B98-8069-4B0B-9F96-078E0DF7031C}"/>
              </a:ext>
            </a:extLst>
          </p:cNvPr>
          <p:cNvCxnSpPr/>
          <p:nvPr/>
        </p:nvCxnSpPr>
        <p:spPr>
          <a:xfrm>
            <a:off x="7953980" y="1243675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1B10878-FB60-46F5-853B-73C4480B9B48}"/>
              </a:ext>
            </a:extLst>
          </p:cNvPr>
          <p:cNvCxnSpPr/>
          <p:nvPr/>
        </p:nvCxnSpPr>
        <p:spPr>
          <a:xfrm>
            <a:off x="8163530" y="1243674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C8CCFE6-7749-41AB-A433-867A25E2552E}"/>
              </a:ext>
            </a:extLst>
          </p:cNvPr>
          <p:cNvCxnSpPr>
            <a:cxnSpLocks/>
          </p:cNvCxnSpPr>
          <p:nvPr/>
        </p:nvCxnSpPr>
        <p:spPr>
          <a:xfrm>
            <a:off x="6245725" y="1663250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7646B76-6971-4A23-81F0-A6C6942A87F1}"/>
              </a:ext>
            </a:extLst>
          </p:cNvPr>
          <p:cNvCxnSpPr>
            <a:cxnSpLocks/>
          </p:cNvCxnSpPr>
          <p:nvPr/>
        </p:nvCxnSpPr>
        <p:spPr>
          <a:xfrm>
            <a:off x="6258530" y="1872800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1BFA656-10E5-420A-B297-F2AE299A4E57}"/>
              </a:ext>
            </a:extLst>
          </p:cNvPr>
          <p:cNvCxnSpPr>
            <a:cxnSpLocks/>
          </p:cNvCxnSpPr>
          <p:nvPr/>
        </p:nvCxnSpPr>
        <p:spPr>
          <a:xfrm>
            <a:off x="6282213" y="2072825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31CD9A2-8D8E-4B38-A9AE-6707A1E42E91}"/>
              </a:ext>
            </a:extLst>
          </p:cNvPr>
          <p:cNvCxnSpPr>
            <a:cxnSpLocks/>
          </p:cNvCxnSpPr>
          <p:nvPr/>
        </p:nvCxnSpPr>
        <p:spPr>
          <a:xfrm>
            <a:off x="6295018" y="2282375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C0118AE-0743-48C2-BC64-76672D7E9B32}"/>
              </a:ext>
            </a:extLst>
          </p:cNvPr>
          <p:cNvCxnSpPr>
            <a:cxnSpLocks/>
          </p:cNvCxnSpPr>
          <p:nvPr/>
        </p:nvCxnSpPr>
        <p:spPr>
          <a:xfrm>
            <a:off x="6293082" y="2495700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CC389B-37F6-407A-A5EE-2A9D5351CDF5}"/>
              </a:ext>
            </a:extLst>
          </p:cNvPr>
          <p:cNvCxnSpPr>
            <a:cxnSpLocks/>
          </p:cNvCxnSpPr>
          <p:nvPr/>
        </p:nvCxnSpPr>
        <p:spPr>
          <a:xfrm>
            <a:off x="6305887" y="2705250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60E4E62-7D2E-47A6-BD08-206CB340B0EA}"/>
              </a:ext>
            </a:extLst>
          </p:cNvPr>
          <p:cNvCxnSpPr>
            <a:cxnSpLocks/>
          </p:cNvCxnSpPr>
          <p:nvPr/>
        </p:nvCxnSpPr>
        <p:spPr>
          <a:xfrm>
            <a:off x="7082442" y="2079408"/>
            <a:ext cx="1483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09AE737-ACFE-4861-8EF6-83FBCD286C1D}"/>
              </a:ext>
            </a:extLst>
          </p:cNvPr>
          <p:cNvCxnSpPr>
            <a:cxnSpLocks/>
          </p:cNvCxnSpPr>
          <p:nvPr/>
        </p:nvCxnSpPr>
        <p:spPr>
          <a:xfrm>
            <a:off x="7311042" y="1882002"/>
            <a:ext cx="0" cy="118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C08E58-B886-4C6A-9AA7-BE72A3122438}"/>
                  </a:ext>
                </a:extLst>
              </p:cNvPr>
              <p:cNvSpPr txBox="1"/>
              <p:nvPr/>
            </p:nvSpPr>
            <p:spPr>
              <a:xfrm>
                <a:off x="8565035" y="1913043"/>
                <a:ext cx="3575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C08E58-B886-4C6A-9AA7-BE72A3122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035" y="1913043"/>
                <a:ext cx="35759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DC8CE4D-3401-4B0E-B77E-E4884ABD633A}"/>
                  </a:ext>
                </a:extLst>
              </p:cNvPr>
              <p:cNvSpPr txBox="1"/>
              <p:nvPr/>
            </p:nvSpPr>
            <p:spPr>
              <a:xfrm>
                <a:off x="7115655" y="3027664"/>
                <a:ext cx="3613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DC8CE4D-3401-4B0E-B77E-E4884ABD6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655" y="3027664"/>
                <a:ext cx="361316" cy="338554"/>
              </a:xfrm>
              <a:prstGeom prst="rect">
                <a:avLst/>
              </a:prstGeom>
              <a:blipFill>
                <a:blip r:embed="rId18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37A7E1CB-3474-4F0F-8E46-D5950EFF2016}"/>
              </a:ext>
            </a:extLst>
          </p:cNvPr>
          <p:cNvSpPr txBox="1"/>
          <p:nvPr/>
        </p:nvSpPr>
        <p:spPr>
          <a:xfrm>
            <a:off x="6332296" y="710726"/>
            <a:ext cx="212737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/>
              <a:t>Sensor(pixel) coordinates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2E660EC-2CD6-4FEC-9C9C-14FD29C2C6D3}"/>
                  </a:ext>
                </a:extLst>
              </p:cNvPr>
              <p:cNvSpPr txBox="1"/>
              <p:nvPr/>
            </p:nvSpPr>
            <p:spPr>
              <a:xfrm>
                <a:off x="6662766" y="1079600"/>
                <a:ext cx="1635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ko-KR" altLang="en-US" sz="1100"/>
                  <a:t> </a:t>
                </a:r>
                <a:r>
                  <a:rPr lang="en-US" altLang="ko-KR" sz="1100"/>
                  <a:t>pixels per unit length</a:t>
                </a:r>
                <a:endParaRPr lang="ko-KR" altLang="en-US" sz="11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2E660EC-2CD6-4FEC-9C9C-14FD29C2C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766" y="1079600"/>
                <a:ext cx="1635128" cy="261610"/>
              </a:xfrm>
              <a:prstGeom prst="rect">
                <a:avLst/>
              </a:prstGeom>
              <a:blipFill>
                <a:blip r:embed="rId19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79D4B19-D8B5-44B7-ABC2-DA62C44D76E1}"/>
                  </a:ext>
                </a:extLst>
              </p:cNvPr>
              <p:cNvSpPr txBox="1"/>
              <p:nvPr/>
            </p:nvSpPr>
            <p:spPr>
              <a:xfrm rot="16200000">
                <a:off x="5304441" y="2189553"/>
                <a:ext cx="162640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ko-KR" altLang="en-US" sz="1100"/>
                  <a:t> </a:t>
                </a:r>
                <a:r>
                  <a:rPr lang="en-US" altLang="ko-KR" sz="1100"/>
                  <a:t>pixels per unit length</a:t>
                </a:r>
                <a:endParaRPr lang="ko-KR" altLang="en-US" sz="11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79D4B19-D8B5-44B7-ABC2-DA62C44D7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04441" y="2189553"/>
                <a:ext cx="1626407" cy="261610"/>
              </a:xfrm>
              <a:prstGeom prst="rect">
                <a:avLst/>
              </a:prstGeom>
              <a:blipFill>
                <a:blip r:embed="rId20"/>
                <a:stretch>
                  <a:fillRect l="-2326" r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F45AF52-1C4D-4373-B178-33449A4C2DDE}"/>
                  </a:ext>
                </a:extLst>
              </p:cNvPr>
              <p:cNvSpPr txBox="1"/>
              <p:nvPr/>
            </p:nvSpPr>
            <p:spPr>
              <a:xfrm>
                <a:off x="5366568" y="3636989"/>
                <a:ext cx="444326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sensor </a:t>
                </a:r>
                <a:r>
                  <a:rPr lang="ko-KR" altLang="en-US" sz="1400" dirty="0"/>
                  <a:t>좌표계에서는 </a:t>
                </a:r>
                <a:r>
                  <a:rPr lang="en-US" altLang="ko-KR" sz="1400" dirty="0"/>
                  <a:t>pixel</a:t>
                </a:r>
                <a:r>
                  <a:rPr lang="ko-KR" altLang="en-US" sz="1400" dirty="0"/>
                  <a:t>의 위치로 좌표 값이 변환 됨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축과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축의 단위 길이 당 센서 개수가 다르다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즉 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F45AF52-1C4D-4373-B178-33449A4C2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68" y="3636989"/>
                <a:ext cx="4443268" cy="738664"/>
              </a:xfrm>
              <a:prstGeom prst="rect">
                <a:avLst/>
              </a:prstGeom>
              <a:blipFill>
                <a:blip r:embed="rId21"/>
                <a:stretch>
                  <a:fillRect l="-137" t="-2479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타원 82">
            <a:extLst>
              <a:ext uri="{FF2B5EF4-FFF2-40B4-BE49-F238E27FC236}">
                <a16:creationId xmlns:a16="http://schemas.microsoft.com/office/drawing/2014/main" id="{6467453D-B3C6-495D-97CC-5D96A49F5820}"/>
              </a:ext>
            </a:extLst>
          </p:cNvPr>
          <p:cNvSpPr/>
          <p:nvPr/>
        </p:nvSpPr>
        <p:spPr>
          <a:xfrm>
            <a:off x="7651359" y="2497260"/>
            <a:ext cx="87889" cy="8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3A983B3-453B-4545-9D80-5DF8131E62E9}"/>
              </a:ext>
            </a:extLst>
          </p:cNvPr>
          <p:cNvCxnSpPr>
            <a:cxnSpLocks/>
            <a:stCxn id="83" idx="5"/>
          </p:cNvCxnSpPr>
          <p:nvPr/>
        </p:nvCxnSpPr>
        <p:spPr>
          <a:xfrm>
            <a:off x="7726377" y="2572278"/>
            <a:ext cx="256465" cy="429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BB6C176-A8A8-4AA2-86D1-6DF4D91D038C}"/>
                  </a:ext>
                </a:extLst>
              </p:cNvPr>
              <p:cNvSpPr txBox="1"/>
              <p:nvPr/>
            </p:nvSpPr>
            <p:spPr>
              <a:xfrm>
                <a:off x="7872737" y="2959402"/>
                <a:ext cx="10732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BB6C176-A8A8-4AA2-86D1-6DF4D91D0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37" y="2959402"/>
                <a:ext cx="1073243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076D9FE-7803-4DD8-821C-CD1254484FE0}"/>
                  </a:ext>
                </a:extLst>
              </p:cNvPr>
              <p:cNvSpPr txBox="1"/>
              <p:nvPr/>
            </p:nvSpPr>
            <p:spPr>
              <a:xfrm>
                <a:off x="6706256" y="1574256"/>
                <a:ext cx="12387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076D9FE-7803-4DD8-821C-CD1254484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256" y="1574256"/>
                <a:ext cx="1238736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>
            <a:extLst>
              <a:ext uri="{FF2B5EF4-FFF2-40B4-BE49-F238E27FC236}">
                <a16:creationId xmlns:a16="http://schemas.microsoft.com/office/drawing/2014/main" id="{0828C5A3-8A14-4CF8-AD56-48A16E11A9EA}"/>
              </a:ext>
            </a:extLst>
          </p:cNvPr>
          <p:cNvSpPr/>
          <p:nvPr/>
        </p:nvSpPr>
        <p:spPr>
          <a:xfrm>
            <a:off x="7266260" y="2031005"/>
            <a:ext cx="87889" cy="87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8357C1F-4C3B-4F72-80A3-50AB5688F1C1}"/>
              </a:ext>
            </a:extLst>
          </p:cNvPr>
          <p:cNvCxnSpPr>
            <a:stCxn id="26" idx="3"/>
            <a:endCxn id="79" idx="1"/>
          </p:cNvCxnSpPr>
          <p:nvPr/>
        </p:nvCxnSpPr>
        <p:spPr>
          <a:xfrm flipV="1">
            <a:off x="2317798" y="864615"/>
            <a:ext cx="4014498" cy="3312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B4BF1B1-AF63-4618-B4D8-D2C25F017E39}"/>
              </a:ext>
            </a:extLst>
          </p:cNvPr>
          <p:cNvSpPr txBox="1"/>
          <p:nvPr/>
        </p:nvSpPr>
        <p:spPr>
          <a:xfrm>
            <a:off x="2747806" y="4237563"/>
            <a:ext cx="1518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사진으로 인쇄되는 평면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EDCE2A-CA74-421E-87C4-6EA43C0071F0}"/>
              </a:ext>
            </a:extLst>
          </p:cNvPr>
          <p:cNvSpPr txBox="1"/>
          <p:nvPr/>
        </p:nvSpPr>
        <p:spPr>
          <a:xfrm>
            <a:off x="878909" y="443143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계산의 편의를 위해 정의한 평면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9220988-D42E-4E15-B44F-1F54BA78FF28}"/>
              </a:ext>
            </a:extLst>
          </p:cNvPr>
          <p:cNvSpPr txBox="1"/>
          <p:nvPr/>
        </p:nvSpPr>
        <p:spPr>
          <a:xfrm>
            <a:off x="8402833" y="766021"/>
            <a:ext cx="15456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거리를 </a:t>
            </a:r>
            <a:r>
              <a:rPr lang="en-US" altLang="ko-KR" sz="1000" dirty="0"/>
              <a:t>pixel </a:t>
            </a:r>
            <a:r>
              <a:rPr lang="ko-KR" altLang="en-US" sz="1000" dirty="0"/>
              <a:t>단위로 환산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666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‘</a:t>
            </a:r>
            <a:r>
              <a:rPr lang="ko-KR" altLang="en-US" dirty="0"/>
              <a:t>최소 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’</a:t>
            </a:r>
            <a:r>
              <a:rPr lang="ko-KR" altLang="en-US" dirty="0"/>
              <a:t>이 필요한가</a:t>
            </a:r>
            <a:r>
              <a:rPr lang="en-US" altLang="ko-KR" dirty="0"/>
              <a:t>?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7CDF8D-DEE6-4143-830D-A641F0C75657}"/>
                  </a:ext>
                </a:extLst>
              </p:cNvPr>
              <p:cNvSpPr txBox="1"/>
              <p:nvPr/>
            </p:nvSpPr>
            <p:spPr>
              <a:xfrm>
                <a:off x="303511" y="800078"/>
                <a:ext cx="8191024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7CDF8D-DEE6-4143-830D-A641F0C75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11" y="800078"/>
                <a:ext cx="8191024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CC38D-7F2E-4017-8CEE-C11C8BE07440}"/>
                  </a:ext>
                </a:extLst>
              </p:cNvPr>
              <p:cNvSpPr txBox="1"/>
              <p:nvPr/>
            </p:nvSpPr>
            <p:spPr>
              <a:xfrm>
                <a:off x="6733768" y="1862484"/>
                <a:ext cx="2918043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900" dirty="0"/>
                  <a:t>: The focal length in pixel unit.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900" dirty="0"/>
                  <a:t>: skew coefficient. Usually, 0 for modern camera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900" dirty="0"/>
                  <a:t>: the coordinate of the principal point in pixel unit.</a:t>
                </a:r>
                <a:endParaRPr lang="ko-KR" altLang="en-US" sz="9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CC38D-7F2E-4017-8CEE-C11C8BE07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768" y="1862484"/>
                <a:ext cx="2918043" cy="507831"/>
              </a:xfrm>
              <a:prstGeom prst="rect">
                <a:avLst/>
              </a:prstGeom>
              <a:blipFill>
                <a:blip r:embed="rId4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A039B532-A229-48A6-8639-2B35F457123E}"/>
              </a:ext>
            </a:extLst>
          </p:cNvPr>
          <p:cNvSpPr/>
          <p:nvPr/>
        </p:nvSpPr>
        <p:spPr>
          <a:xfrm rot="5400000">
            <a:off x="5134149" y="972205"/>
            <a:ext cx="213438" cy="1841176"/>
          </a:xfrm>
          <a:prstGeom prst="rightBrace">
            <a:avLst>
              <a:gd name="adj1" fmla="val 51744"/>
              <a:gd name="adj2" fmla="val 4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93C89-A048-4C46-A764-2781EDDA5824}"/>
              </a:ext>
            </a:extLst>
          </p:cNvPr>
          <p:cNvSpPr txBox="1"/>
          <p:nvPr/>
        </p:nvSpPr>
        <p:spPr>
          <a:xfrm>
            <a:off x="4636936" y="2062521"/>
            <a:ext cx="1524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extrinsic parameters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720A2-33E4-4D94-8F8E-36205F5AA45A}"/>
              </a:ext>
            </a:extLst>
          </p:cNvPr>
          <p:cNvSpPr txBox="1"/>
          <p:nvPr/>
        </p:nvSpPr>
        <p:spPr>
          <a:xfrm>
            <a:off x="2727966" y="2079611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intrinsic parameters</a:t>
            </a:r>
            <a:endParaRPr lang="ko-KR" altLang="en-US" sz="1200" dirty="0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358BA400-5321-436D-BBBB-6ED3E0008D8C}"/>
              </a:ext>
            </a:extLst>
          </p:cNvPr>
          <p:cNvSpPr/>
          <p:nvPr/>
        </p:nvSpPr>
        <p:spPr>
          <a:xfrm rot="5400000">
            <a:off x="3453090" y="1299665"/>
            <a:ext cx="213438" cy="1160782"/>
          </a:xfrm>
          <a:prstGeom prst="rightBrace">
            <a:avLst>
              <a:gd name="adj1" fmla="val 51744"/>
              <a:gd name="adj2" fmla="val 62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875B7B-27B1-43DF-A7B6-19A6D351A1A6}"/>
                  </a:ext>
                </a:extLst>
              </p:cNvPr>
              <p:cNvSpPr txBox="1"/>
              <p:nvPr/>
            </p:nvSpPr>
            <p:spPr>
              <a:xfrm>
                <a:off x="550333" y="2887133"/>
                <a:ext cx="2292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We can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as zero.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875B7B-27B1-43DF-A7B6-19A6D351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3" y="2887133"/>
                <a:ext cx="2292615" cy="369332"/>
              </a:xfrm>
              <a:prstGeom prst="rect">
                <a:avLst/>
              </a:prstGeom>
              <a:blipFill>
                <a:blip r:embed="rId5"/>
                <a:stretch>
                  <a:fillRect l="-2128" t="-10000" r="-1862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CCE3756-381A-40B8-9FCA-216CCA8A531F}"/>
                  </a:ext>
                </a:extLst>
              </p:cNvPr>
              <p:cNvSpPr txBox="1"/>
              <p:nvPr/>
            </p:nvSpPr>
            <p:spPr>
              <a:xfrm>
                <a:off x="435216" y="3429000"/>
                <a:ext cx="8191024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CCE3756-381A-40B8-9FCA-216CCA8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6" y="3429000"/>
                <a:ext cx="8191024" cy="1126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5A35475-19BF-4B7C-B152-85F4A08BD105}"/>
                  </a:ext>
                </a:extLst>
              </p:cNvPr>
              <p:cNvSpPr txBox="1"/>
              <p:nvPr/>
            </p:nvSpPr>
            <p:spPr>
              <a:xfrm>
                <a:off x="550333" y="4685953"/>
                <a:ext cx="8191024" cy="851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5A35475-19BF-4B7C-B152-85F4A08BD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3" y="4685953"/>
                <a:ext cx="8191024" cy="851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B3120DF-99E3-417C-BD07-5113F5705340}"/>
              </a:ext>
            </a:extLst>
          </p:cNvPr>
          <p:cNvCxnSpPr/>
          <p:nvPr/>
        </p:nvCxnSpPr>
        <p:spPr>
          <a:xfrm flipH="1">
            <a:off x="5399196" y="3429000"/>
            <a:ext cx="527471" cy="11269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오른쪽 중괄호 95">
            <a:extLst>
              <a:ext uri="{FF2B5EF4-FFF2-40B4-BE49-F238E27FC236}">
                <a16:creationId xmlns:a16="http://schemas.microsoft.com/office/drawing/2014/main" id="{62D06883-74BF-4D39-BE43-4B4A47F45CCC}"/>
              </a:ext>
            </a:extLst>
          </p:cNvPr>
          <p:cNvSpPr/>
          <p:nvPr/>
        </p:nvSpPr>
        <p:spPr>
          <a:xfrm rot="5400000">
            <a:off x="4393844" y="4386826"/>
            <a:ext cx="213438" cy="2852206"/>
          </a:xfrm>
          <a:prstGeom prst="rightBrace">
            <a:avLst>
              <a:gd name="adj1" fmla="val 51744"/>
              <a:gd name="adj2" fmla="val 4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F37F4AA-49FF-4512-B1DE-51EA069E3BAC}"/>
                  </a:ext>
                </a:extLst>
              </p:cNvPr>
              <p:cNvSpPr txBox="1"/>
              <p:nvPr/>
            </p:nvSpPr>
            <p:spPr>
              <a:xfrm>
                <a:off x="4220682" y="6057922"/>
                <a:ext cx="16668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200" dirty="0"/>
                  <a:t>: </a:t>
                </a:r>
                <a:r>
                  <a:rPr lang="en-US" altLang="ko-KR" sz="1200" dirty="0" err="1"/>
                  <a:t>Homography</a:t>
                </a:r>
                <a:r>
                  <a:rPr lang="en-US" altLang="ko-KR" sz="1200" dirty="0"/>
                  <a:t> matrix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F37F4AA-49FF-4512-B1DE-51EA069E3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682" y="6057922"/>
                <a:ext cx="1666867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53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671B103-02DB-40FB-99A5-B45F4EDB7A29}"/>
                  </a:ext>
                </a:extLst>
              </p:cNvPr>
              <p:cNvSpPr txBox="1"/>
              <p:nvPr/>
            </p:nvSpPr>
            <p:spPr>
              <a:xfrm>
                <a:off x="692437" y="847239"/>
                <a:ext cx="8191024" cy="851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671B103-02DB-40FB-99A5-B45F4EDB7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37" y="847239"/>
                <a:ext cx="8191024" cy="851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‘</a:t>
            </a:r>
            <a:r>
              <a:rPr lang="ko-KR" altLang="en-US" dirty="0"/>
              <a:t>최소 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’</a:t>
            </a:r>
            <a:r>
              <a:rPr lang="ko-KR" altLang="en-US" dirty="0"/>
              <a:t>이 필요한가</a:t>
            </a:r>
            <a:r>
              <a:rPr lang="en-US" altLang="ko-KR" dirty="0"/>
              <a:t>?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CC38D-7F2E-4017-8CEE-C11C8BE07440}"/>
                  </a:ext>
                </a:extLst>
              </p:cNvPr>
              <p:cNvSpPr txBox="1"/>
              <p:nvPr/>
            </p:nvSpPr>
            <p:spPr>
              <a:xfrm>
                <a:off x="6987957" y="1243777"/>
                <a:ext cx="2918043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900" dirty="0"/>
                  <a:t>: The focal length in pixel unit.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900" dirty="0"/>
                  <a:t>: skew coefficient. Usually, 0 for modern camera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900" dirty="0"/>
                  <a:t>: the coordinate of the principal point in pixel unit.</a:t>
                </a:r>
                <a:endParaRPr lang="ko-KR" altLang="en-US" sz="9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CC38D-7F2E-4017-8CEE-C11C8BE07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957" y="1243777"/>
                <a:ext cx="2918043" cy="507831"/>
              </a:xfrm>
              <a:prstGeom prst="rect">
                <a:avLst/>
              </a:prstGeom>
              <a:blipFill>
                <a:blip r:embed="rId4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A039B532-A229-48A6-8639-2B35F457123E}"/>
              </a:ext>
            </a:extLst>
          </p:cNvPr>
          <p:cNvSpPr/>
          <p:nvPr/>
        </p:nvSpPr>
        <p:spPr>
          <a:xfrm rot="5400000">
            <a:off x="5574415" y="1095341"/>
            <a:ext cx="213438" cy="1456267"/>
          </a:xfrm>
          <a:prstGeom prst="rightBrace">
            <a:avLst>
              <a:gd name="adj1" fmla="val 51744"/>
              <a:gd name="adj2" fmla="val 4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93C89-A048-4C46-A764-2781EDDA5824}"/>
              </a:ext>
            </a:extLst>
          </p:cNvPr>
          <p:cNvSpPr txBox="1"/>
          <p:nvPr/>
        </p:nvSpPr>
        <p:spPr>
          <a:xfrm>
            <a:off x="5102485" y="1948132"/>
            <a:ext cx="1524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extrinsic parameters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720A2-33E4-4D94-8F8E-36205F5AA45A}"/>
              </a:ext>
            </a:extLst>
          </p:cNvPr>
          <p:cNvSpPr txBox="1"/>
          <p:nvPr/>
        </p:nvSpPr>
        <p:spPr>
          <a:xfrm>
            <a:off x="3394833" y="1948131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intrinsic parameters</a:t>
            </a:r>
            <a:endParaRPr lang="ko-KR" altLang="en-US" sz="1200" dirty="0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358BA400-5321-436D-BBBB-6ED3E0008D8C}"/>
              </a:ext>
            </a:extLst>
          </p:cNvPr>
          <p:cNvSpPr/>
          <p:nvPr/>
        </p:nvSpPr>
        <p:spPr>
          <a:xfrm rot="5400000">
            <a:off x="4148458" y="1185036"/>
            <a:ext cx="213438" cy="1164908"/>
          </a:xfrm>
          <a:prstGeom prst="rightBrace">
            <a:avLst>
              <a:gd name="adj1" fmla="val 51744"/>
              <a:gd name="adj2" fmla="val 62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F19C15F-1518-4210-9660-BEE1D803F332}"/>
              </a:ext>
            </a:extLst>
          </p:cNvPr>
          <p:cNvCxnSpPr>
            <a:cxnSpLocks/>
            <a:stCxn id="88" idx="0"/>
            <a:endCxn id="89" idx="1"/>
          </p:cNvCxnSpPr>
          <p:nvPr/>
        </p:nvCxnSpPr>
        <p:spPr>
          <a:xfrm flipV="1">
            <a:off x="1906700" y="1263999"/>
            <a:ext cx="1188055" cy="1023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D19FC12-E9E8-43AE-B94B-196096CD3CDA}"/>
              </a:ext>
            </a:extLst>
          </p:cNvPr>
          <p:cNvSpPr txBox="1"/>
          <p:nvPr/>
        </p:nvSpPr>
        <p:spPr>
          <a:xfrm>
            <a:off x="518166" y="2287587"/>
            <a:ext cx="2777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SVD,</a:t>
            </a:r>
            <a:r>
              <a:rPr lang="ko-KR" altLang="en-US" sz="1200" dirty="0"/>
              <a:t> </a:t>
            </a:r>
            <a:r>
              <a:rPr lang="en-US" altLang="ko-KR" sz="1200" dirty="0"/>
              <a:t>Normalization,</a:t>
            </a:r>
            <a:r>
              <a:rPr lang="ko-KR" altLang="en-US" sz="1200" dirty="0"/>
              <a:t> </a:t>
            </a:r>
            <a:r>
              <a:rPr lang="en-US" altLang="ko-KR" sz="1200" dirty="0"/>
              <a:t>LM</a:t>
            </a:r>
            <a:r>
              <a:rPr lang="ko-KR" altLang="en-US" sz="1200" dirty="0"/>
              <a:t> </a:t>
            </a:r>
            <a:r>
              <a:rPr lang="en-US" altLang="ko-KR" sz="1200" dirty="0"/>
              <a:t>optimization </a:t>
            </a:r>
            <a:r>
              <a:rPr lang="ko-KR" altLang="en-US" sz="1200" dirty="0"/>
              <a:t>으로 구하는 것이 가능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9F2B1D1-5F46-467D-92CA-A2C2A91F8EE5}"/>
              </a:ext>
            </a:extLst>
          </p:cNvPr>
          <p:cNvSpPr/>
          <p:nvPr/>
        </p:nvSpPr>
        <p:spPr>
          <a:xfrm>
            <a:off x="3094755" y="1079497"/>
            <a:ext cx="276113" cy="369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C7FE399-311C-4F66-9BEA-36D4C9CAB4E0}"/>
                  </a:ext>
                </a:extLst>
              </p:cNvPr>
              <p:cNvSpPr txBox="1"/>
              <p:nvPr/>
            </p:nvSpPr>
            <p:spPr>
              <a:xfrm>
                <a:off x="2720235" y="2732552"/>
                <a:ext cx="4473084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C7FE399-311C-4F66-9BEA-36D4C9CAB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235" y="2732552"/>
                <a:ext cx="4473084" cy="984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B40222D-DB8B-40A5-A039-BC23FE41A5D6}"/>
                  </a:ext>
                </a:extLst>
              </p:cNvPr>
              <p:cNvSpPr txBox="1"/>
              <p:nvPr/>
            </p:nvSpPr>
            <p:spPr>
              <a:xfrm>
                <a:off x="7609647" y="2901412"/>
                <a:ext cx="20331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900" dirty="0"/>
                  <a:t>: constant.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900" dirty="0"/>
                  <a:t>: Intrinsic parameters.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9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900" dirty="0"/>
                  <a:t> </a:t>
                </a:r>
                <a:r>
                  <a:rPr lang="en-US" altLang="ko-KR" sz="900" dirty="0" err="1"/>
                  <a:t>th</a:t>
                </a:r>
                <a:r>
                  <a:rPr lang="en-US" altLang="ko-KR" sz="900" dirty="0"/>
                  <a:t> column of the rotation vector.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900" dirty="0"/>
                  <a:t>: Translation vector.</a:t>
                </a:r>
                <a:endParaRPr lang="ko-KR" altLang="en-US" sz="9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B40222D-DB8B-40A5-A039-BC23FE41A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647" y="2901412"/>
                <a:ext cx="2033185" cy="646331"/>
              </a:xfrm>
              <a:prstGeom prst="rect">
                <a:avLst/>
              </a:prstGeom>
              <a:blipFill>
                <a:blip r:embed="rId6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7B17C07-385E-4D85-AD28-716202E8A7A1}"/>
                  </a:ext>
                </a:extLst>
              </p:cNvPr>
              <p:cNvSpPr txBox="1"/>
              <p:nvPr/>
            </p:nvSpPr>
            <p:spPr>
              <a:xfrm>
                <a:off x="191822" y="3939472"/>
                <a:ext cx="50383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Since the rotation matrix is unitary,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sz="1600" dirty="0"/>
                  <a:t>,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7B17C07-385E-4D85-AD28-716202E8A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22" y="3939472"/>
                <a:ext cx="5038302" cy="338554"/>
              </a:xfrm>
              <a:prstGeom prst="rect">
                <a:avLst/>
              </a:prstGeom>
              <a:blipFill>
                <a:blip r:embed="rId7"/>
                <a:stretch>
                  <a:fillRect l="-605" t="-7143" r="-484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D2A3571-FB11-48BD-A900-CC39BB84158A}"/>
                  </a:ext>
                </a:extLst>
              </p:cNvPr>
              <p:cNvSpPr txBox="1"/>
              <p:nvPr/>
            </p:nvSpPr>
            <p:spPr>
              <a:xfrm>
                <a:off x="3970867" y="4504267"/>
                <a:ext cx="1961434" cy="651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D2A3571-FB11-48BD-A900-CC39BB841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867" y="4504267"/>
                <a:ext cx="1961434" cy="651910"/>
              </a:xfrm>
              <a:prstGeom prst="rect">
                <a:avLst/>
              </a:prstGeom>
              <a:blipFill>
                <a:blip r:embed="rId8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9380A7D-4479-44F2-A8C5-971350146801}"/>
                  </a:ext>
                </a:extLst>
              </p:cNvPr>
              <p:cNvSpPr txBox="1"/>
              <p:nvPr/>
            </p:nvSpPr>
            <p:spPr>
              <a:xfrm>
                <a:off x="529670" y="4947606"/>
                <a:ext cx="1396857" cy="646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altLang="ko-KR" b="0" i="1" dirty="0"/>
                </a:br>
                <a:endParaRPr lang="ko-KR" altLang="en-US" i="1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9380A7D-4479-44F2-A8C5-971350146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70" y="4947606"/>
                <a:ext cx="1396857" cy="646395"/>
              </a:xfrm>
              <a:prstGeom prst="rect">
                <a:avLst/>
              </a:prstGeom>
              <a:blipFill>
                <a:blip r:embed="rId9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6E7E4F3-C647-4591-A69F-E2C38A92ABCA}"/>
              </a:ext>
            </a:extLst>
          </p:cNvPr>
          <p:cNvCxnSpPr>
            <a:cxnSpLocks/>
            <a:stCxn id="104" idx="3"/>
            <a:endCxn id="102" idx="1"/>
          </p:cNvCxnSpPr>
          <p:nvPr/>
        </p:nvCxnSpPr>
        <p:spPr>
          <a:xfrm flipV="1">
            <a:off x="1926527" y="4830222"/>
            <a:ext cx="2044340" cy="44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C4E8384-24D3-41AF-A37C-D0A8D7F35022}"/>
              </a:ext>
            </a:extLst>
          </p:cNvPr>
          <p:cNvSpPr txBox="1"/>
          <p:nvPr/>
        </p:nvSpPr>
        <p:spPr>
          <a:xfrm>
            <a:off x="2627263" y="460864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400" dirty="0"/>
              <a:t>대입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7B839D4-8053-45D9-AF22-2387254ECBA0}"/>
                  </a:ext>
                </a:extLst>
              </p:cNvPr>
              <p:cNvSpPr txBox="1"/>
              <p:nvPr/>
            </p:nvSpPr>
            <p:spPr>
              <a:xfrm>
                <a:off x="3132530" y="5670604"/>
                <a:ext cx="4195187" cy="680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altLang="ko-KR" b="0" i="1" dirty="0"/>
                </a:br>
                <a:endParaRPr lang="ko-KR" altLang="en-US" i="1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7B839D4-8053-45D9-AF22-2387254EC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530" y="5670604"/>
                <a:ext cx="4195187" cy="6803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5B2903D-9BC4-4B0C-ACAE-C84845A414CF}"/>
              </a:ext>
            </a:extLst>
          </p:cNvPr>
          <p:cNvCxnSpPr>
            <a:cxnSpLocks/>
            <a:stCxn id="102" idx="2"/>
            <a:endCxn id="108" idx="0"/>
          </p:cNvCxnSpPr>
          <p:nvPr/>
        </p:nvCxnSpPr>
        <p:spPr>
          <a:xfrm>
            <a:off x="4951584" y="5156177"/>
            <a:ext cx="278540" cy="51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DBE7E53-C016-4115-8B1D-0673BCBC6AFE}"/>
              </a:ext>
            </a:extLst>
          </p:cNvPr>
          <p:cNvSpPr txBox="1"/>
          <p:nvPr/>
        </p:nvSpPr>
        <p:spPr>
          <a:xfrm>
            <a:off x="5337266" y="530127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sz="1400" dirty="0"/>
              <a:t>결과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75223CE-E0FE-48AF-8E9C-9AA6E062FCE0}"/>
                  </a:ext>
                </a:extLst>
              </p:cNvPr>
              <p:cNvSpPr txBox="1"/>
              <p:nvPr/>
            </p:nvSpPr>
            <p:spPr>
              <a:xfrm>
                <a:off x="6913018" y="4866408"/>
                <a:ext cx="2872495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변수는 </a:t>
                </a:r>
                <a:r>
                  <a:rPr lang="en-US" altLang="ko-KR" sz="1200" dirty="0"/>
                  <a:t>5</a:t>
                </a:r>
                <a:r>
                  <a:rPr lang="ko-KR" altLang="en-US" sz="1200" dirty="0"/>
                  <a:t>개</a:t>
                </a:r>
                <a:r>
                  <a:rPr lang="en-US" altLang="ko-KR" sz="12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rgbClr val="FF0000"/>
                    </a:solidFill>
                  </a:rPr>
                  <a:t>Z=0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이기 때문에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사진 </a:t>
                </a:r>
                <a:r>
                  <a:rPr lang="en-US" altLang="ko-KR" sz="1200" dirty="0"/>
                  <a:t>1</a:t>
                </a:r>
                <a:r>
                  <a:rPr lang="ko-KR" altLang="en-US" sz="1200" dirty="0"/>
                  <a:t>장 당 식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개</a:t>
                </a:r>
                <a:r>
                  <a:rPr lang="en-US" altLang="ko-KR" sz="12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최소 </a:t>
                </a:r>
                <a:r>
                  <a:rPr lang="en-US" altLang="ko-KR" sz="1200" dirty="0"/>
                  <a:t>3</a:t>
                </a:r>
                <a:r>
                  <a:rPr lang="ko-KR" altLang="en-US" sz="1200" dirty="0"/>
                  <a:t>장의 사진 </a:t>
                </a:r>
                <a:r>
                  <a:rPr lang="en-US" altLang="ko-KR" sz="1200" dirty="0"/>
                  <a:t>= </a:t>
                </a:r>
                <a:r>
                  <a:rPr lang="ko-KR" altLang="en-US" sz="1200" dirty="0"/>
                  <a:t>식 </a:t>
                </a:r>
                <a:r>
                  <a:rPr lang="en-US" altLang="ko-KR" sz="1200" dirty="0"/>
                  <a:t>6</a:t>
                </a:r>
                <a:r>
                  <a:rPr lang="ko-KR" altLang="en-US" sz="1200" dirty="0"/>
                  <a:t>개</a:t>
                </a:r>
                <a:endParaRPr lang="en-US" altLang="ko-K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장만으로 구하는 것은 불가능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75223CE-E0FE-48AF-8E9C-9AA6E062F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18" y="4866408"/>
                <a:ext cx="2872495" cy="830997"/>
              </a:xfrm>
              <a:prstGeom prst="rect">
                <a:avLst/>
              </a:prstGeom>
              <a:blipFill>
                <a:blip r:embed="rId11"/>
                <a:stretch>
                  <a:fillRect b="-43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41A31FC-033C-4671-A187-FCBBEC87838A}"/>
                  </a:ext>
                </a:extLst>
              </p:cNvPr>
              <p:cNvSpPr txBox="1"/>
              <p:nvPr/>
            </p:nvSpPr>
            <p:spPr>
              <a:xfrm>
                <a:off x="7447999" y="5758503"/>
                <a:ext cx="2356479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ko-KR" altLang="en-US" sz="1100" dirty="0"/>
                  <a:t> 이라면</a:t>
                </a:r>
                <a:r>
                  <a:rPr lang="en-US" altLang="ko-KR" sz="1100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100" dirty="0"/>
                  <a:t>식이 더 복잡해짐</a:t>
                </a:r>
                <a:r>
                  <a:rPr lang="en-US" altLang="ko-KR" sz="1100" dirty="0"/>
                  <a:t>. </a:t>
                </a:r>
                <a:r>
                  <a:rPr lang="ko-KR" altLang="en-US" sz="1100" dirty="0"/>
                  <a:t>변수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ko-KR" sz="1100" dirty="0"/>
                  <a:t>, </a:t>
                </a:r>
                <a:r>
                  <a:rPr lang="ko-KR" altLang="en-US" sz="1100" dirty="0"/>
                  <a:t>식 개수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ko-KR" sz="1100" dirty="0"/>
              </a:p>
              <a:p>
                <a14:m>
                  <m:oMath xmlns:m="http://schemas.openxmlformats.org/officeDocument/2006/math">
                    <m:r>
                      <a:rPr lang="en-US" altLang="ko-KR" sz="11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100" dirty="0"/>
                  <a:t> 필요한 사진의 개수는 변화가 없음</a:t>
                </a:r>
                <a:r>
                  <a:rPr lang="en-US" altLang="ko-KR" sz="1100" dirty="0"/>
                  <a:t>.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41A31FC-033C-4671-A187-FCBBEC878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999" y="5758503"/>
                <a:ext cx="2356479" cy="600164"/>
              </a:xfrm>
              <a:prstGeom prst="rect">
                <a:avLst/>
              </a:prstGeom>
              <a:blipFill>
                <a:blip r:embed="rId12"/>
                <a:stretch>
                  <a:fillRect t="-1020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A6C24C6-DE94-44FA-B343-6DF7B12B0A8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141191" y="2225130"/>
            <a:ext cx="1335782" cy="876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933DB21-1E02-4182-AB9C-1FA4DAD6437B}"/>
              </a:ext>
            </a:extLst>
          </p:cNvPr>
          <p:cNvCxnSpPr>
            <a:cxnSpLocks/>
          </p:cNvCxnSpPr>
          <p:nvPr/>
        </p:nvCxnSpPr>
        <p:spPr>
          <a:xfrm>
            <a:off x="5741377" y="2236801"/>
            <a:ext cx="581554" cy="612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6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Infineon</a:t>
            </a:r>
            <a:r>
              <a:rPr lang="ko-KR" altLang="en-US" dirty="0"/>
              <a:t>는 어떻게 </a:t>
            </a:r>
            <a:r>
              <a:rPr lang="en-US" altLang="ko-KR" dirty="0"/>
              <a:t>1</a:t>
            </a:r>
            <a:r>
              <a:rPr lang="ko-KR" altLang="en-US" dirty="0"/>
              <a:t>장만으로 </a:t>
            </a:r>
            <a:r>
              <a:rPr lang="en-US" altLang="ko-KR" dirty="0"/>
              <a:t>XY Cal</a:t>
            </a:r>
            <a:r>
              <a:rPr lang="ko-KR" altLang="en-US" dirty="0"/>
              <a:t>을 할 수 있었는가</a:t>
            </a:r>
            <a:r>
              <a:rPr lang="en-US" altLang="ko-KR" dirty="0"/>
              <a:t>?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36504F3-719F-4CCC-A632-BD068527D9BA}"/>
              </a:ext>
            </a:extLst>
          </p:cNvPr>
          <p:cNvGrpSpPr/>
          <p:nvPr/>
        </p:nvGrpSpPr>
        <p:grpSpPr>
          <a:xfrm>
            <a:off x="291181" y="2911554"/>
            <a:ext cx="9310019" cy="3379304"/>
            <a:chOff x="291181" y="2250714"/>
            <a:chExt cx="9335417" cy="404014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43FA6A4-158E-475E-A954-FF2DE146FC0D}"/>
                </a:ext>
              </a:extLst>
            </p:cNvPr>
            <p:cNvSpPr/>
            <p:nvPr/>
          </p:nvSpPr>
          <p:spPr>
            <a:xfrm>
              <a:off x="291181" y="2250714"/>
              <a:ext cx="2497667" cy="342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 </a:t>
              </a:r>
              <a:r>
                <a:rPr lang="en-US" altLang="ko-KR" sz="1100" dirty="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CalibrationMain</a:t>
              </a:r>
              <a:endParaRPr lang="ko-KR" altLang="en-US" sz="1100" dirty="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7" name="직선 연결선 11">
              <a:extLst>
                <a:ext uri="{FF2B5EF4-FFF2-40B4-BE49-F238E27FC236}">
                  <a16:creationId xmlns:a16="http://schemas.microsoft.com/office/drawing/2014/main" id="{4DBCAFB3-B65D-4110-BAAB-9E65A7B24511}"/>
                </a:ext>
              </a:extLst>
            </p:cNvPr>
            <p:cNvCxnSpPr>
              <a:cxnSpLocks/>
            </p:cNvCxnSpPr>
            <p:nvPr/>
          </p:nvCxnSpPr>
          <p:spPr>
            <a:xfrm>
              <a:off x="683750" y="2593289"/>
              <a:ext cx="0" cy="3540524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7131446-12FF-4E43-8338-16B1946CD36B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683747" y="2967728"/>
              <a:ext cx="3475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EBA758A-4EC0-4C89-BCA6-6471DE1A7415}"/>
                </a:ext>
              </a:extLst>
            </p:cNvPr>
            <p:cNvSpPr/>
            <p:nvPr/>
          </p:nvSpPr>
          <p:spPr>
            <a:xfrm>
              <a:off x="1031339" y="2811780"/>
              <a:ext cx="2070087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LENS_CalculatePattern</a:t>
              </a:r>
              <a:endParaRPr lang="ko-KR" altLang="en-US" sz="1000" dirty="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DBD7EE3-167A-44EF-B97C-C56912051CB4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83747" y="3580664"/>
              <a:ext cx="3475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D410DCC-48A5-45A2-8BFA-4EA73F5D2C22}"/>
                </a:ext>
              </a:extLst>
            </p:cNvPr>
            <p:cNvSpPr/>
            <p:nvPr/>
          </p:nvSpPr>
          <p:spPr>
            <a:xfrm>
              <a:off x="1031339" y="3424716"/>
              <a:ext cx="2070087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LENS_DetectPattern</a:t>
              </a:r>
              <a:endParaRPr lang="ko-KR" altLang="en-US" sz="1000" dirty="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AB288A-5D9F-4980-A19E-CD8A03132AC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83747" y="3985783"/>
              <a:ext cx="3475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E41D4FE-168E-4579-94FA-374E04228712}"/>
                </a:ext>
              </a:extLst>
            </p:cNvPr>
            <p:cNvSpPr/>
            <p:nvPr/>
          </p:nvSpPr>
          <p:spPr>
            <a:xfrm>
              <a:off x="1031339" y="3829835"/>
              <a:ext cx="2070087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LENS_PatternMatching2Mask</a:t>
              </a:r>
              <a:endParaRPr lang="ko-KR" altLang="en-US" sz="1000" dirty="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BC53957-743D-434C-BCB6-1B78A9B29B0F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683747" y="4874668"/>
              <a:ext cx="3475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6ABF8D8-A2FE-459B-89AC-F99AE3FE5DF6}"/>
                </a:ext>
              </a:extLst>
            </p:cNvPr>
            <p:cNvSpPr/>
            <p:nvPr/>
          </p:nvSpPr>
          <p:spPr>
            <a:xfrm>
              <a:off x="1031339" y="4718720"/>
              <a:ext cx="2070087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LENS_FitLensParams</a:t>
              </a:r>
              <a:endParaRPr lang="ko-KR" altLang="en-US" sz="1000" dirty="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E4BB8C9-9F8C-4518-849B-770794E0E503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683747" y="6133813"/>
              <a:ext cx="3475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0E98C8-CE1F-43B1-A506-43A948D7E96E}"/>
                </a:ext>
              </a:extLst>
            </p:cNvPr>
            <p:cNvSpPr/>
            <p:nvPr/>
          </p:nvSpPr>
          <p:spPr>
            <a:xfrm>
              <a:off x="1031339" y="5977865"/>
              <a:ext cx="2070087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LENS_MakeGT</a:t>
              </a:r>
              <a:endParaRPr lang="ko-KR" altLang="en-US" sz="1000" dirty="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50DC297-5F46-4F60-AD53-94895F9271D0}"/>
                </a:ext>
              </a:extLst>
            </p:cNvPr>
            <p:cNvCxnSpPr>
              <a:cxnSpLocks/>
            </p:cNvCxnSpPr>
            <p:nvPr/>
          </p:nvCxnSpPr>
          <p:spPr>
            <a:xfrm>
              <a:off x="3225856" y="4021423"/>
              <a:ext cx="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01B47AB-521F-476C-BE74-56B083617176}"/>
                </a:ext>
              </a:extLst>
            </p:cNvPr>
            <p:cNvCxnSpPr>
              <a:cxnSpLocks/>
              <a:stCxn id="18" idx="3"/>
              <a:endCxn id="30" idx="1"/>
            </p:cNvCxnSpPr>
            <p:nvPr/>
          </p:nvCxnSpPr>
          <p:spPr>
            <a:xfrm>
              <a:off x="3101426" y="6133813"/>
              <a:ext cx="263235" cy="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1422468-1F06-4A36-8F7C-8DBFACF2EE93}"/>
                </a:ext>
              </a:extLst>
            </p:cNvPr>
            <p:cNvSpPr/>
            <p:nvPr/>
          </p:nvSpPr>
          <p:spPr>
            <a:xfrm>
              <a:off x="3364661" y="3424716"/>
              <a:ext cx="3397878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LENS_subfunction_Blob_floodFill_Equal_Matlab</a:t>
              </a:r>
              <a:endParaRPr lang="ko-KR" altLang="en-US" sz="1000" dirty="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684B12F-30DC-4E02-A94A-A020ABB627D7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3101426" y="3580664"/>
              <a:ext cx="2632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94C0094-CC86-471C-A7D7-D493A6A00D8B}"/>
                </a:ext>
              </a:extLst>
            </p:cNvPr>
            <p:cNvCxnSpPr>
              <a:cxnSpLocks/>
              <a:stCxn id="13" idx="3"/>
              <a:endCxn id="24" idx="1"/>
            </p:cNvCxnSpPr>
            <p:nvPr/>
          </p:nvCxnSpPr>
          <p:spPr>
            <a:xfrm>
              <a:off x="3101426" y="3985783"/>
              <a:ext cx="266094" cy="1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1444DA1-9E9C-4DE7-8A9F-7B165E6D01DA}"/>
                </a:ext>
              </a:extLst>
            </p:cNvPr>
            <p:cNvSpPr/>
            <p:nvPr/>
          </p:nvSpPr>
          <p:spPr>
            <a:xfrm>
              <a:off x="3367520" y="3831265"/>
              <a:ext cx="3397878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LENS_subfunction_Find_Min_Value_Idx</a:t>
              </a:r>
              <a:endParaRPr lang="ko-KR" altLang="en-US" sz="1000" dirty="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D0AFF51-96D4-42C0-983E-A0126BCB9D56}"/>
                </a:ext>
              </a:extLst>
            </p:cNvPr>
            <p:cNvCxnSpPr>
              <a:cxnSpLocks/>
              <a:stCxn id="15" idx="3"/>
              <a:endCxn id="26" idx="1"/>
            </p:cNvCxnSpPr>
            <p:nvPr/>
          </p:nvCxnSpPr>
          <p:spPr>
            <a:xfrm>
              <a:off x="3101426" y="4874668"/>
              <a:ext cx="263235" cy="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CAC7A78-5284-46AC-AB4A-131B116F33E6}"/>
                </a:ext>
              </a:extLst>
            </p:cNvPr>
            <p:cNvSpPr/>
            <p:nvPr/>
          </p:nvSpPr>
          <p:spPr>
            <a:xfrm>
              <a:off x="3364661" y="4719066"/>
              <a:ext cx="3397878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LENS_subfunction_Calc_Error_Polynomial</a:t>
              </a:r>
              <a:endParaRPr lang="ko-KR" altLang="en-US" sz="1000" dirty="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D6A3C18-97A4-483D-ACE9-620D7E9C9A7C}"/>
                </a:ext>
              </a:extLst>
            </p:cNvPr>
            <p:cNvSpPr/>
            <p:nvPr/>
          </p:nvSpPr>
          <p:spPr>
            <a:xfrm>
              <a:off x="3364661" y="5129452"/>
              <a:ext cx="3397878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LENS_subfunction_Calc_Reprojection_Error</a:t>
              </a:r>
              <a:endParaRPr lang="ko-KR" altLang="en-US" sz="1000" dirty="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3F65EB7-7023-4F06-A186-F87049E9A220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3208802" y="5285400"/>
              <a:ext cx="155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11">
              <a:extLst>
                <a:ext uri="{FF2B5EF4-FFF2-40B4-BE49-F238E27FC236}">
                  <a16:creationId xmlns:a16="http://schemas.microsoft.com/office/drawing/2014/main" id="{ED37A6F1-B25F-4EE2-939B-1A182DC109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803" y="4874668"/>
              <a:ext cx="1" cy="810137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E9511F-D3FB-4B08-8BCF-CF32EAF8091F}"/>
                </a:ext>
              </a:extLst>
            </p:cNvPr>
            <p:cNvSpPr/>
            <p:nvPr/>
          </p:nvSpPr>
          <p:spPr>
            <a:xfrm>
              <a:off x="3364661" y="5978963"/>
              <a:ext cx="3397878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LENS_Calc_Undistortion_Points</a:t>
              </a:r>
              <a:endParaRPr lang="ko-KR" altLang="en-US" sz="1000" dirty="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22B2417-0B2C-43A5-B75C-4D41F0915E51}"/>
                </a:ext>
              </a:extLst>
            </p:cNvPr>
            <p:cNvSpPr/>
            <p:nvPr/>
          </p:nvSpPr>
          <p:spPr>
            <a:xfrm>
              <a:off x="3364661" y="4240640"/>
              <a:ext cx="3397878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LENS_subfunction_Find_CxCy_rulebase</a:t>
              </a:r>
              <a:endParaRPr lang="ko-KR" altLang="en-US" sz="1000" dirty="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5951BB7-95AB-4850-B325-7E43B467213A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3208802" y="4396588"/>
              <a:ext cx="155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11">
              <a:extLst>
                <a:ext uri="{FF2B5EF4-FFF2-40B4-BE49-F238E27FC236}">
                  <a16:creationId xmlns:a16="http://schemas.microsoft.com/office/drawing/2014/main" id="{CD6D2200-713B-4FF9-8553-CA7930DF60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803" y="3985856"/>
              <a:ext cx="1" cy="4008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B77EBB7-E980-453A-8678-0353CC3A81DF}"/>
                </a:ext>
              </a:extLst>
            </p:cNvPr>
            <p:cNvSpPr/>
            <p:nvPr/>
          </p:nvSpPr>
          <p:spPr>
            <a:xfrm>
              <a:off x="3364661" y="5528918"/>
              <a:ext cx="3397878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LENS_subfunction_Find_Min_Value_Idx</a:t>
              </a:r>
              <a:endParaRPr lang="ko-KR" altLang="en-US" sz="1000" dirty="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8A63510-507F-4BFC-94D5-FAAE507F0F61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3208802" y="5684866"/>
              <a:ext cx="155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91688C7-5315-48B5-9D7A-8138CAB299F1}"/>
                </a:ext>
              </a:extLst>
            </p:cNvPr>
            <p:cNvSpPr/>
            <p:nvPr/>
          </p:nvSpPr>
          <p:spPr>
            <a:xfrm>
              <a:off x="7312450" y="5943473"/>
              <a:ext cx="2314148" cy="311895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bg1">
                      <a:lumMod val="65000"/>
                    </a:schemeClr>
                  </a:solidFill>
                  <a:ea typeface="LG스마트체2.0 Light" panose="020B0600000101010101" pitchFamily="34" charset="-127"/>
                </a:rPr>
                <a:t>LENS_SetParameter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ea typeface="LG스마트체2.0 Light" panose="020B0600000101010101" pitchFamily="34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00951DC-764D-4770-B4D7-1A22A7B2E100}"/>
                </a:ext>
              </a:extLst>
            </p:cNvPr>
            <p:cNvSpPr/>
            <p:nvPr/>
          </p:nvSpPr>
          <p:spPr>
            <a:xfrm>
              <a:off x="7312450" y="5435516"/>
              <a:ext cx="2314148" cy="311895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bg1">
                      <a:lumMod val="65000"/>
                    </a:schemeClr>
                  </a:solidFill>
                  <a:ea typeface="LG스마트체2.0 Light" panose="020B0600000101010101" pitchFamily="34" charset="-127"/>
                </a:rPr>
                <a:t>LENS_Convert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ea typeface="LG스마트체2.0 Light" panose="020B0600000101010101" pitchFamily="34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E70305C-3347-4210-B844-8CE3C0583C9F}"/>
                </a:ext>
              </a:extLst>
            </p:cNvPr>
            <p:cNvSpPr/>
            <p:nvPr/>
          </p:nvSpPr>
          <p:spPr>
            <a:xfrm>
              <a:off x="7312450" y="4966052"/>
              <a:ext cx="2314148" cy="311895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bg1">
                      <a:lumMod val="65000"/>
                    </a:schemeClr>
                  </a:solidFill>
                  <a:ea typeface="LG스마트체2.0 Light" panose="020B0600000101010101" pitchFamily="34" charset="-127"/>
                </a:rPr>
                <a:t>ReadJson_LensCalSet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ea typeface="LG스마트체2.0 Light" panose="020B0600000101010101" pitchFamily="34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416D9B3-2752-4B50-BF16-FAF385E1F57A}"/>
                </a:ext>
              </a:extLst>
            </p:cNvPr>
            <p:cNvSpPr/>
            <p:nvPr/>
          </p:nvSpPr>
          <p:spPr>
            <a:xfrm>
              <a:off x="7312450" y="4489315"/>
              <a:ext cx="2314148" cy="311895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bg1">
                      <a:lumMod val="65000"/>
                    </a:schemeClr>
                  </a:solidFill>
                  <a:ea typeface="LG스마트체2.0 Light" panose="020B0600000101010101" pitchFamily="34" charset="-127"/>
                </a:rPr>
                <a:t>LENS_subfunction_FindMaxIdx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ea typeface="LG스마트체2.0 Light" panose="020B0600000101010101" pitchFamily="34" charset="-127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5904EEB-C0BD-462C-8DEE-863802253CCF}"/>
                </a:ext>
              </a:extLst>
            </p:cNvPr>
            <p:cNvSpPr/>
            <p:nvPr/>
          </p:nvSpPr>
          <p:spPr>
            <a:xfrm>
              <a:off x="7312450" y="4059074"/>
              <a:ext cx="2314148" cy="311895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bg1">
                      <a:lumMod val="65000"/>
                    </a:schemeClr>
                  </a:solidFill>
                  <a:ea typeface="LG스마트체2.0 Light" panose="020B0600000101010101" pitchFamily="34" charset="-127"/>
                </a:rPr>
                <a:t>LENS_subfunction_CreateTemplate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ea typeface="LG스마트체2.0 Light" panose="020B0600000101010101" pitchFamily="34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3346C5B-95F9-4ADC-A67A-57C36A53D732}"/>
                </a:ext>
              </a:extLst>
            </p:cNvPr>
            <p:cNvSpPr/>
            <p:nvPr/>
          </p:nvSpPr>
          <p:spPr>
            <a:xfrm>
              <a:off x="7312450" y="3605486"/>
              <a:ext cx="2314148" cy="311895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bg1">
                      <a:lumMod val="65000"/>
                    </a:schemeClr>
                  </a:solidFill>
                  <a:ea typeface="LG스마트체2.0 Light" panose="020B0600000101010101" pitchFamily="34" charset="-127"/>
                </a:rPr>
                <a:t>LENS_subfunction_Blob_floodfill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ea typeface="LG스마트체2.0 Light" panose="020B0600000101010101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721F781-DD21-4002-9524-5CB864FD079B}"/>
                </a:ext>
              </a:extLst>
            </p:cNvPr>
            <p:cNvSpPr txBox="1"/>
            <p:nvPr/>
          </p:nvSpPr>
          <p:spPr>
            <a:xfrm>
              <a:off x="7638591" y="3269314"/>
              <a:ext cx="1493573" cy="303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ea typeface="LG스마트체2.0 Light" panose="020B0600000101010101" pitchFamily="34" charset="-127"/>
                </a:rPr>
                <a:t>Defined but not called.</a:t>
              </a:r>
              <a:endParaRPr lang="ko-KR" altLang="en-US" sz="1050" dirty="0">
                <a:solidFill>
                  <a:schemeClr val="bg1"/>
                </a:solidFill>
                <a:ea typeface="LG스마트체2.0 Light" panose="020B0600000101010101" pitchFamily="34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5E52F2F-5202-4BF2-ABDF-976A26874119}"/>
              </a:ext>
            </a:extLst>
          </p:cNvPr>
          <p:cNvSpPr txBox="1"/>
          <p:nvPr/>
        </p:nvSpPr>
        <p:spPr>
          <a:xfrm>
            <a:off x="98354" y="242102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Function Tree</a:t>
            </a:r>
            <a:endParaRPr lang="ko-KR" altLang="en-US" sz="1400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C00BD-5CC9-4CA6-891D-94CAC1B004B0}"/>
              </a:ext>
            </a:extLst>
          </p:cNvPr>
          <p:cNvSpPr txBox="1"/>
          <p:nvPr/>
        </p:nvSpPr>
        <p:spPr>
          <a:xfrm>
            <a:off x="98354" y="601125"/>
            <a:ext cx="243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400" dirty="0"/>
              <a:t>Equation review summary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082834-D781-4495-A037-B776A66676AD}"/>
                  </a:ext>
                </a:extLst>
              </p:cNvPr>
              <p:cNvSpPr txBox="1"/>
              <p:nvPr/>
            </p:nvSpPr>
            <p:spPr>
              <a:xfrm>
                <a:off x="291181" y="1066020"/>
                <a:ext cx="8977266" cy="1025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Intrinsic parameter 5</a:t>
                </a:r>
                <a:r>
                  <a:rPr lang="ko-KR" altLang="en-US" sz="1400" dirty="0"/>
                  <a:t>개를 구하기 위해선 최소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장의 이미지가 필요하며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으로 가정할 시에는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장으로 가능하다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Z</a:t>
                </a:r>
                <a:r>
                  <a:rPr lang="ko-KR" altLang="en-US" sz="1400" dirty="0"/>
                  <a:t>를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으로 두지 않으면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같은 문제를 복잡하게 풀어야 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Z </a:t>
                </a:r>
                <a:r>
                  <a:rPr lang="ko-KR" altLang="en-US" sz="1400" dirty="0"/>
                  <a:t>값에 무관하게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사진 한 장만으로 </a:t>
                </a:r>
                <a:r>
                  <a:rPr lang="en-US" altLang="ko-KR" sz="1400" dirty="0"/>
                  <a:t>intrinsic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parameter</a:t>
                </a:r>
                <a:r>
                  <a:rPr lang="ko-KR" altLang="en-US" sz="1400" dirty="0"/>
                  <a:t>를 구하는 것은 불가능하다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082834-D781-4495-A037-B776A6667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81" y="1066020"/>
                <a:ext cx="8977266" cy="1025602"/>
              </a:xfrm>
              <a:prstGeom prst="rect">
                <a:avLst/>
              </a:prstGeom>
              <a:blipFill>
                <a:blip r:embed="rId3"/>
                <a:stretch>
                  <a:fillRect l="-136" b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7EE9CE20-64BD-4E4E-BB02-3ADBC3B14D35}"/>
              </a:ext>
            </a:extLst>
          </p:cNvPr>
          <p:cNvSpPr txBox="1"/>
          <p:nvPr/>
        </p:nvSpPr>
        <p:spPr>
          <a:xfrm>
            <a:off x="291181" y="3243278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1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6E8833-B2E2-4D4C-B51E-86A2507891FA}"/>
              </a:ext>
            </a:extLst>
          </p:cNvPr>
          <p:cNvSpPr txBox="1"/>
          <p:nvPr/>
        </p:nvSpPr>
        <p:spPr>
          <a:xfrm>
            <a:off x="362598" y="368455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2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0F5D36-178B-48A2-8F50-01F3D34C445D}"/>
              </a:ext>
            </a:extLst>
          </p:cNvPr>
          <p:cNvSpPr txBox="1"/>
          <p:nvPr/>
        </p:nvSpPr>
        <p:spPr>
          <a:xfrm>
            <a:off x="325979" y="4125822"/>
            <a:ext cx="731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3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5E49E3-938C-4EEC-AB0C-068CC754C73A}"/>
              </a:ext>
            </a:extLst>
          </p:cNvPr>
          <p:cNvSpPr txBox="1"/>
          <p:nvPr/>
        </p:nvSpPr>
        <p:spPr>
          <a:xfrm>
            <a:off x="282160" y="4854904"/>
            <a:ext cx="81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4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1E98E6-637F-4FC9-91A3-8EDBF7B14AE5}"/>
              </a:ext>
            </a:extLst>
          </p:cNvPr>
          <p:cNvSpPr txBox="1"/>
          <p:nvPr/>
        </p:nvSpPr>
        <p:spPr>
          <a:xfrm>
            <a:off x="199157" y="5869123"/>
            <a:ext cx="81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5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9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259D5B-B65F-4853-9D3F-DDADACD959BF}"/>
              </a:ext>
            </a:extLst>
          </p:cNvPr>
          <p:cNvSpPr/>
          <p:nvPr/>
        </p:nvSpPr>
        <p:spPr>
          <a:xfrm>
            <a:off x="101721" y="876693"/>
            <a:ext cx="1585677" cy="531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Infineon</a:t>
            </a:r>
            <a:r>
              <a:rPr lang="ko-KR" altLang="en-US" dirty="0"/>
              <a:t>는 어떻게 </a:t>
            </a:r>
            <a:r>
              <a:rPr lang="en-US" altLang="ko-KR" dirty="0"/>
              <a:t>1</a:t>
            </a:r>
            <a:r>
              <a:rPr lang="ko-KR" altLang="en-US" dirty="0"/>
              <a:t>장만으로 </a:t>
            </a:r>
            <a:r>
              <a:rPr lang="en-US" altLang="ko-KR" dirty="0"/>
              <a:t>XY Cal</a:t>
            </a:r>
            <a:r>
              <a:rPr lang="ko-KR" altLang="en-US" dirty="0"/>
              <a:t>을 할 수 있었는가</a:t>
            </a:r>
            <a:r>
              <a:rPr lang="en-US" altLang="ko-KR" dirty="0"/>
              <a:t>?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1E1F06-04A3-4ACF-B1B5-EB0CB8052D2E}"/>
              </a:ext>
            </a:extLst>
          </p:cNvPr>
          <p:cNvSpPr txBox="1"/>
          <p:nvPr/>
        </p:nvSpPr>
        <p:spPr>
          <a:xfrm>
            <a:off x="156187" y="1037927"/>
            <a:ext cx="1401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Lens Calibration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4C9773-5801-4C9D-8AFB-C0E3C741B0F3}"/>
              </a:ext>
            </a:extLst>
          </p:cNvPr>
          <p:cNvSpPr txBox="1"/>
          <p:nvPr/>
        </p:nvSpPr>
        <p:spPr>
          <a:xfrm>
            <a:off x="233695" y="1750146"/>
            <a:ext cx="124631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Calculate Pattern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74DA02-FDC3-4A45-A885-DD083616ACCF}"/>
              </a:ext>
            </a:extLst>
          </p:cNvPr>
          <p:cNvSpPr txBox="1"/>
          <p:nvPr/>
        </p:nvSpPr>
        <p:spPr>
          <a:xfrm>
            <a:off x="233695" y="2619653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Detect Pattern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B24FE8-F404-4980-B337-3693CD96A9C2}"/>
              </a:ext>
            </a:extLst>
          </p:cNvPr>
          <p:cNvSpPr txBox="1"/>
          <p:nvPr/>
        </p:nvSpPr>
        <p:spPr>
          <a:xfrm>
            <a:off x="233695" y="3489160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Pattern matching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D77700-410C-4367-B7B7-8BA972B29B1B}"/>
              </a:ext>
            </a:extLst>
          </p:cNvPr>
          <p:cNvSpPr txBox="1"/>
          <p:nvPr/>
        </p:nvSpPr>
        <p:spPr>
          <a:xfrm>
            <a:off x="233695" y="4358667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Fitting parameters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6A49D1-C16B-473A-BA6C-34860B222CB6}"/>
              </a:ext>
            </a:extLst>
          </p:cNvPr>
          <p:cNvSpPr txBox="1"/>
          <p:nvPr/>
        </p:nvSpPr>
        <p:spPr>
          <a:xfrm>
            <a:off x="233695" y="5228175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Make ground truth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850BE5-C72D-4F3D-AD67-572677FA1175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856851" y="2273366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6341B2D-1A7E-4C5C-AE32-43708B39D21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856851" y="3142873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05C39F-E525-4998-8E90-71A8E244892A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856851" y="4012380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7CD9F11-BA8E-4926-A609-AA3892EBA3C5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856851" y="4881887"/>
            <a:ext cx="0" cy="346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94443E-34E9-4BE2-90C4-00AF042AFD14}"/>
              </a:ext>
            </a:extLst>
          </p:cNvPr>
          <p:cNvSpPr txBox="1"/>
          <p:nvPr/>
        </p:nvSpPr>
        <p:spPr>
          <a:xfrm>
            <a:off x="2793479" y="886176"/>
            <a:ext cx="51153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19x19 </a:t>
            </a:r>
            <a:r>
              <a:rPr lang="ko-KR" altLang="en-US" b="1" dirty="0"/>
              <a:t>개의 </a:t>
            </a:r>
            <a:r>
              <a:rPr lang="en-US" altLang="ko-KR" b="1" dirty="0"/>
              <a:t>LED dot </a:t>
            </a:r>
            <a:r>
              <a:rPr lang="ko-KR" altLang="en-US" b="1" dirty="0"/>
              <a:t>에 대한 </a:t>
            </a:r>
            <a:r>
              <a:rPr lang="en-US" altLang="ko-KR" b="1" dirty="0"/>
              <a:t>reference 3D </a:t>
            </a:r>
            <a:r>
              <a:rPr lang="ko-KR" altLang="en-US" b="1" dirty="0"/>
              <a:t>좌표 생성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9CC7C91-F2CE-4581-9F55-4590F43C112A}"/>
              </a:ext>
            </a:extLst>
          </p:cNvPr>
          <p:cNvGrpSpPr/>
          <p:nvPr/>
        </p:nvGrpSpPr>
        <p:grpSpPr>
          <a:xfrm>
            <a:off x="3952897" y="1980037"/>
            <a:ext cx="3209918" cy="2705211"/>
            <a:chOff x="3830262" y="1417209"/>
            <a:chExt cx="3209918" cy="270521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1F33D5A-DC8C-4DBA-A840-93694A7BA1D9}"/>
                </a:ext>
              </a:extLst>
            </p:cNvPr>
            <p:cNvGrpSpPr/>
            <p:nvPr/>
          </p:nvGrpSpPr>
          <p:grpSpPr>
            <a:xfrm>
              <a:off x="3911536" y="1811578"/>
              <a:ext cx="2590806" cy="2053463"/>
              <a:chOff x="2103162" y="1262553"/>
              <a:chExt cx="2590806" cy="2053463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0509C9C-E0C9-4DCB-ADB8-BECF6FF05180}"/>
                  </a:ext>
                </a:extLst>
              </p:cNvPr>
              <p:cNvSpPr/>
              <p:nvPr/>
            </p:nvSpPr>
            <p:spPr>
              <a:xfrm>
                <a:off x="2183496" y="1440637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17B185C-C8CD-4225-84E8-BE9B0F676453}"/>
                  </a:ext>
                </a:extLst>
              </p:cNvPr>
              <p:cNvSpPr/>
              <p:nvPr/>
            </p:nvSpPr>
            <p:spPr>
              <a:xfrm>
                <a:off x="2681224" y="1440636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8DE38EFF-96EC-4F61-A711-CCD8B6FD3188}"/>
                  </a:ext>
                </a:extLst>
              </p:cNvPr>
              <p:cNvSpPr/>
              <p:nvPr/>
            </p:nvSpPr>
            <p:spPr>
              <a:xfrm>
                <a:off x="3178952" y="1440635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558B9B7-EFDD-41A7-A54B-6771643C737F}"/>
                  </a:ext>
                </a:extLst>
              </p:cNvPr>
              <p:cNvSpPr/>
              <p:nvPr/>
            </p:nvSpPr>
            <p:spPr>
              <a:xfrm>
                <a:off x="3947145" y="1440635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74BB274-BA01-46BF-BF14-9FDB0A65A1F3}"/>
                  </a:ext>
                </a:extLst>
              </p:cNvPr>
              <p:cNvSpPr/>
              <p:nvPr/>
            </p:nvSpPr>
            <p:spPr>
              <a:xfrm>
                <a:off x="4444873" y="1440634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F5B0A7C-ACC4-4FF3-8F8A-EF673D32036E}"/>
                  </a:ext>
                </a:extLst>
              </p:cNvPr>
              <p:cNvSpPr/>
              <p:nvPr/>
            </p:nvSpPr>
            <p:spPr>
              <a:xfrm>
                <a:off x="2183496" y="1894598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E4B0392-467A-4C92-87B0-11CFEFE6E2DA}"/>
                  </a:ext>
                </a:extLst>
              </p:cNvPr>
              <p:cNvSpPr/>
              <p:nvPr/>
            </p:nvSpPr>
            <p:spPr>
              <a:xfrm>
                <a:off x="2681224" y="1894597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83EFCE60-E356-478F-BBCD-13055E74B759}"/>
                  </a:ext>
                </a:extLst>
              </p:cNvPr>
              <p:cNvSpPr/>
              <p:nvPr/>
            </p:nvSpPr>
            <p:spPr>
              <a:xfrm>
                <a:off x="3178952" y="1894596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491673C-F6AF-4230-B4BD-8F6D79CAEFD0}"/>
                  </a:ext>
                </a:extLst>
              </p:cNvPr>
              <p:cNvSpPr/>
              <p:nvPr/>
            </p:nvSpPr>
            <p:spPr>
              <a:xfrm>
                <a:off x="3947145" y="1894596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67A850B-1FDF-4279-933A-5A3550257E51}"/>
                  </a:ext>
                </a:extLst>
              </p:cNvPr>
              <p:cNvSpPr/>
              <p:nvPr/>
            </p:nvSpPr>
            <p:spPr>
              <a:xfrm>
                <a:off x="4444873" y="1894595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4AFF128-4E57-4811-9CCF-4E8692121701}"/>
                  </a:ext>
                </a:extLst>
              </p:cNvPr>
              <p:cNvSpPr/>
              <p:nvPr/>
            </p:nvSpPr>
            <p:spPr>
              <a:xfrm>
                <a:off x="2183496" y="2645564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787D3C2F-12B4-44DE-818B-2D5E9C976CAF}"/>
                  </a:ext>
                </a:extLst>
              </p:cNvPr>
              <p:cNvSpPr/>
              <p:nvPr/>
            </p:nvSpPr>
            <p:spPr>
              <a:xfrm>
                <a:off x="2681224" y="2645563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8B053ADD-A8FA-4020-9ECF-CF7C7825BCC8}"/>
                  </a:ext>
                </a:extLst>
              </p:cNvPr>
              <p:cNvSpPr/>
              <p:nvPr/>
            </p:nvSpPr>
            <p:spPr>
              <a:xfrm>
                <a:off x="3178952" y="2645562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D1FED043-D5A5-4861-9D1C-0ED75E89E000}"/>
                  </a:ext>
                </a:extLst>
              </p:cNvPr>
              <p:cNvSpPr/>
              <p:nvPr/>
            </p:nvSpPr>
            <p:spPr>
              <a:xfrm>
                <a:off x="3947145" y="2645562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AA721CF6-272F-4E66-9089-F26E18DB536C}"/>
                  </a:ext>
                </a:extLst>
              </p:cNvPr>
              <p:cNvSpPr/>
              <p:nvPr/>
            </p:nvSpPr>
            <p:spPr>
              <a:xfrm>
                <a:off x="4444873" y="2645561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C47AB19-77D7-4630-9027-0C417E44A7F9}"/>
                  </a:ext>
                </a:extLst>
              </p:cNvPr>
              <p:cNvSpPr/>
              <p:nvPr/>
            </p:nvSpPr>
            <p:spPr>
              <a:xfrm>
                <a:off x="2183496" y="3099525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EBDD1F53-7112-4B91-9CAA-F441F1FF4ECD}"/>
                  </a:ext>
                </a:extLst>
              </p:cNvPr>
              <p:cNvSpPr/>
              <p:nvPr/>
            </p:nvSpPr>
            <p:spPr>
              <a:xfrm>
                <a:off x="2681224" y="3099524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E12BD1D-43F9-4D8C-B11A-B18222E5427A}"/>
                  </a:ext>
                </a:extLst>
              </p:cNvPr>
              <p:cNvSpPr/>
              <p:nvPr/>
            </p:nvSpPr>
            <p:spPr>
              <a:xfrm>
                <a:off x="3178952" y="3099523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DF2E198-3CEC-4BD8-8DB0-FD0BF952CF2E}"/>
                  </a:ext>
                </a:extLst>
              </p:cNvPr>
              <p:cNvSpPr/>
              <p:nvPr/>
            </p:nvSpPr>
            <p:spPr>
              <a:xfrm>
                <a:off x="3947145" y="3099523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B07F10CD-FF0B-4976-8990-35FC48413591}"/>
                  </a:ext>
                </a:extLst>
              </p:cNvPr>
              <p:cNvSpPr/>
              <p:nvPr/>
            </p:nvSpPr>
            <p:spPr>
              <a:xfrm>
                <a:off x="4444873" y="3099522"/>
                <a:ext cx="160255" cy="160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5969F4C-A3EB-404E-A8E2-4C57CBB2538F}"/>
                      </a:ext>
                    </a:extLst>
                  </p:cNvPr>
                  <p:cNvSpPr txBox="1"/>
                  <p:nvPr/>
                </p:nvSpPr>
                <p:spPr>
                  <a:xfrm>
                    <a:off x="2103162" y="2129379"/>
                    <a:ext cx="320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5969F4C-A3EB-404E-A8E2-4C57CBB253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3162" y="2129379"/>
                    <a:ext cx="32092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8C0D08D-0B73-463D-AF59-C0F1E382F567}"/>
                      </a:ext>
                    </a:extLst>
                  </p:cNvPr>
                  <p:cNvSpPr txBox="1"/>
                  <p:nvPr/>
                </p:nvSpPr>
                <p:spPr>
                  <a:xfrm>
                    <a:off x="2600890" y="2128661"/>
                    <a:ext cx="320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8C0D08D-0B73-463D-AF59-C0F1E382F5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0890" y="2128661"/>
                    <a:ext cx="32092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EFE4B0B-742E-44F3-9411-D50A13F67BFD}"/>
                      </a:ext>
                    </a:extLst>
                  </p:cNvPr>
                  <p:cNvSpPr txBox="1"/>
                  <p:nvPr/>
                </p:nvSpPr>
                <p:spPr>
                  <a:xfrm>
                    <a:off x="3102911" y="2128661"/>
                    <a:ext cx="320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EFE4B0B-742E-44F3-9411-D50A13F67B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2911" y="2128661"/>
                    <a:ext cx="32092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684BD78B-9A18-41C5-8A97-0882D035FCC9}"/>
                      </a:ext>
                    </a:extLst>
                  </p:cNvPr>
                  <p:cNvSpPr txBox="1"/>
                  <p:nvPr/>
                </p:nvSpPr>
                <p:spPr>
                  <a:xfrm>
                    <a:off x="3871026" y="2128661"/>
                    <a:ext cx="320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684BD78B-9A18-41C5-8A97-0882D035FC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026" y="2128661"/>
                    <a:ext cx="32092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3A10CB8-0009-40F2-BD8A-52072A1B9D26}"/>
                      </a:ext>
                    </a:extLst>
                  </p:cNvPr>
                  <p:cNvSpPr txBox="1"/>
                  <p:nvPr/>
                </p:nvSpPr>
                <p:spPr>
                  <a:xfrm>
                    <a:off x="4373047" y="2128661"/>
                    <a:ext cx="320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3A10CB8-0009-40F2-BD8A-52072A1B9D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3047" y="2128661"/>
                    <a:ext cx="32092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40F8CA7-D26E-40FC-92A0-3912B8FE5EF7}"/>
                      </a:ext>
                    </a:extLst>
                  </p:cNvPr>
                  <p:cNvSpPr txBox="1"/>
                  <p:nvPr/>
                </p:nvSpPr>
                <p:spPr>
                  <a:xfrm>
                    <a:off x="3423832" y="1262553"/>
                    <a:ext cx="4219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40F8CA7-D26E-40FC-92A0-3912B8FE5E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3832" y="1262553"/>
                    <a:ext cx="42191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446255C-2075-4105-AD72-1A9BE27C5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49116" y="1722424"/>
                    <a:ext cx="4219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446255C-2075-4105-AD72-1A9BE27C5D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9116" y="1722424"/>
                    <a:ext cx="42191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6CF6139-ACF9-4DF0-9720-12BF071D4697}"/>
                      </a:ext>
                    </a:extLst>
                  </p:cNvPr>
                  <p:cNvSpPr txBox="1"/>
                  <p:nvPr/>
                </p:nvSpPr>
                <p:spPr>
                  <a:xfrm>
                    <a:off x="3420158" y="2486813"/>
                    <a:ext cx="4219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6CF6139-ACF9-4DF0-9720-12BF071D46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158" y="2486813"/>
                    <a:ext cx="42191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81FF78A5-F72C-4105-9422-060A6381A13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7495" y="2946684"/>
                    <a:ext cx="4219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81FF78A5-F72C-4105-9422-060A6381A1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7495" y="2946684"/>
                    <a:ext cx="42191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055871B-1604-4E3B-B834-004157070ECB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 flipV="1">
              <a:off x="5915774" y="2069787"/>
              <a:ext cx="337473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24DAFACF-E090-4749-A082-2386C7516B45}"/>
                </a:ext>
              </a:extLst>
            </p:cNvPr>
            <p:cNvCxnSpPr>
              <a:cxnSpLocks/>
              <a:stCxn id="31" idx="4"/>
              <a:endCxn id="36" idx="0"/>
            </p:cNvCxnSpPr>
            <p:nvPr/>
          </p:nvCxnSpPr>
          <p:spPr>
            <a:xfrm>
              <a:off x="6333375" y="2149914"/>
              <a:ext cx="0" cy="29370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0C07A04-9371-4049-AB03-9DB8D300F3BA}"/>
                </a:ext>
              </a:extLst>
            </p:cNvPr>
            <p:cNvSpPr txBox="1"/>
            <p:nvPr/>
          </p:nvSpPr>
          <p:spPr>
            <a:xfrm>
              <a:off x="5743782" y="1417209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 cm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37101BA-0553-4934-9CCC-E09872BFFFEB}"/>
                </a:ext>
              </a:extLst>
            </p:cNvPr>
            <p:cNvSpPr txBox="1"/>
            <p:nvPr/>
          </p:nvSpPr>
          <p:spPr>
            <a:xfrm rot="5400000">
              <a:off x="6522730" y="2144362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 cm</a:t>
              </a:r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C3ACB3D-5CBF-460B-9435-E12E5CE3AC9C}"/>
                </a:ext>
              </a:extLst>
            </p:cNvPr>
            <p:cNvSpPr/>
            <p:nvPr/>
          </p:nvSpPr>
          <p:spPr>
            <a:xfrm>
              <a:off x="3830262" y="1811578"/>
              <a:ext cx="2796540" cy="2310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FF5FE7C-769A-4336-9C4C-ED92EE7829EF}"/>
              </a:ext>
            </a:extLst>
          </p:cNvPr>
          <p:cNvCxnSpPr>
            <a:cxnSpLocks/>
            <a:stCxn id="74" idx="2"/>
            <a:endCxn id="15" idx="1"/>
          </p:cNvCxnSpPr>
          <p:nvPr/>
        </p:nvCxnSpPr>
        <p:spPr>
          <a:xfrm>
            <a:off x="3435028" y="2042887"/>
            <a:ext cx="702946" cy="53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C530C61-63BC-404D-88AF-DFA16AD85E8A}"/>
                  </a:ext>
                </a:extLst>
              </p:cNvPr>
              <p:cNvSpPr txBox="1"/>
              <p:nvPr/>
            </p:nvSpPr>
            <p:spPr>
              <a:xfrm>
                <a:off x="2177696" y="1673555"/>
                <a:ext cx="2514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−0.27,−0.27, 0.3722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C530C61-63BC-404D-88AF-DFA16AD8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96" y="1673555"/>
                <a:ext cx="251466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514320D-DCFC-4036-B685-43B4CDE382EB}"/>
              </a:ext>
            </a:extLst>
          </p:cNvPr>
          <p:cNvCxnSpPr>
            <a:cxnSpLocks/>
            <a:stCxn id="83" idx="1"/>
            <a:endCxn id="55" idx="6"/>
          </p:cNvCxnSpPr>
          <p:nvPr/>
        </p:nvCxnSpPr>
        <p:spPr>
          <a:xfrm flipH="1" flipV="1">
            <a:off x="6536137" y="4291503"/>
            <a:ext cx="809316" cy="3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CDC742F-7E1F-436D-850C-A1A781FB7F74}"/>
                  </a:ext>
                </a:extLst>
              </p:cNvPr>
              <p:cNvSpPr txBox="1"/>
              <p:nvPr/>
            </p:nvSpPr>
            <p:spPr>
              <a:xfrm>
                <a:off x="7345453" y="4435611"/>
                <a:ext cx="2129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0.27,0.27, 0.3722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CDC742F-7E1F-436D-850C-A1A781FB7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453" y="4435611"/>
                <a:ext cx="212994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8AD1ED63-8963-4B0A-8314-E25580EA0117}"/>
              </a:ext>
            </a:extLst>
          </p:cNvPr>
          <p:cNvSpPr txBox="1"/>
          <p:nvPr/>
        </p:nvSpPr>
        <p:spPr>
          <a:xfrm>
            <a:off x="7066684" y="3451306"/>
            <a:ext cx="2380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dirty="0"/>
              <a:t>LED</a:t>
            </a:r>
            <a:r>
              <a:rPr lang="ko-KR" altLang="en-US" sz="1200" dirty="0"/>
              <a:t> </a:t>
            </a:r>
            <a:r>
              <a:rPr lang="en-US" altLang="ko-KR" sz="1200" dirty="0"/>
              <a:t>dot </a:t>
            </a:r>
            <a:r>
              <a:rPr lang="ko-KR" altLang="en-US" sz="1200" dirty="0"/>
              <a:t>은 </a:t>
            </a:r>
            <a:r>
              <a:rPr lang="en-US" altLang="ko-KR" sz="1200" dirty="0"/>
              <a:t>19x19=361 </a:t>
            </a:r>
            <a:r>
              <a:rPr lang="ko-KR" altLang="en-US" sz="1200" dirty="0"/>
              <a:t>개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LED dot </a:t>
            </a:r>
            <a:r>
              <a:rPr lang="ko-KR" altLang="en-US" sz="1200" dirty="0"/>
              <a:t>사이의 간격은 </a:t>
            </a:r>
            <a:r>
              <a:rPr lang="en-US" altLang="ko-KR" sz="1200" dirty="0"/>
              <a:t>3 cm</a:t>
            </a:r>
          </a:p>
          <a:p>
            <a:pPr marL="342900" indent="-342900">
              <a:buAutoNum type="arabicPeriod"/>
            </a:pPr>
            <a:r>
              <a:rPr lang="en-US" altLang="ko-KR" sz="1200" dirty="0"/>
              <a:t>Z </a:t>
            </a:r>
            <a:r>
              <a:rPr lang="ko-KR" altLang="en-US" sz="1200" dirty="0"/>
              <a:t>값은 측정을 통해서 얻은 값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6541E8-B0E9-4C51-83EA-4B5234DBEB6E}"/>
                  </a:ext>
                </a:extLst>
              </p:cNvPr>
              <p:cNvSpPr txBox="1"/>
              <p:nvPr/>
            </p:nvSpPr>
            <p:spPr>
              <a:xfrm>
                <a:off x="6375882" y="1403545"/>
                <a:ext cx="2100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답안지를 형성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6541E8-B0E9-4C51-83EA-4B5234DB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882" y="1403545"/>
                <a:ext cx="2100255" cy="369332"/>
              </a:xfrm>
              <a:prstGeom prst="rect">
                <a:avLst/>
              </a:prstGeom>
              <a:blipFill>
                <a:blip r:embed="rId14"/>
                <a:stretch>
                  <a:fillRect t="-9836" r="-203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4EE515FA-DC2E-40B0-934D-0E1B86091DE9}"/>
              </a:ext>
            </a:extLst>
          </p:cNvPr>
          <p:cNvSpPr/>
          <p:nvPr/>
        </p:nvSpPr>
        <p:spPr>
          <a:xfrm>
            <a:off x="2095081" y="5228175"/>
            <a:ext cx="7390665" cy="759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Z=0 </a:t>
            </a:r>
            <a:r>
              <a:rPr lang="ko-KR" altLang="en-US" sz="1400" dirty="0">
                <a:solidFill>
                  <a:schemeClr val="tx1"/>
                </a:solidFill>
              </a:rPr>
              <a:t>으로 두지 않고 불필요한 계산을 더 하고 있음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Reference 2D </a:t>
            </a:r>
            <a:r>
              <a:rPr lang="ko-KR" altLang="en-US" sz="1400" dirty="0">
                <a:solidFill>
                  <a:schemeClr val="tx1"/>
                </a:solidFill>
              </a:rPr>
              <a:t>좌표가 이미 있는데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여기에 </a:t>
            </a:r>
            <a:r>
              <a:rPr lang="en-US" altLang="ko-KR" sz="1400" dirty="0">
                <a:solidFill>
                  <a:schemeClr val="tx1"/>
                </a:solidFill>
              </a:rPr>
              <a:t>Z </a:t>
            </a:r>
            <a:r>
              <a:rPr lang="ko-KR" altLang="en-US" sz="1400" dirty="0">
                <a:solidFill>
                  <a:schemeClr val="tx1"/>
                </a:solidFill>
              </a:rPr>
              <a:t>값을 입힐 이유가 없음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6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259D5B-B65F-4853-9D3F-DDADACD959BF}"/>
              </a:ext>
            </a:extLst>
          </p:cNvPr>
          <p:cNvSpPr/>
          <p:nvPr/>
        </p:nvSpPr>
        <p:spPr>
          <a:xfrm>
            <a:off x="101721" y="876693"/>
            <a:ext cx="1585677" cy="531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Infineon</a:t>
            </a:r>
            <a:r>
              <a:rPr lang="ko-KR" altLang="en-US" dirty="0"/>
              <a:t>는 어떻게 </a:t>
            </a:r>
            <a:r>
              <a:rPr lang="en-US" altLang="ko-KR" dirty="0"/>
              <a:t>1</a:t>
            </a:r>
            <a:r>
              <a:rPr lang="ko-KR" altLang="en-US" dirty="0"/>
              <a:t>장만으로 </a:t>
            </a:r>
            <a:r>
              <a:rPr lang="en-US" altLang="ko-KR" dirty="0"/>
              <a:t>XY Cal</a:t>
            </a:r>
            <a:r>
              <a:rPr lang="ko-KR" altLang="en-US" dirty="0"/>
              <a:t>을 할 수 있었는가</a:t>
            </a:r>
            <a:r>
              <a:rPr lang="en-US" altLang="ko-KR" dirty="0"/>
              <a:t>?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1E1F06-04A3-4ACF-B1B5-EB0CB8052D2E}"/>
              </a:ext>
            </a:extLst>
          </p:cNvPr>
          <p:cNvSpPr txBox="1"/>
          <p:nvPr/>
        </p:nvSpPr>
        <p:spPr>
          <a:xfrm>
            <a:off x="156187" y="1037927"/>
            <a:ext cx="1401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Lens Calibration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4C9773-5801-4C9D-8AFB-C0E3C741B0F3}"/>
              </a:ext>
            </a:extLst>
          </p:cNvPr>
          <p:cNvSpPr txBox="1"/>
          <p:nvPr/>
        </p:nvSpPr>
        <p:spPr>
          <a:xfrm>
            <a:off x="233695" y="1750146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Calculate Pattern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74DA02-FDC3-4A45-A885-DD083616ACCF}"/>
              </a:ext>
            </a:extLst>
          </p:cNvPr>
          <p:cNvSpPr txBox="1"/>
          <p:nvPr/>
        </p:nvSpPr>
        <p:spPr>
          <a:xfrm>
            <a:off x="233695" y="2619653"/>
            <a:ext cx="1246311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Detect Pattern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B24FE8-F404-4980-B337-3693CD96A9C2}"/>
              </a:ext>
            </a:extLst>
          </p:cNvPr>
          <p:cNvSpPr txBox="1"/>
          <p:nvPr/>
        </p:nvSpPr>
        <p:spPr>
          <a:xfrm>
            <a:off x="233695" y="3489160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Pattern matching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D77700-410C-4367-B7B7-8BA972B29B1B}"/>
              </a:ext>
            </a:extLst>
          </p:cNvPr>
          <p:cNvSpPr txBox="1"/>
          <p:nvPr/>
        </p:nvSpPr>
        <p:spPr>
          <a:xfrm>
            <a:off x="233695" y="4358667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Fitting parameters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6A49D1-C16B-473A-BA6C-34860B222CB6}"/>
              </a:ext>
            </a:extLst>
          </p:cNvPr>
          <p:cNvSpPr txBox="1"/>
          <p:nvPr/>
        </p:nvSpPr>
        <p:spPr>
          <a:xfrm>
            <a:off x="233695" y="5228175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Make ground truth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850BE5-C72D-4F3D-AD67-572677FA1175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856851" y="2273366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6341B2D-1A7E-4C5C-AE32-43708B39D21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856851" y="3142873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05C39F-E525-4998-8E90-71A8E244892A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856851" y="4012380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7CD9F11-BA8E-4926-A609-AA3892EBA3C5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856851" y="4881887"/>
            <a:ext cx="0" cy="346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9024246-05BC-4884-AD19-2BD399DCF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355" y="1316009"/>
            <a:ext cx="4043254" cy="25814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ACA7D1A-F440-4772-92B2-2E3173D7D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288" y="4963918"/>
            <a:ext cx="1637593" cy="12249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94B5C00-166E-4E7A-B278-3B2BE906F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264" y="4963918"/>
            <a:ext cx="1651297" cy="12249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C89EF20-8F0D-487D-A98B-69E1AE991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472" y="4974405"/>
            <a:ext cx="1651297" cy="12294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D608C63-86BB-4A22-BDE0-48AE0149F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1007" y="4965827"/>
            <a:ext cx="1651298" cy="1235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1E53DF-6DA2-4C60-ADFB-533E42CC60F0}"/>
              </a:ext>
            </a:extLst>
          </p:cNvPr>
          <p:cNvSpPr txBox="1"/>
          <p:nvPr/>
        </p:nvSpPr>
        <p:spPr>
          <a:xfrm>
            <a:off x="2429758" y="4574110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LED</a:t>
            </a:r>
            <a:r>
              <a:rPr lang="ko-KR" altLang="en-US" sz="1400" dirty="0"/>
              <a:t> </a:t>
            </a:r>
            <a:r>
              <a:rPr lang="en-US" altLang="ko-KR" sz="1400" dirty="0"/>
              <a:t>on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F92212-6E99-442C-81F5-7FD8081764D5}"/>
              </a:ext>
            </a:extLst>
          </p:cNvPr>
          <p:cNvSpPr txBox="1"/>
          <p:nvPr/>
        </p:nvSpPr>
        <p:spPr>
          <a:xfrm>
            <a:off x="4147186" y="4601193"/>
            <a:ext cx="757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LED</a:t>
            </a:r>
            <a:r>
              <a:rPr lang="ko-KR" altLang="en-US" sz="1400" dirty="0"/>
              <a:t> </a:t>
            </a:r>
            <a:r>
              <a:rPr lang="en-US" altLang="ko-KR" sz="1400" dirty="0"/>
              <a:t>off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053E02-CCAC-4D56-AFA5-10E84794DEEF}"/>
              </a:ext>
            </a:extLst>
          </p:cNvPr>
          <p:cNvSpPr txBox="1"/>
          <p:nvPr/>
        </p:nvSpPr>
        <p:spPr>
          <a:xfrm>
            <a:off x="5519472" y="4574110"/>
            <a:ext cx="15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LED on</a:t>
            </a:r>
            <a:r>
              <a:rPr lang="ko-KR" altLang="en-US" sz="1400" dirty="0"/>
              <a:t> </a:t>
            </a:r>
            <a:r>
              <a:rPr lang="en-US" altLang="ko-KR" sz="1400" dirty="0"/>
              <a:t>– LED off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DB1FF15-BA7A-469D-BACF-A6AB94D06E7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7170769" y="5583774"/>
            <a:ext cx="850238" cy="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F185A7-C322-465D-9C87-F6AE3D9EC115}"/>
              </a:ext>
            </a:extLst>
          </p:cNvPr>
          <p:cNvSpPr txBox="1"/>
          <p:nvPr/>
        </p:nvSpPr>
        <p:spPr>
          <a:xfrm>
            <a:off x="7794177" y="4372283"/>
            <a:ext cx="2010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Thresholding (&gt;25) and </a:t>
            </a:r>
          </a:p>
          <a:p>
            <a:pPr algn="ctr"/>
            <a:r>
              <a:rPr lang="en-US" altLang="ko-KR" sz="1400" dirty="0"/>
              <a:t>Blob-flood-filled image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10796-C170-4A0C-AD9C-1847A3593002}"/>
              </a:ext>
            </a:extLst>
          </p:cNvPr>
          <p:cNvSpPr txBox="1"/>
          <p:nvPr/>
        </p:nvSpPr>
        <p:spPr>
          <a:xfrm>
            <a:off x="1941570" y="1698818"/>
            <a:ext cx="3764989" cy="25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화각으로 인해</a:t>
            </a:r>
            <a:r>
              <a:rPr lang="en-US" altLang="ko-KR" sz="1200" dirty="0"/>
              <a:t>, </a:t>
            </a:r>
            <a:r>
              <a:rPr lang="ko-KR" altLang="en-US" sz="1200" dirty="0"/>
              <a:t>전체 </a:t>
            </a:r>
            <a:r>
              <a:rPr lang="en-US" altLang="ko-KR" sz="1200" dirty="0"/>
              <a:t>LED dot </a:t>
            </a:r>
            <a:r>
              <a:rPr lang="ko-KR" altLang="en-US" sz="1200" dirty="0"/>
              <a:t>중 일부만 </a:t>
            </a:r>
            <a:r>
              <a:rPr lang="en-US" altLang="ko-KR" sz="1200" dirty="0"/>
              <a:t>detect </a:t>
            </a:r>
            <a:r>
              <a:rPr lang="ko-KR" altLang="en-US" sz="1200" dirty="0"/>
              <a:t>됨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Intensity</a:t>
            </a:r>
            <a:r>
              <a:rPr lang="ko-KR" altLang="en-US" sz="1200" dirty="0"/>
              <a:t> 값을 </a:t>
            </a:r>
            <a:r>
              <a:rPr lang="en-US" altLang="ko-KR" sz="1200" dirty="0"/>
              <a:t>plot.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LED</a:t>
            </a:r>
            <a:r>
              <a:rPr lang="ko-KR" altLang="en-US" sz="1200" dirty="0"/>
              <a:t> </a:t>
            </a:r>
            <a:r>
              <a:rPr lang="en-US" altLang="ko-KR" sz="1200" dirty="0"/>
              <a:t>on</a:t>
            </a:r>
            <a:r>
              <a:rPr lang="ko-KR" altLang="en-US" sz="1200" dirty="0"/>
              <a:t> 일 때의 </a:t>
            </a:r>
            <a:r>
              <a:rPr lang="en-US" altLang="ko-KR" sz="1200" dirty="0"/>
              <a:t>intensity</a:t>
            </a:r>
            <a:r>
              <a:rPr lang="ko-KR" altLang="en-US" sz="1200" dirty="0"/>
              <a:t>와 </a:t>
            </a:r>
            <a:r>
              <a:rPr lang="en-US" altLang="ko-KR" sz="1200" dirty="0"/>
              <a:t>LED off </a:t>
            </a:r>
            <a:r>
              <a:rPr lang="ko-KR" altLang="en-US" sz="1200" dirty="0"/>
              <a:t>일 때의 </a:t>
            </a:r>
            <a:r>
              <a:rPr lang="en-US" altLang="ko-KR" sz="1200" dirty="0"/>
              <a:t>intensity map</a:t>
            </a:r>
            <a:r>
              <a:rPr lang="ko-KR" altLang="en-US" sz="1200" dirty="0"/>
              <a:t> 의 차이를 구함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intensity</a:t>
            </a:r>
            <a:r>
              <a:rPr lang="ko-KR" altLang="en-US" sz="1200" dirty="0"/>
              <a:t> 값이 </a:t>
            </a:r>
            <a:r>
              <a:rPr lang="en-US" altLang="ko-KR" sz="1200" dirty="0"/>
              <a:t>25 </a:t>
            </a:r>
            <a:r>
              <a:rPr lang="ko-KR" altLang="en-US" sz="1200" dirty="0"/>
              <a:t>이상일 때 </a:t>
            </a:r>
            <a:r>
              <a:rPr lang="en-US" altLang="ko-KR" sz="1200" dirty="0"/>
              <a:t>LED dot </a:t>
            </a:r>
            <a:r>
              <a:rPr lang="ko-KR" altLang="en-US" sz="1200" dirty="0"/>
              <a:t>이라고 추정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BFS</a:t>
            </a:r>
            <a:r>
              <a:rPr lang="ko-KR" altLang="en-US" sz="1200" dirty="0"/>
              <a:t>를 이용하여 각 </a:t>
            </a:r>
            <a:r>
              <a:rPr lang="en-US" altLang="ko-KR" sz="1200" dirty="0"/>
              <a:t>Blob</a:t>
            </a:r>
            <a:r>
              <a:rPr lang="ko-KR" altLang="en-US" sz="1200" dirty="0"/>
              <a:t>에 해당하는 </a:t>
            </a:r>
            <a:r>
              <a:rPr lang="en-US" altLang="ko-KR" sz="1200" dirty="0"/>
              <a:t>pixel</a:t>
            </a:r>
            <a:r>
              <a:rPr lang="ko-KR" altLang="en-US" sz="1200" dirty="0"/>
              <a:t>좌표를 저장한다</a:t>
            </a:r>
            <a:r>
              <a:rPr lang="en-US" altLang="ko-KR" sz="1200" dirty="0"/>
              <a:t>.(Flood Fill </a:t>
            </a:r>
            <a:r>
              <a:rPr lang="ko-KR" altLang="en-US" sz="1200" dirty="0"/>
              <a:t>방법</a:t>
            </a:r>
            <a:r>
              <a:rPr lang="en-US" altLang="ko-KR" sz="1200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​LED blob</a:t>
            </a:r>
            <a:r>
              <a:rPr lang="ko-KR" altLang="en-US" sz="1200" dirty="0"/>
              <a:t>의 </a:t>
            </a:r>
            <a:r>
              <a:rPr lang="en-US" altLang="ko-KR" sz="1200" dirty="0"/>
              <a:t>Center of mass </a:t>
            </a:r>
            <a:r>
              <a:rPr lang="ko-KR" altLang="en-US" sz="1200" dirty="0"/>
              <a:t>을 계산하여</a:t>
            </a:r>
            <a:r>
              <a:rPr lang="en-US" altLang="ko-KR" sz="1200" dirty="0"/>
              <a:t>, </a:t>
            </a:r>
            <a:r>
              <a:rPr lang="ko-KR" altLang="en-US" sz="1200" dirty="0"/>
              <a:t>중심이라고 가정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287621-9084-4BBC-939B-C6238577716D}"/>
              </a:ext>
            </a:extLst>
          </p:cNvPr>
          <p:cNvSpPr txBox="1"/>
          <p:nvPr/>
        </p:nvSpPr>
        <p:spPr>
          <a:xfrm>
            <a:off x="1889920" y="910465"/>
            <a:ext cx="4586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탐지된 </a:t>
            </a:r>
            <a:r>
              <a:rPr lang="en-US" altLang="ko-KR" b="1" dirty="0"/>
              <a:t>LED dot </a:t>
            </a:r>
            <a:r>
              <a:rPr lang="ko-KR" altLang="en-US" b="1" dirty="0"/>
              <a:t>들의 중심 좌표를 측정하는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B0E5D8-B388-4D02-9135-A15B24B65457}"/>
                  </a:ext>
                </a:extLst>
              </p:cNvPr>
              <p:cNvSpPr txBox="1"/>
              <p:nvPr/>
            </p:nvSpPr>
            <p:spPr>
              <a:xfrm>
                <a:off x="6555584" y="949691"/>
                <a:ext cx="26757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400" dirty="0"/>
                  <a:t> 보정이 안된 측정값</a:t>
                </a:r>
                <a:r>
                  <a:rPr lang="en-US" altLang="ko-KR" sz="1400" dirty="0"/>
                  <a:t>(2D)</a:t>
                </a:r>
                <a:r>
                  <a:rPr lang="ko-KR" altLang="en-US" sz="1400" dirty="0"/>
                  <a:t>을 구함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B0E5D8-B388-4D02-9135-A15B24B65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584" y="949691"/>
                <a:ext cx="2675732" cy="307777"/>
              </a:xfrm>
              <a:prstGeom prst="rect">
                <a:avLst/>
              </a:prstGeom>
              <a:blipFill>
                <a:blip r:embed="rId8"/>
                <a:stretch>
                  <a:fillRect t="-6000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559639-7C55-45C7-905B-7DF06B3A6E76}"/>
              </a:ext>
            </a:extLst>
          </p:cNvPr>
          <p:cNvSpPr/>
          <p:nvPr/>
        </p:nvSpPr>
        <p:spPr>
          <a:xfrm>
            <a:off x="3746340" y="4034901"/>
            <a:ext cx="1923008" cy="4365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납득 가능한 </a:t>
            </a:r>
            <a:r>
              <a:rPr lang="en-US" altLang="ko-KR" sz="1400" dirty="0">
                <a:solidFill>
                  <a:schemeClr val="tx1"/>
                </a:solidFill>
              </a:rPr>
              <a:t>logic.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92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259D5B-B65F-4853-9D3F-DDADACD959BF}"/>
              </a:ext>
            </a:extLst>
          </p:cNvPr>
          <p:cNvSpPr/>
          <p:nvPr/>
        </p:nvSpPr>
        <p:spPr>
          <a:xfrm>
            <a:off x="101721" y="876693"/>
            <a:ext cx="1585677" cy="53167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Infineon</a:t>
            </a:r>
            <a:r>
              <a:rPr lang="ko-KR" altLang="en-US" dirty="0"/>
              <a:t>는 어떻게 </a:t>
            </a:r>
            <a:r>
              <a:rPr lang="en-US" altLang="ko-KR" dirty="0"/>
              <a:t>1</a:t>
            </a:r>
            <a:r>
              <a:rPr lang="ko-KR" altLang="en-US" dirty="0"/>
              <a:t>장만으로 </a:t>
            </a:r>
            <a:r>
              <a:rPr lang="en-US" altLang="ko-KR" dirty="0"/>
              <a:t>XY Cal</a:t>
            </a:r>
            <a:r>
              <a:rPr lang="ko-KR" altLang="en-US" dirty="0"/>
              <a:t>을 할 수 있었는가</a:t>
            </a:r>
            <a:r>
              <a:rPr lang="en-US" altLang="ko-KR" dirty="0"/>
              <a:t>?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1E1F06-04A3-4ACF-B1B5-EB0CB8052D2E}"/>
              </a:ext>
            </a:extLst>
          </p:cNvPr>
          <p:cNvSpPr txBox="1"/>
          <p:nvPr/>
        </p:nvSpPr>
        <p:spPr>
          <a:xfrm>
            <a:off x="156187" y="1037927"/>
            <a:ext cx="1401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Lens Calibration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4C9773-5801-4C9D-8AFB-C0E3C741B0F3}"/>
              </a:ext>
            </a:extLst>
          </p:cNvPr>
          <p:cNvSpPr txBox="1"/>
          <p:nvPr/>
        </p:nvSpPr>
        <p:spPr>
          <a:xfrm>
            <a:off x="233695" y="1750146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Calculate Pattern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74DA02-FDC3-4A45-A885-DD083616ACCF}"/>
              </a:ext>
            </a:extLst>
          </p:cNvPr>
          <p:cNvSpPr txBox="1"/>
          <p:nvPr/>
        </p:nvSpPr>
        <p:spPr>
          <a:xfrm>
            <a:off x="233695" y="2619653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Detect Pattern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B24FE8-F404-4980-B337-3693CD96A9C2}"/>
              </a:ext>
            </a:extLst>
          </p:cNvPr>
          <p:cNvSpPr txBox="1"/>
          <p:nvPr/>
        </p:nvSpPr>
        <p:spPr>
          <a:xfrm>
            <a:off x="233695" y="3489160"/>
            <a:ext cx="1246311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Pattern matching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D77700-410C-4367-B7B7-8BA972B29B1B}"/>
              </a:ext>
            </a:extLst>
          </p:cNvPr>
          <p:cNvSpPr txBox="1"/>
          <p:nvPr/>
        </p:nvSpPr>
        <p:spPr>
          <a:xfrm>
            <a:off x="233695" y="4358667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Fitting parameters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6A49D1-C16B-473A-BA6C-34860B222CB6}"/>
              </a:ext>
            </a:extLst>
          </p:cNvPr>
          <p:cNvSpPr txBox="1"/>
          <p:nvPr/>
        </p:nvSpPr>
        <p:spPr>
          <a:xfrm>
            <a:off x="233695" y="5228175"/>
            <a:ext cx="1246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Make ground truth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850BE5-C72D-4F3D-AD67-572677FA1175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856851" y="2273366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6341B2D-1A7E-4C5C-AE32-43708B39D21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856851" y="3142873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05C39F-E525-4998-8E90-71A8E244892A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856851" y="4012380"/>
            <a:ext cx="0" cy="34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7CD9F11-BA8E-4926-A609-AA3892EBA3C5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856851" y="4881887"/>
            <a:ext cx="0" cy="346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60B742-CCF0-45B7-8397-3B9B124E7560}"/>
                  </a:ext>
                </a:extLst>
              </p:cNvPr>
              <p:cNvSpPr txBox="1"/>
              <p:nvPr/>
            </p:nvSpPr>
            <p:spPr>
              <a:xfrm>
                <a:off x="3240177" y="1499922"/>
                <a:ext cx="4899797" cy="851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60B742-CCF0-45B7-8397-3B9B124E7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177" y="1499922"/>
                <a:ext cx="4899797" cy="851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45F05A8-E0B8-423D-A394-04684C29C270}"/>
                  </a:ext>
                </a:extLst>
              </p:cNvPr>
              <p:cNvSpPr/>
              <p:nvPr/>
            </p:nvSpPr>
            <p:spPr>
              <a:xfrm>
                <a:off x="3420534" y="5088521"/>
                <a:ext cx="1482201" cy="662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45F05A8-E0B8-423D-A394-04684C29C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534" y="5088521"/>
                <a:ext cx="1482201" cy="66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789994C-2AA6-48F8-8A13-5D24C762C3A4}"/>
              </a:ext>
            </a:extLst>
          </p:cNvPr>
          <p:cNvCxnSpPr>
            <a:cxnSpLocks/>
          </p:cNvCxnSpPr>
          <p:nvPr/>
        </p:nvCxnSpPr>
        <p:spPr>
          <a:xfrm>
            <a:off x="4949757" y="5407124"/>
            <a:ext cx="17838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F35C80-BC8C-431D-B66B-66DBC802C955}"/>
              </a:ext>
            </a:extLst>
          </p:cNvPr>
          <p:cNvSpPr txBox="1"/>
          <p:nvPr/>
        </p:nvSpPr>
        <p:spPr>
          <a:xfrm>
            <a:off x="5157196" y="5024890"/>
            <a:ext cx="1478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Rodrigues vector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941842-91D0-4FA4-AA49-633A4406D353}"/>
                  </a:ext>
                </a:extLst>
              </p:cNvPr>
              <p:cNvSpPr txBox="1"/>
              <p:nvPr/>
            </p:nvSpPr>
            <p:spPr>
              <a:xfrm>
                <a:off x="6798276" y="5201619"/>
                <a:ext cx="1072473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941842-91D0-4FA4-AA49-633A4406D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276" y="5201619"/>
                <a:ext cx="1072473" cy="340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7347652-1916-468C-A4C3-3DE8C6999AE0}"/>
              </a:ext>
            </a:extLst>
          </p:cNvPr>
          <p:cNvSpPr txBox="1"/>
          <p:nvPr/>
        </p:nvSpPr>
        <p:spPr>
          <a:xfrm>
            <a:off x="1889920" y="910465"/>
            <a:ext cx="47913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Reference 3D</a:t>
            </a:r>
            <a:r>
              <a:rPr lang="ko-KR" altLang="en-US" b="1" dirty="0"/>
              <a:t> 좌표를 </a:t>
            </a:r>
            <a:r>
              <a:rPr lang="en-US" altLang="ko-KR" b="1" dirty="0"/>
              <a:t>2D </a:t>
            </a:r>
            <a:r>
              <a:rPr lang="ko-KR" altLang="en-US" b="1" dirty="0"/>
              <a:t>좌표로 </a:t>
            </a:r>
            <a:r>
              <a:rPr lang="ko-KR" altLang="en-US" b="1" dirty="0" err="1"/>
              <a:t>정사영</a:t>
            </a:r>
            <a:r>
              <a:rPr lang="ko-KR" altLang="en-US" b="1" dirty="0"/>
              <a:t> 하는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4524E3-F82C-4B14-B5FA-64E8375F3BC3}"/>
                  </a:ext>
                </a:extLst>
              </p:cNvPr>
              <p:cNvSpPr txBox="1"/>
              <p:nvPr/>
            </p:nvSpPr>
            <p:spPr>
              <a:xfrm>
                <a:off x="7294689" y="5637229"/>
                <a:ext cx="1827808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4524E3-F82C-4B14-B5FA-64E8375F3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689" y="5637229"/>
                <a:ext cx="1827808" cy="3401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5741FA-8211-4D42-8389-3AC749B56D49}"/>
                  </a:ext>
                </a:extLst>
              </p:cNvPr>
              <p:cNvSpPr txBox="1"/>
              <p:nvPr/>
            </p:nvSpPr>
            <p:spPr>
              <a:xfrm>
                <a:off x="7367209" y="6012845"/>
                <a:ext cx="17602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5741FA-8211-4D42-8389-3AC749B56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209" y="6012845"/>
                <a:ext cx="176028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76510BC-78AF-4931-AACA-964E020035EF}"/>
              </a:ext>
            </a:extLst>
          </p:cNvPr>
          <p:cNvSpPr txBox="1"/>
          <p:nvPr/>
        </p:nvSpPr>
        <p:spPr>
          <a:xfrm>
            <a:off x="2038474" y="4514843"/>
            <a:ext cx="2776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Extrinsic</a:t>
            </a:r>
            <a:r>
              <a:rPr lang="ko-KR" altLang="en-US" sz="1400" dirty="0"/>
              <a:t> </a:t>
            </a:r>
            <a:r>
              <a:rPr lang="en-US" altLang="ko-KR" sz="1400" dirty="0"/>
              <a:t>parameter</a:t>
            </a:r>
            <a:r>
              <a:rPr lang="ko-KR" altLang="en-US" sz="1400" dirty="0"/>
              <a:t>는 모르는 상황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8F6BA-8C5D-430B-8B9C-146CC97392D4}"/>
              </a:ext>
            </a:extLst>
          </p:cNvPr>
          <p:cNvSpPr txBox="1"/>
          <p:nvPr/>
        </p:nvSpPr>
        <p:spPr>
          <a:xfrm>
            <a:off x="2038474" y="2494373"/>
            <a:ext cx="3735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미리 </a:t>
            </a:r>
            <a:r>
              <a:rPr lang="ko-KR" altLang="en-US" sz="1400" dirty="0" err="1"/>
              <a:t>구해둔</a:t>
            </a:r>
            <a:r>
              <a:rPr lang="ko-KR" altLang="en-US" sz="1400" dirty="0"/>
              <a:t> </a:t>
            </a:r>
            <a:r>
              <a:rPr lang="en-US" altLang="ko-KR" sz="1400" dirty="0"/>
              <a:t>intrinsic, distortion parameter </a:t>
            </a:r>
            <a:r>
              <a:rPr lang="ko-KR" altLang="en-US" sz="1400" dirty="0"/>
              <a:t>대입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2BE4EED-F850-42B4-B029-0E0BB40923EF}"/>
                  </a:ext>
                </a:extLst>
              </p:cNvPr>
              <p:cNvSpPr/>
              <p:nvPr/>
            </p:nvSpPr>
            <p:spPr>
              <a:xfrm>
                <a:off x="2083867" y="2946498"/>
                <a:ext cx="4046684" cy="666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61.9844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639.5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562.44361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479.5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2BE4EED-F850-42B4-B029-0E0BB4092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867" y="2946498"/>
                <a:ext cx="4046684" cy="6664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73F501-255B-4A23-B929-3AE24DD6DA19}"/>
                  </a:ext>
                </a:extLst>
              </p:cNvPr>
              <p:cNvSpPr txBox="1"/>
              <p:nvPr/>
            </p:nvSpPr>
            <p:spPr>
              <a:xfrm>
                <a:off x="1964956" y="3721356"/>
                <a:ext cx="44196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0.10949, −0.25437, 0, 0.00038, 0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73F501-255B-4A23-B929-3AE24DD6D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956" y="3721356"/>
                <a:ext cx="4419671" cy="307777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9D588C2-52DA-4F5B-980F-8879F6F90024}"/>
                  </a:ext>
                </a:extLst>
              </p:cNvPr>
              <p:cNvSpPr/>
              <p:nvPr/>
            </p:nvSpPr>
            <p:spPr>
              <a:xfrm>
                <a:off x="6849147" y="2717677"/>
                <a:ext cx="2718891" cy="14873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현재 모듈에는 맞지 않은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및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distortion parameter.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 pixel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의 번호가 아닌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데이터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index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대입함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 dimension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오류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유효 숫자 맞지 않음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.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9D588C2-52DA-4F5B-980F-8879F6F90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47" y="2717677"/>
                <a:ext cx="2718891" cy="14873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19B935A4-C321-4417-8398-0227FA20C754}"/>
              </a:ext>
            </a:extLst>
          </p:cNvPr>
          <p:cNvSpPr/>
          <p:nvPr/>
        </p:nvSpPr>
        <p:spPr>
          <a:xfrm>
            <a:off x="6265716" y="2854543"/>
            <a:ext cx="396469" cy="1228087"/>
          </a:xfrm>
          <a:prstGeom prst="rightBrace">
            <a:avLst>
              <a:gd name="adj1" fmla="val 3686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6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F9736D-6D55-4DB2-BBE9-4B82696D5B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8701</TotalTime>
  <Words>1861</Words>
  <Application>Microsoft Office PowerPoint</Application>
  <PresentationFormat>A4 용지(210x297mm)</PresentationFormat>
  <Paragraphs>345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2" baseType="lpstr">
      <vt:lpstr>LG Smart UI Bold</vt:lpstr>
      <vt:lpstr>LG Smart UI Regular</vt:lpstr>
      <vt:lpstr>LG스마트체 Bold</vt:lpstr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PowerPoint 프레젠테이션</vt:lpstr>
      <vt:lpstr>Contents</vt:lpstr>
      <vt:lpstr>왜 ‘최소 3장’이 필요한가?</vt:lpstr>
      <vt:lpstr>왜 ‘최소 3장’이 필요한가?</vt:lpstr>
      <vt:lpstr>왜 ‘최소 3장’이 필요한가?</vt:lpstr>
      <vt:lpstr>Infineon는 어떻게 1장만으로 XY Cal을 할 수 있었는가?</vt:lpstr>
      <vt:lpstr>Infineon는 어떻게 1장만으로 XY Cal을 할 수 있었는가?</vt:lpstr>
      <vt:lpstr>Infineon는 어떻게 1장만으로 XY Cal을 할 수 있었는가?</vt:lpstr>
      <vt:lpstr>Infineon는 어떻게 1장만으로 XY Cal을 할 수 있었는가?</vt:lpstr>
      <vt:lpstr>Infineon는 어떻게 1장만으로 XY Cal을 할 수 있었는가?</vt:lpstr>
      <vt:lpstr>Infineon는 어떻게 1장만으로 XY Cal을 할 수 있었는가?</vt:lpstr>
      <vt:lpstr>Infineon는 어떻게 1장만으로 XY Cal을 할 수 있었는가?</vt:lpstr>
      <vt:lpstr>Infineon는 어떻게 1장만으로 XY Cal을 할 수 있었는가?</vt:lpstr>
      <vt:lpstr>Infineon는 어떻게 1장만으로 XY Cal을 할 수 있었는가?</vt:lpstr>
      <vt:lpstr>EVK CheckerBoard Corner detecting test</vt:lpstr>
      <vt:lpstr>EVK CheckerBoard Corner detecting test</vt:lpstr>
      <vt:lpstr>Infineon 코드 분석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</cp:revision>
  <dcterms:created xsi:type="dcterms:W3CDTF">2021-03-24T07:02:47Z</dcterms:created>
  <dcterms:modified xsi:type="dcterms:W3CDTF">2023-01-11T01:42:53Z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