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12858" r:id="rId6"/>
    <p:sldId id="12861" r:id="rId7"/>
    <p:sldId id="12862" r:id="rId8"/>
    <p:sldId id="12860" r:id="rId9"/>
    <p:sldId id="12934" r:id="rId10"/>
    <p:sldId id="12928" r:id="rId11"/>
    <p:sldId id="12929" r:id="rId12"/>
    <p:sldId id="12863" r:id="rId13"/>
    <p:sldId id="12930" r:id="rId14"/>
    <p:sldId id="12933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석민" initials="이" lastIdx="4" clrIdx="0">
    <p:extLst>
      <p:ext uri="{19B8F6BF-5375-455C-9EA6-DF929625EA0E}">
        <p15:presenceInfo xmlns:p15="http://schemas.microsoft.com/office/powerpoint/2012/main" userId="S::seokmin.lee@lginnotek.com::57b50b14-a57c-4682-bf7d-a9d8ba6f9bb4" providerId="AD"/>
      </p:ext>
    </p:extLst>
  </p:cmAuthor>
  <p:cmAuthor id="2" name="이동건" initials="이" lastIdx="1" clrIdx="1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C"/>
    <a:srgbClr val="FFFFFF"/>
    <a:srgbClr val="E2E2E2"/>
    <a:srgbClr val="D0CECE"/>
    <a:srgbClr val="EFA573"/>
    <a:srgbClr val="D3D3D3"/>
    <a:srgbClr val="ED7D31"/>
    <a:srgbClr val="447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4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기" userId="612816e3-1e63-48aa-9ced-639205183025" providerId="ADAL" clId="{237AC490-C66F-44A8-BAB8-9DDC6C7A52BE}"/>
    <pc:docChg chg="undo modSld">
      <pc:chgData name="이준기" userId="612816e3-1e63-48aa-9ced-639205183025" providerId="ADAL" clId="{237AC490-C66F-44A8-BAB8-9DDC6C7A52BE}" dt="2022-07-14T01:32:26.948" v="29" actId="20577"/>
      <pc:docMkLst>
        <pc:docMk/>
      </pc:docMkLst>
      <pc:sldChg chg="addSp modSp">
        <pc:chgData name="이준기" userId="612816e3-1e63-48aa-9ced-639205183025" providerId="ADAL" clId="{237AC490-C66F-44A8-BAB8-9DDC6C7A52BE}" dt="2022-07-14T01:32:26.948" v="29" actId="20577"/>
        <pc:sldMkLst>
          <pc:docMk/>
          <pc:sldMk cId="3723534716" sldId="12863"/>
        </pc:sldMkLst>
        <pc:spChg chg="mod">
          <ac:chgData name="이준기" userId="612816e3-1e63-48aa-9ced-639205183025" providerId="ADAL" clId="{237AC490-C66F-44A8-BAB8-9DDC6C7A52BE}" dt="2022-07-14T01:32:26.948" v="29" actId="20577"/>
          <ac:spMkLst>
            <pc:docMk/>
            <pc:sldMk cId="3723534716" sldId="12863"/>
            <ac:spMk id="95" creationId="{D5A35475-19BF-4B7C-B152-85F4A08BD105}"/>
          </ac:spMkLst>
        </pc:spChg>
        <pc:cxnChg chg="add mod">
          <ac:chgData name="이준기" userId="612816e3-1e63-48aa-9ced-639205183025" providerId="ADAL" clId="{237AC490-C66F-44A8-BAB8-9DDC6C7A52BE}" dt="2022-07-14T01:31:35.495" v="15" actId="1076"/>
          <ac:cxnSpMkLst>
            <pc:docMk/>
            <pc:sldMk cId="3723534716" sldId="12863"/>
            <ac:cxnSpMk id="18" creationId="{0C1438C7-0A3F-4855-8DBA-2FF22B2065F7}"/>
          </ac:cxnSpMkLst>
        </pc:cxnChg>
      </pc:sldChg>
    </pc:docChg>
  </pc:docChgLst>
  <pc:docChgLst>
    <pc:chgData name="이동건" userId="4ad090f6-dadd-4301-b5d0-883b88f508af" providerId="ADAL" clId="{6707EFFD-1D51-4E32-9A51-F971A166BFB0}"/>
    <pc:docChg chg="undo custSel addSld delSld modSld sldOrd">
      <pc:chgData name="이동건" userId="4ad090f6-dadd-4301-b5d0-883b88f508af" providerId="ADAL" clId="{6707EFFD-1D51-4E32-9A51-F971A166BFB0}" dt="2022-07-14T02:28:06.031" v="6442" actId="20577"/>
      <pc:docMkLst>
        <pc:docMk/>
      </pc:docMkLst>
      <pc:sldChg chg="modSp">
        <pc:chgData name="이동건" userId="4ad090f6-dadd-4301-b5d0-883b88f508af" providerId="ADAL" clId="{6707EFFD-1D51-4E32-9A51-F971A166BFB0}" dt="2022-07-11T01:30:46.168" v="38"/>
        <pc:sldMkLst>
          <pc:docMk/>
          <pc:sldMk cId="3419996363" sldId="256"/>
        </pc:sldMkLst>
        <pc:spChg chg="mod">
          <ac:chgData name="이동건" userId="4ad090f6-dadd-4301-b5d0-883b88f508af" providerId="ADAL" clId="{6707EFFD-1D51-4E32-9A51-F971A166BFB0}" dt="2022-07-11T01:30:46.168" v="38"/>
          <ac:spMkLst>
            <pc:docMk/>
            <pc:sldMk cId="3419996363" sldId="256"/>
            <ac:spMk id="6" creationId="{8AA666E7-D76B-4149-B693-19D5C8854820}"/>
          </ac:spMkLst>
        </pc:spChg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2575669866" sldId="12490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850312679" sldId="12493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1378593673" sldId="12495"/>
        </pc:sldMkLst>
      </pc:sldChg>
      <pc:sldChg chg="delSp modSp modTransition">
        <pc:chgData name="이동건" userId="4ad090f6-dadd-4301-b5d0-883b88f508af" providerId="ADAL" clId="{6707EFFD-1D51-4E32-9A51-F971A166BFB0}" dt="2022-07-12T04:53:00.948" v="3232"/>
        <pc:sldMkLst>
          <pc:docMk/>
          <pc:sldMk cId="3785586432" sldId="12500"/>
        </pc:sldMkLst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47" creationId="{E40194B7-B3EA-4D4A-9E3D-4598E877259C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0:53.104" v="2298" actId="165"/>
          <ac:spMkLst>
            <pc:docMk/>
            <pc:sldMk cId="3785586432" sldId="12500"/>
            <ac:spMk id="508" creationId="{50964BB8-DE42-409E-B094-A2642A0E505A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09" creationId="{E524D580-4D2E-45A2-B7F0-2101C7FD8EE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0" creationId="{5155B51A-BEB2-45BA-83D9-4E09FFD21D6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1" creationId="{55D949AE-8571-41F6-B717-96E84A163C04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2" creationId="{1581C6CD-9D02-4BD9-94F5-7E4E309C417C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3" creationId="{8ACEE5FD-7085-4A76-BF8A-D367DCFE5093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4" creationId="{06C42827-09F8-4DA1-A536-7CEA60CB0017}"/>
          </ac:spMkLst>
        </pc:spChg>
        <pc:grpChg chg="del mod topLvl">
          <ac:chgData name="이동건" userId="4ad090f6-dadd-4301-b5d0-883b88f508af" providerId="ADAL" clId="{6707EFFD-1D51-4E32-9A51-F971A166BFB0}" dt="2022-07-12T02:00:57.744" v="2300" actId="165"/>
          <ac:grpSpMkLst>
            <pc:docMk/>
            <pc:sldMk cId="3785586432" sldId="12500"/>
            <ac:grpSpMk id="34" creationId="{BDD1634D-3446-4E60-8F53-6FB29C6A3850}"/>
          </ac:grpSpMkLst>
        </pc:grpChg>
        <pc:grpChg chg="del mod topLvl">
          <ac:chgData name="이동건" userId="4ad090f6-dadd-4301-b5d0-883b88f508af" providerId="ADAL" clId="{6707EFFD-1D51-4E32-9A51-F971A166BFB0}" dt="2022-07-12T02:00:55.730" v="2299" actId="165"/>
          <ac:grpSpMkLst>
            <pc:docMk/>
            <pc:sldMk cId="3785586432" sldId="12500"/>
            <ac:grpSpMk id="48" creationId="{55100FBA-7148-4CBB-8C12-F1C508F78436}"/>
          </ac:grpSpMkLst>
        </pc:grpChg>
        <pc:grpChg chg="del">
          <ac:chgData name="이동건" userId="4ad090f6-dadd-4301-b5d0-883b88f508af" providerId="ADAL" clId="{6707EFFD-1D51-4E32-9A51-F971A166BFB0}" dt="2022-07-12T02:00:53.104" v="2298" actId="165"/>
          <ac:grpSpMkLst>
            <pc:docMk/>
            <pc:sldMk cId="3785586432" sldId="12500"/>
            <ac:grpSpMk id="50" creationId="{DA40EEFF-D641-45AD-A535-9CCE2689CF37}"/>
          </ac:grpSpMkLst>
        </pc:grpChg>
        <pc:picChg chg="mod topLvl">
          <ac:chgData name="이동건" userId="4ad090f6-dadd-4301-b5d0-883b88f508af" providerId="ADAL" clId="{6707EFFD-1D51-4E32-9A51-F971A166BFB0}" dt="2022-07-12T02:00:57.744" v="2300" actId="165"/>
          <ac:picMkLst>
            <pc:docMk/>
            <pc:sldMk cId="3785586432" sldId="12500"/>
            <ac:picMk id="409" creationId="{165B61E1-F9EB-4C3D-82ED-F8D8D3CF2AD9}"/>
          </ac:picMkLst>
        </pc:pic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2" creationId="{F105A78A-A92A-4414-B5FE-E5CC0C6196E8}"/>
          </ac:cxnSpMkLst>
        </pc:cxnChg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3038096707" sldId="12501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421681284" sldId="12855"/>
        </pc:sldMkLst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2349501645" sldId="12857"/>
        </pc:sldMkLst>
      </pc:sldChg>
      <pc:sldChg chg="addSp delSp modSp">
        <pc:chgData name="이동건" userId="4ad090f6-dadd-4301-b5d0-883b88f508af" providerId="ADAL" clId="{6707EFFD-1D51-4E32-9A51-F971A166BFB0}" dt="2022-07-12T02:49:27.068" v="3100" actId="20577"/>
        <pc:sldMkLst>
          <pc:docMk/>
          <pc:sldMk cId="73039331" sldId="12858"/>
        </pc:sldMkLst>
        <pc:spChg chg="mod">
          <ac:chgData name="이동건" userId="4ad090f6-dadd-4301-b5d0-883b88f508af" providerId="ADAL" clId="{6707EFFD-1D51-4E32-9A51-F971A166BFB0}" dt="2022-07-12T02:49:27.068" v="3100" actId="20577"/>
          <ac:spMkLst>
            <pc:docMk/>
            <pc:sldMk cId="73039331" sldId="12858"/>
            <ac:spMk id="7" creationId="{290F3321-165C-4BC4-A9CC-F403D651C152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9" creationId="{08E793CF-3408-4BB6-AA06-BAEDE17793CF}"/>
          </ac:spMkLst>
        </pc:spChg>
        <pc:spChg chg="add del mod">
          <ac:chgData name="이동건" userId="4ad090f6-dadd-4301-b5d0-883b88f508af" providerId="ADAL" clId="{6707EFFD-1D51-4E32-9A51-F971A166BFB0}" dt="2022-07-11T02:23:04.095" v="413" actId="478"/>
          <ac:spMkLst>
            <pc:docMk/>
            <pc:sldMk cId="73039331" sldId="12858"/>
            <ac:spMk id="38" creationId="{7B656928-08D7-4D2F-B8C3-19472E78EF7B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1" creationId="{D9E37709-7EB0-4C4F-8E7E-80EA69A26427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4" creationId="{93D5933E-032A-4AA6-A9CA-3707B121ED4E}"/>
          </ac:spMkLst>
        </pc:spChg>
        <pc:spChg chg="add mod">
          <ac:chgData name="이동건" userId="4ad090f6-dadd-4301-b5d0-883b88f508af" providerId="ADAL" clId="{6707EFFD-1D51-4E32-9A51-F971A166BFB0}" dt="2022-07-11T02:41:18.073" v="427" actId="1076"/>
          <ac:spMkLst>
            <pc:docMk/>
            <pc:sldMk cId="73039331" sldId="12858"/>
            <ac:spMk id="56" creationId="{9E3C62BC-F60B-47AE-98DE-B97F1C89418A}"/>
          </ac:spMkLst>
        </pc:spChg>
        <pc:spChg chg="add mod">
          <ac:chgData name="이동건" userId="4ad090f6-dadd-4301-b5d0-883b88f508af" providerId="ADAL" clId="{6707EFFD-1D51-4E32-9A51-F971A166BFB0}" dt="2022-07-11T02:45:43.229" v="515" actId="164"/>
          <ac:spMkLst>
            <pc:docMk/>
            <pc:sldMk cId="73039331" sldId="12858"/>
            <ac:spMk id="61" creationId="{49AB5EF5-186B-45E0-9085-E9C3CF4227A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" creationId="{A7AEA679-205E-4994-850A-7B9DBBA82E02}"/>
          </ac:spMkLst>
        </pc:spChg>
        <pc:spChg chg="add mod">
          <ac:chgData name="이동건" userId="4ad090f6-dadd-4301-b5d0-883b88f508af" providerId="ADAL" clId="{6707EFFD-1D51-4E32-9A51-F971A166BFB0}" dt="2022-07-11T08:00:24.367" v="1880" actId="20577"/>
          <ac:spMkLst>
            <pc:docMk/>
            <pc:sldMk cId="73039331" sldId="12858"/>
            <ac:spMk id="91" creationId="{5D03D174-0C8C-4DC4-9DA5-2CECF4AD5A6B}"/>
          </ac:spMkLst>
        </pc:spChg>
        <pc:spChg chg="add mod">
          <ac:chgData name="이동건" userId="4ad090f6-dadd-4301-b5d0-883b88f508af" providerId="ADAL" clId="{6707EFFD-1D51-4E32-9A51-F971A166BFB0}" dt="2022-07-12T02:48:45.604" v="3082" actId="1076"/>
          <ac:spMkLst>
            <pc:docMk/>
            <pc:sldMk cId="73039331" sldId="12858"/>
            <ac:spMk id="92" creationId="{BF96BDA6-DDED-4E37-95DD-EC49E1A1E741}"/>
          </ac:spMkLst>
        </pc:spChg>
        <pc:spChg chg="del">
          <ac:chgData name="이동건" userId="4ad090f6-dadd-4301-b5d0-883b88f508af" providerId="ADAL" clId="{6707EFFD-1D51-4E32-9A51-F971A166BFB0}" dt="2022-07-11T01:47:05.501" v="43" actId="478"/>
          <ac:spMkLst>
            <pc:docMk/>
            <pc:sldMk cId="73039331" sldId="12858"/>
            <ac:spMk id="245" creationId="{780EBDE3-AEDF-43D0-AF2F-F8F99EE7D073}"/>
          </ac:spMkLst>
        </pc:spChg>
        <pc:spChg chg="del topLvl">
          <ac:chgData name="이동건" userId="4ad090f6-dadd-4301-b5d0-883b88f508af" providerId="ADAL" clId="{6707EFFD-1D51-4E32-9A51-F971A166BFB0}" dt="2022-07-11T01:47:08.735" v="44" actId="478"/>
          <ac:spMkLst>
            <pc:docMk/>
            <pc:sldMk cId="73039331" sldId="12858"/>
            <ac:spMk id="255" creationId="{6CF6E054-138D-40BC-BAF3-67BF6C4C496F}"/>
          </ac:spMkLst>
        </pc:spChg>
        <pc:spChg chg="del mod topLvl">
          <ac:chgData name="이동건" userId="4ad090f6-dadd-4301-b5d0-883b88f508af" providerId="ADAL" clId="{6707EFFD-1D51-4E32-9A51-F971A166BFB0}" dt="2022-07-11T01:49:32.050" v="87" actId="478"/>
          <ac:spMkLst>
            <pc:docMk/>
            <pc:sldMk cId="73039331" sldId="12858"/>
            <ac:spMk id="266" creationId="{29C768BB-7612-4908-BEB2-830A65452BA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79" creationId="{05CB0F69-1A29-40EF-AD69-F9048326BEEA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0" creationId="{E1362FF1-ED3E-4150-8758-D8CEF240A22F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4" creationId="{C5168847-84EC-4C50-B737-17EDFB87A9F7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5" creationId="{A74D371F-A595-45BB-9A46-C2140D49923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6" creationId="{BEF4115F-2C4D-4392-8965-D83A40E06D4C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7" creationId="{F0FAA927-F577-4B7D-B9A4-CF2A3F59AA96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9" creationId="{5847E63C-60A6-4F0A-86F9-F4D1FF02F1CB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0" creationId="{BA4F811F-3D21-49F8-A8AB-093F467F0363}"/>
          </ac:spMkLst>
        </pc:spChg>
        <pc:spChg chg="del mod topLvl">
          <ac:chgData name="이동건" userId="4ad090f6-dadd-4301-b5d0-883b88f508af" providerId="ADAL" clId="{6707EFFD-1D51-4E32-9A51-F971A166BFB0}" dt="2022-07-11T01:49:34.571" v="88" actId="478"/>
          <ac:spMkLst>
            <pc:docMk/>
            <pc:sldMk cId="73039331" sldId="12858"/>
            <ac:spMk id="291" creationId="{26ABAE7A-C305-4613-91A6-BB417A57D750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2" creationId="{875C8319-48C0-43C3-B03B-ACD7489226B7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3" creationId="{267D8A42-3407-4187-B9D0-4B943F9AEF05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4" creationId="{85949D19-9019-4F7B-BFA6-7ED9138F7A7C}"/>
          </ac:spMkLst>
        </pc:spChg>
        <pc:spChg chg="del mod topLvl">
          <ac:chgData name="이동건" userId="4ad090f6-dadd-4301-b5d0-883b88f508af" providerId="ADAL" clId="{6707EFFD-1D51-4E32-9A51-F971A166BFB0}" dt="2022-07-11T01:49:36.856" v="89" actId="478"/>
          <ac:spMkLst>
            <pc:docMk/>
            <pc:sldMk cId="73039331" sldId="12858"/>
            <ac:spMk id="296" creationId="{72D90AD1-7C70-4C98-B64A-BCD0F0A9348D}"/>
          </ac:spMkLst>
        </pc:spChg>
        <pc:spChg chg="del mod topLvl">
          <ac:chgData name="이동건" userId="4ad090f6-dadd-4301-b5d0-883b88f508af" providerId="ADAL" clId="{6707EFFD-1D51-4E32-9A51-F971A166BFB0}" dt="2022-07-11T01:50:34.522" v="101" actId="478"/>
          <ac:spMkLst>
            <pc:docMk/>
            <pc:sldMk cId="73039331" sldId="12858"/>
            <ac:spMk id="297" creationId="{4E76FF96-F1E9-463F-92FD-23EAD022928F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0" creationId="{BE6634AA-3E74-48BA-8A8C-16E17864ADBB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1" creationId="{FDB81795-8335-4504-B018-42EE1D9A95E1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2" creationId="{5CBFE8E5-9C99-421E-8C11-02D97758771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03" creationId="{C61E8B3F-A609-45C6-BE92-5361E88CECB0}"/>
          </ac:spMkLst>
        </pc:spChg>
        <pc:spChg chg="del mod topLvl">
          <ac:chgData name="이동건" userId="4ad090f6-dadd-4301-b5d0-883b88f508af" providerId="ADAL" clId="{6707EFFD-1D51-4E32-9A51-F971A166BFB0}" dt="2022-07-11T01:49:30.050" v="86" actId="478"/>
          <ac:spMkLst>
            <pc:docMk/>
            <pc:sldMk cId="73039331" sldId="12858"/>
            <ac:spMk id="305" creationId="{A19965F6-635F-4891-8F3F-0A3B22FC3FA0}"/>
          </ac:spMkLst>
        </pc:spChg>
        <pc:spChg chg="del">
          <ac:chgData name="이동건" userId="4ad090f6-dadd-4301-b5d0-883b88f508af" providerId="ADAL" clId="{6707EFFD-1D51-4E32-9A51-F971A166BFB0}" dt="2022-07-11T01:32:20.772" v="40" actId="478"/>
          <ac:spMkLst>
            <pc:docMk/>
            <pc:sldMk cId="73039331" sldId="12858"/>
            <ac:spMk id="369" creationId="{E8E70217-0A90-4F7A-8327-172E8079C22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4" creationId="{6B315115-E78D-4AD5-83DF-9BB72EEE4C5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5" creationId="{B848FFC0-7523-41FA-B36A-83C77BE75562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0" creationId="{8E85D045-98C5-4DAC-BB0B-228D02EE7D04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1" creationId="{8BB97498-D1C6-4C87-99F5-994BA8A5E00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2" creationId="{BA029973-E4A3-4993-ABBC-75AEB4DB97D3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3" creationId="{84350A10-1E64-4EA5-8686-6647E4D97044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4" creationId="{0D925CED-385C-4877-9A86-1F9A8BDB8671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86" creationId="{E36E6B83-2E32-4C86-8FAF-D3565FBBDEB3}"/>
          </ac:spMkLst>
        </pc:spChg>
        <pc:spChg chg="del mod topLvl">
          <ac:chgData name="이동건" userId="4ad090f6-dadd-4301-b5d0-883b88f508af" providerId="ADAL" clId="{6707EFFD-1D51-4E32-9A51-F971A166BFB0}" dt="2022-07-11T01:51:44.288" v="123" actId="478"/>
          <ac:spMkLst>
            <pc:docMk/>
            <pc:sldMk cId="73039331" sldId="12858"/>
            <ac:spMk id="388" creationId="{5C66BE7B-0B0F-4A66-A74A-8F53AA1B2CF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1" creationId="{8DC01BEB-FA19-4997-88F5-D1858BB7DFCA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2" creationId="{FD4D753B-4CFB-4B34-ABBA-D341F132EA1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3" creationId="{14A2DDFF-2EFC-4462-B5AA-3F0306C230C0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4" creationId="{6C8AFD26-098E-4E90-93D4-BED1001F80B4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9" creationId="{813758BD-FD51-4727-9FC8-99595FEA099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0" creationId="{B59855E7-6835-4588-B1B3-3A072CE45E9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3" creationId="{207DF857-72C5-46B9-B6F2-F9071394D7C5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4" creationId="{824A9176-B588-424F-8BBC-983E34120703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5" creationId="{9B514466-CAB3-4F30-A756-315F867C1C6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6" creationId="{276A122D-A962-4EEB-A5CD-63312FA9713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7" creationId="{ED72596D-B287-463D-9B22-58CECB38C22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15" creationId="{EF01BBC7-CF38-4A0C-89F6-3AAFE403780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1" creationId="{77D5CC32-DF58-49C8-9FFD-80C97BE03BD4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6" creationId="{6AAA849D-B919-467F-A4CF-018A5647A283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30" creationId="{5FF1B425-A42E-4873-9614-E820A021A0A9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2" creationId="{9C64D038-9C44-4E25-81F9-0D246C3C8F96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3" creationId="{571D5673-7E75-4BAE-9CD7-F5F78C2E04B0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39" creationId="{6E285C29-3EEF-4388-B697-FF610616A59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49" creationId="{F70DF780-000D-46F2-B4AD-92DC930C4BB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0" creationId="{D3F835EA-D745-4507-9326-24950BB10906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1" creationId="{900437C6-9E6E-470C-AB89-860A076FE3BC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2" creationId="{45480E6F-190C-4DD7-AF21-6BFE4A9CC7F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3" creationId="{80C4973B-1A12-44CC-AC0A-DADA83768E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4" creationId="{6CEAC2B1-49B5-4DEE-9981-30D5CDDE424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5" creationId="{202D4478-9C18-4947-AB2B-3E22E1C6AB0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6" creationId="{E198F83D-0E89-459D-A86B-9C09D1499E4A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7" creationId="{11F72D3A-91E8-432E-A1BD-F7E9395D220B}"/>
          </ac:spMkLst>
        </pc:spChg>
        <pc:spChg chg="del mod topLvl">
          <ac:chgData name="이동건" userId="4ad090f6-dadd-4301-b5d0-883b88f508af" providerId="ADAL" clId="{6707EFFD-1D51-4E32-9A51-F971A166BFB0}" dt="2022-07-11T01:59:55.545" v="260" actId="478"/>
          <ac:spMkLst>
            <pc:docMk/>
            <pc:sldMk cId="73039331" sldId="12858"/>
            <ac:spMk id="458" creationId="{B0648F5D-7A56-4B15-B372-A53F4D70709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59" creationId="{59C62929-162E-4036-91E1-D8E593CD2856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0" creationId="{9B8785BD-3EA8-428F-9C9C-692339AB2C78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1" creationId="{799A3AE0-04BF-4FBE-AC68-A8E4D77F2F1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2" creationId="{90B41548-9B3E-4A06-9D9F-7690500CD2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3" creationId="{F0F61C3A-3507-4E96-847E-DCF8F17E76DA}"/>
          </ac:spMkLst>
        </pc:spChg>
        <pc:spChg chg="del mod topLvl">
          <ac:chgData name="이동건" userId="4ad090f6-dadd-4301-b5d0-883b88f508af" providerId="ADAL" clId="{6707EFFD-1D51-4E32-9A51-F971A166BFB0}" dt="2022-07-11T02:00:03.159" v="264" actId="478"/>
          <ac:spMkLst>
            <pc:docMk/>
            <pc:sldMk cId="73039331" sldId="12858"/>
            <ac:spMk id="464" creationId="{C1E707BE-6384-4AC0-9FCB-071C3C81AB0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5" creationId="{49AAE379-005E-4BAA-9139-0646A04EFC1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6" creationId="{3531310E-3079-4552-AE78-8E629ED147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7" creationId="{04A6E004-B03C-4B8C-8428-C2A5C0D91E7F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8" creationId="{40C519FB-98BC-437F-BCA9-BB20C4F570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9" creationId="{E31B86B4-8B2A-487D-99B2-B916DBFAA665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70" creationId="{61377456-EC85-4D70-9505-59B8C22B91E3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1" creationId="{E69054C9-EDE4-441C-83C9-AA554456E2B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2" creationId="{54AE1955-797A-4206-AEC4-811976397CC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3" creationId="{0171208B-B832-461A-8628-C334F4C3538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4" creationId="{73DC1126-EE40-498A-891D-A096DAB857D2}"/>
          </ac:spMkLst>
        </pc:spChg>
        <pc:spChg chg="del mod topLvl">
          <ac:chgData name="이동건" userId="4ad090f6-dadd-4301-b5d0-883b88f508af" providerId="ADAL" clId="{6707EFFD-1D51-4E32-9A51-F971A166BFB0}" dt="2022-07-11T02:00:01.821" v="263" actId="478"/>
          <ac:spMkLst>
            <pc:docMk/>
            <pc:sldMk cId="73039331" sldId="12858"/>
            <ac:spMk id="475" creationId="{990C633D-CDF3-4E4E-B82F-3BE62AFD682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6" creationId="{8BAA2604-840A-41D7-A8E4-3E52D5EC36E2}"/>
          </ac:spMkLst>
        </pc:spChg>
        <pc:spChg chg="add del mod">
          <ac:chgData name="이동건" userId="4ad090f6-dadd-4301-b5d0-883b88f508af" providerId="ADAL" clId="{6707EFFD-1D51-4E32-9A51-F971A166BFB0}" dt="2022-07-11T01:59:20.503" v="249" actId="478"/>
          <ac:spMkLst>
            <pc:docMk/>
            <pc:sldMk cId="73039331" sldId="12858"/>
            <ac:spMk id="478" creationId="{7EC134AA-27D9-4857-8ABD-9FF831112AB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0" creationId="{0E5130FA-0A43-4B41-9077-2201C5A5CB2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1" creationId="{866CFD73-DB52-442F-99BF-ED2E6BB77167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2" creationId="{51120F32-9221-4E00-8785-09A05BBAB75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3" creationId="{405226EA-7E33-498E-BE98-A419CC78AC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8" creationId="{A6331936-C1E1-44FC-8DE8-1D8CF566F7AF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9" creationId="{A4CA322B-3D62-44DB-BA12-9F536ED9CEF9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0" creationId="{08F38C6B-2D75-42D5-9AF2-4D0D53C48D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2" creationId="{9BC17788-91D0-4DBE-A653-874AA66B76E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4" creationId="{C434D450-98AF-4D6B-BA13-E0C696BE4E2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5" creationId="{2307D585-3857-45AC-B2B8-ACBF4F88B97D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6" creationId="{6B031BA3-AB9F-4EB2-A35F-19B16E80BB92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7" creationId="{FB08F51D-7316-4076-9669-B5124DFDDE00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9" creationId="{A97F20F6-9F0D-4009-B209-F0DB82D2979F}"/>
          </ac:spMkLst>
        </pc:spChg>
        <pc:spChg chg="mod topLvl">
          <ac:chgData name="이동건" userId="4ad090f6-dadd-4301-b5d0-883b88f508af" providerId="ADAL" clId="{6707EFFD-1D51-4E32-9A51-F971A166BFB0}" dt="2022-07-11T02:00:23.796" v="272" actId="165"/>
          <ac:spMkLst>
            <pc:docMk/>
            <pc:sldMk cId="73039331" sldId="12858"/>
            <ac:spMk id="500" creationId="{A645E6C5-713D-4745-B657-2C962031B57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5" creationId="{090BE283-A186-4254-830B-5FB634BFA15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6" creationId="{5ABE423C-B6B8-49ED-8319-2725B06B6B1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7" creationId="{97F9490A-425A-4119-9428-67FE09785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8" creationId="{A67C7CBB-BFF9-4D93-87EA-782AEE115B3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9" creationId="{8BC9A4F0-BAC9-4DBC-B769-2E5EE68FAB9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0" creationId="{1B4F96C0-6224-45C1-8207-1E8035BD78A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1" creationId="{B24EDAF7-C4E9-4634-B583-05A508FC812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2" creationId="{600E299C-457B-48C3-AF13-D074B3F540B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3" creationId="{0D15D2FE-DCA2-4A80-8E11-265D7402161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4" creationId="{C2B7408E-8528-47B7-8B83-0E1D9D9EE0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5" creationId="{D39984DD-E264-4E8A-ADD1-5E11F1741DC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6" creationId="{78A4CB62-7D4A-46DD-A900-5D85CFF90DC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7" creationId="{C3B0E9C2-3EE4-482F-90BA-BC0F9906829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8" creationId="{1C9FD275-BA59-49D9-823D-60B5FE1EB9B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9" creationId="{4DE585FD-102F-4963-BC38-5957F5A932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0" creationId="{B7F3C22D-E51C-4861-B91E-857F87346D0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1" creationId="{58A90D0E-35D9-499C-81ED-3F4FD519937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2" creationId="{EE0DA112-973F-4392-81A9-A2DCC9EF7E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3" creationId="{D2E4421C-C786-4A95-B2A4-5C4D40AE9A4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4" creationId="{634059E4-692E-49DF-9AC9-A43C1529712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5" creationId="{4567B000-68C0-4903-9DB0-F421366827C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6" creationId="{EBF96FA5-59AE-4F0B-B77C-9AF11AFDE6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7" creationId="{AB414984-3C69-49AC-BC04-BCF8A259924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8" creationId="{3B52A2BE-4FFC-4B5A-BC07-C29DC30028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9" creationId="{AAC41385-D675-4836-83DA-924292C6B1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0" creationId="{531A4326-9910-443F-9CA4-2B436CD87E7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1" creationId="{04FA72A1-E50C-4810-BF4F-9F46631278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2" creationId="{9BD1AF2B-9398-4ADE-9F9B-8F3677B8BB5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3" creationId="{5E1ECB35-5909-414C-AC90-280C7BBE5C8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4" creationId="{E89EE430-3002-49F3-8FA6-030A5F6D314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5" creationId="{84F0A4A8-DAE3-4C1D-BC9F-1E5C64D6B3B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6" creationId="{7CD8653D-E064-42BC-8854-171AEDD892C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7" creationId="{A5CB4931-DC0C-4095-A869-6FFE9080658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8" creationId="{7F4AC8CB-1973-45B4-BB10-1CBE4BE7C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9" creationId="{7E2D947D-C7E2-4ED7-8433-1F5C2511320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0" creationId="{FD08FC79-28ED-4EF4-B408-E10972A102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1" creationId="{B74D2484-9774-4F57-A76B-FF48BD9CC1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2" creationId="{CDAB154F-6F38-47F4-867B-4E2B520BBB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3" creationId="{7A78D49E-EE3C-46BC-B6C6-10CB4E64914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4" creationId="{7C4118E4-9A9E-4F2D-BE98-19BF27C72F8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5" creationId="{C447CE81-26E5-45A2-A635-44C6D86E51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6" creationId="{4C94ECD0-A6AA-4615-A4CE-F2E4C70234E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7" creationId="{7037CB88-C3C5-4DE8-B694-7293C58B8D4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8" creationId="{D0219234-5336-46F8-9D0A-7CD54F1314A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9" creationId="{0AA7194A-0159-4499-9D64-6406D6801B2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0" creationId="{878478FA-307A-4795-BDD2-9D31101257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1" creationId="{737DE0C3-4468-49A4-950C-356DAC7E61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2" creationId="{DB12CF3D-7F5C-4673-84DA-AB24693281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3" creationId="{652C07ED-BEF1-44EE-94EF-945368ABECD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4" creationId="{7993638C-B013-4505-B673-6045A3E5F5F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5" creationId="{973715B4-F54B-4EBA-8785-9882200C5A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6" creationId="{4ADB40EF-6D19-4AF5-8848-9479E7CA07D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7" creationId="{26008672-5523-4BA9-BB2F-44F6C5F9965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8" creationId="{47773A69-2785-4204-A206-96663BA4A75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9" creationId="{95F291F6-E98E-4DD9-974A-95565568EE7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0" creationId="{25765286-F9A7-4442-A6D9-C6B87FA205F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1" creationId="{7590772D-D6EF-4C78-8A05-C4D8EA38C2C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2" creationId="{EEA035AE-4DC8-464C-A0C8-88B3FFE0BCC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3" creationId="{B09A804E-FAB0-4999-92BF-8552B76F347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4" creationId="{C2506A24-4842-4D46-8CD9-E71533113D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5" creationId="{14D18F26-4ACD-455D-AE5A-F603C5FB870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6" creationId="{71DCA426-77D9-475D-9A6A-474EA30436E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7" creationId="{398DE614-62E3-4B26-B71A-7DCB8833843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8" creationId="{703DAAE1-C0D5-482D-8146-87F7FDFFC55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9" creationId="{9B63FFA1-5CFF-486A-AEA6-84EC884A76F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0" creationId="{8CEAF6E7-D1F0-4111-94F7-232F497526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1" creationId="{D2FFC2C4-BBED-4EB7-8797-FE33FD2E98B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2" creationId="{FC0C5214-E359-44D3-A14E-8D8E767D39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3" creationId="{31B7D719-318F-4D7F-8211-C042B4209D8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4" creationId="{EFC7F7A2-26A5-4E62-A77E-5B998635F6A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5" creationId="{7A87BDD9-6AAC-4E93-9295-B4A80DFB6DE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6" creationId="{27BA32E2-F41C-4300-9833-1A8451EF30A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7" creationId="{85649D47-C542-4487-A363-E2ECFFD9D9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8" creationId="{9CB2611E-1062-44DE-8FE1-A4B008E3C1F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9" creationId="{4F68ED9C-4DE6-4EFA-872F-317D25D12C5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0" creationId="{CF908953-76E0-466A-9D86-92099478E5B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1" creationId="{0EFCAA51-D758-42B4-BFF1-0853A5A4447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2" creationId="{49EB62C7-E11D-4651-9678-01376B51417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3" creationId="{3333FF49-9A58-4CD8-8676-F1ED720C6D7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4" creationId="{1928D203-E684-4417-B513-505C4F6B2FD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5" creationId="{B5C2FADB-52AC-4330-9976-6B7CD8F5E4A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6" creationId="{7AF9FCE8-CDD6-4DF8-B057-9FE6EABD8DB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7" creationId="{AF994C7A-0600-4551-949D-26418A2910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8" creationId="{8B9A413D-8E29-4D19-80B4-3174D50A493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9" creationId="{FF0E7CDC-DCEB-4009-8385-7CE2493B061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0" creationId="{A8A313EC-B463-46C4-8573-F2B19DCCBA1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1" creationId="{04283CC1-BF13-462A-8C12-865CFFFB548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2" creationId="{EF263C38-B05D-4893-89FD-5F38D1D56D9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3" creationId="{B67D7CB7-8A7B-4941-970A-7022C4AB4A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4" creationId="{BEC137BA-B37F-4214-B46C-D74F3FCBF26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5" creationId="{D21E5921-C22D-4ADC-87B5-BC9985AAA08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6" creationId="{C4B5EA33-255F-49CF-A979-30DA48EDD74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7" creationId="{B9637623-A5B9-46B4-9279-D89902AB8C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8" creationId="{98E4C7CE-0B54-4381-9BF1-92A0ADEB0CC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9" creationId="{40329985-9A5C-4E38-9008-BCBBD237F6D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20" creationId="{8D36D136-62FF-4B5E-AABA-F63C2B11B953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3" creationId="{FE8EF459-960D-4D82-A743-98996C4BC1F6}"/>
          </ac:spMkLst>
        </pc:spChg>
        <pc:spChg chg="add del mod topLvl">
          <ac:chgData name="이동건" userId="4ad090f6-dadd-4301-b5d0-883b88f508af" providerId="ADAL" clId="{6707EFFD-1D51-4E32-9A51-F971A166BFB0}" dt="2022-07-11T02:01:38.175" v="295" actId="478"/>
          <ac:spMkLst>
            <pc:docMk/>
            <pc:sldMk cId="73039331" sldId="12858"/>
            <ac:spMk id="744" creationId="{D368107C-EFF3-4829-81C9-C54471896B4D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5" creationId="{BBEEBF6D-9572-4DA5-9C37-24D742D94976}"/>
          </ac:spMkLst>
        </pc:spChg>
        <pc:spChg chg="add mod topLvl">
          <ac:chgData name="이동건" userId="4ad090f6-dadd-4301-b5d0-883b88f508af" providerId="ADAL" clId="{6707EFFD-1D51-4E32-9A51-F971A166BFB0}" dt="2022-07-12T02:48:41.400" v="3081" actId="1076"/>
          <ac:spMkLst>
            <pc:docMk/>
            <pc:sldMk cId="73039331" sldId="12858"/>
            <ac:spMk id="746" creationId="{699D6D8B-8964-46BC-92D3-9A0C12FC9EE1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7" creationId="{9971F2A4-54C5-4DD5-8F74-B2CDD3A52FA3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8" creationId="{7A2695D4-D570-4B02-AEC8-A783AAE83C2E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9" creationId="{364DE7C4-CBE5-43FE-A73F-C85A42C01FEB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2" creationId="{7818FC0A-D46C-4FFE-ADB9-6666F26B344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3" creationId="{F932976D-C4D0-433A-944B-0C001AA47CC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4" creationId="{65E478E6-DF8E-4863-95A7-58E75F8F6F2D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5" creationId="{94CBD325-F3D5-420F-A5B9-89CC9DC75C19}"/>
          </ac:spMkLst>
        </pc:spChg>
        <pc:spChg chg="add mod topLvl">
          <ac:chgData name="이동건" userId="4ad090f6-dadd-4301-b5d0-883b88f508af" providerId="ADAL" clId="{6707EFFD-1D51-4E32-9A51-F971A166BFB0}" dt="2022-07-11T04:19:13.147" v="543" actId="14100"/>
          <ac:spMkLst>
            <pc:docMk/>
            <pc:sldMk cId="73039331" sldId="12858"/>
            <ac:spMk id="758" creationId="{55108F6C-528F-4895-BE02-45C6F449C42B}"/>
          </ac:spMkLst>
        </pc:spChg>
        <pc:spChg chg="add mod">
          <ac:chgData name="이동건" userId="4ad090f6-dadd-4301-b5d0-883b88f508af" providerId="ADAL" clId="{6707EFFD-1D51-4E32-9A51-F971A166BFB0}" dt="2022-07-11T04:18:57.625" v="539" actId="14100"/>
          <ac:spMkLst>
            <pc:docMk/>
            <pc:sldMk cId="73039331" sldId="12858"/>
            <ac:spMk id="759" creationId="{D6FE26FC-72E0-4508-BD78-09562DF4C4C9}"/>
          </ac:spMkLst>
        </pc:spChg>
        <pc:spChg chg="add mod">
          <ac:chgData name="이동건" userId="4ad090f6-dadd-4301-b5d0-883b88f508af" providerId="ADAL" clId="{6707EFFD-1D51-4E32-9A51-F971A166BFB0}" dt="2022-07-11T02:41:38.742" v="437"/>
          <ac:spMkLst>
            <pc:docMk/>
            <pc:sldMk cId="73039331" sldId="12858"/>
            <ac:spMk id="760" creationId="{550829D4-A3D1-4196-A89E-A77B42E15693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761" creationId="{396DBB68-1503-467A-AAB9-4BED5980665F}"/>
          </ac:spMkLst>
        </pc:spChg>
        <pc:spChg chg="add del mod">
          <ac:chgData name="이동건" userId="4ad090f6-dadd-4301-b5d0-883b88f508af" providerId="ADAL" clId="{6707EFFD-1D51-4E32-9A51-F971A166BFB0}" dt="2022-07-11T02:42:09.163" v="448"/>
          <ac:spMkLst>
            <pc:docMk/>
            <pc:sldMk cId="73039331" sldId="12858"/>
            <ac:spMk id="762" creationId="{19F8F02B-ADD7-47B8-83BF-625A0E70B185}"/>
          </ac:spMkLst>
        </pc:spChg>
        <pc:spChg chg="del mod topLvl">
          <ac:chgData name="이동건" userId="4ad090f6-dadd-4301-b5d0-883b88f508af" providerId="ADAL" clId="{6707EFFD-1D51-4E32-9A51-F971A166BFB0}" dt="2022-07-11T02:43:46.734" v="470" actId="478"/>
          <ac:spMkLst>
            <pc:docMk/>
            <pc:sldMk cId="73039331" sldId="12858"/>
            <ac:spMk id="764" creationId="{3182F629-5A90-4A21-9928-998261C238AE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6" creationId="{F439DD46-C1CF-4C2D-841F-DECF941F2005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7" creationId="{69BF0F1C-8B92-4DF4-9DAA-0E7707B8FE7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9" creationId="{AB0D826A-D591-4445-B25F-93B2A4D9EEF8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90" creationId="{B82E817F-EDF5-450F-8500-F3A500634CB2}"/>
          </ac:spMkLst>
        </pc:spChg>
        <pc:grpChg chg="add del mod">
          <ac:chgData name="이동건" userId="4ad090f6-dadd-4301-b5d0-883b88f508af" providerId="ADAL" clId="{6707EFFD-1D51-4E32-9A51-F971A166BFB0}" dt="2022-07-11T01:54:59.841" v="153" actId="165"/>
          <ac:grpSpMkLst>
            <pc:docMk/>
            <pc:sldMk cId="73039331" sldId="12858"/>
            <ac:grpSpMk id="11" creationId="{32543683-FCAE-4F34-B5F8-9F2204D38252}"/>
          </ac:grpSpMkLst>
        </pc:grpChg>
        <pc:grpChg chg="add mo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12" creationId="{DB2EC0C8-D678-46CE-AD8A-9E142DFDA3DE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18" creationId="{EDC72E79-E2D5-4A27-87A6-C82CE12DA4E8}"/>
          </ac:grpSpMkLst>
        </pc:grpChg>
        <pc:grpChg chg="add mod">
          <ac:chgData name="이동건" userId="4ad090f6-dadd-4301-b5d0-883b88f508af" providerId="ADAL" clId="{6707EFFD-1D51-4E32-9A51-F971A166BFB0}" dt="2022-07-11T01:58:02.400" v="201" actId="164"/>
          <ac:grpSpMkLst>
            <pc:docMk/>
            <pc:sldMk cId="73039331" sldId="12858"/>
            <ac:grpSpMk id="33" creationId="{96CE939D-5E7A-44B5-8EE4-F9D09541E652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4" creationId="{DA746B58-31D8-4189-94F8-CB477C631C21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1T01:59:47.100" v="255" actId="165"/>
          <ac:grpSpMkLst>
            <pc:docMk/>
            <pc:sldMk cId="73039331" sldId="12858"/>
            <ac:grpSpMk id="37" creationId="{34B88885-B119-433A-B056-B643F1177795}"/>
          </ac:grpSpMkLst>
        </pc:grpChg>
        <pc:grpChg chg="add del mod">
          <ac:chgData name="이동건" userId="4ad090f6-dadd-4301-b5d0-883b88f508af" providerId="ADAL" clId="{6707EFFD-1D51-4E32-9A51-F971A166BFB0}" dt="2022-07-11T02:01:00.272" v="281" actId="165"/>
          <ac:grpSpMkLst>
            <pc:docMk/>
            <pc:sldMk cId="73039331" sldId="12858"/>
            <ac:grpSpMk id="40" creationId="{2620CD3A-B1DB-46CF-A4CD-3EC487F3DE5F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2" creationId="{70802D25-E5F4-401B-9291-A770D3ACF016}"/>
          </ac:grpSpMkLst>
        </pc:grpChg>
        <pc:grpChg chg="add mod topLvl">
          <ac:chgData name="이동건" userId="4ad090f6-dadd-4301-b5d0-883b88f508af" providerId="ADAL" clId="{6707EFFD-1D51-4E32-9A51-F971A166BFB0}" dt="2022-07-12T02:48:56.531" v="3085" actId="1076"/>
          <ac:grpSpMkLst>
            <pc:docMk/>
            <pc:sldMk cId="73039331" sldId="12858"/>
            <ac:grpSpMk id="46" creationId="{F3E0D8A2-68B6-4A61-8E62-A81E4431AA22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8" creationId="{10DB736F-BEF4-40E2-BD1F-CD96198F3F90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9" creationId="{7621433E-9DE3-412D-8782-7BA51AFB394C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5" creationId="{18F56534-90C6-43E4-A7BE-E71DA3B09D8D}"/>
          </ac:grpSpMkLst>
        </pc:grpChg>
        <pc:grpChg chg="add mod">
          <ac:chgData name="이동건" userId="4ad090f6-dadd-4301-b5d0-883b88f508af" providerId="ADAL" clId="{6707EFFD-1D51-4E32-9A51-F971A166BFB0}" dt="2022-07-11T02:23:20.263" v="415" actId="1076"/>
          <ac:grpSpMkLst>
            <pc:docMk/>
            <pc:sldMk cId="73039331" sldId="12858"/>
            <ac:grpSpMk id="57" creationId="{E3989CA6-60EB-46A1-84BE-7B90790A052B}"/>
          </ac:grpSpMkLst>
        </pc:grpChg>
        <pc:grpChg chg="add del mod">
          <ac:chgData name="이동건" userId="4ad090f6-dadd-4301-b5d0-883b88f508af" providerId="ADAL" clId="{6707EFFD-1D51-4E32-9A51-F971A166BFB0}" dt="2022-07-11T02:07:14.173" v="399" actId="165"/>
          <ac:grpSpMkLst>
            <pc:docMk/>
            <pc:sldMk cId="73039331" sldId="12858"/>
            <ac:grpSpMk id="58" creationId="{95697E05-03D4-4FFE-8193-2F2F44A91D09}"/>
          </ac:grpSpMkLst>
        </pc:grpChg>
        <pc:grpChg chg="add del mod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9" creationId="{81112588-EA14-4117-B6C5-D62CF0083560}"/>
          </ac:grpSpMkLst>
        </pc:grpChg>
        <pc:grpChg chg="add del mod">
          <ac:chgData name="이동건" userId="4ad090f6-dadd-4301-b5d0-883b88f508af" providerId="ADAL" clId="{6707EFFD-1D51-4E32-9A51-F971A166BFB0}" dt="2022-07-11T04:19:00.154" v="540" actId="165"/>
          <ac:grpSpMkLst>
            <pc:docMk/>
            <pc:sldMk cId="73039331" sldId="12858"/>
            <ac:grpSpMk id="60" creationId="{06A76ED6-1F2A-4B69-AE4C-B0ABC90D1578}"/>
          </ac:grpSpMkLst>
        </pc:grpChg>
        <pc:grpChg chg="add mod ord">
          <ac:chgData name="이동건" userId="4ad090f6-dadd-4301-b5d0-883b88f508af" providerId="ADAL" clId="{6707EFFD-1D51-4E32-9A51-F971A166BFB0}" dt="2022-07-11T02:45:43.229" v="515" actId="164"/>
          <ac:grpSpMkLst>
            <pc:docMk/>
            <pc:sldMk cId="73039331" sldId="12858"/>
            <ac:grpSpMk id="63" creationId="{2C5CA0C8-A83C-44B3-8480-EDB98529BFC7}"/>
          </ac:grpSpMkLst>
        </pc:grpChg>
        <pc:grpChg chg="add mod">
          <ac:chgData name="이동건" userId="4ad090f6-dadd-4301-b5d0-883b88f508af" providerId="ADAL" clId="{6707EFFD-1D51-4E32-9A51-F971A166BFB0}" dt="2022-07-11T04:41:59.420" v="661" actId="1076"/>
          <ac:grpSpMkLst>
            <pc:docMk/>
            <pc:sldMk cId="73039331" sldId="12858"/>
            <ac:grpSpMk id="64" creationId="{BCF4AA51-E248-40E4-A79E-04964FC7B63D}"/>
          </ac:grpSpMkLst>
        </pc:grpChg>
        <pc:grpChg chg="add del mod">
          <ac:chgData name="이동건" userId="4ad090f6-dadd-4301-b5d0-883b88f508af" providerId="ADAL" clId="{6707EFFD-1D51-4E32-9A51-F971A166BFB0}" dt="2022-07-11T01:47:08.735" v="44" actId="478"/>
          <ac:grpSpMkLst>
            <pc:docMk/>
            <pc:sldMk cId="73039331" sldId="12858"/>
            <ac:grpSpMk id="239" creationId="{E75B7328-FBCC-4F04-B2F3-5A8E0AC3D8AE}"/>
          </ac:grpSpMkLst>
        </pc:grpChg>
        <pc:grpChg chg="del mod topLvl">
          <ac:chgData name="이동건" userId="4ad090f6-dadd-4301-b5d0-883b88f508af" providerId="ADAL" clId="{6707EFFD-1D51-4E32-9A51-F971A166BFB0}" dt="2022-07-11T01:47:29.693" v="48" actId="165"/>
          <ac:grpSpMkLst>
            <pc:docMk/>
            <pc:sldMk cId="73039331" sldId="12858"/>
            <ac:grpSpMk id="254" creationId="{3B9D383C-330B-462A-80D2-C659F6BA9D95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59" creationId="{371D78B4-B3BA-46C7-944C-A21A12C50894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64" creationId="{F95A21CF-2F8D-4367-BC31-836BDC3EC3DF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81" creationId="{5F297139-3D0F-4E9F-A808-D7A7EDB9DFD7}"/>
          </ac:grpSpMkLst>
        </pc:grpChg>
        <pc:grpChg chg="del mod topLvl">
          <ac:chgData name="이동건" userId="4ad090f6-dadd-4301-b5d0-883b88f508af" providerId="ADAL" clId="{6707EFFD-1D51-4E32-9A51-F971A166BFB0}" dt="2022-07-11T01:55:00.023" v="154" actId="165"/>
          <ac:grpSpMkLst>
            <pc:docMk/>
            <pc:sldMk cId="73039331" sldId="12858"/>
            <ac:grpSpMk id="288" creationId="{37D1DB41-5C1B-4E42-8357-A2331AFCD9C1}"/>
          </ac:grpSpMkLst>
        </pc:grpChg>
        <pc:grpChg chg="add del mod">
          <ac:chgData name="이동건" userId="4ad090f6-dadd-4301-b5d0-883b88f508af" providerId="ADAL" clId="{6707EFFD-1D51-4E32-9A51-F971A166BFB0}" dt="2022-07-11T01:49:13.199" v="82" actId="165"/>
          <ac:grpSpMkLst>
            <pc:docMk/>
            <pc:sldMk cId="73039331" sldId="12858"/>
            <ac:grpSpMk id="295" creationId="{9170CD51-9739-43EA-A3CE-1BDB89B47AC4}"/>
          </ac:grpSpMkLst>
        </pc:grpChg>
        <pc:grpChg chg="del mod topLvl">
          <ac:chgData name="이동건" userId="4ad090f6-dadd-4301-b5d0-883b88f508af" providerId="ADAL" clId="{6707EFFD-1D51-4E32-9A51-F971A166BFB0}" dt="2022-07-11T01:49:13.401" v="83" actId="165"/>
          <ac:grpSpMkLst>
            <pc:docMk/>
            <pc:sldMk cId="73039331" sldId="12858"/>
            <ac:grpSpMk id="304" creationId="{C1F0FA3E-9EF3-47DF-BE8B-66AF28F87ABD}"/>
          </ac:grpSpMkLst>
        </pc:grpChg>
        <pc:grpChg chg="add del mod">
          <ac:chgData name="이동건" userId="4ad090f6-dadd-4301-b5d0-883b88f508af" providerId="ADAL" clId="{6707EFFD-1D51-4E32-9A51-F971A166BFB0}" dt="2022-07-11T01:51:38.500" v="120" actId="165"/>
          <ac:grpSpMkLst>
            <pc:docMk/>
            <pc:sldMk cId="73039331" sldId="12858"/>
            <ac:grpSpMk id="387" creationId="{C164FB4F-1A8B-437F-AF1F-24661CFADEE4}"/>
          </ac:grpSpMkLst>
        </pc:grpChg>
        <pc:grpChg chg="del mod topLvl">
          <ac:chgData name="이동건" userId="4ad090f6-dadd-4301-b5d0-883b88f508af" providerId="ADAL" clId="{6707EFFD-1D51-4E32-9A51-F971A166BFB0}" dt="2022-07-11T01:51:38.682" v="121" actId="165"/>
          <ac:grpSpMkLst>
            <pc:docMk/>
            <pc:sldMk cId="73039331" sldId="12858"/>
            <ac:grpSpMk id="395" creationId="{4F33916D-7846-454C-9957-65E5C137BC59}"/>
          </ac:grpSpMkLst>
        </pc:grpChg>
        <pc:grpChg chg="add del mod">
          <ac:chgData name="이동건" userId="4ad090f6-dadd-4301-b5d0-883b88f508af" providerId="ADAL" clId="{6707EFFD-1D51-4E32-9A51-F971A166BFB0}" dt="2022-07-11T01:51:27.353" v="117"/>
          <ac:grpSpMkLst>
            <pc:docMk/>
            <pc:sldMk cId="73039331" sldId="12858"/>
            <ac:grpSpMk id="408" creationId="{FFF6F3F0-E8EA-4447-9E5E-4F1E03BAB413}"/>
          </ac:grpSpMkLst>
        </pc:grpChg>
        <pc:grpChg chg="mod">
          <ac:chgData name="이동건" userId="4ad090f6-dadd-4301-b5d0-883b88f508af" providerId="ADAL" clId="{6707EFFD-1D51-4E32-9A51-F971A166BFB0}" dt="2022-07-11T01:51:25.280" v="114"/>
          <ac:grpSpMkLst>
            <pc:docMk/>
            <pc:sldMk cId="73039331" sldId="12858"/>
            <ac:grpSpMk id="416" creationId="{D91B750F-87B8-4B89-9954-8B605936A066}"/>
          </ac:grpSpMkLst>
        </pc:grpChg>
        <pc:grpChg chg="add mod or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435" creationId="{68609621-0466-4E48-9C61-705B113391AE}"/>
          </ac:grpSpMkLst>
        </pc:grpChg>
        <pc:grpChg chg="add del mod topLvl">
          <ac:chgData name="이동건" userId="4ad090f6-dadd-4301-b5d0-883b88f508af" providerId="ADAL" clId="{6707EFFD-1D51-4E32-9A51-F971A166BFB0}" dt="2022-07-11T01:59:47.270" v="256" actId="165"/>
          <ac:grpSpMkLst>
            <pc:docMk/>
            <pc:sldMk cId="73039331" sldId="12858"/>
            <ac:grpSpMk id="438" creationId="{30F51E6B-3D50-4914-8B93-130660EC8645}"/>
          </ac:grpSpMkLst>
        </pc:grpChg>
        <pc:grpChg chg="add del mod">
          <ac:chgData name="이동건" userId="4ad090f6-dadd-4301-b5d0-883b88f508af" providerId="ADAL" clId="{6707EFFD-1D51-4E32-9A51-F971A166BFB0}" dt="2022-07-11T02:00:19.687" v="267" actId="165"/>
          <ac:grpSpMkLst>
            <pc:docMk/>
            <pc:sldMk cId="73039331" sldId="12858"/>
            <ac:grpSpMk id="479" creationId="{3445F202-DF19-48AC-824E-AD7A26AEA5A5}"/>
          </ac:grpSpMkLst>
        </pc:grpChg>
        <pc:grpChg chg="del mod topLvl">
          <ac:chgData name="이동건" userId="4ad090f6-dadd-4301-b5d0-883b88f508af" providerId="ADAL" clId="{6707EFFD-1D51-4E32-9A51-F971A166BFB0}" dt="2022-07-11T02:00:19.901" v="268" actId="165"/>
          <ac:grpSpMkLst>
            <pc:docMk/>
            <pc:sldMk cId="73039331" sldId="12858"/>
            <ac:grpSpMk id="484" creationId="{A52D1449-03C0-4336-811F-89E654EA50AE}"/>
          </ac:grpSpMkLst>
        </pc:grpChg>
        <pc:grpChg chg="add del mod topLvl">
          <ac:chgData name="이동건" userId="4ad090f6-dadd-4301-b5d0-883b88f508af" providerId="ADAL" clId="{6707EFFD-1D51-4E32-9A51-F971A166BFB0}" dt="2022-07-11T02:06:52.298" v="393" actId="164"/>
          <ac:grpSpMkLst>
            <pc:docMk/>
            <pc:sldMk cId="73039331" sldId="12858"/>
            <ac:grpSpMk id="498" creationId="{F513B19B-BA5E-43C4-8BAF-F8F490472FC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1" creationId="{3C04AE55-BD25-403A-91FB-59C8190565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2" creationId="{24AD70E7-B151-4D52-A9FC-37ECFAA5A47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3" creationId="{7754C0F1-1272-46D6-8037-F5C3FFDFDAD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4" creationId="{8483E8FE-9771-406F-AFBC-54E46659C8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5" creationId="{56920EC4-1BBD-40A4-9267-F9AA9156367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6" creationId="{288B1574-DCEA-4CBE-97EE-E39E4C3F178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7" creationId="{185C3C5B-DDA0-4A27-B7FE-FCD3385A5B2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8" creationId="{EE12A127-65C7-43AC-B1AA-D2458BC157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9" creationId="{924CE95A-78B6-49A4-9267-164B48CE250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0" creationId="{7A52B27F-F1D9-4C05-AF3A-72035F82746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1" creationId="{2CD27242-ED08-4454-B5C4-F37E7D6A380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2" creationId="{846F2064-EA32-408C-A368-52273C6D693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3" creationId="{BFAED52B-6447-4D54-B145-8C6CF8D7597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4" creationId="{AE262D5D-D3DA-436E-98A1-5142785BC91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5" creationId="{0B74CC96-C5F6-4047-919B-02C93644AEB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6" creationId="{51D0C9C7-06DD-412F-8BC5-3085E465F293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7" creationId="{E0B5BA15-9773-4581-807A-DE1A6AA22A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8" creationId="{E048D2D7-59F4-4403-865D-5CC3B0FF8A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9" creationId="{0F92765B-E462-4C79-A987-3E6DEAB44C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0" creationId="{933DB409-BF2C-4617-8B14-E99A9563AAB1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1" creationId="{68020266-BECE-43EF-BBAE-A388BB2992D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2" creationId="{48CDBD0C-1AB4-4291-AE78-6B46A2510B0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3" creationId="{97085640-5902-41B4-97A2-DDD0A144C56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4" creationId="{5D6C4428-14A0-4BD6-8136-6C53DDB85C69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621" creationId="{DFEA170B-C2C2-4C47-A27F-1A9235F8875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3" creationId="{25AB0AE6-2999-4081-AB3D-FAA1BBBBCC7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4" creationId="{8D1DD1E2-8455-4D05-BA9D-8FC8C806B0A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5" creationId="{D58B46EF-65A3-48FA-9263-1481E5A98DB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6" creationId="{AE300357-8BC0-45D3-9FFB-56EE51054EB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7" creationId="{7EC44F86-D817-49B8-8816-4EDFB3350A6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8" creationId="{FCAD6F1F-9F86-405B-9E48-39585F5F767C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9" creationId="{E0A7770C-9D2F-4DA7-B79D-F7CB6221246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0" creationId="{3A4A9FF0-4350-4956-8269-C3CFC610518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1" creationId="{E4A04EC8-FD36-409A-B13F-386D9FCFF91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2" creationId="{38D8105D-EE92-4260-A9FF-B023878F0C65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3" creationId="{8E054B9A-7BF4-4E22-A611-FA5E73E86C7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4" creationId="{D16045F9-6B17-4FA1-9470-2C55F576CB8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5" creationId="{3DA8A665-24AA-4939-BAA9-8F1AD167127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6" creationId="{F01D5B7D-24AA-4F29-A195-ECE639995962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7" creationId="{9B0EA91B-994A-4ECF-985D-0EF941FCFD33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8" creationId="{FC64204A-45D7-49A2-A77D-CB2ABD222514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9" creationId="{DD265769-175A-47CB-B292-8EBD64804C9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0" creationId="{43970D97-B1D1-4DC2-B015-B7F990FB8410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1" creationId="{876C8D9F-384A-4CFC-8DFF-D614AEE48FF6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2" creationId="{4100326A-6673-4F28-9B1B-E4A0493782E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3" creationId="{0723B611-1399-49F3-8E8E-12B0CDD1FA7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4" creationId="{B8AA9272-CF7C-40B1-A9A9-E29F8A01394D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5" creationId="{00DC8E55-0269-462D-B3DF-615C8A3359F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6" creationId="{667205E2-8583-44F2-90A7-F03CBEC146B7}"/>
          </ac:grpSpMkLst>
        </pc:grpChg>
        <pc:grpChg chg="add del mod">
          <ac:chgData name="이동건" userId="4ad090f6-dadd-4301-b5d0-883b88f508af" providerId="ADAL" clId="{6707EFFD-1D51-4E32-9A51-F971A166BFB0}" dt="2022-07-11T02:43:41.156" v="468" actId="165"/>
          <ac:grpSpMkLst>
            <pc:docMk/>
            <pc:sldMk cId="73039331" sldId="12858"/>
            <ac:grpSpMk id="763" creationId="{09D87E11-47AD-41C7-B3AB-FBB69ADC3C7D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5" creationId="{698A258B-8F6F-42CD-A740-874F50835E7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6" creationId="{3314BF33-FA6C-41C9-BB7E-BB4083AA8F7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7" creationId="{A155A68E-2F9E-4FB3-8676-856EC281FDB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8" creationId="{1874B914-24D8-428F-BB26-41DE167A95D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9" creationId="{3DA123FE-32EB-4F55-A930-56B92D4C02F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0" creationId="{F1073A84-91D6-48E4-812D-A52A6DDC256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1" creationId="{A49FBA32-ABEE-4091-99C2-43195FA80CEF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2" creationId="{8BFD84EB-BC12-496F-8581-58778AFA0DD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3" creationId="{4C381972-16F9-4DE6-AD26-5F0A61DDBEE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4" creationId="{B490D195-C8E2-491B-822E-7853949E671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5" creationId="{0DF87F7E-D670-42B3-A40F-183836DC4FF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6" creationId="{89601D8D-FCB7-4332-8EE9-325CD336302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7" creationId="{49833EC1-FD67-4230-A802-D28514C1DC1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8" creationId="{4ADAFFF1-4F58-4AE0-9BF7-E953CAB64A0E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9" creationId="{7AE3872C-EC0E-4396-82A5-F4E6638B014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0" creationId="{6FC466E4-E83D-4CF4-BD0B-0E251C49442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1" creationId="{780016F8-3B3E-4D68-AAFF-14601332C8C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2" creationId="{2A725992-2833-44C7-B98E-3087DD83ABE8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3" creationId="{B1CDF123-3D51-4A55-B278-A464AE24452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4" creationId="{9B3DD3B3-3588-4B90-B96A-09E8262337F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5" creationId="{24B7CC1A-A764-44BC-9CC7-119FCF42A72C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6" creationId="{A6C62B93-209F-4ACE-B004-33906AAEC9D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7" creationId="{C7B54BFB-5565-435F-823F-1AD1F395388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8" creationId="{EEE0ED23-9AA6-40FB-9475-58330F4E703D}"/>
          </ac:grpSpMkLst>
        </pc:grpChg>
        <pc:cxnChg chg="add del mod">
          <ac:chgData name="이동건" userId="4ad090f6-dadd-4301-b5d0-883b88f508af" providerId="ADAL" clId="{6707EFFD-1D51-4E32-9A51-F971A166BFB0}" dt="2022-07-11T02:03:53.507" v="372" actId="478"/>
          <ac:cxnSpMkLst>
            <pc:docMk/>
            <pc:sldMk cId="73039331" sldId="12858"/>
            <ac:cxnSpMk id="51" creationId="{0AA2D31F-6280-4B77-A1D7-B789C9806C54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66" creationId="{8728DC26-6163-479C-9483-FC2C82D1CF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3" creationId="{79CB08DA-11D9-42C4-9BA8-F041DC00D5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7" creationId="{6BC5AB43-2F2E-4394-AA71-046F068F101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5" creationId="{5A81FCE7-5D39-4CAF-A452-16663D14802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6" creationId="{C9FF4ADD-8B78-41B9-AF00-D182934C6F40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39" creationId="{51E0F3D2-9C2A-4223-A05B-0EA10E692826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2" creationId="{0F717F46-496B-499E-9A8A-C6E920FAC9B5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3" creationId="{5F841411-4678-40A7-95E9-BE34A7A57117}"/>
          </ac:cxnSpMkLst>
        </pc:cxnChg>
        <pc:cxnChg chg="del">
          <ac:chgData name="이동건" userId="4ad090f6-dadd-4301-b5d0-883b88f508af" providerId="ADAL" clId="{6707EFFD-1D51-4E32-9A51-F971A166BFB0}" dt="2022-07-11T01:47:25.964" v="47" actId="478"/>
          <ac:cxnSpMkLst>
            <pc:docMk/>
            <pc:sldMk cId="73039331" sldId="12858"/>
            <ac:cxnSpMk id="265" creationId="{637AD3E9-D05F-48C8-9AC0-4F32866DDDD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7" creationId="{A66E9AB2-A487-42DC-800D-45703AC2021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8" creationId="{CC9F78C9-C819-4B52-9BA0-469BED2F808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74" creationId="{95289182-4B91-4DC0-9584-9F3DEB8160C4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2" creationId="{5758E9D7-0B31-43E3-A17E-CAA96A5FDB9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3" creationId="{CE2F4C4C-4EAC-4188-979C-9FDD9CF8973E}"/>
          </ac:cxnSpMkLst>
        </pc:cxnChg>
        <pc:cxnChg chg="del mod topLvl">
          <ac:chgData name="이동건" userId="4ad090f6-dadd-4301-b5d0-883b88f508af" providerId="ADAL" clId="{6707EFFD-1D51-4E32-9A51-F971A166BFB0}" dt="2022-07-11T01:54:57.944" v="152" actId="478"/>
          <ac:cxnSpMkLst>
            <pc:docMk/>
            <pc:sldMk cId="73039331" sldId="12858"/>
            <ac:cxnSpMk id="298" creationId="{6FAB83CF-86B1-4EB5-828B-EC9B7253C416}"/>
          </ac:cxnSpMkLst>
        </pc:cxnChg>
        <pc:cxnChg chg="del mod topLvl">
          <ac:chgData name="이동건" userId="4ad090f6-dadd-4301-b5d0-883b88f508af" providerId="ADAL" clId="{6707EFFD-1D51-4E32-9A51-F971A166BFB0}" dt="2022-07-11T01:54:57.418" v="151" actId="478"/>
          <ac:cxnSpMkLst>
            <pc:docMk/>
            <pc:sldMk cId="73039331" sldId="12858"/>
            <ac:cxnSpMk id="299" creationId="{C519EF76-20EB-43A0-B693-8F8BA67ADC3E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6" creationId="{91971D20-69AE-4109-9518-BCE416F2C411}"/>
          </ac:cxnSpMkLst>
        </pc:cxnChg>
        <pc:cxnChg chg="del mod topLvl">
          <ac:chgData name="이동건" userId="4ad090f6-dadd-4301-b5d0-883b88f508af" providerId="ADAL" clId="{6707EFFD-1D51-4E32-9A51-F971A166BFB0}" dt="2022-07-11T01:54:31.895" v="146" actId="478"/>
          <ac:cxnSpMkLst>
            <pc:docMk/>
            <pc:sldMk cId="73039331" sldId="12858"/>
            <ac:cxnSpMk id="307" creationId="{CF393436-996C-437A-AD93-2887BB3F72D4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8" creationId="{9238579F-9054-4373-AD7A-2B55B7864BD4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7" creationId="{383716DF-3374-4C89-9645-26585C395C58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9" creationId="{406417E8-7FBC-44B9-97D1-1626998FB3D7}"/>
          </ac:cxnSpMkLst>
        </pc:cxnChg>
        <pc:cxnChg chg="add mod or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85" creationId="{128EC183-6864-4E21-90A6-1538AEB1EE1A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89" creationId="{1B451889-2E64-4006-A859-F5280B2AF237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0" creationId="{20DCA83F-1173-4B9C-8D13-D564EEF5E736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6" creationId="{BA5D510A-C5AE-41B5-BFDF-42B7D96027A9}"/>
          </ac:cxnSpMkLst>
        </pc:cxnChg>
        <pc:cxnChg chg="del mod topLvl">
          <ac:chgData name="이동건" userId="4ad090f6-dadd-4301-b5d0-883b88f508af" providerId="ADAL" clId="{6707EFFD-1D51-4E32-9A51-F971A166BFB0}" dt="2022-07-11T01:52:47.450" v="140" actId="478"/>
          <ac:cxnSpMkLst>
            <pc:docMk/>
            <pc:sldMk cId="73039331" sldId="12858"/>
            <ac:cxnSpMk id="397" creationId="{9FD77290-41D7-4BD2-A055-707C546425A9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8" creationId="{AED60FFE-F364-4284-B661-7DC5B9D85E34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1" creationId="{C91D8EEF-7ECB-4D4B-8F6F-F08DC964CEE5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2" creationId="{30AACD5D-4BDE-4B75-ADAD-8AC21695AB6E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29" creationId="{065FAFAC-D713-485C-9041-4C02F84535CA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31" creationId="{348AF997-B96A-4581-A97C-C2299C1EE97D}"/>
          </ac:cxnSpMkLst>
        </pc:cxnChg>
        <pc:cxnChg chg="add mo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434" creationId="{F3C9761E-E438-4ED8-BC54-D34EA151DA53}"/>
          </ac:cxnSpMkLst>
        </pc:cxnChg>
        <pc:cxnChg chg="del">
          <ac:chgData name="이동건" userId="4ad090f6-dadd-4301-b5d0-883b88f508af" providerId="ADAL" clId="{6707EFFD-1D51-4E32-9A51-F971A166BFB0}" dt="2022-07-11T01:59:45.420" v="254" actId="478"/>
          <ac:cxnSpMkLst>
            <pc:docMk/>
            <pc:sldMk cId="73039331" sldId="12858"/>
            <ac:cxnSpMk id="440" creationId="{6E21C80C-F7AB-45DE-BBAA-16181D195074}"/>
          </ac:cxnSpMkLst>
        </pc:cxnChg>
        <pc:cxnChg chg="del">
          <ac:chgData name="이동건" userId="4ad090f6-dadd-4301-b5d0-883b88f508af" providerId="ADAL" clId="{6707EFFD-1D51-4E32-9A51-F971A166BFB0}" dt="2022-07-11T01:59:44.239" v="253" actId="478"/>
          <ac:cxnSpMkLst>
            <pc:docMk/>
            <pc:sldMk cId="73039331" sldId="12858"/>
            <ac:cxnSpMk id="441" creationId="{7E9A39A9-1BC5-4D23-BCB5-CB56BB4024A8}"/>
          </ac:cxnSpMkLst>
        </pc:cxnChg>
        <pc:cxnChg chg="del mod topLvl">
          <ac:chgData name="이동건" userId="4ad090f6-dadd-4301-b5d0-883b88f508af" providerId="ADAL" clId="{6707EFFD-1D51-4E32-9A51-F971A166BFB0}" dt="2022-07-11T01:59:53.996" v="259" actId="478"/>
          <ac:cxnSpMkLst>
            <pc:docMk/>
            <pc:sldMk cId="73039331" sldId="12858"/>
            <ac:cxnSpMk id="442" creationId="{FF8332D4-3DE2-4BA5-A529-02AC5C74707B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3" creationId="{99C9E694-B7D8-40A8-9AAA-F0740AEAF083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4" creationId="{85C32BD5-9909-4EAC-819E-081727FF42E7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5" creationId="{7779088D-AA9A-4F4F-8972-E245A30CBA37}"/>
          </ac:cxnSpMkLst>
        </pc:cxnChg>
        <pc:cxnChg chg="del mod topLvl">
          <ac:chgData name="이동건" userId="4ad090f6-dadd-4301-b5d0-883b88f508af" providerId="ADAL" clId="{6707EFFD-1D51-4E32-9A51-F971A166BFB0}" dt="2022-07-11T01:59:50.290" v="257" actId="478"/>
          <ac:cxnSpMkLst>
            <pc:docMk/>
            <pc:sldMk cId="73039331" sldId="12858"/>
            <ac:cxnSpMk id="446" creationId="{1DC02CCC-2EB7-4011-8002-5331371A63E5}"/>
          </ac:cxnSpMkLst>
        </pc:cxnChg>
        <pc:cxnChg chg="del mod topLvl">
          <ac:chgData name="이동건" userId="4ad090f6-dadd-4301-b5d0-883b88f508af" providerId="ADAL" clId="{6707EFFD-1D51-4E32-9A51-F971A166BFB0}" dt="2022-07-11T01:59:53.373" v="258" actId="478"/>
          <ac:cxnSpMkLst>
            <pc:docMk/>
            <pc:sldMk cId="73039331" sldId="12858"/>
            <ac:cxnSpMk id="447" creationId="{9BCF13E6-9FB9-4BB2-B2CE-AF930D6F8672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8" creationId="{52EC0859-8937-4EE6-8550-D4B37070ED0F}"/>
          </ac:cxnSpMkLst>
        </pc:cxnChg>
        <pc:cxnChg chg="add del mod topLvl">
          <ac:chgData name="이동건" userId="4ad090f6-dadd-4301-b5d0-883b88f508af" providerId="ADAL" clId="{6707EFFD-1D51-4E32-9A51-F971A166BFB0}" dt="2022-07-11T02:04:41.400" v="375" actId="1076"/>
          <ac:cxnSpMkLst>
            <pc:docMk/>
            <pc:sldMk cId="73039331" sldId="12858"/>
            <ac:cxnSpMk id="477" creationId="{0540CE92-0565-43BD-B332-4577EF60C40C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5" creationId="{0BB92145-CDC3-4D57-A017-396F1CF10370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6" creationId="{9988F6B7-1444-4890-B7D0-552EE3BE6633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7" creationId="{30337970-42E0-41CD-AC8B-72DE0B86A95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1" creationId="{CFC99D04-85D7-4B16-82EC-EEC63668C22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3" creationId="{966C07BD-8A1F-4D65-9A43-4800B3BEAB9E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0" creationId="{171EBB46-98E6-4A66-8A11-7CF3A90C4A1A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1" creationId="{B9D4B5E1-25F3-47CB-9CC3-0AA599B29E3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6" creationId="{C611C10B-ABE2-49E6-82A7-4D0B1492384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7" creationId="{D2910267-7B72-425A-A89D-CA4D7D390F0F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5" creationId="{C4D883E6-D6EA-44DD-B8F8-E36368D3E13C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8" creationId="{F4FDCFB0-A6B3-4202-954C-197D6A4EC28E}"/>
          </ac:cxnSpMkLst>
        </pc:cxnChg>
      </pc:sldChg>
      <pc:sldChg chg="addSp delSp modSp add modTransition">
        <pc:chgData name="이동건" userId="4ad090f6-dadd-4301-b5d0-883b88f508af" providerId="ADAL" clId="{6707EFFD-1D51-4E32-9A51-F971A166BFB0}" dt="2022-07-12T04:53:00.948" v="3232"/>
        <pc:sldMkLst>
          <pc:docMk/>
          <pc:sldMk cId="575429432" sldId="12859"/>
        </pc:sldMkLst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4" creationId="{C6841B50-D7AE-4191-80FA-1301A1E5C54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8" creationId="{FDD39843-DB3E-466B-B001-003CE07D68EE}"/>
          </ac:spMkLst>
        </pc:spChg>
        <pc:spChg chg="mod topLvl">
          <ac:chgData name="이동건" userId="4ad090f6-dadd-4301-b5d0-883b88f508af" providerId="ADAL" clId="{6707EFFD-1D51-4E32-9A51-F971A166BFB0}" dt="2022-07-12T02:01:14.197" v="2304" actId="165"/>
          <ac:spMkLst>
            <pc:docMk/>
            <pc:sldMk cId="575429432" sldId="12859"/>
            <ac:spMk id="14" creationId="{82CDE068-0D80-4590-8296-8A04066EA94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1" creationId="{65747051-FE56-4D9E-8F35-42EB7063FB93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38" creationId="{128471C2-B9EF-4EC3-BF22-04688A2E24D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0" creationId="{48D19981-14BF-44A2-8D32-57E56501722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1" creationId="{E8427860-65C7-46A1-B171-ED4ED8795E2C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4" creationId="{2CCA565C-83D9-458B-8440-84621A2BDEC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8" creationId="{77D6A8C3-8DBC-40FF-9B1C-E80EA0F6416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6" creationId="{0F31742A-1EF1-413F-A122-EEC5AFA476B2}"/>
          </ac:spMkLst>
        </pc:s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6" creationId="{001D9B32-509A-43AB-B869-1E02D4B11212}"/>
          </ac:grpSpMkLst>
        </pc:grpChg>
        <pc:grpChg chg="add del 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7" creationId="{221B2B9A-3C94-423C-A3DE-EEC61E7D9823}"/>
          </ac:grpSpMkLst>
        </pc:grpChg>
        <pc:grpChg chg="del mod topLvl">
          <ac:chgData name="이동건" userId="4ad090f6-dadd-4301-b5d0-883b88f508af" providerId="ADAL" clId="{6707EFFD-1D51-4E32-9A51-F971A166BFB0}" dt="2022-07-12T02:01:10.224" v="2302" actId="165"/>
          <ac:grpSpMkLst>
            <pc:docMk/>
            <pc:sldMk cId="575429432" sldId="12859"/>
            <ac:grpSpMk id="26" creationId="{BD001D4D-212F-4B50-B354-32CB23174261}"/>
          </ac:grpSpMkLst>
        </pc:grpChg>
        <pc:grpChg chg="del">
          <ac:chgData name="이동건" userId="4ad090f6-dadd-4301-b5d0-883b88f508af" providerId="ADAL" clId="{6707EFFD-1D51-4E32-9A51-F971A166BFB0}" dt="2022-07-12T02:01:10.034" v="2301" actId="165"/>
          <ac:grpSpMkLst>
            <pc:docMk/>
            <pc:sldMk cId="575429432" sldId="12859"/>
            <ac:grpSpMk id="42" creationId="{70802D25-E5F4-401B-9291-A770D3ACF01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33" creationId="{DF6D869C-0D83-4D77-8FF6-4A0FD98FAE2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41" creationId="{CD918682-5E27-4DE9-896E-36C9B984F27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51" creationId="{B2368863-A791-47C2-93B3-E15A1A9DDC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99" creationId="{FB67FFAF-8CCC-430A-BF3A-02F077146A4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4" creationId="{629A2439-F02B-4723-8960-125AB4936AC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9" creationId="{7FEFBAFD-BFAF-403E-A5A7-CA8EB2750A1B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4" creationId="{7E8D967A-B56D-4DED-9BB7-2586DEEE06C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9" creationId="{00A3120D-C6EE-4617-99D9-F34B28B83A5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4" creationId="{8A77F330-D48D-44A6-96E6-B7DF7B750CF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9" creationId="{0A944D1E-2002-4D6C-8B5D-525BFA06B5A3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34" creationId="{D6C3A90F-D33B-4F46-80B8-D2518F5182D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09" creationId="{0FD7A009-E9DE-448B-B1E0-C5AE0ABC5E34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4" creationId="{122A1594-4C37-464C-9388-49B0F9109CAF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9" creationId="{01BFA7ED-2EDC-458A-A3DE-672A69C974F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4" creationId="{48AC3932-E5D5-4B8D-A1F1-3A15F256CA0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9" creationId="{0AD12F6C-9988-4A66-8279-CB399DB5E0C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4" creationId="{C365E169-CFE9-48ED-95A1-F2DF02A6CC8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9" creationId="{A2985B0B-B36A-4872-82D6-6F0BDCA10B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4" creationId="{F2184F61-1F16-4CC0-82D1-7A1A82CFD10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9" creationId="{F294EE01-28B1-4D2C-9A8B-92FA48466F3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4" creationId="{92E0BDC2-91A7-4379-8C5D-D6391E8BD0C2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9" creationId="{C0E31AAE-A051-46B5-9343-48FBF75C956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64" creationId="{CA8E164A-3CF8-4DD6-A13A-4D2985183FF4}"/>
          </ac:grpSpMkLst>
        </pc:grp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37" creationId="{781745C0-ACF7-4DCE-A1E2-C438D58E485B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2" creationId="{F105A78A-A92A-4414-B5FE-E5CC0C6196E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4T00:50:49.104" v="6426"/>
        <pc:sldMkLst>
          <pc:docMk/>
          <pc:sldMk cId="707354081" sldId="12860"/>
        </pc:sldMkLst>
        <pc:spChg chg="add mod">
          <ac:chgData name="이동건" userId="4ad090f6-dadd-4301-b5d0-883b88f508af" providerId="ADAL" clId="{6707EFFD-1D51-4E32-9A51-F971A166BFB0}" dt="2022-07-12T02:49:46.836" v="3132" actId="1076"/>
          <ac:spMkLst>
            <pc:docMk/>
            <pc:sldMk cId="707354081" sldId="12860"/>
            <ac:spMk id="2" creationId="{7117C8E8-4CC0-49B6-84A2-CFFC20D7DF8C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" creationId="{43B1A4C3-AF68-4924-9C62-FDF2881272EC}"/>
          </ac:spMkLst>
        </pc:spChg>
        <pc:spChg chg="mod">
          <ac:chgData name="이동건" userId="4ad090f6-dadd-4301-b5d0-883b88f508af" providerId="ADAL" clId="{6707EFFD-1D51-4E32-9A51-F971A166BFB0}" dt="2022-07-12T02:49:41.920" v="3131" actId="20577"/>
          <ac:spMkLst>
            <pc:docMk/>
            <pc:sldMk cId="707354081" sldId="12860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9" creationId="{08E793CF-3408-4BB6-AA06-BAEDE17793CF}"/>
          </ac:spMkLst>
        </pc:spChg>
        <pc:spChg chg="add mod">
          <ac:chgData name="이동건" userId="4ad090f6-dadd-4301-b5d0-883b88f508af" providerId="ADAL" clId="{6707EFFD-1D51-4E32-9A51-F971A166BFB0}" dt="2022-07-11T05:56:59.498" v="1651" actId="207"/>
          <ac:spMkLst>
            <pc:docMk/>
            <pc:sldMk cId="707354081" sldId="12860"/>
            <ac:spMk id="21" creationId="{A5483741-A757-4745-8D53-33771ED73385}"/>
          </ac:spMkLst>
        </pc:spChg>
        <pc:spChg chg="add mod">
          <ac:chgData name="이동건" userId="4ad090f6-dadd-4301-b5d0-883b88f508af" providerId="ADAL" clId="{6707EFFD-1D51-4E32-9A51-F971A166BFB0}" dt="2022-07-11T05:57:10.171" v="1654" actId="1076"/>
          <ac:spMkLst>
            <pc:docMk/>
            <pc:sldMk cId="707354081" sldId="12860"/>
            <ac:spMk id="22" creationId="{8501CFCA-49FE-4E0D-812E-4BF9209080D4}"/>
          </ac:spMkLst>
        </pc:spChg>
        <pc:spChg chg="del">
          <ac:chgData name="이동건" userId="4ad090f6-dadd-4301-b5d0-883b88f508af" providerId="ADAL" clId="{6707EFFD-1D51-4E32-9A51-F971A166BFB0}" dt="2022-07-11T01:59:12.143" v="247" actId="478"/>
          <ac:spMkLst>
            <pc:docMk/>
            <pc:sldMk cId="707354081" sldId="12860"/>
            <ac:spMk id="38" creationId="{7B656928-08D7-4D2F-B8C3-19472E78EF7B}"/>
          </ac:spMkLst>
        </pc:spChg>
        <pc:spChg chg="add mod or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8" creationId="{A7644283-46AB-4363-A3C3-D71DDEA263D5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42" creationId="{63B12DFE-E941-4797-AEF2-F227FCF32C4E}"/>
          </ac:spMkLst>
        </pc:spChg>
        <pc:spChg chg="add del mod topLvl">
          <ac:chgData name="이동건" userId="4ad090f6-dadd-4301-b5d0-883b88f508af" providerId="ADAL" clId="{6707EFFD-1D51-4E32-9A51-F971A166BFB0}" dt="2022-07-11T05:54:06.396" v="1581" actId="478"/>
          <ac:spMkLst>
            <pc:docMk/>
            <pc:sldMk cId="707354081" sldId="12860"/>
            <ac:spMk id="52" creationId="{6A5B5B22-E3F1-4FE1-B01E-83DDEE7FB5BA}"/>
          </ac:spMkLst>
        </pc:spChg>
        <pc:spChg chg="add del mod">
          <ac:chgData name="이동건" userId="4ad090f6-dadd-4301-b5d0-883b88f508af" providerId="ADAL" clId="{6707EFFD-1D51-4E32-9A51-F971A166BFB0}" dt="2022-07-11T05:44:13.240" v="1277" actId="478"/>
          <ac:spMkLst>
            <pc:docMk/>
            <pc:sldMk cId="707354081" sldId="12860"/>
            <ac:spMk id="59" creationId="{A20C7C5C-152C-4B1D-BAE7-2D4CA96EE615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60" creationId="{08CC342F-CBDB-4966-B2FD-4EE50E79374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74" creationId="{D5C5D6D4-A206-408B-B8C3-65E2183B316E}"/>
          </ac:spMkLst>
        </pc:spChg>
        <pc:spChg chg="add del mod">
          <ac:chgData name="이동건" userId="4ad090f6-dadd-4301-b5d0-883b88f508af" providerId="ADAL" clId="{6707EFFD-1D51-4E32-9A51-F971A166BFB0}" dt="2022-07-11T05:47:45.113" v="1375" actId="478"/>
          <ac:spMkLst>
            <pc:docMk/>
            <pc:sldMk cId="707354081" sldId="12860"/>
            <ac:spMk id="75" creationId="{EA00E466-9464-4F69-A7A0-92B908FF7C7C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95" creationId="{BDE4622A-3D07-48E6-ADB2-66F194CAB042}"/>
          </ac:spMkLst>
        </pc:spChg>
        <pc:spChg chg="add mod">
          <ac:chgData name="이동건" userId="4ad090f6-dadd-4301-b5d0-883b88f508af" providerId="ADAL" clId="{6707EFFD-1D51-4E32-9A51-F971A166BFB0}" dt="2022-07-11T07:51:53.098" v="1704" actId="1076"/>
          <ac:spMkLst>
            <pc:docMk/>
            <pc:sldMk cId="707354081" sldId="12860"/>
            <ac:spMk id="96" creationId="{D1FFD6E1-F349-45C9-8B60-2ADBC9592F1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99" creationId="{19C9B6D6-33EC-43D8-9EA7-FA4C22E16653}"/>
          </ac:spMkLst>
        </pc:spChg>
        <pc:spChg chg="mod or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2" creationId="{6339A83B-DE88-483B-9E32-6455100800C0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3" creationId="{AE677B73-68E8-4A51-9C50-5DC556A7064A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6" creationId="{6A12C521-61E5-4C87-960A-1ECD882B8CBF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9" creationId="{85A573CD-568E-4C23-A6C1-E32733AF6C53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0" creationId="{2FB1BAA0-0773-41C6-8D2E-6E3A3A83342D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1" creationId="{E1E28ED6-2A74-40AC-91B9-8B1ACCC360B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5" creationId="{892C46A2-E4AA-48E9-B4A4-C5CF8A742240}"/>
          </ac:spMkLst>
        </pc:spChg>
        <pc:spChg chg="add 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6" creationId="{4CC0301A-C6F5-4084-A917-EC83A46602A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29" creationId="{60E81FE5-6A1B-4841-A443-A21CC707F02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0" creationId="{5C5DC5C2-3E46-4492-898D-58B88000F7A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1" creationId="{FDBE9909-6A23-481F-A0BD-C507F6BA533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2" creationId="{88B79B58-8B23-4FED-A681-CF9FB9516CBB}"/>
          </ac:spMkLst>
        </pc:spChg>
        <pc:spChg chg="add del mod">
          <ac:chgData name="이동건" userId="4ad090f6-dadd-4301-b5d0-883b88f508af" providerId="ADAL" clId="{6707EFFD-1D51-4E32-9A51-F971A166BFB0}" dt="2022-07-11T08:02:14.273" v="1888" actId="478"/>
          <ac:spMkLst>
            <pc:docMk/>
            <pc:sldMk cId="707354081" sldId="12860"/>
            <ac:spMk id="133" creationId="{6C794F6C-BA9A-4EF1-8AA9-8887ED48F41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5" creationId="{56B24BB7-29EF-487C-8E34-46A53544E23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6" creationId="{4E2516DF-0778-42F6-85EC-69A2942AE0D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8" creationId="{AE6EF109-A4FB-4E69-B497-20AB88E6CB9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79" creationId="{05CB0F69-1A29-40EF-AD69-F9048326BEEA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0" creationId="{E1362FF1-ED3E-4150-8758-D8CEF240A22F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4" creationId="{C5168847-84EC-4C50-B737-17EDFB87A9F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5" creationId="{A74D371F-A595-45BB-9A46-C2140D49923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6" creationId="{BEF4115F-2C4D-4392-8965-D83A40E06D4C}"/>
          </ac:spMkLst>
        </pc:spChg>
        <pc:spChg chg="mod">
          <ac:chgData name="이동건" userId="4ad090f6-dadd-4301-b5d0-883b88f508af" providerId="ADAL" clId="{6707EFFD-1D51-4E32-9A51-F971A166BFB0}" dt="2022-07-11T05:46:47.447" v="1330" actId="1076"/>
          <ac:spMkLst>
            <pc:docMk/>
            <pc:sldMk cId="707354081" sldId="12860"/>
            <ac:spMk id="287" creationId="{F0FAA927-F577-4B7D-B9A4-CF2A3F59AA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9" creationId="{5847E63C-60A6-4F0A-86F9-F4D1FF02F1CB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0" creationId="{BA4F811F-3D21-49F8-A8AB-093F467F036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2" creationId="{875C8319-48C0-43C3-B03B-ACD7489226B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3" creationId="{267D8A42-3407-4187-B9D0-4B943F9AEF05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4" creationId="{85949D19-9019-4F7B-BFA6-7ED9138F7A7C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0" creationId="{BE6634AA-3E74-48BA-8A8C-16E17864ADBB}"/>
          </ac:spMkLst>
        </pc:spChg>
        <pc:spChg chg="mod">
          <ac:chgData name="이동건" userId="4ad090f6-dadd-4301-b5d0-883b88f508af" providerId="ADAL" clId="{6707EFFD-1D51-4E32-9A51-F971A166BFB0}" dt="2022-07-11T05:46:34.441" v="1321" actId="1076"/>
          <ac:spMkLst>
            <pc:docMk/>
            <pc:sldMk cId="707354081" sldId="12860"/>
            <ac:spMk id="301" creationId="{FDB81795-8335-4504-B018-42EE1D9A95E1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2" creationId="{5CBFE8E5-9C99-421E-8C11-02D97758771C}"/>
          </ac:spMkLst>
        </pc:spChg>
        <pc:spChg chg="mod">
          <ac:chgData name="이동건" userId="4ad090f6-dadd-4301-b5d0-883b88f508af" providerId="ADAL" clId="{6707EFFD-1D51-4E32-9A51-F971A166BFB0}" dt="2022-07-11T05:46:51.512" v="1333" actId="1076"/>
          <ac:spMkLst>
            <pc:docMk/>
            <pc:sldMk cId="707354081" sldId="12860"/>
            <ac:spMk id="303" creationId="{C61E8B3F-A609-45C6-BE92-5361E88CECB0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74" creationId="{6B315115-E78D-4AD5-83DF-9BB72EEE4C57}"/>
          </ac:spMkLst>
        </pc:spChg>
        <pc:spChg chg="mod">
          <ac:chgData name="이동건" userId="4ad090f6-dadd-4301-b5d0-883b88f508af" providerId="ADAL" clId="{6707EFFD-1D51-4E32-9A51-F971A166BFB0}" dt="2022-07-11T08:04:54.691" v="1935" actId="1076"/>
          <ac:spMkLst>
            <pc:docMk/>
            <pc:sldMk cId="707354081" sldId="12860"/>
            <ac:spMk id="375" creationId="{B848FFC0-7523-41FA-B36A-83C77BE7556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0" creationId="{8E85D045-98C5-4DAC-BB0B-228D02EE7D0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1" creationId="{8BB97498-D1C6-4C87-99F5-994BA8A5E00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2" creationId="{BA029973-E4A3-4993-ABBC-75AEB4DB97D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3" creationId="{84350A10-1E64-4EA5-8686-6647E4D9704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4" creationId="{0D925CED-385C-4877-9A86-1F9A8BDB8671}"/>
          </ac:spMkLst>
        </pc:spChg>
        <pc:spChg chg="mod">
          <ac:chgData name="이동건" userId="4ad090f6-dadd-4301-b5d0-883b88f508af" providerId="ADAL" clId="{6707EFFD-1D51-4E32-9A51-F971A166BFB0}" dt="2022-07-11T08:04:47.217" v="1933" actId="20577"/>
          <ac:spMkLst>
            <pc:docMk/>
            <pc:sldMk cId="707354081" sldId="12860"/>
            <ac:spMk id="432" creationId="{9C64D038-9C44-4E25-81F9-0D246C3C8F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433" creationId="{571D5673-7E75-4BAE-9CD7-F5F78C2E04B0}"/>
          </ac:spMkLst>
        </pc:spChg>
        <pc:spChg chg="del mod">
          <ac:chgData name="이동건" userId="4ad090f6-dadd-4301-b5d0-883b88f508af" providerId="ADAL" clId="{6707EFFD-1D51-4E32-9A51-F971A166BFB0}" dt="2022-07-12T02:49:33.378" v="3101" actId="478"/>
          <ac:spMkLst>
            <pc:docMk/>
            <pc:sldMk cId="707354081" sldId="12860"/>
            <ac:spMk id="478" creationId="{7EC134AA-27D9-4857-8ABD-9FF831112AB6}"/>
          </ac:spMkLst>
        </pc:spChg>
        <pc:grpChg chg="add del mod">
          <ac:chgData name="이동건" userId="4ad090f6-dadd-4301-b5d0-883b88f508af" providerId="ADAL" clId="{6707EFFD-1D51-4E32-9A51-F971A166BFB0}" dt="2022-07-11T05:48:50.940" v="1387" actId="165"/>
          <ac:grpSpMkLst>
            <pc:docMk/>
            <pc:sldMk cId="707354081" sldId="12860"/>
            <ac:grpSpMk id="26" creationId="{A400FA1A-A3C3-4BF4-8A42-BCDD369C73B1}"/>
          </ac:grpSpMkLst>
        </pc:grpChg>
        <pc:grpChg chg="mod">
          <ac:chgData name="이동건" userId="4ad090f6-dadd-4301-b5d0-883b88f508af" providerId="ADAL" clId="{6707EFFD-1D51-4E32-9A51-F971A166BFB0}" dt="2022-07-11T08:04:52.480" v="1934" actId="6549"/>
          <ac:grpSpMkLst>
            <pc:docMk/>
            <pc:sldMk cId="707354081" sldId="12860"/>
            <ac:grpSpMk id="34" creationId="{DA746B58-31D8-4189-94F8-CB477C631C21}"/>
          </ac:grpSpMkLst>
        </pc:grpChg>
        <pc:grpChg chg="mod">
          <ac:chgData name="이동건" userId="4ad090f6-dadd-4301-b5d0-883b88f508af" providerId="ADAL" clId="{6707EFFD-1D51-4E32-9A51-F971A166BFB0}" dt="2022-07-11T05:46:57.989" v="1334" actId="1076"/>
          <ac:grpSpMkLst>
            <pc:docMk/>
            <pc:sldMk cId="707354081" sldId="12860"/>
            <ac:grpSpMk id="36" creationId="{04B61432-719C-4964-A237-27CC7FDE2996}"/>
          </ac:grpSpMkLst>
        </pc:grpChg>
        <pc:grpChg chg="del">
          <ac:chgData name="이동건" userId="4ad090f6-dadd-4301-b5d0-883b88f508af" providerId="ADAL" clId="{6707EFFD-1D51-4E32-9A51-F971A166BFB0}" dt="2022-07-11T01:59:12.143" v="247" actId="478"/>
          <ac:grpSpMkLst>
            <pc:docMk/>
            <pc:sldMk cId="707354081" sldId="12860"/>
            <ac:grpSpMk id="37" creationId="{34B88885-B119-433A-B056-B643F1177795}"/>
          </ac:grpSpMkLst>
        </pc:grpChg>
        <pc:grpChg chg="add mod">
          <ac:chgData name="이동건" userId="4ad090f6-dadd-4301-b5d0-883b88f508af" providerId="ADAL" clId="{6707EFFD-1D51-4E32-9A51-F971A166BFB0}" dt="2022-07-11T05:56:09.925" v="1634" actId="164"/>
          <ac:grpSpMkLst>
            <pc:docMk/>
            <pc:sldMk cId="707354081" sldId="12860"/>
            <ac:grpSpMk id="39" creationId="{4449C99F-B19B-4CFC-A652-277013C4E89B}"/>
          </ac:grpSpMkLst>
        </pc:grpChg>
        <pc:grpChg chg="add mod">
          <ac:chgData name="이동건" userId="4ad090f6-dadd-4301-b5d0-883b88f508af" providerId="ADAL" clId="{6707EFFD-1D51-4E32-9A51-F971A166BFB0}" dt="2022-07-11T08:28:42.868" v="2245" actId="1076"/>
          <ac:grpSpMkLst>
            <pc:docMk/>
            <pc:sldMk cId="707354081" sldId="12860"/>
            <ac:grpSpMk id="45" creationId="{79A82E2A-19A9-483E-BD4F-EC020FED5A8D}"/>
          </ac:grpSpMkLst>
        </pc:grpChg>
        <pc:grpChg chg="add del mod">
          <ac:chgData name="이동건" userId="4ad090f6-dadd-4301-b5d0-883b88f508af" providerId="ADAL" clId="{6707EFFD-1D51-4E32-9A51-F971A166BFB0}" dt="2022-07-11T05:58:18.744" v="1679" actId="165"/>
          <ac:grpSpMkLst>
            <pc:docMk/>
            <pc:sldMk cId="707354081" sldId="12860"/>
            <ac:grpSpMk id="46" creationId="{B30C85F8-DBAE-4A31-A639-9A6B93F60881}"/>
          </ac:grpSpMkLst>
        </pc:grpChg>
        <pc:grpChg chg="add del mod">
          <ac:chgData name="이동건" userId="4ad090f6-dadd-4301-b5d0-883b88f508af" providerId="ADAL" clId="{6707EFFD-1D51-4E32-9A51-F971A166BFB0}" dt="2022-07-11T05:59:05.547" v="1688" actId="165"/>
          <ac:grpSpMkLst>
            <pc:docMk/>
            <pc:sldMk cId="707354081" sldId="12860"/>
            <ac:grpSpMk id="47" creationId="{56F99D9B-FA13-49F6-8D47-383944875C8F}"/>
          </ac:grpSpMkLst>
        </pc:grpChg>
        <pc:grpChg chg="add del mod">
          <ac:chgData name="이동건" userId="4ad090f6-dadd-4301-b5d0-883b88f508af" providerId="ADAL" clId="{6707EFFD-1D51-4E32-9A51-F971A166BFB0}" dt="2022-07-11T05:57:17.966" v="1656" actId="165"/>
          <ac:grpSpMkLst>
            <pc:docMk/>
            <pc:sldMk cId="707354081" sldId="12860"/>
            <ac:grpSpMk id="101" creationId="{1DB98FD4-CE69-417F-8D5C-3B2B3F1C8928}"/>
          </ac:grpSpMkLst>
        </pc:grpChg>
        <pc:grpChg chg="del mod topLvl">
          <ac:chgData name="이동건" userId="4ad090f6-dadd-4301-b5d0-883b88f508af" providerId="ADAL" clId="{6707EFFD-1D51-4E32-9A51-F971A166BFB0}" dt="2022-07-11T05:57:18.166" v="1657" actId="165"/>
          <ac:grpSpMkLst>
            <pc:docMk/>
            <pc:sldMk cId="707354081" sldId="12860"/>
            <ac:grpSpMk id="108" creationId="{40E4CE50-6866-4416-B9CA-F7FC55EA8A7F}"/>
          </ac:grpSpMkLst>
        </pc:grpChg>
        <pc:cxnChg chg="add mod topLvl">
          <ac:chgData name="이동건" userId="4ad090f6-dadd-4301-b5d0-883b88f508af" providerId="ADAL" clId="{6707EFFD-1D51-4E32-9A51-F971A166BFB0}" dt="2022-07-11T05:54:21.797" v="1585" actId="164"/>
          <ac:cxnSpMkLst>
            <pc:docMk/>
            <pc:sldMk cId="707354081" sldId="12860"/>
            <ac:cxnSpMk id="24" creationId="{78704ADC-A145-485F-943D-480D7477F87F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3" creationId="{BDE9FA48-6A73-4276-80E1-832EA87015FE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6" creationId="{26691DF3-BE1B-420E-A164-B03F2FD0FC87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68" creationId="{18C0B305-DCE6-43A7-A28D-2E17A9A0558D}"/>
          </ac:cxnSpMkLst>
        </pc:cxnChg>
        <pc:cxnChg chg="add mod topLvl">
          <ac:chgData name="이동건" userId="4ad090f6-dadd-4301-b5d0-883b88f508af" providerId="ADAL" clId="{6707EFFD-1D51-4E32-9A51-F971A166BFB0}" dt="2022-07-11T05:54:32.221" v="1588" actId="14100"/>
          <ac:cxnSpMkLst>
            <pc:docMk/>
            <pc:sldMk cId="707354081" sldId="12860"/>
            <ac:cxnSpMk id="78" creationId="{60B87187-B193-4563-9320-F208AEDD20E9}"/>
          </ac:cxnSpMkLst>
        </pc:cxnChg>
        <pc:cxnChg chg="add mod">
          <ac:chgData name="이동건" userId="4ad090f6-dadd-4301-b5d0-883b88f508af" providerId="ADAL" clId="{6707EFFD-1D51-4E32-9A51-F971A166BFB0}" dt="2022-07-11T07:51:50.966" v="1703" actId="14100"/>
          <ac:cxnSpMkLst>
            <pc:docMk/>
            <pc:sldMk cId="707354081" sldId="12860"/>
            <ac:cxnSpMk id="83" creationId="{0933771B-AFD9-496A-838B-DA90466149CF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4" creationId="{E9694EDC-1140-4561-BA70-BA05275DD391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5" creationId="{7E007DF4-17DB-4052-BC42-1A6A19913A63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7" creationId="{9DDA5854-909B-484A-AD96-530F0AABB2BE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2" creationId="{A3EA147A-2BBA-4B9D-9118-0D8F15EDF0C2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3" creationId="{00CF0122-36A6-4307-812D-2DE3CCFF9180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4" creationId="{857C37D5-4ACB-4ECB-A66A-9CAD8C35CCD7}"/>
          </ac:cxnSpMkLst>
        </pc:cxnChg>
        <pc:cxnChg chg="add mod or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9" creationId="{56D36C92-0439-4F04-9431-B9B58B8C583A}"/>
          </ac:cxnSpMkLst>
        </pc:cxnChg>
        <pc:cxnChg chg="add mo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24" creationId="{C4BE9582-1C5C-4B5C-A73A-1E28AC518249}"/>
          </ac:cxnSpMkLst>
        </pc:cxnChg>
        <pc:cxnChg chg="add del mod">
          <ac:chgData name="이동건" userId="4ad090f6-dadd-4301-b5d0-883b88f508af" providerId="ADAL" clId="{6707EFFD-1D51-4E32-9A51-F971A166BFB0}" dt="2022-07-11T08:02:14.273" v="1888" actId="478"/>
          <ac:cxnSpMkLst>
            <pc:docMk/>
            <pc:sldMk cId="707354081" sldId="12860"/>
            <ac:cxnSpMk id="134" creationId="{8BD75418-CC6C-4217-8E51-3657F2EA759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2T02:53:57.473" v="3160" actId="207"/>
        <pc:sldMkLst>
          <pc:docMk/>
          <pc:sldMk cId="2145338323" sldId="12861"/>
        </pc:sldMkLst>
        <pc:spChg chg="mod">
          <ac:chgData name="이동건" userId="4ad090f6-dadd-4301-b5d0-883b88f508af" providerId="ADAL" clId="{6707EFFD-1D51-4E32-9A51-F971A166BFB0}" dt="2022-07-12T02:50:02.807" v="3155" actId="20577"/>
          <ac:spMkLst>
            <pc:docMk/>
            <pc:sldMk cId="2145338323" sldId="12861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2T02:51:03.050" v="3158" actId="478"/>
          <ac:spMkLst>
            <pc:docMk/>
            <pc:sldMk cId="2145338323" sldId="12861"/>
            <ac:spMk id="109" creationId="{0E132CDC-4A2B-4D0E-BA35-C780A3DBA0A2}"/>
          </ac:spMkLst>
        </pc:spChg>
        <pc:spChg chg="mod">
          <ac:chgData name="이동건" userId="4ad090f6-dadd-4301-b5d0-883b88f508af" providerId="ADAL" clId="{6707EFFD-1D51-4E32-9A51-F971A166BFB0}" dt="2022-07-12T02:53:57.473" v="3160" actId="207"/>
          <ac:spMkLst>
            <pc:docMk/>
            <pc:sldMk cId="2145338323" sldId="12861"/>
            <ac:spMk id="692" creationId="{450931C4-7BB5-4172-8CAF-B939AD4716DA}"/>
          </ac:spMkLst>
        </pc:spChg>
        <pc:spChg chg="mod">
          <ac:chgData name="이동건" userId="4ad090f6-dadd-4301-b5d0-883b88f508af" providerId="ADAL" clId="{6707EFFD-1D51-4E32-9A51-F971A166BFB0}" dt="2022-07-12T02:53:53.461" v="3159" actId="207"/>
          <ac:spMkLst>
            <pc:docMk/>
            <pc:sldMk cId="2145338323" sldId="12861"/>
            <ac:spMk id="693" creationId="{41B67BFB-4B80-4A09-8EF4-131A30C87335}"/>
          </ac:spMkLst>
        </pc:spChg>
      </pc:sldChg>
      <pc:sldChg chg="addSp delSp modSp add del">
        <pc:chgData name="이동건" userId="4ad090f6-dadd-4301-b5d0-883b88f508af" providerId="ADAL" clId="{6707EFFD-1D51-4E32-9A51-F971A166BFB0}" dt="2022-07-12T04:52:11.607" v="3204" actId="2696"/>
        <pc:sldMkLst>
          <pc:docMk/>
          <pc:sldMk cId="1386435300" sldId="12862"/>
        </pc:sldMkLst>
        <pc:spChg chg="mod">
          <ac:chgData name="이동건" userId="4ad090f6-dadd-4301-b5d0-883b88f508af" providerId="ADAL" clId="{6707EFFD-1D51-4E32-9A51-F971A166BFB0}" dt="2022-07-12T02:29:47.456" v="2866" actId="20577"/>
          <ac:spMkLst>
            <pc:docMk/>
            <pc:sldMk cId="1386435300" sldId="12862"/>
            <ac:spMk id="2" creationId="{7117C8E8-4CC0-49B6-84A2-CFFC20D7DF8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7" creationId="{F171105E-8342-441F-8461-F8B9C3EE148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8" creationId="{A4A5F3FB-A2C2-4C2A-BA3D-E0072FCADED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9" creationId="{40D9AB5F-1E76-4480-B71D-2B8605C5A16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181" creationId="{79DE5421-B978-4854-B4CD-801AE039AFE8}"/>
          </ac:spMkLst>
        </pc:spChg>
        <pc:spChg chg="add mod">
          <ac:chgData name="이동건" userId="4ad090f6-dadd-4301-b5d0-883b88f508af" providerId="ADAL" clId="{6707EFFD-1D51-4E32-9A51-F971A166BFB0}" dt="2022-07-12T01:57:46.039" v="2296" actId="20577"/>
          <ac:spMkLst>
            <pc:docMk/>
            <pc:sldMk cId="1386435300" sldId="12862"/>
            <ac:spMk id="182" creationId="{5CC1A5FA-3534-411F-B80E-D325735F3A77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3" creationId="{FDD217B7-6BF7-4B98-9EF4-1308C66E05A6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4" creationId="{8F50BA55-1467-46AF-90D5-5AADAF330043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5" creationId="{1E319DE0-04FD-4215-BBE8-1E7C4AF7DECF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6" creationId="{B93F3F69-CCC4-4EB0-B870-EA8F10B23E0C}"/>
          </ac:spMkLst>
        </pc:spChg>
        <pc:spChg chg="add del">
          <ac:chgData name="이동건" userId="4ad090f6-dadd-4301-b5d0-883b88f508af" providerId="ADAL" clId="{6707EFFD-1D51-4E32-9A51-F971A166BFB0}" dt="2022-07-12T01:58:49.572" v="2297" actId="478"/>
          <ac:spMkLst>
            <pc:docMk/>
            <pc:sldMk cId="1386435300" sldId="12862"/>
            <ac:spMk id="187" creationId="{83B4E488-DFF7-4E91-9F6C-BB189372982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8" creationId="{C0CBA5F4-EB27-42F9-9D36-9823D74DCFD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9" creationId="{E03BB0F2-DD53-401F-9C9D-275B4AD3B024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54" creationId="{56F64390-AC53-42D6-9E87-5E2531CDFAE7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65" creationId="{D64430AA-FBD8-411E-9659-7094B6004D7D}"/>
          </ac:spMkLst>
        </pc:spChg>
        <pc:spChg chg="add mod">
          <ac:chgData name="이동건" userId="4ad090f6-dadd-4301-b5d0-883b88f508af" providerId="ADAL" clId="{6707EFFD-1D51-4E32-9A51-F971A166BFB0}" dt="2022-07-12T02:26:24.764" v="2532" actId="1076"/>
          <ac:spMkLst>
            <pc:docMk/>
            <pc:sldMk cId="1386435300" sldId="12862"/>
            <ac:spMk id="366" creationId="{78A6B4C1-BC62-47E7-8C44-1962BE0467D0}"/>
          </ac:spMkLst>
        </pc:spChg>
        <pc:spChg chg="add mod">
          <ac:chgData name="이동건" userId="4ad090f6-dadd-4301-b5d0-883b88f508af" providerId="ADAL" clId="{6707EFFD-1D51-4E32-9A51-F971A166BFB0}" dt="2022-07-12T02:26:35.483" v="2534" actId="1076"/>
          <ac:spMkLst>
            <pc:docMk/>
            <pc:sldMk cId="1386435300" sldId="12862"/>
            <ac:spMk id="367" creationId="{6370293A-D563-4A72-B8AC-CA2157EB57D7}"/>
          </ac:spMkLst>
        </pc:spChg>
        <pc:spChg chg="add mod">
          <ac:chgData name="이동건" userId="4ad090f6-dadd-4301-b5d0-883b88f508af" providerId="ADAL" clId="{6707EFFD-1D51-4E32-9A51-F971A166BFB0}" dt="2022-07-12T02:26:47.949" v="2539" actId="1076"/>
          <ac:spMkLst>
            <pc:docMk/>
            <pc:sldMk cId="1386435300" sldId="12862"/>
            <ac:spMk id="368" creationId="{31BE39ED-57C9-4A1C-A11B-F808F0D53AFB}"/>
          </ac:spMkLst>
        </pc:spChg>
        <pc:spChg chg="add del mod">
          <ac:chgData name="이동건" userId="4ad090f6-dadd-4301-b5d0-883b88f508af" providerId="ADAL" clId="{6707EFFD-1D51-4E32-9A51-F971A166BFB0}" dt="2022-07-12T04:50:02.016" v="3200" actId="478"/>
          <ac:spMkLst>
            <pc:docMk/>
            <pc:sldMk cId="1386435300" sldId="12862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4" creationId="{DA746B58-31D8-4189-94F8-CB477C631C21}"/>
          </ac:grpSpMkLst>
        </pc:gr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2T02:13:54.601" v="2436" actId="165"/>
          <ac:grpSpMkLst>
            <pc:docMk/>
            <pc:sldMk cId="1386435300" sldId="12862"/>
            <ac:grpSpMk id="40" creationId="{BD4F7544-3AB9-4EE1-94FC-3DD394EB8809}"/>
          </ac:grpSpMkLst>
        </pc:grpChg>
        <pc:grpChg chg="add mod">
          <ac:chgData name="이동건" userId="4ad090f6-dadd-4301-b5d0-883b88f508af" providerId="ADAL" clId="{6707EFFD-1D51-4E32-9A51-F971A166BFB0}" dt="2022-07-11T23:30:02.593" v="2249" actId="1076"/>
          <ac:grpSpMkLst>
            <pc:docMk/>
            <pc:sldMk cId="1386435300" sldId="12862"/>
            <ac:grpSpMk id="51" creationId="{A0D1CF52-0572-44CE-B032-1783574442E6}"/>
          </ac:grpSpMkLst>
        </pc:grpChg>
        <pc:grpChg chg="add del mod">
          <ac:chgData name="이동건" userId="4ad090f6-dadd-4301-b5d0-883b88f508af" providerId="ADAL" clId="{6707EFFD-1D51-4E32-9A51-F971A166BFB0}" dt="2022-07-12T04:17:54.778" v="3198" actId="478"/>
          <ac:grpSpMkLst>
            <pc:docMk/>
            <pc:sldMk cId="1386435300" sldId="12862"/>
            <ac:grpSpMk id="188" creationId="{77874288-7972-4D4C-8D27-5C5D6FC3C024}"/>
          </ac:grpSpMkLst>
        </pc:grpChg>
        <pc:grpChg chg="add">
          <ac:chgData name="이동건" userId="4ad090f6-dadd-4301-b5d0-883b88f508af" providerId="ADAL" clId="{6707EFFD-1D51-4E32-9A51-F971A166BFB0}" dt="2022-07-12T04:17:55.356" v="3199"/>
          <ac:grpSpMkLst>
            <pc:docMk/>
            <pc:sldMk cId="1386435300" sldId="12862"/>
            <ac:grpSpMk id="376" creationId="{5AEDA360-7C5B-4001-84FD-3649EA2B482F}"/>
          </ac:grpSpMkLst>
        </pc:grpChg>
        <pc:cxnChg chg="add mod">
          <ac:chgData name="이동건" userId="4ad090f6-dadd-4301-b5d0-883b88f508af" providerId="ADAL" clId="{6707EFFD-1D51-4E32-9A51-F971A166BFB0}" dt="2022-07-12T02:26:45.304" v="2538" actId="14100"/>
          <ac:cxnSpMkLst>
            <pc:docMk/>
            <pc:sldMk cId="1386435300" sldId="12862"/>
            <ac:cxnSpMk id="4" creationId="{83C82E44-F9DE-4174-A550-54377E9A4936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18" creationId="{54362170-CAC3-49CF-B16A-6FD775AA8D5A}"/>
          </ac:cxnSpMkLst>
        </pc:cxnChg>
        <pc:cxnChg chg="add mod">
          <ac:chgData name="이동건" userId="4ad090f6-dadd-4301-b5d0-883b88f508af" providerId="ADAL" clId="{6707EFFD-1D51-4E32-9A51-F971A166BFB0}" dt="2022-07-12T01:54:04.509" v="2257" actId="208"/>
          <ac:cxnSpMkLst>
            <pc:docMk/>
            <pc:sldMk cId="1386435300" sldId="12862"/>
            <ac:cxnSpMk id="175" creationId="{B85D5407-4AB1-4D77-A65F-0FD29583A592}"/>
          </ac:cxnSpMkLst>
        </pc:cxnChg>
        <pc:cxnChg chg="add del mod or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4" creationId="{7C380F6E-9F0F-4693-9171-AC23D6E9B1C1}"/>
          </ac:cxnSpMkLst>
        </pc:cxnChg>
        <pc:cxnChg chg="add del mod">
          <ac:chgData name="이동건" userId="4ad090f6-dadd-4301-b5d0-883b88f508af" providerId="ADAL" clId="{6707EFFD-1D51-4E32-9A51-F971A166BFB0}" dt="2022-07-12T02:02:15.360" v="2333" actId="478"/>
          <ac:cxnSpMkLst>
            <pc:docMk/>
            <pc:sldMk cId="1386435300" sldId="12862"/>
            <ac:cxnSpMk id="335" creationId="{D0FBC025-2A52-4E2A-B85E-310DF9141EAA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6" creationId="{D9CE197B-4262-4F27-9B7D-E9F1C4D28C49}"/>
          </ac:cxnSpMkLst>
        </pc:cxnChg>
        <pc:cxnChg chg="add del mod or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7" creationId="{9A2CDF31-1817-43CA-8778-24261E249786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0" creationId="{C42D193E-3923-40B5-BB3F-F5B8CE9E3137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1" creationId="{648BA71C-5DE3-4C7E-B0EF-9B328E69FDBC}"/>
          </ac:cxnSpMkLst>
        </pc:cxnChg>
        <pc:cxnChg chg="add del mod">
          <ac:chgData name="이동건" userId="4ad090f6-dadd-4301-b5d0-883b88f508af" providerId="ADAL" clId="{6707EFFD-1D51-4E32-9A51-F971A166BFB0}" dt="2022-07-12T02:12:24.594" v="2417" actId="478"/>
          <ac:cxnSpMkLst>
            <pc:docMk/>
            <pc:sldMk cId="1386435300" sldId="12862"/>
            <ac:cxnSpMk id="342" creationId="{6731072B-96B1-47D4-87C1-DE9D096AE6EE}"/>
          </ac:cxnSpMkLst>
        </pc:cxnChg>
        <pc:cxnChg chg="add del mod">
          <ac:chgData name="이동건" userId="4ad090f6-dadd-4301-b5d0-883b88f508af" providerId="ADAL" clId="{6707EFFD-1D51-4E32-9A51-F971A166BFB0}" dt="2022-07-12T02:17:11.403" v="2499" actId="478"/>
          <ac:cxnSpMkLst>
            <pc:docMk/>
            <pc:sldMk cId="1386435300" sldId="12862"/>
            <ac:cxnSpMk id="348" creationId="{3FBB527D-B0B1-4F3B-9CB3-38E098F2F915}"/>
          </ac:cxnSpMkLst>
        </pc:cxnChg>
        <pc:cxnChg chg="add del mod">
          <ac:chgData name="이동건" userId="4ad090f6-dadd-4301-b5d0-883b88f508af" providerId="ADAL" clId="{6707EFFD-1D51-4E32-9A51-F971A166BFB0}" dt="2022-07-12T02:15:07.241" v="2463" actId="478"/>
          <ac:cxnSpMkLst>
            <pc:docMk/>
            <pc:sldMk cId="1386435300" sldId="12862"/>
            <ac:cxnSpMk id="359" creationId="{FA56F1FD-F2BA-4347-ADE7-785A28FEE0A3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60" creationId="{23742138-D94A-43EC-98CE-908332453240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448" creationId="{7C6D3D58-5FEA-4624-BA2A-E30789F88FEA}"/>
          </ac:cxnSpMkLst>
        </pc:cxnChg>
        <pc:cxnChg chg="add del mod">
          <ac:chgData name="이동건" userId="4ad090f6-dadd-4301-b5d0-883b88f508af" providerId="ADAL" clId="{6707EFFD-1D51-4E32-9A51-F971A166BFB0}" dt="2022-07-12T02:27:08.802" v="2545" actId="478"/>
          <ac:cxnSpMkLst>
            <pc:docMk/>
            <pc:sldMk cId="1386435300" sldId="12862"/>
            <ac:cxnSpMk id="458" creationId="{346414D1-23A1-4604-95F5-16276C830C06}"/>
          </ac:cxnSpMkLst>
        </pc:cxnChg>
      </pc:sldChg>
      <pc:sldChg chg="modSp ord">
        <pc:chgData name="이동건" userId="4ad090f6-dadd-4301-b5d0-883b88f508af" providerId="ADAL" clId="{6707EFFD-1D51-4E32-9A51-F971A166BFB0}" dt="2022-07-14T02:28:06.031" v="6442" actId="20577"/>
        <pc:sldMkLst>
          <pc:docMk/>
          <pc:sldMk cId="2841712047" sldId="12862"/>
        </pc:sldMkLst>
        <pc:graphicFrameChg chg="modGraphic">
          <ac:chgData name="이동건" userId="4ad090f6-dadd-4301-b5d0-883b88f508af" providerId="ADAL" clId="{6707EFFD-1D51-4E32-9A51-F971A166BFB0}" dt="2022-07-14T02:28:06.031" v="6442" actId="20577"/>
          <ac:graphicFrameMkLst>
            <pc:docMk/>
            <pc:sldMk cId="2841712047" sldId="12862"/>
            <ac:graphicFrameMk id="5" creationId="{86AC5759-A487-47D9-9425-7A0850714DB2}"/>
          </ac:graphicFrameMkLst>
        </pc:graphicFrameChg>
      </pc:sldChg>
      <pc:sldChg chg="addSp delSp modSp add del">
        <pc:chgData name="이동건" userId="4ad090f6-dadd-4301-b5d0-883b88f508af" providerId="ADAL" clId="{6707EFFD-1D51-4E32-9A51-F971A166BFB0}" dt="2022-07-12T06:45:55.759" v="3234" actId="2696"/>
        <pc:sldMkLst>
          <pc:docMk/>
          <pc:sldMk cId="1432070008" sldId="12863"/>
        </pc:sldMkLst>
        <pc:spChg chg="mod">
          <ac:chgData name="이동건" userId="4ad090f6-dadd-4301-b5d0-883b88f508af" providerId="ADAL" clId="{6707EFFD-1D51-4E32-9A51-F971A166BFB0}" dt="2022-07-12T04:52:27.897" v="3206" actId="1076"/>
          <ac:spMkLst>
            <pc:docMk/>
            <pc:sldMk cId="1432070008" sldId="12863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2T02:33:02.890" v="3080" actId="208"/>
          <ac:spMkLst>
            <pc:docMk/>
            <pc:sldMk cId="1432070008" sldId="12863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2T04:52:45.682" v="3231" actId="20577"/>
          <ac:spMkLst>
            <pc:docMk/>
            <pc:sldMk cId="1432070008" sldId="12863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7" creationId="{F171105E-8342-441F-8461-F8B9C3EE1480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8" creationId="{A4A5F3FB-A2C2-4C2A-BA3D-E0072FCADED0}"/>
          </ac:spMkLst>
        </pc:spChg>
        <pc:spChg chg="mod">
          <ac:chgData name="이동건" userId="4ad090f6-dadd-4301-b5d0-883b88f508af" providerId="ADAL" clId="{6707EFFD-1D51-4E32-9A51-F971A166BFB0}" dt="2022-07-12T04:50:43.402" v="3202" actId="20577"/>
          <ac:spMkLst>
            <pc:docMk/>
            <pc:sldMk cId="1432070008" sldId="12863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2T02:30:50.512" v="2891" actId="207"/>
          <ac:spMkLst>
            <pc:docMk/>
            <pc:sldMk cId="1432070008" sldId="12863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8" creationId="{C0CBA5F4-EB27-42F9-9D36-9823D74DCFD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9" creationId="{E03BB0F2-DD53-401F-9C9D-275B4AD3B024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54" creationId="{56F64390-AC53-42D6-9E87-5E2531CDFAE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2T04:51:19.295" v="3203" actId="1076"/>
          <ac:spMkLst>
            <pc:docMk/>
            <pc:sldMk cId="1432070008" sldId="12863"/>
            <ac:spMk id="459" creationId="{5C68E47B-F451-4061-9F0A-2F7CE37B47CC}"/>
          </ac:spMkLst>
        </pc:spChg>
        <pc:spChg chg="del">
          <ac:chgData name="이동건" userId="4ad090f6-dadd-4301-b5d0-883b88f508af" providerId="ADAL" clId="{6707EFFD-1D51-4E32-9A51-F971A166BFB0}" dt="2022-07-12T04:52:22.170" v="3205" actId="478"/>
          <ac:spMkLst>
            <pc:docMk/>
            <pc:sldMk cId="1432070008" sldId="12863"/>
            <ac:spMk id="478" creationId="{7EC134AA-27D9-4857-8ABD-9FF831112AB6}"/>
          </ac:spMkLst>
        </pc:spChg>
        <pc:grpChg chg="add mod">
          <ac:chgData name="이동건" userId="4ad090f6-dadd-4301-b5d0-883b88f508af" providerId="ADAL" clId="{6707EFFD-1D51-4E32-9A51-F971A166BFB0}" dt="2022-07-12T04:50:43.402" v="3202" actId="20577"/>
          <ac:grpSpMkLst>
            <pc:docMk/>
            <pc:sldMk cId="1432070008" sldId="12863"/>
            <ac:grpSpMk id="17" creationId="{CA7E84AC-533F-405E-BB69-7CB224443DEC}"/>
          </ac:grpSpMkLst>
        </pc:grpChg>
        <pc:grpChg chg="mod">
          <ac:chgData name="이동건" userId="4ad090f6-dadd-4301-b5d0-883b88f508af" providerId="ADAL" clId="{6707EFFD-1D51-4E32-9A51-F971A166BFB0}" dt="2022-07-12T04:17:48.649" v="3197" actId="164"/>
          <ac:grpSpMkLst>
            <pc:docMk/>
            <pc:sldMk cId="1432070008" sldId="12863"/>
            <ac:grpSpMk id="188" creationId="{77874288-7972-4D4C-8D27-5C5D6FC3C024}"/>
          </ac:grpSpMkLst>
        </pc:grpChg>
        <pc:cxnChg chg="add mod">
          <ac:chgData name="이동건" userId="4ad090f6-dadd-4301-b5d0-883b88f508af" providerId="ADAL" clId="{6707EFFD-1D51-4E32-9A51-F971A166BFB0}" dt="2022-07-12T02:32:55.297" v="3079" actId="14100"/>
          <ac:cxnSpMkLst>
            <pc:docMk/>
            <pc:sldMk cId="1432070008" sldId="12863"/>
            <ac:cxnSpMk id="5" creationId="{C61F2A63-E2DD-4B9F-BC0F-0FEBFB4F3E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18" creationId="{54362170-CAC3-49CF-B16A-6FD775AA8D5A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4" creationId="{7C380F6E-9F0F-4693-9171-AC23D6E9B1C1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6" creationId="{D9CE197B-4262-4F27-9B7D-E9F1C4D28C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7" creationId="{9A2CDF31-1817-43CA-8778-24261E249786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0" creationId="{C42D193E-3923-40B5-BB3F-F5B8CE9E3137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1" creationId="{648BA71C-5DE3-4C7E-B0EF-9B328E69FDBC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60" creationId="{23742138-D94A-43EC-98CE-908332453240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448" creationId="{7C6D3D58-5FEA-4624-BA2A-E30789F88FEA}"/>
          </ac:cxnSpMkLst>
        </pc:cxnChg>
      </pc:sldChg>
      <pc:sldChg chg="add del">
        <pc:chgData name="이동건" userId="4ad090f6-dadd-4301-b5d0-883b88f508af" providerId="ADAL" clId="{6707EFFD-1D51-4E32-9A51-F971A166BFB0}" dt="2022-07-12T02:25:44.486" v="2503" actId="2696"/>
        <pc:sldMkLst>
          <pc:docMk/>
          <pc:sldMk cId="2342172977" sldId="12863"/>
        </pc:sldMkLst>
      </pc:sldChg>
      <pc:sldChg chg="addSp modSp add ord modTransition">
        <pc:chgData name="이동건" userId="4ad090f6-dadd-4301-b5d0-883b88f508af" providerId="ADAL" clId="{6707EFFD-1D51-4E32-9A51-F971A166BFB0}" dt="2022-07-14T00:50:34.113" v="6423"/>
        <pc:sldMkLst>
          <pc:docMk/>
          <pc:sldMk cId="3723534716" sldId="12863"/>
        </pc:sldMkLst>
        <pc:spChg chg="add mod">
          <ac:chgData name="이동건" userId="4ad090f6-dadd-4301-b5d0-883b88f508af" providerId="ADAL" clId="{6707EFFD-1D51-4E32-9A51-F971A166BFB0}" dt="2022-07-13T02:23:24.461" v="3960" actId="1076"/>
          <ac:spMkLst>
            <pc:docMk/>
            <pc:sldMk cId="3723534716" sldId="12863"/>
            <ac:spMk id="2" creationId="{538CF2BD-BEDD-4D1F-AE90-4E61173DFDCC}"/>
          </ac:spMkLst>
        </pc:spChg>
        <pc:spChg chg="mod">
          <ac:chgData name="이동건" userId="4ad090f6-dadd-4301-b5d0-883b88f508af" providerId="ADAL" clId="{6707EFFD-1D51-4E32-9A51-F971A166BFB0}" dt="2022-07-13T02:21:48.012" v="3790" actId="1076"/>
          <ac:spMkLst>
            <pc:docMk/>
            <pc:sldMk cId="3723534716" sldId="12863"/>
            <ac:spMk id="3" creationId="{A3875B7B-27B1-43DF-A7B6-19A6D351A1A6}"/>
          </ac:spMkLst>
        </pc:spChg>
        <pc:spChg chg="mod">
          <ac:chgData name="이동건" userId="4ad090f6-dadd-4301-b5d0-883b88f508af" providerId="ADAL" clId="{6707EFFD-1D51-4E32-9A51-F971A166BFB0}" dt="2022-07-14T00:50:34.113" v="6423"/>
          <ac:spMkLst>
            <pc:docMk/>
            <pc:sldMk cId="3723534716" sldId="12863"/>
            <ac:spMk id="4" creationId="{18507B9F-6865-49C6-AEFE-0AF6E237C549}"/>
          </ac:spMkLst>
        </pc:spChg>
        <pc:spChg chg="mod">
          <ac:chgData name="이동건" userId="4ad090f6-dadd-4301-b5d0-883b88f508af" providerId="ADAL" clId="{6707EFFD-1D51-4E32-9A51-F971A166BFB0}" dt="2022-07-13T07:46:01.783" v="6368" actId="1076"/>
          <ac:spMkLst>
            <pc:docMk/>
            <pc:sldMk cId="3723534716" sldId="12863"/>
            <ac:spMk id="5" creationId="{F87CDF8D-DEE6-4143-830D-A641F0C75657}"/>
          </ac:spMkLst>
        </pc:spChg>
        <pc:spChg chg="mod">
          <ac:chgData name="이동건" userId="4ad090f6-dadd-4301-b5d0-883b88f508af" providerId="ADAL" clId="{6707EFFD-1D51-4E32-9A51-F971A166BFB0}" dt="2022-07-13T04:29:51.476" v="5663" actId="1076"/>
          <ac:spMkLst>
            <pc:docMk/>
            <pc:sldMk cId="3723534716" sldId="12863"/>
            <ac:spMk id="94" creationId="{7CCE3756-381A-40B8-9FCA-216CCA8A531F}"/>
          </ac:spMkLst>
        </pc:spChg>
        <pc:spChg chg="mod">
          <ac:chgData name="이동건" userId="4ad090f6-dadd-4301-b5d0-883b88f508af" providerId="ADAL" clId="{6707EFFD-1D51-4E32-9A51-F971A166BFB0}" dt="2022-07-13T04:29:57.403" v="5664" actId="207"/>
          <ac:spMkLst>
            <pc:docMk/>
            <pc:sldMk cId="3723534716" sldId="12863"/>
            <ac:spMk id="95" creationId="{D5A35475-19BF-4B7C-B152-85F4A08BD105}"/>
          </ac:spMkLst>
        </pc:spChg>
        <pc:spChg chg="mod">
          <ac:chgData name="이동건" userId="4ad090f6-dadd-4301-b5d0-883b88f508af" providerId="ADAL" clId="{6707EFFD-1D51-4E32-9A51-F971A166BFB0}" dt="2022-07-13T02:21:50.140" v="3791" actId="1076"/>
          <ac:spMkLst>
            <pc:docMk/>
            <pc:sldMk cId="3723534716" sldId="12863"/>
            <ac:spMk id="97" creationId="{CF37F4AA-49FF-4512-B1DE-51EA069E3BAC}"/>
          </ac:spMkLst>
        </pc:spChg>
      </pc:sldChg>
      <pc:sldChg chg="addSp delSp modSp add del">
        <pc:chgData name="이동건" userId="4ad090f6-dadd-4301-b5d0-883b88f508af" providerId="ADAL" clId="{6707EFFD-1D51-4E32-9A51-F971A166BFB0}" dt="2022-07-13T08:26:01.865" v="6391" actId="2696"/>
        <pc:sldMkLst>
          <pc:docMk/>
          <pc:sldMk cId="1186401988" sldId="12927"/>
        </pc:sldMkLst>
        <pc:spChg chg="del">
          <ac:chgData name="이동건" userId="4ad090f6-dadd-4301-b5d0-883b88f508af" providerId="ADAL" clId="{6707EFFD-1D51-4E32-9A51-F971A166BFB0}" dt="2022-07-13T02:06:17.752" v="3251" actId="478"/>
          <ac:spMkLst>
            <pc:docMk/>
            <pc:sldMk cId="1186401988" sldId="12927"/>
            <ac:spMk id="6" creationId="{D5201337-089D-4E55-A89D-503B76217704}"/>
          </ac:spMkLst>
        </pc:spChg>
        <pc:spChg chg="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279" creationId="{F928E1F3-6E53-4F40-A8E0-54CF988C5532}"/>
          </ac:spMkLst>
        </pc:spChg>
        <pc:spChg chg="mod">
          <ac:chgData name="이동건" userId="4ad090f6-dadd-4301-b5d0-883b88f508af" providerId="ADAL" clId="{6707EFFD-1D51-4E32-9A51-F971A166BFB0}" dt="2022-07-13T08:25:24.949" v="6388" actId="1076"/>
          <ac:spMkLst>
            <pc:docMk/>
            <pc:sldMk cId="1186401988" sldId="12927"/>
            <ac:spMk id="459" creationId="{5C68E47B-F451-4061-9F0A-2F7CE37B47CC}"/>
          </ac:spMkLst>
        </pc:spChg>
        <pc:cxnChg chg="del mod">
          <ac:chgData name="이동건" userId="4ad090f6-dadd-4301-b5d0-883b88f508af" providerId="ADAL" clId="{6707EFFD-1D51-4E32-9A51-F971A166BFB0}" dt="2022-07-13T02:06:18.933" v="3252" actId="478"/>
          <ac:cxnSpMkLst>
            <pc:docMk/>
            <pc:sldMk cId="1186401988" sldId="12927"/>
            <ac:cxnSpMk id="5" creationId="{C61F2A63-E2DD-4B9F-BC0F-0FEBFB4F3E49}"/>
          </ac:cxnSpMkLst>
        </pc:cxnChg>
      </pc:sldChg>
      <pc:sldChg chg="addSp modSp add">
        <pc:chgData name="이동건" userId="4ad090f6-dadd-4301-b5d0-883b88f508af" providerId="ADAL" clId="{6707EFFD-1D51-4E32-9A51-F971A166BFB0}" dt="2022-07-14T00:50:25.991" v="6421"/>
        <pc:sldMkLst>
          <pc:docMk/>
          <pc:sldMk cId="4052514192" sldId="12928"/>
        </pc:sldMkLst>
        <pc:spChg chg="mod">
          <ac:chgData name="이동건" userId="4ad090f6-dadd-4301-b5d0-883b88f508af" providerId="ADAL" clId="{6707EFFD-1D51-4E32-9A51-F971A166BFB0}" dt="2022-07-14T00:50:25.991" v="6421"/>
          <ac:spMkLst>
            <pc:docMk/>
            <pc:sldMk cId="4052514192" sldId="12928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3T02:05:51.218" v="3250" actId="207"/>
          <ac:spMkLst>
            <pc:docMk/>
            <pc:sldMk cId="4052514192" sldId="12928"/>
            <ac:spMk id="182" creationId="{5CC1A5FA-3534-411F-B80E-D325735F3A77}"/>
          </ac:spMkLst>
        </pc:spChg>
        <pc:spChg chg="add mod">
          <ac:chgData name="이동건" userId="4ad090f6-dadd-4301-b5d0-883b88f508af" providerId="ADAL" clId="{6707EFFD-1D51-4E32-9A51-F971A166BFB0}" dt="2022-07-13T04:16:51.215" v="5383" actId="1076"/>
          <ac:spMkLst>
            <pc:docMk/>
            <pc:sldMk cId="4052514192" sldId="12928"/>
            <ac:spMk id="279" creationId="{07556B42-C9E1-408D-8BFE-1A026888D40B}"/>
          </ac:spMkLst>
        </pc:spChg>
      </pc:sldChg>
      <pc:sldChg chg="addSp delSp modSp add ord">
        <pc:chgData name="이동건" userId="4ad090f6-dadd-4301-b5d0-883b88f508af" providerId="ADAL" clId="{6707EFFD-1D51-4E32-9A51-F971A166BFB0}" dt="2022-07-14T00:50:30.990" v="6422"/>
        <pc:sldMkLst>
          <pc:docMk/>
          <pc:sldMk cId="1489269111" sldId="12929"/>
        </pc:sldMkLst>
        <pc:spChg chg="del">
          <ac:chgData name="이동건" userId="4ad090f6-dadd-4301-b5d0-883b88f508af" providerId="ADAL" clId="{6707EFFD-1D51-4E32-9A51-F971A166BFB0}" dt="2022-07-13T02:10:41.508" v="3266" actId="478"/>
          <ac:spMkLst>
            <pc:docMk/>
            <pc:sldMk cId="1489269111" sldId="12929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3T07:22:32.635" v="6353" actId="20577"/>
          <ac:spMkLst>
            <pc:docMk/>
            <pc:sldMk cId="1489269111" sldId="12929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4T00:50:30.990" v="6422"/>
          <ac:spMkLst>
            <pc:docMk/>
            <pc:sldMk cId="1489269111" sldId="12929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3T08:00:29.781" v="6370" actId="1076"/>
          <ac:spMkLst>
            <pc:docMk/>
            <pc:sldMk cId="1489269111" sldId="12929"/>
            <ac:spMk id="12" creationId="{E1D58D0A-9F62-4ABD-B678-FA4380A7B8DD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9" creationId="{40D9AB5F-1E76-4480-B71D-2B8605C5A16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3T02:34:25.812" v="3964" actId="14100"/>
          <ac:spMkLst>
            <pc:docMk/>
            <pc:sldMk cId="1489269111" sldId="12929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3T02:34:27.754" v="3965" actId="1076"/>
          <ac:spMkLst>
            <pc:docMk/>
            <pc:sldMk cId="1489269111" sldId="12929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3T02:34:21.551" v="3962" actId="1076"/>
          <ac:spMkLst>
            <pc:docMk/>
            <pc:sldMk cId="1489269111" sldId="12929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3T02:34:19.432" v="3961" actId="1076"/>
          <ac:spMkLst>
            <pc:docMk/>
            <pc:sldMk cId="1489269111" sldId="12929"/>
            <ac:spMk id="186" creationId="{B93F3F69-CCC4-4EB0-B870-EA8F10B23E0C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65" creationId="{D64430AA-FBD8-411E-9659-7094B6004D7D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6" creationId="{78A6B4C1-BC62-47E7-8C44-1962BE0467D0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7" creationId="{6370293A-D563-4A72-B8AC-CA2157EB57D7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8" creationId="{31BE39ED-57C9-4A1C-A11B-F808F0D53AFB}"/>
          </ac:spMkLst>
        </pc:spChg>
        <pc:spChg chg="mod">
          <ac:chgData name="이동건" userId="4ad090f6-dadd-4301-b5d0-883b88f508af" providerId="ADAL" clId="{6707EFFD-1D51-4E32-9A51-F971A166BFB0}" dt="2022-07-13T02:50:22.814" v="4525" actId="1076"/>
          <ac:spMkLst>
            <pc:docMk/>
            <pc:sldMk cId="1489269111" sldId="12929"/>
            <ac:spMk id="459" creationId="{5C68E47B-F451-4061-9F0A-2F7CE37B47CC}"/>
          </ac:spMkLst>
        </pc:spChg>
        <pc:grpChg chg="del mod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2:10:40.396" v="3265" actId="478"/>
          <ac:grpSpMkLst>
            <pc:docMk/>
            <pc:sldMk cId="1489269111" sldId="12929"/>
            <ac:grpSpMk id="51" creationId="{A0D1CF52-0572-44CE-B032-1783574442E6}"/>
          </ac:grpSpMkLst>
        </pc:grpChg>
        <pc:grpChg chg="mod topLvl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88" creationId="{77874288-7972-4D4C-8D27-5C5D6FC3C024}"/>
          </ac:grpSpMkLst>
        </pc:grp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4" creationId="{83C82E44-F9DE-4174-A550-54377E9A4936}"/>
          </ac:cxnSpMkLst>
        </pc:cxnChg>
        <pc:cxnChg chg="add mod">
          <ac:chgData name="이동건" userId="4ad090f6-dadd-4301-b5d0-883b88f508af" providerId="ADAL" clId="{6707EFFD-1D51-4E32-9A51-F971A166BFB0}" dt="2022-07-13T02:34:21.551" v="3962" actId="1076"/>
          <ac:cxnSpMkLst>
            <pc:docMk/>
            <pc:sldMk cId="1489269111" sldId="12929"/>
            <ac:cxnSpMk id="9" creationId="{C6F3E5A1-BF4C-45C3-8B78-DD6363246A8F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18" creationId="{54362170-CAC3-49CF-B16A-6FD775AA8D5A}"/>
          </ac:cxnSpMkLst>
        </pc:cxn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175" creationId="{B85D5407-4AB1-4D77-A65F-0FD29583A592}"/>
          </ac:cxnSpMkLst>
        </pc:cxnChg>
        <pc:cxnChg chg="add mod">
          <ac:chgData name="이동건" userId="4ad090f6-dadd-4301-b5d0-883b88f508af" providerId="ADAL" clId="{6707EFFD-1D51-4E32-9A51-F971A166BFB0}" dt="2022-07-13T02:13:48.620" v="3770" actId="14100"/>
          <ac:cxnSpMkLst>
            <pc:docMk/>
            <pc:sldMk cId="1489269111" sldId="12929"/>
            <ac:cxnSpMk id="282" creationId="{CB6DE915-A6A2-493F-A679-3F8067105A6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448" creationId="{7C6D3D58-5FEA-4624-BA2A-E30789F88FEA}"/>
          </ac:cxnSpMkLst>
        </pc:cxnChg>
      </pc:sldChg>
      <pc:sldChg chg="addSp delSp modSp add ord modTransition addCm delCm">
        <pc:chgData name="이동건" userId="4ad090f6-dadd-4301-b5d0-883b88f508af" providerId="ADAL" clId="{6707EFFD-1D51-4E32-9A51-F971A166BFB0}" dt="2022-07-14T00:50:37.447" v="6424"/>
        <pc:sldMkLst>
          <pc:docMk/>
          <pc:sldMk cId="137342367" sldId="12930"/>
        </pc:sldMkLst>
        <pc:spChg chg="add mod">
          <ac:chgData name="이동건" userId="4ad090f6-dadd-4301-b5d0-883b88f508af" providerId="ADAL" clId="{6707EFFD-1D51-4E32-9A51-F971A166BFB0}" dt="2022-07-13T07:23:07.824" v="6354" actId="1076"/>
          <ac:spMkLst>
            <pc:docMk/>
            <pc:sldMk cId="137342367" sldId="12930"/>
            <ac:spMk id="2" creationId="{E4AA3CCD-EF71-4ED2-836B-8FB2EAA213E2}"/>
          </ac:spMkLst>
        </pc:spChg>
        <pc:spChg chg="del mod">
          <ac:chgData name="이동건" userId="4ad090f6-dadd-4301-b5d0-883b88f508af" providerId="ADAL" clId="{6707EFFD-1D51-4E32-9A51-F971A166BFB0}" dt="2022-07-13T02:38:48.166" v="3969" actId="478"/>
          <ac:spMkLst>
            <pc:docMk/>
            <pc:sldMk cId="137342367" sldId="12930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3T06:19:48.627" v="6351" actId="20577"/>
          <ac:spMkLst>
            <pc:docMk/>
            <pc:sldMk cId="137342367" sldId="12930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4T00:50:37.447" v="6424"/>
          <ac:spMkLst>
            <pc:docMk/>
            <pc:sldMk cId="137342367" sldId="12930"/>
            <ac:spMk id="7" creationId="{290F3321-165C-4BC4-A9CC-F403D651C152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4" creationId="{FBC98697-B150-4130-84CD-75BB88324CED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9" creationId="{A64AAD63-B632-4146-B09D-881836A68053}"/>
          </ac:spMkLst>
        </pc:spChg>
        <pc:spChg chg="add mod">
          <ac:chgData name="이동건" userId="4ad090f6-dadd-4301-b5d0-883b88f508af" providerId="ADAL" clId="{6707EFFD-1D51-4E32-9A51-F971A166BFB0}" dt="2022-07-13T04:48:27.141" v="6253" actId="208"/>
          <ac:spMkLst>
            <pc:docMk/>
            <pc:sldMk cId="137342367" sldId="12930"/>
            <ac:spMk id="20" creationId="{1A6F3A9D-0B71-45EC-8E46-5F4F5C5FFCCA}"/>
          </ac:spMkLst>
        </pc:spChg>
        <pc:spChg chg="add del mod">
          <ac:chgData name="이동건" userId="4ad090f6-dadd-4301-b5d0-883b88f508af" providerId="ADAL" clId="{6707EFFD-1D51-4E32-9A51-F971A166BFB0}" dt="2022-07-13T04:49:03.668" v="6266" actId="478"/>
          <ac:spMkLst>
            <pc:docMk/>
            <pc:sldMk cId="137342367" sldId="12930"/>
            <ac:spMk id="25" creationId="{2E6A0C54-B0F9-4904-9CAB-017066CE4184}"/>
          </ac:spMkLst>
        </pc:spChg>
        <pc:spChg chg="add mod">
          <ac:chgData name="이동건" userId="4ad090f6-dadd-4301-b5d0-883b88f508af" providerId="ADAL" clId="{6707EFFD-1D51-4E32-9A51-F971A166BFB0}" dt="2022-07-13T04:49:20.894" v="6274" actId="1076"/>
          <ac:spMkLst>
            <pc:docMk/>
            <pc:sldMk cId="137342367" sldId="12930"/>
            <ac:spMk id="26" creationId="{08F425D7-93A5-4519-93C4-A7EB54680FD5}"/>
          </ac:spMkLst>
        </pc:spChg>
        <pc:spChg chg="add mod">
          <ac:chgData name="이동건" userId="4ad090f6-dadd-4301-b5d0-883b88f508af" providerId="ADAL" clId="{6707EFFD-1D51-4E32-9A51-F971A166BFB0}" dt="2022-07-13T04:49:57.671" v="6282" actId="1036"/>
          <ac:spMkLst>
            <pc:docMk/>
            <pc:sldMk cId="137342367" sldId="12930"/>
            <ac:spMk id="30" creationId="{84F79233-7400-4CE6-B8C5-B5CDC7BBBA48}"/>
          </ac:spMkLst>
        </pc:spChg>
        <pc:spChg chg="add mod">
          <ac:chgData name="이동건" userId="4ad090f6-dadd-4301-b5d0-883b88f508af" providerId="ADAL" clId="{6707EFFD-1D51-4E32-9A51-F971A166BFB0}" dt="2022-07-13T06:19:35.147" v="6348" actId="20577"/>
          <ac:spMkLst>
            <pc:docMk/>
            <pc:sldMk cId="137342367" sldId="12930"/>
            <ac:spMk id="33" creationId="{E1723740-6EAF-4447-A75E-124356D306AE}"/>
          </ac:spMkLst>
        </pc:spChg>
        <pc:spChg chg="add mod">
          <ac:chgData name="이동건" userId="4ad090f6-dadd-4301-b5d0-883b88f508af" providerId="ADAL" clId="{6707EFFD-1D51-4E32-9A51-F971A166BFB0}" dt="2022-07-13T04:46:12.144" v="6055" actId="1076"/>
          <ac:spMkLst>
            <pc:docMk/>
            <pc:sldMk cId="137342367" sldId="12930"/>
            <ac:spMk id="155" creationId="{6DFDE863-0705-47F7-9568-D8B487CB40C7}"/>
          </ac:spMkLst>
        </pc:spChg>
        <pc:spChg chg="add mod">
          <ac:chgData name="이동건" userId="4ad090f6-dadd-4301-b5d0-883b88f508af" providerId="ADAL" clId="{6707EFFD-1D51-4E32-9A51-F971A166BFB0}" dt="2022-07-13T07:24:08.469" v="6362" actId="207"/>
          <ac:spMkLst>
            <pc:docMk/>
            <pc:sldMk cId="137342367" sldId="12930"/>
            <ac:spMk id="156" creationId="{BA3BA39B-D6EA-4C1A-BE60-B682C67938A3}"/>
          </ac:spMkLst>
        </pc:spChg>
        <pc:spChg chg="add del mod">
          <ac:chgData name="이동건" userId="4ad090f6-dadd-4301-b5d0-883b88f508af" providerId="ADAL" clId="{6707EFFD-1D51-4E32-9A51-F971A166BFB0}" dt="2022-07-13T04:15:55.172" v="5374" actId="478"/>
          <ac:spMkLst>
            <pc:docMk/>
            <pc:sldMk cId="137342367" sldId="12930"/>
            <ac:spMk id="159" creationId="{F48EEB44-033E-449A-B4EE-564F7CF57EE5}"/>
          </ac:spMkLst>
        </pc:spChg>
        <pc:spChg chg="mod">
          <ac:chgData name="이동건" userId="4ad090f6-dadd-4301-b5d0-883b88f508af" providerId="ADAL" clId="{6707EFFD-1D51-4E32-9A51-F971A166BFB0}" dt="2022-07-13T07:23:58.617" v="6359" actId="207"/>
          <ac:spMkLst>
            <pc:docMk/>
            <pc:sldMk cId="137342367" sldId="12930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2:40:04.842" v="4212" actId="478"/>
          <ac:spMkLst>
            <pc:docMk/>
            <pc:sldMk cId="137342367" sldId="12930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4:15:54.244" v="5373" actId="478"/>
          <ac:spMkLst>
            <pc:docMk/>
            <pc:sldMk cId="137342367" sldId="12930"/>
            <ac:spMk id="459" creationId="{5C68E47B-F451-4061-9F0A-2F7CE37B47CC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5" creationId="{ED8F4A18-B11D-4158-B788-55EB0F3E292D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6" creationId="{A025BF38-14ED-49E5-AEB8-8DC0369FCC94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7" creationId="{A5DF2315-3B5D-4DEF-8B9E-B6F19600EA86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8" creationId="{B0602569-6FBC-446E-9B5A-85C9402949DC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2" creationId="{A93F89EB-94A8-43C8-BE3E-00BFA9EB0799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3" creationId="{802BDBA9-5227-4B65-AF20-826728917B03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4" creationId="{F6A9F17B-90D2-49A5-BC44-8C22E1B831B6}"/>
          </ac:spMkLst>
        </pc:spChg>
        <pc:spChg chg="add del">
          <ac:chgData name="이동건" userId="4ad090f6-dadd-4301-b5d0-883b88f508af" providerId="ADAL" clId="{6707EFFD-1D51-4E32-9A51-F971A166BFB0}" dt="2022-07-13T04:32:32.272" v="5707" actId="478"/>
          <ac:spMkLst>
            <pc:docMk/>
            <pc:sldMk cId="137342367" sldId="12930"/>
            <ac:spMk id="835" creationId="{BAF6EC6E-70B7-4FCA-A78E-B49E04A666FC}"/>
          </ac:spMkLst>
        </pc:spChg>
        <pc:spChg chg="add mod">
          <ac:chgData name="이동건" userId="4ad090f6-dadd-4301-b5d0-883b88f508af" providerId="ADAL" clId="{6707EFFD-1D51-4E32-9A51-F971A166BFB0}" dt="2022-07-13T04:51:27.248" v="6295" actId="207"/>
          <ac:spMkLst>
            <pc:docMk/>
            <pc:sldMk cId="137342367" sldId="12930"/>
            <ac:spMk id="838" creationId="{553BDDD0-9315-4209-BFF1-FEB8F69479A2}"/>
          </ac:spMkLst>
        </pc:spChg>
        <pc:spChg chg="add mod">
          <ac:chgData name="이동건" userId="4ad090f6-dadd-4301-b5d0-883b88f508af" providerId="ADAL" clId="{6707EFFD-1D51-4E32-9A51-F971A166BFB0}" dt="2022-07-13T04:51:40.704" v="6304" actId="1076"/>
          <ac:spMkLst>
            <pc:docMk/>
            <pc:sldMk cId="137342367" sldId="12930"/>
            <ac:spMk id="839" creationId="{89A02A46-D3F4-4B36-B110-EB5A6C7CFB7A}"/>
          </ac:spMkLst>
        </pc:spChg>
        <pc:spChg chg="add mod">
          <ac:chgData name="이동건" userId="4ad090f6-dadd-4301-b5d0-883b88f508af" providerId="ADAL" clId="{6707EFFD-1D51-4E32-9A51-F971A166BFB0}" dt="2022-07-13T04:51:48.666" v="6310" actId="20577"/>
          <ac:spMkLst>
            <pc:docMk/>
            <pc:sldMk cId="137342367" sldId="12930"/>
            <ac:spMk id="840" creationId="{6CB07A05-79D6-40D3-B239-55EF34C0C375}"/>
          </ac:spMkLst>
        </pc:spChg>
        <pc:spChg chg="add mod">
          <ac:chgData name="이동건" userId="4ad090f6-dadd-4301-b5d0-883b88f508af" providerId="ADAL" clId="{6707EFFD-1D51-4E32-9A51-F971A166BFB0}" dt="2022-07-13T04:51:54.295" v="6312" actId="1076"/>
          <ac:spMkLst>
            <pc:docMk/>
            <pc:sldMk cId="137342367" sldId="12930"/>
            <ac:spMk id="841" creationId="{7AE541F5-2922-46AD-9151-BFCDAEE201E5}"/>
          </ac:spMkLst>
        </pc:spChg>
        <pc:grpChg chg="add del">
          <ac:chgData name="이동건" userId="4ad090f6-dadd-4301-b5d0-883b88f508af" providerId="ADAL" clId="{6707EFFD-1D51-4E32-9A51-F971A166BFB0}" dt="2022-07-13T04:15:55.953" v="5375" actId="478"/>
          <ac:grpSpMkLst>
            <pc:docMk/>
            <pc:sldMk cId="137342367" sldId="12930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161" creationId="{E872C0BD-1898-4B91-86F9-5A35F017DE07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439" creationId="{3514DAA3-253D-480F-B28A-EF5498C791BE}"/>
          </ac:grpSpMkLst>
        </pc:grpChg>
        <pc:grpChg chg="add mod">
          <ac:chgData name="이동건" userId="4ad090f6-dadd-4301-b5d0-883b88f508af" providerId="ADAL" clId="{6707EFFD-1D51-4E32-9A51-F971A166BFB0}" dt="2022-07-13T04:48:18.480" v="6250" actId="1076"/>
          <ac:grpSpMkLst>
            <pc:docMk/>
            <pc:sldMk cId="137342367" sldId="12930"/>
            <ac:grpSpMk id="569" creationId="{B240EE0E-0FA7-456A-B548-EE4B6CEA7477}"/>
          </ac:grpSpMkLst>
        </pc:grpChg>
        <pc:grpChg chg="add del">
          <ac:chgData name="이동건" userId="4ad090f6-dadd-4301-b5d0-883b88f508af" providerId="ADAL" clId="{6707EFFD-1D51-4E32-9A51-F971A166BFB0}" dt="2022-07-13T04:32:34.013" v="5708" actId="478"/>
          <ac:grpSpMkLst>
            <pc:docMk/>
            <pc:sldMk cId="137342367" sldId="12930"/>
            <ac:grpSpMk id="708" creationId="{BC9920BE-9D83-43CE-B576-23D392E0F7E9}"/>
          </ac:grpSpMkLst>
        </pc:grpChg>
        <pc:cxnChg chg="del mod">
          <ac:chgData name="이동건" userId="4ad090f6-dadd-4301-b5d0-883b88f508af" providerId="ADAL" clId="{6707EFFD-1D51-4E32-9A51-F971A166BFB0}" dt="2022-07-13T04:32:56.019" v="5714" actId="478"/>
          <ac:cxnSpMkLst>
            <pc:docMk/>
            <pc:sldMk cId="137342367" sldId="12930"/>
            <ac:cxnSpMk id="5" creationId="{C61F2A63-E2DD-4B9F-BC0F-0FEBFB4F3E49}"/>
          </ac:cxnSpMkLst>
        </pc:cxnChg>
        <pc:cxnChg chg="del mod">
          <ac:chgData name="이동건" userId="4ad090f6-dadd-4301-b5d0-883b88f508af" providerId="ADAL" clId="{6707EFFD-1D51-4E32-9A51-F971A166BFB0}" dt="2022-07-13T02:40:03.679" v="4210" actId="478"/>
          <ac:cxnSpMkLst>
            <pc:docMk/>
            <pc:sldMk cId="137342367" sldId="12930"/>
            <ac:cxnSpMk id="9" creationId="{C6F3E5A1-BF4C-45C3-8B78-DD6363246A8F}"/>
          </ac:cxnSpMkLst>
        </pc:cxnChg>
        <pc:cxnChg chg="add mod">
          <ac:chgData name="이동건" userId="4ad090f6-dadd-4301-b5d0-883b88f508af" providerId="ADAL" clId="{6707EFFD-1D51-4E32-9A51-F971A166BFB0}" dt="2022-07-13T07:40:33.584" v="6363" actId="1076"/>
          <ac:cxnSpMkLst>
            <pc:docMk/>
            <pc:sldMk cId="137342367" sldId="12930"/>
            <ac:cxnSpMk id="12" creationId="{0F1D4A04-D49F-419E-A268-1116CA873508}"/>
          </ac:cxnSpMkLst>
        </pc:cxnChg>
        <pc:cxnChg chg="add mod ord">
          <ac:chgData name="이동건" userId="4ad090f6-dadd-4301-b5d0-883b88f508af" providerId="ADAL" clId="{6707EFFD-1D51-4E32-9A51-F971A166BFB0}" dt="2022-07-13T04:51:17.541" v="6292" actId="167"/>
          <ac:cxnSpMkLst>
            <pc:docMk/>
            <pc:sldMk cId="137342367" sldId="12930"/>
            <ac:cxnSpMk id="32" creationId="{8C3574D4-8190-42DF-9B8C-A510FBABDEBE}"/>
          </ac:cxnSpMkLst>
        </pc:cxnChg>
        <pc:cxnChg chg="del">
          <ac:chgData name="이동건" userId="4ad090f6-dadd-4301-b5d0-883b88f508af" providerId="ADAL" clId="{6707EFFD-1D51-4E32-9A51-F971A166BFB0}" dt="2022-07-13T02:40:04.270" v="4211" actId="478"/>
          <ac:cxnSpMkLst>
            <pc:docMk/>
            <pc:sldMk cId="137342367" sldId="12930"/>
            <ac:cxnSpMk id="282" creationId="{CB6DE915-A6A2-493F-A679-3F8067105A6C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3" creationId="{46E97433-5331-48DE-B704-1DB27F220F98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4" creationId="{5770AA6E-F53B-4FFA-BEA9-1816FDD06D49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0" creationId="{3B31DAE2-D179-4484-BF0D-7503C0D6CD34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1" creationId="{E5C1A821-D2EF-4D3B-81CD-9842CE010B82}"/>
          </ac:cxnSpMkLst>
        </pc:cxnChg>
        <pc:cxnChg chg="add mod">
          <ac:chgData name="이동건" userId="4ad090f6-dadd-4301-b5d0-883b88f508af" providerId="ADAL" clId="{6707EFFD-1D51-4E32-9A51-F971A166BFB0}" dt="2022-07-13T04:48:38.212" v="6258" actId="14100"/>
          <ac:cxnSpMkLst>
            <pc:docMk/>
            <pc:sldMk cId="137342367" sldId="12930"/>
            <ac:cxnSpMk id="836" creationId="{033B04FA-285F-421E-8B42-03706C85A3B6}"/>
          </ac:cxnSpMkLst>
        </pc:cxnChg>
        <pc:cxnChg chg="add mod">
          <ac:chgData name="이동건" userId="4ad090f6-dadd-4301-b5d0-883b88f508af" providerId="ADAL" clId="{6707EFFD-1D51-4E32-9A51-F971A166BFB0}" dt="2022-07-13T04:48:48.056" v="6263" actId="1076"/>
          <ac:cxnSpMkLst>
            <pc:docMk/>
            <pc:sldMk cId="137342367" sldId="12930"/>
            <ac:cxnSpMk id="837" creationId="{040A499C-E01B-4141-B9AF-C9CF67F3F79E}"/>
          </ac:cxnSpMkLst>
        </pc:cxnChg>
      </pc:sldChg>
      <pc:sldChg chg="add del">
        <pc:chgData name="이동건" userId="4ad090f6-dadd-4301-b5d0-883b88f508af" providerId="ADAL" clId="{6707EFFD-1D51-4E32-9A51-F971A166BFB0}" dt="2022-07-13T02:42:27.910" v="4430"/>
        <pc:sldMkLst>
          <pc:docMk/>
          <pc:sldMk cId="125250727" sldId="12931"/>
        </pc:sldMkLst>
      </pc:sldChg>
      <pc:sldChg chg="addSp delSp modSp add ord modTransition">
        <pc:chgData name="이동건" userId="4ad090f6-dadd-4301-b5d0-883b88f508af" providerId="ADAL" clId="{6707EFFD-1D51-4E32-9A51-F971A166BFB0}" dt="2022-07-13T06:07:38.334" v="6347"/>
        <pc:sldMkLst>
          <pc:docMk/>
          <pc:sldMk cId="1150419234" sldId="12931"/>
        </pc:sldMkLst>
        <pc:spChg chg="add mod">
          <ac:chgData name="이동건" userId="4ad090f6-dadd-4301-b5d0-883b88f508af" providerId="ADAL" clId="{6707EFFD-1D51-4E32-9A51-F971A166BFB0}" dt="2022-07-13T04:44:25.937" v="5987" actId="20577"/>
          <ac:spMkLst>
            <pc:docMk/>
            <pc:sldMk cId="1150419234" sldId="12931"/>
            <ac:spMk id="3" creationId="{3255F624-8AC6-437E-AEB0-E09601105A1C}"/>
          </ac:spMkLst>
        </pc:spChg>
        <pc:spChg chg="del">
          <ac:chgData name="이동건" userId="4ad090f6-dadd-4301-b5d0-883b88f508af" providerId="ADAL" clId="{6707EFFD-1D51-4E32-9A51-F971A166BFB0}" dt="2022-07-13T02:52:29.012" v="4701" actId="478"/>
          <ac:spMkLst>
            <pc:docMk/>
            <pc:sldMk cId="1150419234" sldId="12931"/>
            <ac:spMk id="6" creationId="{D5201337-089D-4E55-A89D-503B76217704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3T02:52:25.342" v="4700" actId="20577"/>
          <ac:spMkLst>
            <pc:docMk/>
            <pc:sldMk cId="1150419234" sldId="12931"/>
            <ac:spMk id="156" creationId="{BA3BA39B-D6EA-4C1A-BE60-B682C67938A3}"/>
          </ac:spMkLst>
        </pc:spChg>
        <pc:spChg chg="del mod">
          <ac:chgData name="이동건" userId="4ad090f6-dadd-4301-b5d0-883b88f508af" providerId="ADAL" clId="{6707EFFD-1D51-4E32-9A51-F971A166BFB0}" dt="2022-07-13T04:37:32.045" v="5822" actId="478"/>
          <ac:spMkLst>
            <pc:docMk/>
            <pc:sldMk cId="1150419234" sldId="12931"/>
            <ac:spMk id="159" creationId="{F48EEB44-033E-449A-B4EE-564F7CF57EE5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181" creationId="{79DE5421-B978-4854-B4CD-801AE039AFE8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3T04:37:36.261" v="5824" actId="1076"/>
          <ac:spMkLst>
            <pc:docMk/>
            <pc:sldMk cId="1150419234" sldId="12931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7" creationId="{CA7E84AC-533F-405E-BB69-7CB224443DEC}"/>
          </ac:grpSpMkLst>
        </pc:grpChg>
        <pc:grpChg chg="mod topLv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88" creationId="{77874288-7972-4D4C-8D27-5C5D6FC3C024}"/>
          </ac:grpSpMkLst>
        </pc:grpChg>
        <pc:cxnChg chg="del mod">
          <ac:chgData name="이동건" userId="4ad090f6-dadd-4301-b5d0-883b88f508af" providerId="ADAL" clId="{6707EFFD-1D51-4E32-9A51-F971A166BFB0}" dt="2022-07-13T02:52:30.041" v="4702" actId="478"/>
          <ac:cxnSpMkLst>
            <pc:docMk/>
            <pc:sldMk cId="1150419234" sldId="12931"/>
            <ac:cxnSpMk id="5" creationId="{C61F2A63-E2DD-4B9F-BC0F-0FEBFB4F3E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18" creationId="{54362170-CAC3-49CF-B16A-6FD775AA8D5A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448" creationId="{7C6D3D58-5FEA-4624-BA2A-E30789F88FEA}"/>
          </ac:cxnSpMkLst>
        </pc:cxnChg>
      </pc:sldChg>
      <pc:sldChg chg="add ord">
        <pc:chgData name="이동건" userId="4ad090f6-dadd-4301-b5d0-883b88f508af" providerId="ADAL" clId="{6707EFFD-1D51-4E32-9A51-F971A166BFB0}" dt="2022-07-13T06:07:30.494" v="6346"/>
        <pc:sldMkLst>
          <pc:docMk/>
          <pc:sldMk cId="713604520" sldId="12932"/>
        </pc:sldMkLst>
      </pc:sldChg>
      <pc:sldChg chg="add del">
        <pc:chgData name="이동건" userId="4ad090f6-dadd-4301-b5d0-883b88f508af" providerId="ADAL" clId="{6707EFFD-1D51-4E32-9A51-F971A166BFB0}" dt="2022-07-13T04:15:36.189" v="5367"/>
        <pc:sldMkLst>
          <pc:docMk/>
          <pc:sldMk cId="3273820734" sldId="12932"/>
        </pc:sldMkLst>
      </pc:sldChg>
      <pc:sldChg chg="addSp modSp add">
        <pc:chgData name="이동건" userId="4ad090f6-dadd-4301-b5d0-883b88f508af" providerId="ADAL" clId="{6707EFFD-1D51-4E32-9A51-F971A166BFB0}" dt="2022-07-14T00:50:41.104" v="6425"/>
        <pc:sldMkLst>
          <pc:docMk/>
          <pc:sldMk cId="3501904835" sldId="12933"/>
        </pc:sldMkLst>
        <pc:spChg chg="mod">
          <ac:chgData name="이동건" userId="4ad090f6-dadd-4301-b5d0-883b88f508af" providerId="ADAL" clId="{6707EFFD-1D51-4E32-9A51-F971A166BFB0}" dt="2022-07-14T00:50:41.104" v="6425"/>
          <ac:spMkLst>
            <pc:docMk/>
            <pc:sldMk cId="3501904835" sldId="12933"/>
            <ac:spMk id="2" creationId="{C95F88D8-4581-47E3-998F-9793A5CF9898}"/>
          </ac:spMkLst>
        </pc:spChg>
        <pc:picChg chg="add">
          <ac:chgData name="이동건" userId="4ad090f6-dadd-4301-b5d0-883b88f508af" providerId="ADAL" clId="{6707EFFD-1D51-4E32-9A51-F971A166BFB0}" dt="2022-07-13T08:23:22.402" v="6374"/>
          <ac:picMkLst>
            <pc:docMk/>
            <pc:sldMk cId="3501904835" sldId="12933"/>
            <ac:picMk id="4" creationId="{1D52585C-F09D-4059-A239-DC5591E99BCA}"/>
          </ac:picMkLst>
        </pc:picChg>
        <pc:cxnChg chg="add mod">
          <ac:chgData name="이동건" userId="4ad090f6-dadd-4301-b5d0-883b88f508af" providerId="ADAL" clId="{6707EFFD-1D51-4E32-9A51-F971A166BFB0}" dt="2022-07-13T08:23:54.274" v="6379" actId="1582"/>
          <ac:cxnSpMkLst>
            <pc:docMk/>
            <pc:sldMk cId="3501904835" sldId="12933"/>
            <ac:cxnSpMk id="6" creationId="{4934A493-C3FD-440E-9EB4-F18DE2F9E903}"/>
          </ac:cxnSpMkLst>
        </pc:cxnChg>
        <pc:cxnChg chg="add mod">
          <ac:chgData name="이동건" userId="4ad090f6-dadd-4301-b5d0-883b88f508af" providerId="ADAL" clId="{6707EFFD-1D51-4E32-9A51-F971A166BFB0}" dt="2022-07-13T08:24:00.733" v="6382" actId="14100"/>
          <ac:cxnSpMkLst>
            <pc:docMk/>
            <pc:sldMk cId="3501904835" sldId="12933"/>
            <ac:cxnSpMk id="8" creationId="{6D75A8A8-9A5E-4CFD-92C7-FAB99A0D45A4}"/>
          </ac:cxnSpMkLst>
        </pc:cxnChg>
      </pc:sldChg>
      <pc:sldChg chg="addSp delSp modSp add">
        <pc:chgData name="이동건" userId="4ad090f6-dadd-4301-b5d0-883b88f508af" providerId="ADAL" clId="{6707EFFD-1D51-4E32-9A51-F971A166BFB0}" dt="2022-07-14T00:50:06.548" v="6396" actId="1076"/>
        <pc:sldMkLst>
          <pc:docMk/>
          <pc:sldMk cId="2920450381" sldId="12934"/>
        </pc:sldMkLst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6" creationId="{B93F3F69-CCC4-4EB0-B870-EA8F10B23E0C}"/>
          </ac:spMkLst>
        </pc:spChg>
        <pc:spChg chg="del mod">
          <ac:chgData name="이동건" userId="4ad090f6-dadd-4301-b5d0-883b88f508af" providerId="ADAL" clId="{6707EFFD-1D51-4E32-9A51-F971A166BFB0}" dt="2022-07-14T00:49:59.391" v="6394" actId="478"/>
          <ac:spMkLst>
            <pc:docMk/>
            <pc:sldMk cId="2920450381" sldId="12934"/>
            <ac:spMk id="279" creationId="{F928E1F3-6E53-4F40-A8E0-54CF988C5532}"/>
          </ac:spMkLst>
        </pc:spChg>
        <pc:spChg chg="add mod">
          <ac:chgData name="이동건" userId="4ad090f6-dadd-4301-b5d0-883b88f508af" providerId="ADAL" clId="{6707EFFD-1D51-4E32-9A51-F971A166BFB0}" dt="2022-07-14T00:50:06.548" v="6396" actId="1076"/>
          <ac:spMkLst>
            <pc:docMk/>
            <pc:sldMk cId="2920450381" sldId="12934"/>
            <ac:spMk id="280" creationId="{2EFFB7EE-F4BB-44BA-8412-1D4683847E44}"/>
          </ac:spMkLst>
        </pc:spChg>
        <pc:spChg chg="del">
          <ac:chgData name="이동건" userId="4ad090f6-dadd-4301-b5d0-883b88f508af" providerId="ADAL" clId="{6707EFFD-1D51-4E32-9A51-F971A166BFB0}" dt="2022-07-13T08:25:08.842" v="6386" actId="478"/>
          <ac:spMkLst>
            <pc:docMk/>
            <pc:sldMk cId="2920450381" sldId="12934"/>
            <ac:spMk id="459" creationId="{5C68E47B-F451-4061-9F0A-2F7CE37B47CC}"/>
          </ac:spMkLst>
        </pc:spChg>
      </pc:sldChg>
    </pc:docChg>
  </pc:docChgLst>
  <pc:docChgLst>
    <pc:chgData name="이석민" userId="57b50b14-a57c-4682-bf7d-a9d8ba6f9bb4" providerId="ADAL" clId="{C1B54A4B-BE4E-43CB-BE1A-9748A5A187E0}"/>
    <pc:docChg chg="addSld modSld">
      <pc:chgData name="이석민" userId="57b50b14-a57c-4682-bf7d-a9d8ba6f9bb4" providerId="ADAL" clId="{C1B54A4B-BE4E-43CB-BE1A-9748A5A187E0}" dt="2022-07-14T01:54:32.537" v="2"/>
      <pc:docMkLst>
        <pc:docMk/>
      </pc:docMkLst>
      <pc:sldChg chg="add">
        <pc:chgData name="이석민" userId="57b50b14-a57c-4682-bf7d-a9d8ba6f9bb4" providerId="ADAL" clId="{C1B54A4B-BE4E-43CB-BE1A-9748A5A187E0}" dt="2022-07-14T01:54:04.710" v="0"/>
        <pc:sldMkLst>
          <pc:docMk/>
          <pc:sldMk cId="2841712047" sldId="12862"/>
        </pc:sldMkLst>
      </pc:sldChg>
      <pc:sldChg chg="add modTransition">
        <pc:chgData name="이석민" userId="57b50b14-a57c-4682-bf7d-a9d8ba6f9bb4" providerId="ADAL" clId="{C1B54A4B-BE4E-43CB-BE1A-9748A5A187E0}" dt="2022-07-14T01:54:32.537" v="2"/>
        <pc:sldMkLst>
          <pc:docMk/>
          <pc:sldMk cId="1964758570" sldId="12935"/>
        </pc:sldMkLst>
      </pc:sldChg>
    </pc:docChg>
  </pc:docChgLst>
  <pc:docChgLst>
    <pc:chgData name="이동건" userId="4ad090f6-dadd-4301-b5d0-883b88f508af" providerId="ADAL" clId="{226CAD7E-A60A-4345-A8C9-5A7BD4E6DD37}"/>
    <pc:docChg chg="delSld">
      <pc:chgData name="이동건" userId="4ad090f6-dadd-4301-b5d0-883b88f508af" providerId="ADAL" clId="{226CAD7E-A60A-4345-A8C9-5A7BD4E6DD37}" dt="2022-07-14T05:46:08.996" v="10" actId="2696"/>
      <pc:docMkLst>
        <pc:docMk/>
      </pc:docMkLst>
      <pc:sldChg chg="del">
        <pc:chgData name="이동건" userId="4ad090f6-dadd-4301-b5d0-883b88f508af" providerId="ADAL" clId="{226CAD7E-A60A-4345-A8C9-5A7BD4E6DD37}" dt="2022-07-14T05:46:08.969" v="8" actId="2696"/>
        <pc:sldMkLst>
          <pc:docMk/>
          <pc:sldMk cId="2575669866" sldId="12490"/>
        </pc:sldMkLst>
      </pc:sldChg>
      <pc:sldChg chg="del">
        <pc:chgData name="이동건" userId="4ad090f6-dadd-4301-b5d0-883b88f508af" providerId="ADAL" clId="{226CAD7E-A60A-4345-A8C9-5A7BD4E6DD37}" dt="2022-07-14T05:46:08.962" v="7" actId="2696"/>
        <pc:sldMkLst>
          <pc:docMk/>
          <pc:sldMk cId="850312679" sldId="12493"/>
        </pc:sldMkLst>
      </pc:sldChg>
      <pc:sldChg chg="del">
        <pc:chgData name="이동건" userId="4ad090f6-dadd-4301-b5d0-883b88f508af" providerId="ADAL" clId="{226CAD7E-A60A-4345-A8C9-5A7BD4E6DD37}" dt="2022-07-14T05:46:08.982" v="9" actId="2696"/>
        <pc:sldMkLst>
          <pc:docMk/>
          <pc:sldMk cId="1378593673" sldId="12495"/>
        </pc:sldMkLst>
      </pc:sldChg>
      <pc:sldChg chg="del">
        <pc:chgData name="이동건" userId="4ad090f6-dadd-4301-b5d0-883b88f508af" providerId="ADAL" clId="{226CAD7E-A60A-4345-A8C9-5A7BD4E6DD37}" dt="2022-07-14T05:46:08.686" v="4" actId="2696"/>
        <pc:sldMkLst>
          <pc:docMk/>
          <pc:sldMk cId="3785586432" sldId="12500"/>
        </pc:sldMkLst>
      </pc:sldChg>
      <pc:sldChg chg="del">
        <pc:chgData name="이동건" userId="4ad090f6-dadd-4301-b5d0-883b88f508af" providerId="ADAL" clId="{226CAD7E-A60A-4345-A8C9-5A7BD4E6DD37}" dt="2022-07-14T05:46:08.937" v="6" actId="2696"/>
        <pc:sldMkLst>
          <pc:docMk/>
          <pc:sldMk cId="3038096707" sldId="12501"/>
        </pc:sldMkLst>
      </pc:sldChg>
      <pc:sldChg chg="del">
        <pc:chgData name="이동건" userId="4ad090f6-dadd-4301-b5d0-883b88f508af" providerId="ADAL" clId="{226CAD7E-A60A-4345-A8C9-5A7BD4E6DD37}" dt="2022-07-14T05:46:08.996" v="10" actId="2696"/>
        <pc:sldMkLst>
          <pc:docMk/>
          <pc:sldMk cId="421681284" sldId="12855"/>
        </pc:sldMkLst>
      </pc:sldChg>
      <pc:sldChg chg="del">
        <pc:chgData name="이동건" userId="4ad090f6-dadd-4301-b5d0-883b88f508af" providerId="ADAL" clId="{226CAD7E-A60A-4345-A8C9-5A7BD4E6DD37}" dt="2022-07-14T05:46:08.932" v="5" actId="2696"/>
        <pc:sldMkLst>
          <pc:docMk/>
          <pc:sldMk cId="2349501645" sldId="12857"/>
        </pc:sldMkLst>
      </pc:sldChg>
      <pc:sldChg chg="del">
        <pc:chgData name="이동건" userId="4ad090f6-dadd-4301-b5d0-883b88f508af" providerId="ADAL" clId="{226CAD7E-A60A-4345-A8C9-5A7BD4E6DD37}" dt="2022-07-14T05:46:08.647" v="3" actId="2696"/>
        <pc:sldMkLst>
          <pc:docMk/>
          <pc:sldMk cId="575429432" sldId="12859"/>
        </pc:sldMkLst>
      </pc:sldChg>
      <pc:sldChg chg="del">
        <pc:chgData name="이동건" userId="4ad090f6-dadd-4301-b5d0-883b88f508af" providerId="ADAL" clId="{226CAD7E-A60A-4345-A8C9-5A7BD4E6DD37}" dt="2022-07-14T05:46:08.134" v="1" actId="2696"/>
        <pc:sldMkLst>
          <pc:docMk/>
          <pc:sldMk cId="1150419234" sldId="12931"/>
        </pc:sldMkLst>
      </pc:sldChg>
      <pc:sldChg chg="del">
        <pc:chgData name="이동건" userId="4ad090f6-dadd-4301-b5d0-883b88f508af" providerId="ADAL" clId="{226CAD7E-A60A-4345-A8C9-5A7BD4E6DD37}" dt="2022-07-14T05:46:08.397" v="2" actId="2696"/>
        <pc:sldMkLst>
          <pc:docMk/>
          <pc:sldMk cId="713604520" sldId="12932"/>
        </pc:sldMkLst>
      </pc:sldChg>
      <pc:sldChg chg="del">
        <pc:chgData name="이동건" userId="4ad090f6-dadd-4301-b5d0-883b88f508af" providerId="ADAL" clId="{226CAD7E-A60A-4345-A8C9-5A7BD4E6DD37}" dt="2022-07-14T05:46:07.783" v="0" actId="2696"/>
        <pc:sldMkLst>
          <pc:docMk/>
          <pc:sldMk cId="1964758570" sldId="129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2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22-08-10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22-08-10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22-08-10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5A8DCFB4-07C3-4D3E-A22C-F0E8C881893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89661F43-5923-429E-B3E8-C9AEC4934C79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9.png"/><Relationship Id="rId7" Type="http://schemas.openxmlformats.org/officeDocument/2006/relationships/image" Target="../media/image44.png"/><Relationship Id="rId12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50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795487" y="1814930"/>
            <a:ext cx="8307022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XY Cal </a:t>
            </a:r>
            <a:r>
              <a:rPr lang="ko-KR" altLang="en-US" sz="240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장비 </a:t>
            </a:r>
            <a:r>
              <a:rPr lang="en-US" altLang="ko-KR" sz="240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Concept </a:t>
            </a:r>
            <a:r>
              <a:rPr lang="ko-KR" altLang="en-US" sz="240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논의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C3574D4-8190-42DF-9B8C-A510FBABDEBE}"/>
              </a:ext>
            </a:extLst>
          </p:cNvPr>
          <p:cNvCxnSpPr/>
          <p:nvPr/>
        </p:nvCxnSpPr>
        <p:spPr>
          <a:xfrm flipV="1">
            <a:off x="7858125" y="1285913"/>
            <a:ext cx="976313" cy="856342"/>
          </a:xfrm>
          <a:prstGeom prst="straightConnector1">
            <a:avLst/>
          </a:prstGeom>
          <a:ln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Infineon code </a:t>
            </a: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의 오류</a:t>
            </a: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/>
              <p:nvPr/>
            </p:nvSpPr>
            <p:spPr>
              <a:xfrm>
                <a:off x="1602894" y="2880537"/>
                <a:ext cx="7075224" cy="118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b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894" y="2880537"/>
                <a:ext cx="7075224" cy="1184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337-089D-4E55-A89D-503B76217704}"/>
                  </a:ext>
                </a:extLst>
              </p:cNvPr>
              <p:cNvSpPr txBox="1"/>
              <p:nvPr/>
            </p:nvSpPr>
            <p:spPr>
              <a:xfrm>
                <a:off x="1086408" y="5386742"/>
                <a:ext cx="7863881" cy="9541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400"/>
                  <a:t> </a:t>
                </a:r>
                <a:r>
                  <a:rPr lang="ko-KR" altLang="en-US" sz="1400"/>
                  <a:t>의 값이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를 중심으로 점대칭이 됨</a:t>
                </a:r>
                <a:r>
                  <a:rPr lang="en-US" altLang="ko-KR" sz="140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400"/>
                  <a:t>점 대칭된 점을 </a:t>
                </a:r>
                <a:r>
                  <a:rPr lang="ko-KR" altLang="en-US" sz="1400" err="1"/>
                  <a:t>정사영된</a:t>
                </a:r>
                <a:r>
                  <a:rPr lang="ko-KR" altLang="en-US" sz="1400"/>
                  <a:t> 좌표로 계산하는 오류가 발생함</a:t>
                </a:r>
                <a:r>
                  <a:rPr lang="en-US" altLang="ko-KR" sz="140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/>
                  <a:t>initial value</a:t>
                </a:r>
                <a:r>
                  <a:rPr lang="ko-KR" altLang="en-US" sz="1400"/>
                  <a:t>의 차이는 </a:t>
                </a:r>
                <a:r>
                  <a:rPr lang="en-US" altLang="ko-KR" sz="1400"/>
                  <a:t>local</a:t>
                </a:r>
                <a:r>
                  <a:rPr lang="ko-KR" altLang="en-US" sz="1400"/>
                  <a:t> </a:t>
                </a:r>
                <a:r>
                  <a:rPr lang="en-US" altLang="ko-KR" sz="1400"/>
                  <a:t>minimum</a:t>
                </a:r>
                <a:r>
                  <a:rPr lang="ko-KR" altLang="en-US" sz="1400"/>
                  <a:t>을 찾는 </a:t>
                </a:r>
                <a:r>
                  <a:rPr lang="en-US" altLang="ko-KR" sz="1400"/>
                  <a:t>optimization</a:t>
                </a:r>
                <a:r>
                  <a:rPr lang="ko-KR" altLang="en-US" sz="1400"/>
                  <a:t>에 큰 영향을 미친다</a:t>
                </a:r>
                <a:r>
                  <a:rPr lang="en-US" altLang="ko-KR" sz="140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>
                    <a:solidFill>
                      <a:srgbClr val="FF0000"/>
                    </a:solidFill>
                  </a:rPr>
                  <a:t>intrinsic parameter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와 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extrinsic parameter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를 계산할 때의 좌표계 설정이 각각 달라 발생한 문제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.</a:t>
                </a:r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337-089D-4E55-A89D-503B76217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08" y="5386742"/>
                <a:ext cx="7863881" cy="954107"/>
              </a:xfrm>
              <a:prstGeom prst="rect">
                <a:avLst/>
              </a:prstGeom>
              <a:blipFill>
                <a:blip r:embed="rId3"/>
                <a:stretch>
                  <a:fillRect t="-1266" b="-569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4AA3CCD-EF71-4ED2-836B-8FB2EAA213E2}"/>
              </a:ext>
            </a:extLst>
          </p:cNvPr>
          <p:cNvSpPr txBox="1"/>
          <p:nvPr/>
        </p:nvSpPr>
        <p:spPr>
          <a:xfrm>
            <a:off x="348090" y="3323491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Infineon </a:t>
            </a:r>
            <a:r>
              <a:rPr lang="ko-KR" altLang="en-US" sz="1400"/>
              <a:t>방식</a:t>
            </a:r>
            <a:r>
              <a:rPr lang="en-US" altLang="ko-KR" sz="1400"/>
              <a:t>:</a:t>
            </a:r>
            <a:endParaRPr lang="ko-KR" altLang="en-US" sz="14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FDE863-0705-47F7-9568-D8B487CB40C7}"/>
              </a:ext>
            </a:extLst>
          </p:cNvPr>
          <p:cNvSpPr txBox="1"/>
          <p:nvPr/>
        </p:nvSpPr>
        <p:spPr>
          <a:xfrm>
            <a:off x="310804" y="460771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올바른</a:t>
            </a:r>
            <a:r>
              <a:rPr lang="en-US" altLang="ko-KR" sz="1400"/>
              <a:t> </a:t>
            </a:r>
            <a:r>
              <a:rPr lang="ko-KR" altLang="en-US" sz="1400"/>
              <a:t>방식</a:t>
            </a:r>
            <a:r>
              <a:rPr lang="en-US" altLang="ko-KR" sz="1400"/>
              <a:t>: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A3BA39B-D6EA-4C1A-BE60-B682C67938A3}"/>
                  </a:ext>
                </a:extLst>
              </p:cNvPr>
              <p:cNvSpPr txBox="1"/>
              <p:nvPr/>
            </p:nvSpPr>
            <p:spPr>
              <a:xfrm>
                <a:off x="1555472" y="4191433"/>
                <a:ext cx="7392729" cy="1184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b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A3BA39B-D6EA-4C1A-BE60-B682C6793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72" y="4191433"/>
                <a:ext cx="7392729" cy="1184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9" name="그룹 568">
            <a:extLst>
              <a:ext uri="{FF2B5EF4-FFF2-40B4-BE49-F238E27FC236}">
                <a16:creationId xmlns:a16="http://schemas.microsoft.com/office/drawing/2014/main" id="{B240EE0E-0FA7-456A-B548-EE4B6CEA7477}"/>
              </a:ext>
            </a:extLst>
          </p:cNvPr>
          <p:cNvGrpSpPr/>
          <p:nvPr/>
        </p:nvGrpSpPr>
        <p:grpSpPr>
          <a:xfrm>
            <a:off x="1555472" y="747926"/>
            <a:ext cx="4796387" cy="2211406"/>
            <a:chOff x="4892901" y="2226791"/>
            <a:chExt cx="4796387" cy="2211406"/>
          </a:xfrm>
        </p:grpSpPr>
        <p:cxnSp>
          <p:nvCxnSpPr>
            <p:cNvPr id="570" name="직선 화살표 연결선 569">
              <a:extLst>
                <a:ext uri="{FF2B5EF4-FFF2-40B4-BE49-F238E27FC236}">
                  <a16:creationId xmlns:a16="http://schemas.microsoft.com/office/drawing/2014/main" id="{A68777E9-FFCD-4D2D-8AEA-86CD7B383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6480" y="3106527"/>
              <a:ext cx="462061" cy="125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직선 화살표 연결선 570">
              <a:extLst>
                <a:ext uri="{FF2B5EF4-FFF2-40B4-BE49-F238E27FC236}">
                  <a16:creationId xmlns:a16="http://schemas.microsoft.com/office/drawing/2014/main" id="{EF14944D-FE09-4CBC-9A43-44D56A022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7889" y="2655740"/>
              <a:ext cx="695098" cy="138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2" name="그룹 571">
              <a:extLst>
                <a:ext uri="{FF2B5EF4-FFF2-40B4-BE49-F238E27FC236}">
                  <a16:creationId xmlns:a16="http://schemas.microsoft.com/office/drawing/2014/main" id="{426B9A1C-6E2B-40DA-B427-8DF0E9A9BA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27274" y="2226791"/>
              <a:ext cx="2246884" cy="1394329"/>
              <a:chOff x="3304032" y="4267153"/>
              <a:chExt cx="2818777" cy="1749219"/>
            </a:xfrm>
            <a:scene3d>
              <a:camera prst="perspectiveHeroicExtremeRightFacing">
                <a:rot lat="814641" lon="18625626" rev="15886"/>
              </a:camera>
              <a:lightRig rig="threePt" dir="t"/>
            </a:scene3d>
          </p:grpSpPr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1FB01E86-02C7-4094-A119-44A950A31936}"/>
                  </a:ext>
                </a:extLst>
              </p:cNvPr>
              <p:cNvSpPr/>
              <p:nvPr/>
            </p:nvSpPr>
            <p:spPr>
              <a:xfrm>
                <a:off x="3304032" y="4267153"/>
                <a:ext cx="2818777" cy="17492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88" name="그룹 587">
                <a:extLst>
                  <a:ext uri="{FF2B5EF4-FFF2-40B4-BE49-F238E27FC236}">
                    <a16:creationId xmlns:a16="http://schemas.microsoft.com/office/drawing/2014/main" id="{DD0DF102-28EE-45A6-B17B-3621790AB687}"/>
                  </a:ext>
                </a:extLst>
              </p:cNvPr>
              <p:cNvGrpSpPr/>
              <p:nvPr/>
            </p:nvGrpSpPr>
            <p:grpSpPr>
              <a:xfrm>
                <a:off x="3509323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704" name="타원 703">
                  <a:extLst>
                    <a:ext uri="{FF2B5EF4-FFF2-40B4-BE49-F238E27FC236}">
                      <a16:creationId xmlns:a16="http://schemas.microsoft.com/office/drawing/2014/main" id="{FB4ED1A3-1066-4D68-98D6-59EC183EA29A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타원 704">
                  <a:extLst>
                    <a:ext uri="{FF2B5EF4-FFF2-40B4-BE49-F238E27FC236}">
                      <a16:creationId xmlns:a16="http://schemas.microsoft.com/office/drawing/2014/main" id="{960C2F28-FF27-4D84-9516-EEC5C3BC25B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타원 705">
                  <a:extLst>
                    <a:ext uri="{FF2B5EF4-FFF2-40B4-BE49-F238E27FC236}">
                      <a16:creationId xmlns:a16="http://schemas.microsoft.com/office/drawing/2014/main" id="{385504F5-2971-42B6-90B0-2EFD97C0F778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타원 706">
                  <a:extLst>
                    <a:ext uri="{FF2B5EF4-FFF2-40B4-BE49-F238E27FC236}">
                      <a16:creationId xmlns:a16="http://schemas.microsoft.com/office/drawing/2014/main" id="{71AEAB36-2781-4652-843F-E3680996EFB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9" name="그룹 588">
                <a:extLst>
                  <a:ext uri="{FF2B5EF4-FFF2-40B4-BE49-F238E27FC236}">
                    <a16:creationId xmlns:a16="http://schemas.microsoft.com/office/drawing/2014/main" id="{1476BA56-3B11-4CB6-B0A7-A9F6D1D609A7}"/>
                  </a:ext>
                </a:extLst>
              </p:cNvPr>
              <p:cNvGrpSpPr/>
              <p:nvPr/>
            </p:nvGrpSpPr>
            <p:grpSpPr>
              <a:xfrm>
                <a:off x="3929596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700" name="타원 699">
                  <a:extLst>
                    <a:ext uri="{FF2B5EF4-FFF2-40B4-BE49-F238E27FC236}">
                      <a16:creationId xmlns:a16="http://schemas.microsoft.com/office/drawing/2014/main" id="{D6DFE08B-5A45-4D81-8CC3-78DF7BBA984D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>
                  <a:extLst>
                    <a:ext uri="{FF2B5EF4-FFF2-40B4-BE49-F238E27FC236}">
                      <a16:creationId xmlns:a16="http://schemas.microsoft.com/office/drawing/2014/main" id="{59A84474-F03E-4209-82E4-64D2DB88B09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>
                  <a:extLst>
                    <a:ext uri="{FF2B5EF4-FFF2-40B4-BE49-F238E27FC236}">
                      <a16:creationId xmlns:a16="http://schemas.microsoft.com/office/drawing/2014/main" id="{9BB31897-FFAB-4A75-99A2-8B2CAA40FB7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타원 702">
                  <a:extLst>
                    <a:ext uri="{FF2B5EF4-FFF2-40B4-BE49-F238E27FC236}">
                      <a16:creationId xmlns:a16="http://schemas.microsoft.com/office/drawing/2014/main" id="{992755EF-97C2-42CF-970D-13E6722CB97C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0" name="그룹 589">
                <a:extLst>
                  <a:ext uri="{FF2B5EF4-FFF2-40B4-BE49-F238E27FC236}">
                    <a16:creationId xmlns:a16="http://schemas.microsoft.com/office/drawing/2014/main" id="{06A049E5-6747-4F6C-9BAC-3B0CB7A9605B}"/>
                  </a:ext>
                </a:extLst>
              </p:cNvPr>
              <p:cNvGrpSpPr/>
              <p:nvPr/>
            </p:nvGrpSpPr>
            <p:grpSpPr>
              <a:xfrm>
                <a:off x="4330485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696" name="타원 695">
                  <a:extLst>
                    <a:ext uri="{FF2B5EF4-FFF2-40B4-BE49-F238E27FC236}">
                      <a16:creationId xmlns:a16="http://schemas.microsoft.com/office/drawing/2014/main" id="{B505F6AF-D668-4157-BCF3-B120CFC2714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7" name="타원 696">
                  <a:extLst>
                    <a:ext uri="{FF2B5EF4-FFF2-40B4-BE49-F238E27FC236}">
                      <a16:creationId xmlns:a16="http://schemas.microsoft.com/office/drawing/2014/main" id="{B66558F1-2A89-4C93-B9B0-B789836316F0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8" name="타원 697">
                  <a:extLst>
                    <a:ext uri="{FF2B5EF4-FFF2-40B4-BE49-F238E27FC236}">
                      <a16:creationId xmlns:a16="http://schemas.microsoft.com/office/drawing/2014/main" id="{B7344097-7CBB-4479-9EFF-3FDEF0F6DB8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9" name="타원 698">
                  <a:extLst>
                    <a:ext uri="{FF2B5EF4-FFF2-40B4-BE49-F238E27FC236}">
                      <a16:creationId xmlns:a16="http://schemas.microsoft.com/office/drawing/2014/main" id="{AED231B3-04B4-468F-9494-820BCAC0E86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1" name="그룹 590">
                <a:extLst>
                  <a:ext uri="{FF2B5EF4-FFF2-40B4-BE49-F238E27FC236}">
                    <a16:creationId xmlns:a16="http://schemas.microsoft.com/office/drawing/2014/main" id="{15AF41FA-912A-40BB-ADBD-A02BD6D675C1}"/>
                  </a:ext>
                </a:extLst>
              </p:cNvPr>
              <p:cNvGrpSpPr/>
              <p:nvPr/>
            </p:nvGrpSpPr>
            <p:grpSpPr>
              <a:xfrm>
                <a:off x="475075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692" name="타원 691">
                  <a:extLst>
                    <a:ext uri="{FF2B5EF4-FFF2-40B4-BE49-F238E27FC236}">
                      <a16:creationId xmlns:a16="http://schemas.microsoft.com/office/drawing/2014/main" id="{DB49CF6A-924E-4A89-823B-601D8A0DA85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3" name="타원 692">
                  <a:extLst>
                    <a:ext uri="{FF2B5EF4-FFF2-40B4-BE49-F238E27FC236}">
                      <a16:creationId xmlns:a16="http://schemas.microsoft.com/office/drawing/2014/main" id="{23DAB8A7-FBC8-475A-8402-1FB74D61C33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4" name="타원 693">
                  <a:extLst>
                    <a:ext uri="{FF2B5EF4-FFF2-40B4-BE49-F238E27FC236}">
                      <a16:creationId xmlns:a16="http://schemas.microsoft.com/office/drawing/2014/main" id="{ABBF7B31-0564-4319-A6DC-08B4969E6427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5" name="타원 694">
                  <a:extLst>
                    <a:ext uri="{FF2B5EF4-FFF2-40B4-BE49-F238E27FC236}">
                      <a16:creationId xmlns:a16="http://schemas.microsoft.com/office/drawing/2014/main" id="{64984EE1-4B64-4FD6-A4E1-429D699DAB37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2" name="그룹 591">
                <a:extLst>
                  <a:ext uri="{FF2B5EF4-FFF2-40B4-BE49-F238E27FC236}">
                    <a16:creationId xmlns:a16="http://schemas.microsoft.com/office/drawing/2014/main" id="{DC2FB00A-A693-4B1C-9CBF-D9EEBEE30108}"/>
                  </a:ext>
                </a:extLst>
              </p:cNvPr>
              <p:cNvGrpSpPr/>
              <p:nvPr/>
            </p:nvGrpSpPr>
            <p:grpSpPr>
              <a:xfrm>
                <a:off x="3509323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688" name="타원 687">
                  <a:extLst>
                    <a:ext uri="{FF2B5EF4-FFF2-40B4-BE49-F238E27FC236}">
                      <a16:creationId xmlns:a16="http://schemas.microsoft.com/office/drawing/2014/main" id="{A9FFBEAF-275B-4083-80BC-950CFFAD978D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9" name="타원 688">
                  <a:extLst>
                    <a:ext uri="{FF2B5EF4-FFF2-40B4-BE49-F238E27FC236}">
                      <a16:creationId xmlns:a16="http://schemas.microsoft.com/office/drawing/2014/main" id="{F313D467-67C3-43B6-A955-2BD084731C2C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0" name="타원 689">
                  <a:extLst>
                    <a:ext uri="{FF2B5EF4-FFF2-40B4-BE49-F238E27FC236}">
                      <a16:creationId xmlns:a16="http://schemas.microsoft.com/office/drawing/2014/main" id="{359F57D9-D4D5-47E0-A593-F4EE8C9F40F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1" name="타원 690">
                  <a:extLst>
                    <a:ext uri="{FF2B5EF4-FFF2-40B4-BE49-F238E27FC236}">
                      <a16:creationId xmlns:a16="http://schemas.microsoft.com/office/drawing/2014/main" id="{759BD894-2853-4719-A9B6-DC7B8569DA0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3" name="그룹 592">
                <a:extLst>
                  <a:ext uri="{FF2B5EF4-FFF2-40B4-BE49-F238E27FC236}">
                    <a16:creationId xmlns:a16="http://schemas.microsoft.com/office/drawing/2014/main" id="{725D46F5-A853-430D-B69E-99BD84FAC24E}"/>
                  </a:ext>
                </a:extLst>
              </p:cNvPr>
              <p:cNvGrpSpPr/>
              <p:nvPr/>
            </p:nvGrpSpPr>
            <p:grpSpPr>
              <a:xfrm>
                <a:off x="3929596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684" name="타원 683">
                  <a:extLst>
                    <a:ext uri="{FF2B5EF4-FFF2-40B4-BE49-F238E27FC236}">
                      <a16:creationId xmlns:a16="http://schemas.microsoft.com/office/drawing/2014/main" id="{62E1C1F8-1F49-4A00-AEDD-5543867D3B23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타원 684">
                  <a:extLst>
                    <a:ext uri="{FF2B5EF4-FFF2-40B4-BE49-F238E27FC236}">
                      <a16:creationId xmlns:a16="http://schemas.microsoft.com/office/drawing/2014/main" id="{2851413D-9AF0-4F11-986F-F7BB9EAB9260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>
                  <a:extLst>
                    <a:ext uri="{FF2B5EF4-FFF2-40B4-BE49-F238E27FC236}">
                      <a16:creationId xmlns:a16="http://schemas.microsoft.com/office/drawing/2014/main" id="{131FAE20-8475-41B6-A25D-0A9B18A2F59D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>
                  <a:extLst>
                    <a:ext uri="{FF2B5EF4-FFF2-40B4-BE49-F238E27FC236}">
                      <a16:creationId xmlns:a16="http://schemas.microsoft.com/office/drawing/2014/main" id="{C43F04EB-AEEA-474E-AC1A-F40E4BCD586C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4" name="그룹 593">
                <a:extLst>
                  <a:ext uri="{FF2B5EF4-FFF2-40B4-BE49-F238E27FC236}">
                    <a16:creationId xmlns:a16="http://schemas.microsoft.com/office/drawing/2014/main" id="{9BA950E8-8481-4F1A-BB19-8177A2B86E47}"/>
                  </a:ext>
                </a:extLst>
              </p:cNvPr>
              <p:cNvGrpSpPr/>
              <p:nvPr/>
            </p:nvGrpSpPr>
            <p:grpSpPr>
              <a:xfrm>
                <a:off x="4330485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680" name="타원 679">
                  <a:extLst>
                    <a:ext uri="{FF2B5EF4-FFF2-40B4-BE49-F238E27FC236}">
                      <a16:creationId xmlns:a16="http://schemas.microsoft.com/office/drawing/2014/main" id="{138A4639-B0A4-456E-91E8-1A6FED6EFBB7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타원 680">
                  <a:extLst>
                    <a:ext uri="{FF2B5EF4-FFF2-40B4-BE49-F238E27FC236}">
                      <a16:creationId xmlns:a16="http://schemas.microsoft.com/office/drawing/2014/main" id="{2E515D48-08CC-4C94-AA2D-7F5AFCD83AA2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>
                  <a:extLst>
                    <a:ext uri="{FF2B5EF4-FFF2-40B4-BE49-F238E27FC236}">
                      <a16:creationId xmlns:a16="http://schemas.microsoft.com/office/drawing/2014/main" id="{96F920C6-406D-4D75-8E56-70CBA7F59C8E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>
                  <a:extLst>
                    <a:ext uri="{FF2B5EF4-FFF2-40B4-BE49-F238E27FC236}">
                      <a16:creationId xmlns:a16="http://schemas.microsoft.com/office/drawing/2014/main" id="{91C9A4DB-C782-4CF9-8035-8854775208E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5" name="그룹 594">
                <a:extLst>
                  <a:ext uri="{FF2B5EF4-FFF2-40B4-BE49-F238E27FC236}">
                    <a16:creationId xmlns:a16="http://schemas.microsoft.com/office/drawing/2014/main" id="{25E2DC3D-26D4-4675-B465-F15A9A5BFCFD}"/>
                  </a:ext>
                </a:extLst>
              </p:cNvPr>
              <p:cNvGrpSpPr/>
              <p:nvPr/>
            </p:nvGrpSpPr>
            <p:grpSpPr>
              <a:xfrm>
                <a:off x="4750759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676" name="타원 675">
                  <a:extLst>
                    <a:ext uri="{FF2B5EF4-FFF2-40B4-BE49-F238E27FC236}">
                      <a16:creationId xmlns:a16="http://schemas.microsoft.com/office/drawing/2014/main" id="{312EA076-7D52-48B2-99B3-FA863502FC9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7" name="타원 676">
                  <a:extLst>
                    <a:ext uri="{FF2B5EF4-FFF2-40B4-BE49-F238E27FC236}">
                      <a16:creationId xmlns:a16="http://schemas.microsoft.com/office/drawing/2014/main" id="{E6157175-B605-40F8-8243-A71DCFE57D95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8" name="타원 677">
                  <a:extLst>
                    <a:ext uri="{FF2B5EF4-FFF2-40B4-BE49-F238E27FC236}">
                      <a16:creationId xmlns:a16="http://schemas.microsoft.com/office/drawing/2014/main" id="{4BABA21A-20F5-4ACE-8164-29236E2BF8F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9" name="타원 678">
                  <a:extLst>
                    <a:ext uri="{FF2B5EF4-FFF2-40B4-BE49-F238E27FC236}">
                      <a16:creationId xmlns:a16="http://schemas.microsoft.com/office/drawing/2014/main" id="{5F0DF811-AFDA-43B0-9CB8-DADC6068C6E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6" name="그룹 595">
                <a:extLst>
                  <a:ext uri="{FF2B5EF4-FFF2-40B4-BE49-F238E27FC236}">
                    <a16:creationId xmlns:a16="http://schemas.microsoft.com/office/drawing/2014/main" id="{C8D7908B-6C0A-42EB-BF18-9DBB64FB19BF}"/>
                  </a:ext>
                </a:extLst>
              </p:cNvPr>
              <p:cNvGrpSpPr/>
              <p:nvPr/>
            </p:nvGrpSpPr>
            <p:grpSpPr>
              <a:xfrm>
                <a:off x="3509323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672" name="타원 671">
                  <a:extLst>
                    <a:ext uri="{FF2B5EF4-FFF2-40B4-BE49-F238E27FC236}">
                      <a16:creationId xmlns:a16="http://schemas.microsoft.com/office/drawing/2014/main" id="{29B834C7-B940-41F0-B991-62B02C428A16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3" name="타원 672">
                  <a:extLst>
                    <a:ext uri="{FF2B5EF4-FFF2-40B4-BE49-F238E27FC236}">
                      <a16:creationId xmlns:a16="http://schemas.microsoft.com/office/drawing/2014/main" id="{B2929686-3DA9-4FAD-84F2-9D71C33CBE3E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4" name="타원 673">
                  <a:extLst>
                    <a:ext uri="{FF2B5EF4-FFF2-40B4-BE49-F238E27FC236}">
                      <a16:creationId xmlns:a16="http://schemas.microsoft.com/office/drawing/2014/main" id="{CC6CBE7C-36D0-4A0E-8822-AF3CDE675642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5" name="타원 674">
                  <a:extLst>
                    <a:ext uri="{FF2B5EF4-FFF2-40B4-BE49-F238E27FC236}">
                      <a16:creationId xmlns:a16="http://schemas.microsoft.com/office/drawing/2014/main" id="{D9E44E7F-B417-4334-AA4C-541E1280D86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7" name="그룹 596">
                <a:extLst>
                  <a:ext uri="{FF2B5EF4-FFF2-40B4-BE49-F238E27FC236}">
                    <a16:creationId xmlns:a16="http://schemas.microsoft.com/office/drawing/2014/main" id="{41518FE3-56C1-45BD-9B40-D686551D1B56}"/>
                  </a:ext>
                </a:extLst>
              </p:cNvPr>
              <p:cNvGrpSpPr/>
              <p:nvPr/>
            </p:nvGrpSpPr>
            <p:grpSpPr>
              <a:xfrm>
                <a:off x="3929596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668" name="타원 667">
                  <a:extLst>
                    <a:ext uri="{FF2B5EF4-FFF2-40B4-BE49-F238E27FC236}">
                      <a16:creationId xmlns:a16="http://schemas.microsoft.com/office/drawing/2014/main" id="{584928C9-D4B1-4999-B821-5EDF49CB4369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9" name="타원 668">
                  <a:extLst>
                    <a:ext uri="{FF2B5EF4-FFF2-40B4-BE49-F238E27FC236}">
                      <a16:creationId xmlns:a16="http://schemas.microsoft.com/office/drawing/2014/main" id="{A49972C6-8180-43FD-B53A-C0903218563D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0" name="타원 669">
                  <a:extLst>
                    <a:ext uri="{FF2B5EF4-FFF2-40B4-BE49-F238E27FC236}">
                      <a16:creationId xmlns:a16="http://schemas.microsoft.com/office/drawing/2014/main" id="{E3401D13-C2AF-413D-A14E-291F23EC577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1" name="타원 670">
                  <a:extLst>
                    <a:ext uri="{FF2B5EF4-FFF2-40B4-BE49-F238E27FC236}">
                      <a16:creationId xmlns:a16="http://schemas.microsoft.com/office/drawing/2014/main" id="{27FB7D50-6418-41A9-9799-C61E70E0B17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8" name="그룹 597">
                <a:extLst>
                  <a:ext uri="{FF2B5EF4-FFF2-40B4-BE49-F238E27FC236}">
                    <a16:creationId xmlns:a16="http://schemas.microsoft.com/office/drawing/2014/main" id="{40A72867-CD6E-4644-A7D5-3BB1C75FCF43}"/>
                  </a:ext>
                </a:extLst>
              </p:cNvPr>
              <p:cNvGrpSpPr/>
              <p:nvPr/>
            </p:nvGrpSpPr>
            <p:grpSpPr>
              <a:xfrm>
                <a:off x="4330485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664" name="타원 663">
                  <a:extLst>
                    <a:ext uri="{FF2B5EF4-FFF2-40B4-BE49-F238E27FC236}">
                      <a16:creationId xmlns:a16="http://schemas.microsoft.com/office/drawing/2014/main" id="{E344F2B3-28C8-4B64-9633-058414FAB04C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타원 664">
                  <a:extLst>
                    <a:ext uri="{FF2B5EF4-FFF2-40B4-BE49-F238E27FC236}">
                      <a16:creationId xmlns:a16="http://schemas.microsoft.com/office/drawing/2014/main" id="{BD5CC1A8-06CB-48E4-B16B-B30A4FC1EEA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6" name="타원 665">
                  <a:extLst>
                    <a:ext uri="{FF2B5EF4-FFF2-40B4-BE49-F238E27FC236}">
                      <a16:creationId xmlns:a16="http://schemas.microsoft.com/office/drawing/2014/main" id="{AAFF7C1C-9BE8-48E0-BAEA-926E49158BA2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7" name="타원 666">
                  <a:extLst>
                    <a:ext uri="{FF2B5EF4-FFF2-40B4-BE49-F238E27FC236}">
                      <a16:creationId xmlns:a16="http://schemas.microsoft.com/office/drawing/2014/main" id="{FCFEDF09-7837-456E-BFF7-8408F8B2D1B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99" name="그룹 598">
                <a:extLst>
                  <a:ext uri="{FF2B5EF4-FFF2-40B4-BE49-F238E27FC236}">
                    <a16:creationId xmlns:a16="http://schemas.microsoft.com/office/drawing/2014/main" id="{B659D2FA-A749-44E2-9366-77954276A61D}"/>
                  </a:ext>
                </a:extLst>
              </p:cNvPr>
              <p:cNvGrpSpPr/>
              <p:nvPr/>
            </p:nvGrpSpPr>
            <p:grpSpPr>
              <a:xfrm>
                <a:off x="4750759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660" name="타원 659">
                  <a:extLst>
                    <a:ext uri="{FF2B5EF4-FFF2-40B4-BE49-F238E27FC236}">
                      <a16:creationId xmlns:a16="http://schemas.microsoft.com/office/drawing/2014/main" id="{14E2139D-8A26-4E2E-B610-4B1BAD5B1A3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타원 660">
                  <a:extLst>
                    <a:ext uri="{FF2B5EF4-FFF2-40B4-BE49-F238E27FC236}">
                      <a16:creationId xmlns:a16="http://schemas.microsoft.com/office/drawing/2014/main" id="{D373A099-6A7F-4935-B1FA-CA1204A0E4A8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2" name="타원 661">
                  <a:extLst>
                    <a:ext uri="{FF2B5EF4-FFF2-40B4-BE49-F238E27FC236}">
                      <a16:creationId xmlns:a16="http://schemas.microsoft.com/office/drawing/2014/main" id="{65576C7E-8A58-4DD3-B9C7-7A4FACFB5546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3" name="타원 662">
                  <a:extLst>
                    <a:ext uri="{FF2B5EF4-FFF2-40B4-BE49-F238E27FC236}">
                      <a16:creationId xmlns:a16="http://schemas.microsoft.com/office/drawing/2014/main" id="{DE6FA514-0993-47F2-A8ED-74DCA9D45C1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0" name="그룹 599">
                <a:extLst>
                  <a:ext uri="{FF2B5EF4-FFF2-40B4-BE49-F238E27FC236}">
                    <a16:creationId xmlns:a16="http://schemas.microsoft.com/office/drawing/2014/main" id="{17FB3F94-D160-4D8E-B5C6-4B639C28E37E}"/>
                  </a:ext>
                </a:extLst>
              </p:cNvPr>
              <p:cNvGrpSpPr/>
              <p:nvPr/>
            </p:nvGrpSpPr>
            <p:grpSpPr>
              <a:xfrm>
                <a:off x="3509323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656" name="타원 655">
                  <a:extLst>
                    <a:ext uri="{FF2B5EF4-FFF2-40B4-BE49-F238E27FC236}">
                      <a16:creationId xmlns:a16="http://schemas.microsoft.com/office/drawing/2014/main" id="{57624970-725D-4481-94B1-3A79EB7FF14F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7" name="타원 656">
                  <a:extLst>
                    <a:ext uri="{FF2B5EF4-FFF2-40B4-BE49-F238E27FC236}">
                      <a16:creationId xmlns:a16="http://schemas.microsoft.com/office/drawing/2014/main" id="{E3E62DCC-AE21-4307-B562-7568F3BD1F3F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8" name="타원 657">
                  <a:extLst>
                    <a:ext uri="{FF2B5EF4-FFF2-40B4-BE49-F238E27FC236}">
                      <a16:creationId xmlns:a16="http://schemas.microsoft.com/office/drawing/2014/main" id="{8E184D98-1A8F-4722-BDDC-37DB1FB2AA6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9" name="타원 658">
                  <a:extLst>
                    <a:ext uri="{FF2B5EF4-FFF2-40B4-BE49-F238E27FC236}">
                      <a16:creationId xmlns:a16="http://schemas.microsoft.com/office/drawing/2014/main" id="{98471555-39C8-4F6D-A7DB-DA2BAE0E18A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1" name="그룹 600">
                <a:extLst>
                  <a:ext uri="{FF2B5EF4-FFF2-40B4-BE49-F238E27FC236}">
                    <a16:creationId xmlns:a16="http://schemas.microsoft.com/office/drawing/2014/main" id="{7186699A-4359-4FE3-93A7-E9A144C80226}"/>
                  </a:ext>
                </a:extLst>
              </p:cNvPr>
              <p:cNvGrpSpPr/>
              <p:nvPr/>
            </p:nvGrpSpPr>
            <p:grpSpPr>
              <a:xfrm>
                <a:off x="3929596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652" name="타원 651">
                  <a:extLst>
                    <a:ext uri="{FF2B5EF4-FFF2-40B4-BE49-F238E27FC236}">
                      <a16:creationId xmlns:a16="http://schemas.microsoft.com/office/drawing/2014/main" id="{A1BE64FE-6887-40D9-987F-AB478CDB8BC7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3" name="타원 652">
                  <a:extLst>
                    <a:ext uri="{FF2B5EF4-FFF2-40B4-BE49-F238E27FC236}">
                      <a16:creationId xmlns:a16="http://schemas.microsoft.com/office/drawing/2014/main" id="{4A4F735F-B4ED-434E-A0D7-208BCF40337B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4" name="타원 653">
                  <a:extLst>
                    <a:ext uri="{FF2B5EF4-FFF2-40B4-BE49-F238E27FC236}">
                      <a16:creationId xmlns:a16="http://schemas.microsoft.com/office/drawing/2014/main" id="{F8B27737-CC71-44C4-B2C4-0C9EC632450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5" name="타원 654">
                  <a:extLst>
                    <a:ext uri="{FF2B5EF4-FFF2-40B4-BE49-F238E27FC236}">
                      <a16:creationId xmlns:a16="http://schemas.microsoft.com/office/drawing/2014/main" id="{6F89D943-AFE0-4B40-9531-573D18FB49CC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2" name="그룹 601">
                <a:extLst>
                  <a:ext uri="{FF2B5EF4-FFF2-40B4-BE49-F238E27FC236}">
                    <a16:creationId xmlns:a16="http://schemas.microsoft.com/office/drawing/2014/main" id="{D72A9435-3717-4A96-9E3F-5E00EAC75A8E}"/>
                  </a:ext>
                </a:extLst>
              </p:cNvPr>
              <p:cNvGrpSpPr/>
              <p:nvPr/>
            </p:nvGrpSpPr>
            <p:grpSpPr>
              <a:xfrm>
                <a:off x="4330485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648" name="타원 647">
                  <a:extLst>
                    <a:ext uri="{FF2B5EF4-FFF2-40B4-BE49-F238E27FC236}">
                      <a16:creationId xmlns:a16="http://schemas.microsoft.com/office/drawing/2014/main" id="{1673907F-E016-4B12-9E20-4122A3CD629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9" name="타원 648">
                  <a:extLst>
                    <a:ext uri="{FF2B5EF4-FFF2-40B4-BE49-F238E27FC236}">
                      <a16:creationId xmlns:a16="http://schemas.microsoft.com/office/drawing/2014/main" id="{405A6859-2CE2-4355-BD6E-8F8E301219F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0" name="타원 649">
                  <a:extLst>
                    <a:ext uri="{FF2B5EF4-FFF2-40B4-BE49-F238E27FC236}">
                      <a16:creationId xmlns:a16="http://schemas.microsoft.com/office/drawing/2014/main" id="{97EB43AD-103A-457D-8407-251DE572E140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1" name="타원 650">
                  <a:extLst>
                    <a:ext uri="{FF2B5EF4-FFF2-40B4-BE49-F238E27FC236}">
                      <a16:creationId xmlns:a16="http://schemas.microsoft.com/office/drawing/2014/main" id="{5DE1DF1D-1C9E-4546-A9A3-873BD91E83DC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3" name="그룹 602">
                <a:extLst>
                  <a:ext uri="{FF2B5EF4-FFF2-40B4-BE49-F238E27FC236}">
                    <a16:creationId xmlns:a16="http://schemas.microsoft.com/office/drawing/2014/main" id="{F6DD5537-9AA3-47E9-83D7-E2C399BA903A}"/>
                  </a:ext>
                </a:extLst>
              </p:cNvPr>
              <p:cNvGrpSpPr/>
              <p:nvPr/>
            </p:nvGrpSpPr>
            <p:grpSpPr>
              <a:xfrm>
                <a:off x="4750759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644" name="타원 643">
                  <a:extLst>
                    <a:ext uri="{FF2B5EF4-FFF2-40B4-BE49-F238E27FC236}">
                      <a16:creationId xmlns:a16="http://schemas.microsoft.com/office/drawing/2014/main" id="{B9072F1E-B131-40BE-9B9F-B4D66E44283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타원 644">
                  <a:extLst>
                    <a:ext uri="{FF2B5EF4-FFF2-40B4-BE49-F238E27FC236}">
                      <a16:creationId xmlns:a16="http://schemas.microsoft.com/office/drawing/2014/main" id="{8810898E-5692-4571-8879-1B8093CC98C8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타원 645">
                  <a:extLst>
                    <a:ext uri="{FF2B5EF4-FFF2-40B4-BE49-F238E27FC236}">
                      <a16:creationId xmlns:a16="http://schemas.microsoft.com/office/drawing/2014/main" id="{9A42103E-48B6-4399-8699-CA4E5CB0CC3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타원 646">
                  <a:extLst>
                    <a:ext uri="{FF2B5EF4-FFF2-40B4-BE49-F238E27FC236}">
                      <a16:creationId xmlns:a16="http://schemas.microsoft.com/office/drawing/2014/main" id="{E480F069-307D-469B-A3ED-223B60311F9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4" name="그룹 603">
                <a:extLst>
                  <a:ext uri="{FF2B5EF4-FFF2-40B4-BE49-F238E27FC236}">
                    <a16:creationId xmlns:a16="http://schemas.microsoft.com/office/drawing/2014/main" id="{B985AAA4-DC6F-4C25-8098-DE4E2DBDD2DF}"/>
                  </a:ext>
                </a:extLst>
              </p:cNvPr>
              <p:cNvGrpSpPr/>
              <p:nvPr/>
            </p:nvGrpSpPr>
            <p:grpSpPr>
              <a:xfrm>
                <a:off x="517424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640" name="타원 639">
                  <a:extLst>
                    <a:ext uri="{FF2B5EF4-FFF2-40B4-BE49-F238E27FC236}">
                      <a16:creationId xmlns:a16="http://schemas.microsoft.com/office/drawing/2014/main" id="{0C6AE140-7FA5-4B9B-861A-3E732DF4058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1" name="타원 640">
                  <a:extLst>
                    <a:ext uri="{FF2B5EF4-FFF2-40B4-BE49-F238E27FC236}">
                      <a16:creationId xmlns:a16="http://schemas.microsoft.com/office/drawing/2014/main" id="{925108CE-9ABE-4201-9B11-EF53538A091D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2" name="타원 641">
                  <a:extLst>
                    <a:ext uri="{FF2B5EF4-FFF2-40B4-BE49-F238E27FC236}">
                      <a16:creationId xmlns:a16="http://schemas.microsoft.com/office/drawing/2014/main" id="{3FC91F4B-6967-4826-BE8F-E842B2F01AA0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타원 642">
                  <a:extLst>
                    <a:ext uri="{FF2B5EF4-FFF2-40B4-BE49-F238E27FC236}">
                      <a16:creationId xmlns:a16="http://schemas.microsoft.com/office/drawing/2014/main" id="{6EDDAA6E-F46D-47FF-B053-3C559EE4F05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5" name="그룹 604">
                <a:extLst>
                  <a:ext uri="{FF2B5EF4-FFF2-40B4-BE49-F238E27FC236}">
                    <a16:creationId xmlns:a16="http://schemas.microsoft.com/office/drawing/2014/main" id="{E46F9EE0-29EE-49D4-A2BE-B2BB02E04C7E}"/>
                  </a:ext>
                </a:extLst>
              </p:cNvPr>
              <p:cNvGrpSpPr/>
              <p:nvPr/>
            </p:nvGrpSpPr>
            <p:grpSpPr>
              <a:xfrm>
                <a:off x="5174249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636" name="타원 635">
                  <a:extLst>
                    <a:ext uri="{FF2B5EF4-FFF2-40B4-BE49-F238E27FC236}">
                      <a16:creationId xmlns:a16="http://schemas.microsoft.com/office/drawing/2014/main" id="{FD277F34-2A94-45CA-BD7D-37D7E8B35B3E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7" name="타원 636">
                  <a:extLst>
                    <a:ext uri="{FF2B5EF4-FFF2-40B4-BE49-F238E27FC236}">
                      <a16:creationId xmlns:a16="http://schemas.microsoft.com/office/drawing/2014/main" id="{BDAAABBD-DD6C-4A64-84FE-44B1E5B1AFE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8" name="타원 637">
                  <a:extLst>
                    <a:ext uri="{FF2B5EF4-FFF2-40B4-BE49-F238E27FC236}">
                      <a16:creationId xmlns:a16="http://schemas.microsoft.com/office/drawing/2014/main" id="{8F4847A9-BAED-435B-94B3-E7E5267B9980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9" name="타원 638">
                  <a:extLst>
                    <a:ext uri="{FF2B5EF4-FFF2-40B4-BE49-F238E27FC236}">
                      <a16:creationId xmlns:a16="http://schemas.microsoft.com/office/drawing/2014/main" id="{7DEF4311-6AF5-424D-8250-E08FDAC98557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6" name="그룹 605">
                <a:extLst>
                  <a:ext uri="{FF2B5EF4-FFF2-40B4-BE49-F238E27FC236}">
                    <a16:creationId xmlns:a16="http://schemas.microsoft.com/office/drawing/2014/main" id="{8309CCC6-7073-486C-999A-45441521169B}"/>
                  </a:ext>
                </a:extLst>
              </p:cNvPr>
              <p:cNvGrpSpPr/>
              <p:nvPr/>
            </p:nvGrpSpPr>
            <p:grpSpPr>
              <a:xfrm>
                <a:off x="5174249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632" name="타원 631">
                  <a:extLst>
                    <a:ext uri="{FF2B5EF4-FFF2-40B4-BE49-F238E27FC236}">
                      <a16:creationId xmlns:a16="http://schemas.microsoft.com/office/drawing/2014/main" id="{199B986E-E822-49F2-8F59-84814C08818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3" name="타원 632">
                  <a:extLst>
                    <a:ext uri="{FF2B5EF4-FFF2-40B4-BE49-F238E27FC236}">
                      <a16:creationId xmlns:a16="http://schemas.microsoft.com/office/drawing/2014/main" id="{1EBE63B6-AED1-4A8F-AD07-AA248F86381A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4" name="타원 633">
                  <a:extLst>
                    <a:ext uri="{FF2B5EF4-FFF2-40B4-BE49-F238E27FC236}">
                      <a16:creationId xmlns:a16="http://schemas.microsoft.com/office/drawing/2014/main" id="{60C1A617-E4DF-44D2-8EAC-3FE0747C036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5" name="타원 634">
                  <a:extLst>
                    <a:ext uri="{FF2B5EF4-FFF2-40B4-BE49-F238E27FC236}">
                      <a16:creationId xmlns:a16="http://schemas.microsoft.com/office/drawing/2014/main" id="{22D4E8D2-D58C-4DDC-90CF-F677050B6E3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7" name="그룹 606">
                <a:extLst>
                  <a:ext uri="{FF2B5EF4-FFF2-40B4-BE49-F238E27FC236}">
                    <a16:creationId xmlns:a16="http://schemas.microsoft.com/office/drawing/2014/main" id="{9BACAABB-25EE-45EE-8268-3BBF9A7BA525}"/>
                  </a:ext>
                </a:extLst>
              </p:cNvPr>
              <p:cNvGrpSpPr/>
              <p:nvPr/>
            </p:nvGrpSpPr>
            <p:grpSpPr>
              <a:xfrm>
                <a:off x="5174246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628" name="타원 627">
                  <a:extLst>
                    <a:ext uri="{FF2B5EF4-FFF2-40B4-BE49-F238E27FC236}">
                      <a16:creationId xmlns:a16="http://schemas.microsoft.com/office/drawing/2014/main" id="{58726EF2-AD65-40D4-BC11-1BBD19847936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9" name="타원 628">
                  <a:extLst>
                    <a:ext uri="{FF2B5EF4-FFF2-40B4-BE49-F238E27FC236}">
                      <a16:creationId xmlns:a16="http://schemas.microsoft.com/office/drawing/2014/main" id="{B09A677B-3E32-436C-B198-38C1F5CDBB6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0" name="타원 629">
                  <a:extLst>
                    <a:ext uri="{FF2B5EF4-FFF2-40B4-BE49-F238E27FC236}">
                      <a16:creationId xmlns:a16="http://schemas.microsoft.com/office/drawing/2014/main" id="{C41FA08B-6661-40F4-9DB0-42365E766A41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1" name="타원 630">
                  <a:extLst>
                    <a:ext uri="{FF2B5EF4-FFF2-40B4-BE49-F238E27FC236}">
                      <a16:creationId xmlns:a16="http://schemas.microsoft.com/office/drawing/2014/main" id="{5A9CABCE-CE5B-4797-AB11-2F6286B5114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8" name="그룹 607">
                <a:extLst>
                  <a:ext uri="{FF2B5EF4-FFF2-40B4-BE49-F238E27FC236}">
                    <a16:creationId xmlns:a16="http://schemas.microsoft.com/office/drawing/2014/main" id="{E0C7AFEB-514B-446D-8AB3-ED78CAF95318}"/>
                  </a:ext>
                </a:extLst>
              </p:cNvPr>
              <p:cNvGrpSpPr/>
              <p:nvPr/>
            </p:nvGrpSpPr>
            <p:grpSpPr>
              <a:xfrm>
                <a:off x="558838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624" name="타원 623">
                  <a:extLst>
                    <a:ext uri="{FF2B5EF4-FFF2-40B4-BE49-F238E27FC236}">
                      <a16:creationId xmlns:a16="http://schemas.microsoft.com/office/drawing/2014/main" id="{89789CE0-C5C3-4CB6-86E2-A01FD506463C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타원 624">
                  <a:extLst>
                    <a:ext uri="{FF2B5EF4-FFF2-40B4-BE49-F238E27FC236}">
                      <a16:creationId xmlns:a16="http://schemas.microsoft.com/office/drawing/2014/main" id="{BED592CB-6285-497A-84C9-126504EDACB4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>
                  <a:extLst>
                    <a:ext uri="{FF2B5EF4-FFF2-40B4-BE49-F238E27FC236}">
                      <a16:creationId xmlns:a16="http://schemas.microsoft.com/office/drawing/2014/main" id="{5E2996BF-C027-4309-AF41-8436729ED20A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>
                  <a:extLst>
                    <a:ext uri="{FF2B5EF4-FFF2-40B4-BE49-F238E27FC236}">
                      <a16:creationId xmlns:a16="http://schemas.microsoft.com/office/drawing/2014/main" id="{947DA72E-FFBF-47F3-9944-7B31173E655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9" name="그룹 608">
                <a:extLst>
                  <a:ext uri="{FF2B5EF4-FFF2-40B4-BE49-F238E27FC236}">
                    <a16:creationId xmlns:a16="http://schemas.microsoft.com/office/drawing/2014/main" id="{4AC0376F-515F-4933-A01F-18B75B0DF108}"/>
                  </a:ext>
                </a:extLst>
              </p:cNvPr>
              <p:cNvGrpSpPr/>
              <p:nvPr/>
            </p:nvGrpSpPr>
            <p:grpSpPr>
              <a:xfrm>
                <a:off x="5588398" y="4797081"/>
                <a:ext cx="326818" cy="300071"/>
                <a:chOff x="3509317" y="4403560"/>
                <a:chExt cx="326818" cy="300071"/>
              </a:xfrm>
            </p:grpSpPr>
            <p:sp>
              <p:nvSpPr>
                <p:cNvPr id="620" name="타원 619">
                  <a:extLst>
                    <a:ext uri="{FF2B5EF4-FFF2-40B4-BE49-F238E27FC236}">
                      <a16:creationId xmlns:a16="http://schemas.microsoft.com/office/drawing/2014/main" id="{8A9B3CB0-55A8-40CB-9BDB-7A53D06BAF6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타원 620">
                  <a:extLst>
                    <a:ext uri="{FF2B5EF4-FFF2-40B4-BE49-F238E27FC236}">
                      <a16:creationId xmlns:a16="http://schemas.microsoft.com/office/drawing/2014/main" id="{4957E201-3594-46E1-ADF2-2A23789DF0E8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타원 621">
                  <a:extLst>
                    <a:ext uri="{FF2B5EF4-FFF2-40B4-BE49-F238E27FC236}">
                      <a16:creationId xmlns:a16="http://schemas.microsoft.com/office/drawing/2014/main" id="{E5EE24C5-CDC5-421C-B6BE-82F9EFBA777D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타원 622">
                  <a:extLst>
                    <a:ext uri="{FF2B5EF4-FFF2-40B4-BE49-F238E27FC236}">
                      <a16:creationId xmlns:a16="http://schemas.microsoft.com/office/drawing/2014/main" id="{8CCC754F-64A8-4166-AD7D-258748E52F1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0" name="그룹 609">
                <a:extLst>
                  <a:ext uri="{FF2B5EF4-FFF2-40B4-BE49-F238E27FC236}">
                    <a16:creationId xmlns:a16="http://schemas.microsoft.com/office/drawing/2014/main" id="{060987A2-2E01-4BC5-AA86-F02129053A2B}"/>
                  </a:ext>
                </a:extLst>
              </p:cNvPr>
              <p:cNvGrpSpPr/>
              <p:nvPr/>
            </p:nvGrpSpPr>
            <p:grpSpPr>
              <a:xfrm>
                <a:off x="5588391" y="5181221"/>
                <a:ext cx="326818" cy="300071"/>
                <a:chOff x="3509317" y="4403560"/>
                <a:chExt cx="326818" cy="300071"/>
              </a:xfrm>
            </p:grpSpPr>
            <p:sp>
              <p:nvSpPr>
                <p:cNvPr id="616" name="타원 615">
                  <a:extLst>
                    <a:ext uri="{FF2B5EF4-FFF2-40B4-BE49-F238E27FC236}">
                      <a16:creationId xmlns:a16="http://schemas.microsoft.com/office/drawing/2014/main" id="{D11B53A8-15FA-419F-A7CD-3A2EF19C80A6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타원 616">
                  <a:extLst>
                    <a:ext uri="{FF2B5EF4-FFF2-40B4-BE49-F238E27FC236}">
                      <a16:creationId xmlns:a16="http://schemas.microsoft.com/office/drawing/2014/main" id="{242603AF-5DD0-455D-8DB3-88610990B7BE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타원 617">
                  <a:extLst>
                    <a:ext uri="{FF2B5EF4-FFF2-40B4-BE49-F238E27FC236}">
                      <a16:creationId xmlns:a16="http://schemas.microsoft.com/office/drawing/2014/main" id="{8CD71A08-556C-48FE-9686-EAFDD49863B1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9" name="타원 618">
                  <a:extLst>
                    <a:ext uri="{FF2B5EF4-FFF2-40B4-BE49-F238E27FC236}">
                      <a16:creationId xmlns:a16="http://schemas.microsoft.com/office/drawing/2014/main" id="{83420DEB-B991-4ED6-954C-E41640EE4BC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1" name="그룹 610">
                <a:extLst>
                  <a:ext uri="{FF2B5EF4-FFF2-40B4-BE49-F238E27FC236}">
                    <a16:creationId xmlns:a16="http://schemas.microsoft.com/office/drawing/2014/main" id="{83810248-A1A8-4663-B62A-06FB7037DF32}"/>
                  </a:ext>
                </a:extLst>
              </p:cNvPr>
              <p:cNvGrpSpPr/>
              <p:nvPr/>
            </p:nvGrpSpPr>
            <p:grpSpPr>
              <a:xfrm>
                <a:off x="5588383" y="5557597"/>
                <a:ext cx="326818" cy="300071"/>
                <a:chOff x="3509317" y="4403560"/>
                <a:chExt cx="326818" cy="300071"/>
              </a:xfrm>
            </p:grpSpPr>
            <p:sp>
              <p:nvSpPr>
                <p:cNvPr id="612" name="타원 611">
                  <a:extLst>
                    <a:ext uri="{FF2B5EF4-FFF2-40B4-BE49-F238E27FC236}">
                      <a16:creationId xmlns:a16="http://schemas.microsoft.com/office/drawing/2014/main" id="{7517236D-19F0-4F3D-9DB6-19174C5795BD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타원 612">
                  <a:extLst>
                    <a:ext uri="{FF2B5EF4-FFF2-40B4-BE49-F238E27FC236}">
                      <a16:creationId xmlns:a16="http://schemas.microsoft.com/office/drawing/2014/main" id="{1E5A2DC2-B643-4EB8-8B96-6C256B5EBA24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타원 613">
                  <a:extLst>
                    <a:ext uri="{FF2B5EF4-FFF2-40B4-BE49-F238E27FC236}">
                      <a16:creationId xmlns:a16="http://schemas.microsoft.com/office/drawing/2014/main" id="{B0309894-49EE-417F-971B-2AD27DEB406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타원 614">
                  <a:extLst>
                    <a:ext uri="{FF2B5EF4-FFF2-40B4-BE49-F238E27FC236}">
                      <a16:creationId xmlns:a16="http://schemas.microsoft.com/office/drawing/2014/main" id="{453DAAAC-47E6-4761-A5EE-4B2261D3EC2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73" name="십자형 572">
              <a:extLst>
                <a:ext uri="{FF2B5EF4-FFF2-40B4-BE49-F238E27FC236}">
                  <a16:creationId xmlns:a16="http://schemas.microsoft.com/office/drawing/2014/main" id="{3CAEE81B-636B-4E3B-BE22-89057B0DC6B8}"/>
                </a:ext>
              </a:extLst>
            </p:cNvPr>
            <p:cNvSpPr/>
            <p:nvPr/>
          </p:nvSpPr>
          <p:spPr>
            <a:xfrm rot="316632">
              <a:off x="8314934" y="2789847"/>
              <a:ext cx="827131" cy="819257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25400"/>
            </a:effectLst>
            <a:scene3d>
              <a:camera prst="orthographicFront">
                <a:rot lat="19288979" lon="17026509" rev="5234740"/>
              </a:camera>
              <a:lightRig rig="threePt" dir="t"/>
            </a:scene3d>
            <a:sp3d prstMaterial="matte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4" name="직선 연결선 573">
              <a:extLst>
                <a:ext uri="{FF2B5EF4-FFF2-40B4-BE49-F238E27FC236}">
                  <a16:creationId xmlns:a16="http://schemas.microsoft.com/office/drawing/2014/main" id="{0D8BD69F-8EFB-4C26-B298-C6FAC296CC34}"/>
                </a:ext>
              </a:extLst>
            </p:cNvPr>
            <p:cNvCxnSpPr>
              <a:cxnSpLocks/>
            </p:cNvCxnSpPr>
            <p:nvPr/>
          </p:nvCxnSpPr>
          <p:spPr>
            <a:xfrm rot="316632" flipH="1" flipV="1">
              <a:off x="6472399" y="2993764"/>
              <a:ext cx="1773492" cy="112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화살표 연결선 574">
              <a:extLst>
                <a:ext uri="{FF2B5EF4-FFF2-40B4-BE49-F238E27FC236}">
                  <a16:creationId xmlns:a16="http://schemas.microsoft.com/office/drawing/2014/main" id="{30BE6194-16E3-433D-8861-EABE87DA716A}"/>
                </a:ext>
              </a:extLst>
            </p:cNvPr>
            <p:cNvCxnSpPr>
              <a:cxnSpLocks/>
            </p:cNvCxnSpPr>
            <p:nvPr/>
          </p:nvCxnSpPr>
          <p:spPr>
            <a:xfrm>
              <a:off x="8633413" y="3526828"/>
              <a:ext cx="2358" cy="5486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TextBox 575">
                  <a:extLst>
                    <a:ext uri="{FF2B5EF4-FFF2-40B4-BE49-F238E27FC236}">
                      <a16:creationId xmlns:a16="http://schemas.microsoft.com/office/drawing/2014/main" id="{229912ED-9D7A-4606-A527-831962FF7FEB}"/>
                    </a:ext>
                  </a:extLst>
                </p:cNvPr>
                <p:cNvSpPr txBox="1"/>
                <p:nvPr/>
              </p:nvSpPr>
              <p:spPr>
                <a:xfrm>
                  <a:off x="9310082" y="2764778"/>
                  <a:ext cx="37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76" name="TextBox 575">
                  <a:extLst>
                    <a:ext uri="{FF2B5EF4-FFF2-40B4-BE49-F238E27FC236}">
                      <a16:creationId xmlns:a16="http://schemas.microsoft.com/office/drawing/2014/main" id="{229912ED-9D7A-4606-A527-831962FF7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082" y="2764778"/>
                  <a:ext cx="3792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Box 576">
                  <a:extLst>
                    <a:ext uri="{FF2B5EF4-FFF2-40B4-BE49-F238E27FC236}">
                      <a16:creationId xmlns:a16="http://schemas.microsoft.com/office/drawing/2014/main" id="{E5A33890-97F1-4E3E-B980-BA038595AEC5}"/>
                    </a:ext>
                  </a:extLst>
                </p:cNvPr>
                <p:cNvSpPr txBox="1"/>
                <p:nvPr/>
              </p:nvSpPr>
              <p:spPr>
                <a:xfrm>
                  <a:off x="8442110" y="4068865"/>
                  <a:ext cx="382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77" name="TextBox 576">
                  <a:extLst>
                    <a:ext uri="{FF2B5EF4-FFF2-40B4-BE49-F238E27FC236}">
                      <a16:creationId xmlns:a16="http://schemas.microsoft.com/office/drawing/2014/main" id="{E5A33890-97F1-4E3E-B980-BA038595A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110" y="4068865"/>
                  <a:ext cx="38260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8" name="원호 577">
              <a:extLst>
                <a:ext uri="{FF2B5EF4-FFF2-40B4-BE49-F238E27FC236}">
                  <a16:creationId xmlns:a16="http://schemas.microsoft.com/office/drawing/2014/main" id="{3E7A2C4B-2D7A-41CD-93E0-225E763D3E1A}"/>
                </a:ext>
              </a:extLst>
            </p:cNvPr>
            <p:cNvSpPr/>
            <p:nvPr/>
          </p:nvSpPr>
          <p:spPr>
            <a:xfrm rot="16458695" flipV="1">
              <a:off x="7137255" y="2307437"/>
              <a:ext cx="552870" cy="1642934"/>
            </a:xfrm>
            <a:prstGeom prst="arc">
              <a:avLst>
                <a:gd name="adj1" fmla="val 16200000"/>
                <a:gd name="adj2" fmla="val 183726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원호 578">
              <a:extLst>
                <a:ext uri="{FF2B5EF4-FFF2-40B4-BE49-F238E27FC236}">
                  <a16:creationId xmlns:a16="http://schemas.microsoft.com/office/drawing/2014/main" id="{0BFA0C74-9E3C-45A3-AC02-7339CBE7A287}"/>
                </a:ext>
              </a:extLst>
            </p:cNvPr>
            <p:cNvSpPr/>
            <p:nvPr/>
          </p:nvSpPr>
          <p:spPr>
            <a:xfrm rot="6177704" flipH="1" flipV="1">
              <a:off x="6948523" y="2322187"/>
              <a:ext cx="552870" cy="1521389"/>
            </a:xfrm>
            <a:prstGeom prst="arc">
              <a:avLst>
                <a:gd name="adj1" fmla="val 16200000"/>
                <a:gd name="adj2" fmla="val 208293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TextBox 579">
                  <a:extLst>
                    <a:ext uri="{FF2B5EF4-FFF2-40B4-BE49-F238E27FC236}">
                      <a16:creationId xmlns:a16="http://schemas.microsoft.com/office/drawing/2014/main" id="{F1FF7082-CB46-4BF4-B2EB-10D50F866D5F}"/>
                    </a:ext>
                  </a:extLst>
                </p:cNvPr>
                <p:cNvSpPr txBox="1"/>
                <p:nvPr/>
              </p:nvSpPr>
              <p:spPr>
                <a:xfrm rot="316632">
                  <a:off x="7331752" y="2686097"/>
                  <a:ext cx="381515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580" name="TextBox 579">
                  <a:extLst>
                    <a:ext uri="{FF2B5EF4-FFF2-40B4-BE49-F238E27FC236}">
                      <a16:creationId xmlns:a16="http://schemas.microsoft.com/office/drawing/2014/main" id="{F1FF7082-CB46-4BF4-B2EB-10D50F866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6632">
                  <a:off x="7331752" y="2686097"/>
                  <a:ext cx="38151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직선 화살표 연결선 580">
              <a:extLst>
                <a:ext uri="{FF2B5EF4-FFF2-40B4-BE49-F238E27FC236}">
                  <a16:creationId xmlns:a16="http://schemas.microsoft.com/office/drawing/2014/main" id="{EF209B20-DB40-4903-8549-7873259CBC0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758" y="2888393"/>
              <a:ext cx="34639" cy="971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직선 화살표 연결선 581">
              <a:extLst>
                <a:ext uri="{FF2B5EF4-FFF2-40B4-BE49-F238E27FC236}">
                  <a16:creationId xmlns:a16="http://schemas.microsoft.com/office/drawing/2014/main" id="{C4F6A201-6FFD-4ED3-90F6-DE372C49A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272" y="2712820"/>
              <a:ext cx="762094" cy="19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TextBox 582">
                  <a:extLst>
                    <a:ext uri="{FF2B5EF4-FFF2-40B4-BE49-F238E27FC236}">
                      <a16:creationId xmlns:a16="http://schemas.microsoft.com/office/drawing/2014/main" id="{E1BC818A-A86C-4F44-A715-8D5EAD092165}"/>
                    </a:ext>
                  </a:extLst>
                </p:cNvPr>
                <p:cNvSpPr txBox="1"/>
                <p:nvPr/>
              </p:nvSpPr>
              <p:spPr>
                <a:xfrm>
                  <a:off x="4892901" y="3098285"/>
                  <a:ext cx="678327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583" name="TextBox 582">
                  <a:extLst>
                    <a:ext uri="{FF2B5EF4-FFF2-40B4-BE49-F238E27FC236}">
                      <a16:creationId xmlns:a16="http://schemas.microsoft.com/office/drawing/2014/main" id="{E1BC818A-A86C-4F44-A715-8D5EAD092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901" y="3098285"/>
                  <a:ext cx="67832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4" name="직선 연결선 583">
              <a:extLst>
                <a:ext uri="{FF2B5EF4-FFF2-40B4-BE49-F238E27FC236}">
                  <a16:creationId xmlns:a16="http://schemas.microsoft.com/office/drawing/2014/main" id="{D94C64CE-63B1-47AB-98F1-61EE8EB3F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3436" y="2899786"/>
              <a:ext cx="1011765" cy="269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직선 연결선 584">
              <a:extLst>
                <a:ext uri="{FF2B5EF4-FFF2-40B4-BE49-F238E27FC236}">
                  <a16:creationId xmlns:a16="http://schemas.microsoft.com/office/drawing/2014/main" id="{0E6C14F8-6E76-4985-AA08-3585A5D3B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5445" y="3363401"/>
              <a:ext cx="1011765" cy="269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A0EB99BF-D96A-4D56-B250-C9715D2A28EF}"/>
                    </a:ext>
                  </a:extLst>
                </p:cNvPr>
                <p:cNvSpPr txBox="1"/>
                <p:nvPr/>
              </p:nvSpPr>
              <p:spPr>
                <a:xfrm>
                  <a:off x="6876046" y="3629614"/>
                  <a:ext cx="86074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A0EB99BF-D96A-4D56-B250-C9715D2A2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046" y="3629614"/>
                  <a:ext cx="86074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1D4A04-D49F-419E-A268-1116CA87350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346665" y="2832752"/>
            <a:ext cx="363228" cy="52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C98697-B150-4130-84CD-75BB88324CED}"/>
              </a:ext>
            </a:extLst>
          </p:cNvPr>
          <p:cNvSpPr txBox="1"/>
          <p:nvPr/>
        </p:nvSpPr>
        <p:spPr>
          <a:xfrm>
            <a:off x="310804" y="2678863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임의의 상수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4AAD63-B632-4146-B09D-881836A68053}"/>
              </a:ext>
            </a:extLst>
          </p:cNvPr>
          <p:cNvSpPr/>
          <p:nvPr/>
        </p:nvSpPr>
        <p:spPr>
          <a:xfrm>
            <a:off x="1672224" y="3382866"/>
            <a:ext cx="166559" cy="19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6F3A9D-0B71-45EC-8E46-5F4F5C5FFCCA}"/>
              </a:ext>
            </a:extLst>
          </p:cNvPr>
          <p:cNvSpPr/>
          <p:nvPr/>
        </p:nvSpPr>
        <p:spPr>
          <a:xfrm>
            <a:off x="7237650" y="870358"/>
            <a:ext cx="2195780" cy="171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6" name="직선 화살표 연결선 835">
            <a:extLst>
              <a:ext uri="{FF2B5EF4-FFF2-40B4-BE49-F238E27FC236}">
                <a16:creationId xmlns:a16="http://schemas.microsoft.com/office/drawing/2014/main" id="{033B04FA-285F-421E-8B42-03706C85A3B6}"/>
              </a:ext>
            </a:extLst>
          </p:cNvPr>
          <p:cNvCxnSpPr>
            <a:cxnSpLocks/>
          </p:cNvCxnSpPr>
          <p:nvPr/>
        </p:nvCxnSpPr>
        <p:spPr>
          <a:xfrm flipV="1">
            <a:off x="6957097" y="1713030"/>
            <a:ext cx="2852650" cy="15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직선 화살표 연결선 836">
            <a:extLst>
              <a:ext uri="{FF2B5EF4-FFF2-40B4-BE49-F238E27FC236}">
                <a16:creationId xmlns:a16="http://schemas.microsoft.com/office/drawing/2014/main" id="{040A499C-E01B-4141-B9AF-C9CF67F3F79E}"/>
              </a:ext>
            </a:extLst>
          </p:cNvPr>
          <p:cNvCxnSpPr>
            <a:cxnSpLocks/>
          </p:cNvCxnSpPr>
          <p:nvPr/>
        </p:nvCxnSpPr>
        <p:spPr>
          <a:xfrm>
            <a:off x="8335540" y="614401"/>
            <a:ext cx="0" cy="220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8F425D7-93A5-4519-93C4-A7EB54680FD5}"/>
                  </a:ext>
                </a:extLst>
              </p:cNvPr>
              <p:cNvSpPr/>
              <p:nvPr/>
            </p:nvSpPr>
            <p:spPr>
              <a:xfrm>
                <a:off x="8342891" y="1719732"/>
                <a:ext cx="6653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8F425D7-93A5-4519-93C4-A7EB54680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891" y="1719732"/>
                <a:ext cx="665374" cy="261610"/>
              </a:xfrm>
              <a:prstGeom prst="rect">
                <a:avLst/>
              </a:prstGeom>
              <a:blipFill>
                <a:blip r:embed="rId10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>
            <a:extLst>
              <a:ext uri="{FF2B5EF4-FFF2-40B4-BE49-F238E27FC236}">
                <a16:creationId xmlns:a16="http://schemas.microsoft.com/office/drawing/2014/main" id="{84F79233-7400-4CE6-B8C5-B5CDC7BBBA48}"/>
              </a:ext>
            </a:extLst>
          </p:cNvPr>
          <p:cNvSpPr/>
          <p:nvPr/>
        </p:nvSpPr>
        <p:spPr>
          <a:xfrm>
            <a:off x="8313768" y="16976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8" name="타원 837">
            <a:extLst>
              <a:ext uri="{FF2B5EF4-FFF2-40B4-BE49-F238E27FC236}">
                <a16:creationId xmlns:a16="http://schemas.microsoft.com/office/drawing/2014/main" id="{553BDDD0-9315-4209-BFF1-FEB8F69479A2}"/>
              </a:ext>
            </a:extLst>
          </p:cNvPr>
          <p:cNvSpPr/>
          <p:nvPr/>
        </p:nvSpPr>
        <p:spPr>
          <a:xfrm>
            <a:off x="7779867" y="2159903"/>
            <a:ext cx="45719" cy="45719"/>
          </a:xfrm>
          <a:prstGeom prst="ellipse">
            <a:avLst/>
          </a:prstGeom>
          <a:solidFill>
            <a:srgbClr val="000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" name="직사각형 838">
                <a:extLst>
                  <a:ext uri="{FF2B5EF4-FFF2-40B4-BE49-F238E27FC236}">
                    <a16:creationId xmlns:a16="http://schemas.microsoft.com/office/drawing/2014/main" id="{89A02A46-D3F4-4B36-B110-EB5A6C7CFB7A}"/>
                  </a:ext>
                </a:extLst>
              </p:cNvPr>
              <p:cNvSpPr/>
              <p:nvPr/>
            </p:nvSpPr>
            <p:spPr>
              <a:xfrm>
                <a:off x="7261556" y="2206592"/>
                <a:ext cx="116717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839" name="직사각형 838">
                <a:extLst>
                  <a:ext uri="{FF2B5EF4-FFF2-40B4-BE49-F238E27FC236}">
                    <a16:creationId xmlns:a16="http://schemas.microsoft.com/office/drawing/2014/main" id="{89A02A46-D3F4-4B36-B110-EB5A6C7CF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56" y="2206592"/>
                <a:ext cx="1167179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0" name="직사각형 839">
                <a:extLst>
                  <a:ext uri="{FF2B5EF4-FFF2-40B4-BE49-F238E27FC236}">
                    <a16:creationId xmlns:a16="http://schemas.microsoft.com/office/drawing/2014/main" id="{6CB07A05-79D6-40D3-B239-55EF34C0C375}"/>
                  </a:ext>
                </a:extLst>
              </p:cNvPr>
              <p:cNvSpPr/>
              <p:nvPr/>
            </p:nvSpPr>
            <p:spPr>
              <a:xfrm>
                <a:off x="8266251" y="915995"/>
                <a:ext cx="116717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840" name="직사각형 839">
                <a:extLst>
                  <a:ext uri="{FF2B5EF4-FFF2-40B4-BE49-F238E27FC236}">
                    <a16:creationId xmlns:a16="http://schemas.microsoft.com/office/drawing/2014/main" id="{6CB07A05-79D6-40D3-B239-55EF34C0C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251" y="915995"/>
                <a:ext cx="1167179" cy="261610"/>
              </a:xfrm>
              <a:prstGeom prst="rect">
                <a:avLst/>
              </a:prstGeom>
              <a:blipFill>
                <a:blip r:embed="rId1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1" name="타원 840">
            <a:extLst>
              <a:ext uri="{FF2B5EF4-FFF2-40B4-BE49-F238E27FC236}">
                <a16:creationId xmlns:a16="http://schemas.microsoft.com/office/drawing/2014/main" id="{7AE541F5-2922-46AD-9151-BFCDAEE201E5}"/>
              </a:ext>
            </a:extLst>
          </p:cNvPr>
          <p:cNvSpPr/>
          <p:nvPr/>
        </p:nvSpPr>
        <p:spPr>
          <a:xfrm>
            <a:off x="8861626" y="1218944"/>
            <a:ext cx="45719" cy="45719"/>
          </a:xfrm>
          <a:prstGeom prst="ellipse">
            <a:avLst/>
          </a:prstGeom>
          <a:solidFill>
            <a:srgbClr val="000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723740-6EAF-4447-A75E-124356D306AE}"/>
              </a:ext>
            </a:extLst>
          </p:cNvPr>
          <p:cNvSpPr txBox="1"/>
          <p:nvPr/>
        </p:nvSpPr>
        <p:spPr>
          <a:xfrm>
            <a:off x="7253498" y="94128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점대칭</a:t>
            </a:r>
          </a:p>
        </p:txBody>
      </p:sp>
    </p:spTree>
    <p:extLst>
      <p:ext uri="{BB962C8B-B14F-4D97-AF65-F5344CB8AC3E}">
        <p14:creationId xmlns:p14="http://schemas.microsoft.com/office/powerpoint/2010/main" val="13734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F88D8-4581-47E3-998F-9793A5CF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ko-KR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Infineon code </a:t>
            </a:r>
            <a:r>
              <a:rPr lang="ko-KR" altLang="en-US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의 오류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D08A5-B9CE-41E6-81C5-0C98D3F80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52585C-F09D-4059-A239-DC5591E9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433512"/>
            <a:ext cx="8858250" cy="39909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34A493-C3FD-440E-9EB4-F18DE2F9E903}"/>
              </a:ext>
            </a:extLst>
          </p:cNvPr>
          <p:cNvCxnSpPr>
            <a:cxnSpLocks/>
          </p:cNvCxnSpPr>
          <p:nvPr/>
        </p:nvCxnSpPr>
        <p:spPr>
          <a:xfrm>
            <a:off x="865610" y="3200400"/>
            <a:ext cx="425984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5A8A8-9A5E-4CFD-92C7-FAB99A0D45A4}"/>
              </a:ext>
            </a:extLst>
          </p:cNvPr>
          <p:cNvCxnSpPr>
            <a:cxnSpLocks/>
          </p:cNvCxnSpPr>
          <p:nvPr/>
        </p:nvCxnSpPr>
        <p:spPr>
          <a:xfrm>
            <a:off x="945820" y="4451684"/>
            <a:ext cx="26476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90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기존 </a:t>
            </a: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concept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3989CA6-60EB-46A1-84BE-7B90790A052B}"/>
              </a:ext>
            </a:extLst>
          </p:cNvPr>
          <p:cNvGrpSpPr/>
          <p:nvPr/>
        </p:nvGrpSpPr>
        <p:grpSpPr>
          <a:xfrm>
            <a:off x="422012" y="686593"/>
            <a:ext cx="3723672" cy="3265323"/>
            <a:chOff x="441378" y="1290635"/>
            <a:chExt cx="3723672" cy="3265323"/>
          </a:xfrm>
        </p:grpSpPr>
        <p:sp>
          <p:nvSpPr>
            <p:cNvPr id="480" name="같음 기호 479">
              <a:extLst>
                <a:ext uri="{FF2B5EF4-FFF2-40B4-BE49-F238E27FC236}">
                  <a16:creationId xmlns:a16="http://schemas.microsoft.com/office/drawing/2014/main" id="{0E5130FA-0A43-4B41-9077-2201C5A5CB24}"/>
                </a:ext>
              </a:extLst>
            </p:cNvPr>
            <p:cNvSpPr/>
            <p:nvPr/>
          </p:nvSpPr>
          <p:spPr>
            <a:xfrm rot="19893359">
              <a:off x="1485044" y="3169406"/>
              <a:ext cx="2443615" cy="725679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TopUp">
                <a:rot lat="19251873" lon="17555607" rev="3573027"/>
              </a:camera>
              <a:lightRig rig="flood" dir="t"/>
            </a:scene3d>
            <a:sp3d prstMaterial="metal">
              <a:bevelT w="571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1" name="같음 기호 480">
              <a:extLst>
                <a:ext uri="{FF2B5EF4-FFF2-40B4-BE49-F238E27FC236}">
                  <a16:creationId xmlns:a16="http://schemas.microsoft.com/office/drawing/2014/main" id="{866CFD73-DB52-442F-99BF-ED2E6BB77167}"/>
                </a:ext>
              </a:extLst>
            </p:cNvPr>
            <p:cNvSpPr/>
            <p:nvPr/>
          </p:nvSpPr>
          <p:spPr>
            <a:xfrm rot="20996001">
              <a:off x="1430214" y="3120464"/>
              <a:ext cx="2453068" cy="725679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OffAxis2Top">
                <a:rot lat="17664864" lon="3433269" rev="17628089"/>
              </a:camera>
              <a:lightRig rig="threePt" dir="t"/>
            </a:scene3d>
            <a:sp3d prstMaterial="matte">
              <a:bevelT w="19050" h="317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2" name="정육면체 481">
              <a:extLst>
                <a:ext uri="{FF2B5EF4-FFF2-40B4-BE49-F238E27FC236}">
                  <a16:creationId xmlns:a16="http://schemas.microsoft.com/office/drawing/2014/main" id="{51120F32-9221-4E00-8785-09A05BBAB754}"/>
                </a:ext>
              </a:extLst>
            </p:cNvPr>
            <p:cNvSpPr/>
            <p:nvPr/>
          </p:nvSpPr>
          <p:spPr>
            <a:xfrm>
              <a:off x="2323095" y="3005911"/>
              <a:ext cx="929946" cy="621198"/>
            </a:xfrm>
            <a:prstGeom prst="cube">
              <a:avLst>
                <a:gd name="adj" fmla="val 38612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원통형 482">
              <a:extLst>
                <a:ext uri="{FF2B5EF4-FFF2-40B4-BE49-F238E27FC236}">
                  <a16:creationId xmlns:a16="http://schemas.microsoft.com/office/drawing/2014/main" id="{405226EA-7E33-498E-BE98-A419CC78AC5E}"/>
                </a:ext>
              </a:extLst>
            </p:cNvPr>
            <p:cNvSpPr/>
            <p:nvPr/>
          </p:nvSpPr>
          <p:spPr>
            <a:xfrm>
              <a:off x="2632623" y="2745864"/>
              <a:ext cx="405255" cy="425042"/>
            </a:xfrm>
            <a:prstGeom prst="can">
              <a:avLst>
                <a:gd name="adj" fmla="val 50075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정육면체 496">
              <a:extLst>
                <a:ext uri="{FF2B5EF4-FFF2-40B4-BE49-F238E27FC236}">
                  <a16:creationId xmlns:a16="http://schemas.microsoft.com/office/drawing/2014/main" id="{FB08F51D-7316-4076-9669-B5124DFDDE00}"/>
                </a:ext>
              </a:extLst>
            </p:cNvPr>
            <p:cNvSpPr/>
            <p:nvPr/>
          </p:nvSpPr>
          <p:spPr>
            <a:xfrm rot="21421534">
              <a:off x="1352553" y="1290635"/>
              <a:ext cx="86858" cy="2070936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8" name="그룹 497">
              <a:extLst>
                <a:ext uri="{FF2B5EF4-FFF2-40B4-BE49-F238E27FC236}">
                  <a16:creationId xmlns:a16="http://schemas.microsoft.com/office/drawing/2014/main" id="{F513B19B-BA5E-43C4-8BAF-F8F490472F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1378" y="1721554"/>
              <a:ext cx="2036905" cy="1264023"/>
              <a:chOff x="3304022" y="4267162"/>
              <a:chExt cx="2818769" cy="1749223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A645E6C5-713D-4745-B657-2C962031B57D}"/>
                  </a:ext>
                </a:extLst>
              </p:cNvPr>
              <p:cNvSpPr/>
              <p:nvPr/>
            </p:nvSpPr>
            <p:spPr>
              <a:xfrm>
                <a:off x="3304022" y="4267162"/>
                <a:ext cx="2818769" cy="17492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1" name="그룹 500">
                <a:extLst>
                  <a:ext uri="{FF2B5EF4-FFF2-40B4-BE49-F238E27FC236}">
                    <a16:creationId xmlns:a16="http://schemas.microsoft.com/office/drawing/2014/main" id="{3C04AE55-BD25-403A-91FB-59C81905658C}"/>
                  </a:ext>
                </a:extLst>
              </p:cNvPr>
              <p:cNvGrpSpPr/>
              <p:nvPr/>
            </p:nvGrpSpPr>
            <p:grpSpPr>
              <a:xfrm>
                <a:off x="3509313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17" name="타원 616">
                  <a:extLst>
                    <a:ext uri="{FF2B5EF4-FFF2-40B4-BE49-F238E27FC236}">
                      <a16:creationId xmlns:a16="http://schemas.microsoft.com/office/drawing/2014/main" id="{B9637623-A5B9-46B4-9279-D89902AB8CDE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타원 617">
                  <a:extLst>
                    <a:ext uri="{FF2B5EF4-FFF2-40B4-BE49-F238E27FC236}">
                      <a16:creationId xmlns:a16="http://schemas.microsoft.com/office/drawing/2014/main" id="{98E4C7CE-0B54-4381-9BF1-92A0ADEB0CC1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9" name="타원 618">
                  <a:extLst>
                    <a:ext uri="{FF2B5EF4-FFF2-40B4-BE49-F238E27FC236}">
                      <a16:creationId xmlns:a16="http://schemas.microsoft.com/office/drawing/2014/main" id="{40329985-9A5C-4E38-9008-BCBBD237F6D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>
                  <a:extLst>
                    <a:ext uri="{FF2B5EF4-FFF2-40B4-BE49-F238E27FC236}">
                      <a16:creationId xmlns:a16="http://schemas.microsoft.com/office/drawing/2014/main" id="{8D36D136-62FF-4B5E-AABA-F63C2B11B95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2" name="그룹 501">
                <a:extLst>
                  <a:ext uri="{FF2B5EF4-FFF2-40B4-BE49-F238E27FC236}">
                    <a16:creationId xmlns:a16="http://schemas.microsoft.com/office/drawing/2014/main" id="{24AD70E7-B151-4D52-A9FC-37ECFAA5A47A}"/>
                  </a:ext>
                </a:extLst>
              </p:cNvPr>
              <p:cNvGrpSpPr/>
              <p:nvPr/>
            </p:nvGrpSpPr>
            <p:grpSpPr>
              <a:xfrm>
                <a:off x="3929585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13" name="타원 612">
                  <a:extLst>
                    <a:ext uri="{FF2B5EF4-FFF2-40B4-BE49-F238E27FC236}">
                      <a16:creationId xmlns:a16="http://schemas.microsoft.com/office/drawing/2014/main" id="{B67D7CB7-8A7B-4941-970A-7022C4AB4AB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타원 613">
                  <a:extLst>
                    <a:ext uri="{FF2B5EF4-FFF2-40B4-BE49-F238E27FC236}">
                      <a16:creationId xmlns:a16="http://schemas.microsoft.com/office/drawing/2014/main" id="{BEC137BA-B37F-4214-B46C-D74F3FCBF26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타원 614">
                  <a:extLst>
                    <a:ext uri="{FF2B5EF4-FFF2-40B4-BE49-F238E27FC236}">
                      <a16:creationId xmlns:a16="http://schemas.microsoft.com/office/drawing/2014/main" id="{D21E5921-C22D-4ADC-87B5-BC9985AAA08F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타원 615">
                  <a:extLst>
                    <a:ext uri="{FF2B5EF4-FFF2-40B4-BE49-F238E27FC236}">
                      <a16:creationId xmlns:a16="http://schemas.microsoft.com/office/drawing/2014/main" id="{C4B5EA33-255F-49CF-A979-30DA48EDD74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3" name="그룹 502">
                <a:extLst>
                  <a:ext uri="{FF2B5EF4-FFF2-40B4-BE49-F238E27FC236}">
                    <a16:creationId xmlns:a16="http://schemas.microsoft.com/office/drawing/2014/main" id="{7754C0F1-1272-46D6-8037-F5C3FFDFDADC}"/>
                  </a:ext>
                </a:extLst>
              </p:cNvPr>
              <p:cNvGrpSpPr/>
              <p:nvPr/>
            </p:nvGrpSpPr>
            <p:grpSpPr>
              <a:xfrm>
                <a:off x="4330472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09" name="타원 608">
                  <a:extLst>
                    <a:ext uri="{FF2B5EF4-FFF2-40B4-BE49-F238E27FC236}">
                      <a16:creationId xmlns:a16="http://schemas.microsoft.com/office/drawing/2014/main" id="{FF0E7CDC-DCEB-4009-8385-7CE2493B0612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타원 609">
                  <a:extLst>
                    <a:ext uri="{FF2B5EF4-FFF2-40B4-BE49-F238E27FC236}">
                      <a16:creationId xmlns:a16="http://schemas.microsoft.com/office/drawing/2014/main" id="{A8A313EC-B463-46C4-8573-F2B19DCCBA19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타원 610">
                  <a:extLst>
                    <a:ext uri="{FF2B5EF4-FFF2-40B4-BE49-F238E27FC236}">
                      <a16:creationId xmlns:a16="http://schemas.microsoft.com/office/drawing/2014/main" id="{04283CC1-BF13-462A-8C12-865CFFFB548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타원 611">
                  <a:extLst>
                    <a:ext uri="{FF2B5EF4-FFF2-40B4-BE49-F238E27FC236}">
                      <a16:creationId xmlns:a16="http://schemas.microsoft.com/office/drawing/2014/main" id="{EF263C38-B05D-4893-89FD-5F38D1D56D9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4" name="그룹 503">
                <a:extLst>
                  <a:ext uri="{FF2B5EF4-FFF2-40B4-BE49-F238E27FC236}">
                    <a16:creationId xmlns:a16="http://schemas.microsoft.com/office/drawing/2014/main" id="{8483E8FE-9771-406F-AFBC-54E46659C8E7}"/>
                  </a:ext>
                </a:extLst>
              </p:cNvPr>
              <p:cNvGrpSpPr/>
              <p:nvPr/>
            </p:nvGrpSpPr>
            <p:grpSpPr>
              <a:xfrm>
                <a:off x="4750746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05" name="타원 604">
                  <a:extLst>
                    <a:ext uri="{FF2B5EF4-FFF2-40B4-BE49-F238E27FC236}">
                      <a16:creationId xmlns:a16="http://schemas.microsoft.com/office/drawing/2014/main" id="{B5C2FADB-52AC-4330-9976-6B7CD8F5E4A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>
                  <a:extLst>
                    <a:ext uri="{FF2B5EF4-FFF2-40B4-BE49-F238E27FC236}">
                      <a16:creationId xmlns:a16="http://schemas.microsoft.com/office/drawing/2014/main" id="{7AF9FCE8-CDD6-4DF8-B057-9FE6EABD8DB2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타원 606">
                  <a:extLst>
                    <a:ext uri="{FF2B5EF4-FFF2-40B4-BE49-F238E27FC236}">
                      <a16:creationId xmlns:a16="http://schemas.microsoft.com/office/drawing/2014/main" id="{AF994C7A-0600-4551-949D-26418A2910E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타원 607">
                  <a:extLst>
                    <a:ext uri="{FF2B5EF4-FFF2-40B4-BE49-F238E27FC236}">
                      <a16:creationId xmlns:a16="http://schemas.microsoft.com/office/drawing/2014/main" id="{8B9A413D-8E29-4D19-80B4-3174D50A493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5" name="그룹 504">
                <a:extLst>
                  <a:ext uri="{FF2B5EF4-FFF2-40B4-BE49-F238E27FC236}">
                    <a16:creationId xmlns:a16="http://schemas.microsoft.com/office/drawing/2014/main" id="{56920EC4-1BBD-40A4-9267-F9AA91563679}"/>
                  </a:ext>
                </a:extLst>
              </p:cNvPr>
              <p:cNvGrpSpPr/>
              <p:nvPr/>
            </p:nvGrpSpPr>
            <p:grpSpPr>
              <a:xfrm>
                <a:off x="3509314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601" name="타원 600">
                  <a:extLst>
                    <a:ext uri="{FF2B5EF4-FFF2-40B4-BE49-F238E27FC236}">
                      <a16:creationId xmlns:a16="http://schemas.microsoft.com/office/drawing/2014/main" id="{0EFCAA51-D758-42B4-BFF1-0853A5A4447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타원 601">
                  <a:extLst>
                    <a:ext uri="{FF2B5EF4-FFF2-40B4-BE49-F238E27FC236}">
                      <a16:creationId xmlns:a16="http://schemas.microsoft.com/office/drawing/2014/main" id="{49EB62C7-E11D-4651-9678-01376B51417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타원 602">
                  <a:extLst>
                    <a:ext uri="{FF2B5EF4-FFF2-40B4-BE49-F238E27FC236}">
                      <a16:creationId xmlns:a16="http://schemas.microsoft.com/office/drawing/2014/main" id="{3333FF49-9A58-4CD8-8676-F1ED720C6D76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타원 603">
                  <a:extLst>
                    <a:ext uri="{FF2B5EF4-FFF2-40B4-BE49-F238E27FC236}">
                      <a16:creationId xmlns:a16="http://schemas.microsoft.com/office/drawing/2014/main" id="{1928D203-E684-4417-B513-505C4F6B2FD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6" name="그룹 505">
                <a:extLst>
                  <a:ext uri="{FF2B5EF4-FFF2-40B4-BE49-F238E27FC236}">
                    <a16:creationId xmlns:a16="http://schemas.microsoft.com/office/drawing/2014/main" id="{288B1574-DCEA-4CBE-97EE-E39E4C3F1782}"/>
                  </a:ext>
                </a:extLst>
              </p:cNvPr>
              <p:cNvGrpSpPr/>
              <p:nvPr/>
            </p:nvGrpSpPr>
            <p:grpSpPr>
              <a:xfrm>
                <a:off x="3929586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97" name="타원 596">
                  <a:extLst>
                    <a:ext uri="{FF2B5EF4-FFF2-40B4-BE49-F238E27FC236}">
                      <a16:creationId xmlns:a16="http://schemas.microsoft.com/office/drawing/2014/main" id="{85649D47-C542-4487-A363-E2ECFFD9D95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타원 597">
                  <a:extLst>
                    <a:ext uri="{FF2B5EF4-FFF2-40B4-BE49-F238E27FC236}">
                      <a16:creationId xmlns:a16="http://schemas.microsoft.com/office/drawing/2014/main" id="{9CB2611E-1062-44DE-8FE1-A4B008E3C1F2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타원 598">
                  <a:extLst>
                    <a:ext uri="{FF2B5EF4-FFF2-40B4-BE49-F238E27FC236}">
                      <a16:creationId xmlns:a16="http://schemas.microsoft.com/office/drawing/2014/main" id="{4F68ED9C-4DE6-4EFA-872F-317D25D12C5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타원 599">
                  <a:extLst>
                    <a:ext uri="{FF2B5EF4-FFF2-40B4-BE49-F238E27FC236}">
                      <a16:creationId xmlns:a16="http://schemas.microsoft.com/office/drawing/2014/main" id="{CF908953-76E0-466A-9D86-92099478E5BC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185C3C5B-DDA0-4A27-B7FE-FCD3385A5B2A}"/>
                  </a:ext>
                </a:extLst>
              </p:cNvPr>
              <p:cNvGrpSpPr/>
              <p:nvPr/>
            </p:nvGrpSpPr>
            <p:grpSpPr>
              <a:xfrm>
                <a:off x="4330473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93" name="타원 592">
                  <a:extLst>
                    <a:ext uri="{FF2B5EF4-FFF2-40B4-BE49-F238E27FC236}">
                      <a16:creationId xmlns:a16="http://schemas.microsoft.com/office/drawing/2014/main" id="{31B7D719-318F-4D7F-8211-C042B4209D88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타원 593">
                  <a:extLst>
                    <a:ext uri="{FF2B5EF4-FFF2-40B4-BE49-F238E27FC236}">
                      <a16:creationId xmlns:a16="http://schemas.microsoft.com/office/drawing/2014/main" id="{EFC7F7A2-26A5-4E62-A77E-5B998635F6A6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타원 594">
                  <a:extLst>
                    <a:ext uri="{FF2B5EF4-FFF2-40B4-BE49-F238E27FC236}">
                      <a16:creationId xmlns:a16="http://schemas.microsoft.com/office/drawing/2014/main" id="{7A87BDD9-6AAC-4E93-9295-B4A80DFB6DEA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타원 595">
                  <a:extLst>
                    <a:ext uri="{FF2B5EF4-FFF2-40B4-BE49-F238E27FC236}">
                      <a16:creationId xmlns:a16="http://schemas.microsoft.com/office/drawing/2014/main" id="{27BA32E2-F41C-4300-9833-1A8451EF30A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EE12A127-65C7-43AC-B1AA-D2458BC15754}"/>
                  </a:ext>
                </a:extLst>
              </p:cNvPr>
              <p:cNvGrpSpPr/>
              <p:nvPr/>
            </p:nvGrpSpPr>
            <p:grpSpPr>
              <a:xfrm>
                <a:off x="4750747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9" name="타원 588">
                  <a:extLst>
                    <a:ext uri="{FF2B5EF4-FFF2-40B4-BE49-F238E27FC236}">
                      <a16:creationId xmlns:a16="http://schemas.microsoft.com/office/drawing/2014/main" id="{9B63FFA1-5CFF-486A-AEA6-84EC884A76FB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타원 589">
                  <a:extLst>
                    <a:ext uri="{FF2B5EF4-FFF2-40B4-BE49-F238E27FC236}">
                      <a16:creationId xmlns:a16="http://schemas.microsoft.com/office/drawing/2014/main" id="{8CEAF6E7-D1F0-4111-94F7-232F497526B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타원 590">
                  <a:extLst>
                    <a:ext uri="{FF2B5EF4-FFF2-40B4-BE49-F238E27FC236}">
                      <a16:creationId xmlns:a16="http://schemas.microsoft.com/office/drawing/2014/main" id="{D2FFC2C4-BBED-4EB7-8797-FE33FD2E98B0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타원 591">
                  <a:extLst>
                    <a:ext uri="{FF2B5EF4-FFF2-40B4-BE49-F238E27FC236}">
                      <a16:creationId xmlns:a16="http://schemas.microsoft.com/office/drawing/2014/main" id="{FC0C5214-E359-44D3-A14E-8D8E767D397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924CE95A-78B6-49A4-9267-164B48CE2508}"/>
                  </a:ext>
                </a:extLst>
              </p:cNvPr>
              <p:cNvGrpSpPr/>
              <p:nvPr/>
            </p:nvGrpSpPr>
            <p:grpSpPr>
              <a:xfrm>
                <a:off x="3509315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5" name="타원 584">
                  <a:extLst>
                    <a:ext uri="{FF2B5EF4-FFF2-40B4-BE49-F238E27FC236}">
                      <a16:creationId xmlns:a16="http://schemas.microsoft.com/office/drawing/2014/main" id="{14D18F26-4ACD-455D-AE5A-F603C5FB8701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타원 585">
                  <a:extLst>
                    <a:ext uri="{FF2B5EF4-FFF2-40B4-BE49-F238E27FC236}">
                      <a16:creationId xmlns:a16="http://schemas.microsoft.com/office/drawing/2014/main" id="{71DCA426-77D9-475D-9A6A-474EA30436E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타원 586">
                  <a:extLst>
                    <a:ext uri="{FF2B5EF4-FFF2-40B4-BE49-F238E27FC236}">
                      <a16:creationId xmlns:a16="http://schemas.microsoft.com/office/drawing/2014/main" id="{398DE614-62E3-4B26-B71A-7DCB8833843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타원 587">
                  <a:extLst>
                    <a:ext uri="{FF2B5EF4-FFF2-40B4-BE49-F238E27FC236}">
                      <a16:creationId xmlns:a16="http://schemas.microsoft.com/office/drawing/2014/main" id="{703DAAE1-C0D5-482D-8146-87F7FDFFC55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0" name="그룹 509">
                <a:extLst>
                  <a:ext uri="{FF2B5EF4-FFF2-40B4-BE49-F238E27FC236}">
                    <a16:creationId xmlns:a16="http://schemas.microsoft.com/office/drawing/2014/main" id="{7A52B27F-F1D9-4C05-AF3A-72035F827469}"/>
                  </a:ext>
                </a:extLst>
              </p:cNvPr>
              <p:cNvGrpSpPr/>
              <p:nvPr/>
            </p:nvGrpSpPr>
            <p:grpSpPr>
              <a:xfrm>
                <a:off x="3929587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1" name="타원 580">
                  <a:extLst>
                    <a:ext uri="{FF2B5EF4-FFF2-40B4-BE49-F238E27FC236}">
                      <a16:creationId xmlns:a16="http://schemas.microsoft.com/office/drawing/2014/main" id="{7590772D-D6EF-4C78-8A05-C4D8EA38C2CD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>
                  <a:extLst>
                    <a:ext uri="{FF2B5EF4-FFF2-40B4-BE49-F238E27FC236}">
                      <a16:creationId xmlns:a16="http://schemas.microsoft.com/office/drawing/2014/main" id="{EEA035AE-4DC8-464C-A0C8-88B3FFE0BCC7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>
                  <a:extLst>
                    <a:ext uri="{FF2B5EF4-FFF2-40B4-BE49-F238E27FC236}">
                      <a16:creationId xmlns:a16="http://schemas.microsoft.com/office/drawing/2014/main" id="{B09A804E-FAB0-4999-92BF-8552B76F347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타원 583">
                  <a:extLst>
                    <a:ext uri="{FF2B5EF4-FFF2-40B4-BE49-F238E27FC236}">
                      <a16:creationId xmlns:a16="http://schemas.microsoft.com/office/drawing/2014/main" id="{C2506A24-4842-4D46-8CD9-E71533113D7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1" name="그룹 510">
                <a:extLst>
                  <a:ext uri="{FF2B5EF4-FFF2-40B4-BE49-F238E27FC236}">
                    <a16:creationId xmlns:a16="http://schemas.microsoft.com/office/drawing/2014/main" id="{2CD27242-ED08-4454-B5C4-F37E7D6A3805}"/>
                  </a:ext>
                </a:extLst>
              </p:cNvPr>
              <p:cNvGrpSpPr/>
              <p:nvPr/>
            </p:nvGrpSpPr>
            <p:grpSpPr>
              <a:xfrm>
                <a:off x="4330474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77" name="타원 576">
                  <a:extLst>
                    <a:ext uri="{FF2B5EF4-FFF2-40B4-BE49-F238E27FC236}">
                      <a16:creationId xmlns:a16="http://schemas.microsoft.com/office/drawing/2014/main" id="{26008672-5523-4BA9-BB2F-44F6C5F9965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타원 577">
                  <a:extLst>
                    <a:ext uri="{FF2B5EF4-FFF2-40B4-BE49-F238E27FC236}">
                      <a16:creationId xmlns:a16="http://schemas.microsoft.com/office/drawing/2014/main" id="{47773A69-2785-4204-A206-96663BA4A75D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타원 578">
                  <a:extLst>
                    <a:ext uri="{FF2B5EF4-FFF2-40B4-BE49-F238E27FC236}">
                      <a16:creationId xmlns:a16="http://schemas.microsoft.com/office/drawing/2014/main" id="{95F291F6-E98E-4DD9-974A-95565568EE79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타원 579">
                  <a:extLst>
                    <a:ext uri="{FF2B5EF4-FFF2-40B4-BE49-F238E27FC236}">
                      <a16:creationId xmlns:a16="http://schemas.microsoft.com/office/drawing/2014/main" id="{25765286-F9A7-4442-A6D9-C6B87FA205F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2" name="그룹 511">
                <a:extLst>
                  <a:ext uri="{FF2B5EF4-FFF2-40B4-BE49-F238E27FC236}">
                    <a16:creationId xmlns:a16="http://schemas.microsoft.com/office/drawing/2014/main" id="{846F2064-EA32-408C-A368-52273C6D6935}"/>
                  </a:ext>
                </a:extLst>
              </p:cNvPr>
              <p:cNvGrpSpPr/>
              <p:nvPr/>
            </p:nvGrpSpPr>
            <p:grpSpPr>
              <a:xfrm>
                <a:off x="4750748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73" name="타원 572">
                  <a:extLst>
                    <a:ext uri="{FF2B5EF4-FFF2-40B4-BE49-F238E27FC236}">
                      <a16:creationId xmlns:a16="http://schemas.microsoft.com/office/drawing/2014/main" id="{652C07ED-BEF1-44EE-94EF-945368ABECD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타원 573">
                  <a:extLst>
                    <a:ext uri="{FF2B5EF4-FFF2-40B4-BE49-F238E27FC236}">
                      <a16:creationId xmlns:a16="http://schemas.microsoft.com/office/drawing/2014/main" id="{7993638C-B013-4505-B673-6045A3E5F5F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타원 574">
                  <a:extLst>
                    <a:ext uri="{FF2B5EF4-FFF2-40B4-BE49-F238E27FC236}">
                      <a16:creationId xmlns:a16="http://schemas.microsoft.com/office/drawing/2014/main" id="{973715B4-F54B-4EBA-8785-9882200C5A7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타원 575">
                  <a:extLst>
                    <a:ext uri="{FF2B5EF4-FFF2-40B4-BE49-F238E27FC236}">
                      <a16:creationId xmlns:a16="http://schemas.microsoft.com/office/drawing/2014/main" id="{4ADB40EF-6D19-4AF5-8848-9479E7CA07D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BFAED52B-6447-4D54-B145-8C6CF8D7597E}"/>
                  </a:ext>
                </a:extLst>
              </p:cNvPr>
              <p:cNvGrpSpPr/>
              <p:nvPr/>
            </p:nvGrpSpPr>
            <p:grpSpPr>
              <a:xfrm>
                <a:off x="3509316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9" name="타원 568">
                  <a:extLst>
                    <a:ext uri="{FF2B5EF4-FFF2-40B4-BE49-F238E27FC236}">
                      <a16:creationId xmlns:a16="http://schemas.microsoft.com/office/drawing/2014/main" id="{0AA7194A-0159-4499-9D64-6406D6801B21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타원 569">
                  <a:extLst>
                    <a:ext uri="{FF2B5EF4-FFF2-40B4-BE49-F238E27FC236}">
                      <a16:creationId xmlns:a16="http://schemas.microsoft.com/office/drawing/2014/main" id="{878478FA-307A-4795-BDD2-9D311012571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타원 570">
                  <a:extLst>
                    <a:ext uri="{FF2B5EF4-FFF2-40B4-BE49-F238E27FC236}">
                      <a16:creationId xmlns:a16="http://schemas.microsoft.com/office/drawing/2014/main" id="{737DE0C3-4468-49A4-950C-356DAC7E619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타원 571">
                  <a:extLst>
                    <a:ext uri="{FF2B5EF4-FFF2-40B4-BE49-F238E27FC236}">
                      <a16:creationId xmlns:a16="http://schemas.microsoft.com/office/drawing/2014/main" id="{DB12CF3D-7F5C-4673-84DA-AB246932818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4" name="그룹 513">
                <a:extLst>
                  <a:ext uri="{FF2B5EF4-FFF2-40B4-BE49-F238E27FC236}">
                    <a16:creationId xmlns:a16="http://schemas.microsoft.com/office/drawing/2014/main" id="{AE262D5D-D3DA-436E-98A1-5142785BC91E}"/>
                  </a:ext>
                </a:extLst>
              </p:cNvPr>
              <p:cNvGrpSpPr/>
              <p:nvPr/>
            </p:nvGrpSpPr>
            <p:grpSpPr>
              <a:xfrm>
                <a:off x="3929588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5" name="타원 564">
                  <a:extLst>
                    <a:ext uri="{FF2B5EF4-FFF2-40B4-BE49-F238E27FC236}">
                      <a16:creationId xmlns:a16="http://schemas.microsoft.com/office/drawing/2014/main" id="{C447CE81-26E5-45A2-A635-44C6D86E51E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타원 565">
                  <a:extLst>
                    <a:ext uri="{FF2B5EF4-FFF2-40B4-BE49-F238E27FC236}">
                      <a16:creationId xmlns:a16="http://schemas.microsoft.com/office/drawing/2014/main" id="{4C94ECD0-A6AA-4615-A4CE-F2E4C70234E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타원 566">
                  <a:extLst>
                    <a:ext uri="{FF2B5EF4-FFF2-40B4-BE49-F238E27FC236}">
                      <a16:creationId xmlns:a16="http://schemas.microsoft.com/office/drawing/2014/main" id="{7037CB88-C3C5-4DE8-B694-7293C58B8D4E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타원 567">
                  <a:extLst>
                    <a:ext uri="{FF2B5EF4-FFF2-40B4-BE49-F238E27FC236}">
                      <a16:creationId xmlns:a16="http://schemas.microsoft.com/office/drawing/2014/main" id="{D0219234-5336-46F8-9D0A-7CD54F1314A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5" name="그룹 514">
                <a:extLst>
                  <a:ext uri="{FF2B5EF4-FFF2-40B4-BE49-F238E27FC236}">
                    <a16:creationId xmlns:a16="http://schemas.microsoft.com/office/drawing/2014/main" id="{0B74CC96-C5F6-4047-919B-02C93644AEB2}"/>
                  </a:ext>
                </a:extLst>
              </p:cNvPr>
              <p:cNvGrpSpPr/>
              <p:nvPr/>
            </p:nvGrpSpPr>
            <p:grpSpPr>
              <a:xfrm>
                <a:off x="4330474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1" name="타원 560">
                  <a:extLst>
                    <a:ext uri="{FF2B5EF4-FFF2-40B4-BE49-F238E27FC236}">
                      <a16:creationId xmlns:a16="http://schemas.microsoft.com/office/drawing/2014/main" id="{B74D2484-9774-4F57-A76B-FF48BD9CC15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>
                  <a:extLst>
                    <a:ext uri="{FF2B5EF4-FFF2-40B4-BE49-F238E27FC236}">
                      <a16:creationId xmlns:a16="http://schemas.microsoft.com/office/drawing/2014/main" id="{CDAB154F-6F38-47F4-867B-4E2B520BBBD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>
                  <a:extLst>
                    <a:ext uri="{FF2B5EF4-FFF2-40B4-BE49-F238E27FC236}">
                      <a16:creationId xmlns:a16="http://schemas.microsoft.com/office/drawing/2014/main" id="{7A78D49E-EE3C-46BC-B6C6-10CB4E64914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>
                  <a:extLst>
                    <a:ext uri="{FF2B5EF4-FFF2-40B4-BE49-F238E27FC236}">
                      <a16:creationId xmlns:a16="http://schemas.microsoft.com/office/drawing/2014/main" id="{7C4118E4-9A9E-4F2D-BE98-19BF27C72F8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6" name="그룹 515">
                <a:extLst>
                  <a:ext uri="{FF2B5EF4-FFF2-40B4-BE49-F238E27FC236}">
                    <a16:creationId xmlns:a16="http://schemas.microsoft.com/office/drawing/2014/main" id="{51D0C9C7-06DD-412F-8BC5-3085E465F293}"/>
                  </a:ext>
                </a:extLst>
              </p:cNvPr>
              <p:cNvGrpSpPr/>
              <p:nvPr/>
            </p:nvGrpSpPr>
            <p:grpSpPr>
              <a:xfrm>
                <a:off x="4750748" y="5557607"/>
                <a:ext cx="326818" cy="300072"/>
                <a:chOff x="3509323" y="4403575"/>
                <a:chExt cx="326824" cy="300069"/>
              </a:xfrm>
            </p:grpSpPr>
            <p:sp>
              <p:nvSpPr>
                <p:cNvPr id="557" name="타원 556">
                  <a:extLst>
                    <a:ext uri="{FF2B5EF4-FFF2-40B4-BE49-F238E27FC236}">
                      <a16:creationId xmlns:a16="http://schemas.microsoft.com/office/drawing/2014/main" id="{A5CB4931-DC0C-4095-A869-6FFE90806582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타원 557">
                  <a:extLst>
                    <a:ext uri="{FF2B5EF4-FFF2-40B4-BE49-F238E27FC236}">
                      <a16:creationId xmlns:a16="http://schemas.microsoft.com/office/drawing/2014/main" id="{7F4AC8CB-1973-45B4-BB10-1CBE4BE7CAF8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타원 558">
                  <a:extLst>
                    <a:ext uri="{FF2B5EF4-FFF2-40B4-BE49-F238E27FC236}">
                      <a16:creationId xmlns:a16="http://schemas.microsoft.com/office/drawing/2014/main" id="{7E2D947D-C7E2-4ED7-8433-1F5C2511320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>
                  <a:extLst>
                    <a:ext uri="{FF2B5EF4-FFF2-40B4-BE49-F238E27FC236}">
                      <a16:creationId xmlns:a16="http://schemas.microsoft.com/office/drawing/2014/main" id="{FD08FC79-28ED-4EF4-B408-E10972A102D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7" name="그룹 516">
                <a:extLst>
                  <a:ext uri="{FF2B5EF4-FFF2-40B4-BE49-F238E27FC236}">
                    <a16:creationId xmlns:a16="http://schemas.microsoft.com/office/drawing/2014/main" id="{E0B5BA15-9773-4581-807A-DE1A6AA22A54}"/>
                  </a:ext>
                </a:extLst>
              </p:cNvPr>
              <p:cNvGrpSpPr/>
              <p:nvPr/>
            </p:nvGrpSpPr>
            <p:grpSpPr>
              <a:xfrm>
                <a:off x="5174236" y="4403568"/>
                <a:ext cx="326818" cy="300072"/>
                <a:chOff x="3509323" y="4403575"/>
                <a:chExt cx="326824" cy="300069"/>
              </a:xfrm>
            </p:grpSpPr>
            <p:sp>
              <p:nvSpPr>
                <p:cNvPr id="553" name="타원 552">
                  <a:extLst>
                    <a:ext uri="{FF2B5EF4-FFF2-40B4-BE49-F238E27FC236}">
                      <a16:creationId xmlns:a16="http://schemas.microsoft.com/office/drawing/2014/main" id="{5E1ECB35-5909-414C-AC90-280C7BBE5C8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타원 553">
                  <a:extLst>
                    <a:ext uri="{FF2B5EF4-FFF2-40B4-BE49-F238E27FC236}">
                      <a16:creationId xmlns:a16="http://schemas.microsoft.com/office/drawing/2014/main" id="{E89EE430-3002-49F3-8FA6-030A5F6D314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타원 554">
                  <a:extLst>
                    <a:ext uri="{FF2B5EF4-FFF2-40B4-BE49-F238E27FC236}">
                      <a16:creationId xmlns:a16="http://schemas.microsoft.com/office/drawing/2014/main" id="{84F0A4A8-DAE3-4C1D-BC9F-1E5C64D6B3B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타원 555">
                  <a:extLst>
                    <a:ext uri="{FF2B5EF4-FFF2-40B4-BE49-F238E27FC236}">
                      <a16:creationId xmlns:a16="http://schemas.microsoft.com/office/drawing/2014/main" id="{7CD8653D-E064-42BC-8854-171AEDD892C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8" name="그룹 517">
                <a:extLst>
                  <a:ext uri="{FF2B5EF4-FFF2-40B4-BE49-F238E27FC236}">
                    <a16:creationId xmlns:a16="http://schemas.microsoft.com/office/drawing/2014/main" id="{E048D2D7-59F4-4403-865D-5CC3B0FF8A8C}"/>
                  </a:ext>
                </a:extLst>
              </p:cNvPr>
              <p:cNvGrpSpPr/>
              <p:nvPr/>
            </p:nvGrpSpPr>
            <p:grpSpPr>
              <a:xfrm>
                <a:off x="5174236" y="4797091"/>
                <a:ext cx="326818" cy="300072"/>
                <a:chOff x="3509323" y="4403575"/>
                <a:chExt cx="326824" cy="300069"/>
              </a:xfrm>
            </p:grpSpPr>
            <p:sp>
              <p:nvSpPr>
                <p:cNvPr id="549" name="타원 548">
                  <a:extLst>
                    <a:ext uri="{FF2B5EF4-FFF2-40B4-BE49-F238E27FC236}">
                      <a16:creationId xmlns:a16="http://schemas.microsoft.com/office/drawing/2014/main" id="{AAC41385-D675-4836-83DA-924292C6B11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타원 549">
                  <a:extLst>
                    <a:ext uri="{FF2B5EF4-FFF2-40B4-BE49-F238E27FC236}">
                      <a16:creationId xmlns:a16="http://schemas.microsoft.com/office/drawing/2014/main" id="{531A4326-9910-443F-9CA4-2B436CD87E7B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타원 550">
                  <a:extLst>
                    <a:ext uri="{FF2B5EF4-FFF2-40B4-BE49-F238E27FC236}">
                      <a16:creationId xmlns:a16="http://schemas.microsoft.com/office/drawing/2014/main" id="{04FA72A1-E50C-4810-BF4F-9F466312789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타원 551">
                  <a:extLst>
                    <a:ext uri="{FF2B5EF4-FFF2-40B4-BE49-F238E27FC236}">
                      <a16:creationId xmlns:a16="http://schemas.microsoft.com/office/drawing/2014/main" id="{9BD1AF2B-9398-4ADE-9F9B-8F3677B8BB5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9" name="그룹 518">
                <a:extLst>
                  <a:ext uri="{FF2B5EF4-FFF2-40B4-BE49-F238E27FC236}">
                    <a16:creationId xmlns:a16="http://schemas.microsoft.com/office/drawing/2014/main" id="{0F92765B-E462-4C79-A987-3E6DEAB44CE7}"/>
                  </a:ext>
                </a:extLst>
              </p:cNvPr>
              <p:cNvGrpSpPr/>
              <p:nvPr/>
            </p:nvGrpSpPr>
            <p:grpSpPr>
              <a:xfrm>
                <a:off x="5174236" y="5181231"/>
                <a:ext cx="326818" cy="300072"/>
                <a:chOff x="3509323" y="4403575"/>
                <a:chExt cx="326824" cy="300069"/>
              </a:xfrm>
            </p:grpSpPr>
            <p:sp>
              <p:nvSpPr>
                <p:cNvPr id="545" name="타원 544">
                  <a:extLst>
                    <a:ext uri="{FF2B5EF4-FFF2-40B4-BE49-F238E27FC236}">
                      <a16:creationId xmlns:a16="http://schemas.microsoft.com/office/drawing/2014/main" id="{4567B000-68C0-4903-9DB0-F421366827C6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타원 545">
                  <a:extLst>
                    <a:ext uri="{FF2B5EF4-FFF2-40B4-BE49-F238E27FC236}">
                      <a16:creationId xmlns:a16="http://schemas.microsoft.com/office/drawing/2014/main" id="{EBF96FA5-59AE-4F0B-B77C-9AF11AFDE69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타원 546">
                  <a:extLst>
                    <a:ext uri="{FF2B5EF4-FFF2-40B4-BE49-F238E27FC236}">
                      <a16:creationId xmlns:a16="http://schemas.microsoft.com/office/drawing/2014/main" id="{AB414984-3C69-49AC-BC04-BCF8A259924F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타원 547">
                  <a:extLst>
                    <a:ext uri="{FF2B5EF4-FFF2-40B4-BE49-F238E27FC236}">
                      <a16:creationId xmlns:a16="http://schemas.microsoft.com/office/drawing/2014/main" id="{3B52A2BE-4FFC-4B5A-BC07-C29DC300280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0" name="그룹 519">
                <a:extLst>
                  <a:ext uri="{FF2B5EF4-FFF2-40B4-BE49-F238E27FC236}">
                    <a16:creationId xmlns:a16="http://schemas.microsoft.com/office/drawing/2014/main" id="{933DB409-BF2C-4617-8B14-E99A9563AAB1}"/>
                  </a:ext>
                </a:extLst>
              </p:cNvPr>
              <p:cNvGrpSpPr/>
              <p:nvPr/>
            </p:nvGrpSpPr>
            <p:grpSpPr>
              <a:xfrm>
                <a:off x="5174235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41" name="타원 540">
                  <a:extLst>
                    <a:ext uri="{FF2B5EF4-FFF2-40B4-BE49-F238E27FC236}">
                      <a16:creationId xmlns:a16="http://schemas.microsoft.com/office/drawing/2014/main" id="{58A90D0E-35D9-499C-81ED-3F4FD519937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>
                  <a:extLst>
                    <a:ext uri="{FF2B5EF4-FFF2-40B4-BE49-F238E27FC236}">
                      <a16:creationId xmlns:a16="http://schemas.microsoft.com/office/drawing/2014/main" id="{EE0DA112-973F-4392-81A9-A2DCC9EF7E9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>
                  <a:extLst>
                    <a:ext uri="{FF2B5EF4-FFF2-40B4-BE49-F238E27FC236}">
                      <a16:creationId xmlns:a16="http://schemas.microsoft.com/office/drawing/2014/main" id="{D2E4421C-C786-4A95-B2A4-5C4D40AE9A4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타원 543">
                  <a:extLst>
                    <a:ext uri="{FF2B5EF4-FFF2-40B4-BE49-F238E27FC236}">
                      <a16:creationId xmlns:a16="http://schemas.microsoft.com/office/drawing/2014/main" id="{634059E4-692E-49DF-9AC9-A43C1529712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1" name="그룹 520">
                <a:extLst>
                  <a:ext uri="{FF2B5EF4-FFF2-40B4-BE49-F238E27FC236}">
                    <a16:creationId xmlns:a16="http://schemas.microsoft.com/office/drawing/2014/main" id="{68020266-BECE-43EF-BBAE-A388BB2992D4}"/>
                  </a:ext>
                </a:extLst>
              </p:cNvPr>
              <p:cNvGrpSpPr/>
              <p:nvPr/>
            </p:nvGrpSpPr>
            <p:grpSpPr>
              <a:xfrm>
                <a:off x="5588378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537" name="타원 536">
                  <a:extLst>
                    <a:ext uri="{FF2B5EF4-FFF2-40B4-BE49-F238E27FC236}">
                      <a16:creationId xmlns:a16="http://schemas.microsoft.com/office/drawing/2014/main" id="{C3B0E9C2-3EE4-482F-90BA-BC0F9906829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타원 537">
                  <a:extLst>
                    <a:ext uri="{FF2B5EF4-FFF2-40B4-BE49-F238E27FC236}">
                      <a16:creationId xmlns:a16="http://schemas.microsoft.com/office/drawing/2014/main" id="{1C9FD275-BA59-49D9-823D-60B5FE1EB9B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타원 538">
                  <a:extLst>
                    <a:ext uri="{FF2B5EF4-FFF2-40B4-BE49-F238E27FC236}">
                      <a16:creationId xmlns:a16="http://schemas.microsoft.com/office/drawing/2014/main" id="{4DE585FD-102F-4963-BC38-5957F5A93209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>
                  <a:extLst>
                    <a:ext uri="{FF2B5EF4-FFF2-40B4-BE49-F238E27FC236}">
                      <a16:creationId xmlns:a16="http://schemas.microsoft.com/office/drawing/2014/main" id="{B7F3C22D-E51C-4861-B91E-857F87346D0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2" name="그룹 521">
                <a:extLst>
                  <a:ext uri="{FF2B5EF4-FFF2-40B4-BE49-F238E27FC236}">
                    <a16:creationId xmlns:a16="http://schemas.microsoft.com/office/drawing/2014/main" id="{48CDBD0C-1AB4-4291-AE78-6B46A2510B09}"/>
                  </a:ext>
                </a:extLst>
              </p:cNvPr>
              <p:cNvGrpSpPr/>
              <p:nvPr/>
            </p:nvGrpSpPr>
            <p:grpSpPr>
              <a:xfrm>
                <a:off x="5588370" y="4797088"/>
                <a:ext cx="326818" cy="300072"/>
                <a:chOff x="3509323" y="4403575"/>
                <a:chExt cx="326824" cy="300069"/>
              </a:xfrm>
            </p:grpSpPr>
            <p:sp>
              <p:nvSpPr>
                <p:cNvPr id="533" name="타원 532">
                  <a:extLst>
                    <a:ext uri="{FF2B5EF4-FFF2-40B4-BE49-F238E27FC236}">
                      <a16:creationId xmlns:a16="http://schemas.microsoft.com/office/drawing/2014/main" id="{0D15D2FE-DCA2-4A80-8E11-265D7402161C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타원 533">
                  <a:extLst>
                    <a:ext uri="{FF2B5EF4-FFF2-40B4-BE49-F238E27FC236}">
                      <a16:creationId xmlns:a16="http://schemas.microsoft.com/office/drawing/2014/main" id="{C2B7408E-8528-47B7-8B83-0E1D9D9EE08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타원 534">
                  <a:extLst>
                    <a:ext uri="{FF2B5EF4-FFF2-40B4-BE49-F238E27FC236}">
                      <a16:creationId xmlns:a16="http://schemas.microsoft.com/office/drawing/2014/main" id="{D39984DD-E264-4E8A-ADD1-5E11F1741DC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타원 535">
                  <a:extLst>
                    <a:ext uri="{FF2B5EF4-FFF2-40B4-BE49-F238E27FC236}">
                      <a16:creationId xmlns:a16="http://schemas.microsoft.com/office/drawing/2014/main" id="{78A4CB62-7D4A-46DD-A900-5D85CFF90DC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3" name="그룹 522">
                <a:extLst>
                  <a:ext uri="{FF2B5EF4-FFF2-40B4-BE49-F238E27FC236}">
                    <a16:creationId xmlns:a16="http://schemas.microsoft.com/office/drawing/2014/main" id="{97085640-5902-41B4-97A2-DDD0A144C56C}"/>
                  </a:ext>
                </a:extLst>
              </p:cNvPr>
              <p:cNvGrpSpPr/>
              <p:nvPr/>
            </p:nvGrpSpPr>
            <p:grpSpPr>
              <a:xfrm>
                <a:off x="5588376" y="5181228"/>
                <a:ext cx="326818" cy="300072"/>
                <a:chOff x="3509323" y="4403575"/>
                <a:chExt cx="326824" cy="300069"/>
              </a:xfrm>
            </p:grpSpPr>
            <p:sp>
              <p:nvSpPr>
                <p:cNvPr id="529" name="타원 528">
                  <a:extLst>
                    <a:ext uri="{FF2B5EF4-FFF2-40B4-BE49-F238E27FC236}">
                      <a16:creationId xmlns:a16="http://schemas.microsoft.com/office/drawing/2014/main" id="{8BC9A4F0-BAC9-4DBC-B769-2E5EE68FAB9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타원 529">
                  <a:extLst>
                    <a:ext uri="{FF2B5EF4-FFF2-40B4-BE49-F238E27FC236}">
                      <a16:creationId xmlns:a16="http://schemas.microsoft.com/office/drawing/2014/main" id="{1B4F96C0-6224-45C1-8207-1E8035BD78A7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타원 530">
                  <a:extLst>
                    <a:ext uri="{FF2B5EF4-FFF2-40B4-BE49-F238E27FC236}">
                      <a16:creationId xmlns:a16="http://schemas.microsoft.com/office/drawing/2014/main" id="{B24EDAF7-C4E9-4634-B583-05A508FC812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타원 531">
                  <a:extLst>
                    <a:ext uri="{FF2B5EF4-FFF2-40B4-BE49-F238E27FC236}">
                      <a16:creationId xmlns:a16="http://schemas.microsoft.com/office/drawing/2014/main" id="{600E299C-457B-48C3-AF13-D074B3F540B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4" name="그룹 523">
                <a:extLst>
                  <a:ext uri="{FF2B5EF4-FFF2-40B4-BE49-F238E27FC236}">
                    <a16:creationId xmlns:a16="http://schemas.microsoft.com/office/drawing/2014/main" id="{5D6C4428-14A0-4BD6-8136-6C53DDB85C69}"/>
                  </a:ext>
                </a:extLst>
              </p:cNvPr>
              <p:cNvGrpSpPr/>
              <p:nvPr/>
            </p:nvGrpSpPr>
            <p:grpSpPr>
              <a:xfrm>
                <a:off x="5588384" y="5557596"/>
                <a:ext cx="326818" cy="300072"/>
                <a:chOff x="3509323" y="4403575"/>
                <a:chExt cx="326824" cy="300069"/>
              </a:xfrm>
            </p:grpSpPr>
            <p:sp>
              <p:nvSpPr>
                <p:cNvPr id="525" name="타원 524">
                  <a:extLst>
                    <a:ext uri="{FF2B5EF4-FFF2-40B4-BE49-F238E27FC236}">
                      <a16:creationId xmlns:a16="http://schemas.microsoft.com/office/drawing/2014/main" id="{090BE283-A186-4254-830B-5FB634BFA15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타원 525">
                  <a:extLst>
                    <a:ext uri="{FF2B5EF4-FFF2-40B4-BE49-F238E27FC236}">
                      <a16:creationId xmlns:a16="http://schemas.microsoft.com/office/drawing/2014/main" id="{5ABE423C-B6B8-49ED-8319-2725B06B6B1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타원 526">
                  <a:extLst>
                    <a:ext uri="{FF2B5EF4-FFF2-40B4-BE49-F238E27FC236}">
                      <a16:creationId xmlns:a16="http://schemas.microsoft.com/office/drawing/2014/main" id="{97F9490A-425A-4119-9428-67FE09785AF8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>
                  <a:extLst>
                    <a:ext uri="{FF2B5EF4-FFF2-40B4-BE49-F238E27FC236}">
                      <a16:creationId xmlns:a16="http://schemas.microsoft.com/office/drawing/2014/main" id="{A67C7CBB-BFF9-4D93-87EA-782AEE115B3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9" name="화살표: 오른쪽으로 구부러짐 498">
              <a:extLst>
                <a:ext uri="{FF2B5EF4-FFF2-40B4-BE49-F238E27FC236}">
                  <a16:creationId xmlns:a16="http://schemas.microsoft.com/office/drawing/2014/main" id="{A97F20F6-9F0D-4009-B209-F0DB82D2979F}"/>
                </a:ext>
              </a:extLst>
            </p:cNvPr>
            <p:cNvSpPr/>
            <p:nvPr/>
          </p:nvSpPr>
          <p:spPr>
            <a:xfrm>
              <a:off x="2568339" y="2190384"/>
              <a:ext cx="501867" cy="329819"/>
            </a:xfrm>
            <a:prstGeom prst="curvedRightArrow">
              <a:avLst>
                <a:gd name="adj1" fmla="val 25000"/>
                <a:gd name="adj2" fmla="val 50000"/>
                <a:gd name="adj3" fmla="val 394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0BB92145-CDC3-4D57-A017-396F1CF10370}"/>
                </a:ext>
              </a:extLst>
            </p:cNvPr>
            <p:cNvCxnSpPr>
              <a:cxnSpLocks/>
            </p:cNvCxnSpPr>
            <p:nvPr/>
          </p:nvCxnSpPr>
          <p:spPr>
            <a:xfrm>
              <a:off x="694460" y="1911934"/>
              <a:ext cx="1927810" cy="1072014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9988F6B7-1444-4890-B7D0-552EE3BE66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9" y="2995540"/>
              <a:ext cx="1881024" cy="66057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30337970-42E0-41CD-AC8B-72DE0B86A95F}"/>
                </a:ext>
              </a:extLst>
            </p:cNvPr>
            <p:cNvCxnSpPr>
              <a:cxnSpLocks/>
            </p:cNvCxnSpPr>
            <p:nvPr/>
          </p:nvCxnSpPr>
          <p:spPr>
            <a:xfrm>
              <a:off x="2223231" y="2712090"/>
              <a:ext cx="395264" cy="216932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A6331936-C1E1-44FC-8DE8-1D8CF566F7AF}"/>
                </a:ext>
              </a:extLst>
            </p:cNvPr>
            <p:cNvSpPr/>
            <p:nvPr/>
          </p:nvSpPr>
          <p:spPr>
            <a:xfrm>
              <a:off x="2182320" y="1614210"/>
              <a:ext cx="747797" cy="277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LED chart</a:t>
              </a:r>
              <a:endParaRPr lang="ko-KR" altLang="en-US" sz="1200"/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A4CA322B-3D62-44DB-BA12-9F536ED9CEF9}"/>
                </a:ext>
              </a:extLst>
            </p:cNvPr>
            <p:cNvSpPr/>
            <p:nvPr/>
          </p:nvSpPr>
          <p:spPr>
            <a:xfrm>
              <a:off x="2953453" y="2586200"/>
              <a:ext cx="600227" cy="277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Module</a:t>
              </a:r>
              <a:endParaRPr lang="ko-KR" altLang="en-US" sz="1200"/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08F38C6B-2D75-42D5-9AF2-4D0D53C48D5E}"/>
                </a:ext>
              </a:extLst>
            </p:cNvPr>
            <p:cNvSpPr/>
            <p:nvPr/>
          </p:nvSpPr>
          <p:spPr>
            <a:xfrm>
              <a:off x="3247407" y="2922192"/>
              <a:ext cx="907086" cy="2511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Rotation stage</a:t>
              </a:r>
              <a:endParaRPr lang="ko-KR" altLang="en-US" sz="1200"/>
            </a:p>
          </p:txBody>
        </p:sp>
        <p:cxnSp>
          <p:nvCxnSpPr>
            <p:cNvPr id="491" name="직선 연결선 490">
              <a:extLst>
                <a:ext uri="{FF2B5EF4-FFF2-40B4-BE49-F238E27FC236}">
                  <a16:creationId xmlns:a16="http://schemas.microsoft.com/office/drawing/2014/main" id="{CFC99D04-85D7-4B16-82EC-EEC63668C22F}"/>
                </a:ext>
              </a:extLst>
            </p:cNvPr>
            <p:cNvCxnSpPr>
              <a:cxnSpLocks/>
            </p:cNvCxnSpPr>
            <p:nvPr/>
          </p:nvCxnSpPr>
          <p:spPr>
            <a:xfrm>
              <a:off x="2092103" y="1731516"/>
              <a:ext cx="739484" cy="1007126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9BC17788-91D0-4DBE-A653-874AA66B76E4}"/>
                </a:ext>
              </a:extLst>
            </p:cNvPr>
            <p:cNvSpPr/>
            <p:nvPr/>
          </p:nvSpPr>
          <p:spPr>
            <a:xfrm>
              <a:off x="1296477" y="4234859"/>
              <a:ext cx="2369002" cy="321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>
                  <a:latin typeface="Arial Narrow" panose="020B0606020202030204" pitchFamily="34" charset="0"/>
                </a:rPr>
                <a:t>One-chart moving concept schematic</a:t>
              </a:r>
            </a:p>
          </p:txBody>
        </p:sp>
        <p:cxnSp>
          <p:nvCxnSpPr>
            <p:cNvPr id="493" name="직선 연결선 492">
              <a:extLst>
                <a:ext uri="{FF2B5EF4-FFF2-40B4-BE49-F238E27FC236}">
                  <a16:creationId xmlns:a16="http://schemas.microsoft.com/office/drawing/2014/main" id="{966C07BD-8A1F-4D65-9A43-4800B3BEAB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5063" y="2026382"/>
              <a:ext cx="0" cy="113075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화살표: 위쪽/아래쪽 493">
              <a:extLst>
                <a:ext uri="{FF2B5EF4-FFF2-40B4-BE49-F238E27FC236}">
                  <a16:creationId xmlns:a16="http://schemas.microsoft.com/office/drawing/2014/main" id="{C434D450-98AF-4D6B-BA13-E0C696BE4E26}"/>
                </a:ext>
              </a:extLst>
            </p:cNvPr>
            <p:cNvSpPr/>
            <p:nvPr/>
          </p:nvSpPr>
          <p:spPr>
            <a:xfrm rot="16200000">
              <a:off x="2046903" y="3173563"/>
              <a:ext cx="229791" cy="1623899"/>
            </a:xfrm>
            <a:prstGeom prst="upDownArrow">
              <a:avLst>
                <a:gd name="adj1" fmla="val 40369"/>
                <a:gd name="adj2" fmla="val 11213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화살표: 위쪽/아래쪽 494">
              <a:extLst>
                <a:ext uri="{FF2B5EF4-FFF2-40B4-BE49-F238E27FC236}">
                  <a16:creationId xmlns:a16="http://schemas.microsoft.com/office/drawing/2014/main" id="{2307D585-3857-45AC-B2B8-ACBF4F88B97D}"/>
                </a:ext>
              </a:extLst>
            </p:cNvPr>
            <p:cNvSpPr/>
            <p:nvPr/>
          </p:nvSpPr>
          <p:spPr>
            <a:xfrm rot="3205412">
              <a:off x="3432274" y="2974622"/>
              <a:ext cx="229791" cy="1235761"/>
            </a:xfrm>
            <a:prstGeom prst="upDownArrow">
              <a:avLst>
                <a:gd name="adj1" fmla="val 40369"/>
                <a:gd name="adj2" fmla="val 11213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6B031BA3-AB9F-4EB2-A35F-19B16E80BB92}"/>
                </a:ext>
              </a:extLst>
            </p:cNvPr>
            <p:cNvSpPr/>
            <p:nvPr/>
          </p:nvSpPr>
          <p:spPr>
            <a:xfrm>
              <a:off x="1214376" y="3524916"/>
              <a:ext cx="798095" cy="2511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Linear stage</a:t>
              </a:r>
              <a:endParaRPr lang="ko-KR" altLang="en-US" sz="1200"/>
            </a:p>
          </p:txBody>
        </p:sp>
      </p:grpSp>
      <p:grpSp>
        <p:nvGrpSpPr>
          <p:cNvPr id="621" name="그룹 620">
            <a:extLst>
              <a:ext uri="{FF2B5EF4-FFF2-40B4-BE49-F238E27FC236}">
                <a16:creationId xmlns:a16="http://schemas.microsoft.com/office/drawing/2014/main" id="{DFEA170B-C2C2-4C47-A27F-1A9235F88758}"/>
              </a:ext>
            </a:extLst>
          </p:cNvPr>
          <p:cNvGrpSpPr>
            <a:grpSpLocks noChangeAspect="1"/>
          </p:cNvGrpSpPr>
          <p:nvPr/>
        </p:nvGrpSpPr>
        <p:grpSpPr>
          <a:xfrm>
            <a:off x="4927024" y="1599433"/>
            <a:ext cx="2743852" cy="1702727"/>
            <a:chOff x="3304022" y="4267162"/>
            <a:chExt cx="2818769" cy="1749223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7A8760D-A0E9-4D98-9FF1-CF54A5D7D837}"/>
                </a:ext>
              </a:extLst>
            </p:cNvPr>
            <p:cNvSpPr/>
            <p:nvPr/>
          </p:nvSpPr>
          <p:spPr>
            <a:xfrm>
              <a:off x="3304022" y="4267162"/>
              <a:ext cx="2818769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3" name="그룹 622">
              <a:extLst>
                <a:ext uri="{FF2B5EF4-FFF2-40B4-BE49-F238E27FC236}">
                  <a16:creationId xmlns:a16="http://schemas.microsoft.com/office/drawing/2014/main" id="{25AB0AE6-2999-4081-AB3D-FAA1BBBBCC7F}"/>
                </a:ext>
              </a:extLst>
            </p:cNvPr>
            <p:cNvGrpSpPr/>
            <p:nvPr/>
          </p:nvGrpSpPr>
          <p:grpSpPr>
            <a:xfrm>
              <a:off x="3509313" y="4403567"/>
              <a:ext cx="326818" cy="300072"/>
              <a:chOff x="3509323" y="4403575"/>
              <a:chExt cx="326824" cy="300069"/>
            </a:xfrm>
          </p:grpSpPr>
          <p:sp>
            <p:nvSpPr>
              <p:cNvPr id="739" name="타원 738">
                <a:extLst>
                  <a:ext uri="{FF2B5EF4-FFF2-40B4-BE49-F238E27FC236}">
                    <a16:creationId xmlns:a16="http://schemas.microsoft.com/office/drawing/2014/main" id="{9611D33B-C29C-49D4-BD56-E7BF1BE5E96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>
                <a:extLst>
                  <a:ext uri="{FF2B5EF4-FFF2-40B4-BE49-F238E27FC236}">
                    <a16:creationId xmlns:a16="http://schemas.microsoft.com/office/drawing/2014/main" id="{780C6966-769A-4BA1-8ACB-E6BC85F425A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>
                <a:extLst>
                  <a:ext uri="{FF2B5EF4-FFF2-40B4-BE49-F238E27FC236}">
                    <a16:creationId xmlns:a16="http://schemas.microsoft.com/office/drawing/2014/main" id="{FB4DDC76-13F0-429F-82D0-A77DF3611C0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>
                <a:extLst>
                  <a:ext uri="{FF2B5EF4-FFF2-40B4-BE49-F238E27FC236}">
                    <a16:creationId xmlns:a16="http://schemas.microsoft.com/office/drawing/2014/main" id="{52564259-1130-423C-B54F-4E713B980D5F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4" name="그룹 623">
              <a:extLst>
                <a:ext uri="{FF2B5EF4-FFF2-40B4-BE49-F238E27FC236}">
                  <a16:creationId xmlns:a16="http://schemas.microsoft.com/office/drawing/2014/main" id="{8D1DD1E2-8455-4D05-BA9D-8FC8C806B0AF}"/>
                </a:ext>
              </a:extLst>
            </p:cNvPr>
            <p:cNvGrpSpPr/>
            <p:nvPr/>
          </p:nvGrpSpPr>
          <p:grpSpPr>
            <a:xfrm>
              <a:off x="3929585" y="4403567"/>
              <a:ext cx="326818" cy="300072"/>
              <a:chOff x="3509323" y="4403575"/>
              <a:chExt cx="326824" cy="300069"/>
            </a:xfrm>
          </p:grpSpPr>
          <p:sp>
            <p:nvSpPr>
              <p:cNvPr id="735" name="타원 734">
                <a:extLst>
                  <a:ext uri="{FF2B5EF4-FFF2-40B4-BE49-F238E27FC236}">
                    <a16:creationId xmlns:a16="http://schemas.microsoft.com/office/drawing/2014/main" id="{17BD0C82-37CF-4717-A7CE-78095B58580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>
                <a:extLst>
                  <a:ext uri="{FF2B5EF4-FFF2-40B4-BE49-F238E27FC236}">
                    <a16:creationId xmlns:a16="http://schemas.microsoft.com/office/drawing/2014/main" id="{334B2907-80D6-4243-A925-318611B8B9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>
                <a:extLst>
                  <a:ext uri="{FF2B5EF4-FFF2-40B4-BE49-F238E27FC236}">
                    <a16:creationId xmlns:a16="http://schemas.microsoft.com/office/drawing/2014/main" id="{31CEF6CD-B56C-49B0-AFEE-C0255A8472F9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>
                <a:extLst>
                  <a:ext uri="{FF2B5EF4-FFF2-40B4-BE49-F238E27FC236}">
                    <a16:creationId xmlns:a16="http://schemas.microsoft.com/office/drawing/2014/main" id="{BF3B09AC-4E18-4F10-A0B1-9A47FFA315F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D58B46EF-65A3-48FA-9263-1481E5A98DBE}"/>
                </a:ext>
              </a:extLst>
            </p:cNvPr>
            <p:cNvGrpSpPr/>
            <p:nvPr/>
          </p:nvGrpSpPr>
          <p:grpSpPr>
            <a:xfrm>
              <a:off x="4330472" y="4403567"/>
              <a:ext cx="326818" cy="300072"/>
              <a:chOff x="3509323" y="4403575"/>
              <a:chExt cx="326824" cy="300069"/>
            </a:xfrm>
          </p:grpSpPr>
          <p:sp>
            <p:nvSpPr>
              <p:cNvPr id="731" name="타원 730">
                <a:extLst>
                  <a:ext uri="{FF2B5EF4-FFF2-40B4-BE49-F238E27FC236}">
                    <a16:creationId xmlns:a16="http://schemas.microsoft.com/office/drawing/2014/main" id="{55C9DD18-1E4B-4012-AEF1-2EEB87DF2F9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>
                <a:extLst>
                  <a:ext uri="{FF2B5EF4-FFF2-40B4-BE49-F238E27FC236}">
                    <a16:creationId xmlns:a16="http://schemas.microsoft.com/office/drawing/2014/main" id="{47FD35FB-CE50-436E-B341-4D969F88F89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>
                <a:extLst>
                  <a:ext uri="{FF2B5EF4-FFF2-40B4-BE49-F238E27FC236}">
                    <a16:creationId xmlns:a16="http://schemas.microsoft.com/office/drawing/2014/main" id="{9F761F6B-D404-44B2-B396-D216419EE65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>
                <a:extLst>
                  <a:ext uri="{FF2B5EF4-FFF2-40B4-BE49-F238E27FC236}">
                    <a16:creationId xmlns:a16="http://schemas.microsoft.com/office/drawing/2014/main" id="{CDBF6AF9-FEF3-4E25-AF3A-F1BAE8F4C5F1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6" name="그룹 625">
              <a:extLst>
                <a:ext uri="{FF2B5EF4-FFF2-40B4-BE49-F238E27FC236}">
                  <a16:creationId xmlns:a16="http://schemas.microsoft.com/office/drawing/2014/main" id="{AE300357-8BC0-45D3-9FFB-56EE51054EB8}"/>
                </a:ext>
              </a:extLst>
            </p:cNvPr>
            <p:cNvGrpSpPr/>
            <p:nvPr/>
          </p:nvGrpSpPr>
          <p:grpSpPr>
            <a:xfrm>
              <a:off x="4750746" y="4403567"/>
              <a:ext cx="326818" cy="300072"/>
              <a:chOff x="3509323" y="4403575"/>
              <a:chExt cx="326824" cy="300069"/>
            </a:xfrm>
          </p:grpSpPr>
          <p:sp>
            <p:nvSpPr>
              <p:cNvPr id="727" name="타원 726">
                <a:extLst>
                  <a:ext uri="{FF2B5EF4-FFF2-40B4-BE49-F238E27FC236}">
                    <a16:creationId xmlns:a16="http://schemas.microsoft.com/office/drawing/2014/main" id="{AA619882-164E-4428-AB7E-E52B237B0A3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>
                <a:extLst>
                  <a:ext uri="{FF2B5EF4-FFF2-40B4-BE49-F238E27FC236}">
                    <a16:creationId xmlns:a16="http://schemas.microsoft.com/office/drawing/2014/main" id="{837E08D7-97BE-4BFD-9C80-0C4DD9B943B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>
                <a:extLst>
                  <a:ext uri="{FF2B5EF4-FFF2-40B4-BE49-F238E27FC236}">
                    <a16:creationId xmlns:a16="http://schemas.microsoft.com/office/drawing/2014/main" id="{B35B84DB-1266-41E2-BEDE-2D0D9DC3D73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>
                <a:extLst>
                  <a:ext uri="{FF2B5EF4-FFF2-40B4-BE49-F238E27FC236}">
                    <a16:creationId xmlns:a16="http://schemas.microsoft.com/office/drawing/2014/main" id="{FCF455E8-435D-4EC1-BE6F-E7E06E0BE3F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7" name="그룹 626">
              <a:extLst>
                <a:ext uri="{FF2B5EF4-FFF2-40B4-BE49-F238E27FC236}">
                  <a16:creationId xmlns:a16="http://schemas.microsoft.com/office/drawing/2014/main" id="{7EC44F86-D817-49B8-8816-4EDFB3350A68}"/>
                </a:ext>
              </a:extLst>
            </p:cNvPr>
            <p:cNvGrpSpPr/>
            <p:nvPr/>
          </p:nvGrpSpPr>
          <p:grpSpPr>
            <a:xfrm>
              <a:off x="3509314" y="4797089"/>
              <a:ext cx="326818" cy="300072"/>
              <a:chOff x="3509323" y="4403575"/>
              <a:chExt cx="326824" cy="300069"/>
            </a:xfrm>
          </p:grpSpPr>
          <p:sp>
            <p:nvSpPr>
              <p:cNvPr id="723" name="타원 722">
                <a:extLst>
                  <a:ext uri="{FF2B5EF4-FFF2-40B4-BE49-F238E27FC236}">
                    <a16:creationId xmlns:a16="http://schemas.microsoft.com/office/drawing/2014/main" id="{A0E70CF1-1B82-4B01-B7CC-5BB5FEA312A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>
                <a:extLst>
                  <a:ext uri="{FF2B5EF4-FFF2-40B4-BE49-F238E27FC236}">
                    <a16:creationId xmlns:a16="http://schemas.microsoft.com/office/drawing/2014/main" id="{CF2B3FE2-DC9A-43E2-BAB1-16DFBE3C80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>
                <a:extLst>
                  <a:ext uri="{FF2B5EF4-FFF2-40B4-BE49-F238E27FC236}">
                    <a16:creationId xmlns:a16="http://schemas.microsoft.com/office/drawing/2014/main" id="{21302B0F-FB5C-442D-9309-8E05C212641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>
                <a:extLst>
                  <a:ext uri="{FF2B5EF4-FFF2-40B4-BE49-F238E27FC236}">
                    <a16:creationId xmlns:a16="http://schemas.microsoft.com/office/drawing/2014/main" id="{31A25649-D807-4E09-AFB7-9FDFBD1A7FC0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8" name="그룹 627">
              <a:extLst>
                <a:ext uri="{FF2B5EF4-FFF2-40B4-BE49-F238E27FC236}">
                  <a16:creationId xmlns:a16="http://schemas.microsoft.com/office/drawing/2014/main" id="{FCAD6F1F-9F86-405B-9E48-39585F5F767C}"/>
                </a:ext>
              </a:extLst>
            </p:cNvPr>
            <p:cNvGrpSpPr/>
            <p:nvPr/>
          </p:nvGrpSpPr>
          <p:grpSpPr>
            <a:xfrm>
              <a:off x="3929586" y="4797089"/>
              <a:ext cx="326818" cy="300072"/>
              <a:chOff x="3509323" y="4403575"/>
              <a:chExt cx="326824" cy="300069"/>
            </a:xfrm>
          </p:grpSpPr>
          <p:sp>
            <p:nvSpPr>
              <p:cNvPr id="719" name="타원 718">
                <a:extLst>
                  <a:ext uri="{FF2B5EF4-FFF2-40B4-BE49-F238E27FC236}">
                    <a16:creationId xmlns:a16="http://schemas.microsoft.com/office/drawing/2014/main" id="{71749DD0-A676-4B6A-9922-8E497CCEFEF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>
                <a:extLst>
                  <a:ext uri="{FF2B5EF4-FFF2-40B4-BE49-F238E27FC236}">
                    <a16:creationId xmlns:a16="http://schemas.microsoft.com/office/drawing/2014/main" id="{12A20B60-9F0B-46DC-AA9C-F058543D5F4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>
                <a:extLst>
                  <a:ext uri="{FF2B5EF4-FFF2-40B4-BE49-F238E27FC236}">
                    <a16:creationId xmlns:a16="http://schemas.microsoft.com/office/drawing/2014/main" id="{023FB1BD-8F19-4B58-93B2-189FB1FC2771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>
                <a:extLst>
                  <a:ext uri="{FF2B5EF4-FFF2-40B4-BE49-F238E27FC236}">
                    <a16:creationId xmlns:a16="http://schemas.microsoft.com/office/drawing/2014/main" id="{FD2F859F-4246-4E45-BA99-D7AFA017C5A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9" name="그룹 628">
              <a:extLst>
                <a:ext uri="{FF2B5EF4-FFF2-40B4-BE49-F238E27FC236}">
                  <a16:creationId xmlns:a16="http://schemas.microsoft.com/office/drawing/2014/main" id="{E0A7770C-9D2F-4DA7-B79D-F7CB62212467}"/>
                </a:ext>
              </a:extLst>
            </p:cNvPr>
            <p:cNvGrpSpPr/>
            <p:nvPr/>
          </p:nvGrpSpPr>
          <p:grpSpPr>
            <a:xfrm>
              <a:off x="4330473" y="4797089"/>
              <a:ext cx="326818" cy="300072"/>
              <a:chOff x="3509323" y="4403575"/>
              <a:chExt cx="326824" cy="300069"/>
            </a:xfrm>
          </p:grpSpPr>
          <p:sp>
            <p:nvSpPr>
              <p:cNvPr id="715" name="타원 714">
                <a:extLst>
                  <a:ext uri="{FF2B5EF4-FFF2-40B4-BE49-F238E27FC236}">
                    <a16:creationId xmlns:a16="http://schemas.microsoft.com/office/drawing/2014/main" id="{C02C776C-37D9-48DE-9AB7-0546697EB1C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>
                <a:extLst>
                  <a:ext uri="{FF2B5EF4-FFF2-40B4-BE49-F238E27FC236}">
                    <a16:creationId xmlns:a16="http://schemas.microsoft.com/office/drawing/2014/main" id="{20E53842-3812-45A8-B7F7-13D27DC20385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>
                <a:extLst>
                  <a:ext uri="{FF2B5EF4-FFF2-40B4-BE49-F238E27FC236}">
                    <a16:creationId xmlns:a16="http://schemas.microsoft.com/office/drawing/2014/main" id="{53A078C9-67CD-4E38-B720-856670A2CED5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>
                <a:extLst>
                  <a:ext uri="{FF2B5EF4-FFF2-40B4-BE49-F238E27FC236}">
                    <a16:creationId xmlns:a16="http://schemas.microsoft.com/office/drawing/2014/main" id="{A6E50815-4694-43A4-AC97-B76B3354F6B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0" name="그룹 629">
              <a:extLst>
                <a:ext uri="{FF2B5EF4-FFF2-40B4-BE49-F238E27FC236}">
                  <a16:creationId xmlns:a16="http://schemas.microsoft.com/office/drawing/2014/main" id="{3A4A9FF0-4350-4956-8269-C3CFC6105187}"/>
                </a:ext>
              </a:extLst>
            </p:cNvPr>
            <p:cNvGrpSpPr/>
            <p:nvPr/>
          </p:nvGrpSpPr>
          <p:grpSpPr>
            <a:xfrm>
              <a:off x="4750747" y="4797089"/>
              <a:ext cx="326818" cy="300072"/>
              <a:chOff x="3509323" y="4403575"/>
              <a:chExt cx="326824" cy="300069"/>
            </a:xfrm>
          </p:grpSpPr>
          <p:sp>
            <p:nvSpPr>
              <p:cNvPr id="711" name="타원 710">
                <a:extLst>
                  <a:ext uri="{FF2B5EF4-FFF2-40B4-BE49-F238E27FC236}">
                    <a16:creationId xmlns:a16="http://schemas.microsoft.com/office/drawing/2014/main" id="{D91E7918-69F0-43A2-9D2D-E9CC26781DF6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>
                <a:extLst>
                  <a:ext uri="{FF2B5EF4-FFF2-40B4-BE49-F238E27FC236}">
                    <a16:creationId xmlns:a16="http://schemas.microsoft.com/office/drawing/2014/main" id="{F7144F88-304A-4E3D-9E89-30B6C5C0629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>
                <a:extLst>
                  <a:ext uri="{FF2B5EF4-FFF2-40B4-BE49-F238E27FC236}">
                    <a16:creationId xmlns:a16="http://schemas.microsoft.com/office/drawing/2014/main" id="{0F13D907-891A-4A27-851F-C8A649F136C2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>
                <a:extLst>
                  <a:ext uri="{FF2B5EF4-FFF2-40B4-BE49-F238E27FC236}">
                    <a16:creationId xmlns:a16="http://schemas.microsoft.com/office/drawing/2014/main" id="{76058B40-096C-4AF7-B8D3-9D602E7BFBA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1" name="그룹 630">
              <a:extLst>
                <a:ext uri="{FF2B5EF4-FFF2-40B4-BE49-F238E27FC236}">
                  <a16:creationId xmlns:a16="http://schemas.microsoft.com/office/drawing/2014/main" id="{E4A04EC8-FD36-409A-B13F-386D9FCFF91F}"/>
                </a:ext>
              </a:extLst>
            </p:cNvPr>
            <p:cNvGrpSpPr/>
            <p:nvPr/>
          </p:nvGrpSpPr>
          <p:grpSpPr>
            <a:xfrm>
              <a:off x="3509315" y="5181229"/>
              <a:ext cx="326818" cy="300072"/>
              <a:chOff x="3509323" y="4403575"/>
              <a:chExt cx="326824" cy="300069"/>
            </a:xfrm>
          </p:grpSpPr>
          <p:sp>
            <p:nvSpPr>
              <p:cNvPr id="707" name="타원 706">
                <a:extLst>
                  <a:ext uri="{FF2B5EF4-FFF2-40B4-BE49-F238E27FC236}">
                    <a16:creationId xmlns:a16="http://schemas.microsoft.com/office/drawing/2014/main" id="{AA276FFC-8BE0-43FE-8B68-58750D051EC3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>
                <a:extLst>
                  <a:ext uri="{FF2B5EF4-FFF2-40B4-BE49-F238E27FC236}">
                    <a16:creationId xmlns:a16="http://schemas.microsoft.com/office/drawing/2014/main" id="{38F26454-87C1-4F85-A379-2DDFA8C0AF65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>
                <a:extLst>
                  <a:ext uri="{FF2B5EF4-FFF2-40B4-BE49-F238E27FC236}">
                    <a16:creationId xmlns:a16="http://schemas.microsoft.com/office/drawing/2014/main" id="{626D2864-317C-4FD4-915A-28D210B9FEA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>
                <a:extLst>
                  <a:ext uri="{FF2B5EF4-FFF2-40B4-BE49-F238E27FC236}">
                    <a16:creationId xmlns:a16="http://schemas.microsoft.com/office/drawing/2014/main" id="{652ADAED-6F8F-493C-AEAC-45897FD0446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2" name="그룹 631">
              <a:extLst>
                <a:ext uri="{FF2B5EF4-FFF2-40B4-BE49-F238E27FC236}">
                  <a16:creationId xmlns:a16="http://schemas.microsoft.com/office/drawing/2014/main" id="{38D8105D-EE92-4260-A9FF-B023878F0C65}"/>
                </a:ext>
              </a:extLst>
            </p:cNvPr>
            <p:cNvGrpSpPr/>
            <p:nvPr/>
          </p:nvGrpSpPr>
          <p:grpSpPr>
            <a:xfrm>
              <a:off x="3929587" y="5181229"/>
              <a:ext cx="326818" cy="300072"/>
              <a:chOff x="3509323" y="4403575"/>
              <a:chExt cx="326824" cy="300069"/>
            </a:xfrm>
          </p:grpSpPr>
          <p:sp>
            <p:nvSpPr>
              <p:cNvPr id="703" name="타원 702">
                <a:extLst>
                  <a:ext uri="{FF2B5EF4-FFF2-40B4-BE49-F238E27FC236}">
                    <a16:creationId xmlns:a16="http://schemas.microsoft.com/office/drawing/2014/main" id="{936E47B5-FB9A-419D-8B68-61FDD69BEE1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>
                <a:extLst>
                  <a:ext uri="{FF2B5EF4-FFF2-40B4-BE49-F238E27FC236}">
                    <a16:creationId xmlns:a16="http://schemas.microsoft.com/office/drawing/2014/main" id="{1770C41A-BFAE-4AC1-B3DB-2B18CE3C14F7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>
                <a:extLst>
                  <a:ext uri="{FF2B5EF4-FFF2-40B4-BE49-F238E27FC236}">
                    <a16:creationId xmlns:a16="http://schemas.microsoft.com/office/drawing/2014/main" id="{A60388CE-EBDD-4AAF-9F1A-F0748871CCB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>
                <a:extLst>
                  <a:ext uri="{FF2B5EF4-FFF2-40B4-BE49-F238E27FC236}">
                    <a16:creationId xmlns:a16="http://schemas.microsoft.com/office/drawing/2014/main" id="{38B050FC-A919-47A4-BC8F-119D0426D2B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3" name="그룹 632">
              <a:extLst>
                <a:ext uri="{FF2B5EF4-FFF2-40B4-BE49-F238E27FC236}">
                  <a16:creationId xmlns:a16="http://schemas.microsoft.com/office/drawing/2014/main" id="{8E054B9A-7BF4-4E22-A611-FA5E73E86C78}"/>
                </a:ext>
              </a:extLst>
            </p:cNvPr>
            <p:cNvGrpSpPr/>
            <p:nvPr/>
          </p:nvGrpSpPr>
          <p:grpSpPr>
            <a:xfrm>
              <a:off x="4330474" y="5181229"/>
              <a:ext cx="326818" cy="300072"/>
              <a:chOff x="3509323" y="4403575"/>
              <a:chExt cx="326824" cy="300069"/>
            </a:xfrm>
          </p:grpSpPr>
          <p:sp>
            <p:nvSpPr>
              <p:cNvPr id="699" name="타원 698">
                <a:extLst>
                  <a:ext uri="{FF2B5EF4-FFF2-40B4-BE49-F238E27FC236}">
                    <a16:creationId xmlns:a16="http://schemas.microsoft.com/office/drawing/2014/main" id="{3EC7BBFE-28BC-4FCE-A10C-D64B4343812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>
                <a:extLst>
                  <a:ext uri="{FF2B5EF4-FFF2-40B4-BE49-F238E27FC236}">
                    <a16:creationId xmlns:a16="http://schemas.microsoft.com/office/drawing/2014/main" id="{53B9A159-BCD5-4949-A705-3F410231319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>
                <a:extLst>
                  <a:ext uri="{FF2B5EF4-FFF2-40B4-BE49-F238E27FC236}">
                    <a16:creationId xmlns:a16="http://schemas.microsoft.com/office/drawing/2014/main" id="{F97A0EC6-4AED-453E-8B96-6A6EE7930F85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타원 701">
                <a:extLst>
                  <a:ext uri="{FF2B5EF4-FFF2-40B4-BE49-F238E27FC236}">
                    <a16:creationId xmlns:a16="http://schemas.microsoft.com/office/drawing/2014/main" id="{CE1AE86C-74DD-4CE8-9F97-07C7F30ED67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>
              <a:extLst>
                <a:ext uri="{FF2B5EF4-FFF2-40B4-BE49-F238E27FC236}">
                  <a16:creationId xmlns:a16="http://schemas.microsoft.com/office/drawing/2014/main" id="{D16045F9-6B17-4FA1-9470-2C55F576CB81}"/>
                </a:ext>
              </a:extLst>
            </p:cNvPr>
            <p:cNvGrpSpPr/>
            <p:nvPr/>
          </p:nvGrpSpPr>
          <p:grpSpPr>
            <a:xfrm>
              <a:off x="4750748" y="5181229"/>
              <a:ext cx="326818" cy="300072"/>
              <a:chOff x="3509323" y="4403575"/>
              <a:chExt cx="326824" cy="300069"/>
            </a:xfrm>
          </p:grpSpPr>
          <p:sp>
            <p:nvSpPr>
              <p:cNvPr id="695" name="타원 694">
                <a:extLst>
                  <a:ext uri="{FF2B5EF4-FFF2-40B4-BE49-F238E27FC236}">
                    <a16:creationId xmlns:a16="http://schemas.microsoft.com/office/drawing/2014/main" id="{1F0E1696-BBCA-4316-9893-2D4DD4491DA2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>
                <a:extLst>
                  <a:ext uri="{FF2B5EF4-FFF2-40B4-BE49-F238E27FC236}">
                    <a16:creationId xmlns:a16="http://schemas.microsoft.com/office/drawing/2014/main" id="{F02F3E80-A0D3-4147-8C48-A4766EF871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>
                <a:extLst>
                  <a:ext uri="{FF2B5EF4-FFF2-40B4-BE49-F238E27FC236}">
                    <a16:creationId xmlns:a16="http://schemas.microsoft.com/office/drawing/2014/main" id="{B6A88640-0E87-4DE1-BB17-8706BF0AAC3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>
                <a:extLst>
                  <a:ext uri="{FF2B5EF4-FFF2-40B4-BE49-F238E27FC236}">
                    <a16:creationId xmlns:a16="http://schemas.microsoft.com/office/drawing/2014/main" id="{5D6CB6D0-C063-4C70-95B0-54C04474F9EC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5" name="그룹 634">
              <a:extLst>
                <a:ext uri="{FF2B5EF4-FFF2-40B4-BE49-F238E27FC236}">
                  <a16:creationId xmlns:a16="http://schemas.microsoft.com/office/drawing/2014/main" id="{3DA8A665-24AA-4939-BAA9-8F1AD167127E}"/>
                </a:ext>
              </a:extLst>
            </p:cNvPr>
            <p:cNvGrpSpPr/>
            <p:nvPr/>
          </p:nvGrpSpPr>
          <p:grpSpPr>
            <a:xfrm>
              <a:off x="3509316" y="5557606"/>
              <a:ext cx="326818" cy="300072"/>
              <a:chOff x="3509323" y="4403575"/>
              <a:chExt cx="326824" cy="300069"/>
            </a:xfrm>
          </p:grpSpPr>
          <p:sp>
            <p:nvSpPr>
              <p:cNvPr id="691" name="타원 690">
                <a:extLst>
                  <a:ext uri="{FF2B5EF4-FFF2-40B4-BE49-F238E27FC236}">
                    <a16:creationId xmlns:a16="http://schemas.microsoft.com/office/drawing/2014/main" id="{621C4583-6E7B-428C-B46C-404EFEF6C39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>
                <a:extLst>
                  <a:ext uri="{FF2B5EF4-FFF2-40B4-BE49-F238E27FC236}">
                    <a16:creationId xmlns:a16="http://schemas.microsoft.com/office/drawing/2014/main" id="{CE52EB9E-2C46-42C4-B198-C3F2F420E03E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>
                <a:extLst>
                  <a:ext uri="{FF2B5EF4-FFF2-40B4-BE49-F238E27FC236}">
                    <a16:creationId xmlns:a16="http://schemas.microsoft.com/office/drawing/2014/main" id="{DD42A076-58EE-43EB-AD02-FF7B4C76746F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>
                <a:extLst>
                  <a:ext uri="{FF2B5EF4-FFF2-40B4-BE49-F238E27FC236}">
                    <a16:creationId xmlns:a16="http://schemas.microsoft.com/office/drawing/2014/main" id="{722244AD-CA9F-4E9E-8E12-E5863641B89E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F01D5B7D-24AA-4F29-A195-ECE639995962}"/>
                </a:ext>
              </a:extLst>
            </p:cNvPr>
            <p:cNvGrpSpPr/>
            <p:nvPr/>
          </p:nvGrpSpPr>
          <p:grpSpPr>
            <a:xfrm>
              <a:off x="3929588" y="5557606"/>
              <a:ext cx="326818" cy="300072"/>
              <a:chOff x="3509323" y="4403575"/>
              <a:chExt cx="326824" cy="300069"/>
            </a:xfrm>
          </p:grpSpPr>
          <p:sp>
            <p:nvSpPr>
              <p:cNvPr id="687" name="타원 686">
                <a:extLst>
                  <a:ext uri="{FF2B5EF4-FFF2-40B4-BE49-F238E27FC236}">
                    <a16:creationId xmlns:a16="http://schemas.microsoft.com/office/drawing/2014/main" id="{F3481215-4D74-4DCF-9E39-23D5194A183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>
                <a:extLst>
                  <a:ext uri="{FF2B5EF4-FFF2-40B4-BE49-F238E27FC236}">
                    <a16:creationId xmlns:a16="http://schemas.microsoft.com/office/drawing/2014/main" id="{D359DC12-1E75-491E-B5BA-CAD74C20D8CD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>
                <a:extLst>
                  <a:ext uri="{FF2B5EF4-FFF2-40B4-BE49-F238E27FC236}">
                    <a16:creationId xmlns:a16="http://schemas.microsoft.com/office/drawing/2014/main" id="{63147987-DB6D-4F42-8C3A-4542813A9AF2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>
                <a:extLst>
                  <a:ext uri="{FF2B5EF4-FFF2-40B4-BE49-F238E27FC236}">
                    <a16:creationId xmlns:a16="http://schemas.microsoft.com/office/drawing/2014/main" id="{991E53EB-D129-4BDB-8798-F82D4B95F34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7" name="그룹 636">
              <a:extLst>
                <a:ext uri="{FF2B5EF4-FFF2-40B4-BE49-F238E27FC236}">
                  <a16:creationId xmlns:a16="http://schemas.microsoft.com/office/drawing/2014/main" id="{9B0EA91B-994A-4ECF-985D-0EF941FCFD33}"/>
                </a:ext>
              </a:extLst>
            </p:cNvPr>
            <p:cNvGrpSpPr/>
            <p:nvPr/>
          </p:nvGrpSpPr>
          <p:grpSpPr>
            <a:xfrm>
              <a:off x="4330474" y="5557606"/>
              <a:ext cx="326818" cy="300072"/>
              <a:chOff x="3509323" y="4403575"/>
              <a:chExt cx="326824" cy="300069"/>
            </a:xfrm>
          </p:grpSpPr>
          <p:sp>
            <p:nvSpPr>
              <p:cNvPr id="683" name="타원 682">
                <a:extLst>
                  <a:ext uri="{FF2B5EF4-FFF2-40B4-BE49-F238E27FC236}">
                    <a16:creationId xmlns:a16="http://schemas.microsoft.com/office/drawing/2014/main" id="{67630529-2C44-4289-A9DC-16481C3C436B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>
                <a:extLst>
                  <a:ext uri="{FF2B5EF4-FFF2-40B4-BE49-F238E27FC236}">
                    <a16:creationId xmlns:a16="http://schemas.microsoft.com/office/drawing/2014/main" id="{48B7060B-A86B-4469-83AC-975DDF9FA89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>
                <a:extLst>
                  <a:ext uri="{FF2B5EF4-FFF2-40B4-BE49-F238E27FC236}">
                    <a16:creationId xmlns:a16="http://schemas.microsoft.com/office/drawing/2014/main" id="{920886FD-07B4-4AE8-9929-A4AE61F116FF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>
                <a:extLst>
                  <a:ext uri="{FF2B5EF4-FFF2-40B4-BE49-F238E27FC236}">
                    <a16:creationId xmlns:a16="http://schemas.microsoft.com/office/drawing/2014/main" id="{EFD94CC9-A528-447E-9163-F7A04B4236A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8" name="그룹 637">
              <a:extLst>
                <a:ext uri="{FF2B5EF4-FFF2-40B4-BE49-F238E27FC236}">
                  <a16:creationId xmlns:a16="http://schemas.microsoft.com/office/drawing/2014/main" id="{FC64204A-45D7-49A2-A77D-CB2ABD222514}"/>
                </a:ext>
              </a:extLst>
            </p:cNvPr>
            <p:cNvGrpSpPr/>
            <p:nvPr/>
          </p:nvGrpSpPr>
          <p:grpSpPr>
            <a:xfrm>
              <a:off x="4750748" y="5557607"/>
              <a:ext cx="326818" cy="300072"/>
              <a:chOff x="3509323" y="4403575"/>
              <a:chExt cx="326824" cy="300069"/>
            </a:xfrm>
          </p:grpSpPr>
          <p:sp>
            <p:nvSpPr>
              <p:cNvPr id="679" name="타원 678">
                <a:extLst>
                  <a:ext uri="{FF2B5EF4-FFF2-40B4-BE49-F238E27FC236}">
                    <a16:creationId xmlns:a16="http://schemas.microsoft.com/office/drawing/2014/main" id="{94E71151-F15F-4B53-8E9A-604F625468F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>
                <a:extLst>
                  <a:ext uri="{FF2B5EF4-FFF2-40B4-BE49-F238E27FC236}">
                    <a16:creationId xmlns:a16="http://schemas.microsoft.com/office/drawing/2014/main" id="{0E1E237F-9C6C-44F3-835E-B1E9BBAF7C50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B76E34D5-D2F8-43CB-A201-567C0BD90E3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>
                <a:extLst>
                  <a:ext uri="{FF2B5EF4-FFF2-40B4-BE49-F238E27FC236}">
                    <a16:creationId xmlns:a16="http://schemas.microsoft.com/office/drawing/2014/main" id="{ECCF81B1-2920-49CC-AD4F-827E8CBED7EF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>
              <a:extLst>
                <a:ext uri="{FF2B5EF4-FFF2-40B4-BE49-F238E27FC236}">
                  <a16:creationId xmlns:a16="http://schemas.microsoft.com/office/drawing/2014/main" id="{DD265769-175A-47CB-B292-8EBD64804C91}"/>
                </a:ext>
              </a:extLst>
            </p:cNvPr>
            <p:cNvGrpSpPr/>
            <p:nvPr/>
          </p:nvGrpSpPr>
          <p:grpSpPr>
            <a:xfrm>
              <a:off x="5174236" y="4403568"/>
              <a:ext cx="326818" cy="300072"/>
              <a:chOff x="3509323" y="4403575"/>
              <a:chExt cx="326824" cy="300069"/>
            </a:xfrm>
          </p:grpSpPr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507381B4-C185-4F63-BA3B-CB286403055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>
                <a:extLst>
                  <a:ext uri="{FF2B5EF4-FFF2-40B4-BE49-F238E27FC236}">
                    <a16:creationId xmlns:a16="http://schemas.microsoft.com/office/drawing/2014/main" id="{F3B98732-EC08-414F-AE62-860F18EB949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>
                <a:extLst>
                  <a:ext uri="{FF2B5EF4-FFF2-40B4-BE49-F238E27FC236}">
                    <a16:creationId xmlns:a16="http://schemas.microsoft.com/office/drawing/2014/main" id="{9F035822-06A2-47D1-B589-31065AA7D656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2265FDA0-EC5A-41DF-8780-8FB733665D2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0" name="그룹 639">
              <a:extLst>
                <a:ext uri="{FF2B5EF4-FFF2-40B4-BE49-F238E27FC236}">
                  <a16:creationId xmlns:a16="http://schemas.microsoft.com/office/drawing/2014/main" id="{43970D97-B1D1-4DC2-B015-B7F990FB8410}"/>
                </a:ext>
              </a:extLst>
            </p:cNvPr>
            <p:cNvGrpSpPr/>
            <p:nvPr/>
          </p:nvGrpSpPr>
          <p:grpSpPr>
            <a:xfrm>
              <a:off x="5174236" y="4797091"/>
              <a:ext cx="326818" cy="300072"/>
              <a:chOff x="3509323" y="4403575"/>
              <a:chExt cx="326824" cy="300069"/>
            </a:xfrm>
          </p:grpSpPr>
          <p:sp>
            <p:nvSpPr>
              <p:cNvPr id="671" name="타원 670">
                <a:extLst>
                  <a:ext uri="{FF2B5EF4-FFF2-40B4-BE49-F238E27FC236}">
                    <a16:creationId xmlns:a16="http://schemas.microsoft.com/office/drawing/2014/main" id="{1AA247C8-71FE-4244-BD44-6447028315FC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>
                <a:extLst>
                  <a:ext uri="{FF2B5EF4-FFF2-40B4-BE49-F238E27FC236}">
                    <a16:creationId xmlns:a16="http://schemas.microsoft.com/office/drawing/2014/main" id="{623DAF03-D967-4C74-AFBC-E31EC75C796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>
                <a:extLst>
                  <a:ext uri="{FF2B5EF4-FFF2-40B4-BE49-F238E27FC236}">
                    <a16:creationId xmlns:a16="http://schemas.microsoft.com/office/drawing/2014/main" id="{36C6B778-FD92-4A20-A991-0924A58957BD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C33002AD-F7E0-49A9-9886-A1E0B67F0F51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1" name="그룹 640">
              <a:extLst>
                <a:ext uri="{FF2B5EF4-FFF2-40B4-BE49-F238E27FC236}">
                  <a16:creationId xmlns:a16="http://schemas.microsoft.com/office/drawing/2014/main" id="{876C8D9F-384A-4CFC-8DFF-D614AEE48FF6}"/>
                </a:ext>
              </a:extLst>
            </p:cNvPr>
            <p:cNvGrpSpPr/>
            <p:nvPr/>
          </p:nvGrpSpPr>
          <p:grpSpPr>
            <a:xfrm>
              <a:off x="5174236" y="5181231"/>
              <a:ext cx="326818" cy="300072"/>
              <a:chOff x="3509323" y="4403575"/>
              <a:chExt cx="326824" cy="300069"/>
            </a:xfrm>
          </p:grpSpPr>
          <p:sp>
            <p:nvSpPr>
              <p:cNvPr id="667" name="타원 666">
                <a:extLst>
                  <a:ext uri="{FF2B5EF4-FFF2-40B4-BE49-F238E27FC236}">
                    <a16:creationId xmlns:a16="http://schemas.microsoft.com/office/drawing/2014/main" id="{B797ACE7-17ED-4B43-968C-9E5B9266457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A6BA7CFB-53F6-4244-BDB5-2F8B4059C31D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>
                <a:extLst>
                  <a:ext uri="{FF2B5EF4-FFF2-40B4-BE49-F238E27FC236}">
                    <a16:creationId xmlns:a16="http://schemas.microsoft.com/office/drawing/2014/main" id="{61739045-D122-4671-BA18-D9E04A309EC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>
                <a:extLst>
                  <a:ext uri="{FF2B5EF4-FFF2-40B4-BE49-F238E27FC236}">
                    <a16:creationId xmlns:a16="http://schemas.microsoft.com/office/drawing/2014/main" id="{86E2EFDF-85D0-43EE-9156-F0F54988BE2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2" name="그룹 641">
              <a:extLst>
                <a:ext uri="{FF2B5EF4-FFF2-40B4-BE49-F238E27FC236}">
                  <a16:creationId xmlns:a16="http://schemas.microsoft.com/office/drawing/2014/main" id="{4100326A-6673-4F28-9B1B-E4A0493782E8}"/>
                </a:ext>
              </a:extLst>
            </p:cNvPr>
            <p:cNvGrpSpPr/>
            <p:nvPr/>
          </p:nvGrpSpPr>
          <p:grpSpPr>
            <a:xfrm>
              <a:off x="5174235" y="5557606"/>
              <a:ext cx="326818" cy="300072"/>
              <a:chOff x="3509323" y="4403575"/>
              <a:chExt cx="326824" cy="300069"/>
            </a:xfrm>
          </p:grpSpPr>
          <p:sp>
            <p:nvSpPr>
              <p:cNvPr id="663" name="타원 662">
                <a:extLst>
                  <a:ext uri="{FF2B5EF4-FFF2-40B4-BE49-F238E27FC236}">
                    <a16:creationId xmlns:a16="http://schemas.microsoft.com/office/drawing/2014/main" id="{7ED0F76B-82C9-4BDC-B408-A9A9C81241A5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>
                <a:extLst>
                  <a:ext uri="{FF2B5EF4-FFF2-40B4-BE49-F238E27FC236}">
                    <a16:creationId xmlns:a16="http://schemas.microsoft.com/office/drawing/2014/main" id="{B26FCDA6-2A54-4297-BBAA-A67D7708C296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>
                <a:extLst>
                  <a:ext uri="{FF2B5EF4-FFF2-40B4-BE49-F238E27FC236}">
                    <a16:creationId xmlns:a16="http://schemas.microsoft.com/office/drawing/2014/main" id="{48D298D7-185C-42E1-A71A-2E9F300051A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>
                <a:extLst>
                  <a:ext uri="{FF2B5EF4-FFF2-40B4-BE49-F238E27FC236}">
                    <a16:creationId xmlns:a16="http://schemas.microsoft.com/office/drawing/2014/main" id="{64044F67-C230-4B0E-8E51-304324EEB86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3" name="그룹 642">
              <a:extLst>
                <a:ext uri="{FF2B5EF4-FFF2-40B4-BE49-F238E27FC236}">
                  <a16:creationId xmlns:a16="http://schemas.microsoft.com/office/drawing/2014/main" id="{0723B611-1399-49F3-8E8E-12B0CDD1FA71}"/>
                </a:ext>
              </a:extLst>
            </p:cNvPr>
            <p:cNvGrpSpPr/>
            <p:nvPr/>
          </p:nvGrpSpPr>
          <p:grpSpPr>
            <a:xfrm>
              <a:off x="5588378" y="4403567"/>
              <a:ext cx="326818" cy="300072"/>
              <a:chOff x="3509323" y="4403575"/>
              <a:chExt cx="326824" cy="300069"/>
            </a:xfrm>
          </p:grpSpPr>
          <p:sp>
            <p:nvSpPr>
              <p:cNvPr id="659" name="타원 658">
                <a:extLst>
                  <a:ext uri="{FF2B5EF4-FFF2-40B4-BE49-F238E27FC236}">
                    <a16:creationId xmlns:a16="http://schemas.microsoft.com/office/drawing/2014/main" id="{F7CD237A-D290-4D22-8452-13C2BBF1E6DE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>
                <a:extLst>
                  <a:ext uri="{FF2B5EF4-FFF2-40B4-BE49-F238E27FC236}">
                    <a16:creationId xmlns:a16="http://schemas.microsoft.com/office/drawing/2014/main" id="{B20A88FB-5890-449B-A83F-5AD54F8984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>
                <a:extLst>
                  <a:ext uri="{FF2B5EF4-FFF2-40B4-BE49-F238E27FC236}">
                    <a16:creationId xmlns:a16="http://schemas.microsoft.com/office/drawing/2014/main" id="{47509370-111B-4C71-A7AE-62FC5D64C350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>
                <a:extLst>
                  <a:ext uri="{FF2B5EF4-FFF2-40B4-BE49-F238E27FC236}">
                    <a16:creationId xmlns:a16="http://schemas.microsoft.com/office/drawing/2014/main" id="{51ADBB0C-59F1-4F15-AC69-52694BBA2AD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B8AA9272-CF7C-40B1-A9A9-E29F8A01394D}"/>
                </a:ext>
              </a:extLst>
            </p:cNvPr>
            <p:cNvGrpSpPr/>
            <p:nvPr/>
          </p:nvGrpSpPr>
          <p:grpSpPr>
            <a:xfrm>
              <a:off x="5588370" y="4797088"/>
              <a:ext cx="326818" cy="300072"/>
              <a:chOff x="3509323" y="4403575"/>
              <a:chExt cx="326824" cy="300069"/>
            </a:xfrm>
          </p:grpSpPr>
          <p:sp>
            <p:nvSpPr>
              <p:cNvPr id="655" name="타원 654">
                <a:extLst>
                  <a:ext uri="{FF2B5EF4-FFF2-40B4-BE49-F238E27FC236}">
                    <a16:creationId xmlns:a16="http://schemas.microsoft.com/office/drawing/2014/main" id="{E344DDC4-5F88-4451-9A13-960BE2D5714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>
                <a:extLst>
                  <a:ext uri="{FF2B5EF4-FFF2-40B4-BE49-F238E27FC236}">
                    <a16:creationId xmlns:a16="http://schemas.microsoft.com/office/drawing/2014/main" id="{EB9F66D7-3287-4C6C-B5D3-1219259FB4D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>
                <a:extLst>
                  <a:ext uri="{FF2B5EF4-FFF2-40B4-BE49-F238E27FC236}">
                    <a16:creationId xmlns:a16="http://schemas.microsoft.com/office/drawing/2014/main" id="{0AC36125-1AED-4233-8B67-B8EA0B5A418C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>
                <a:extLst>
                  <a:ext uri="{FF2B5EF4-FFF2-40B4-BE49-F238E27FC236}">
                    <a16:creationId xmlns:a16="http://schemas.microsoft.com/office/drawing/2014/main" id="{5AA1949A-2A99-4AA0-8CC7-51E57ED1858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00DC8E55-0269-462D-B3DF-615C8A3359FF}"/>
                </a:ext>
              </a:extLst>
            </p:cNvPr>
            <p:cNvGrpSpPr/>
            <p:nvPr/>
          </p:nvGrpSpPr>
          <p:grpSpPr>
            <a:xfrm>
              <a:off x="5588376" y="5181228"/>
              <a:ext cx="326818" cy="300072"/>
              <a:chOff x="3509323" y="4403575"/>
              <a:chExt cx="326824" cy="300069"/>
            </a:xfrm>
          </p:grpSpPr>
          <p:sp>
            <p:nvSpPr>
              <p:cNvPr id="651" name="타원 650">
                <a:extLst>
                  <a:ext uri="{FF2B5EF4-FFF2-40B4-BE49-F238E27FC236}">
                    <a16:creationId xmlns:a16="http://schemas.microsoft.com/office/drawing/2014/main" id="{1005D19A-B6CF-4D5A-B683-9AB6FE5E8F0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>
                <a:extLst>
                  <a:ext uri="{FF2B5EF4-FFF2-40B4-BE49-F238E27FC236}">
                    <a16:creationId xmlns:a16="http://schemas.microsoft.com/office/drawing/2014/main" id="{71BFF010-096F-4E4C-BE39-0178A008426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>
                <a:extLst>
                  <a:ext uri="{FF2B5EF4-FFF2-40B4-BE49-F238E27FC236}">
                    <a16:creationId xmlns:a16="http://schemas.microsoft.com/office/drawing/2014/main" id="{DA350729-1226-494A-8A95-2CA7F4665E0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>
                <a:extLst>
                  <a:ext uri="{FF2B5EF4-FFF2-40B4-BE49-F238E27FC236}">
                    <a16:creationId xmlns:a16="http://schemas.microsoft.com/office/drawing/2014/main" id="{C1E3D51C-9814-41EB-8BF7-C16277C3F1E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667205E2-8583-44F2-90A7-F03CBEC146B7}"/>
                </a:ext>
              </a:extLst>
            </p:cNvPr>
            <p:cNvGrpSpPr/>
            <p:nvPr/>
          </p:nvGrpSpPr>
          <p:grpSpPr>
            <a:xfrm>
              <a:off x="5588384" y="5557596"/>
              <a:ext cx="326818" cy="300072"/>
              <a:chOff x="3509323" y="4403575"/>
              <a:chExt cx="326824" cy="300069"/>
            </a:xfrm>
          </p:grpSpPr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949CDD55-8060-47FC-9BD6-06450D3156D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>
                <a:extLst>
                  <a:ext uri="{FF2B5EF4-FFF2-40B4-BE49-F238E27FC236}">
                    <a16:creationId xmlns:a16="http://schemas.microsoft.com/office/drawing/2014/main" id="{CC9B01B5-8B2A-4B99-88F6-F4CB2E3785F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>
                <a:extLst>
                  <a:ext uri="{FF2B5EF4-FFF2-40B4-BE49-F238E27FC236}">
                    <a16:creationId xmlns:a16="http://schemas.microsoft.com/office/drawing/2014/main" id="{B314B916-4F96-4012-9DA7-6497DFC7550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>
                <a:extLst>
                  <a:ext uri="{FF2B5EF4-FFF2-40B4-BE49-F238E27FC236}">
                    <a16:creationId xmlns:a16="http://schemas.microsoft.com/office/drawing/2014/main" id="{A1629F14-0FF8-45F1-B6A9-2CDAB3A4C3B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3" name="원호 742">
            <a:extLst>
              <a:ext uri="{FF2B5EF4-FFF2-40B4-BE49-F238E27FC236}">
                <a16:creationId xmlns:a16="http://schemas.microsoft.com/office/drawing/2014/main" id="{FE8EF459-960D-4D82-A743-98996C4BC1F6}"/>
              </a:ext>
            </a:extLst>
          </p:cNvPr>
          <p:cNvSpPr/>
          <p:nvPr/>
        </p:nvSpPr>
        <p:spPr>
          <a:xfrm rot="10800000">
            <a:off x="4923759" y="2952692"/>
            <a:ext cx="2328283" cy="741862"/>
          </a:xfrm>
          <a:prstGeom prst="arc">
            <a:avLst>
              <a:gd name="adj1" fmla="val 17172956"/>
              <a:gd name="adj2" fmla="val 480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5" name="원호 744">
            <a:extLst>
              <a:ext uri="{FF2B5EF4-FFF2-40B4-BE49-F238E27FC236}">
                <a16:creationId xmlns:a16="http://schemas.microsoft.com/office/drawing/2014/main" id="{BBEEBF6D-9572-4DA5-9C37-24D742D94976}"/>
              </a:ext>
            </a:extLst>
          </p:cNvPr>
          <p:cNvSpPr/>
          <p:nvPr/>
        </p:nvSpPr>
        <p:spPr>
          <a:xfrm rot="10800000" flipH="1">
            <a:off x="5329619" y="2952692"/>
            <a:ext cx="2328283" cy="741862"/>
          </a:xfrm>
          <a:prstGeom prst="arc">
            <a:avLst>
              <a:gd name="adj1" fmla="val 17901372"/>
              <a:gd name="adj2" fmla="val 480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E37709-7EB0-4C4F-8E7E-80EA69A26427}"/>
              </a:ext>
            </a:extLst>
          </p:cNvPr>
          <p:cNvSpPr txBox="1"/>
          <p:nvPr/>
        </p:nvSpPr>
        <p:spPr>
          <a:xfrm>
            <a:off x="6067321" y="3497224"/>
            <a:ext cx="575259" cy="327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1.4m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D5933E-032A-4AA6-A9CA-3707B121ED4E}"/>
              </a:ext>
            </a:extLst>
          </p:cNvPr>
          <p:cNvSpPr txBox="1"/>
          <p:nvPr/>
        </p:nvSpPr>
        <p:spPr>
          <a:xfrm>
            <a:off x="4689981" y="1167511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정면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8F56534-90C6-43E4-A7BE-E71DA3B09D8D}"/>
              </a:ext>
            </a:extLst>
          </p:cNvPr>
          <p:cNvGrpSpPr/>
          <p:nvPr/>
        </p:nvGrpSpPr>
        <p:grpSpPr>
          <a:xfrm>
            <a:off x="7821998" y="1612070"/>
            <a:ext cx="1652976" cy="1655019"/>
            <a:chOff x="3720227" y="4711188"/>
            <a:chExt cx="1652976" cy="1655019"/>
          </a:xfrm>
        </p:grpSpPr>
        <p:sp>
          <p:nvSpPr>
            <p:cNvPr id="747" name="타원 746">
              <a:extLst>
                <a:ext uri="{FF2B5EF4-FFF2-40B4-BE49-F238E27FC236}">
                  <a16:creationId xmlns:a16="http://schemas.microsoft.com/office/drawing/2014/main" id="{9971F2A4-54C5-4DD5-8F74-B2CDD3A52FA3}"/>
                </a:ext>
              </a:extLst>
            </p:cNvPr>
            <p:cNvSpPr/>
            <p:nvPr/>
          </p:nvSpPr>
          <p:spPr>
            <a:xfrm>
              <a:off x="3945872" y="5181163"/>
              <a:ext cx="353649" cy="342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77800" prstMaterial="dkEdge">
              <a:bevelT w="254000" h="254000"/>
              <a:extrusionClr>
                <a:srgbClr val="FF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8" name="타원 747">
              <a:extLst>
                <a:ext uri="{FF2B5EF4-FFF2-40B4-BE49-F238E27FC236}">
                  <a16:creationId xmlns:a16="http://schemas.microsoft.com/office/drawing/2014/main" id="{7A2695D4-D570-4B02-AEC8-A783AAE83C2E}"/>
                </a:ext>
              </a:extLst>
            </p:cNvPr>
            <p:cNvSpPr/>
            <p:nvPr/>
          </p:nvSpPr>
          <p:spPr>
            <a:xfrm>
              <a:off x="3945872" y="6023311"/>
              <a:ext cx="353649" cy="342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77800" prstMaterial="dkEdge">
              <a:bevelT w="254000" h="254000"/>
              <a:extrusionClr>
                <a:srgbClr val="FF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9" name="타원 748">
              <a:extLst>
                <a:ext uri="{FF2B5EF4-FFF2-40B4-BE49-F238E27FC236}">
                  <a16:creationId xmlns:a16="http://schemas.microsoft.com/office/drawing/2014/main" id="{364DE7C4-CBE5-43FE-A73F-C85A42C01FEB}"/>
                </a:ext>
              </a:extLst>
            </p:cNvPr>
            <p:cNvSpPr/>
            <p:nvPr/>
          </p:nvSpPr>
          <p:spPr>
            <a:xfrm>
              <a:off x="5019554" y="5181163"/>
              <a:ext cx="353649" cy="342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77800" prstMaterial="dkEdge">
              <a:bevelT w="254000" h="254000"/>
              <a:extrusionClr>
                <a:srgbClr val="FF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750" name="직선 화살표 연결선 749">
              <a:extLst>
                <a:ext uri="{FF2B5EF4-FFF2-40B4-BE49-F238E27FC236}">
                  <a16:creationId xmlns:a16="http://schemas.microsoft.com/office/drawing/2014/main" id="{171EBB46-98E6-4A66-8A11-7CF3A90C4A1A}"/>
                </a:ext>
              </a:extLst>
            </p:cNvPr>
            <p:cNvCxnSpPr>
              <a:cxnSpLocks/>
              <a:stCxn id="747" idx="4"/>
              <a:endCxn id="748" idx="0"/>
            </p:cNvCxnSpPr>
            <p:nvPr/>
          </p:nvCxnSpPr>
          <p:spPr>
            <a:xfrm>
              <a:off x="4122697" y="5524059"/>
              <a:ext cx="0" cy="4992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직선 화살표 연결선 750">
              <a:extLst>
                <a:ext uri="{FF2B5EF4-FFF2-40B4-BE49-F238E27FC236}">
                  <a16:creationId xmlns:a16="http://schemas.microsoft.com/office/drawing/2014/main" id="{B9D4B5E1-25F3-47CB-9CC3-0AA599B29E39}"/>
                </a:ext>
              </a:extLst>
            </p:cNvPr>
            <p:cNvCxnSpPr>
              <a:cxnSpLocks/>
              <a:stCxn id="747" idx="6"/>
              <a:endCxn id="749" idx="2"/>
            </p:cNvCxnSpPr>
            <p:nvPr/>
          </p:nvCxnSpPr>
          <p:spPr>
            <a:xfrm>
              <a:off x="4299521" y="5352611"/>
              <a:ext cx="7200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TextBox 751">
                  <a:extLst>
                    <a:ext uri="{FF2B5EF4-FFF2-40B4-BE49-F238E27FC236}">
                      <a16:creationId xmlns:a16="http://schemas.microsoft.com/office/drawing/2014/main" id="{7818FC0A-D46C-4FFE-ADB9-6666F26B3440}"/>
                    </a:ext>
                  </a:extLst>
                </p:cNvPr>
                <p:cNvSpPr txBox="1"/>
                <p:nvPr/>
              </p:nvSpPr>
              <p:spPr>
                <a:xfrm>
                  <a:off x="4326554" y="5022824"/>
                  <a:ext cx="62709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a14:m>
                  <a:r>
                    <a:rPr lang="en-US" altLang="ko-KR" sz="1050"/>
                    <a:t> cm</a:t>
                  </a:r>
                  <a:endParaRPr lang="ko-KR" altLang="en-US" sz="1050"/>
                </a:p>
              </p:txBody>
            </p:sp>
          </mc:Choice>
          <mc:Fallback xmlns="">
            <p:sp>
              <p:nvSpPr>
                <p:cNvPr id="752" name="TextBox 751">
                  <a:extLst>
                    <a:ext uri="{FF2B5EF4-FFF2-40B4-BE49-F238E27FC236}">
                      <a16:creationId xmlns:a16="http://schemas.microsoft.com/office/drawing/2014/main" id="{7818FC0A-D46C-4FFE-ADB9-6666F26B3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554" y="5022824"/>
                  <a:ext cx="627095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TextBox 752">
                  <a:extLst>
                    <a:ext uri="{FF2B5EF4-FFF2-40B4-BE49-F238E27FC236}">
                      <a16:creationId xmlns:a16="http://schemas.microsoft.com/office/drawing/2014/main" id="{F932976D-C4D0-433A-944B-0C001AA47CC0}"/>
                    </a:ext>
                  </a:extLst>
                </p:cNvPr>
                <p:cNvSpPr txBox="1"/>
                <p:nvPr/>
              </p:nvSpPr>
              <p:spPr>
                <a:xfrm rot="16200000">
                  <a:off x="3533637" y="5623490"/>
                  <a:ext cx="62709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a14:m>
                  <a:r>
                    <a:rPr lang="en-US" altLang="ko-KR" sz="1050"/>
                    <a:t> cm</a:t>
                  </a:r>
                  <a:endParaRPr lang="ko-KR" altLang="en-US" sz="1050"/>
                </a:p>
              </p:txBody>
            </p:sp>
          </mc:Choice>
          <mc:Fallback xmlns="">
            <p:sp>
              <p:nvSpPr>
                <p:cNvPr id="753" name="TextBox 752">
                  <a:extLst>
                    <a:ext uri="{FF2B5EF4-FFF2-40B4-BE49-F238E27FC236}">
                      <a16:creationId xmlns:a16="http://schemas.microsoft.com/office/drawing/2014/main" id="{F932976D-C4D0-433A-944B-0C001AA47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33637" y="5623490"/>
                  <a:ext cx="627095" cy="253916"/>
                </a:xfrm>
                <a:prstGeom prst="rect">
                  <a:avLst/>
                </a:prstGeom>
                <a:blipFill>
                  <a:blip r:embed="rId3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4" name="TextBox 753">
              <a:extLst>
                <a:ext uri="{FF2B5EF4-FFF2-40B4-BE49-F238E27FC236}">
                  <a16:creationId xmlns:a16="http://schemas.microsoft.com/office/drawing/2014/main" id="{65E478E6-DF8E-4863-95A7-58E75F8F6F2D}"/>
                </a:ext>
              </a:extLst>
            </p:cNvPr>
            <p:cNvSpPr txBox="1"/>
            <p:nvPr/>
          </p:nvSpPr>
          <p:spPr>
            <a:xfrm>
              <a:off x="4000170" y="4711188"/>
              <a:ext cx="12057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LED dot </a:t>
              </a:r>
              <a:r>
                <a:rPr lang="ko-KR" altLang="en-US" sz="1050"/>
                <a:t>사이 간격</a:t>
              </a:r>
            </a:p>
          </p:txBody>
        </p:sp>
        <p:sp>
          <p:nvSpPr>
            <p:cNvPr id="755" name="타원 754">
              <a:extLst>
                <a:ext uri="{FF2B5EF4-FFF2-40B4-BE49-F238E27FC236}">
                  <a16:creationId xmlns:a16="http://schemas.microsoft.com/office/drawing/2014/main" id="{94CBD325-F3D5-420F-A5B9-89CC9DC75C19}"/>
                </a:ext>
              </a:extLst>
            </p:cNvPr>
            <p:cNvSpPr/>
            <p:nvPr/>
          </p:nvSpPr>
          <p:spPr>
            <a:xfrm>
              <a:off x="5019554" y="6023311"/>
              <a:ext cx="353649" cy="342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77800" prstMaterial="dkEdge">
              <a:bevelT w="254000" h="254000"/>
              <a:extrusionClr>
                <a:srgbClr val="FF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756" name="직선 화살표 연결선 755">
              <a:extLst>
                <a:ext uri="{FF2B5EF4-FFF2-40B4-BE49-F238E27FC236}">
                  <a16:creationId xmlns:a16="http://schemas.microsoft.com/office/drawing/2014/main" id="{C611C10B-ABE2-49E6-82A7-4D0B14923849}"/>
                </a:ext>
              </a:extLst>
            </p:cNvPr>
            <p:cNvCxnSpPr>
              <a:cxnSpLocks/>
              <a:stCxn id="748" idx="6"/>
              <a:endCxn id="755" idx="2"/>
            </p:cNvCxnSpPr>
            <p:nvPr/>
          </p:nvCxnSpPr>
          <p:spPr>
            <a:xfrm>
              <a:off x="4299521" y="6194759"/>
              <a:ext cx="7200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직선 화살표 연결선 756">
              <a:extLst>
                <a:ext uri="{FF2B5EF4-FFF2-40B4-BE49-F238E27FC236}">
                  <a16:creationId xmlns:a16="http://schemas.microsoft.com/office/drawing/2014/main" id="{D2910267-7B72-425A-A89D-CA4D7D390F0F}"/>
                </a:ext>
              </a:extLst>
            </p:cNvPr>
            <p:cNvCxnSpPr>
              <a:cxnSpLocks/>
              <a:stCxn id="749" idx="4"/>
              <a:endCxn id="755" idx="0"/>
            </p:cNvCxnSpPr>
            <p:nvPr/>
          </p:nvCxnSpPr>
          <p:spPr>
            <a:xfrm>
              <a:off x="5196377" y="5524059"/>
              <a:ext cx="0" cy="4992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E3C62BC-F60B-47AE-98DE-B97F1C89418A}"/>
              </a:ext>
            </a:extLst>
          </p:cNvPr>
          <p:cNvSpPr/>
          <p:nvPr/>
        </p:nvSpPr>
        <p:spPr>
          <a:xfrm>
            <a:off x="4647740" y="1104457"/>
            <a:ext cx="5067384" cy="2800417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3E0D8A2-68B6-4A61-8E62-A81E4431AA22}"/>
              </a:ext>
            </a:extLst>
          </p:cNvPr>
          <p:cNvGrpSpPr/>
          <p:nvPr/>
        </p:nvGrpSpPr>
        <p:grpSpPr>
          <a:xfrm>
            <a:off x="6050459" y="4194657"/>
            <a:ext cx="3341816" cy="1971265"/>
            <a:chOff x="5652601" y="4197714"/>
            <a:chExt cx="3341816" cy="2047802"/>
          </a:xfrm>
        </p:grpSpPr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E285C29-3EEF-4388-B697-FF610616A597}"/>
                </a:ext>
              </a:extLst>
            </p:cNvPr>
            <p:cNvSpPr/>
            <p:nvPr/>
          </p:nvSpPr>
          <p:spPr>
            <a:xfrm>
              <a:off x="7123910" y="5648650"/>
              <a:ext cx="399038" cy="3990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443" name="직선 연결선 442">
              <a:extLst>
                <a:ext uri="{FF2B5EF4-FFF2-40B4-BE49-F238E27FC236}">
                  <a16:creationId xmlns:a16="http://schemas.microsoft.com/office/drawing/2014/main" id="{99C9E694-B7D8-40A8-9AAA-F0740AEAF083}"/>
                </a:ext>
              </a:extLst>
            </p:cNvPr>
            <p:cNvCxnSpPr/>
            <p:nvPr/>
          </p:nvCxnSpPr>
          <p:spPr>
            <a:xfrm>
              <a:off x="5652601" y="4781403"/>
              <a:ext cx="3341816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85C32BD5-9909-4EAC-819E-081727FF4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172" y="4773973"/>
              <a:ext cx="1647156" cy="101604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7779088D-AA9A-4F4F-8972-E245A30CBA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2602" y="4781403"/>
              <a:ext cx="1661859" cy="102495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52EC0859-8937-4EE6-8550-D4B37070ED0F}"/>
                </a:ext>
              </a:extLst>
            </p:cNvPr>
            <p:cNvCxnSpPr>
              <a:cxnSpLocks/>
              <a:stCxn id="453" idx="2"/>
            </p:cNvCxnSpPr>
            <p:nvPr/>
          </p:nvCxnSpPr>
          <p:spPr>
            <a:xfrm flipH="1">
              <a:off x="7323429" y="4792986"/>
              <a:ext cx="3654" cy="102495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70DF780-000D-46F2-B4AD-92DC930C4BB1}"/>
                </a:ext>
              </a:extLst>
            </p:cNvPr>
            <p:cNvSpPr txBox="1"/>
            <p:nvPr/>
          </p:nvSpPr>
          <p:spPr>
            <a:xfrm>
              <a:off x="7106516" y="6047688"/>
              <a:ext cx="511333" cy="197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S-LiDAR</a:t>
              </a:r>
            </a:p>
          </p:txBody>
        </p:sp>
        <p:sp>
          <p:nvSpPr>
            <p:cNvPr id="450" name="원호 449">
              <a:extLst>
                <a:ext uri="{FF2B5EF4-FFF2-40B4-BE49-F238E27FC236}">
                  <a16:creationId xmlns:a16="http://schemas.microsoft.com/office/drawing/2014/main" id="{D3F835EA-D745-4507-9326-24950BB10906}"/>
                </a:ext>
              </a:extLst>
            </p:cNvPr>
            <p:cNvSpPr/>
            <p:nvPr/>
          </p:nvSpPr>
          <p:spPr>
            <a:xfrm>
              <a:off x="7138278" y="5603294"/>
              <a:ext cx="365486" cy="178937"/>
            </a:xfrm>
            <a:prstGeom prst="arc">
              <a:avLst>
                <a:gd name="adj1" fmla="val 16200000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900437C6-9E6E-470C-AB89-860A076FE3BC}"/>
                    </a:ext>
                  </a:extLst>
                </p:cNvPr>
                <p:cNvSpPr txBox="1"/>
                <p:nvPr/>
              </p:nvSpPr>
              <p:spPr>
                <a:xfrm>
                  <a:off x="7323566" y="5395351"/>
                  <a:ext cx="372577" cy="224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50"/>
                </a:p>
              </p:txBody>
            </p:sp>
          </mc:Choice>
          <mc:Fallback xmlns=""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900437C6-9E6E-470C-AB89-860A076FE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566" y="5395351"/>
                  <a:ext cx="372577" cy="224206"/>
                </a:xfrm>
                <a:prstGeom prst="rect">
                  <a:avLst/>
                </a:prstGeom>
                <a:blipFill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45480E6F-190C-4DD7-AF21-6BFE4A9CC7F7}"/>
                    </a:ext>
                  </a:extLst>
                </p:cNvPr>
                <p:cNvSpPr txBox="1"/>
                <p:nvPr/>
              </p:nvSpPr>
              <p:spPr>
                <a:xfrm>
                  <a:off x="6960580" y="5107869"/>
                  <a:ext cx="276466" cy="237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45480E6F-190C-4DD7-AF21-6BFE4A9C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580" y="5107869"/>
                  <a:ext cx="276466" cy="237395"/>
                </a:xfrm>
                <a:prstGeom prst="rect">
                  <a:avLst/>
                </a:prstGeom>
                <a:blipFill>
                  <a:blip r:embed="rId5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3" name="원호 452">
              <a:extLst>
                <a:ext uri="{FF2B5EF4-FFF2-40B4-BE49-F238E27FC236}">
                  <a16:creationId xmlns:a16="http://schemas.microsoft.com/office/drawing/2014/main" id="{80C4973B-1A12-44CC-AC0A-DADA83768EB7}"/>
                </a:ext>
              </a:extLst>
            </p:cNvPr>
            <p:cNvSpPr/>
            <p:nvPr/>
          </p:nvSpPr>
          <p:spPr>
            <a:xfrm rot="17892334">
              <a:off x="6997055" y="4900200"/>
              <a:ext cx="518886" cy="254040"/>
            </a:xfrm>
            <a:prstGeom prst="arc">
              <a:avLst>
                <a:gd name="adj1" fmla="val 13017783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4" name="원호 453">
              <a:extLst>
                <a:ext uri="{FF2B5EF4-FFF2-40B4-BE49-F238E27FC236}">
                  <a16:creationId xmlns:a16="http://schemas.microsoft.com/office/drawing/2014/main" id="{6CEAC2B1-49B5-4DEE-9981-30D5CDDE4241}"/>
                </a:ext>
              </a:extLst>
            </p:cNvPr>
            <p:cNvSpPr/>
            <p:nvPr/>
          </p:nvSpPr>
          <p:spPr>
            <a:xfrm rot="14136875">
              <a:off x="6930579" y="5400541"/>
              <a:ext cx="900155" cy="361903"/>
            </a:xfrm>
            <a:prstGeom prst="arc">
              <a:avLst>
                <a:gd name="adj1" fmla="val 13641582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5" name="원호 454">
              <a:extLst>
                <a:ext uri="{FF2B5EF4-FFF2-40B4-BE49-F238E27FC236}">
                  <a16:creationId xmlns:a16="http://schemas.microsoft.com/office/drawing/2014/main" id="{202D4478-9C18-4947-AB2B-3E22E1C6AB01}"/>
                </a:ext>
              </a:extLst>
            </p:cNvPr>
            <p:cNvSpPr/>
            <p:nvPr/>
          </p:nvSpPr>
          <p:spPr>
            <a:xfrm rot="9710633">
              <a:off x="7175945" y="4994910"/>
              <a:ext cx="1706715" cy="835584"/>
            </a:xfrm>
            <a:prstGeom prst="arc">
              <a:avLst>
                <a:gd name="adj1" fmla="val 15546249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6" name="원호 455">
              <a:extLst>
                <a:ext uri="{FF2B5EF4-FFF2-40B4-BE49-F238E27FC236}">
                  <a16:creationId xmlns:a16="http://schemas.microsoft.com/office/drawing/2014/main" id="{E198F83D-0E89-459D-A86B-9C09D1499E4A}"/>
                </a:ext>
              </a:extLst>
            </p:cNvPr>
            <p:cNvSpPr/>
            <p:nvPr/>
          </p:nvSpPr>
          <p:spPr>
            <a:xfrm rot="5052979">
              <a:off x="7660609" y="4315497"/>
              <a:ext cx="1450034" cy="1214467"/>
            </a:xfrm>
            <a:prstGeom prst="arc">
              <a:avLst>
                <a:gd name="adj1" fmla="val 15847244"/>
                <a:gd name="adj2" fmla="val 204115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11F72D3A-91E8-432E-A1BD-F7E9395D220B}"/>
                    </a:ext>
                  </a:extLst>
                </p:cNvPr>
                <p:cNvSpPr txBox="1"/>
                <p:nvPr/>
              </p:nvSpPr>
              <p:spPr>
                <a:xfrm>
                  <a:off x="8361113" y="5523246"/>
                  <a:ext cx="349277" cy="237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 i="1"/>
                </a:p>
              </p:txBody>
            </p:sp>
          </mc:Choice>
          <mc:Fallback xmlns=""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11F72D3A-91E8-432E-A1BD-F7E9395D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113" y="5523246"/>
                  <a:ext cx="349277" cy="237395"/>
                </a:xfrm>
                <a:prstGeom prst="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8" name="원호 467">
              <a:extLst>
                <a:ext uri="{FF2B5EF4-FFF2-40B4-BE49-F238E27FC236}">
                  <a16:creationId xmlns:a16="http://schemas.microsoft.com/office/drawing/2014/main" id="{40C519FB-98BC-437F-BCA9-BB20C4F570B7}"/>
                </a:ext>
              </a:extLst>
            </p:cNvPr>
            <p:cNvSpPr/>
            <p:nvPr/>
          </p:nvSpPr>
          <p:spPr>
            <a:xfrm rot="11960361">
              <a:off x="7276344" y="4738328"/>
              <a:ext cx="781500" cy="214959"/>
            </a:xfrm>
            <a:prstGeom prst="arc">
              <a:avLst>
                <a:gd name="adj1" fmla="val 12195960"/>
                <a:gd name="adj2" fmla="val 210150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9" name="원호 468">
              <a:extLst>
                <a:ext uri="{FF2B5EF4-FFF2-40B4-BE49-F238E27FC236}">
                  <a16:creationId xmlns:a16="http://schemas.microsoft.com/office/drawing/2014/main" id="{E31B86B4-8B2A-487D-99B2-B916DBFAA665}"/>
                </a:ext>
              </a:extLst>
            </p:cNvPr>
            <p:cNvSpPr/>
            <p:nvPr/>
          </p:nvSpPr>
          <p:spPr>
            <a:xfrm rot="10443426">
              <a:off x="7696696" y="4578586"/>
              <a:ext cx="1283851" cy="456147"/>
            </a:xfrm>
            <a:prstGeom prst="arc">
              <a:avLst>
                <a:gd name="adj1" fmla="val 11115875"/>
                <a:gd name="adj2" fmla="val 158405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61377456-EC85-4D70-9505-59B8C22B91E3}"/>
                    </a:ext>
                  </a:extLst>
                </p:cNvPr>
                <p:cNvSpPr txBox="1"/>
                <p:nvPr/>
              </p:nvSpPr>
              <p:spPr>
                <a:xfrm>
                  <a:off x="7874287" y="4866782"/>
                  <a:ext cx="435883" cy="256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61377456-EC85-4D70-9505-59B8C22B9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287" y="4866782"/>
                  <a:ext cx="435883" cy="256024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7" name="직선 연결선 476">
              <a:extLst>
                <a:ext uri="{FF2B5EF4-FFF2-40B4-BE49-F238E27FC236}">
                  <a16:creationId xmlns:a16="http://schemas.microsoft.com/office/drawing/2014/main" id="{0540CE92-0565-43BD-B332-4577EF60C40C}"/>
                </a:ext>
              </a:extLst>
            </p:cNvPr>
            <p:cNvCxnSpPr>
              <a:cxnSpLocks/>
            </p:cNvCxnSpPr>
            <p:nvPr/>
          </p:nvCxnSpPr>
          <p:spPr>
            <a:xfrm>
              <a:off x="5652601" y="4749799"/>
              <a:ext cx="3317759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6" name="TextBox 745">
            <a:extLst>
              <a:ext uri="{FF2B5EF4-FFF2-40B4-BE49-F238E27FC236}">
                <a16:creationId xmlns:a16="http://schemas.microsoft.com/office/drawing/2014/main" id="{699D6D8B-8964-46BC-92D3-9A0C12FC9EE1}"/>
              </a:ext>
            </a:extLst>
          </p:cNvPr>
          <p:cNvSpPr txBox="1"/>
          <p:nvPr/>
        </p:nvSpPr>
        <p:spPr>
          <a:xfrm>
            <a:off x="5464069" y="4269651"/>
            <a:ext cx="1164101" cy="29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윗면</a:t>
            </a:r>
          </a:p>
        </p:txBody>
      </p:sp>
      <p:sp>
        <p:nvSpPr>
          <p:cNvPr id="758" name="사각형: 둥근 모서리 757">
            <a:extLst>
              <a:ext uri="{FF2B5EF4-FFF2-40B4-BE49-F238E27FC236}">
                <a16:creationId xmlns:a16="http://schemas.microsoft.com/office/drawing/2014/main" id="{55108F6C-528F-4895-BE02-45C6F449C42B}"/>
              </a:ext>
            </a:extLst>
          </p:cNvPr>
          <p:cNvSpPr/>
          <p:nvPr/>
        </p:nvSpPr>
        <p:spPr>
          <a:xfrm>
            <a:off x="5409943" y="4173674"/>
            <a:ext cx="4305181" cy="2058980"/>
          </a:xfrm>
          <a:prstGeom prst="roundRect">
            <a:avLst>
              <a:gd name="adj" fmla="val 461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9" name="사각형: 둥근 모서리 758">
            <a:extLst>
              <a:ext uri="{FF2B5EF4-FFF2-40B4-BE49-F238E27FC236}">
                <a16:creationId xmlns:a16="http://schemas.microsoft.com/office/drawing/2014/main" id="{D6FE26FC-72E0-4508-BD78-09562DF4C4C9}"/>
              </a:ext>
            </a:extLst>
          </p:cNvPr>
          <p:cNvSpPr/>
          <p:nvPr/>
        </p:nvSpPr>
        <p:spPr>
          <a:xfrm>
            <a:off x="211693" y="4176082"/>
            <a:ext cx="5067385" cy="2056572"/>
          </a:xfrm>
          <a:prstGeom prst="roundRect">
            <a:avLst>
              <a:gd name="adj" fmla="val 461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550829D4-A3D1-4196-A89E-A77B42E15693}"/>
              </a:ext>
            </a:extLst>
          </p:cNvPr>
          <p:cNvSpPr txBox="1"/>
          <p:nvPr/>
        </p:nvSpPr>
        <p:spPr>
          <a:xfrm>
            <a:off x="212515" y="4217071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옆면</a:t>
            </a:r>
          </a:p>
        </p:txBody>
      </p:sp>
      <p:sp>
        <p:nvSpPr>
          <p:cNvPr id="761" name="원통형 760">
            <a:extLst>
              <a:ext uri="{FF2B5EF4-FFF2-40B4-BE49-F238E27FC236}">
                <a16:creationId xmlns:a16="http://schemas.microsoft.com/office/drawing/2014/main" id="{396DBB68-1503-467A-AAB9-4BED5980665F}"/>
              </a:ext>
            </a:extLst>
          </p:cNvPr>
          <p:cNvSpPr/>
          <p:nvPr/>
        </p:nvSpPr>
        <p:spPr>
          <a:xfrm>
            <a:off x="3693562" y="5041257"/>
            <a:ext cx="405255" cy="273026"/>
          </a:xfrm>
          <a:prstGeom prst="can">
            <a:avLst>
              <a:gd name="adj" fmla="val 29199"/>
            </a:avLst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F4AA51-E248-40E4-A79E-04964FC7B63D}"/>
              </a:ext>
            </a:extLst>
          </p:cNvPr>
          <p:cNvGrpSpPr/>
          <p:nvPr/>
        </p:nvGrpSpPr>
        <p:grpSpPr>
          <a:xfrm>
            <a:off x="1412794" y="4341385"/>
            <a:ext cx="1383931" cy="1788228"/>
            <a:chOff x="688557" y="4223527"/>
            <a:chExt cx="1617127" cy="2089549"/>
          </a:xfrm>
        </p:grpSpPr>
        <p:sp>
          <p:nvSpPr>
            <p:cNvPr id="61" name="정육면체 60">
              <a:extLst>
                <a:ext uri="{FF2B5EF4-FFF2-40B4-BE49-F238E27FC236}">
                  <a16:creationId xmlns:a16="http://schemas.microsoft.com/office/drawing/2014/main" id="{49AB5EF5-186B-45E0-9085-E9C3CF4227A2}"/>
                </a:ext>
              </a:extLst>
            </p:cNvPr>
            <p:cNvSpPr/>
            <p:nvPr/>
          </p:nvSpPr>
          <p:spPr>
            <a:xfrm>
              <a:off x="1061147" y="4223527"/>
              <a:ext cx="764118" cy="2089549"/>
            </a:xfrm>
            <a:prstGeom prst="cube">
              <a:avLst>
                <a:gd name="adj" fmla="val 9171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C5CA0C8-A83C-44B3-8480-EDB98529BFC7}"/>
                </a:ext>
              </a:extLst>
            </p:cNvPr>
            <p:cNvGrpSpPr/>
            <p:nvPr/>
          </p:nvGrpSpPr>
          <p:grpSpPr>
            <a:xfrm>
              <a:off x="688557" y="4788275"/>
              <a:ext cx="1617127" cy="977384"/>
              <a:chOff x="1032960" y="4755822"/>
              <a:chExt cx="1617127" cy="977384"/>
            </a:xfrm>
            <a:scene3d>
              <a:camera prst="isometricOffAxis2Right">
                <a:rot lat="1662027" lon="17362009" rev="21391495"/>
              </a:camera>
              <a:lightRig rig="threePt" dir="t"/>
            </a:scene3d>
          </p:grpSpPr>
          <p:grpSp>
            <p:nvGrpSpPr>
              <p:cNvPr id="765" name="그룹 764">
                <a:extLst>
                  <a:ext uri="{FF2B5EF4-FFF2-40B4-BE49-F238E27FC236}">
                    <a16:creationId xmlns:a16="http://schemas.microsoft.com/office/drawing/2014/main" id="{698A258B-8F6F-42CD-A740-874F50835E77}"/>
                  </a:ext>
                </a:extLst>
              </p:cNvPr>
              <p:cNvGrpSpPr/>
              <p:nvPr/>
            </p:nvGrpSpPr>
            <p:grpSpPr>
              <a:xfrm>
                <a:off x="1032960" y="4755822"/>
                <a:ext cx="219672" cy="201694"/>
                <a:chOff x="3509323" y="4403575"/>
                <a:chExt cx="326824" cy="300069"/>
              </a:xfrm>
            </p:grpSpPr>
            <p:sp>
              <p:nvSpPr>
                <p:cNvPr id="881" name="타원 880">
                  <a:extLst>
                    <a:ext uri="{FF2B5EF4-FFF2-40B4-BE49-F238E27FC236}">
                      <a16:creationId xmlns:a16="http://schemas.microsoft.com/office/drawing/2014/main" id="{E5EFE898-306C-4F47-B2CB-AD492D16D76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타원 881">
                  <a:extLst>
                    <a:ext uri="{FF2B5EF4-FFF2-40B4-BE49-F238E27FC236}">
                      <a16:creationId xmlns:a16="http://schemas.microsoft.com/office/drawing/2014/main" id="{59B3D4E6-64CD-4122-A13D-0E2C9FCD01B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타원 882">
                  <a:extLst>
                    <a:ext uri="{FF2B5EF4-FFF2-40B4-BE49-F238E27FC236}">
                      <a16:creationId xmlns:a16="http://schemas.microsoft.com/office/drawing/2014/main" id="{B6C5BBF0-3C67-423C-A2CB-15D48E46D545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4" name="타원 883">
                  <a:extLst>
                    <a:ext uri="{FF2B5EF4-FFF2-40B4-BE49-F238E27FC236}">
                      <a16:creationId xmlns:a16="http://schemas.microsoft.com/office/drawing/2014/main" id="{290FB54A-ABBA-43D4-8508-475204C1B69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6" name="그룹 765">
                <a:extLst>
                  <a:ext uri="{FF2B5EF4-FFF2-40B4-BE49-F238E27FC236}">
                    <a16:creationId xmlns:a16="http://schemas.microsoft.com/office/drawing/2014/main" id="{3314BF33-FA6C-41C9-BB7E-BB4083AA8F76}"/>
                  </a:ext>
                </a:extLst>
              </p:cNvPr>
              <p:cNvGrpSpPr/>
              <p:nvPr/>
            </p:nvGrpSpPr>
            <p:grpSpPr>
              <a:xfrm>
                <a:off x="1315447" y="4755822"/>
                <a:ext cx="219672" cy="201694"/>
                <a:chOff x="3509323" y="4403575"/>
                <a:chExt cx="326824" cy="300069"/>
              </a:xfrm>
            </p:grpSpPr>
            <p:sp>
              <p:nvSpPr>
                <p:cNvPr id="877" name="타원 876">
                  <a:extLst>
                    <a:ext uri="{FF2B5EF4-FFF2-40B4-BE49-F238E27FC236}">
                      <a16:creationId xmlns:a16="http://schemas.microsoft.com/office/drawing/2014/main" id="{95CBCDDD-8194-42DC-AFAC-25D09C3A50FE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타원 877">
                  <a:extLst>
                    <a:ext uri="{FF2B5EF4-FFF2-40B4-BE49-F238E27FC236}">
                      <a16:creationId xmlns:a16="http://schemas.microsoft.com/office/drawing/2014/main" id="{569B10A7-88DB-48A2-80D5-63A0BD69A0AC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9" name="타원 878">
                  <a:extLst>
                    <a:ext uri="{FF2B5EF4-FFF2-40B4-BE49-F238E27FC236}">
                      <a16:creationId xmlns:a16="http://schemas.microsoft.com/office/drawing/2014/main" id="{92B02E51-507D-4D8D-A729-97D19AC3DEC5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0" name="타원 879">
                  <a:extLst>
                    <a:ext uri="{FF2B5EF4-FFF2-40B4-BE49-F238E27FC236}">
                      <a16:creationId xmlns:a16="http://schemas.microsoft.com/office/drawing/2014/main" id="{ED6EF637-FCE9-4DA3-9960-7D969E98021B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7" name="그룹 766">
                <a:extLst>
                  <a:ext uri="{FF2B5EF4-FFF2-40B4-BE49-F238E27FC236}">
                    <a16:creationId xmlns:a16="http://schemas.microsoft.com/office/drawing/2014/main" id="{A155A68E-2F9E-4FB3-8676-856EC281FDB9}"/>
                  </a:ext>
                </a:extLst>
              </p:cNvPr>
              <p:cNvGrpSpPr/>
              <p:nvPr/>
            </p:nvGrpSpPr>
            <p:grpSpPr>
              <a:xfrm>
                <a:off x="1584905" y="4755822"/>
                <a:ext cx="219672" cy="201694"/>
                <a:chOff x="3509323" y="4403575"/>
                <a:chExt cx="326824" cy="300069"/>
              </a:xfrm>
            </p:grpSpPr>
            <p:sp>
              <p:nvSpPr>
                <p:cNvPr id="873" name="타원 872">
                  <a:extLst>
                    <a:ext uri="{FF2B5EF4-FFF2-40B4-BE49-F238E27FC236}">
                      <a16:creationId xmlns:a16="http://schemas.microsoft.com/office/drawing/2014/main" id="{2E3E12E2-E65C-4085-BE4B-D10F0E1A975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타원 873">
                  <a:extLst>
                    <a:ext uri="{FF2B5EF4-FFF2-40B4-BE49-F238E27FC236}">
                      <a16:creationId xmlns:a16="http://schemas.microsoft.com/office/drawing/2014/main" id="{319E6EDF-8D39-4B40-BEBA-3E1834C9B44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타원 874">
                  <a:extLst>
                    <a:ext uri="{FF2B5EF4-FFF2-40B4-BE49-F238E27FC236}">
                      <a16:creationId xmlns:a16="http://schemas.microsoft.com/office/drawing/2014/main" id="{CFC29921-90A5-4A98-92B6-C9941A859F9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6" name="타원 875">
                  <a:extLst>
                    <a:ext uri="{FF2B5EF4-FFF2-40B4-BE49-F238E27FC236}">
                      <a16:creationId xmlns:a16="http://schemas.microsoft.com/office/drawing/2014/main" id="{6B258643-313D-448F-98D0-05C3ACD392F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8" name="그룹 767">
                <a:extLst>
                  <a:ext uri="{FF2B5EF4-FFF2-40B4-BE49-F238E27FC236}">
                    <a16:creationId xmlns:a16="http://schemas.microsoft.com/office/drawing/2014/main" id="{1874B914-24D8-428F-BB26-41DE167A95D4}"/>
                  </a:ext>
                </a:extLst>
              </p:cNvPr>
              <p:cNvGrpSpPr/>
              <p:nvPr/>
            </p:nvGrpSpPr>
            <p:grpSpPr>
              <a:xfrm>
                <a:off x="1867394" y="4755822"/>
                <a:ext cx="219672" cy="201694"/>
                <a:chOff x="3509323" y="4403575"/>
                <a:chExt cx="326824" cy="300069"/>
              </a:xfrm>
            </p:grpSpPr>
            <p:sp>
              <p:nvSpPr>
                <p:cNvPr id="869" name="타원 868">
                  <a:extLst>
                    <a:ext uri="{FF2B5EF4-FFF2-40B4-BE49-F238E27FC236}">
                      <a16:creationId xmlns:a16="http://schemas.microsoft.com/office/drawing/2014/main" id="{C579B468-97EF-4D7F-A2BC-C0F58B8F3183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타원 869">
                  <a:extLst>
                    <a:ext uri="{FF2B5EF4-FFF2-40B4-BE49-F238E27FC236}">
                      <a16:creationId xmlns:a16="http://schemas.microsoft.com/office/drawing/2014/main" id="{3909E033-8D92-4ABA-8C37-3D0B4EDD730B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1" name="타원 870">
                  <a:extLst>
                    <a:ext uri="{FF2B5EF4-FFF2-40B4-BE49-F238E27FC236}">
                      <a16:creationId xmlns:a16="http://schemas.microsoft.com/office/drawing/2014/main" id="{6CC578E3-BCDA-43A4-AF30-1777419DB15A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타원 871">
                  <a:extLst>
                    <a:ext uri="{FF2B5EF4-FFF2-40B4-BE49-F238E27FC236}">
                      <a16:creationId xmlns:a16="http://schemas.microsoft.com/office/drawing/2014/main" id="{79D48EAD-A1BB-4ACD-8811-D0CDAEB34677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9" name="그룹 768">
                <a:extLst>
                  <a:ext uri="{FF2B5EF4-FFF2-40B4-BE49-F238E27FC236}">
                    <a16:creationId xmlns:a16="http://schemas.microsoft.com/office/drawing/2014/main" id="{3DA123FE-32EB-4F55-A930-56B92D4C02FA}"/>
                  </a:ext>
                </a:extLst>
              </p:cNvPr>
              <p:cNvGrpSpPr/>
              <p:nvPr/>
            </p:nvGrpSpPr>
            <p:grpSpPr>
              <a:xfrm>
                <a:off x="1032961" y="5020328"/>
                <a:ext cx="219672" cy="201694"/>
                <a:chOff x="3509323" y="4403575"/>
                <a:chExt cx="326824" cy="300069"/>
              </a:xfrm>
            </p:grpSpPr>
            <p:sp>
              <p:nvSpPr>
                <p:cNvPr id="865" name="타원 864">
                  <a:extLst>
                    <a:ext uri="{FF2B5EF4-FFF2-40B4-BE49-F238E27FC236}">
                      <a16:creationId xmlns:a16="http://schemas.microsoft.com/office/drawing/2014/main" id="{7CA8F56A-A482-4CD3-97BF-CF3CE3019A2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타원 865">
                  <a:extLst>
                    <a:ext uri="{FF2B5EF4-FFF2-40B4-BE49-F238E27FC236}">
                      <a16:creationId xmlns:a16="http://schemas.microsoft.com/office/drawing/2014/main" id="{0259A530-C29E-454F-8284-931B0BE7ED8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7" name="타원 866">
                  <a:extLst>
                    <a:ext uri="{FF2B5EF4-FFF2-40B4-BE49-F238E27FC236}">
                      <a16:creationId xmlns:a16="http://schemas.microsoft.com/office/drawing/2014/main" id="{22DE9E69-0FC5-4E86-8640-17C91330EBED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8" name="타원 867">
                  <a:extLst>
                    <a:ext uri="{FF2B5EF4-FFF2-40B4-BE49-F238E27FC236}">
                      <a16:creationId xmlns:a16="http://schemas.microsoft.com/office/drawing/2014/main" id="{BE580D32-924F-4D04-A05E-07E00946F54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0" name="그룹 769">
                <a:extLst>
                  <a:ext uri="{FF2B5EF4-FFF2-40B4-BE49-F238E27FC236}">
                    <a16:creationId xmlns:a16="http://schemas.microsoft.com/office/drawing/2014/main" id="{F1073A84-91D6-48E4-812D-A52A6DDC2567}"/>
                  </a:ext>
                </a:extLst>
              </p:cNvPr>
              <p:cNvGrpSpPr/>
              <p:nvPr/>
            </p:nvGrpSpPr>
            <p:grpSpPr>
              <a:xfrm>
                <a:off x="1315448" y="5020328"/>
                <a:ext cx="219672" cy="201694"/>
                <a:chOff x="3509323" y="4403575"/>
                <a:chExt cx="326824" cy="300069"/>
              </a:xfrm>
            </p:grpSpPr>
            <p:sp>
              <p:nvSpPr>
                <p:cNvPr id="861" name="타원 860">
                  <a:extLst>
                    <a:ext uri="{FF2B5EF4-FFF2-40B4-BE49-F238E27FC236}">
                      <a16:creationId xmlns:a16="http://schemas.microsoft.com/office/drawing/2014/main" id="{19DE12A5-9AEA-4C28-BE72-11A65DC7180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타원 861">
                  <a:extLst>
                    <a:ext uri="{FF2B5EF4-FFF2-40B4-BE49-F238E27FC236}">
                      <a16:creationId xmlns:a16="http://schemas.microsoft.com/office/drawing/2014/main" id="{0ECCFE41-003E-4697-A2F4-16216A8B371D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3" name="타원 862">
                  <a:extLst>
                    <a:ext uri="{FF2B5EF4-FFF2-40B4-BE49-F238E27FC236}">
                      <a16:creationId xmlns:a16="http://schemas.microsoft.com/office/drawing/2014/main" id="{8A1B3C1C-026D-48D9-932F-DD3AFC9A26D6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타원 863">
                  <a:extLst>
                    <a:ext uri="{FF2B5EF4-FFF2-40B4-BE49-F238E27FC236}">
                      <a16:creationId xmlns:a16="http://schemas.microsoft.com/office/drawing/2014/main" id="{AC018059-AFB5-471E-B78F-CFF4F126CBE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1" name="그룹 770">
                <a:extLst>
                  <a:ext uri="{FF2B5EF4-FFF2-40B4-BE49-F238E27FC236}">
                    <a16:creationId xmlns:a16="http://schemas.microsoft.com/office/drawing/2014/main" id="{A49FBA32-ABEE-4091-99C2-43195FA80CEF}"/>
                  </a:ext>
                </a:extLst>
              </p:cNvPr>
              <p:cNvGrpSpPr/>
              <p:nvPr/>
            </p:nvGrpSpPr>
            <p:grpSpPr>
              <a:xfrm>
                <a:off x="1584906" y="5020328"/>
                <a:ext cx="219672" cy="201694"/>
                <a:chOff x="3509323" y="4403575"/>
                <a:chExt cx="326824" cy="300069"/>
              </a:xfrm>
            </p:grpSpPr>
            <p:sp>
              <p:nvSpPr>
                <p:cNvPr id="857" name="타원 856">
                  <a:extLst>
                    <a:ext uri="{FF2B5EF4-FFF2-40B4-BE49-F238E27FC236}">
                      <a16:creationId xmlns:a16="http://schemas.microsoft.com/office/drawing/2014/main" id="{FD801524-B825-4DD4-96B3-2F6FCFCFDBAB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8" name="타원 857">
                  <a:extLst>
                    <a:ext uri="{FF2B5EF4-FFF2-40B4-BE49-F238E27FC236}">
                      <a16:creationId xmlns:a16="http://schemas.microsoft.com/office/drawing/2014/main" id="{A6C3DFF2-7B64-49BF-9BF5-108BE4195A84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9" name="타원 858">
                  <a:extLst>
                    <a:ext uri="{FF2B5EF4-FFF2-40B4-BE49-F238E27FC236}">
                      <a16:creationId xmlns:a16="http://schemas.microsoft.com/office/drawing/2014/main" id="{AFD23FD3-849F-498C-BC20-D9B59A9FFB82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0" name="타원 859">
                  <a:extLst>
                    <a:ext uri="{FF2B5EF4-FFF2-40B4-BE49-F238E27FC236}">
                      <a16:creationId xmlns:a16="http://schemas.microsoft.com/office/drawing/2014/main" id="{434EEDA8-36E0-4BB7-A0F8-DE4CE1D1349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2" name="그룹 771">
                <a:extLst>
                  <a:ext uri="{FF2B5EF4-FFF2-40B4-BE49-F238E27FC236}">
                    <a16:creationId xmlns:a16="http://schemas.microsoft.com/office/drawing/2014/main" id="{8BFD84EB-BC12-496F-8581-58778AFA0DDA}"/>
                  </a:ext>
                </a:extLst>
              </p:cNvPr>
              <p:cNvGrpSpPr/>
              <p:nvPr/>
            </p:nvGrpSpPr>
            <p:grpSpPr>
              <a:xfrm>
                <a:off x="1867395" y="5020328"/>
                <a:ext cx="219672" cy="201694"/>
                <a:chOff x="3509323" y="4403575"/>
                <a:chExt cx="326824" cy="300069"/>
              </a:xfrm>
            </p:grpSpPr>
            <p:sp>
              <p:nvSpPr>
                <p:cNvPr id="853" name="타원 852">
                  <a:extLst>
                    <a:ext uri="{FF2B5EF4-FFF2-40B4-BE49-F238E27FC236}">
                      <a16:creationId xmlns:a16="http://schemas.microsoft.com/office/drawing/2014/main" id="{34E8D71B-227A-48C9-A1C7-02255722EEC3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4" name="타원 853">
                  <a:extLst>
                    <a:ext uri="{FF2B5EF4-FFF2-40B4-BE49-F238E27FC236}">
                      <a16:creationId xmlns:a16="http://schemas.microsoft.com/office/drawing/2014/main" id="{28219662-3B3A-4E77-9BB2-2256C8DB84F4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5" name="타원 854">
                  <a:extLst>
                    <a:ext uri="{FF2B5EF4-FFF2-40B4-BE49-F238E27FC236}">
                      <a16:creationId xmlns:a16="http://schemas.microsoft.com/office/drawing/2014/main" id="{86A6E05C-1580-46C5-ABC5-201A6EBA5F36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6" name="타원 855">
                  <a:extLst>
                    <a:ext uri="{FF2B5EF4-FFF2-40B4-BE49-F238E27FC236}">
                      <a16:creationId xmlns:a16="http://schemas.microsoft.com/office/drawing/2014/main" id="{C554638D-F569-4A42-8AEE-3ABF34499447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3" name="그룹 772">
                <a:extLst>
                  <a:ext uri="{FF2B5EF4-FFF2-40B4-BE49-F238E27FC236}">
                    <a16:creationId xmlns:a16="http://schemas.microsoft.com/office/drawing/2014/main" id="{4C381972-16F9-4DE6-AD26-5F0A61DDBEE9}"/>
                  </a:ext>
                </a:extLst>
              </p:cNvPr>
              <p:cNvGrpSpPr/>
              <p:nvPr/>
            </p:nvGrpSpPr>
            <p:grpSpPr>
              <a:xfrm>
                <a:off x="1032961" y="5278529"/>
                <a:ext cx="219672" cy="201694"/>
                <a:chOff x="3509323" y="4403575"/>
                <a:chExt cx="326824" cy="300069"/>
              </a:xfrm>
            </p:grpSpPr>
            <p:sp>
              <p:nvSpPr>
                <p:cNvPr id="849" name="타원 848">
                  <a:extLst>
                    <a:ext uri="{FF2B5EF4-FFF2-40B4-BE49-F238E27FC236}">
                      <a16:creationId xmlns:a16="http://schemas.microsoft.com/office/drawing/2014/main" id="{B22172D2-A33B-4826-A139-523C3A230A23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0" name="타원 849">
                  <a:extLst>
                    <a:ext uri="{FF2B5EF4-FFF2-40B4-BE49-F238E27FC236}">
                      <a16:creationId xmlns:a16="http://schemas.microsoft.com/office/drawing/2014/main" id="{8FFE90BA-9293-4375-97E7-3C59E96D7D87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1" name="타원 850">
                  <a:extLst>
                    <a:ext uri="{FF2B5EF4-FFF2-40B4-BE49-F238E27FC236}">
                      <a16:creationId xmlns:a16="http://schemas.microsoft.com/office/drawing/2014/main" id="{C3126103-1F58-4BAC-B505-C504771F3D6E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2" name="타원 851">
                  <a:extLst>
                    <a:ext uri="{FF2B5EF4-FFF2-40B4-BE49-F238E27FC236}">
                      <a16:creationId xmlns:a16="http://schemas.microsoft.com/office/drawing/2014/main" id="{6D9161D1-17FB-485B-82E8-E56D2F3441E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4" name="그룹 773">
                <a:extLst>
                  <a:ext uri="{FF2B5EF4-FFF2-40B4-BE49-F238E27FC236}">
                    <a16:creationId xmlns:a16="http://schemas.microsoft.com/office/drawing/2014/main" id="{B490D195-C8E2-491B-822E-7853949E6712}"/>
                  </a:ext>
                </a:extLst>
              </p:cNvPr>
              <p:cNvGrpSpPr/>
              <p:nvPr/>
            </p:nvGrpSpPr>
            <p:grpSpPr>
              <a:xfrm>
                <a:off x="1315449" y="5278529"/>
                <a:ext cx="219672" cy="201694"/>
                <a:chOff x="3509323" y="4403575"/>
                <a:chExt cx="326824" cy="300069"/>
              </a:xfrm>
            </p:grpSpPr>
            <p:sp>
              <p:nvSpPr>
                <p:cNvPr id="845" name="타원 844">
                  <a:extLst>
                    <a:ext uri="{FF2B5EF4-FFF2-40B4-BE49-F238E27FC236}">
                      <a16:creationId xmlns:a16="http://schemas.microsoft.com/office/drawing/2014/main" id="{17FCAA81-C62F-4FB9-B557-34CD3D90B76D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6" name="타원 845">
                  <a:extLst>
                    <a:ext uri="{FF2B5EF4-FFF2-40B4-BE49-F238E27FC236}">
                      <a16:creationId xmlns:a16="http://schemas.microsoft.com/office/drawing/2014/main" id="{8D1277FF-DE50-4585-B42B-C5AA6756D662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7" name="타원 846">
                  <a:extLst>
                    <a:ext uri="{FF2B5EF4-FFF2-40B4-BE49-F238E27FC236}">
                      <a16:creationId xmlns:a16="http://schemas.microsoft.com/office/drawing/2014/main" id="{682A9E4C-F06B-4127-82A8-021F02D507F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8" name="타원 847">
                  <a:extLst>
                    <a:ext uri="{FF2B5EF4-FFF2-40B4-BE49-F238E27FC236}">
                      <a16:creationId xmlns:a16="http://schemas.microsoft.com/office/drawing/2014/main" id="{1BEEEFD4-B522-4F9A-9B5A-DDC22E3AB99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5" name="그룹 774">
                <a:extLst>
                  <a:ext uri="{FF2B5EF4-FFF2-40B4-BE49-F238E27FC236}">
                    <a16:creationId xmlns:a16="http://schemas.microsoft.com/office/drawing/2014/main" id="{0DF87F7E-D670-42B3-A40F-183836DC4FF2}"/>
                  </a:ext>
                </a:extLst>
              </p:cNvPr>
              <p:cNvGrpSpPr/>
              <p:nvPr/>
            </p:nvGrpSpPr>
            <p:grpSpPr>
              <a:xfrm>
                <a:off x="1584907" y="5278529"/>
                <a:ext cx="219672" cy="201694"/>
                <a:chOff x="3509323" y="4403575"/>
                <a:chExt cx="326824" cy="300069"/>
              </a:xfrm>
            </p:grpSpPr>
            <p:sp>
              <p:nvSpPr>
                <p:cNvPr id="841" name="타원 840">
                  <a:extLst>
                    <a:ext uri="{FF2B5EF4-FFF2-40B4-BE49-F238E27FC236}">
                      <a16:creationId xmlns:a16="http://schemas.microsoft.com/office/drawing/2014/main" id="{0BAD7997-DA72-4329-80A8-25C0BA061DA1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2" name="타원 841">
                  <a:extLst>
                    <a:ext uri="{FF2B5EF4-FFF2-40B4-BE49-F238E27FC236}">
                      <a16:creationId xmlns:a16="http://schemas.microsoft.com/office/drawing/2014/main" id="{97BE8F88-DD32-4E3B-B26D-B5123DB3975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3" name="타원 842">
                  <a:extLst>
                    <a:ext uri="{FF2B5EF4-FFF2-40B4-BE49-F238E27FC236}">
                      <a16:creationId xmlns:a16="http://schemas.microsoft.com/office/drawing/2014/main" id="{7CB86374-283D-4E0E-A39F-D6136656DDF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4" name="타원 843">
                  <a:extLst>
                    <a:ext uri="{FF2B5EF4-FFF2-40B4-BE49-F238E27FC236}">
                      <a16:creationId xmlns:a16="http://schemas.microsoft.com/office/drawing/2014/main" id="{8E4EFAED-A10E-42FF-A0A5-5C66A2F489D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6" name="그룹 775">
                <a:extLst>
                  <a:ext uri="{FF2B5EF4-FFF2-40B4-BE49-F238E27FC236}">
                    <a16:creationId xmlns:a16="http://schemas.microsoft.com/office/drawing/2014/main" id="{89601D8D-FCB7-4332-8EE9-325CD3363021}"/>
                  </a:ext>
                </a:extLst>
              </p:cNvPr>
              <p:cNvGrpSpPr/>
              <p:nvPr/>
            </p:nvGrpSpPr>
            <p:grpSpPr>
              <a:xfrm>
                <a:off x="1867395" y="5278529"/>
                <a:ext cx="219672" cy="201694"/>
                <a:chOff x="3509323" y="4403575"/>
                <a:chExt cx="326824" cy="300069"/>
              </a:xfrm>
            </p:grpSpPr>
            <p:sp>
              <p:nvSpPr>
                <p:cNvPr id="837" name="타원 836">
                  <a:extLst>
                    <a:ext uri="{FF2B5EF4-FFF2-40B4-BE49-F238E27FC236}">
                      <a16:creationId xmlns:a16="http://schemas.microsoft.com/office/drawing/2014/main" id="{9E1C8224-0F0D-4891-A320-6CF06BADB0A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8" name="타원 837">
                  <a:extLst>
                    <a:ext uri="{FF2B5EF4-FFF2-40B4-BE49-F238E27FC236}">
                      <a16:creationId xmlns:a16="http://schemas.microsoft.com/office/drawing/2014/main" id="{691D5F72-DC63-4A8F-B4D8-220222234DF2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9" name="타원 838">
                  <a:extLst>
                    <a:ext uri="{FF2B5EF4-FFF2-40B4-BE49-F238E27FC236}">
                      <a16:creationId xmlns:a16="http://schemas.microsoft.com/office/drawing/2014/main" id="{35A4F4F4-F812-49CF-8EC9-2E86A86FEBA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0" name="타원 839">
                  <a:extLst>
                    <a:ext uri="{FF2B5EF4-FFF2-40B4-BE49-F238E27FC236}">
                      <a16:creationId xmlns:a16="http://schemas.microsoft.com/office/drawing/2014/main" id="{19C56600-AB76-4A95-9FEC-67787A6A607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7" name="그룹 776">
                <a:extLst>
                  <a:ext uri="{FF2B5EF4-FFF2-40B4-BE49-F238E27FC236}">
                    <a16:creationId xmlns:a16="http://schemas.microsoft.com/office/drawing/2014/main" id="{49833EC1-FD67-4230-A802-D28514C1DC19}"/>
                  </a:ext>
                </a:extLst>
              </p:cNvPr>
              <p:cNvGrpSpPr/>
              <p:nvPr/>
            </p:nvGrpSpPr>
            <p:grpSpPr>
              <a:xfrm>
                <a:off x="1032962" y="5531511"/>
                <a:ext cx="219672" cy="201694"/>
                <a:chOff x="3509323" y="4403575"/>
                <a:chExt cx="326824" cy="300069"/>
              </a:xfrm>
            </p:grpSpPr>
            <p:sp>
              <p:nvSpPr>
                <p:cNvPr id="833" name="타원 832">
                  <a:extLst>
                    <a:ext uri="{FF2B5EF4-FFF2-40B4-BE49-F238E27FC236}">
                      <a16:creationId xmlns:a16="http://schemas.microsoft.com/office/drawing/2014/main" id="{BB1C6C0E-AB60-483C-AFD5-19F4C408BD3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4" name="타원 833">
                  <a:extLst>
                    <a:ext uri="{FF2B5EF4-FFF2-40B4-BE49-F238E27FC236}">
                      <a16:creationId xmlns:a16="http://schemas.microsoft.com/office/drawing/2014/main" id="{7F4BC0B6-560B-4913-80CB-6D67AF04395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5" name="타원 834">
                  <a:extLst>
                    <a:ext uri="{FF2B5EF4-FFF2-40B4-BE49-F238E27FC236}">
                      <a16:creationId xmlns:a16="http://schemas.microsoft.com/office/drawing/2014/main" id="{3F3C9BEC-9516-49B7-889D-2080C34FC325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6" name="타원 835">
                  <a:extLst>
                    <a:ext uri="{FF2B5EF4-FFF2-40B4-BE49-F238E27FC236}">
                      <a16:creationId xmlns:a16="http://schemas.microsoft.com/office/drawing/2014/main" id="{320D1B7B-BCF7-464B-A181-7FE31D44ED37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8" name="그룹 777">
                <a:extLst>
                  <a:ext uri="{FF2B5EF4-FFF2-40B4-BE49-F238E27FC236}">
                    <a16:creationId xmlns:a16="http://schemas.microsoft.com/office/drawing/2014/main" id="{4ADAFFF1-4F58-4AE0-9BF7-E953CAB64A0E}"/>
                  </a:ext>
                </a:extLst>
              </p:cNvPr>
              <p:cNvGrpSpPr/>
              <p:nvPr/>
            </p:nvGrpSpPr>
            <p:grpSpPr>
              <a:xfrm>
                <a:off x="1315449" y="5531511"/>
                <a:ext cx="219672" cy="201694"/>
                <a:chOff x="3509323" y="4403575"/>
                <a:chExt cx="326824" cy="300069"/>
              </a:xfrm>
            </p:grpSpPr>
            <p:sp>
              <p:nvSpPr>
                <p:cNvPr id="829" name="타원 828">
                  <a:extLst>
                    <a:ext uri="{FF2B5EF4-FFF2-40B4-BE49-F238E27FC236}">
                      <a16:creationId xmlns:a16="http://schemas.microsoft.com/office/drawing/2014/main" id="{26188A68-DD40-40AC-8C48-BBD27039451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0" name="타원 829">
                  <a:extLst>
                    <a:ext uri="{FF2B5EF4-FFF2-40B4-BE49-F238E27FC236}">
                      <a16:creationId xmlns:a16="http://schemas.microsoft.com/office/drawing/2014/main" id="{0A732D62-4EDE-4E7D-A342-084B0F7DC62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1" name="타원 830">
                  <a:extLst>
                    <a:ext uri="{FF2B5EF4-FFF2-40B4-BE49-F238E27FC236}">
                      <a16:creationId xmlns:a16="http://schemas.microsoft.com/office/drawing/2014/main" id="{FBF6A7B4-712E-4191-AC5B-C96F1FC90C75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2" name="타원 831">
                  <a:extLst>
                    <a:ext uri="{FF2B5EF4-FFF2-40B4-BE49-F238E27FC236}">
                      <a16:creationId xmlns:a16="http://schemas.microsoft.com/office/drawing/2014/main" id="{2FB0900B-7A51-40A2-9679-E46D05797F8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9" name="그룹 778">
                <a:extLst>
                  <a:ext uri="{FF2B5EF4-FFF2-40B4-BE49-F238E27FC236}">
                    <a16:creationId xmlns:a16="http://schemas.microsoft.com/office/drawing/2014/main" id="{7AE3872C-EC0E-4396-82A5-F4E6638B0144}"/>
                  </a:ext>
                </a:extLst>
              </p:cNvPr>
              <p:cNvGrpSpPr/>
              <p:nvPr/>
            </p:nvGrpSpPr>
            <p:grpSpPr>
              <a:xfrm>
                <a:off x="1584907" y="5531511"/>
                <a:ext cx="219672" cy="201694"/>
                <a:chOff x="3509323" y="4403575"/>
                <a:chExt cx="326824" cy="300069"/>
              </a:xfrm>
            </p:grpSpPr>
            <p:sp>
              <p:nvSpPr>
                <p:cNvPr id="825" name="타원 824">
                  <a:extLst>
                    <a:ext uri="{FF2B5EF4-FFF2-40B4-BE49-F238E27FC236}">
                      <a16:creationId xmlns:a16="http://schemas.microsoft.com/office/drawing/2014/main" id="{936918F2-D6A9-46F2-BE19-1F675C1CCA1C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6" name="타원 825">
                  <a:extLst>
                    <a:ext uri="{FF2B5EF4-FFF2-40B4-BE49-F238E27FC236}">
                      <a16:creationId xmlns:a16="http://schemas.microsoft.com/office/drawing/2014/main" id="{D816856E-2313-4883-9EE6-0E1FC931587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7" name="타원 826">
                  <a:extLst>
                    <a:ext uri="{FF2B5EF4-FFF2-40B4-BE49-F238E27FC236}">
                      <a16:creationId xmlns:a16="http://schemas.microsoft.com/office/drawing/2014/main" id="{3F50D41F-5F0D-4BA4-BD78-6DD0130DCFFA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8" name="타원 827">
                  <a:extLst>
                    <a:ext uri="{FF2B5EF4-FFF2-40B4-BE49-F238E27FC236}">
                      <a16:creationId xmlns:a16="http://schemas.microsoft.com/office/drawing/2014/main" id="{03B4B259-7129-4363-A1A0-31636787380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0" name="그룹 779">
                <a:extLst>
                  <a:ext uri="{FF2B5EF4-FFF2-40B4-BE49-F238E27FC236}">
                    <a16:creationId xmlns:a16="http://schemas.microsoft.com/office/drawing/2014/main" id="{6FC466E4-E83D-4CF4-BD0B-0E251C494420}"/>
                  </a:ext>
                </a:extLst>
              </p:cNvPr>
              <p:cNvGrpSpPr/>
              <p:nvPr/>
            </p:nvGrpSpPr>
            <p:grpSpPr>
              <a:xfrm>
                <a:off x="1867395" y="5531512"/>
                <a:ext cx="219672" cy="201694"/>
                <a:chOff x="3509323" y="4403575"/>
                <a:chExt cx="326824" cy="300069"/>
              </a:xfrm>
            </p:grpSpPr>
            <p:sp>
              <p:nvSpPr>
                <p:cNvPr id="821" name="타원 820">
                  <a:extLst>
                    <a:ext uri="{FF2B5EF4-FFF2-40B4-BE49-F238E27FC236}">
                      <a16:creationId xmlns:a16="http://schemas.microsoft.com/office/drawing/2014/main" id="{806D5F27-5EE4-4204-BA96-18EE8F021C2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2" name="타원 821">
                  <a:extLst>
                    <a:ext uri="{FF2B5EF4-FFF2-40B4-BE49-F238E27FC236}">
                      <a16:creationId xmlns:a16="http://schemas.microsoft.com/office/drawing/2014/main" id="{DED60E59-4C37-4D0D-874D-E1AA409CBADD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3" name="타원 822">
                  <a:extLst>
                    <a:ext uri="{FF2B5EF4-FFF2-40B4-BE49-F238E27FC236}">
                      <a16:creationId xmlns:a16="http://schemas.microsoft.com/office/drawing/2014/main" id="{D98B3BA9-2DED-4146-87E2-8A9E8EA9A01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4" name="타원 823">
                  <a:extLst>
                    <a:ext uri="{FF2B5EF4-FFF2-40B4-BE49-F238E27FC236}">
                      <a16:creationId xmlns:a16="http://schemas.microsoft.com/office/drawing/2014/main" id="{867829A5-C9B0-444C-A8E3-1CAD2443C7F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1" name="그룹 780">
                <a:extLst>
                  <a:ext uri="{FF2B5EF4-FFF2-40B4-BE49-F238E27FC236}">
                    <a16:creationId xmlns:a16="http://schemas.microsoft.com/office/drawing/2014/main" id="{780016F8-3B3E-4D68-AAFF-14601332C8C1}"/>
                  </a:ext>
                </a:extLst>
              </p:cNvPr>
              <p:cNvGrpSpPr/>
              <p:nvPr/>
            </p:nvGrpSpPr>
            <p:grpSpPr>
              <a:xfrm>
                <a:off x="2152044" y="4755823"/>
                <a:ext cx="219672" cy="201694"/>
                <a:chOff x="3509323" y="4403575"/>
                <a:chExt cx="326824" cy="300069"/>
              </a:xfrm>
            </p:grpSpPr>
            <p:sp>
              <p:nvSpPr>
                <p:cNvPr id="817" name="타원 816">
                  <a:extLst>
                    <a:ext uri="{FF2B5EF4-FFF2-40B4-BE49-F238E27FC236}">
                      <a16:creationId xmlns:a16="http://schemas.microsoft.com/office/drawing/2014/main" id="{F9854DC7-777A-4FBC-A0DD-D1C10A0A829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8" name="타원 817">
                  <a:extLst>
                    <a:ext uri="{FF2B5EF4-FFF2-40B4-BE49-F238E27FC236}">
                      <a16:creationId xmlns:a16="http://schemas.microsoft.com/office/drawing/2014/main" id="{994F4244-6B11-4B72-BB0B-F6D744A9EFC0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9" name="타원 818">
                  <a:extLst>
                    <a:ext uri="{FF2B5EF4-FFF2-40B4-BE49-F238E27FC236}">
                      <a16:creationId xmlns:a16="http://schemas.microsoft.com/office/drawing/2014/main" id="{4534F293-B1A0-4E8B-987A-7E30FC8F7920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0" name="타원 819">
                  <a:extLst>
                    <a:ext uri="{FF2B5EF4-FFF2-40B4-BE49-F238E27FC236}">
                      <a16:creationId xmlns:a16="http://schemas.microsoft.com/office/drawing/2014/main" id="{3EA27A1A-2918-4732-9433-BE1D42A3565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2" name="그룹 781">
                <a:extLst>
                  <a:ext uri="{FF2B5EF4-FFF2-40B4-BE49-F238E27FC236}">
                    <a16:creationId xmlns:a16="http://schemas.microsoft.com/office/drawing/2014/main" id="{2A725992-2833-44C7-B98E-3087DD83ABE8}"/>
                  </a:ext>
                </a:extLst>
              </p:cNvPr>
              <p:cNvGrpSpPr/>
              <p:nvPr/>
            </p:nvGrpSpPr>
            <p:grpSpPr>
              <a:xfrm>
                <a:off x="2152044" y="5020330"/>
                <a:ext cx="219672" cy="201694"/>
                <a:chOff x="3509323" y="4403575"/>
                <a:chExt cx="326824" cy="300069"/>
              </a:xfrm>
            </p:grpSpPr>
            <p:sp>
              <p:nvSpPr>
                <p:cNvPr id="813" name="타원 812">
                  <a:extLst>
                    <a:ext uri="{FF2B5EF4-FFF2-40B4-BE49-F238E27FC236}">
                      <a16:creationId xmlns:a16="http://schemas.microsoft.com/office/drawing/2014/main" id="{B53D7652-1F56-47DA-9E6E-8D8690916C13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4" name="타원 813">
                  <a:extLst>
                    <a:ext uri="{FF2B5EF4-FFF2-40B4-BE49-F238E27FC236}">
                      <a16:creationId xmlns:a16="http://schemas.microsoft.com/office/drawing/2014/main" id="{9D077C8A-4224-4A78-970C-C7894F7A107D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5" name="타원 814">
                  <a:extLst>
                    <a:ext uri="{FF2B5EF4-FFF2-40B4-BE49-F238E27FC236}">
                      <a16:creationId xmlns:a16="http://schemas.microsoft.com/office/drawing/2014/main" id="{68C1FBBD-A2F7-4271-BA93-CF7487CEE86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6" name="타원 815">
                  <a:extLst>
                    <a:ext uri="{FF2B5EF4-FFF2-40B4-BE49-F238E27FC236}">
                      <a16:creationId xmlns:a16="http://schemas.microsoft.com/office/drawing/2014/main" id="{395EBF73-922A-4915-8CA8-7869B7D093C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3" name="그룹 782">
                <a:extLst>
                  <a:ext uri="{FF2B5EF4-FFF2-40B4-BE49-F238E27FC236}">
                    <a16:creationId xmlns:a16="http://schemas.microsoft.com/office/drawing/2014/main" id="{B1CDF123-3D51-4A55-B278-A464AE244522}"/>
                  </a:ext>
                </a:extLst>
              </p:cNvPr>
              <p:cNvGrpSpPr/>
              <p:nvPr/>
            </p:nvGrpSpPr>
            <p:grpSpPr>
              <a:xfrm>
                <a:off x="2152044" y="5278530"/>
                <a:ext cx="219672" cy="201694"/>
                <a:chOff x="3509323" y="4403575"/>
                <a:chExt cx="326824" cy="300069"/>
              </a:xfrm>
            </p:grpSpPr>
            <p:sp>
              <p:nvSpPr>
                <p:cNvPr id="809" name="타원 808">
                  <a:extLst>
                    <a:ext uri="{FF2B5EF4-FFF2-40B4-BE49-F238E27FC236}">
                      <a16:creationId xmlns:a16="http://schemas.microsoft.com/office/drawing/2014/main" id="{CF532243-203C-426C-8382-96714AB5FC4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0" name="타원 809">
                  <a:extLst>
                    <a:ext uri="{FF2B5EF4-FFF2-40B4-BE49-F238E27FC236}">
                      <a16:creationId xmlns:a16="http://schemas.microsoft.com/office/drawing/2014/main" id="{AB9408E7-C7A0-4A31-B0C0-0204EC453916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1" name="타원 810">
                  <a:extLst>
                    <a:ext uri="{FF2B5EF4-FFF2-40B4-BE49-F238E27FC236}">
                      <a16:creationId xmlns:a16="http://schemas.microsoft.com/office/drawing/2014/main" id="{BBFB3C55-5AEB-4991-AC96-AF520EFE0F5E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2" name="타원 811">
                  <a:extLst>
                    <a:ext uri="{FF2B5EF4-FFF2-40B4-BE49-F238E27FC236}">
                      <a16:creationId xmlns:a16="http://schemas.microsoft.com/office/drawing/2014/main" id="{0AE14D82-686E-44F9-AFAB-4A951F8F545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4" name="그룹 783">
                <a:extLst>
                  <a:ext uri="{FF2B5EF4-FFF2-40B4-BE49-F238E27FC236}">
                    <a16:creationId xmlns:a16="http://schemas.microsoft.com/office/drawing/2014/main" id="{9B3DD3B3-3588-4B90-B96A-09E8262337F0}"/>
                  </a:ext>
                </a:extLst>
              </p:cNvPr>
              <p:cNvGrpSpPr/>
              <p:nvPr/>
            </p:nvGrpSpPr>
            <p:grpSpPr>
              <a:xfrm>
                <a:off x="2152044" y="5531511"/>
                <a:ext cx="219672" cy="201694"/>
                <a:chOff x="3509323" y="4403575"/>
                <a:chExt cx="326824" cy="300069"/>
              </a:xfrm>
            </p:grpSpPr>
            <p:sp>
              <p:nvSpPr>
                <p:cNvPr id="805" name="타원 804">
                  <a:extLst>
                    <a:ext uri="{FF2B5EF4-FFF2-40B4-BE49-F238E27FC236}">
                      <a16:creationId xmlns:a16="http://schemas.microsoft.com/office/drawing/2014/main" id="{C7EC0785-4C4F-4BF5-BB35-BB325DEBBF5C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6" name="타원 805">
                  <a:extLst>
                    <a:ext uri="{FF2B5EF4-FFF2-40B4-BE49-F238E27FC236}">
                      <a16:creationId xmlns:a16="http://schemas.microsoft.com/office/drawing/2014/main" id="{19C3DD8E-4C6A-43E4-8187-69A0AA472920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7" name="타원 806">
                  <a:extLst>
                    <a:ext uri="{FF2B5EF4-FFF2-40B4-BE49-F238E27FC236}">
                      <a16:creationId xmlns:a16="http://schemas.microsoft.com/office/drawing/2014/main" id="{A926137A-62E0-49EE-AF75-734AA15AEFD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8" name="타원 807">
                  <a:extLst>
                    <a:ext uri="{FF2B5EF4-FFF2-40B4-BE49-F238E27FC236}">
                      <a16:creationId xmlns:a16="http://schemas.microsoft.com/office/drawing/2014/main" id="{E359DE88-658E-484F-922E-FBF04738D08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5" name="그룹 784">
                <a:extLst>
                  <a:ext uri="{FF2B5EF4-FFF2-40B4-BE49-F238E27FC236}">
                    <a16:creationId xmlns:a16="http://schemas.microsoft.com/office/drawing/2014/main" id="{24B7CC1A-A764-44BC-9CC7-119FCF42A72C}"/>
                  </a:ext>
                </a:extLst>
              </p:cNvPr>
              <p:cNvGrpSpPr/>
              <p:nvPr/>
            </p:nvGrpSpPr>
            <p:grpSpPr>
              <a:xfrm>
                <a:off x="2430411" y="4755822"/>
                <a:ext cx="219672" cy="201694"/>
                <a:chOff x="3509323" y="4403575"/>
                <a:chExt cx="326824" cy="300069"/>
              </a:xfrm>
            </p:grpSpPr>
            <p:sp>
              <p:nvSpPr>
                <p:cNvPr id="801" name="타원 800">
                  <a:extLst>
                    <a:ext uri="{FF2B5EF4-FFF2-40B4-BE49-F238E27FC236}">
                      <a16:creationId xmlns:a16="http://schemas.microsoft.com/office/drawing/2014/main" id="{4612E07D-C533-4A9B-B0C5-7B92E8DAC38C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2" name="타원 801">
                  <a:extLst>
                    <a:ext uri="{FF2B5EF4-FFF2-40B4-BE49-F238E27FC236}">
                      <a16:creationId xmlns:a16="http://schemas.microsoft.com/office/drawing/2014/main" id="{9FD48184-AFF7-4052-804B-4BD9F3EC68F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3" name="타원 802">
                  <a:extLst>
                    <a:ext uri="{FF2B5EF4-FFF2-40B4-BE49-F238E27FC236}">
                      <a16:creationId xmlns:a16="http://schemas.microsoft.com/office/drawing/2014/main" id="{F907F09A-1F0F-4426-9B3C-6C99887F72E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4" name="타원 803">
                  <a:extLst>
                    <a:ext uri="{FF2B5EF4-FFF2-40B4-BE49-F238E27FC236}">
                      <a16:creationId xmlns:a16="http://schemas.microsoft.com/office/drawing/2014/main" id="{D2C3EE7B-E44A-4984-8431-9F1E1D8C18B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6" name="그룹 785">
                <a:extLst>
                  <a:ext uri="{FF2B5EF4-FFF2-40B4-BE49-F238E27FC236}">
                    <a16:creationId xmlns:a16="http://schemas.microsoft.com/office/drawing/2014/main" id="{A6C62B93-209F-4ACE-B004-33906AAEC9D2}"/>
                  </a:ext>
                </a:extLst>
              </p:cNvPr>
              <p:cNvGrpSpPr/>
              <p:nvPr/>
            </p:nvGrpSpPr>
            <p:grpSpPr>
              <a:xfrm>
                <a:off x="2430406" y="5020328"/>
                <a:ext cx="219672" cy="201694"/>
                <a:chOff x="3509323" y="4403575"/>
                <a:chExt cx="326824" cy="300069"/>
              </a:xfrm>
            </p:grpSpPr>
            <p:sp>
              <p:nvSpPr>
                <p:cNvPr id="797" name="타원 796">
                  <a:extLst>
                    <a:ext uri="{FF2B5EF4-FFF2-40B4-BE49-F238E27FC236}">
                      <a16:creationId xmlns:a16="http://schemas.microsoft.com/office/drawing/2014/main" id="{5BFEBEB4-9C1D-4E2A-8A4B-B8ECB31E50A1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8" name="타원 797">
                  <a:extLst>
                    <a:ext uri="{FF2B5EF4-FFF2-40B4-BE49-F238E27FC236}">
                      <a16:creationId xmlns:a16="http://schemas.microsoft.com/office/drawing/2014/main" id="{66AA58C3-B3CA-44ED-9662-7904977BD379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9" name="타원 798">
                  <a:extLst>
                    <a:ext uri="{FF2B5EF4-FFF2-40B4-BE49-F238E27FC236}">
                      <a16:creationId xmlns:a16="http://schemas.microsoft.com/office/drawing/2014/main" id="{FA14DEF7-F2CA-4410-9313-F3AE62DE9E19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0" name="타원 799">
                  <a:extLst>
                    <a:ext uri="{FF2B5EF4-FFF2-40B4-BE49-F238E27FC236}">
                      <a16:creationId xmlns:a16="http://schemas.microsoft.com/office/drawing/2014/main" id="{C2BC9A2A-75A1-496E-9C1A-520251F6915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7" name="그룹 786">
                <a:extLst>
                  <a:ext uri="{FF2B5EF4-FFF2-40B4-BE49-F238E27FC236}">
                    <a16:creationId xmlns:a16="http://schemas.microsoft.com/office/drawing/2014/main" id="{C7B54BFB-5565-435F-823F-1AD1F3953886}"/>
                  </a:ext>
                </a:extLst>
              </p:cNvPr>
              <p:cNvGrpSpPr/>
              <p:nvPr/>
            </p:nvGrpSpPr>
            <p:grpSpPr>
              <a:xfrm>
                <a:off x="2430410" y="5278528"/>
                <a:ext cx="219672" cy="201694"/>
                <a:chOff x="3509323" y="4403575"/>
                <a:chExt cx="326824" cy="300069"/>
              </a:xfrm>
            </p:grpSpPr>
            <p:sp>
              <p:nvSpPr>
                <p:cNvPr id="793" name="타원 792">
                  <a:extLst>
                    <a:ext uri="{FF2B5EF4-FFF2-40B4-BE49-F238E27FC236}">
                      <a16:creationId xmlns:a16="http://schemas.microsoft.com/office/drawing/2014/main" id="{ABE4B7D3-8939-4E99-8484-0E9716B4916E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4" name="타원 793">
                  <a:extLst>
                    <a:ext uri="{FF2B5EF4-FFF2-40B4-BE49-F238E27FC236}">
                      <a16:creationId xmlns:a16="http://schemas.microsoft.com/office/drawing/2014/main" id="{0EFAB792-8470-40AF-84B6-573FD955C8A4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5" name="타원 794">
                  <a:extLst>
                    <a:ext uri="{FF2B5EF4-FFF2-40B4-BE49-F238E27FC236}">
                      <a16:creationId xmlns:a16="http://schemas.microsoft.com/office/drawing/2014/main" id="{EF13E484-F8DF-4B15-B62A-0BDACC687C86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6" name="타원 795">
                  <a:extLst>
                    <a:ext uri="{FF2B5EF4-FFF2-40B4-BE49-F238E27FC236}">
                      <a16:creationId xmlns:a16="http://schemas.microsoft.com/office/drawing/2014/main" id="{A7D5F4BD-66B0-4F4C-B24F-74F671885F5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8" name="그룹 787">
                <a:extLst>
                  <a:ext uri="{FF2B5EF4-FFF2-40B4-BE49-F238E27FC236}">
                    <a16:creationId xmlns:a16="http://schemas.microsoft.com/office/drawing/2014/main" id="{EEE0ED23-9AA6-40FB-9475-58330F4E703D}"/>
                  </a:ext>
                </a:extLst>
              </p:cNvPr>
              <p:cNvGrpSpPr/>
              <p:nvPr/>
            </p:nvGrpSpPr>
            <p:grpSpPr>
              <a:xfrm>
                <a:off x="2430415" y="5531504"/>
                <a:ext cx="219672" cy="201694"/>
                <a:chOff x="3509323" y="4403575"/>
                <a:chExt cx="326824" cy="300069"/>
              </a:xfrm>
            </p:grpSpPr>
            <p:sp>
              <p:nvSpPr>
                <p:cNvPr id="789" name="타원 788">
                  <a:extLst>
                    <a:ext uri="{FF2B5EF4-FFF2-40B4-BE49-F238E27FC236}">
                      <a16:creationId xmlns:a16="http://schemas.microsoft.com/office/drawing/2014/main" id="{04788C0E-8C72-41E9-8A17-58C3BA9E25E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0" name="타원 789">
                  <a:extLst>
                    <a:ext uri="{FF2B5EF4-FFF2-40B4-BE49-F238E27FC236}">
                      <a16:creationId xmlns:a16="http://schemas.microsoft.com/office/drawing/2014/main" id="{62D73D53-6722-4E71-9914-8A623494813C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1" name="타원 790">
                  <a:extLst>
                    <a:ext uri="{FF2B5EF4-FFF2-40B4-BE49-F238E27FC236}">
                      <a16:creationId xmlns:a16="http://schemas.microsoft.com/office/drawing/2014/main" id="{B9E32931-A493-4B89-A52B-750094FEFBDF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2" name="타원 791">
                  <a:extLst>
                    <a:ext uri="{FF2B5EF4-FFF2-40B4-BE49-F238E27FC236}">
                      <a16:creationId xmlns:a16="http://schemas.microsoft.com/office/drawing/2014/main" id="{ACC4D81B-8BDD-4038-9C58-187DFE13A51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728DC26-6163-479C-9483-FC2C82D1CF8D}"/>
              </a:ext>
            </a:extLst>
          </p:cNvPr>
          <p:cNvCxnSpPr>
            <a:cxnSpLocks/>
            <a:endCxn id="761" idx="2"/>
          </p:cNvCxnSpPr>
          <p:nvPr/>
        </p:nvCxnSpPr>
        <p:spPr>
          <a:xfrm flipV="1">
            <a:off x="2085011" y="5177770"/>
            <a:ext cx="1608551" cy="632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직선 연결선 884">
            <a:extLst>
              <a:ext uri="{FF2B5EF4-FFF2-40B4-BE49-F238E27FC236}">
                <a16:creationId xmlns:a16="http://schemas.microsoft.com/office/drawing/2014/main" id="{C4D883E6-D6EA-44DD-B8F8-E36368D3E13C}"/>
              </a:ext>
            </a:extLst>
          </p:cNvPr>
          <p:cNvCxnSpPr>
            <a:cxnSpLocks/>
            <a:endCxn id="761" idx="2"/>
          </p:cNvCxnSpPr>
          <p:nvPr/>
        </p:nvCxnSpPr>
        <p:spPr>
          <a:xfrm>
            <a:off x="2067208" y="4639005"/>
            <a:ext cx="1626354" cy="53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9CB08DA-11D9-42C4-9BA8-F041DC00D58D}"/>
              </a:ext>
            </a:extLst>
          </p:cNvPr>
          <p:cNvCxnSpPr/>
          <p:nvPr/>
        </p:nvCxnSpPr>
        <p:spPr>
          <a:xfrm flipV="1">
            <a:off x="2131233" y="5180290"/>
            <a:ext cx="1564762" cy="4835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원호 885">
            <a:extLst>
              <a:ext uri="{FF2B5EF4-FFF2-40B4-BE49-F238E27FC236}">
                <a16:creationId xmlns:a16="http://schemas.microsoft.com/office/drawing/2014/main" id="{F439DD46-C1CF-4C2D-841F-DECF941F2005}"/>
              </a:ext>
            </a:extLst>
          </p:cNvPr>
          <p:cNvSpPr/>
          <p:nvPr/>
        </p:nvSpPr>
        <p:spPr>
          <a:xfrm rot="15788227">
            <a:off x="3269600" y="5085713"/>
            <a:ext cx="161371" cy="119527"/>
          </a:xfrm>
          <a:prstGeom prst="arc">
            <a:avLst>
              <a:gd name="adj1" fmla="val 14084368"/>
              <a:gd name="adj2" fmla="val 21424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87" name="원호 886">
            <a:extLst>
              <a:ext uri="{FF2B5EF4-FFF2-40B4-BE49-F238E27FC236}">
                <a16:creationId xmlns:a16="http://schemas.microsoft.com/office/drawing/2014/main" id="{69BF0F1C-8B92-4DF4-9DAA-0E7707B8FE72}"/>
              </a:ext>
            </a:extLst>
          </p:cNvPr>
          <p:cNvSpPr/>
          <p:nvPr/>
        </p:nvSpPr>
        <p:spPr>
          <a:xfrm rot="12810878">
            <a:off x="3349871" y="5157295"/>
            <a:ext cx="229318" cy="168474"/>
          </a:xfrm>
          <a:prstGeom prst="arc">
            <a:avLst>
              <a:gd name="adj1" fmla="val 17529705"/>
              <a:gd name="adj2" fmla="val 211690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BC5AB43-2F2E-4394-AA71-046F068F101B}"/>
              </a:ext>
            </a:extLst>
          </p:cNvPr>
          <p:cNvCxnSpPr>
            <a:cxnSpLocks/>
          </p:cNvCxnSpPr>
          <p:nvPr/>
        </p:nvCxnSpPr>
        <p:spPr>
          <a:xfrm>
            <a:off x="3261095" y="5123462"/>
            <a:ext cx="61640" cy="8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직선 연결선 887">
            <a:extLst>
              <a:ext uri="{FF2B5EF4-FFF2-40B4-BE49-F238E27FC236}">
                <a16:creationId xmlns:a16="http://schemas.microsoft.com/office/drawing/2014/main" id="{F4FDCFB0-A6B3-4202-954C-197D6A4EC28E}"/>
              </a:ext>
            </a:extLst>
          </p:cNvPr>
          <p:cNvCxnSpPr>
            <a:cxnSpLocks/>
          </p:cNvCxnSpPr>
          <p:nvPr/>
        </p:nvCxnSpPr>
        <p:spPr>
          <a:xfrm flipV="1">
            <a:off x="3331426" y="5230838"/>
            <a:ext cx="76874" cy="30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7AEA679-205E-4994-850A-7B9DBBA82E02}"/>
                  </a:ext>
                </a:extLst>
              </p:cNvPr>
              <p:cNvSpPr txBox="1"/>
              <p:nvPr/>
            </p:nvSpPr>
            <p:spPr>
              <a:xfrm>
                <a:off x="2670846" y="4937849"/>
                <a:ext cx="5421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17.5°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7AEA679-205E-4994-850A-7B9DBBA8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846" y="4937849"/>
                <a:ext cx="54213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9" name="원호 888">
            <a:extLst>
              <a:ext uri="{FF2B5EF4-FFF2-40B4-BE49-F238E27FC236}">
                <a16:creationId xmlns:a16="http://schemas.microsoft.com/office/drawing/2014/main" id="{AB0D826A-D591-4445-B25F-93B2A4D9EEF8}"/>
              </a:ext>
            </a:extLst>
          </p:cNvPr>
          <p:cNvSpPr/>
          <p:nvPr/>
        </p:nvSpPr>
        <p:spPr>
          <a:xfrm rot="16200000">
            <a:off x="1098897" y="5243979"/>
            <a:ext cx="1359480" cy="741862"/>
          </a:xfrm>
          <a:prstGeom prst="arc">
            <a:avLst>
              <a:gd name="adj1" fmla="val 18286562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90" name="원호 889">
            <a:extLst>
              <a:ext uri="{FF2B5EF4-FFF2-40B4-BE49-F238E27FC236}">
                <a16:creationId xmlns:a16="http://schemas.microsoft.com/office/drawing/2014/main" id="{B82E817F-EDF5-450F-8500-F3A500634CB2}"/>
              </a:ext>
            </a:extLst>
          </p:cNvPr>
          <p:cNvSpPr/>
          <p:nvPr/>
        </p:nvSpPr>
        <p:spPr>
          <a:xfrm rot="5400000" flipV="1">
            <a:off x="1079541" y="5080664"/>
            <a:ext cx="1359480" cy="741862"/>
          </a:xfrm>
          <a:prstGeom prst="arc">
            <a:avLst>
              <a:gd name="adj1" fmla="val 17886045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03D174-0C8C-4DC4-9DA5-2CECF4AD5A6B}"/>
                  </a:ext>
                </a:extLst>
              </p:cNvPr>
              <p:cNvSpPr txBox="1"/>
              <p:nvPr/>
            </p:nvSpPr>
            <p:spPr>
              <a:xfrm>
                <a:off x="1040447" y="5382500"/>
                <a:ext cx="546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altLang="ko-KR" sz="1200"/>
                  <a:t>cm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03D174-0C8C-4DC4-9DA5-2CECF4AD5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47" y="5382500"/>
                <a:ext cx="546945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/>
              <p:nvPr/>
            </p:nvSpPr>
            <p:spPr>
              <a:xfrm>
                <a:off x="5480822" y="5749380"/>
                <a:ext cx="10602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≅40</m:t>
                    </m:r>
                  </m:oMath>
                </a14:m>
                <a:r>
                  <a:rPr lang="en-US" altLang="ko-KR" sz="1600"/>
                  <a:t>cm</a:t>
                </a:r>
                <a:endParaRPr lang="ko-KR" altLang="en-US" sz="160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822" y="5749380"/>
                <a:ext cx="1060227" cy="338554"/>
              </a:xfrm>
              <a:prstGeom prst="rect">
                <a:avLst/>
              </a:prstGeom>
              <a:blipFill>
                <a:blip r:embed="rId10"/>
                <a:stretch>
                  <a:fillRect t="-5357" r="-172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그룹 614">
            <a:extLst>
              <a:ext uri="{FF2B5EF4-FFF2-40B4-BE49-F238E27FC236}">
                <a16:creationId xmlns:a16="http://schemas.microsoft.com/office/drawing/2014/main" id="{71F8C2A8-7F29-4028-B304-F33C7861E0EB}"/>
              </a:ext>
            </a:extLst>
          </p:cNvPr>
          <p:cNvGrpSpPr/>
          <p:nvPr/>
        </p:nvGrpSpPr>
        <p:grpSpPr>
          <a:xfrm rot="5400000">
            <a:off x="-21598" y="3497719"/>
            <a:ext cx="4778524" cy="350638"/>
            <a:chOff x="6161741" y="1004047"/>
            <a:chExt cx="2390588" cy="203198"/>
          </a:xfrm>
          <a:solidFill>
            <a:schemeClr val="bg1">
              <a:lumMod val="85000"/>
            </a:schemeClr>
          </a:solidFill>
        </p:grpSpPr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CB814D87-05B3-44C1-8CF1-1DB8D77F25C7}"/>
                </a:ext>
              </a:extLst>
            </p:cNvPr>
            <p:cNvSpPr/>
            <p:nvPr/>
          </p:nvSpPr>
          <p:spPr>
            <a:xfrm>
              <a:off x="6161741" y="1004047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AFCDE620-D667-4A0E-A273-A6208E22DF48}"/>
                </a:ext>
              </a:extLst>
            </p:cNvPr>
            <p:cNvSpPr/>
            <p:nvPr/>
          </p:nvSpPr>
          <p:spPr>
            <a:xfrm>
              <a:off x="6161741" y="1141504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E26C59-825A-476A-A87F-5C51ED960E87}"/>
              </a:ext>
            </a:extLst>
          </p:cNvPr>
          <p:cNvGrpSpPr/>
          <p:nvPr/>
        </p:nvGrpSpPr>
        <p:grpSpPr>
          <a:xfrm>
            <a:off x="306765" y="2123588"/>
            <a:ext cx="4993681" cy="350638"/>
            <a:chOff x="6161741" y="1004047"/>
            <a:chExt cx="2390588" cy="203198"/>
          </a:xfrm>
          <a:solidFill>
            <a:schemeClr val="bg1">
              <a:lumMod val="85000"/>
            </a:schemeClr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FC71D8D-45D5-4094-A36F-A57F3F5B5319}"/>
                </a:ext>
              </a:extLst>
            </p:cNvPr>
            <p:cNvSpPr/>
            <p:nvPr/>
          </p:nvSpPr>
          <p:spPr>
            <a:xfrm>
              <a:off x="6161741" y="1004047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69333601-A48F-4294-8354-A76D50EBBCD0}"/>
                </a:ext>
              </a:extLst>
            </p:cNvPr>
            <p:cNvSpPr/>
            <p:nvPr/>
          </p:nvSpPr>
          <p:spPr>
            <a:xfrm>
              <a:off x="6161741" y="1141504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기존 </a:t>
            </a: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concept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1B0715D-08E1-444E-B778-8239F612BA0E}"/>
              </a:ext>
            </a:extLst>
          </p:cNvPr>
          <p:cNvGrpSpPr/>
          <p:nvPr/>
        </p:nvGrpSpPr>
        <p:grpSpPr>
          <a:xfrm>
            <a:off x="6419836" y="1227561"/>
            <a:ext cx="119776" cy="2149722"/>
            <a:chOff x="5114209" y="1491358"/>
            <a:chExt cx="119776" cy="214972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677336-A0CA-45B1-860E-63BE26134B7A}"/>
                </a:ext>
              </a:extLst>
            </p:cNvPr>
            <p:cNvSpPr/>
            <p:nvPr/>
          </p:nvSpPr>
          <p:spPr>
            <a:xfrm>
              <a:off x="5114209" y="153137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타원 597">
              <a:extLst>
                <a:ext uri="{FF2B5EF4-FFF2-40B4-BE49-F238E27FC236}">
                  <a16:creationId xmlns:a16="http://schemas.microsoft.com/office/drawing/2014/main" id="{16926036-5E02-40E8-B9A4-9817C6C7F865}"/>
                </a:ext>
              </a:extLst>
            </p:cNvPr>
            <p:cNvSpPr/>
            <p:nvPr/>
          </p:nvSpPr>
          <p:spPr>
            <a:xfrm>
              <a:off x="5114209" y="165644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C2EA5141-A944-435A-8C4B-E79D98FA60BD}"/>
                </a:ext>
              </a:extLst>
            </p:cNvPr>
            <p:cNvSpPr/>
            <p:nvPr/>
          </p:nvSpPr>
          <p:spPr>
            <a:xfrm>
              <a:off x="5114209" y="178151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F100DD67-D7A7-458B-84E3-CD08988F33C6}"/>
                </a:ext>
              </a:extLst>
            </p:cNvPr>
            <p:cNvSpPr/>
            <p:nvPr/>
          </p:nvSpPr>
          <p:spPr>
            <a:xfrm>
              <a:off x="5114209" y="190657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19AC7593-9488-44B1-BD80-F5B3F37744E0}"/>
                </a:ext>
              </a:extLst>
            </p:cNvPr>
            <p:cNvSpPr/>
            <p:nvPr/>
          </p:nvSpPr>
          <p:spPr>
            <a:xfrm>
              <a:off x="5114209" y="203164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타원 601">
              <a:extLst>
                <a:ext uri="{FF2B5EF4-FFF2-40B4-BE49-F238E27FC236}">
                  <a16:creationId xmlns:a16="http://schemas.microsoft.com/office/drawing/2014/main" id="{06EBD426-056C-4FA3-96F6-8E0AB18CE388}"/>
                </a:ext>
              </a:extLst>
            </p:cNvPr>
            <p:cNvSpPr/>
            <p:nvPr/>
          </p:nvSpPr>
          <p:spPr>
            <a:xfrm>
              <a:off x="5114209" y="215670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타원 602">
              <a:extLst>
                <a:ext uri="{FF2B5EF4-FFF2-40B4-BE49-F238E27FC236}">
                  <a16:creationId xmlns:a16="http://schemas.microsoft.com/office/drawing/2014/main" id="{04C7727E-55BF-4D8B-9C7F-E35B0863E031}"/>
                </a:ext>
              </a:extLst>
            </p:cNvPr>
            <p:cNvSpPr/>
            <p:nvPr/>
          </p:nvSpPr>
          <p:spPr>
            <a:xfrm>
              <a:off x="5114209" y="228177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타원 603">
              <a:extLst>
                <a:ext uri="{FF2B5EF4-FFF2-40B4-BE49-F238E27FC236}">
                  <a16:creationId xmlns:a16="http://schemas.microsoft.com/office/drawing/2014/main" id="{E74A83A3-693A-4F19-B0A3-9CB7F0F1F98A}"/>
                </a:ext>
              </a:extLst>
            </p:cNvPr>
            <p:cNvSpPr/>
            <p:nvPr/>
          </p:nvSpPr>
          <p:spPr>
            <a:xfrm>
              <a:off x="5114209" y="240684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202CC48F-C7E9-4236-81C4-2DB4CFEB1080}"/>
                </a:ext>
              </a:extLst>
            </p:cNvPr>
            <p:cNvSpPr/>
            <p:nvPr/>
          </p:nvSpPr>
          <p:spPr>
            <a:xfrm>
              <a:off x="5114209" y="253190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6C159384-0133-4F98-B6B9-A4B2AD658AA9}"/>
                </a:ext>
              </a:extLst>
            </p:cNvPr>
            <p:cNvSpPr/>
            <p:nvPr/>
          </p:nvSpPr>
          <p:spPr>
            <a:xfrm>
              <a:off x="5114209" y="265697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D63AD05E-7ECA-4CD8-AC95-B80A112C4A00}"/>
                </a:ext>
              </a:extLst>
            </p:cNvPr>
            <p:cNvSpPr/>
            <p:nvPr/>
          </p:nvSpPr>
          <p:spPr>
            <a:xfrm>
              <a:off x="5114209" y="278203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35D9B393-C888-4884-BA9A-12B2C8CC519C}"/>
                </a:ext>
              </a:extLst>
            </p:cNvPr>
            <p:cNvSpPr/>
            <p:nvPr/>
          </p:nvSpPr>
          <p:spPr>
            <a:xfrm>
              <a:off x="5114209" y="290710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타원 608">
              <a:extLst>
                <a:ext uri="{FF2B5EF4-FFF2-40B4-BE49-F238E27FC236}">
                  <a16:creationId xmlns:a16="http://schemas.microsoft.com/office/drawing/2014/main" id="{5F6F34C4-E873-430D-8399-A6A44C535CC2}"/>
                </a:ext>
              </a:extLst>
            </p:cNvPr>
            <p:cNvSpPr/>
            <p:nvPr/>
          </p:nvSpPr>
          <p:spPr>
            <a:xfrm>
              <a:off x="5114209" y="303217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타원 609">
              <a:extLst>
                <a:ext uri="{FF2B5EF4-FFF2-40B4-BE49-F238E27FC236}">
                  <a16:creationId xmlns:a16="http://schemas.microsoft.com/office/drawing/2014/main" id="{A4E058F7-FEBF-4C4B-8F93-249B0545BC8E}"/>
                </a:ext>
              </a:extLst>
            </p:cNvPr>
            <p:cNvSpPr/>
            <p:nvPr/>
          </p:nvSpPr>
          <p:spPr>
            <a:xfrm>
              <a:off x="5114209" y="315723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타원 610">
              <a:extLst>
                <a:ext uri="{FF2B5EF4-FFF2-40B4-BE49-F238E27FC236}">
                  <a16:creationId xmlns:a16="http://schemas.microsoft.com/office/drawing/2014/main" id="{D7436681-0F8D-41F1-9995-1D3476BDAF68}"/>
                </a:ext>
              </a:extLst>
            </p:cNvPr>
            <p:cNvSpPr/>
            <p:nvPr/>
          </p:nvSpPr>
          <p:spPr>
            <a:xfrm>
              <a:off x="5114209" y="328230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타원 611">
              <a:extLst>
                <a:ext uri="{FF2B5EF4-FFF2-40B4-BE49-F238E27FC236}">
                  <a16:creationId xmlns:a16="http://schemas.microsoft.com/office/drawing/2014/main" id="{638DC192-BB72-4580-9B6E-7BCAD8648507}"/>
                </a:ext>
              </a:extLst>
            </p:cNvPr>
            <p:cNvSpPr/>
            <p:nvPr/>
          </p:nvSpPr>
          <p:spPr>
            <a:xfrm>
              <a:off x="5114209" y="340736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DCEFCDCD-A87C-4630-AE1A-DB44516EDA5C}"/>
                </a:ext>
              </a:extLst>
            </p:cNvPr>
            <p:cNvSpPr/>
            <p:nvPr/>
          </p:nvSpPr>
          <p:spPr>
            <a:xfrm>
              <a:off x="5114209" y="3532442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0A6ECEA7-EDCE-41E6-A558-F2A5B762188B}"/>
                </a:ext>
              </a:extLst>
            </p:cNvPr>
            <p:cNvSpPr/>
            <p:nvPr/>
          </p:nvSpPr>
          <p:spPr>
            <a:xfrm>
              <a:off x="5156304" y="1491358"/>
              <a:ext cx="77681" cy="2149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0C6E5E-F64A-4914-AE13-5AFDA39F6BC0}"/>
              </a:ext>
            </a:extLst>
          </p:cNvPr>
          <p:cNvCxnSpPr>
            <a:cxnSpLocks/>
          </p:cNvCxnSpPr>
          <p:nvPr/>
        </p:nvCxnSpPr>
        <p:spPr>
          <a:xfrm>
            <a:off x="2644466" y="2306232"/>
            <a:ext cx="38174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호 28">
            <a:extLst>
              <a:ext uri="{FF2B5EF4-FFF2-40B4-BE49-F238E27FC236}">
                <a16:creationId xmlns:a16="http://schemas.microsoft.com/office/drawing/2014/main" id="{E5334090-B536-4D28-9BAC-4B6F16F6E28C}"/>
              </a:ext>
            </a:extLst>
          </p:cNvPr>
          <p:cNvSpPr/>
          <p:nvPr/>
        </p:nvSpPr>
        <p:spPr>
          <a:xfrm>
            <a:off x="2622674" y="1959708"/>
            <a:ext cx="3839257" cy="784708"/>
          </a:xfrm>
          <a:prstGeom prst="arc">
            <a:avLst>
              <a:gd name="adj1" fmla="val 10938724"/>
              <a:gd name="adj2" fmla="val 214127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4313CC68-2F84-44BD-9531-43508BDC757E}"/>
                  </a:ext>
                </a:extLst>
              </p:cNvPr>
              <p:cNvSpPr txBox="1"/>
              <p:nvPr/>
            </p:nvSpPr>
            <p:spPr>
              <a:xfrm>
                <a:off x="4329851" y="1765802"/>
                <a:ext cx="212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4313CC68-2F84-44BD-9531-43508BDC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51" y="1765802"/>
                <a:ext cx="212451" cy="307777"/>
              </a:xfrm>
              <a:prstGeom prst="rect">
                <a:avLst/>
              </a:prstGeom>
              <a:blipFill>
                <a:blip r:embed="rId2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573E819-EEE2-4F7D-AC03-DDA84095FA48}"/>
              </a:ext>
            </a:extLst>
          </p:cNvPr>
          <p:cNvSpPr txBox="1"/>
          <p:nvPr/>
        </p:nvSpPr>
        <p:spPr>
          <a:xfrm>
            <a:off x="5697597" y="4042758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err="1">
                <a:latin typeface="+mn-ea"/>
              </a:rPr>
              <a:t>암막</a:t>
            </a:r>
            <a:r>
              <a:rPr lang="ko-KR" altLang="en-US" sz="1200" b="1">
                <a:latin typeface="+mn-ea"/>
              </a:rPr>
              <a:t> 커튼 </a:t>
            </a:r>
            <a:r>
              <a:rPr lang="en-US" altLang="ko-KR" sz="1200" b="1">
                <a:latin typeface="+mn-ea"/>
              </a:rPr>
              <a:t>(</a:t>
            </a:r>
            <a:r>
              <a:rPr lang="ko-KR" altLang="en-US" sz="1200" b="1" err="1">
                <a:latin typeface="+mn-ea"/>
              </a:rPr>
              <a:t>암막</a:t>
            </a:r>
            <a:r>
              <a:rPr lang="ko-KR" altLang="en-US" sz="1200" b="1">
                <a:latin typeface="+mn-ea"/>
              </a:rPr>
              <a:t> 블라인드</a:t>
            </a:r>
            <a:r>
              <a:rPr lang="en-US" altLang="ko-KR" sz="1200" b="1">
                <a:latin typeface="+mn-ea"/>
              </a:rPr>
              <a:t>)</a:t>
            </a:r>
            <a:endParaRPr lang="ko-KR" altLang="en-US" sz="1200" b="1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323EE5-7540-4E12-B92F-C5BBF6A14A07}"/>
              </a:ext>
            </a:extLst>
          </p:cNvPr>
          <p:cNvSpPr/>
          <p:nvPr/>
        </p:nvSpPr>
        <p:spPr>
          <a:xfrm>
            <a:off x="94390" y="607632"/>
            <a:ext cx="5398891" cy="576037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4" name="정육면체 663">
            <a:extLst>
              <a:ext uri="{FF2B5EF4-FFF2-40B4-BE49-F238E27FC236}">
                <a16:creationId xmlns:a16="http://schemas.microsoft.com/office/drawing/2014/main" id="{A3CE4C95-3F02-4D73-9AA8-0EC75801CC97}"/>
              </a:ext>
            </a:extLst>
          </p:cNvPr>
          <p:cNvSpPr/>
          <p:nvPr/>
        </p:nvSpPr>
        <p:spPr>
          <a:xfrm>
            <a:off x="8805615" y="4282746"/>
            <a:ext cx="71719" cy="360000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5" name="정육면체 664">
            <a:extLst>
              <a:ext uri="{FF2B5EF4-FFF2-40B4-BE49-F238E27FC236}">
                <a16:creationId xmlns:a16="http://schemas.microsoft.com/office/drawing/2014/main" id="{FCBF0FE1-9821-4451-8EE7-8BBF032DB74C}"/>
              </a:ext>
            </a:extLst>
          </p:cNvPr>
          <p:cNvSpPr/>
          <p:nvPr/>
        </p:nvSpPr>
        <p:spPr>
          <a:xfrm>
            <a:off x="8973395" y="4976044"/>
            <a:ext cx="71719" cy="360000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6" name="정육면체 665">
            <a:extLst>
              <a:ext uri="{FF2B5EF4-FFF2-40B4-BE49-F238E27FC236}">
                <a16:creationId xmlns:a16="http://schemas.microsoft.com/office/drawing/2014/main" id="{0543D449-E550-46C6-9D3F-157E4F8AE06C}"/>
              </a:ext>
            </a:extLst>
          </p:cNvPr>
          <p:cNvSpPr/>
          <p:nvPr/>
        </p:nvSpPr>
        <p:spPr>
          <a:xfrm>
            <a:off x="8805615" y="5760780"/>
            <a:ext cx="71719" cy="360000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7" name="정육면체 666">
            <a:extLst>
              <a:ext uri="{FF2B5EF4-FFF2-40B4-BE49-F238E27FC236}">
                <a16:creationId xmlns:a16="http://schemas.microsoft.com/office/drawing/2014/main" id="{F43175F8-5DA1-4D16-BA2C-022536F89737}"/>
              </a:ext>
            </a:extLst>
          </p:cNvPr>
          <p:cNvSpPr/>
          <p:nvPr/>
        </p:nvSpPr>
        <p:spPr>
          <a:xfrm>
            <a:off x="6290867" y="4532793"/>
            <a:ext cx="71719" cy="360000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8" name="정육면체 667">
            <a:extLst>
              <a:ext uri="{FF2B5EF4-FFF2-40B4-BE49-F238E27FC236}">
                <a16:creationId xmlns:a16="http://schemas.microsoft.com/office/drawing/2014/main" id="{D4868AC4-D7E3-421F-9FB5-B1AD166CDCDC}"/>
              </a:ext>
            </a:extLst>
          </p:cNvPr>
          <p:cNvSpPr/>
          <p:nvPr/>
        </p:nvSpPr>
        <p:spPr>
          <a:xfrm>
            <a:off x="6290867" y="5454690"/>
            <a:ext cx="71719" cy="360000"/>
          </a:xfrm>
          <a:prstGeom prst="cube">
            <a:avLst>
              <a:gd name="adj" fmla="val 31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9" name="정육면체 668">
            <a:extLst>
              <a:ext uri="{FF2B5EF4-FFF2-40B4-BE49-F238E27FC236}">
                <a16:creationId xmlns:a16="http://schemas.microsoft.com/office/drawing/2014/main" id="{9939ADBF-C61B-4138-B96D-A7F9AEAB0DB3}"/>
              </a:ext>
            </a:extLst>
          </p:cNvPr>
          <p:cNvSpPr/>
          <p:nvPr/>
        </p:nvSpPr>
        <p:spPr>
          <a:xfrm>
            <a:off x="5280900" y="5129529"/>
            <a:ext cx="73627" cy="203211"/>
          </a:xfrm>
          <a:prstGeom prst="cube">
            <a:avLst>
              <a:gd name="adj" fmla="val 3126"/>
            </a:avLst>
          </a:prstGeom>
          <a:pattFill prst="lgConfetti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54F9E18-3E8A-4311-A953-2BDE4BC7D3B5}"/>
              </a:ext>
            </a:extLst>
          </p:cNvPr>
          <p:cNvGrpSpPr/>
          <p:nvPr/>
        </p:nvGrpSpPr>
        <p:grpSpPr>
          <a:xfrm>
            <a:off x="2029378" y="1977958"/>
            <a:ext cx="690225" cy="648929"/>
            <a:chOff x="2029378" y="2076573"/>
            <a:chExt cx="690225" cy="64892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37EEB4-66A4-4CBE-9A50-5C708DE33687}"/>
                </a:ext>
              </a:extLst>
            </p:cNvPr>
            <p:cNvSpPr/>
            <p:nvPr/>
          </p:nvSpPr>
          <p:spPr>
            <a:xfrm>
              <a:off x="2029378" y="2076573"/>
              <a:ext cx="690225" cy="648929"/>
            </a:xfrm>
            <a:prstGeom prst="rect">
              <a:avLst/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475482C-B2E9-47D8-AE62-96DCDE168746}"/>
                </a:ext>
              </a:extLst>
            </p:cNvPr>
            <p:cNvGrpSpPr/>
            <p:nvPr/>
          </p:nvGrpSpPr>
          <p:grpSpPr>
            <a:xfrm>
              <a:off x="2104466" y="2131037"/>
              <a:ext cx="540000" cy="540000"/>
              <a:chOff x="2104466" y="2296219"/>
              <a:chExt cx="540000" cy="54000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0077CC1-116B-40D3-88C5-7664B6488BA9}"/>
                  </a:ext>
                </a:extLst>
              </p:cNvPr>
              <p:cNvSpPr/>
              <p:nvPr/>
            </p:nvSpPr>
            <p:spPr>
              <a:xfrm>
                <a:off x="2104466" y="2296219"/>
                <a:ext cx="540000" cy="540000"/>
              </a:xfrm>
              <a:prstGeom prst="ellipse">
                <a:avLst/>
              </a:prstGeom>
              <a:solidFill>
                <a:srgbClr val="6BD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직사각형 671">
                <a:extLst>
                  <a:ext uri="{FF2B5EF4-FFF2-40B4-BE49-F238E27FC236}">
                    <a16:creationId xmlns:a16="http://schemas.microsoft.com/office/drawing/2014/main" id="{BAAC4F22-A748-4DBA-8378-EEDCD9611D21}"/>
                  </a:ext>
                </a:extLst>
              </p:cNvPr>
              <p:cNvSpPr/>
              <p:nvPr/>
            </p:nvSpPr>
            <p:spPr>
              <a:xfrm rot="18782969">
                <a:off x="2479289" y="2342556"/>
                <a:ext cx="67914" cy="12229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6EC146B4-9DE0-4354-AE0A-5315FAA55AF2}"/>
              </a:ext>
            </a:extLst>
          </p:cNvPr>
          <p:cNvCxnSpPr>
            <a:cxnSpLocks/>
          </p:cNvCxnSpPr>
          <p:nvPr/>
        </p:nvCxnSpPr>
        <p:spPr>
          <a:xfrm flipV="1">
            <a:off x="2381625" y="670560"/>
            <a:ext cx="0" cy="1633957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1F0AFA7-7C0E-4FE0-A631-E42913C236A7}"/>
              </a:ext>
            </a:extLst>
          </p:cNvPr>
          <p:cNvGrpSpPr/>
          <p:nvPr/>
        </p:nvGrpSpPr>
        <p:grpSpPr>
          <a:xfrm>
            <a:off x="4493873" y="4892793"/>
            <a:ext cx="690225" cy="648929"/>
            <a:chOff x="4477532" y="5054922"/>
            <a:chExt cx="690225" cy="648929"/>
          </a:xfrm>
        </p:grpSpPr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C3F1B04E-D4F6-483B-B273-865B5642C393}"/>
                </a:ext>
              </a:extLst>
            </p:cNvPr>
            <p:cNvSpPr/>
            <p:nvPr/>
          </p:nvSpPr>
          <p:spPr>
            <a:xfrm>
              <a:off x="4477532" y="5054922"/>
              <a:ext cx="690225" cy="648929"/>
            </a:xfrm>
            <a:prstGeom prst="rect">
              <a:avLst/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3" name="그룹 672">
              <a:extLst>
                <a:ext uri="{FF2B5EF4-FFF2-40B4-BE49-F238E27FC236}">
                  <a16:creationId xmlns:a16="http://schemas.microsoft.com/office/drawing/2014/main" id="{CE3CA070-F597-4EAC-B90B-8FBD408190A7}"/>
                </a:ext>
              </a:extLst>
            </p:cNvPr>
            <p:cNvGrpSpPr/>
            <p:nvPr/>
          </p:nvGrpSpPr>
          <p:grpSpPr>
            <a:xfrm>
              <a:off x="4552644" y="5109386"/>
              <a:ext cx="540000" cy="540000"/>
              <a:chOff x="2104466" y="2296219"/>
              <a:chExt cx="540000" cy="540000"/>
            </a:xfrm>
          </p:grpSpPr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F48C87DA-ED8E-4C6B-80FE-2C11BBC9D6B8}"/>
                  </a:ext>
                </a:extLst>
              </p:cNvPr>
              <p:cNvSpPr/>
              <p:nvPr/>
            </p:nvSpPr>
            <p:spPr>
              <a:xfrm>
                <a:off x="2104466" y="2296219"/>
                <a:ext cx="540000" cy="540000"/>
              </a:xfrm>
              <a:prstGeom prst="ellipse">
                <a:avLst/>
              </a:prstGeom>
              <a:solidFill>
                <a:srgbClr val="6BD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직사각형 674">
                <a:extLst>
                  <a:ext uri="{FF2B5EF4-FFF2-40B4-BE49-F238E27FC236}">
                    <a16:creationId xmlns:a16="http://schemas.microsoft.com/office/drawing/2014/main" id="{30555479-9A5F-46AF-A28D-ACAF2C4C123B}"/>
                  </a:ext>
                </a:extLst>
              </p:cNvPr>
              <p:cNvSpPr/>
              <p:nvPr/>
            </p:nvSpPr>
            <p:spPr>
              <a:xfrm>
                <a:off x="2556769" y="2508966"/>
                <a:ext cx="67914" cy="1222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직사각형 675">
                <a:extLst>
                  <a:ext uri="{FF2B5EF4-FFF2-40B4-BE49-F238E27FC236}">
                    <a16:creationId xmlns:a16="http://schemas.microsoft.com/office/drawing/2014/main" id="{6F8F4418-0FAA-4409-892A-2AEEC3CF871D}"/>
                  </a:ext>
                </a:extLst>
              </p:cNvPr>
              <p:cNvSpPr/>
              <p:nvPr/>
            </p:nvSpPr>
            <p:spPr>
              <a:xfrm rot="18782969">
                <a:off x="2479289" y="2342556"/>
                <a:ext cx="67914" cy="12229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9911234-1358-400D-93BD-83350C3C8181}"/>
              </a:ext>
            </a:extLst>
          </p:cNvPr>
          <p:cNvCxnSpPr>
            <a:cxnSpLocks/>
            <a:stCxn id="676" idx="3"/>
            <a:endCxn id="665" idx="2"/>
          </p:cNvCxnSpPr>
          <p:nvPr/>
        </p:nvCxnSpPr>
        <p:spPr>
          <a:xfrm>
            <a:off x="5000945" y="5029928"/>
            <a:ext cx="3972450" cy="127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직선 화살표 연결선 676">
            <a:extLst>
              <a:ext uri="{FF2B5EF4-FFF2-40B4-BE49-F238E27FC236}">
                <a16:creationId xmlns:a16="http://schemas.microsoft.com/office/drawing/2014/main" id="{0C4BC528-1814-48BF-8147-A018202220A4}"/>
              </a:ext>
            </a:extLst>
          </p:cNvPr>
          <p:cNvCxnSpPr>
            <a:cxnSpLocks/>
            <a:stCxn id="665" idx="2"/>
            <a:endCxn id="669" idx="4"/>
          </p:cNvCxnSpPr>
          <p:nvPr/>
        </p:nvCxnSpPr>
        <p:spPr>
          <a:xfrm flipH="1">
            <a:off x="5352225" y="5157165"/>
            <a:ext cx="3621170" cy="75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923C274-316F-4CCE-B93D-5B2794372FCD}"/>
              </a:ext>
            </a:extLst>
          </p:cNvPr>
          <p:cNvCxnSpPr>
            <a:cxnSpLocks/>
          </p:cNvCxnSpPr>
          <p:nvPr/>
        </p:nvCxnSpPr>
        <p:spPr>
          <a:xfrm>
            <a:off x="2380900" y="2330217"/>
            <a:ext cx="2457800" cy="290543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486498-43DA-492F-AD19-171C2CD686F9}"/>
              </a:ext>
            </a:extLst>
          </p:cNvPr>
          <p:cNvSpPr txBox="1"/>
          <p:nvPr/>
        </p:nvSpPr>
        <p:spPr>
          <a:xfrm>
            <a:off x="2713142" y="5628328"/>
            <a:ext cx="2834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ea"/>
              </a:rPr>
              <a:t>2. Depth cal. mode: linear stage</a:t>
            </a:r>
            <a:r>
              <a:rPr lang="ko-KR" altLang="en-US" sz="1000">
                <a:solidFill>
                  <a:srgbClr val="00B050"/>
                </a:solidFill>
                <a:latin typeface="+mn-ea"/>
              </a:rPr>
              <a:t>를 통한 평행이동</a:t>
            </a:r>
            <a:endParaRPr lang="en-US" altLang="ko-KR" sz="1000">
              <a:solidFill>
                <a:srgbClr val="00B050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00B050"/>
                </a:solidFill>
                <a:latin typeface="+mn-ea"/>
              </a:rPr>
              <a:t>    (Mirror</a:t>
            </a:r>
            <a:r>
              <a:rPr lang="ko-KR" altLang="en-US" sz="1000">
                <a:solidFill>
                  <a:srgbClr val="00B050"/>
                </a:solidFill>
                <a:latin typeface="+mn-ea"/>
              </a:rPr>
              <a:t>를 활용한 </a:t>
            </a:r>
            <a:r>
              <a:rPr lang="en-US" altLang="ko-KR" sz="1000">
                <a:solidFill>
                  <a:srgbClr val="00B050"/>
                </a:solidFill>
                <a:latin typeface="+mn-ea"/>
              </a:rPr>
              <a:t>Depth cal. Process </a:t>
            </a:r>
            <a:r>
              <a:rPr lang="ko-KR" altLang="en-US" sz="1000">
                <a:solidFill>
                  <a:srgbClr val="00B050"/>
                </a:solidFill>
                <a:latin typeface="+mn-ea"/>
              </a:rPr>
              <a:t>시작</a:t>
            </a:r>
            <a:r>
              <a:rPr lang="en-US" altLang="ko-KR" sz="1000">
                <a:solidFill>
                  <a:srgbClr val="00B050"/>
                </a:solidFill>
                <a:latin typeface="+mn-ea"/>
              </a:rPr>
              <a:t>)</a:t>
            </a:r>
            <a:endParaRPr lang="ko-KR" altLang="en-US" sz="1000">
              <a:solidFill>
                <a:srgbClr val="00B050"/>
              </a:solidFill>
              <a:latin typeface="+mn-e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C97CB7-C46B-43E3-9DCF-DACBFED89468}"/>
              </a:ext>
            </a:extLst>
          </p:cNvPr>
          <p:cNvGrpSpPr/>
          <p:nvPr/>
        </p:nvGrpSpPr>
        <p:grpSpPr>
          <a:xfrm>
            <a:off x="5565047" y="3576395"/>
            <a:ext cx="4099204" cy="492422"/>
            <a:chOff x="4808384" y="3768884"/>
            <a:chExt cx="4296201" cy="43990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0694A69-147F-4513-9675-3823EC9428F8}"/>
                </a:ext>
              </a:extLst>
            </p:cNvPr>
            <p:cNvGrpSpPr/>
            <p:nvPr/>
          </p:nvGrpSpPr>
          <p:grpSpPr>
            <a:xfrm>
              <a:off x="7981827" y="3768884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30" name="물결 29">
                <a:extLst>
                  <a:ext uri="{FF2B5EF4-FFF2-40B4-BE49-F238E27FC236}">
                    <a16:creationId xmlns:a16="http://schemas.microsoft.com/office/drawing/2014/main" id="{14C6E9BD-2147-4E4A-8E83-616A1E86EC98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물결 618">
                <a:extLst>
                  <a:ext uri="{FF2B5EF4-FFF2-40B4-BE49-F238E27FC236}">
                    <a16:creationId xmlns:a16="http://schemas.microsoft.com/office/drawing/2014/main" id="{6A002731-1E13-4C46-B117-82FCB342F8CA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물결 619">
                <a:extLst>
                  <a:ext uri="{FF2B5EF4-FFF2-40B4-BE49-F238E27FC236}">
                    <a16:creationId xmlns:a16="http://schemas.microsoft.com/office/drawing/2014/main" id="{70BFF176-B1FA-4449-AD77-45B26060F776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물결 620">
                <a:extLst>
                  <a:ext uri="{FF2B5EF4-FFF2-40B4-BE49-F238E27FC236}">
                    <a16:creationId xmlns:a16="http://schemas.microsoft.com/office/drawing/2014/main" id="{34423B0E-2C53-48A5-960C-172437B494E2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2" name="그룹 621">
              <a:extLst>
                <a:ext uri="{FF2B5EF4-FFF2-40B4-BE49-F238E27FC236}">
                  <a16:creationId xmlns:a16="http://schemas.microsoft.com/office/drawing/2014/main" id="{82B40139-AF6E-4A50-A5EF-E6E9CA14B23D}"/>
                </a:ext>
              </a:extLst>
            </p:cNvPr>
            <p:cNvGrpSpPr/>
            <p:nvPr/>
          </p:nvGrpSpPr>
          <p:grpSpPr>
            <a:xfrm>
              <a:off x="6920980" y="3785522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23" name="물결 622">
                <a:extLst>
                  <a:ext uri="{FF2B5EF4-FFF2-40B4-BE49-F238E27FC236}">
                    <a16:creationId xmlns:a16="http://schemas.microsoft.com/office/drawing/2014/main" id="{43337A29-ABC5-4D37-A234-BE98CE450EF6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물결 623">
                <a:extLst>
                  <a:ext uri="{FF2B5EF4-FFF2-40B4-BE49-F238E27FC236}">
                    <a16:creationId xmlns:a16="http://schemas.microsoft.com/office/drawing/2014/main" id="{D8322865-5479-4BD5-8C9E-199D8D938725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물결 624">
                <a:extLst>
                  <a:ext uri="{FF2B5EF4-FFF2-40B4-BE49-F238E27FC236}">
                    <a16:creationId xmlns:a16="http://schemas.microsoft.com/office/drawing/2014/main" id="{B645E59F-A366-41C2-BB6C-7713A952B13B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물결 625">
                <a:extLst>
                  <a:ext uri="{FF2B5EF4-FFF2-40B4-BE49-F238E27FC236}">
                    <a16:creationId xmlns:a16="http://schemas.microsoft.com/office/drawing/2014/main" id="{AABC3A86-8A2C-4E8B-97B7-FA06FB0EE45E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7" name="그룹 636">
              <a:extLst>
                <a:ext uri="{FF2B5EF4-FFF2-40B4-BE49-F238E27FC236}">
                  <a16:creationId xmlns:a16="http://schemas.microsoft.com/office/drawing/2014/main" id="{EE9FE68E-2499-4AD1-AEB6-844415B20179}"/>
                </a:ext>
              </a:extLst>
            </p:cNvPr>
            <p:cNvGrpSpPr/>
            <p:nvPr/>
          </p:nvGrpSpPr>
          <p:grpSpPr>
            <a:xfrm>
              <a:off x="5869231" y="3772740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38" name="물결 637">
                <a:extLst>
                  <a:ext uri="{FF2B5EF4-FFF2-40B4-BE49-F238E27FC236}">
                    <a16:creationId xmlns:a16="http://schemas.microsoft.com/office/drawing/2014/main" id="{FF53E237-C4B2-4452-AC55-26DA7765D49C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물결 638">
                <a:extLst>
                  <a:ext uri="{FF2B5EF4-FFF2-40B4-BE49-F238E27FC236}">
                    <a16:creationId xmlns:a16="http://schemas.microsoft.com/office/drawing/2014/main" id="{F5AC5911-4B0B-45B6-B645-C903C3A2F960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물결 639">
                <a:extLst>
                  <a:ext uri="{FF2B5EF4-FFF2-40B4-BE49-F238E27FC236}">
                    <a16:creationId xmlns:a16="http://schemas.microsoft.com/office/drawing/2014/main" id="{20FF941B-1E29-40A1-906B-A4CE06946474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물결 640">
                <a:extLst>
                  <a:ext uri="{FF2B5EF4-FFF2-40B4-BE49-F238E27FC236}">
                    <a16:creationId xmlns:a16="http://schemas.microsoft.com/office/drawing/2014/main" id="{BAA121CD-4D94-4D2A-A365-650DA396D961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2" name="그룹 641">
              <a:extLst>
                <a:ext uri="{FF2B5EF4-FFF2-40B4-BE49-F238E27FC236}">
                  <a16:creationId xmlns:a16="http://schemas.microsoft.com/office/drawing/2014/main" id="{42CE0735-A118-4836-9E89-7B3E34A70AE4}"/>
                </a:ext>
              </a:extLst>
            </p:cNvPr>
            <p:cNvGrpSpPr/>
            <p:nvPr/>
          </p:nvGrpSpPr>
          <p:grpSpPr>
            <a:xfrm>
              <a:off x="4808384" y="3789378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43" name="물결 642">
                <a:extLst>
                  <a:ext uri="{FF2B5EF4-FFF2-40B4-BE49-F238E27FC236}">
                    <a16:creationId xmlns:a16="http://schemas.microsoft.com/office/drawing/2014/main" id="{7E176822-BE75-42DE-B05F-D8AE9D46B69C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물결 643">
                <a:extLst>
                  <a:ext uri="{FF2B5EF4-FFF2-40B4-BE49-F238E27FC236}">
                    <a16:creationId xmlns:a16="http://schemas.microsoft.com/office/drawing/2014/main" id="{58C35308-F414-4352-9B53-B2730EA8FAC1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물결 644">
                <a:extLst>
                  <a:ext uri="{FF2B5EF4-FFF2-40B4-BE49-F238E27FC236}">
                    <a16:creationId xmlns:a16="http://schemas.microsoft.com/office/drawing/2014/main" id="{CB0BEA5E-52C6-44F1-B57C-776AACA6419A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물결 645">
                <a:extLst>
                  <a:ext uri="{FF2B5EF4-FFF2-40B4-BE49-F238E27FC236}">
                    <a16:creationId xmlns:a16="http://schemas.microsoft.com/office/drawing/2014/main" id="{13856EEE-C33F-4C6D-8AFD-87C4D1751289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B5B59447-748C-49CC-AC59-E1D3C7180F79}"/>
              </a:ext>
            </a:extLst>
          </p:cNvPr>
          <p:cNvCxnSpPr>
            <a:cxnSpLocks/>
          </p:cNvCxnSpPr>
          <p:nvPr/>
        </p:nvCxnSpPr>
        <p:spPr>
          <a:xfrm flipH="1">
            <a:off x="974319" y="2302710"/>
            <a:ext cx="1409350" cy="1012934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1B051903-6EF5-47B2-B784-74FA32FF450B}"/>
              </a:ext>
            </a:extLst>
          </p:cNvPr>
          <p:cNvCxnSpPr>
            <a:cxnSpLocks/>
          </p:cNvCxnSpPr>
          <p:nvPr/>
        </p:nvCxnSpPr>
        <p:spPr>
          <a:xfrm flipV="1">
            <a:off x="2380900" y="2304516"/>
            <a:ext cx="1643413" cy="0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70A387-1EA9-4A8E-ABCF-E71E0A099E8C}"/>
                  </a:ext>
                </a:extLst>
              </p:cNvPr>
              <p:cNvSpPr txBox="1"/>
              <p:nvPr/>
            </p:nvSpPr>
            <p:spPr>
              <a:xfrm>
                <a:off x="1686897" y="618867"/>
                <a:ext cx="6810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50" b="1" i="1" dirty="0" err="1" smtClean="0">
                          <a:latin typeface="Cambria Math" panose="02040503050406030204" pitchFamily="18" charset="0"/>
                        </a:rPr>
                        <m:t>𝒅𝒊</m:t>
                      </m:r>
                      <m:r>
                        <a:rPr lang="en-US" altLang="ko-KR" sz="1050" b="1" i="1" dirty="0" err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ko-KR" altLang="en-US" sz="1050" b="1" i="1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70A387-1EA9-4A8E-ABCF-E71E0A09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97" y="618867"/>
                <a:ext cx="681038" cy="253916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0E99F94A-2688-436C-97D5-22DF849CD197}"/>
                  </a:ext>
                </a:extLst>
              </p:cNvPr>
              <p:cNvSpPr txBox="1"/>
              <p:nvPr/>
            </p:nvSpPr>
            <p:spPr>
              <a:xfrm>
                <a:off x="3629221" y="2458801"/>
                <a:ext cx="6810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0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err="1" smtClean="0">
                          <a:latin typeface="Cambria Math" panose="02040503050406030204" pitchFamily="18" charset="0"/>
                        </a:rPr>
                        <m:t>𝒅𝒊</m:t>
                      </m:r>
                      <m:r>
                        <a:rPr lang="en-US" altLang="ko-KR" sz="1000" b="1" i="1" dirty="0" err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ko-KR" altLang="en-US" sz="1000" b="1" i="1"/>
              </a:p>
            </p:txBody>
          </p:sp>
        </mc:Choice>
        <mc:Fallback xmlns=""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0E99F94A-2688-436C-97D5-22DF849C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221" y="2458801"/>
                <a:ext cx="681038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75692DD5-D3D6-4F46-8E26-2211CB47F7A4}"/>
                  </a:ext>
                </a:extLst>
              </p:cNvPr>
              <p:cNvSpPr txBox="1"/>
              <p:nvPr/>
            </p:nvSpPr>
            <p:spPr>
              <a:xfrm>
                <a:off x="852521" y="3312191"/>
                <a:ext cx="6810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50" b="1" i="1" dirty="0" err="1" smtClean="0">
                          <a:latin typeface="Cambria Math" panose="02040503050406030204" pitchFamily="18" charset="0"/>
                        </a:rPr>
                        <m:t>𝒅𝒊</m:t>
                      </m:r>
                      <m:r>
                        <a:rPr lang="en-US" altLang="ko-KR" sz="1050" b="1" i="1" dirty="0" err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ko-KR" altLang="en-US" sz="1050" b="1" i="1"/>
              </a:p>
            </p:txBody>
          </p:sp>
        </mc:Choice>
        <mc:Fallback xmlns="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75692DD5-D3D6-4F46-8E26-2211CB47F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21" y="3312191"/>
                <a:ext cx="681038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3" name="TextBox 682">
            <a:extLst>
              <a:ext uri="{FF2B5EF4-FFF2-40B4-BE49-F238E27FC236}">
                <a16:creationId xmlns:a16="http://schemas.microsoft.com/office/drawing/2014/main" id="{1D62BB79-87C8-4BBC-B314-1B134D44F6AE}"/>
              </a:ext>
            </a:extLst>
          </p:cNvPr>
          <p:cNvSpPr txBox="1"/>
          <p:nvPr/>
        </p:nvSpPr>
        <p:spPr>
          <a:xfrm>
            <a:off x="2639930" y="1445003"/>
            <a:ext cx="2834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ea"/>
              </a:rPr>
              <a:t>1. Geo cal. mode: linear and rotation stage </a:t>
            </a:r>
            <a:r>
              <a:rPr lang="ko-KR" altLang="en-US" sz="1000">
                <a:solidFill>
                  <a:srgbClr val="00B050"/>
                </a:solidFill>
                <a:latin typeface="+mn-ea"/>
              </a:rPr>
              <a:t>활용</a:t>
            </a:r>
            <a:br>
              <a:rPr lang="en-US" altLang="ko-KR" sz="1000">
                <a:solidFill>
                  <a:srgbClr val="00B050"/>
                </a:solidFill>
                <a:latin typeface="+mn-ea"/>
              </a:rPr>
            </a:br>
            <a:r>
              <a:rPr lang="en-US" altLang="ko-KR" sz="1000">
                <a:solidFill>
                  <a:srgbClr val="00B050"/>
                </a:solidFill>
                <a:latin typeface="+mn-ea"/>
              </a:rPr>
              <a:t>    (LED chart</a:t>
            </a:r>
            <a:r>
              <a:rPr lang="ko-KR" altLang="en-US" sz="1000">
                <a:solidFill>
                  <a:srgbClr val="00B050"/>
                </a:solidFill>
                <a:latin typeface="+mn-ea"/>
              </a:rPr>
              <a:t>와 </a:t>
            </a:r>
            <a:r>
              <a:rPr lang="en-US" altLang="ko-KR" sz="1000">
                <a:solidFill>
                  <a:srgbClr val="00B050"/>
                </a:solidFill>
                <a:latin typeface="+mn-ea"/>
              </a:rPr>
              <a:t>stage</a:t>
            </a:r>
            <a:r>
              <a:rPr lang="ko-KR" altLang="en-US" sz="1000">
                <a:solidFill>
                  <a:srgbClr val="00B050"/>
                </a:solidFill>
                <a:latin typeface="+mn-ea"/>
              </a:rPr>
              <a:t>를 활용한 이미지 획득</a:t>
            </a:r>
            <a:r>
              <a:rPr lang="en-US" altLang="ko-KR" sz="1000">
                <a:solidFill>
                  <a:srgbClr val="00B050"/>
                </a:solidFill>
                <a:latin typeface="+mn-ea"/>
              </a:rPr>
              <a:t>)</a:t>
            </a:r>
            <a:endParaRPr lang="ko-KR" altLang="en-US" sz="10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84" name="화살표: 오른쪽으로 구부러짐 683">
            <a:extLst>
              <a:ext uri="{FF2B5EF4-FFF2-40B4-BE49-F238E27FC236}">
                <a16:creationId xmlns:a16="http://schemas.microsoft.com/office/drawing/2014/main" id="{89C26564-BCC1-41EE-9890-70EDD7861AA2}"/>
              </a:ext>
            </a:extLst>
          </p:cNvPr>
          <p:cNvSpPr/>
          <p:nvPr/>
        </p:nvSpPr>
        <p:spPr>
          <a:xfrm rot="2884307">
            <a:off x="1113872" y="2812663"/>
            <a:ext cx="629049" cy="363820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BBD32F0-F9D3-40A7-8373-5B97DF0ACB59}"/>
              </a:ext>
            </a:extLst>
          </p:cNvPr>
          <p:cNvCxnSpPr>
            <a:cxnSpLocks/>
          </p:cNvCxnSpPr>
          <p:nvPr/>
        </p:nvCxnSpPr>
        <p:spPr>
          <a:xfrm flipV="1">
            <a:off x="1464304" y="2877533"/>
            <a:ext cx="119028" cy="87907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화살표: 오른쪽으로 구부러짐 285">
            <a:extLst>
              <a:ext uri="{FF2B5EF4-FFF2-40B4-BE49-F238E27FC236}">
                <a16:creationId xmlns:a16="http://schemas.microsoft.com/office/drawing/2014/main" id="{D7490206-44AD-47CE-82B4-FE165E8BCBC1}"/>
              </a:ext>
            </a:extLst>
          </p:cNvPr>
          <p:cNvSpPr/>
          <p:nvPr/>
        </p:nvSpPr>
        <p:spPr>
          <a:xfrm>
            <a:off x="2029378" y="821089"/>
            <a:ext cx="629049" cy="363820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5" name="직선 연결선 684">
            <a:extLst>
              <a:ext uri="{FF2B5EF4-FFF2-40B4-BE49-F238E27FC236}">
                <a16:creationId xmlns:a16="http://schemas.microsoft.com/office/drawing/2014/main" id="{892CC7B9-2743-47EA-B186-838ED3B94269}"/>
              </a:ext>
            </a:extLst>
          </p:cNvPr>
          <p:cNvCxnSpPr>
            <a:cxnSpLocks/>
          </p:cNvCxnSpPr>
          <p:nvPr/>
        </p:nvCxnSpPr>
        <p:spPr>
          <a:xfrm flipV="1">
            <a:off x="2380900" y="821088"/>
            <a:ext cx="0" cy="10800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6AE28AC7-CCA3-4F94-8910-F4BE8BEF2867}"/>
              </a:ext>
            </a:extLst>
          </p:cNvPr>
          <p:cNvSpPr/>
          <p:nvPr/>
        </p:nvSpPr>
        <p:spPr>
          <a:xfrm>
            <a:off x="5495243" y="607631"/>
            <a:ext cx="1537000" cy="292096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50928A0C-B991-4D1A-AB00-176083CF5C79}"/>
              </a:ext>
            </a:extLst>
          </p:cNvPr>
          <p:cNvSpPr/>
          <p:nvPr/>
        </p:nvSpPr>
        <p:spPr>
          <a:xfrm>
            <a:off x="5495133" y="3530029"/>
            <a:ext cx="4203173" cy="283797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D2E173A7-73E4-4DD8-ACE3-75BD2A3AEB27}"/>
              </a:ext>
            </a:extLst>
          </p:cNvPr>
          <p:cNvSpPr txBox="1"/>
          <p:nvPr/>
        </p:nvSpPr>
        <p:spPr>
          <a:xfrm>
            <a:off x="7965060" y="5328526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Mirror</a:t>
            </a:r>
            <a:endParaRPr lang="ko-KR" altLang="en-US" sz="1200" b="1">
              <a:latin typeface="+mn-ea"/>
            </a:endParaRP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7E65D110-113B-4252-9789-C950D980311D}"/>
              </a:ext>
            </a:extLst>
          </p:cNvPr>
          <p:cNvSpPr txBox="1"/>
          <p:nvPr/>
        </p:nvSpPr>
        <p:spPr>
          <a:xfrm>
            <a:off x="5029693" y="1446522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LED Chart</a:t>
            </a:r>
            <a:endParaRPr lang="ko-KR" altLang="en-US" sz="1200" b="1">
              <a:latin typeface="+mn-ea"/>
            </a:endParaRP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496C39F-0199-40CE-BFFA-3162C47DD052}"/>
              </a:ext>
            </a:extLst>
          </p:cNvPr>
          <p:cNvSpPr txBox="1"/>
          <p:nvPr/>
        </p:nvSpPr>
        <p:spPr>
          <a:xfrm>
            <a:off x="103795" y="1829536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Linear stage for x-</a:t>
            </a:r>
            <a:r>
              <a:rPr lang="en-US" altLang="ko-KR" sz="1200" b="1" err="1">
                <a:latin typeface="+mn-ea"/>
              </a:rPr>
              <a:t>dir</a:t>
            </a:r>
            <a:endParaRPr lang="ko-KR" altLang="en-US" sz="1200" b="1">
              <a:latin typeface="+mn-ea"/>
            </a:endParaRP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4246640F-C1D7-4DC6-A7D4-293E7466B16C}"/>
              </a:ext>
            </a:extLst>
          </p:cNvPr>
          <p:cNvSpPr txBox="1"/>
          <p:nvPr/>
        </p:nvSpPr>
        <p:spPr>
          <a:xfrm>
            <a:off x="549918" y="4420547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Linear stage for y-</a:t>
            </a:r>
            <a:r>
              <a:rPr lang="en-US" altLang="ko-KR" sz="1200" b="1" err="1">
                <a:latin typeface="+mn-ea"/>
              </a:rPr>
              <a:t>dir</a:t>
            </a:r>
            <a:endParaRPr lang="ko-KR" altLang="en-US" sz="1200" b="1">
              <a:latin typeface="+mn-ea"/>
            </a:endParaRP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450931C4-7BB5-4172-8CAF-B939AD4716DA}"/>
              </a:ext>
            </a:extLst>
          </p:cNvPr>
          <p:cNvSpPr txBox="1"/>
          <p:nvPr/>
        </p:nvSpPr>
        <p:spPr>
          <a:xfrm>
            <a:off x="288106" y="3596577"/>
            <a:ext cx="182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Rotation stage for z-</a:t>
            </a:r>
            <a:r>
              <a:rPr lang="en-US" altLang="ko-KR" sz="1200" b="1" err="1">
                <a:latin typeface="+mn-ea"/>
              </a:rPr>
              <a:t>dir</a:t>
            </a:r>
            <a:endParaRPr lang="en-US" altLang="ko-KR" sz="1200" b="1">
              <a:latin typeface="+mn-ea"/>
            </a:endParaRPr>
          </a:p>
          <a:p>
            <a:pPr algn="ctr"/>
            <a:r>
              <a:rPr lang="en-US" altLang="ko-KR" sz="1200" b="1">
                <a:latin typeface="+mn-ea"/>
              </a:rPr>
              <a:t>(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Yaw</a:t>
            </a:r>
            <a:r>
              <a:rPr lang="en-US" altLang="ko-KR" sz="1200" b="1">
                <a:latin typeface="+mn-ea"/>
              </a:rPr>
              <a:t>)</a:t>
            </a:r>
            <a:endParaRPr lang="ko-KR" altLang="en-US" sz="1200" b="1">
              <a:latin typeface="+mn-ea"/>
            </a:endParaRP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1B67BFB-4B80-4A09-8EF4-131A30C87335}"/>
              </a:ext>
            </a:extLst>
          </p:cNvPr>
          <p:cNvSpPr txBox="1"/>
          <p:nvPr/>
        </p:nvSpPr>
        <p:spPr>
          <a:xfrm>
            <a:off x="2644465" y="909788"/>
            <a:ext cx="202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Rotation stage for y-</a:t>
            </a:r>
            <a:r>
              <a:rPr lang="en-US" altLang="ko-KR" sz="1200" b="1" err="1">
                <a:latin typeface="+mn-ea"/>
              </a:rPr>
              <a:t>dir</a:t>
            </a:r>
            <a:r>
              <a:rPr lang="en-US" altLang="ko-KR" sz="1200" b="1">
                <a:latin typeface="+mn-ea"/>
              </a:rPr>
              <a:t> (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Pitch</a:t>
            </a:r>
            <a:r>
              <a:rPr lang="en-US" altLang="ko-KR" sz="1200" b="1">
                <a:latin typeface="+mn-ea"/>
              </a:rPr>
              <a:t>)</a:t>
            </a:r>
            <a:endParaRPr lang="ko-KR" altLang="en-US" sz="1200" b="1">
              <a:latin typeface="+mn-ea"/>
            </a:endParaRP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0896E60F-E518-48D6-80F1-A300C3779386}"/>
              </a:ext>
            </a:extLst>
          </p:cNvPr>
          <p:cNvSpPr txBox="1"/>
          <p:nvPr/>
        </p:nvSpPr>
        <p:spPr>
          <a:xfrm>
            <a:off x="5541195" y="5203971"/>
            <a:ext cx="116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n-ea"/>
              </a:rPr>
              <a:t>Diffuser</a:t>
            </a:r>
            <a:endParaRPr lang="ko-KR" altLang="en-US" sz="1200" b="1">
              <a:latin typeface="+mn-ea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921D638-2DAB-4708-B94A-8A9F0511AB49}"/>
              </a:ext>
            </a:extLst>
          </p:cNvPr>
          <p:cNvGrpSpPr/>
          <p:nvPr/>
        </p:nvGrpSpPr>
        <p:grpSpPr>
          <a:xfrm>
            <a:off x="7097837" y="617332"/>
            <a:ext cx="2731688" cy="2082485"/>
            <a:chOff x="7209296" y="846955"/>
            <a:chExt cx="2731688" cy="2082485"/>
          </a:xfrm>
        </p:grpSpPr>
        <p:pic>
          <p:nvPicPr>
            <p:cNvPr id="699" name="그림 698">
              <a:extLst>
                <a:ext uri="{FF2B5EF4-FFF2-40B4-BE49-F238E27FC236}">
                  <a16:creationId xmlns:a16="http://schemas.microsoft.com/office/drawing/2014/main" id="{A4308032-14BF-4045-AFD4-02C161BC3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347" b="97329" l="1702" r="95550">
                          <a14:foregroundMark x1="89791" y1="36227" x2="94895" y2="65943"/>
                          <a14:foregroundMark x1="94895" y1="65943" x2="83246" y2="90818"/>
                          <a14:foregroundMark x1="83246" y1="90818" x2="12042" y2="67446"/>
                          <a14:foregroundMark x1="12042" y1="67446" x2="4450" y2="36728"/>
                          <a14:foregroundMark x1="4450" y1="36728" x2="7984" y2="14858"/>
                          <a14:foregroundMark x1="14791" y1="29716" x2="36780" y2="55760"/>
                          <a14:foregroundMark x1="36780" y1="55760" x2="58901" y2="69616"/>
                          <a14:foregroundMark x1="58901" y1="69616" x2="66099" y2="70618"/>
                          <a14:foregroundMark x1="84424" y1="67279" x2="88220" y2="49082"/>
                          <a14:foregroundMark x1="87827" y1="50918" x2="83901" y2="77462"/>
                          <a14:foregroundMark x1="86911" y1="80467" x2="77618" y2="85476"/>
                          <a14:foregroundMark x1="91361" y1="85810" x2="95550" y2="72621"/>
                          <a14:foregroundMark x1="94577" y1="88481" x2="94634" y2="89482"/>
                          <a14:foregroundMark x1="94241" y1="82638" x2="94577" y2="88481"/>
                          <a14:foregroundMark x1="93194" y1="49750" x2="92932" y2="60768"/>
                          <a14:foregroundMark x1="93586" y1="56260" x2="93194" y2="50417"/>
                          <a14:foregroundMark x1="21990" y1="11519" x2="20419" y2="10851"/>
                          <a14:foregroundMark x1="19895" y1="8848" x2="18979" y2="9349"/>
                          <a14:foregroundMark x1="20157" y1="9349" x2="1832" y2="24541"/>
                          <a14:foregroundMark x1="5278" y1="70117" x2="5366" y2="71285"/>
                          <a14:foregroundMark x1="5215" y1="69282" x2="5278" y2="70117"/>
                          <a14:foregroundMark x1="5164" y1="68614" x2="5215" y2="69282"/>
                          <a14:foregroundMark x1="2600" y1="34699" x2="5164" y2="68614"/>
                          <a14:foregroundMark x1="21204" y1="75292" x2="23691" y2="77796"/>
                          <a14:foregroundMark x1="25131" y1="75292" x2="24869" y2="76127"/>
                          <a14:foregroundMark x1="43455" y1="84140" x2="43455" y2="84140"/>
                          <a14:foregroundMark x1="62324" y1="89983" x2="64921" y2="91152"/>
                          <a14:foregroundMark x1="60471" y1="89149" x2="62324" y2="89983"/>
                          <a14:foregroundMark x1="64005" y1="88147" x2="63613" y2="89983"/>
                          <a14:foregroundMark x1="80236" y1="97329" x2="77880" y2="94491"/>
                          <a14:foregroundMark x1="62565" y1="55426" x2="65576" y2="56093"/>
                          <a14:foregroundMark x1="93194" y1="54257" x2="93194" y2="53756"/>
                          <a14:backgroundMark x1="785" y1="27045" x2="785" y2="27045"/>
                          <a14:backgroundMark x1="1832" y1="25209" x2="1832" y2="25209"/>
                          <a14:backgroundMark x1="2487" y1="26544" x2="2487" y2="26544"/>
                          <a14:backgroundMark x1="1440" y1="24374" x2="916" y2="34558"/>
                          <a14:backgroundMark x1="5628" y1="70117" x2="5628" y2="70117"/>
                          <a14:backgroundMark x1="4188" y1="68614" x2="4188" y2="68614"/>
                          <a14:backgroundMark x1="4974" y1="69282" x2="4974" y2="69282"/>
                          <a14:backgroundMark x1="5628" y1="71619" x2="5628" y2="71619"/>
                          <a14:backgroundMark x1="64398" y1="91319" x2="64398" y2="91319"/>
                          <a14:backgroundMark x1="63089" y1="89983" x2="63089" y2="89983"/>
                          <a14:backgroundMark x1="94634" y1="88481" x2="94634" y2="88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8050" y="1040681"/>
              <a:ext cx="2174946" cy="170522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00" name="그림 699">
              <a:extLst>
                <a:ext uri="{FF2B5EF4-FFF2-40B4-BE49-F238E27FC236}">
                  <a16:creationId xmlns:a16="http://schemas.microsoft.com/office/drawing/2014/main" id="{6C424DDD-99D6-4B47-B4A6-AD5B44FDA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091" b="97547" l="3501" r="95871">
                          <a14:foregroundMark x1="90664" y1="44444" x2="90664" y2="44444"/>
                          <a14:foregroundMark x1="92639" y1="52670" x2="89677" y2="81241"/>
                          <a14:foregroundMark x1="89677" y1="81241" x2="81508" y2="86580"/>
                          <a14:foregroundMark x1="83303" y1="88167" x2="93806" y2="82540"/>
                          <a14:foregroundMark x1="93178" y1="80231" x2="85099" y2="54690"/>
                          <a14:foregroundMark x1="95422" y1="46176" x2="95153" y2="66811"/>
                          <a14:foregroundMark x1="69120" y1="91198" x2="69120" y2="91198"/>
                          <a14:foregroundMark x1="67864" y1="89466" x2="67864" y2="89466"/>
                          <a14:foregroundMark x1="82226" y1="97547" x2="82226" y2="97547"/>
                          <a14:foregroundMark x1="95871" y1="89177" x2="95871" y2="89177"/>
                          <a14:foregroundMark x1="24596" y1="62771" x2="7271" y2="56854"/>
                          <a14:foregroundMark x1="7271" y1="56854" x2="6373" y2="28571"/>
                          <a14:foregroundMark x1="6373" y1="28571" x2="19479" y2="9235"/>
                          <a14:foregroundMark x1="19479" y1="9235" x2="26661" y2="13420"/>
                          <a14:foregroundMark x1="7451" y1="12987" x2="5476" y2="54257"/>
                          <a14:foregroundMark x1="3950" y1="60317" x2="3950" y2="60317"/>
                          <a14:foregroundMark x1="3680" y1="61616" x2="3680" y2="61616"/>
                          <a14:foregroundMark x1="91293" y1="81385" x2="14452" y2="54834"/>
                          <a14:foregroundMark x1="14452" y1="54834" x2="5476" y2="30159"/>
                          <a14:foregroundMark x1="5476" y1="30159" x2="17325" y2="8947"/>
                          <a14:foregroundMark x1="17325" y1="8947" x2="89408" y2="39971"/>
                          <a14:foregroundMark x1="89408" y1="39971" x2="97846" y2="66234"/>
                          <a14:foregroundMark x1="97846" y1="66234" x2="86535" y2="88023"/>
                          <a14:foregroundMark x1="86535" y1="88023" x2="15350" y2="64935"/>
                          <a14:foregroundMark x1="15350" y1="64935" x2="4039" y2="43434"/>
                          <a14:foregroundMark x1="4039" y1="43434" x2="3501" y2="15152"/>
                          <a14:foregroundMark x1="3501" y1="15152" x2="3770" y2="148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296" y="1230105"/>
              <a:ext cx="2731688" cy="1699335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FA12835-C289-4CA3-AC9B-998E75910219}"/>
                </a:ext>
              </a:extLst>
            </p:cNvPr>
            <p:cNvSpPr/>
            <p:nvPr/>
          </p:nvSpPr>
          <p:spPr>
            <a:xfrm>
              <a:off x="7832243" y="846955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  <a:latin typeface="+mn-ea"/>
                </a:rPr>
                <a:t>1. Geo cal.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CC6855C2-F7F2-4F37-88FA-0C8427A55FC4}"/>
                </a:ext>
              </a:extLst>
            </p:cNvPr>
            <p:cNvSpPr/>
            <p:nvPr/>
          </p:nvSpPr>
          <p:spPr>
            <a:xfrm>
              <a:off x="7334519" y="2573149"/>
              <a:ext cx="11512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  <a:latin typeface="+mn-ea"/>
                </a:rPr>
                <a:t>2. Depth cal.</a:t>
              </a:r>
              <a:endParaRPr lang="ko-K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702" name="TextBox 701">
            <a:extLst>
              <a:ext uri="{FF2B5EF4-FFF2-40B4-BE49-F238E27FC236}">
                <a16:creationId xmlns:a16="http://schemas.microsoft.com/office/drawing/2014/main" id="{01F616A4-99E9-4F21-91F4-B364A59A5994}"/>
              </a:ext>
            </a:extLst>
          </p:cNvPr>
          <p:cNvSpPr txBox="1"/>
          <p:nvPr/>
        </p:nvSpPr>
        <p:spPr>
          <a:xfrm>
            <a:off x="6966831" y="2759445"/>
            <a:ext cx="312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Geo and Depth cal. </a:t>
            </a:r>
            <a:r>
              <a:rPr lang="ko-KR" altLang="en-US" sz="1200" b="1">
                <a:latin typeface="+mn-ea"/>
              </a:rPr>
              <a:t>환경 </a:t>
            </a:r>
            <a:r>
              <a:rPr lang="ko-KR" altLang="en-US" sz="1200" b="1" err="1">
                <a:latin typeface="+mn-ea"/>
              </a:rPr>
              <a:t>예상안</a:t>
            </a:r>
            <a:endParaRPr lang="ko-KR" altLang="en-US" sz="1200" b="1">
              <a:latin typeface="+mn-ea"/>
            </a:endParaRP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5C585ED6-0D7E-4A5F-AB7A-47397FE76822}"/>
              </a:ext>
            </a:extLst>
          </p:cNvPr>
          <p:cNvSpPr/>
          <p:nvPr/>
        </p:nvSpPr>
        <p:spPr>
          <a:xfrm>
            <a:off x="1511483" y="1318563"/>
            <a:ext cx="649539" cy="772085"/>
          </a:xfrm>
          <a:custGeom>
            <a:avLst/>
            <a:gdLst>
              <a:gd name="connsiteX0" fmla="*/ 1048871 w 1048871"/>
              <a:gd name="connsiteY0" fmla="*/ 1084730 h 1084730"/>
              <a:gd name="connsiteX1" fmla="*/ 502024 w 1048871"/>
              <a:gd name="connsiteY1" fmla="*/ 206188 h 1084730"/>
              <a:gd name="connsiteX2" fmla="*/ 0 w 1048871"/>
              <a:gd name="connsiteY2" fmla="*/ 0 h 108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871" h="1084730">
                <a:moveTo>
                  <a:pt x="1048871" y="1084730"/>
                </a:moveTo>
                <a:cubicBezTo>
                  <a:pt x="862853" y="735853"/>
                  <a:pt x="676836" y="386976"/>
                  <a:pt x="502024" y="206188"/>
                </a:cubicBezTo>
                <a:cubicBezTo>
                  <a:pt x="327212" y="25400"/>
                  <a:pt x="118035" y="2838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A1DBBA14-B6E9-4B00-A3C1-9702495D5DA4}"/>
              </a:ext>
            </a:extLst>
          </p:cNvPr>
          <p:cNvSpPr txBox="1"/>
          <p:nvPr/>
        </p:nvSpPr>
        <p:spPr>
          <a:xfrm>
            <a:off x="-34596" y="1191148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Module</a:t>
            </a:r>
            <a:r>
              <a:rPr lang="ko-KR" altLang="en-US" sz="1200" b="1">
                <a:latin typeface="+mn-ea"/>
              </a:rPr>
              <a:t> </a:t>
            </a:r>
            <a:r>
              <a:rPr lang="en-US" altLang="ko-KR" sz="1200" b="1">
                <a:latin typeface="+mn-ea"/>
              </a:rPr>
              <a:t>and stage</a:t>
            </a:r>
            <a:endParaRPr lang="ko-KR" altLang="en-US" sz="1200" b="1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A6A6D1-DBC6-42E5-8FBC-C0AF7043F0A3}"/>
              </a:ext>
            </a:extLst>
          </p:cNvPr>
          <p:cNvSpPr/>
          <p:nvPr/>
        </p:nvSpPr>
        <p:spPr>
          <a:xfrm>
            <a:off x="2846107" y="2528017"/>
            <a:ext cx="340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latin typeface="+mn-ea"/>
              </a:rPr>
              <a:t>Rx</a:t>
            </a:r>
            <a:endParaRPr lang="ko-KR" altLang="en-US" sz="1100"/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68E0D78F-C6C8-4211-B807-70D67CDE4C00}"/>
              </a:ext>
            </a:extLst>
          </p:cNvPr>
          <p:cNvSpPr/>
          <p:nvPr/>
        </p:nvSpPr>
        <p:spPr>
          <a:xfrm>
            <a:off x="2943013" y="173303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latin typeface="+mn-ea"/>
              </a:rPr>
              <a:t>Tx</a:t>
            </a:r>
            <a:endParaRPr lang="ko-KR" altLang="en-US" sz="1100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95BC38BD-90C3-4379-A7DF-EECC1A7E5794}"/>
              </a:ext>
            </a:extLst>
          </p:cNvPr>
          <p:cNvSpPr/>
          <p:nvPr/>
        </p:nvSpPr>
        <p:spPr>
          <a:xfrm>
            <a:off x="2551771" y="1879787"/>
            <a:ext cx="452207" cy="204784"/>
          </a:xfrm>
          <a:custGeom>
            <a:avLst/>
            <a:gdLst>
              <a:gd name="connsiteX0" fmla="*/ 0 w 659130"/>
              <a:gd name="connsiteY0" fmla="*/ 365760 h 365760"/>
              <a:gd name="connsiteX1" fmla="*/ 140970 w 659130"/>
              <a:gd name="connsiteY1" fmla="*/ 148590 h 365760"/>
              <a:gd name="connsiteX2" fmla="*/ 411480 w 659130"/>
              <a:gd name="connsiteY2" fmla="*/ 57150 h 365760"/>
              <a:gd name="connsiteX3" fmla="*/ 659130 w 659130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" h="365760">
                <a:moveTo>
                  <a:pt x="0" y="365760"/>
                </a:moveTo>
                <a:cubicBezTo>
                  <a:pt x="36195" y="282892"/>
                  <a:pt x="72390" y="200025"/>
                  <a:pt x="140970" y="148590"/>
                </a:cubicBezTo>
                <a:cubicBezTo>
                  <a:pt x="209550" y="97155"/>
                  <a:pt x="325120" y="81915"/>
                  <a:pt x="411480" y="57150"/>
                </a:cubicBezTo>
                <a:cubicBezTo>
                  <a:pt x="497840" y="32385"/>
                  <a:pt x="659130" y="0"/>
                  <a:pt x="65913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785CFAAE-6EEF-4753-8A74-65A77829263A}"/>
              </a:ext>
            </a:extLst>
          </p:cNvPr>
          <p:cNvSpPr/>
          <p:nvPr/>
        </p:nvSpPr>
        <p:spPr>
          <a:xfrm>
            <a:off x="2570743" y="2371486"/>
            <a:ext cx="343688" cy="295250"/>
          </a:xfrm>
          <a:custGeom>
            <a:avLst/>
            <a:gdLst>
              <a:gd name="connsiteX0" fmla="*/ 9603 w 329643"/>
              <a:gd name="connsiteY0" fmla="*/ 0 h 259080"/>
              <a:gd name="connsiteX1" fmla="*/ 40083 w 329643"/>
              <a:gd name="connsiteY1" fmla="*/ 171450 h 259080"/>
              <a:gd name="connsiteX2" fmla="*/ 329643 w 329643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643" h="259080">
                <a:moveTo>
                  <a:pt x="9603" y="0"/>
                </a:moveTo>
                <a:cubicBezTo>
                  <a:pt x="-1827" y="64135"/>
                  <a:pt x="-13257" y="128270"/>
                  <a:pt x="40083" y="171450"/>
                </a:cubicBezTo>
                <a:cubicBezTo>
                  <a:pt x="93423" y="214630"/>
                  <a:pt x="211533" y="236855"/>
                  <a:pt x="329643" y="25908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C65F8BFA-2398-442B-A60C-F6101EBD3585}"/>
              </a:ext>
            </a:extLst>
          </p:cNvPr>
          <p:cNvSpPr/>
          <p:nvPr/>
        </p:nvSpPr>
        <p:spPr>
          <a:xfrm>
            <a:off x="2556769" y="2245169"/>
            <a:ext cx="67914" cy="1222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3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Calibration (Geometry and Z cal.)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86AC5759-A487-47D9-9425-7A085071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13717"/>
              </p:ext>
            </p:extLst>
          </p:nvPr>
        </p:nvGraphicFramePr>
        <p:xfrm>
          <a:off x="1946049" y="4377682"/>
          <a:ext cx="660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3680591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21047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구 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Spec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88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X-dir. linear stage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Distance: 0.5m ~ 1.0m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54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Y-dir. linear stage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Distance: 1.0m~2.0m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85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Rotation stage (y, z-dir.)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Resolution: 0.1 Degree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374711"/>
                  </a:ext>
                </a:extLst>
              </a:tr>
            </a:tbl>
          </a:graphicData>
        </a:graphic>
      </p:graphicFrame>
      <p:pic>
        <p:nvPicPr>
          <p:cNvPr id="11" name="Picture 2" descr="Xy Stage 2-axis Slide Table Linear Motion Motorized Linear Xy Table For  Microscope Matrix Scanning - Buy 2-axis Xy Slide Table,Cheap Xy Stage For  Robot Arm,Low Cost Xy Table Product on Alibaba.com">
            <a:extLst>
              <a:ext uri="{FF2B5EF4-FFF2-40B4-BE49-F238E27FC236}">
                <a16:creationId xmlns:a16="http://schemas.microsoft.com/office/drawing/2014/main" id="{D88F247B-3F86-48A9-8403-4B9413E12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28" y="671764"/>
            <a:ext cx="3367182" cy="336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orlabs - MGS100/M 2 Axis Motorized Goniometer Metric">
            <a:extLst>
              <a:ext uri="{FF2B5EF4-FFF2-40B4-BE49-F238E27FC236}">
                <a16:creationId xmlns:a16="http://schemas.microsoft.com/office/drawing/2014/main" id="{DFAC6174-6051-40F8-88A6-C8538EE3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32" y="99695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CB9DC3-BFC8-42BC-A7D0-904652CC0309}"/>
              </a:ext>
            </a:extLst>
          </p:cNvPr>
          <p:cNvSpPr txBox="1"/>
          <p:nvPr/>
        </p:nvSpPr>
        <p:spPr>
          <a:xfrm>
            <a:off x="1737267" y="3675529"/>
            <a:ext cx="187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XY linear stage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670445-60ED-44CE-8E26-78295CCDAF3D}"/>
              </a:ext>
            </a:extLst>
          </p:cNvPr>
          <p:cNvSpPr txBox="1"/>
          <p:nvPr/>
        </p:nvSpPr>
        <p:spPr>
          <a:xfrm>
            <a:off x="5791200" y="3719875"/>
            <a:ext cx="319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 Axes Motorized goniometer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1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6D36C92-0439-4F04-9431-B9B58B8C583A}"/>
              </a:ext>
            </a:extLst>
          </p:cNvPr>
          <p:cNvCxnSpPr>
            <a:cxnSpLocks/>
          </p:cNvCxnSpPr>
          <p:nvPr/>
        </p:nvCxnSpPr>
        <p:spPr>
          <a:xfrm flipV="1">
            <a:off x="2067862" y="2854275"/>
            <a:ext cx="2121787" cy="180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십자형 101">
            <a:extLst>
              <a:ext uri="{FF2B5EF4-FFF2-40B4-BE49-F238E27FC236}">
                <a16:creationId xmlns:a16="http://schemas.microsoft.com/office/drawing/2014/main" id="{6339A83B-DE88-483B-9E32-6455100800C0}"/>
              </a:ext>
            </a:extLst>
          </p:cNvPr>
          <p:cNvSpPr/>
          <p:nvPr/>
        </p:nvSpPr>
        <p:spPr>
          <a:xfrm rot="451712">
            <a:off x="6230321" y="2228206"/>
            <a:ext cx="827131" cy="819257"/>
          </a:xfrm>
          <a:prstGeom prst="plus">
            <a:avLst>
              <a:gd name="adj" fmla="val 32985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  <a:effectLst>
            <a:glow rad="50800">
              <a:schemeClr val="accent1">
                <a:alpha val="40000"/>
              </a:schemeClr>
            </a:glow>
            <a:softEdge rad="25400"/>
          </a:effectLst>
          <a:scene3d>
            <a:camera prst="orthographicFront">
              <a:rot lat="17622836" lon="18268106" rev="3216881"/>
            </a:camera>
            <a:lightRig rig="threePt" dir="t"/>
          </a:scene3d>
          <a:sp3d prstMaterial="matte">
            <a:bevelT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수정된 </a:t>
            </a: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concept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4B61432-719C-4964-A237-27CC7FDE2996}"/>
              </a:ext>
            </a:extLst>
          </p:cNvPr>
          <p:cNvGrpSpPr/>
          <p:nvPr/>
        </p:nvGrpSpPr>
        <p:grpSpPr>
          <a:xfrm>
            <a:off x="1154780" y="4224570"/>
            <a:ext cx="3112786" cy="2080211"/>
            <a:chOff x="315776" y="3393171"/>
            <a:chExt cx="4203505" cy="2809116"/>
          </a:xfrm>
        </p:grpSpPr>
        <p:sp>
          <p:nvSpPr>
            <p:cNvPr id="292" name="사각형: 둥근 모서리 291">
              <a:extLst>
                <a:ext uri="{FF2B5EF4-FFF2-40B4-BE49-F238E27FC236}">
                  <a16:creationId xmlns:a16="http://schemas.microsoft.com/office/drawing/2014/main" id="{875C8319-48C0-43C3-B03B-ACD7489226B7}"/>
                </a:ext>
              </a:extLst>
            </p:cNvPr>
            <p:cNvSpPr/>
            <p:nvPr/>
          </p:nvSpPr>
          <p:spPr>
            <a:xfrm>
              <a:off x="2411901" y="4033517"/>
              <a:ext cx="759635" cy="1785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CE939D-5E7A-44B5-8EE4-F9D09541E652}"/>
                </a:ext>
              </a:extLst>
            </p:cNvPr>
            <p:cNvGrpSpPr/>
            <p:nvPr/>
          </p:nvGrpSpPr>
          <p:grpSpPr>
            <a:xfrm>
              <a:off x="315776" y="3861532"/>
              <a:ext cx="4203505" cy="1901862"/>
              <a:chOff x="227544" y="1300802"/>
              <a:chExt cx="4203505" cy="1901862"/>
            </a:xfrm>
          </p:grpSpPr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0F717F46-496B-499E-9A8A-C6E920FAC9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5F841411-4678-40A7-95E9-BE34A7A571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C5168847-84EC-4C50-B737-17EDFB87A9F7}"/>
                </a:ext>
              </a:extLst>
            </p:cNvPr>
            <p:cNvSpPr/>
            <p:nvPr/>
          </p:nvSpPr>
          <p:spPr>
            <a:xfrm rot="10800000">
              <a:off x="1957275" y="5701933"/>
              <a:ext cx="931893" cy="20418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A74D371F-A595-45BB-9A46-C2140D499233}"/>
                </a:ext>
              </a:extLst>
            </p:cNvPr>
            <p:cNvSpPr/>
            <p:nvPr/>
          </p:nvSpPr>
          <p:spPr>
            <a:xfrm rot="16200000">
              <a:off x="2025751" y="5725018"/>
              <a:ext cx="790611" cy="163927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BEF4115F-2C4D-4392-8965-D83A40E06D4C}"/>
                </a:ext>
              </a:extLst>
            </p:cNvPr>
            <p:cNvSpPr/>
            <p:nvPr/>
          </p:nvSpPr>
          <p:spPr>
            <a:xfrm>
              <a:off x="2251062" y="5592266"/>
              <a:ext cx="335978" cy="3956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0FAA927-F577-4B7D-B9A4-CF2A3F59AA96}"/>
                </a:ext>
              </a:extLst>
            </p:cNvPr>
            <p:cNvSpPr txBox="1"/>
            <p:nvPr/>
          </p:nvSpPr>
          <p:spPr>
            <a:xfrm>
              <a:off x="1134133" y="5631938"/>
              <a:ext cx="732909" cy="29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module</a:t>
              </a:r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5847E63C-60A6-4F0A-86F9-F4D1FF02F1CB}"/>
                </a:ext>
              </a:extLst>
            </p:cNvPr>
            <p:cNvSpPr/>
            <p:nvPr/>
          </p:nvSpPr>
          <p:spPr>
            <a:xfrm>
              <a:off x="2339823" y="5682666"/>
              <a:ext cx="163927" cy="19302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A4F811F-3D21-49F8-A8AB-093F467F0363}"/>
                </a:ext>
              </a:extLst>
            </p:cNvPr>
            <p:cNvSpPr/>
            <p:nvPr/>
          </p:nvSpPr>
          <p:spPr>
            <a:xfrm>
              <a:off x="2380704" y="5730327"/>
              <a:ext cx="81964" cy="9651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A66E9AB2-A487-42DC-800D-45703AC202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74" y="4087836"/>
              <a:ext cx="99" cy="161762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CC9F78C9-C819-4B52-9BA0-469BED2F808B}"/>
                </a:ext>
              </a:extLst>
            </p:cNvPr>
            <p:cNvCxnSpPr>
              <a:cxnSpLocks/>
            </p:cNvCxnSpPr>
            <p:nvPr/>
          </p:nvCxnSpPr>
          <p:spPr>
            <a:xfrm>
              <a:off x="901811" y="3991813"/>
              <a:ext cx="3020178" cy="2586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95289182-4B91-4DC0-9584-9F3DEB8160C4}"/>
                </a:ext>
              </a:extLst>
            </p:cNvPr>
            <p:cNvCxnSpPr>
              <a:cxnSpLocks/>
            </p:cNvCxnSpPr>
            <p:nvPr/>
          </p:nvCxnSpPr>
          <p:spPr>
            <a:xfrm>
              <a:off x="489119" y="4016057"/>
              <a:ext cx="3848439" cy="466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원호 278">
              <a:extLst>
                <a:ext uri="{FF2B5EF4-FFF2-40B4-BE49-F238E27FC236}">
                  <a16:creationId xmlns:a16="http://schemas.microsoft.com/office/drawing/2014/main" id="{05CB0F69-1A29-40EF-AD69-F9048326BEEA}"/>
                </a:ext>
              </a:extLst>
            </p:cNvPr>
            <p:cNvSpPr/>
            <p:nvPr/>
          </p:nvSpPr>
          <p:spPr>
            <a:xfrm>
              <a:off x="1999977" y="5249590"/>
              <a:ext cx="751799" cy="754789"/>
            </a:xfrm>
            <a:prstGeom prst="arc">
              <a:avLst>
                <a:gd name="adj1" fmla="val 16683236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E1362FF1-ED3E-4150-8758-D8CEF240A22F}"/>
                    </a:ext>
                  </a:extLst>
                </p:cNvPr>
                <p:cNvSpPr txBox="1"/>
                <p:nvPr/>
              </p:nvSpPr>
              <p:spPr>
                <a:xfrm>
                  <a:off x="2528214" y="5090067"/>
                  <a:ext cx="552430" cy="33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E1362FF1-ED3E-4150-8758-D8CEF240A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214" y="5090067"/>
                  <a:ext cx="552430" cy="3324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5758E9D7-0B31-43E3-A17E-CAA96A5FD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5839" y="5787723"/>
              <a:ext cx="4098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CE2F4C4C-4EAC-4188-979C-9FDD9CF89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5839" y="5306226"/>
              <a:ext cx="0" cy="4825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원호 292">
              <a:extLst>
                <a:ext uri="{FF2B5EF4-FFF2-40B4-BE49-F238E27FC236}">
                  <a16:creationId xmlns:a16="http://schemas.microsoft.com/office/drawing/2014/main" id="{267D8A42-3407-4187-B9D0-4B943F9AEF05}"/>
                </a:ext>
              </a:extLst>
            </p:cNvPr>
            <p:cNvSpPr/>
            <p:nvPr/>
          </p:nvSpPr>
          <p:spPr>
            <a:xfrm rot="16200000">
              <a:off x="1735403" y="2706016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94" name="원호 293">
              <a:extLst>
                <a:ext uri="{FF2B5EF4-FFF2-40B4-BE49-F238E27FC236}">
                  <a16:creationId xmlns:a16="http://schemas.microsoft.com/office/drawing/2014/main" id="{85949D19-9019-4F7B-BFA6-7ED9138F7A7C}"/>
                </a:ext>
              </a:extLst>
            </p:cNvPr>
            <p:cNvSpPr/>
            <p:nvPr/>
          </p:nvSpPr>
          <p:spPr>
            <a:xfrm rot="5400000" flipH="1">
              <a:off x="2034048" y="2723937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E793CF-3408-4BB6-AA06-BAEDE17793CF}"/>
                    </a:ext>
                  </a:extLst>
                </p:cNvPr>
                <p:cNvSpPr txBox="1"/>
                <p:nvPr/>
              </p:nvSpPr>
              <p:spPr>
                <a:xfrm>
                  <a:off x="2135637" y="3393171"/>
                  <a:ext cx="528619" cy="374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1200"/>
                    <a:t>m</a:t>
                  </a:r>
                  <a:endParaRPr lang="ko-KR" altLang="en-US" sz="12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E793CF-3408-4BB6-AA06-BAEDE1779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637" y="3393171"/>
                  <a:ext cx="528619" cy="374059"/>
                </a:xfrm>
                <a:prstGeom prst="rect">
                  <a:avLst/>
                </a:prstGeom>
                <a:blipFill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746B58-31D8-4189-94F8-CB477C631C21}"/>
              </a:ext>
            </a:extLst>
          </p:cNvPr>
          <p:cNvGrpSpPr/>
          <p:nvPr/>
        </p:nvGrpSpPr>
        <p:grpSpPr>
          <a:xfrm>
            <a:off x="5984525" y="4115810"/>
            <a:ext cx="3114339" cy="2062589"/>
            <a:chOff x="5150808" y="3416969"/>
            <a:chExt cx="4205603" cy="2785319"/>
          </a:xfrm>
        </p:grpSpPr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68609621-0466-4E48-9C61-705B113391AE}"/>
                </a:ext>
              </a:extLst>
            </p:cNvPr>
            <p:cNvGrpSpPr/>
            <p:nvPr/>
          </p:nvGrpSpPr>
          <p:grpSpPr>
            <a:xfrm rot="21280294">
              <a:off x="5150808" y="3911557"/>
              <a:ext cx="4203505" cy="1901862"/>
              <a:chOff x="227544" y="1300802"/>
              <a:chExt cx="4203505" cy="1901862"/>
            </a:xfrm>
          </p:grpSpPr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22BA8E4C-4A7B-4BAE-82BE-CF64285226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22CFC301-C22A-445E-B797-C953E78EE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128EC183-6864-4E21-90A6-1538AEB1EE1A}"/>
                </a:ext>
              </a:extLst>
            </p:cNvPr>
            <p:cNvCxnSpPr>
              <a:cxnSpLocks/>
            </p:cNvCxnSpPr>
            <p:nvPr/>
          </p:nvCxnSpPr>
          <p:spPr>
            <a:xfrm>
              <a:off x="7421302" y="3998994"/>
              <a:ext cx="29441" cy="18970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1E8B3F-A609-45C6-BE92-5361E88CECB0}"/>
                </a:ext>
              </a:extLst>
            </p:cNvPr>
            <p:cNvSpPr txBox="1"/>
            <p:nvPr/>
          </p:nvSpPr>
          <p:spPr>
            <a:xfrm>
              <a:off x="6169193" y="5756537"/>
              <a:ext cx="750540" cy="29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module</a:t>
              </a: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91971D20-69AE-4109-9518-BCE416F2C411}"/>
                </a:ext>
              </a:extLst>
            </p:cNvPr>
            <p:cNvCxnSpPr>
              <a:cxnSpLocks/>
            </p:cNvCxnSpPr>
            <p:nvPr/>
          </p:nvCxnSpPr>
          <p:spPr>
            <a:xfrm>
              <a:off x="6983745" y="4296781"/>
              <a:ext cx="434264" cy="147254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9238579F-9054-4373-AD7A-2B55B7864BD4}"/>
                </a:ext>
              </a:extLst>
            </p:cNvPr>
            <p:cNvCxnSpPr>
              <a:cxnSpLocks/>
            </p:cNvCxnSpPr>
            <p:nvPr/>
          </p:nvCxnSpPr>
          <p:spPr>
            <a:xfrm>
              <a:off x="5507972" y="4016057"/>
              <a:ext cx="3848439" cy="466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원호 373">
              <a:extLst>
                <a:ext uri="{FF2B5EF4-FFF2-40B4-BE49-F238E27FC236}">
                  <a16:creationId xmlns:a16="http://schemas.microsoft.com/office/drawing/2014/main" id="{6B315115-E78D-4AD5-83DF-9BB72EEE4C57}"/>
                </a:ext>
              </a:extLst>
            </p:cNvPr>
            <p:cNvSpPr/>
            <p:nvPr/>
          </p:nvSpPr>
          <p:spPr>
            <a:xfrm>
              <a:off x="7018830" y="5249590"/>
              <a:ext cx="751799" cy="754789"/>
            </a:xfrm>
            <a:prstGeom prst="arc">
              <a:avLst>
                <a:gd name="adj1" fmla="val 16683236"/>
                <a:gd name="adj2" fmla="val 19825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848FFC0-7523-41FA-B36A-83C77BE75562}"/>
                    </a:ext>
                  </a:extLst>
                </p:cNvPr>
                <p:cNvSpPr txBox="1"/>
                <p:nvPr/>
              </p:nvSpPr>
              <p:spPr>
                <a:xfrm>
                  <a:off x="7394129" y="4937667"/>
                  <a:ext cx="682312" cy="33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1.3°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848FFC0-7523-41FA-B36A-83C77BE7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129" y="4937667"/>
                  <a:ext cx="682312" cy="3324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2EC0C8-D678-46CE-AD8A-9E142DFDA3DE}"/>
                </a:ext>
              </a:extLst>
            </p:cNvPr>
            <p:cNvGrpSpPr/>
            <p:nvPr/>
          </p:nvGrpSpPr>
          <p:grpSpPr>
            <a:xfrm rot="20478116">
              <a:off x="6976129" y="5306225"/>
              <a:ext cx="931893" cy="896063"/>
              <a:chOff x="6887896" y="2745496"/>
              <a:chExt cx="931893" cy="896063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BE6634AA-3E74-48BA-8A8C-16E17864ADBB}"/>
                  </a:ext>
                </a:extLst>
              </p:cNvPr>
              <p:cNvSpPr/>
              <p:nvPr/>
            </p:nvSpPr>
            <p:spPr>
              <a:xfrm rot="10800000">
                <a:off x="6887896" y="3141203"/>
                <a:ext cx="931893" cy="204181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B81795-8335-4504-B018-42EE1D9A95E1}"/>
                  </a:ext>
                </a:extLst>
              </p:cNvPr>
              <p:cNvSpPr/>
              <p:nvPr/>
            </p:nvSpPr>
            <p:spPr>
              <a:xfrm rot="16200000">
                <a:off x="6956371" y="3164290"/>
                <a:ext cx="790611" cy="163928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2" name="타원 301">
                <a:extLst>
                  <a:ext uri="{FF2B5EF4-FFF2-40B4-BE49-F238E27FC236}">
                    <a16:creationId xmlns:a16="http://schemas.microsoft.com/office/drawing/2014/main" id="{5CBFE8E5-9C99-421E-8C11-02D97758771C}"/>
                  </a:ext>
                </a:extLst>
              </p:cNvPr>
              <p:cNvSpPr/>
              <p:nvPr/>
            </p:nvSpPr>
            <p:spPr>
              <a:xfrm>
                <a:off x="7181683" y="3031536"/>
                <a:ext cx="335978" cy="39561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84350A10-1E64-4EA5-8686-6647E4D97044}"/>
                  </a:ext>
                </a:extLst>
              </p:cNvPr>
              <p:cNvSpPr/>
              <p:nvPr/>
            </p:nvSpPr>
            <p:spPr>
              <a:xfrm>
                <a:off x="7270444" y="3121936"/>
                <a:ext cx="163927" cy="193023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4" name="타원 383">
                <a:extLst>
                  <a:ext uri="{FF2B5EF4-FFF2-40B4-BE49-F238E27FC236}">
                    <a16:creationId xmlns:a16="http://schemas.microsoft.com/office/drawing/2014/main" id="{0D925CED-385C-4877-9A86-1F9A8BDB8671}"/>
                  </a:ext>
                </a:extLst>
              </p:cNvPr>
              <p:cNvSpPr/>
              <p:nvPr/>
            </p:nvSpPr>
            <p:spPr>
              <a:xfrm>
                <a:off x="7311325" y="3169597"/>
                <a:ext cx="81964" cy="9651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377" name="직선 화살표 연결선 376">
                <a:extLst>
                  <a:ext uri="{FF2B5EF4-FFF2-40B4-BE49-F238E27FC236}">
                    <a16:creationId xmlns:a16="http://schemas.microsoft.com/office/drawing/2014/main" id="{383716DF-3374-4C89-9645-26585C395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6460" y="3226993"/>
                <a:ext cx="40981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직선 화살표 연결선 378">
                <a:extLst>
                  <a:ext uri="{FF2B5EF4-FFF2-40B4-BE49-F238E27FC236}">
                    <a16:creationId xmlns:a16="http://schemas.microsoft.com/office/drawing/2014/main" id="{406417E8-7FBC-44B9-97D1-1626998FB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6460" y="2745496"/>
                <a:ext cx="0" cy="48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원호 379">
              <a:extLst>
                <a:ext uri="{FF2B5EF4-FFF2-40B4-BE49-F238E27FC236}">
                  <a16:creationId xmlns:a16="http://schemas.microsoft.com/office/drawing/2014/main" id="{8E85D045-98C5-4DAC-BB0B-228D02EE7D04}"/>
                </a:ext>
              </a:extLst>
            </p:cNvPr>
            <p:cNvSpPr/>
            <p:nvPr/>
          </p:nvSpPr>
          <p:spPr>
            <a:xfrm rot="16200000">
              <a:off x="6754256" y="2706016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1" name="원호 380">
              <a:extLst>
                <a:ext uri="{FF2B5EF4-FFF2-40B4-BE49-F238E27FC236}">
                  <a16:creationId xmlns:a16="http://schemas.microsoft.com/office/drawing/2014/main" id="{8BB97498-D1C6-4C87-99F5-994BA8A5E007}"/>
                </a:ext>
              </a:extLst>
            </p:cNvPr>
            <p:cNvSpPr/>
            <p:nvPr/>
          </p:nvSpPr>
          <p:spPr>
            <a:xfrm rot="5400000" flipH="1">
              <a:off x="7052901" y="2723937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BA029973-E4A3-4993-ABBC-75AEB4DB97D3}"/>
                    </a:ext>
                  </a:extLst>
                </p:cNvPr>
                <p:cNvSpPr txBox="1"/>
                <p:nvPr/>
              </p:nvSpPr>
              <p:spPr>
                <a:xfrm>
                  <a:off x="7213942" y="3416969"/>
                  <a:ext cx="528619" cy="374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1200"/>
                    <a:t>m</a:t>
                  </a:r>
                  <a:endParaRPr lang="ko-KR" altLang="en-US" sz="1200"/>
                </a:p>
              </p:txBody>
            </p:sp>
          </mc:Choice>
          <mc:Fallback xmlns="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BA029973-E4A3-4993-ABBC-75AEB4DB9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3942" y="3416969"/>
                  <a:ext cx="528619" cy="374059"/>
                </a:xfrm>
                <a:prstGeom prst="rect">
                  <a:avLst/>
                </a:prstGeom>
                <a:blipFill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C64D038-9C44-4E25-81F9-0D246C3C8F96}"/>
                    </a:ext>
                  </a:extLst>
                </p:cNvPr>
                <p:cNvSpPr txBox="1"/>
                <p:nvPr/>
              </p:nvSpPr>
              <p:spPr>
                <a:xfrm>
                  <a:off x="7081472" y="4650467"/>
                  <a:ext cx="462609" cy="332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8.7°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C64D038-9C44-4E25-81F9-0D246C3C8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472" y="4650467"/>
                  <a:ext cx="462609" cy="332497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3" name="원호 432">
              <a:extLst>
                <a:ext uri="{FF2B5EF4-FFF2-40B4-BE49-F238E27FC236}">
                  <a16:creationId xmlns:a16="http://schemas.microsoft.com/office/drawing/2014/main" id="{571D5673-7E75-4BAE-9CD7-F5F78C2E04B0}"/>
                </a:ext>
              </a:extLst>
            </p:cNvPr>
            <p:cNvSpPr/>
            <p:nvPr/>
          </p:nvSpPr>
          <p:spPr>
            <a:xfrm rot="20396521">
              <a:off x="7077863" y="5023980"/>
              <a:ext cx="751799" cy="754789"/>
            </a:xfrm>
            <a:prstGeom prst="arc">
              <a:avLst>
                <a:gd name="adj1" fmla="val 15182890"/>
                <a:gd name="adj2" fmla="val 173813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434" name="직선 연결선 433">
              <a:extLst>
                <a:ext uri="{FF2B5EF4-FFF2-40B4-BE49-F238E27FC236}">
                  <a16:creationId xmlns:a16="http://schemas.microsoft.com/office/drawing/2014/main" id="{F3C9761E-E438-4ED8-BC54-D34EA151DA53}"/>
                </a:ext>
              </a:extLst>
            </p:cNvPr>
            <p:cNvCxnSpPr>
              <a:cxnSpLocks/>
            </p:cNvCxnSpPr>
            <p:nvPr/>
          </p:nvCxnSpPr>
          <p:spPr>
            <a:xfrm>
              <a:off x="5922102" y="4008992"/>
              <a:ext cx="3020178" cy="2586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/>
              <p:nvPr/>
            </p:nvSpPr>
            <p:spPr>
              <a:xfrm>
                <a:off x="215630" y="729886"/>
                <a:ext cx="72975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chart</a:t>
                </a:r>
                <a:r>
                  <a:rPr lang="ko-KR" altLang="en-US" sz="1200"/>
                  <a:t>의 크기를 약간 축소</a:t>
                </a:r>
                <a:r>
                  <a:rPr lang="en-US" altLang="ko-KR" sz="1200"/>
                  <a:t>. (</a:t>
                </a:r>
                <a:r>
                  <a:rPr lang="ko-KR" altLang="en-US" sz="1200"/>
                  <a:t>가로 </a:t>
                </a:r>
                <a:r>
                  <a:rPr lang="en-US" altLang="ko-KR" sz="1200"/>
                  <a:t>1.4m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/>
                  <a:t> 1m, </a:t>
                </a:r>
                <a:r>
                  <a:rPr lang="ko-KR" altLang="en-US" sz="1200"/>
                  <a:t>세로 </a:t>
                </a:r>
                <a:r>
                  <a:rPr lang="en-US" altLang="ko-KR" sz="1200"/>
                  <a:t>25cm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/>
                  <a:t> 20cm)</a:t>
                </a:r>
                <a:br>
                  <a:rPr lang="en-US" altLang="ko-KR" sz="120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/>
                  <a:t> 약간의 </a:t>
                </a:r>
                <a:r>
                  <a:rPr lang="en-US" altLang="ko-KR" sz="1200"/>
                  <a:t>tilt</a:t>
                </a:r>
                <a:r>
                  <a:rPr lang="ko-KR" altLang="en-US" sz="1200"/>
                  <a:t>와 평행이동을 하더라도 </a:t>
                </a:r>
                <a:r>
                  <a:rPr lang="en-US" altLang="ko-KR" sz="1200"/>
                  <a:t>chart</a:t>
                </a:r>
                <a:r>
                  <a:rPr lang="ko-KR" altLang="en-US" sz="1200"/>
                  <a:t>의 모든 </a:t>
                </a:r>
                <a:r>
                  <a:rPr lang="en-US" altLang="ko-KR" sz="1200"/>
                  <a:t>LED</a:t>
                </a:r>
                <a:r>
                  <a:rPr lang="ko-KR" altLang="en-US" sz="1200"/>
                  <a:t>가 항상 </a:t>
                </a:r>
                <a:r>
                  <a:rPr lang="en-US" altLang="ko-KR" sz="1200"/>
                  <a:t>detect </a:t>
                </a:r>
                <a:r>
                  <a:rPr lang="ko-KR" altLang="en-US" sz="1200"/>
                  <a:t>되어야 </a:t>
                </a:r>
                <a:r>
                  <a:rPr lang="en-US" altLang="ko-KR" sz="1200"/>
                  <a:t>S/W</a:t>
                </a:r>
                <a:r>
                  <a:rPr lang="ko-KR" altLang="en-US" sz="1200"/>
                  <a:t>개발에 용이</a:t>
                </a:r>
                <a:r>
                  <a:rPr lang="en-US" altLang="ko-KR" sz="1200"/>
                  <a:t>.</a:t>
                </a:r>
                <a:br>
                  <a:rPr lang="en-US" altLang="ko-KR" sz="120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회전 모터는 최소 상하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−5°&lt;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&lt;5°</m:t>
                    </m:r>
                  </m:oMath>
                </a14:m>
                <a:r>
                  <a:rPr lang="en-US" altLang="ko-KR" sz="1200"/>
                  <a:t>, </a:t>
                </a:r>
                <a:r>
                  <a:rPr lang="ko-KR" altLang="en-US" sz="1200"/>
                  <a:t>좌우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°&lt;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&lt;10°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range</a:t>
                </a:r>
                <a:r>
                  <a:rPr lang="ko-KR" altLang="en-US" sz="1200"/>
                  <a:t>에서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0.1°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단위의 분해능이 필요할 것</a:t>
                </a:r>
                <a:r>
                  <a:rPr lang="en-US" altLang="ko-KR" sz="120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0" y="729886"/>
                <a:ext cx="7297511" cy="646331"/>
              </a:xfrm>
              <a:prstGeom prst="rect">
                <a:avLst/>
              </a:prstGeom>
              <a:blipFill>
                <a:blip r:embed="rId7"/>
                <a:stretch>
                  <a:fillRect t="-1887" r="-30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5483741-A757-4745-8D53-33771ED73385}"/>
              </a:ext>
            </a:extLst>
          </p:cNvPr>
          <p:cNvSpPr/>
          <p:nvPr/>
        </p:nvSpPr>
        <p:spPr>
          <a:xfrm>
            <a:off x="4778188" y="5197555"/>
            <a:ext cx="709368" cy="37197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01CFCA-49FE-4E0D-812E-4BF9209080D4}"/>
                  </a:ext>
                </a:extLst>
              </p:cNvPr>
              <p:cNvSpPr txBox="1"/>
              <p:nvPr/>
            </p:nvSpPr>
            <p:spPr>
              <a:xfrm>
                <a:off x="4702674" y="4856414"/>
                <a:ext cx="819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400"/>
                  <a:t>축 회전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01CFCA-49FE-4E0D-812E-4BF920908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74" y="4856414"/>
                <a:ext cx="819327" cy="307777"/>
              </a:xfrm>
              <a:prstGeom prst="rect">
                <a:avLst/>
              </a:prstGeom>
              <a:blipFill>
                <a:blip r:embed="rId8"/>
                <a:stretch>
                  <a:fillRect t="-6000" r="-6667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D5C5D6D4-A206-408B-B8C3-65E2183B316E}"/>
              </a:ext>
            </a:extLst>
          </p:cNvPr>
          <p:cNvSpPr/>
          <p:nvPr/>
        </p:nvSpPr>
        <p:spPr>
          <a:xfrm>
            <a:off x="4750405" y="2735778"/>
            <a:ext cx="709368" cy="37197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A82E2A-19A9-483E-BD4F-EC020FED5A8D}"/>
              </a:ext>
            </a:extLst>
          </p:cNvPr>
          <p:cNvGrpSpPr/>
          <p:nvPr/>
        </p:nvGrpSpPr>
        <p:grpSpPr>
          <a:xfrm>
            <a:off x="1180994" y="2043072"/>
            <a:ext cx="2664320" cy="1930886"/>
            <a:chOff x="1305440" y="1839207"/>
            <a:chExt cx="2664320" cy="1930886"/>
          </a:xfrm>
        </p:grpSpPr>
        <p:sp>
          <p:nvSpPr>
            <p:cNvPr id="38" name="십자형 37">
              <a:extLst>
                <a:ext uri="{FF2B5EF4-FFF2-40B4-BE49-F238E27FC236}">
                  <a16:creationId xmlns:a16="http://schemas.microsoft.com/office/drawing/2014/main" id="{A7644283-46AB-4363-A3C3-D71DDEA263D5}"/>
                </a:ext>
              </a:extLst>
            </p:cNvPr>
            <p:cNvSpPr/>
            <p:nvPr/>
          </p:nvSpPr>
          <p:spPr>
            <a:xfrm>
              <a:off x="1305440" y="2080264"/>
              <a:ext cx="827131" cy="819257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25400"/>
            </a:effectLst>
            <a:scene3d>
              <a:camera prst="orthographicFront">
                <a:rot lat="17622836" lon="18268106" rev="3216881"/>
              </a:camera>
              <a:lightRig rig="threePt" dir="t"/>
            </a:scene3d>
            <a:sp3d prstMaterial="matte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3B1A4C3-AF68-4924-9C62-FDF2881272EC}"/>
                </a:ext>
              </a:extLst>
            </p:cNvPr>
            <p:cNvSpPr/>
            <p:nvPr/>
          </p:nvSpPr>
          <p:spPr>
            <a:xfrm flipH="1">
              <a:off x="3870100" y="2080264"/>
              <a:ext cx="99660" cy="11417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DE9FA48-6A73-4276-80E1-832EA87015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8317" y="2668426"/>
              <a:ext cx="1711783" cy="85303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6691DF3-BE1B-420E-A164-B03F2FD0FC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8317" y="1863132"/>
              <a:ext cx="1672584" cy="805294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08CC342F-CBDB-4966-B2FD-4EE50E79374B}"/>
                </a:ext>
              </a:extLst>
            </p:cNvPr>
            <p:cNvSpPr/>
            <p:nvPr/>
          </p:nvSpPr>
          <p:spPr>
            <a:xfrm rot="8040327" flipH="1">
              <a:off x="1717945" y="2309846"/>
              <a:ext cx="811887" cy="731943"/>
            </a:xfrm>
            <a:prstGeom prst="arc">
              <a:avLst>
                <a:gd name="adj1" fmla="val 17453502"/>
                <a:gd name="adj2" fmla="val 2029174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8C0B305-DCE6-43A7-A28D-2E17A9A05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647" y="1839207"/>
              <a:ext cx="13453" cy="168225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449C99F-B19B-4CFC-A652-277013C4E89B}"/>
                </a:ext>
              </a:extLst>
            </p:cNvPr>
            <p:cNvGrpSpPr/>
            <p:nvPr/>
          </p:nvGrpSpPr>
          <p:grpSpPr>
            <a:xfrm>
              <a:off x="1827913" y="2662870"/>
              <a:ext cx="1018893" cy="713316"/>
              <a:chOff x="1949617" y="2723822"/>
              <a:chExt cx="1018893" cy="713316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8704ADC-A145-485F-943D-480D7477F8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9617" y="2745358"/>
                <a:ext cx="11780" cy="6917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60B87187-B193-4563-9320-F208AEDD2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397" y="2729996"/>
                <a:ext cx="782439" cy="395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0933771B-AFD9-496A-838B-DA90466149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177" y="2723822"/>
                <a:ext cx="995333" cy="1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B12DFE-E941-4797-AEF2-F227FCF32C4E}"/>
                    </a:ext>
                  </a:extLst>
                </p:cNvPr>
                <p:cNvSpPr txBox="1"/>
                <p:nvPr/>
              </p:nvSpPr>
              <p:spPr>
                <a:xfrm>
                  <a:off x="1603239" y="3369983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B12DFE-E941-4797-AEF2-F227FCF32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239" y="3369983"/>
                  <a:ext cx="33910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DE4622A-3D07-48E6-ADB2-66F194CAB042}"/>
                    </a:ext>
                  </a:extLst>
                </p:cNvPr>
                <p:cNvSpPr txBox="1"/>
                <p:nvPr/>
              </p:nvSpPr>
              <p:spPr>
                <a:xfrm>
                  <a:off x="2570544" y="2934504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DE4622A-3D07-48E6-ADB2-66F194CAB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544" y="2934504"/>
                  <a:ext cx="33910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1FFD6E1-F349-45C9-8B60-2ADBC9592F1D}"/>
                    </a:ext>
                  </a:extLst>
                </p:cNvPr>
                <p:cNvSpPr txBox="1"/>
                <p:nvPr/>
              </p:nvSpPr>
              <p:spPr>
                <a:xfrm>
                  <a:off x="2832342" y="2561796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1FFD6E1-F349-45C9-8B60-2ADBC9592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342" y="2561796"/>
                  <a:ext cx="339108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9C9B6D6-33EC-43D8-9EA7-FA4C22E16653}"/>
                  </a:ext>
                </a:extLst>
              </p:cNvPr>
              <p:cNvSpPr txBox="1"/>
              <p:nvPr/>
            </p:nvSpPr>
            <p:spPr>
              <a:xfrm>
                <a:off x="4670647" y="2373927"/>
                <a:ext cx="816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/>
                  <a:t>축 회전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9C9B6D6-33EC-43D8-9EA7-FA4C22E16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647" y="2373927"/>
                <a:ext cx="816890" cy="307777"/>
              </a:xfrm>
              <a:prstGeom prst="rect">
                <a:avLst/>
              </a:prstGeom>
              <a:blipFill>
                <a:blip r:embed="rId12"/>
                <a:stretch>
                  <a:fillRect t="-3922" r="-74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E677B73-68E8-4A51-9C50-5DC556A7064A}"/>
              </a:ext>
            </a:extLst>
          </p:cNvPr>
          <p:cNvSpPr/>
          <p:nvPr/>
        </p:nvSpPr>
        <p:spPr>
          <a:xfrm flipH="1">
            <a:off x="8771490" y="2263775"/>
            <a:ext cx="99660" cy="1141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DDA5854-909B-484A-AD96-530F0AABB2BE}"/>
              </a:ext>
            </a:extLst>
          </p:cNvPr>
          <p:cNvCxnSpPr>
            <a:cxnSpLocks/>
          </p:cNvCxnSpPr>
          <p:nvPr/>
        </p:nvCxnSpPr>
        <p:spPr>
          <a:xfrm flipH="1">
            <a:off x="8758037" y="2022718"/>
            <a:ext cx="13453" cy="16822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92C46A2-E4AA-48E9-B4A4-C5CF8A742240}"/>
              </a:ext>
            </a:extLst>
          </p:cNvPr>
          <p:cNvSpPr txBox="1"/>
          <p:nvPr/>
        </p:nvSpPr>
        <p:spPr>
          <a:xfrm>
            <a:off x="829748" y="3049208"/>
            <a:ext cx="555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module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3EA147A-2BBA-4B9D-9118-0D8F15EDF0C2}"/>
              </a:ext>
            </a:extLst>
          </p:cNvPr>
          <p:cNvCxnSpPr>
            <a:cxnSpLocks/>
          </p:cNvCxnSpPr>
          <p:nvPr/>
        </p:nvCxnSpPr>
        <p:spPr>
          <a:xfrm flipH="1">
            <a:off x="6729303" y="2867917"/>
            <a:ext cx="11780" cy="69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0CF0122-36A6-4307-812D-2DE3CCFF9180}"/>
              </a:ext>
            </a:extLst>
          </p:cNvPr>
          <p:cNvCxnSpPr>
            <a:cxnSpLocks/>
          </p:cNvCxnSpPr>
          <p:nvPr/>
        </p:nvCxnSpPr>
        <p:spPr>
          <a:xfrm>
            <a:off x="6741083" y="2852555"/>
            <a:ext cx="782439" cy="395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57C37D5-4ACB-4ECB-A66A-9CAD8C35CCD7}"/>
              </a:ext>
            </a:extLst>
          </p:cNvPr>
          <p:cNvCxnSpPr>
            <a:cxnSpLocks/>
            <a:endCxn id="103" idx="3"/>
          </p:cNvCxnSpPr>
          <p:nvPr/>
        </p:nvCxnSpPr>
        <p:spPr>
          <a:xfrm flipV="1">
            <a:off x="6752863" y="2834670"/>
            <a:ext cx="2018627" cy="13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A573CD-568E-4C23-A6C1-E32733AF6C53}"/>
                  </a:ext>
                </a:extLst>
              </p:cNvPr>
              <p:cNvSpPr txBox="1"/>
              <p:nvPr/>
            </p:nvSpPr>
            <p:spPr>
              <a:xfrm>
                <a:off x="6504629" y="3553494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A573CD-568E-4C23-A6C1-E32733AF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629" y="3553494"/>
                <a:ext cx="339108" cy="400110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FB1BAA0-0773-41C6-8D2E-6E3A3A83342D}"/>
                  </a:ext>
                </a:extLst>
              </p:cNvPr>
              <p:cNvSpPr txBox="1"/>
              <p:nvPr/>
            </p:nvSpPr>
            <p:spPr>
              <a:xfrm>
                <a:off x="7471934" y="3118015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FB1BAA0-0773-41C6-8D2E-6E3A3A833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934" y="3118015"/>
                <a:ext cx="33910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1E28ED6-2A74-40AC-91B9-8B1ACCC360B5}"/>
                  </a:ext>
                </a:extLst>
              </p:cNvPr>
              <p:cNvSpPr txBox="1"/>
              <p:nvPr/>
            </p:nvSpPr>
            <p:spPr>
              <a:xfrm>
                <a:off x="8000494" y="2448007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1E28ED6-2A74-40AC-91B9-8B1ACCC36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494" y="2448007"/>
                <a:ext cx="33910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9694EDC-1140-4561-BA70-BA05275DD391}"/>
              </a:ext>
            </a:extLst>
          </p:cNvPr>
          <p:cNvCxnSpPr>
            <a:cxnSpLocks/>
          </p:cNvCxnSpPr>
          <p:nvPr/>
        </p:nvCxnSpPr>
        <p:spPr>
          <a:xfrm rot="451712" flipH="1" flipV="1">
            <a:off x="6991148" y="2950060"/>
            <a:ext cx="1711783" cy="85303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007DF4-17DB-4052-BC42-1A6A19913A63}"/>
              </a:ext>
            </a:extLst>
          </p:cNvPr>
          <p:cNvCxnSpPr>
            <a:cxnSpLocks/>
          </p:cNvCxnSpPr>
          <p:nvPr/>
        </p:nvCxnSpPr>
        <p:spPr>
          <a:xfrm rot="451712" flipH="1">
            <a:off x="7099954" y="2149345"/>
            <a:ext cx="1672584" cy="80529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원호 105">
            <a:extLst>
              <a:ext uri="{FF2B5EF4-FFF2-40B4-BE49-F238E27FC236}">
                <a16:creationId xmlns:a16="http://schemas.microsoft.com/office/drawing/2014/main" id="{6A12C521-61E5-4C87-960A-1ECD882B8CBF}"/>
              </a:ext>
            </a:extLst>
          </p:cNvPr>
          <p:cNvSpPr/>
          <p:nvPr/>
        </p:nvSpPr>
        <p:spPr>
          <a:xfrm rot="6719739" flipH="1">
            <a:off x="6851867" y="2504403"/>
            <a:ext cx="704213" cy="639552"/>
          </a:xfrm>
          <a:prstGeom prst="arc">
            <a:avLst>
              <a:gd name="adj1" fmla="val 17336055"/>
              <a:gd name="adj2" fmla="val 189502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C0301A-C6F5-4084-A917-EC83A46602AB}"/>
              </a:ext>
            </a:extLst>
          </p:cNvPr>
          <p:cNvSpPr txBox="1"/>
          <p:nvPr/>
        </p:nvSpPr>
        <p:spPr>
          <a:xfrm>
            <a:off x="5971340" y="2921764"/>
            <a:ext cx="555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module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4BE9582-1C5C-4B5C-A73A-1E28AC518249}"/>
              </a:ext>
            </a:extLst>
          </p:cNvPr>
          <p:cNvCxnSpPr>
            <a:cxnSpLocks/>
          </p:cNvCxnSpPr>
          <p:nvPr/>
        </p:nvCxnSpPr>
        <p:spPr>
          <a:xfrm>
            <a:off x="7097228" y="2846506"/>
            <a:ext cx="2123040" cy="2629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원호 128">
            <a:extLst>
              <a:ext uri="{FF2B5EF4-FFF2-40B4-BE49-F238E27FC236}">
                <a16:creationId xmlns:a16="http://schemas.microsoft.com/office/drawing/2014/main" id="{60E81FE5-6A1B-4841-A443-A21CC707F026}"/>
              </a:ext>
            </a:extLst>
          </p:cNvPr>
          <p:cNvSpPr/>
          <p:nvPr/>
        </p:nvSpPr>
        <p:spPr>
          <a:xfrm rot="7422754" flipH="1">
            <a:off x="7463731" y="2745220"/>
            <a:ext cx="235402" cy="239554"/>
          </a:xfrm>
          <a:prstGeom prst="arc">
            <a:avLst>
              <a:gd name="adj1" fmla="val 16575199"/>
              <a:gd name="adj2" fmla="val 189593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0" name="원호 129">
            <a:extLst>
              <a:ext uri="{FF2B5EF4-FFF2-40B4-BE49-F238E27FC236}">
                <a16:creationId xmlns:a16="http://schemas.microsoft.com/office/drawing/2014/main" id="{5C5DC5C2-3E46-4492-898D-58B88000F7AD}"/>
              </a:ext>
            </a:extLst>
          </p:cNvPr>
          <p:cNvSpPr/>
          <p:nvPr/>
        </p:nvSpPr>
        <p:spPr>
          <a:xfrm rot="10008230" flipH="1">
            <a:off x="3452959" y="2272443"/>
            <a:ext cx="628974" cy="731943"/>
          </a:xfrm>
          <a:prstGeom prst="arc">
            <a:avLst>
              <a:gd name="adj1" fmla="val 1443430"/>
              <a:gd name="adj2" fmla="val 3903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1" name="원호 130">
            <a:extLst>
              <a:ext uri="{FF2B5EF4-FFF2-40B4-BE49-F238E27FC236}">
                <a16:creationId xmlns:a16="http://schemas.microsoft.com/office/drawing/2014/main" id="{FDBE9909-6A23-481F-A0BD-C507F6BA5334}"/>
              </a:ext>
            </a:extLst>
          </p:cNvPr>
          <p:cNvSpPr/>
          <p:nvPr/>
        </p:nvSpPr>
        <p:spPr>
          <a:xfrm rot="11591770" flipH="1" flipV="1">
            <a:off x="3447405" y="2143349"/>
            <a:ext cx="628974" cy="731943"/>
          </a:xfrm>
          <a:prstGeom prst="arc">
            <a:avLst>
              <a:gd name="adj1" fmla="val 1280930"/>
              <a:gd name="adj2" fmla="val 3903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B79B58-8B23-4FED-A681-CF9FB9516CBB}"/>
                  </a:ext>
                </a:extLst>
              </p:cNvPr>
              <p:cNvSpPr txBox="1"/>
              <p:nvPr/>
            </p:nvSpPr>
            <p:spPr>
              <a:xfrm>
                <a:off x="3882848" y="2422377"/>
                <a:ext cx="6902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200"/>
                  <a:t>cm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B79B58-8B23-4FED-A681-CF9FB951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848" y="2422377"/>
                <a:ext cx="690271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6B24BB7-29EF-487C-8E34-46A53544E235}"/>
                  </a:ext>
                </a:extLst>
              </p:cNvPr>
              <p:cNvSpPr txBox="1"/>
              <p:nvPr/>
            </p:nvSpPr>
            <p:spPr>
              <a:xfrm>
                <a:off x="2374410" y="2612052"/>
                <a:ext cx="5421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17.5°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6B24BB7-29EF-487C-8E34-46A53544E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410" y="2612052"/>
                <a:ext cx="542135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2516DF-0778-42F6-85EC-69A2942AE0D6}"/>
                  </a:ext>
                </a:extLst>
              </p:cNvPr>
              <p:cNvSpPr txBox="1"/>
              <p:nvPr/>
            </p:nvSpPr>
            <p:spPr>
              <a:xfrm>
                <a:off x="7913794" y="2775486"/>
                <a:ext cx="4347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.5°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2516DF-0778-42F6-85EC-69A2942A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794" y="2775486"/>
                <a:ext cx="434734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6EF109-A4FB-4E69-B497-20AB88E6CB94}"/>
                  </a:ext>
                </a:extLst>
              </p:cNvPr>
              <p:cNvSpPr txBox="1"/>
              <p:nvPr/>
            </p:nvSpPr>
            <p:spPr>
              <a:xfrm>
                <a:off x="7464358" y="260924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14°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6EF109-A4FB-4E69-B497-20AB88E6C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58" y="2609247"/>
                <a:ext cx="409086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35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수정된 </a:t>
            </a: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concept</a:t>
            </a:r>
            <a:endParaRPr lang="ko-KR" altLang="en-US" sz="1800" b="1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/>
              <p:nvPr/>
            </p:nvSpPr>
            <p:spPr>
              <a:xfrm>
                <a:off x="100629" y="656735"/>
                <a:ext cx="73050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/>
                  <a:t>분해능이 높은 </a:t>
                </a:r>
                <a:r>
                  <a:rPr lang="en-US" altLang="ko-KR" sz="1200"/>
                  <a:t>Rail</a:t>
                </a:r>
                <a:br>
                  <a:rPr lang="en-US" altLang="ko-KR" sz="120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추후 </a:t>
                </a:r>
                <a:r>
                  <a:rPr lang="en-US" altLang="ko-KR" sz="1200"/>
                  <a:t>Infineon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3+1 Cal </a:t>
                </a:r>
                <a:r>
                  <a:rPr lang="ko-KR" altLang="en-US" sz="1200"/>
                  <a:t>방식을 적용할 경우를 대비하기 위해서 필요 </a:t>
                </a:r>
                <a:r>
                  <a:rPr lang="en-US" altLang="ko-KR" sz="1200"/>
                  <a:t>(Infineon</a:t>
                </a:r>
                <a:r>
                  <a:rPr lang="ko-KR" altLang="en-US" sz="1200"/>
                  <a:t>의 방식은 양산에 유리</a:t>
                </a:r>
                <a:r>
                  <a:rPr lang="en-US" altLang="ko-KR" sz="1200"/>
                  <a:t>).</a:t>
                </a:r>
                <a:br>
                  <a:rPr lang="en-US" altLang="ko-KR" sz="120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chart</a:t>
                </a:r>
                <a:r>
                  <a:rPr lang="ko-KR" altLang="en-US" sz="1200"/>
                  <a:t>의 정중앙에 </a:t>
                </a:r>
                <a:r>
                  <a:rPr lang="en-US" altLang="ko-KR" sz="1200"/>
                  <a:t>module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Rx lens</a:t>
                </a:r>
                <a:r>
                  <a:rPr lang="ko-KR" altLang="en-US" sz="1200"/>
                  <a:t>를 위치시켜 </a:t>
                </a:r>
                <a:r>
                  <a:rPr lang="en-US" altLang="ko-KR" sz="1200"/>
                  <a:t>extrinsic parameter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initial value </a:t>
                </a:r>
                <a:r>
                  <a:rPr lang="ko-KR" altLang="en-US" sz="1200"/>
                  <a:t>설정</a:t>
                </a:r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9" y="656735"/>
                <a:ext cx="7305013" cy="646331"/>
              </a:xfrm>
              <a:prstGeom prst="rect">
                <a:avLst/>
              </a:prstGeom>
              <a:blipFill>
                <a:blip r:embed="rId2"/>
                <a:stretch>
                  <a:fillRect t="-188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/>
              <p:nvPr/>
            </p:nvSpPr>
            <p:spPr>
              <a:xfrm>
                <a:off x="843572" y="4741714"/>
                <a:ext cx="819102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72" y="4741714"/>
                <a:ext cx="8191024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오른쪽 중괄호 182">
            <a:extLst>
              <a:ext uri="{FF2B5EF4-FFF2-40B4-BE49-F238E27FC236}">
                <a16:creationId xmlns:a16="http://schemas.microsoft.com/office/drawing/2014/main" id="{FDD217B7-6BF7-4B98-9EF4-1308C66E05A6}"/>
              </a:ext>
            </a:extLst>
          </p:cNvPr>
          <p:cNvSpPr/>
          <p:nvPr/>
        </p:nvSpPr>
        <p:spPr>
          <a:xfrm rot="5400000">
            <a:off x="5674210" y="4913841"/>
            <a:ext cx="213438" cy="1841176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F50BA55-1467-46AF-90D5-5AADAF330043}"/>
              </a:ext>
            </a:extLst>
          </p:cNvPr>
          <p:cNvSpPr txBox="1"/>
          <p:nvPr/>
        </p:nvSpPr>
        <p:spPr>
          <a:xfrm>
            <a:off x="5176997" y="6004157"/>
            <a:ext cx="1524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extrinsic parameters</a:t>
            </a:r>
            <a:endParaRPr lang="ko-KR" altLang="en-US" sz="12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319DE0-04FD-4215-BBE8-1E7C4AF7DECF}"/>
              </a:ext>
            </a:extLst>
          </p:cNvPr>
          <p:cNvSpPr txBox="1"/>
          <p:nvPr/>
        </p:nvSpPr>
        <p:spPr>
          <a:xfrm>
            <a:off x="3500484" y="5968249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intrinsic parameters</a:t>
            </a:r>
            <a:endParaRPr lang="ko-KR" altLang="en-US" sz="1200"/>
          </a:p>
        </p:txBody>
      </p:sp>
      <p:sp>
        <p:nvSpPr>
          <p:cNvPr id="186" name="오른쪽 중괄호 185">
            <a:extLst>
              <a:ext uri="{FF2B5EF4-FFF2-40B4-BE49-F238E27FC236}">
                <a16:creationId xmlns:a16="http://schemas.microsoft.com/office/drawing/2014/main" id="{B93F3F69-CCC4-4EB0-B870-EA8F10B23E0C}"/>
              </a:ext>
            </a:extLst>
          </p:cNvPr>
          <p:cNvSpPr/>
          <p:nvPr/>
        </p:nvSpPr>
        <p:spPr>
          <a:xfrm rot="5400000">
            <a:off x="4121009" y="5241890"/>
            <a:ext cx="213438" cy="1160782"/>
          </a:xfrm>
          <a:prstGeom prst="rightBrace">
            <a:avLst>
              <a:gd name="adj1" fmla="val 51744"/>
              <a:gd name="adj2" fmla="val 62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A7E84AC-533F-405E-BB69-7CB224443DEC}"/>
              </a:ext>
            </a:extLst>
          </p:cNvPr>
          <p:cNvGrpSpPr/>
          <p:nvPr/>
        </p:nvGrpSpPr>
        <p:grpSpPr>
          <a:xfrm>
            <a:off x="4690284" y="1782860"/>
            <a:ext cx="4796387" cy="2211406"/>
            <a:chOff x="4892901" y="2226791"/>
            <a:chExt cx="4796387" cy="2211406"/>
          </a:xfrm>
        </p:grpSpPr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9A2CDF31-1817-43CA-8778-24261E249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6480" y="3106527"/>
              <a:ext cx="462061" cy="125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화살표 연결선 333">
              <a:extLst>
                <a:ext uri="{FF2B5EF4-FFF2-40B4-BE49-F238E27FC236}">
                  <a16:creationId xmlns:a16="http://schemas.microsoft.com/office/drawing/2014/main" id="{7C380F6E-9F0F-4693-9171-AC23D6E9B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7889" y="2655740"/>
              <a:ext cx="695098" cy="138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77874288-7972-4D4C-8D27-5C5D6FC3C0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27274" y="2226791"/>
              <a:ext cx="2246884" cy="1394329"/>
              <a:chOff x="3304032" y="4267153"/>
              <a:chExt cx="2818777" cy="1749219"/>
            </a:xfrm>
            <a:scene3d>
              <a:camera prst="perspectiveHeroicExtremeRightFacing">
                <a:rot lat="814641" lon="18625626" rev="15886"/>
              </a:camera>
              <a:lightRig rig="threePt" dir="t"/>
            </a:scene3d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0E89C607-B22B-4D4C-8992-893F9708BB22}"/>
                  </a:ext>
                </a:extLst>
              </p:cNvPr>
              <p:cNvSpPr/>
              <p:nvPr/>
            </p:nvSpPr>
            <p:spPr>
              <a:xfrm>
                <a:off x="3304032" y="4267153"/>
                <a:ext cx="2818777" cy="17492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F9DB4DA1-050A-4D98-9225-39896F7D4351}"/>
                  </a:ext>
                </a:extLst>
              </p:cNvPr>
              <p:cNvGrpSpPr/>
              <p:nvPr/>
            </p:nvGrpSpPr>
            <p:grpSpPr>
              <a:xfrm>
                <a:off x="3509323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30" name="타원 329">
                  <a:extLst>
                    <a:ext uri="{FF2B5EF4-FFF2-40B4-BE49-F238E27FC236}">
                      <a16:creationId xmlns:a16="http://schemas.microsoft.com/office/drawing/2014/main" id="{3A476FAF-6FBB-440E-9E9A-22D6365AF0CE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>
                  <a:extLst>
                    <a:ext uri="{FF2B5EF4-FFF2-40B4-BE49-F238E27FC236}">
                      <a16:creationId xmlns:a16="http://schemas.microsoft.com/office/drawing/2014/main" id="{9D93B408-C6C7-4104-AEDC-560187F8E09A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5E21CA8F-C316-43BD-BF49-581C4940DCD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29CFD3FA-BFF3-42B9-88CD-D90C6B9E83C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EF15952F-0398-4B89-9A19-BDDFDB722F57}"/>
                  </a:ext>
                </a:extLst>
              </p:cNvPr>
              <p:cNvGrpSpPr/>
              <p:nvPr/>
            </p:nvGrpSpPr>
            <p:grpSpPr>
              <a:xfrm>
                <a:off x="3929596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26" name="타원 325">
                  <a:extLst>
                    <a:ext uri="{FF2B5EF4-FFF2-40B4-BE49-F238E27FC236}">
                      <a16:creationId xmlns:a16="http://schemas.microsoft.com/office/drawing/2014/main" id="{4E19BC5C-835E-4A15-8A8B-8DE08836073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29F65BE7-89FA-446E-A3F9-2EEA6D546AD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65902C02-D988-473E-8C8F-4566F9A0CE78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ADC4C25C-1A40-4282-B22B-B827570360A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9751A9BC-CF1E-407C-AA77-2714D46370A8}"/>
                  </a:ext>
                </a:extLst>
              </p:cNvPr>
              <p:cNvGrpSpPr/>
              <p:nvPr/>
            </p:nvGrpSpPr>
            <p:grpSpPr>
              <a:xfrm>
                <a:off x="4330485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22" name="타원 321">
                  <a:extLst>
                    <a:ext uri="{FF2B5EF4-FFF2-40B4-BE49-F238E27FC236}">
                      <a16:creationId xmlns:a16="http://schemas.microsoft.com/office/drawing/2014/main" id="{CD154CC2-05E9-496B-9A8F-E8172F1C49CF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5CACD1FB-B833-4A7A-9005-EE8B05C0880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39A7D541-31F1-4FE9-AD43-1299F34E3F5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2FCC9AC7-D4C1-4A5E-967B-A47E06D98DF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107D53B5-C937-45A2-95B5-311BD0370AFB}"/>
                  </a:ext>
                </a:extLst>
              </p:cNvPr>
              <p:cNvGrpSpPr/>
              <p:nvPr/>
            </p:nvGrpSpPr>
            <p:grpSpPr>
              <a:xfrm>
                <a:off x="475075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18" name="타원 317">
                  <a:extLst>
                    <a:ext uri="{FF2B5EF4-FFF2-40B4-BE49-F238E27FC236}">
                      <a16:creationId xmlns:a16="http://schemas.microsoft.com/office/drawing/2014/main" id="{0C5D5EAA-CF1E-45F0-952B-B7DDE7437E7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BBFFF2A2-6210-4226-AD24-DE31962A723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>
                  <a:extLst>
                    <a:ext uri="{FF2B5EF4-FFF2-40B4-BE49-F238E27FC236}">
                      <a16:creationId xmlns:a16="http://schemas.microsoft.com/office/drawing/2014/main" id="{08FCAA3C-7C68-49FA-940F-2E7F2CF819E7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D02EA990-C83D-4AF1-8476-DE92A591071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6926D31C-5B91-437C-B5AA-7BABE1E52BD0}"/>
                  </a:ext>
                </a:extLst>
              </p:cNvPr>
              <p:cNvGrpSpPr/>
              <p:nvPr/>
            </p:nvGrpSpPr>
            <p:grpSpPr>
              <a:xfrm>
                <a:off x="3509323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27D3D509-BAB4-4991-B201-1B948A5C7BB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타원 314">
                  <a:extLst>
                    <a:ext uri="{FF2B5EF4-FFF2-40B4-BE49-F238E27FC236}">
                      <a16:creationId xmlns:a16="http://schemas.microsoft.com/office/drawing/2014/main" id="{3E33D7F2-766A-480B-8F3A-DAF549DA7DB3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타원 315">
                  <a:extLst>
                    <a:ext uri="{FF2B5EF4-FFF2-40B4-BE49-F238E27FC236}">
                      <a16:creationId xmlns:a16="http://schemas.microsoft.com/office/drawing/2014/main" id="{0CD44F71-807D-461A-94CD-FB0D8BE8B7E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466F52FA-DF62-4096-BA06-FBECC095BA7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ED84DD8C-9D91-4731-BB65-52F5A24C7A4D}"/>
                  </a:ext>
                </a:extLst>
              </p:cNvPr>
              <p:cNvGrpSpPr/>
              <p:nvPr/>
            </p:nvGrpSpPr>
            <p:grpSpPr>
              <a:xfrm>
                <a:off x="3929596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10" name="타원 309">
                  <a:extLst>
                    <a:ext uri="{FF2B5EF4-FFF2-40B4-BE49-F238E27FC236}">
                      <a16:creationId xmlns:a16="http://schemas.microsoft.com/office/drawing/2014/main" id="{AEA2643A-8ED6-4A5D-BDD5-76266A4FEEE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타원 310">
                  <a:extLst>
                    <a:ext uri="{FF2B5EF4-FFF2-40B4-BE49-F238E27FC236}">
                      <a16:creationId xmlns:a16="http://schemas.microsoft.com/office/drawing/2014/main" id="{92A7AD69-76A4-449E-9998-2B7AECF2DE6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D0857071-09A3-409B-87B9-C1ECAC753BD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D8372703-D82C-46B4-B701-310C286EE5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id="{52E5C7B4-17DC-4DDA-B715-74F98EAF5351}"/>
                  </a:ext>
                </a:extLst>
              </p:cNvPr>
              <p:cNvGrpSpPr/>
              <p:nvPr/>
            </p:nvGrpSpPr>
            <p:grpSpPr>
              <a:xfrm>
                <a:off x="4330485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14D87F44-5D3C-4E42-B06B-771723B19B67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13EA728B-095B-48C7-825C-4C1A07F68A3D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C1B824BB-D1BD-485D-AAA2-0B606E2AB7CE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F79BEE43-95F4-4CB5-9D8C-80E9616F5BB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87DBA3A3-6F74-45DB-9C94-AB2292A1157D}"/>
                  </a:ext>
                </a:extLst>
              </p:cNvPr>
              <p:cNvGrpSpPr/>
              <p:nvPr/>
            </p:nvGrpSpPr>
            <p:grpSpPr>
              <a:xfrm>
                <a:off x="4750759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296" name="타원 295">
                  <a:extLst>
                    <a:ext uri="{FF2B5EF4-FFF2-40B4-BE49-F238E27FC236}">
                      <a16:creationId xmlns:a16="http://schemas.microsoft.com/office/drawing/2014/main" id="{8AE8C033-6594-4261-8429-44CF8CD851CC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317779CD-3A5D-419B-B55D-DDF00288C09E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타원 297">
                  <a:extLst>
                    <a:ext uri="{FF2B5EF4-FFF2-40B4-BE49-F238E27FC236}">
                      <a16:creationId xmlns:a16="http://schemas.microsoft.com/office/drawing/2014/main" id="{EC2CF057-C9A0-44BF-BBA2-DFFBF1CED94D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타원 298">
                  <a:extLst>
                    <a:ext uri="{FF2B5EF4-FFF2-40B4-BE49-F238E27FC236}">
                      <a16:creationId xmlns:a16="http://schemas.microsoft.com/office/drawing/2014/main" id="{82751A97-4566-45AA-9BA6-A6E8BB3E974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463F6857-587F-4F09-9A00-07D773C22030}"/>
                  </a:ext>
                </a:extLst>
              </p:cNvPr>
              <p:cNvGrpSpPr/>
              <p:nvPr/>
            </p:nvGrpSpPr>
            <p:grpSpPr>
              <a:xfrm>
                <a:off x="3509323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996DA06B-A0E3-4ED3-A63B-B22C5ECFB46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>
                  <a:extLst>
                    <a:ext uri="{FF2B5EF4-FFF2-40B4-BE49-F238E27FC236}">
                      <a16:creationId xmlns:a16="http://schemas.microsoft.com/office/drawing/2014/main" id="{0A1679F6-260B-4BC5-90D9-DA076173CA7B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A3A63F23-CD54-447B-91FD-F04AB3D3EECF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B6CB6C6E-A107-4885-BC8F-B01E8B43B1F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149BC53E-7095-4FF8-8246-90DB19B7DE6C}"/>
                  </a:ext>
                </a:extLst>
              </p:cNvPr>
              <p:cNvGrpSpPr/>
              <p:nvPr/>
            </p:nvGrpSpPr>
            <p:grpSpPr>
              <a:xfrm>
                <a:off x="3929596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37F87276-C77E-452A-B0C2-210B0133A93A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>
                  <a:extLst>
                    <a:ext uri="{FF2B5EF4-FFF2-40B4-BE49-F238E27FC236}">
                      <a16:creationId xmlns:a16="http://schemas.microsoft.com/office/drawing/2014/main" id="{BF37F404-00A6-48DB-976A-E5A4833FA2E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>
                  <a:extLst>
                    <a:ext uri="{FF2B5EF4-FFF2-40B4-BE49-F238E27FC236}">
                      <a16:creationId xmlns:a16="http://schemas.microsoft.com/office/drawing/2014/main" id="{4A45E7AE-381F-47EF-8983-FC6C7AA2F105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>
                  <a:extLst>
                    <a:ext uri="{FF2B5EF4-FFF2-40B4-BE49-F238E27FC236}">
                      <a16:creationId xmlns:a16="http://schemas.microsoft.com/office/drawing/2014/main" id="{4A4A1A17-6430-4777-ADA5-915834A5602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26519101-4181-4F6F-9EC0-C0E5E034E9FE}"/>
                  </a:ext>
                </a:extLst>
              </p:cNvPr>
              <p:cNvGrpSpPr/>
              <p:nvPr/>
            </p:nvGrpSpPr>
            <p:grpSpPr>
              <a:xfrm>
                <a:off x="4330485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C338F014-FA5F-4E32-9B71-45904011CE8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>
                  <a:extLst>
                    <a:ext uri="{FF2B5EF4-FFF2-40B4-BE49-F238E27FC236}">
                      <a16:creationId xmlns:a16="http://schemas.microsoft.com/office/drawing/2014/main" id="{1D053F0D-B7D9-4CAB-B1E8-470ADA8C1365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>
                  <a:extLst>
                    <a:ext uri="{FF2B5EF4-FFF2-40B4-BE49-F238E27FC236}">
                      <a16:creationId xmlns:a16="http://schemas.microsoft.com/office/drawing/2014/main" id="{9788D256-20BD-47E1-84B2-04CC81DE41B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63FA2983-3708-41D2-81C7-DC0BA701792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7C4C6CF6-6F59-4611-B9F2-68663C83EC64}"/>
                  </a:ext>
                </a:extLst>
              </p:cNvPr>
              <p:cNvGrpSpPr/>
              <p:nvPr/>
            </p:nvGrpSpPr>
            <p:grpSpPr>
              <a:xfrm>
                <a:off x="4750759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D85E24BE-2E44-457E-A278-D342F1E3994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>
                  <a:extLst>
                    <a:ext uri="{FF2B5EF4-FFF2-40B4-BE49-F238E27FC236}">
                      <a16:creationId xmlns:a16="http://schemas.microsoft.com/office/drawing/2014/main" id="{C93CB316-B1AD-4E57-8166-40C6BD43730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CCE4BDED-5E93-4921-85F6-5B99CA269B86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E58E44C0-F7AE-4471-99A6-A77222472DC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42447924-8C53-471C-B85B-FACCC1E8CF9D}"/>
                  </a:ext>
                </a:extLst>
              </p:cNvPr>
              <p:cNvGrpSpPr/>
              <p:nvPr/>
            </p:nvGrpSpPr>
            <p:grpSpPr>
              <a:xfrm>
                <a:off x="3509323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8" name="타원 257">
                  <a:extLst>
                    <a:ext uri="{FF2B5EF4-FFF2-40B4-BE49-F238E27FC236}">
                      <a16:creationId xmlns:a16="http://schemas.microsoft.com/office/drawing/2014/main" id="{1885D6B5-6D85-4194-844F-6FD8C771FD4A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>
                  <a:extLst>
                    <a:ext uri="{FF2B5EF4-FFF2-40B4-BE49-F238E27FC236}">
                      <a16:creationId xmlns:a16="http://schemas.microsoft.com/office/drawing/2014/main" id="{A4480DA9-80CA-40C4-9B4F-FF9F1DA34F1E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>
                  <a:extLst>
                    <a:ext uri="{FF2B5EF4-FFF2-40B4-BE49-F238E27FC236}">
                      <a16:creationId xmlns:a16="http://schemas.microsoft.com/office/drawing/2014/main" id="{AE5B0397-142A-42E1-99E4-58CE086D92D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타원 260">
                  <a:extLst>
                    <a:ext uri="{FF2B5EF4-FFF2-40B4-BE49-F238E27FC236}">
                      <a16:creationId xmlns:a16="http://schemas.microsoft.com/office/drawing/2014/main" id="{97E2AC75-F760-4540-BE43-71E25610D7D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9E225AB5-7578-4578-98EC-2FE656E262F2}"/>
                  </a:ext>
                </a:extLst>
              </p:cNvPr>
              <p:cNvGrpSpPr/>
              <p:nvPr/>
            </p:nvGrpSpPr>
            <p:grpSpPr>
              <a:xfrm>
                <a:off x="3929596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018E2F6B-762E-4431-A19C-DDFF3AC5FA5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타원 254">
                  <a:extLst>
                    <a:ext uri="{FF2B5EF4-FFF2-40B4-BE49-F238E27FC236}">
                      <a16:creationId xmlns:a16="http://schemas.microsoft.com/office/drawing/2014/main" id="{F82344C4-A952-474D-A24F-69445E1D3FCB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>
                  <a:extLst>
                    <a:ext uri="{FF2B5EF4-FFF2-40B4-BE49-F238E27FC236}">
                      <a16:creationId xmlns:a16="http://schemas.microsoft.com/office/drawing/2014/main" id="{0C33F3D9-C93E-4669-B34A-8E9DD77AF5BF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>
                  <a:extLst>
                    <a:ext uri="{FF2B5EF4-FFF2-40B4-BE49-F238E27FC236}">
                      <a16:creationId xmlns:a16="http://schemas.microsoft.com/office/drawing/2014/main" id="{CB187CF9-5E88-4184-AF13-8F4BF3B6830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5CAC34C3-AFB5-4DA6-A4C4-B63B91D5AF2D}"/>
                  </a:ext>
                </a:extLst>
              </p:cNvPr>
              <p:cNvGrpSpPr/>
              <p:nvPr/>
            </p:nvGrpSpPr>
            <p:grpSpPr>
              <a:xfrm>
                <a:off x="4330485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0" name="타원 249">
                  <a:extLst>
                    <a:ext uri="{FF2B5EF4-FFF2-40B4-BE49-F238E27FC236}">
                      <a16:creationId xmlns:a16="http://schemas.microsoft.com/office/drawing/2014/main" id="{2CB0CB73-D4DE-4EFD-B673-578A2831A3E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>
                  <a:extLst>
                    <a:ext uri="{FF2B5EF4-FFF2-40B4-BE49-F238E27FC236}">
                      <a16:creationId xmlns:a16="http://schemas.microsoft.com/office/drawing/2014/main" id="{36089E61-928E-47B1-855C-AA98787210A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>
                  <a:extLst>
                    <a:ext uri="{FF2B5EF4-FFF2-40B4-BE49-F238E27FC236}">
                      <a16:creationId xmlns:a16="http://schemas.microsoft.com/office/drawing/2014/main" id="{69243C4A-63E9-4322-ABC0-365156B1272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>
                  <a:extLst>
                    <a:ext uri="{FF2B5EF4-FFF2-40B4-BE49-F238E27FC236}">
                      <a16:creationId xmlns:a16="http://schemas.microsoft.com/office/drawing/2014/main" id="{F6836937-7C5F-44F5-B84C-81C7D79B2BD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B557AE73-2195-4732-9BD0-AC8AAD6BB589}"/>
                  </a:ext>
                </a:extLst>
              </p:cNvPr>
              <p:cNvGrpSpPr/>
              <p:nvPr/>
            </p:nvGrpSpPr>
            <p:grpSpPr>
              <a:xfrm>
                <a:off x="4750759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0721B79F-EB45-4C2F-8A1E-D567C588B800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>
                  <a:extLst>
                    <a:ext uri="{FF2B5EF4-FFF2-40B4-BE49-F238E27FC236}">
                      <a16:creationId xmlns:a16="http://schemas.microsoft.com/office/drawing/2014/main" id="{980863C2-5F95-484C-88F5-ABD0DA208EA1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4996D61E-8340-44B7-8ACE-58C8D7574FFE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>
                  <a:extLst>
                    <a:ext uri="{FF2B5EF4-FFF2-40B4-BE49-F238E27FC236}">
                      <a16:creationId xmlns:a16="http://schemas.microsoft.com/office/drawing/2014/main" id="{8F8E5316-DC2D-407D-A9CF-E1F600F1D7E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FC997B3-F421-4A61-B01E-D9F7088E4E35}"/>
                  </a:ext>
                </a:extLst>
              </p:cNvPr>
              <p:cNvGrpSpPr/>
              <p:nvPr/>
            </p:nvGrpSpPr>
            <p:grpSpPr>
              <a:xfrm>
                <a:off x="517424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4F6AAF60-1D18-4A89-B178-98C2CDBD9623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8F263F3A-1717-4D07-87E3-48ED7E791654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>
                  <a:extLst>
                    <a:ext uri="{FF2B5EF4-FFF2-40B4-BE49-F238E27FC236}">
                      <a16:creationId xmlns:a16="http://schemas.microsoft.com/office/drawing/2014/main" id="{A70BCB99-8794-496E-99F1-F8B7B7DA5CA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453D0F7D-9CEF-4AC0-90F9-63A5AC7AA00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A7A7C503-292A-49A2-8854-7F01FA36766F}"/>
                  </a:ext>
                </a:extLst>
              </p:cNvPr>
              <p:cNvGrpSpPr/>
              <p:nvPr/>
            </p:nvGrpSpPr>
            <p:grpSpPr>
              <a:xfrm>
                <a:off x="5174249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238" name="타원 237">
                  <a:extLst>
                    <a:ext uri="{FF2B5EF4-FFF2-40B4-BE49-F238E27FC236}">
                      <a16:creationId xmlns:a16="http://schemas.microsoft.com/office/drawing/2014/main" id="{0D1F7BDF-2ACD-4AB9-9456-BA98A0E3773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9F828345-6083-4879-907D-1935E77FE66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>
                  <a:extLst>
                    <a:ext uri="{FF2B5EF4-FFF2-40B4-BE49-F238E27FC236}">
                      <a16:creationId xmlns:a16="http://schemas.microsoft.com/office/drawing/2014/main" id="{8CA6FD23-AB4B-4344-A628-6CF7D8F87C4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>
                  <a:extLst>
                    <a:ext uri="{FF2B5EF4-FFF2-40B4-BE49-F238E27FC236}">
                      <a16:creationId xmlns:a16="http://schemas.microsoft.com/office/drawing/2014/main" id="{40A84D05-1DB0-4581-A835-6150929BFD2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4A279ADE-6318-4D09-9C51-3B1B0BC051A2}"/>
                  </a:ext>
                </a:extLst>
              </p:cNvPr>
              <p:cNvGrpSpPr/>
              <p:nvPr/>
            </p:nvGrpSpPr>
            <p:grpSpPr>
              <a:xfrm>
                <a:off x="5174249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34" name="타원 233">
                  <a:extLst>
                    <a:ext uri="{FF2B5EF4-FFF2-40B4-BE49-F238E27FC236}">
                      <a16:creationId xmlns:a16="http://schemas.microsoft.com/office/drawing/2014/main" id="{CAAC06A5-4522-4268-9162-22E8A00C619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>
                  <a:extLst>
                    <a:ext uri="{FF2B5EF4-FFF2-40B4-BE49-F238E27FC236}">
                      <a16:creationId xmlns:a16="http://schemas.microsoft.com/office/drawing/2014/main" id="{42DCB4E0-8DEF-46B6-BDFC-13658C6AA181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A1BF7A84-831F-48B3-A6E9-6D3820A30D0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0376825C-2E64-4EB7-A2F4-49BDEEC850B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21A91F1D-952B-4B17-840F-67A53B3A6E9F}"/>
                  </a:ext>
                </a:extLst>
              </p:cNvPr>
              <p:cNvGrpSpPr/>
              <p:nvPr/>
            </p:nvGrpSpPr>
            <p:grpSpPr>
              <a:xfrm>
                <a:off x="5174246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30" name="타원 229">
                  <a:extLst>
                    <a:ext uri="{FF2B5EF4-FFF2-40B4-BE49-F238E27FC236}">
                      <a16:creationId xmlns:a16="http://schemas.microsoft.com/office/drawing/2014/main" id="{6125D9C7-0B2F-4C67-9DDB-D0FE1F99E006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>
                  <a:extLst>
                    <a:ext uri="{FF2B5EF4-FFF2-40B4-BE49-F238E27FC236}">
                      <a16:creationId xmlns:a16="http://schemas.microsoft.com/office/drawing/2014/main" id="{1853C433-38B9-4F9C-A756-3ACC788892F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>
                  <a:extLst>
                    <a:ext uri="{FF2B5EF4-FFF2-40B4-BE49-F238E27FC236}">
                      <a16:creationId xmlns:a16="http://schemas.microsoft.com/office/drawing/2014/main" id="{1C4C2F8A-616D-49AB-BB35-FC49DA447E28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>
                  <a:extLst>
                    <a:ext uri="{FF2B5EF4-FFF2-40B4-BE49-F238E27FC236}">
                      <a16:creationId xmlns:a16="http://schemas.microsoft.com/office/drawing/2014/main" id="{97D41D6E-496E-4E39-88F6-C802D4C4C6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42E95BA7-2D52-43F1-A941-EC329F9AB09A}"/>
                  </a:ext>
                </a:extLst>
              </p:cNvPr>
              <p:cNvGrpSpPr/>
              <p:nvPr/>
            </p:nvGrpSpPr>
            <p:grpSpPr>
              <a:xfrm>
                <a:off x="558838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226" name="타원 225">
                  <a:extLst>
                    <a:ext uri="{FF2B5EF4-FFF2-40B4-BE49-F238E27FC236}">
                      <a16:creationId xmlns:a16="http://schemas.microsoft.com/office/drawing/2014/main" id="{06B82185-E28C-4111-8DA8-18B0933ADD73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타원 226">
                  <a:extLst>
                    <a:ext uri="{FF2B5EF4-FFF2-40B4-BE49-F238E27FC236}">
                      <a16:creationId xmlns:a16="http://schemas.microsoft.com/office/drawing/2014/main" id="{8C6DE70A-18DB-4565-89B8-4CEFCC12F1E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타원 227">
                  <a:extLst>
                    <a:ext uri="{FF2B5EF4-FFF2-40B4-BE49-F238E27FC236}">
                      <a16:creationId xmlns:a16="http://schemas.microsoft.com/office/drawing/2014/main" id="{CD902AC6-638B-486D-9958-F7D87C8213A7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EFF4FF95-91E1-47F1-8077-234EB7452F7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73BF6C13-C1A3-4A46-910F-9612043B791B}"/>
                  </a:ext>
                </a:extLst>
              </p:cNvPr>
              <p:cNvGrpSpPr/>
              <p:nvPr/>
            </p:nvGrpSpPr>
            <p:grpSpPr>
              <a:xfrm>
                <a:off x="5588398" y="4797081"/>
                <a:ext cx="326818" cy="300071"/>
                <a:chOff x="3509317" y="4403560"/>
                <a:chExt cx="326818" cy="300071"/>
              </a:xfrm>
            </p:grpSpPr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F9552D1F-1D0F-4826-99F8-D770EDEEC072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51EDF7C0-51DD-44A2-87CB-D12B5DBD2E62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타원 223">
                  <a:extLst>
                    <a:ext uri="{FF2B5EF4-FFF2-40B4-BE49-F238E27FC236}">
                      <a16:creationId xmlns:a16="http://schemas.microsoft.com/office/drawing/2014/main" id="{1BA226BD-0EC6-4D1C-9579-8EFFC82B853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4082D89E-1B22-4C11-A66A-9D24F9337E5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A0FD74F5-71C5-4A26-A2F4-ED3122D7006E}"/>
                  </a:ext>
                </a:extLst>
              </p:cNvPr>
              <p:cNvGrpSpPr/>
              <p:nvPr/>
            </p:nvGrpSpPr>
            <p:grpSpPr>
              <a:xfrm>
                <a:off x="5588391" y="5181221"/>
                <a:ext cx="326818" cy="300071"/>
                <a:chOff x="3509317" y="4403560"/>
                <a:chExt cx="326818" cy="300071"/>
              </a:xfrm>
            </p:grpSpPr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3623E976-DA86-4A58-8895-BDD6AED069AC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22341848-9EB2-487E-AC03-5AFD7CD615BF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DE44E418-1131-40DB-A71E-BC279E220F5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77855E64-6392-420E-A533-36B6BA335F6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140F6ECF-3FEC-4EFE-A11A-B5E3AC7A2735}"/>
                  </a:ext>
                </a:extLst>
              </p:cNvPr>
              <p:cNvGrpSpPr/>
              <p:nvPr/>
            </p:nvGrpSpPr>
            <p:grpSpPr>
              <a:xfrm>
                <a:off x="5588383" y="5557597"/>
                <a:ext cx="326818" cy="300071"/>
                <a:chOff x="3509317" y="4403560"/>
                <a:chExt cx="326818" cy="300071"/>
              </a:xfrm>
            </p:grpSpPr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DA2C4979-FDBA-4A84-B7F7-DAC87CF612C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C42BBF2-D5DF-4DB9-A71B-20E941D6701F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D272B614-9732-4DDD-983F-89E722985C8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4D706CA0-9F4E-4182-81FE-79C51368D1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1" name="십자형 180">
              <a:extLst>
                <a:ext uri="{FF2B5EF4-FFF2-40B4-BE49-F238E27FC236}">
                  <a16:creationId xmlns:a16="http://schemas.microsoft.com/office/drawing/2014/main" id="{79DE5421-B978-4854-B4CD-801AE039AFE8}"/>
                </a:ext>
              </a:extLst>
            </p:cNvPr>
            <p:cNvSpPr/>
            <p:nvPr/>
          </p:nvSpPr>
          <p:spPr>
            <a:xfrm rot="316632">
              <a:off x="8314934" y="2789847"/>
              <a:ext cx="827131" cy="819257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25400"/>
            </a:effectLst>
            <a:scene3d>
              <a:camera prst="orthographicFront">
                <a:rot lat="19288979" lon="17026509" rev="5234740"/>
              </a:camera>
              <a:lightRig rig="threePt" dir="t"/>
            </a:scene3d>
            <a:sp3d prstMaterial="matte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362170-CAC3-49CF-B16A-6FD775AA8D5A}"/>
                </a:ext>
              </a:extLst>
            </p:cNvPr>
            <p:cNvCxnSpPr>
              <a:cxnSpLocks/>
            </p:cNvCxnSpPr>
            <p:nvPr/>
          </p:nvCxnSpPr>
          <p:spPr>
            <a:xfrm rot="316632" flipH="1" flipV="1">
              <a:off x="6472399" y="2993764"/>
              <a:ext cx="1773492" cy="112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D9CE197B-4262-4F27-9B7D-E9F1C4D28C49}"/>
                </a:ext>
              </a:extLst>
            </p:cNvPr>
            <p:cNvCxnSpPr>
              <a:cxnSpLocks/>
            </p:cNvCxnSpPr>
            <p:nvPr/>
          </p:nvCxnSpPr>
          <p:spPr>
            <a:xfrm>
              <a:off x="8633413" y="3526828"/>
              <a:ext cx="2358" cy="5486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71105E-8342-441F-8461-F8B9C3EE1480}"/>
                    </a:ext>
                  </a:extLst>
                </p:cNvPr>
                <p:cNvSpPr txBox="1"/>
                <p:nvPr/>
              </p:nvSpPr>
              <p:spPr>
                <a:xfrm>
                  <a:off x="9310082" y="2764778"/>
                  <a:ext cx="37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71105E-8342-441F-8461-F8B9C3EE1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082" y="2764778"/>
                  <a:ext cx="3792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C0CBA5F4-EB27-42F9-9D36-9823D74DCFD3}"/>
                    </a:ext>
                  </a:extLst>
                </p:cNvPr>
                <p:cNvSpPr txBox="1"/>
                <p:nvPr/>
              </p:nvSpPr>
              <p:spPr>
                <a:xfrm>
                  <a:off x="8442110" y="4068865"/>
                  <a:ext cx="382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C0CBA5F4-EB27-42F9-9D36-9823D74DC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110" y="4068865"/>
                  <a:ext cx="38260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A4A5F3FB-A2C2-4C2A-BA3D-E0072FCADED0}"/>
                </a:ext>
              </a:extLst>
            </p:cNvPr>
            <p:cNvSpPr/>
            <p:nvPr/>
          </p:nvSpPr>
          <p:spPr>
            <a:xfrm rot="16458695" flipV="1">
              <a:off x="7137255" y="2307437"/>
              <a:ext cx="552870" cy="1642934"/>
            </a:xfrm>
            <a:prstGeom prst="arc">
              <a:avLst>
                <a:gd name="adj1" fmla="val 16200000"/>
                <a:gd name="adj2" fmla="val 183726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원호 338">
              <a:extLst>
                <a:ext uri="{FF2B5EF4-FFF2-40B4-BE49-F238E27FC236}">
                  <a16:creationId xmlns:a16="http://schemas.microsoft.com/office/drawing/2014/main" id="{E03BB0F2-DD53-401F-9C9D-275B4AD3B024}"/>
                </a:ext>
              </a:extLst>
            </p:cNvPr>
            <p:cNvSpPr/>
            <p:nvPr/>
          </p:nvSpPr>
          <p:spPr>
            <a:xfrm rot="6177704" flipH="1" flipV="1">
              <a:off x="6948523" y="2322187"/>
              <a:ext cx="552870" cy="1521389"/>
            </a:xfrm>
            <a:prstGeom prst="arc">
              <a:avLst>
                <a:gd name="adj1" fmla="val 16200000"/>
                <a:gd name="adj2" fmla="val 208293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D9AB5F-1E76-4480-B71D-2B8605C5A163}"/>
                    </a:ext>
                  </a:extLst>
                </p:cNvPr>
                <p:cNvSpPr txBox="1"/>
                <p:nvPr/>
              </p:nvSpPr>
              <p:spPr>
                <a:xfrm rot="316632">
                  <a:off x="7331752" y="2686097"/>
                  <a:ext cx="381515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D9AB5F-1E76-4480-B71D-2B8605C5A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6632">
                  <a:off x="7331752" y="2686097"/>
                  <a:ext cx="38151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C42D193E-3923-40B5-BB3F-F5B8CE9E3137}"/>
                </a:ext>
              </a:extLst>
            </p:cNvPr>
            <p:cNvCxnSpPr>
              <a:cxnSpLocks/>
            </p:cNvCxnSpPr>
            <p:nvPr/>
          </p:nvCxnSpPr>
          <p:spPr>
            <a:xfrm>
              <a:off x="6453758" y="2888393"/>
              <a:ext cx="34639" cy="971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648BA71C-5DE3-4C7E-B0EF-9B328E69F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272" y="2712820"/>
              <a:ext cx="762094" cy="19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56F64390-AC53-42D6-9E87-5E2531CDFAE7}"/>
                    </a:ext>
                  </a:extLst>
                </p:cNvPr>
                <p:cNvSpPr txBox="1"/>
                <p:nvPr/>
              </p:nvSpPr>
              <p:spPr>
                <a:xfrm>
                  <a:off x="4892901" y="3098285"/>
                  <a:ext cx="678327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56F64390-AC53-42D6-9E87-5E2531CDF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901" y="3098285"/>
                  <a:ext cx="67832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7C6D3D58-5FEA-4624-BA2A-E30789F88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3436" y="2899786"/>
              <a:ext cx="1011765" cy="269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23742138-D94A-43EC-98CE-908332453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5445" y="3363401"/>
              <a:ext cx="1011765" cy="269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D64430AA-FBD8-411E-9659-7094B6004D7D}"/>
                    </a:ext>
                  </a:extLst>
                </p:cNvPr>
                <p:cNvSpPr txBox="1"/>
                <p:nvPr/>
              </p:nvSpPr>
              <p:spPr>
                <a:xfrm>
                  <a:off x="6876046" y="3629614"/>
                  <a:ext cx="86074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D64430AA-FBD8-411E-9659-7094B6004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046" y="3629614"/>
                  <a:ext cx="86074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0D1CF52-0572-44CE-B032-1783574442E6}"/>
              </a:ext>
            </a:extLst>
          </p:cNvPr>
          <p:cNvGrpSpPr>
            <a:grpSpLocks noChangeAspect="1"/>
          </p:cNvGrpSpPr>
          <p:nvPr/>
        </p:nvGrpSpPr>
        <p:grpSpPr>
          <a:xfrm>
            <a:off x="899309" y="1732626"/>
            <a:ext cx="2743852" cy="1702727"/>
            <a:chOff x="3304022" y="4267162"/>
            <a:chExt cx="2818769" cy="174922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8BB06D4-DF18-4892-ABB6-4BB955A0BF0C}"/>
                </a:ext>
              </a:extLst>
            </p:cNvPr>
            <p:cNvSpPr/>
            <p:nvPr/>
          </p:nvSpPr>
          <p:spPr>
            <a:xfrm>
              <a:off x="3304022" y="4267162"/>
              <a:ext cx="2818769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BFF318B-7B8F-4286-B433-E7F118C5FFE8}"/>
                </a:ext>
              </a:extLst>
            </p:cNvPr>
            <p:cNvGrpSpPr/>
            <p:nvPr/>
          </p:nvGrpSpPr>
          <p:grpSpPr>
            <a:xfrm>
              <a:off x="3509313" y="4403567"/>
              <a:ext cx="326818" cy="300072"/>
              <a:chOff x="3509323" y="4403575"/>
              <a:chExt cx="326824" cy="300069"/>
            </a:xfrm>
          </p:grpSpPr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321786D9-E05B-429E-BAFC-648D016C38F6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79E84CDB-F387-4591-8D00-AD52F5EECF1D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8B3FE83B-B34C-42D3-82C2-DB669CB8FB3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E6431693-6FBF-4056-B3CD-0ED1DF281AF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5F556A8-2DF0-4368-8E9E-BD671A71890D}"/>
                </a:ext>
              </a:extLst>
            </p:cNvPr>
            <p:cNvGrpSpPr/>
            <p:nvPr/>
          </p:nvGrpSpPr>
          <p:grpSpPr>
            <a:xfrm>
              <a:off x="3929585" y="4403567"/>
              <a:ext cx="326818" cy="300072"/>
              <a:chOff x="3509323" y="4403575"/>
              <a:chExt cx="326824" cy="300069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A240CFE-3490-478B-8575-A7FF7C7974DB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AC654C73-6C13-4A6A-AAEC-8B937806C9AF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746E90C7-2673-4115-B08F-7291E7D2CB4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6CFC8A2E-002F-425C-9ADD-12BF4C60711C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9799602-4EA7-4BE9-9C09-3A9B6DEC5B34}"/>
                </a:ext>
              </a:extLst>
            </p:cNvPr>
            <p:cNvGrpSpPr/>
            <p:nvPr/>
          </p:nvGrpSpPr>
          <p:grpSpPr>
            <a:xfrm>
              <a:off x="4330472" y="4403567"/>
              <a:ext cx="326818" cy="300072"/>
              <a:chOff x="3509323" y="4403575"/>
              <a:chExt cx="326824" cy="300069"/>
            </a:xfrm>
          </p:grpSpPr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FBA244A3-8FD2-45B7-AF8D-12E9FC3374C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7061067B-D055-4341-B414-0FD59B0A03D0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6121B91A-1219-4AE5-AD09-6FF3969F006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6BAF11F2-3548-43B6-A95E-DADE18148DC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B861D94-CE9B-422E-970E-102E1C4107E7}"/>
                </a:ext>
              </a:extLst>
            </p:cNvPr>
            <p:cNvGrpSpPr/>
            <p:nvPr/>
          </p:nvGrpSpPr>
          <p:grpSpPr>
            <a:xfrm>
              <a:off x="4750746" y="4403567"/>
              <a:ext cx="326818" cy="300072"/>
              <a:chOff x="3509323" y="4403575"/>
              <a:chExt cx="326824" cy="300069"/>
            </a:xfrm>
          </p:grpSpPr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5685AAC1-9C08-41F1-B84C-B3CCF220743C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8862559B-14CC-49EC-B5C9-5D815C11BE2B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A73C673E-55B1-4856-BC22-8326D73F3EA9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D6F5E0CF-83DC-499A-9D52-A8C69AFC07F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84BE79C-B932-4685-9EB0-C1CBF78E9544}"/>
                </a:ext>
              </a:extLst>
            </p:cNvPr>
            <p:cNvGrpSpPr/>
            <p:nvPr/>
          </p:nvGrpSpPr>
          <p:grpSpPr>
            <a:xfrm>
              <a:off x="3509314" y="4797089"/>
              <a:ext cx="326818" cy="300072"/>
              <a:chOff x="3509323" y="4403575"/>
              <a:chExt cx="326824" cy="300069"/>
            </a:xfrm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070964CD-0834-4488-AB10-F87D900E281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85F9873E-02BA-482C-81A5-4ED7746AA316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73F2E1BC-49CC-4E92-AF0D-93FB4D5026B9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929AEFDF-F8F3-4C61-A80B-1E48CC3455A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2553ED9-285C-40A3-B945-249F5DFBF034}"/>
                </a:ext>
              </a:extLst>
            </p:cNvPr>
            <p:cNvGrpSpPr/>
            <p:nvPr/>
          </p:nvGrpSpPr>
          <p:grpSpPr>
            <a:xfrm>
              <a:off x="3929586" y="4797089"/>
              <a:ext cx="326818" cy="300072"/>
              <a:chOff x="3509323" y="4403575"/>
              <a:chExt cx="326824" cy="300069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3D0B6176-91AA-4337-AF9E-C0264BC3D0EE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19D42C69-3AF0-40CF-8539-7AFFC1A387B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C53856F0-62C3-42C3-BA23-E28ECA9F4EC5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EF7A0702-2BCF-4C9F-BC77-B4D6826F098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F9B778C-48BE-47FB-A3C8-EFD209DBD41D}"/>
                </a:ext>
              </a:extLst>
            </p:cNvPr>
            <p:cNvGrpSpPr/>
            <p:nvPr/>
          </p:nvGrpSpPr>
          <p:grpSpPr>
            <a:xfrm>
              <a:off x="4330473" y="4797089"/>
              <a:ext cx="326818" cy="300072"/>
              <a:chOff x="3509323" y="4403575"/>
              <a:chExt cx="326824" cy="300069"/>
            </a:xfrm>
          </p:grpSpPr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FB9F3073-05E5-4A54-A482-9574D20ED23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FA8EA5FF-586F-4B68-B68B-7172B4468E2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8BE01C2B-78F8-4C0E-A9FB-935938B2856A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134C622F-26BA-449B-9985-324147CBA88D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7D90CAE-1DDB-42D5-8AE6-653AC21ACB4F}"/>
                </a:ext>
              </a:extLst>
            </p:cNvPr>
            <p:cNvGrpSpPr/>
            <p:nvPr/>
          </p:nvGrpSpPr>
          <p:grpSpPr>
            <a:xfrm>
              <a:off x="4750747" y="4797089"/>
              <a:ext cx="326818" cy="300072"/>
              <a:chOff x="3509323" y="4403575"/>
              <a:chExt cx="326824" cy="300069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833C320B-E7DA-4897-8AD6-3FB898CBB47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356D0A9A-B091-43CB-BD02-31100EA8BC2E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668168F1-FF8B-45A7-BBE9-A7B039ECE06F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C74E4F3B-4882-446F-BD53-0FAA8642BFC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EF41754-00EE-4817-ACAF-2D50AE2FA03C}"/>
                </a:ext>
              </a:extLst>
            </p:cNvPr>
            <p:cNvGrpSpPr/>
            <p:nvPr/>
          </p:nvGrpSpPr>
          <p:grpSpPr>
            <a:xfrm>
              <a:off x="3509315" y="5181229"/>
              <a:ext cx="326818" cy="300072"/>
              <a:chOff x="3509323" y="4403575"/>
              <a:chExt cx="326824" cy="300069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0DA8D20F-BEF5-479C-A9BF-DDA1C051E340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FBE93875-E1C3-4DAF-BB9A-7A08B7A058F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FDFDDFFE-2926-489B-9043-D258C1107BC6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C65DA6C9-F58E-4DAE-8AD4-D394948CD47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B2B5E77-E956-4E51-984B-414A8765E1B7}"/>
                </a:ext>
              </a:extLst>
            </p:cNvPr>
            <p:cNvGrpSpPr/>
            <p:nvPr/>
          </p:nvGrpSpPr>
          <p:grpSpPr>
            <a:xfrm>
              <a:off x="3929587" y="5181229"/>
              <a:ext cx="326818" cy="300072"/>
              <a:chOff x="3509323" y="4403575"/>
              <a:chExt cx="326824" cy="300069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F3BAA076-8C4D-4570-B944-475585E789B5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C1C7CBEC-ABF1-457B-B289-A3796DE5BABF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4BCC4F3-C184-43FF-86A5-E4EC6F2D6F9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5764332-5E66-423F-9EB9-3F7A47D3835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A9D0D98-775C-456D-AFAB-54712E0CA6CA}"/>
                </a:ext>
              </a:extLst>
            </p:cNvPr>
            <p:cNvGrpSpPr/>
            <p:nvPr/>
          </p:nvGrpSpPr>
          <p:grpSpPr>
            <a:xfrm>
              <a:off x="4330474" y="5181229"/>
              <a:ext cx="326818" cy="300072"/>
              <a:chOff x="3509323" y="4403575"/>
              <a:chExt cx="326824" cy="300069"/>
            </a:xfrm>
          </p:grpSpPr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1B31AC22-CEA9-4C03-A18D-A5853B3A67F5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71A88EC6-BA6C-4390-8B44-D85D6016B562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4CFD1A18-7B10-4C41-AD6D-D1F29B0F4CA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77C2F077-7E0F-45A2-8BF7-48C17608147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0D075D5-EB01-471D-AA6A-4FF3E7640512}"/>
                </a:ext>
              </a:extLst>
            </p:cNvPr>
            <p:cNvGrpSpPr/>
            <p:nvPr/>
          </p:nvGrpSpPr>
          <p:grpSpPr>
            <a:xfrm>
              <a:off x="4750748" y="5181229"/>
              <a:ext cx="326818" cy="300072"/>
              <a:chOff x="3509323" y="4403575"/>
              <a:chExt cx="326824" cy="300069"/>
            </a:xfrm>
          </p:grpSpPr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1F5C66CA-273E-47CA-8750-84F3F3BD3CC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458AF222-E2D7-44FC-B34E-1E773F197C1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1557D350-897D-4461-A1B6-BEFEEF115A6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12F3AD1F-37B3-4998-95BC-67D83EE4DAE7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1C6A39E-4454-4C29-9B81-74F55320B902}"/>
                </a:ext>
              </a:extLst>
            </p:cNvPr>
            <p:cNvGrpSpPr/>
            <p:nvPr/>
          </p:nvGrpSpPr>
          <p:grpSpPr>
            <a:xfrm>
              <a:off x="3509316" y="5557606"/>
              <a:ext cx="326818" cy="300072"/>
              <a:chOff x="3509323" y="4403575"/>
              <a:chExt cx="326824" cy="300069"/>
            </a:xfrm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5DEDF091-6EBC-43D6-A332-3793FE225D6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132CE5D7-5E93-4996-ACAB-C47FC470432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0C0FE26-2669-4996-9D1E-7120980EE1E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0634B31B-B8CB-4A54-ADDB-FF5159DFE39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9807236-41C8-487D-A6C9-9813425087FB}"/>
                </a:ext>
              </a:extLst>
            </p:cNvPr>
            <p:cNvGrpSpPr/>
            <p:nvPr/>
          </p:nvGrpSpPr>
          <p:grpSpPr>
            <a:xfrm>
              <a:off x="3929588" y="5557606"/>
              <a:ext cx="326818" cy="300072"/>
              <a:chOff x="3509323" y="4403575"/>
              <a:chExt cx="326824" cy="300069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2C4BC3B7-91B2-4511-9179-00570803C8C6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765EA557-C5F5-4DF9-A8E2-64F06775B219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369AFD8-FE2D-4B34-80F2-45FB1B94513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49983CFF-1B77-4770-91EB-6928279D67C7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581FE2C-FA4B-4E1D-A51B-BF7CE25AC859}"/>
                </a:ext>
              </a:extLst>
            </p:cNvPr>
            <p:cNvGrpSpPr/>
            <p:nvPr/>
          </p:nvGrpSpPr>
          <p:grpSpPr>
            <a:xfrm>
              <a:off x="4330474" y="5557606"/>
              <a:ext cx="326818" cy="300072"/>
              <a:chOff x="3509323" y="4403575"/>
              <a:chExt cx="326824" cy="300069"/>
            </a:xfrm>
          </p:grpSpPr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681F1BF8-48C5-4022-8B24-C759ECA51952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2DBC05AB-3F23-448E-9FAF-184F3CF09B9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2362B95E-74B2-4764-B54E-A52FAD94019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30C55C64-0860-405A-BC77-145DEC207196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8D6ACB1-34D3-433C-AA73-4BE370DC4547}"/>
                </a:ext>
              </a:extLst>
            </p:cNvPr>
            <p:cNvGrpSpPr/>
            <p:nvPr/>
          </p:nvGrpSpPr>
          <p:grpSpPr>
            <a:xfrm>
              <a:off x="4750748" y="5557607"/>
              <a:ext cx="326818" cy="300072"/>
              <a:chOff x="3509323" y="4403575"/>
              <a:chExt cx="326824" cy="30006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799E5163-0E98-4244-A566-20A33ECC23C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0E17F2BA-7414-416C-BEB6-FC5EC76532C7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DAADAA7-DEFB-41DD-AB83-6511C5FD85A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7471B6C-1EDD-49B8-9EFC-C1260022F4F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4D5E6CF-056B-4351-8DE0-D55A919F69CB}"/>
                </a:ext>
              </a:extLst>
            </p:cNvPr>
            <p:cNvGrpSpPr/>
            <p:nvPr/>
          </p:nvGrpSpPr>
          <p:grpSpPr>
            <a:xfrm>
              <a:off x="5174236" y="4403568"/>
              <a:ext cx="326818" cy="300072"/>
              <a:chOff x="3509323" y="4403575"/>
              <a:chExt cx="326824" cy="300069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0E0289EA-75AB-4A40-A065-42CE9A9FA82B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D3005C63-4E3A-422A-8355-67BA37771E07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ADBD2C30-7374-4692-9102-8D1E5E99983D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B7E5A6F-5465-4FEF-9896-AA2BAF2856D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DF1FC2D-9A0F-48B3-8834-68F23412EBBC}"/>
                </a:ext>
              </a:extLst>
            </p:cNvPr>
            <p:cNvGrpSpPr/>
            <p:nvPr/>
          </p:nvGrpSpPr>
          <p:grpSpPr>
            <a:xfrm>
              <a:off x="5174236" y="4797091"/>
              <a:ext cx="326818" cy="300072"/>
              <a:chOff x="3509323" y="4403575"/>
              <a:chExt cx="326824" cy="300069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5AB3DDCE-6F37-46EB-9398-61DC78C6CA83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D98745CA-551A-421C-A2D9-6C9FB7B4E623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C953058C-E72C-4470-8E00-06D79F7904C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60E74353-6169-47E2-8F94-06323E1D320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10F8DDD-363B-4F3A-A377-757399A7CC0D}"/>
                </a:ext>
              </a:extLst>
            </p:cNvPr>
            <p:cNvGrpSpPr/>
            <p:nvPr/>
          </p:nvGrpSpPr>
          <p:grpSpPr>
            <a:xfrm>
              <a:off x="5174236" y="5181231"/>
              <a:ext cx="326818" cy="300072"/>
              <a:chOff x="3509323" y="4403575"/>
              <a:chExt cx="326824" cy="30006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3C9F2CAD-5B8F-42BC-9906-3B32ACB7C68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6DE9FF18-CCE2-4E23-8C26-C7BDBBFDFCE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BF0F995-99C8-4290-8C59-964CE9A5F3D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00A5C568-2CE7-402C-B055-00DFDF469AE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8377D7A-6735-4D8F-A2C2-8A53D9B6DDD0}"/>
                </a:ext>
              </a:extLst>
            </p:cNvPr>
            <p:cNvGrpSpPr/>
            <p:nvPr/>
          </p:nvGrpSpPr>
          <p:grpSpPr>
            <a:xfrm>
              <a:off x="5174235" y="5557606"/>
              <a:ext cx="326818" cy="300072"/>
              <a:chOff x="3509323" y="4403575"/>
              <a:chExt cx="326824" cy="300069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62FABEA-EBD7-4B71-9439-6437DCCAE25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8D9B1485-147A-40FB-9C32-C5CC436D852E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2A475A4D-B70C-42EA-B9B5-05964789CF2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09D3659-2592-451E-A39A-BEE5AC30C8C0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B59E4A9D-60B3-4C46-938A-B1D7C58F9D9D}"/>
                </a:ext>
              </a:extLst>
            </p:cNvPr>
            <p:cNvGrpSpPr/>
            <p:nvPr/>
          </p:nvGrpSpPr>
          <p:grpSpPr>
            <a:xfrm>
              <a:off x="5588378" y="4403567"/>
              <a:ext cx="326818" cy="300072"/>
              <a:chOff x="3509323" y="4403575"/>
              <a:chExt cx="326824" cy="30006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CF2E5796-7C9E-48F9-BE2B-8A26F5C8B00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14CC1C3-9A5C-4DCE-810C-72DE97C97125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C4966DB7-F942-4F12-BF8E-42631D9D75D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1DF636EA-D276-41C8-8301-EBEB9BBE173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7646947-931E-4F25-BE3D-F3A6E9AA7A10}"/>
                </a:ext>
              </a:extLst>
            </p:cNvPr>
            <p:cNvGrpSpPr/>
            <p:nvPr/>
          </p:nvGrpSpPr>
          <p:grpSpPr>
            <a:xfrm>
              <a:off x="5588370" y="4797088"/>
              <a:ext cx="326818" cy="300072"/>
              <a:chOff x="3509323" y="4403575"/>
              <a:chExt cx="326824" cy="300069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47644146-9DA3-468F-9EC4-DC8DC723083C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81F41F-CC27-4D3E-9E5A-5E7157A536C2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8B6E3A4F-BAB4-40C8-8245-618E017FD15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504C727-1C2A-401B-8FF7-3E35877C9F37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6B97B88-852D-438D-922F-0626524478A4}"/>
                </a:ext>
              </a:extLst>
            </p:cNvPr>
            <p:cNvGrpSpPr/>
            <p:nvPr/>
          </p:nvGrpSpPr>
          <p:grpSpPr>
            <a:xfrm>
              <a:off x="5588376" y="5181228"/>
              <a:ext cx="326818" cy="300072"/>
              <a:chOff x="3509323" y="4403575"/>
              <a:chExt cx="326824" cy="300069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35178DE-C4A9-4DD9-84C3-0291A07DC06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8AE8E9D2-363C-462E-9582-25E757869A6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910341C9-57C8-4ED8-850E-DF671D58A8D0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237C75FB-CD8C-4F45-85B6-77063C08393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6C081FC-AFBE-448B-94E1-D129A76B6402}"/>
                </a:ext>
              </a:extLst>
            </p:cNvPr>
            <p:cNvGrpSpPr/>
            <p:nvPr/>
          </p:nvGrpSpPr>
          <p:grpSpPr>
            <a:xfrm>
              <a:off x="5588384" y="5557596"/>
              <a:ext cx="326818" cy="300072"/>
              <a:chOff x="3509323" y="4403575"/>
              <a:chExt cx="326824" cy="30006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E90E79E3-532F-4BA0-A353-CFACAFE94D02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5DD360AA-3E37-4F96-94AC-797F111901E2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ADFA784-4427-41B8-948A-87877363E29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352412D5-C4F8-49FC-9A5B-E6494ECB981E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3C82E44-F9DE-4174-A550-54377E9A4936}"/>
              </a:ext>
            </a:extLst>
          </p:cNvPr>
          <p:cNvCxnSpPr>
            <a:cxnSpLocks/>
          </p:cNvCxnSpPr>
          <p:nvPr/>
        </p:nvCxnSpPr>
        <p:spPr>
          <a:xfrm>
            <a:off x="2241530" y="1625736"/>
            <a:ext cx="0" cy="1945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85D5407-4AB1-4D77-A65F-0FD29583A592}"/>
              </a:ext>
            </a:extLst>
          </p:cNvPr>
          <p:cNvCxnSpPr>
            <a:cxnSpLocks/>
          </p:cNvCxnSpPr>
          <p:nvPr/>
        </p:nvCxnSpPr>
        <p:spPr>
          <a:xfrm>
            <a:off x="463005" y="2583990"/>
            <a:ext cx="345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십자형 365">
            <a:extLst>
              <a:ext uri="{FF2B5EF4-FFF2-40B4-BE49-F238E27FC236}">
                <a16:creationId xmlns:a16="http://schemas.microsoft.com/office/drawing/2014/main" id="{78A6B4C1-BC62-47E7-8C44-1962BE0467D0}"/>
              </a:ext>
            </a:extLst>
          </p:cNvPr>
          <p:cNvSpPr/>
          <p:nvPr/>
        </p:nvSpPr>
        <p:spPr>
          <a:xfrm>
            <a:off x="1796301" y="2052353"/>
            <a:ext cx="827131" cy="819257"/>
          </a:xfrm>
          <a:prstGeom prst="plus">
            <a:avLst>
              <a:gd name="adj" fmla="val 32985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  <a:effectLst>
            <a:softEdge rad="25400"/>
          </a:effectLst>
          <a:scene3d>
            <a:camera prst="orthographicFront">
              <a:rot lat="16199998" lon="0" rev="0"/>
            </a:camera>
            <a:lightRig rig="threePt" dir="t"/>
          </a:scene3d>
          <a:sp3d prstMaterial="matte">
            <a:bevelT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6370293A-D563-4A72-B8AC-CA2157EB57D7}"/>
                  </a:ext>
                </a:extLst>
              </p:cNvPr>
              <p:cNvSpPr txBox="1"/>
              <p:nvPr/>
            </p:nvSpPr>
            <p:spPr>
              <a:xfrm>
                <a:off x="3908561" y="2365969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6370293A-D563-4A72-B8AC-CA2157EB5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61" y="2365969"/>
                <a:ext cx="37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31BE39ED-57C9-4A1C-A11B-F808F0D53AFB}"/>
                  </a:ext>
                </a:extLst>
              </p:cNvPr>
              <p:cNvSpPr txBox="1"/>
              <p:nvPr/>
            </p:nvSpPr>
            <p:spPr>
              <a:xfrm>
                <a:off x="2079932" y="3585278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31BE39ED-57C9-4A1C-A11B-F808F0D53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932" y="3585278"/>
                <a:ext cx="38260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2EFFB7EE-F4BB-44BA-8412-1D4683847E44}"/>
                  </a:ext>
                </a:extLst>
              </p:cNvPr>
              <p:cNvSpPr txBox="1"/>
              <p:nvPr/>
            </p:nvSpPr>
            <p:spPr>
              <a:xfrm>
                <a:off x="2824944" y="4248544"/>
                <a:ext cx="438110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=(0,0,−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에 모듈을 정확히 위치시켜야 함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2EFFB7EE-F4BB-44BA-8412-1D4683847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44" y="4248544"/>
                <a:ext cx="4381108" cy="307777"/>
              </a:xfrm>
              <a:prstGeom prst="rect">
                <a:avLst/>
              </a:prstGeom>
              <a:blipFill>
                <a:blip r:embed="rId11"/>
                <a:stretch>
                  <a:fillRect t="-3846" b="-192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5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Infineon code </a:t>
            </a: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의 오류</a:t>
            </a: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/>
              <p:nvPr/>
            </p:nvSpPr>
            <p:spPr>
              <a:xfrm>
                <a:off x="100629" y="656735"/>
                <a:ext cx="73050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/>
                  <a:t>분해능이 높은 </a:t>
                </a:r>
                <a:r>
                  <a:rPr lang="en-US" altLang="ko-KR" sz="1200"/>
                  <a:t>Rail</a:t>
                </a:r>
                <a:br>
                  <a:rPr lang="en-US" altLang="ko-KR" sz="120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추후 </a:t>
                </a:r>
                <a:r>
                  <a:rPr lang="en-US" altLang="ko-KR" sz="1200"/>
                  <a:t>Infineon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3+1 Cal </a:t>
                </a:r>
                <a:r>
                  <a:rPr lang="ko-KR" altLang="en-US" sz="1200"/>
                  <a:t>방식을 적용할 경우를 대비하기 위해서 필요 </a:t>
                </a:r>
                <a:r>
                  <a:rPr lang="en-US" altLang="ko-KR" sz="1200"/>
                  <a:t>(Infineon</a:t>
                </a:r>
                <a:r>
                  <a:rPr lang="ko-KR" altLang="en-US" sz="1200"/>
                  <a:t>의 방식은 양산에 유리</a:t>
                </a:r>
                <a:r>
                  <a:rPr lang="en-US" altLang="ko-KR" sz="1200"/>
                  <a:t>).</a:t>
                </a:r>
                <a:br>
                  <a:rPr lang="en-US" altLang="ko-KR" sz="1200"/>
                </a:b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chart</a:t>
                </a:r>
                <a:r>
                  <a:rPr lang="ko-KR" altLang="en-US" sz="1200"/>
                  <a:t>의 정중앙에 </a:t>
                </a:r>
                <a:r>
                  <a:rPr lang="en-US" altLang="ko-KR" sz="1200"/>
                  <a:t>module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Rx lens</a:t>
                </a:r>
                <a:r>
                  <a:rPr lang="ko-KR" altLang="en-US" sz="1200"/>
                  <a:t>를 위치시켜 </a:t>
                </a:r>
                <a:r>
                  <a:rPr lang="en-US" altLang="ko-KR" sz="1200"/>
                  <a:t>extrinsic parameter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initial value </a:t>
                </a:r>
                <a:r>
                  <a:rPr lang="ko-KR" altLang="en-US" sz="1200"/>
                  <a:t>설정</a:t>
                </a:r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9" y="656735"/>
                <a:ext cx="7305013" cy="646331"/>
              </a:xfrm>
              <a:prstGeom prst="rect">
                <a:avLst/>
              </a:prstGeom>
              <a:blipFill>
                <a:blip r:embed="rId2"/>
                <a:stretch>
                  <a:fillRect t="-188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/>
              <p:nvPr/>
            </p:nvSpPr>
            <p:spPr>
              <a:xfrm>
                <a:off x="334858" y="4728614"/>
                <a:ext cx="819102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8" y="4728614"/>
                <a:ext cx="8191024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오른쪽 중괄호 182">
            <a:extLst>
              <a:ext uri="{FF2B5EF4-FFF2-40B4-BE49-F238E27FC236}">
                <a16:creationId xmlns:a16="http://schemas.microsoft.com/office/drawing/2014/main" id="{FDD217B7-6BF7-4B98-9EF4-1308C66E05A6}"/>
              </a:ext>
            </a:extLst>
          </p:cNvPr>
          <p:cNvSpPr/>
          <p:nvPr/>
        </p:nvSpPr>
        <p:spPr>
          <a:xfrm rot="5400000">
            <a:off x="5165496" y="4900741"/>
            <a:ext cx="213438" cy="1841176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F50BA55-1467-46AF-90D5-5AADAF330043}"/>
              </a:ext>
            </a:extLst>
          </p:cNvPr>
          <p:cNvSpPr txBox="1"/>
          <p:nvPr/>
        </p:nvSpPr>
        <p:spPr>
          <a:xfrm>
            <a:off x="4668283" y="5991057"/>
            <a:ext cx="1524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extrinsic parameters</a:t>
            </a:r>
            <a:endParaRPr lang="ko-KR" altLang="en-US" sz="12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319DE0-04FD-4215-BBE8-1E7C4AF7DECF}"/>
              </a:ext>
            </a:extLst>
          </p:cNvPr>
          <p:cNvSpPr txBox="1"/>
          <p:nvPr/>
        </p:nvSpPr>
        <p:spPr>
          <a:xfrm>
            <a:off x="2759313" y="6008147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intrinsic parameters</a:t>
            </a:r>
            <a:endParaRPr lang="ko-KR" altLang="en-US" sz="1200"/>
          </a:p>
        </p:txBody>
      </p:sp>
      <p:sp>
        <p:nvSpPr>
          <p:cNvPr id="186" name="오른쪽 중괄호 185">
            <a:extLst>
              <a:ext uri="{FF2B5EF4-FFF2-40B4-BE49-F238E27FC236}">
                <a16:creationId xmlns:a16="http://schemas.microsoft.com/office/drawing/2014/main" id="{B93F3F69-CCC4-4EB0-B870-EA8F10B23E0C}"/>
              </a:ext>
            </a:extLst>
          </p:cNvPr>
          <p:cNvSpPr/>
          <p:nvPr/>
        </p:nvSpPr>
        <p:spPr>
          <a:xfrm rot="5400000">
            <a:off x="3484437" y="5228201"/>
            <a:ext cx="213438" cy="1160782"/>
          </a:xfrm>
          <a:prstGeom prst="rightBrace">
            <a:avLst>
              <a:gd name="adj1" fmla="val 51744"/>
              <a:gd name="adj2" fmla="val 62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A7E84AC-533F-405E-BB69-7CB224443DEC}"/>
              </a:ext>
            </a:extLst>
          </p:cNvPr>
          <p:cNvGrpSpPr/>
          <p:nvPr/>
        </p:nvGrpSpPr>
        <p:grpSpPr>
          <a:xfrm>
            <a:off x="4690284" y="1782860"/>
            <a:ext cx="4796387" cy="2211406"/>
            <a:chOff x="4892901" y="2226791"/>
            <a:chExt cx="4796387" cy="2211406"/>
          </a:xfrm>
        </p:grpSpPr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9A2CDF31-1817-43CA-8778-24261E249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6480" y="3106527"/>
              <a:ext cx="462061" cy="125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화살표 연결선 333">
              <a:extLst>
                <a:ext uri="{FF2B5EF4-FFF2-40B4-BE49-F238E27FC236}">
                  <a16:creationId xmlns:a16="http://schemas.microsoft.com/office/drawing/2014/main" id="{7C380F6E-9F0F-4693-9171-AC23D6E9B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7889" y="2655740"/>
              <a:ext cx="695098" cy="138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77874288-7972-4D4C-8D27-5C5D6FC3C0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27274" y="2226791"/>
              <a:ext cx="2246884" cy="1394329"/>
              <a:chOff x="3304032" y="4267153"/>
              <a:chExt cx="2818777" cy="1749219"/>
            </a:xfrm>
            <a:scene3d>
              <a:camera prst="perspectiveHeroicExtremeRightFacing">
                <a:rot lat="814641" lon="18625626" rev="15886"/>
              </a:camera>
              <a:lightRig rig="threePt" dir="t"/>
            </a:scene3d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0E89C607-B22B-4D4C-8992-893F9708BB22}"/>
                  </a:ext>
                </a:extLst>
              </p:cNvPr>
              <p:cNvSpPr/>
              <p:nvPr/>
            </p:nvSpPr>
            <p:spPr>
              <a:xfrm>
                <a:off x="3304032" y="4267153"/>
                <a:ext cx="2818777" cy="17492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F9DB4DA1-050A-4D98-9225-39896F7D4351}"/>
                  </a:ext>
                </a:extLst>
              </p:cNvPr>
              <p:cNvGrpSpPr/>
              <p:nvPr/>
            </p:nvGrpSpPr>
            <p:grpSpPr>
              <a:xfrm>
                <a:off x="3509323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30" name="타원 329">
                  <a:extLst>
                    <a:ext uri="{FF2B5EF4-FFF2-40B4-BE49-F238E27FC236}">
                      <a16:creationId xmlns:a16="http://schemas.microsoft.com/office/drawing/2014/main" id="{3A476FAF-6FBB-440E-9E9A-22D6365AF0CE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>
                  <a:extLst>
                    <a:ext uri="{FF2B5EF4-FFF2-40B4-BE49-F238E27FC236}">
                      <a16:creationId xmlns:a16="http://schemas.microsoft.com/office/drawing/2014/main" id="{9D93B408-C6C7-4104-AEDC-560187F8E09A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5E21CA8F-C316-43BD-BF49-581C4940DCD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29CFD3FA-BFF3-42B9-88CD-D90C6B9E83C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EF15952F-0398-4B89-9A19-BDDFDB722F57}"/>
                  </a:ext>
                </a:extLst>
              </p:cNvPr>
              <p:cNvGrpSpPr/>
              <p:nvPr/>
            </p:nvGrpSpPr>
            <p:grpSpPr>
              <a:xfrm>
                <a:off x="3929596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26" name="타원 325">
                  <a:extLst>
                    <a:ext uri="{FF2B5EF4-FFF2-40B4-BE49-F238E27FC236}">
                      <a16:creationId xmlns:a16="http://schemas.microsoft.com/office/drawing/2014/main" id="{4E19BC5C-835E-4A15-8A8B-8DE08836073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29F65BE7-89FA-446E-A3F9-2EEA6D546AD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65902C02-D988-473E-8C8F-4566F9A0CE78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ADC4C25C-1A40-4282-B22B-B827570360A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9751A9BC-CF1E-407C-AA77-2714D46370A8}"/>
                  </a:ext>
                </a:extLst>
              </p:cNvPr>
              <p:cNvGrpSpPr/>
              <p:nvPr/>
            </p:nvGrpSpPr>
            <p:grpSpPr>
              <a:xfrm>
                <a:off x="4330485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22" name="타원 321">
                  <a:extLst>
                    <a:ext uri="{FF2B5EF4-FFF2-40B4-BE49-F238E27FC236}">
                      <a16:creationId xmlns:a16="http://schemas.microsoft.com/office/drawing/2014/main" id="{CD154CC2-05E9-496B-9A8F-E8172F1C49CF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5CACD1FB-B833-4A7A-9005-EE8B05C0880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39A7D541-31F1-4FE9-AD43-1299F34E3F5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2FCC9AC7-D4C1-4A5E-967B-A47E06D98DF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107D53B5-C937-45A2-95B5-311BD0370AFB}"/>
                  </a:ext>
                </a:extLst>
              </p:cNvPr>
              <p:cNvGrpSpPr/>
              <p:nvPr/>
            </p:nvGrpSpPr>
            <p:grpSpPr>
              <a:xfrm>
                <a:off x="475075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318" name="타원 317">
                  <a:extLst>
                    <a:ext uri="{FF2B5EF4-FFF2-40B4-BE49-F238E27FC236}">
                      <a16:creationId xmlns:a16="http://schemas.microsoft.com/office/drawing/2014/main" id="{0C5D5EAA-CF1E-45F0-952B-B7DDE7437E7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BBFFF2A2-6210-4226-AD24-DE31962A723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>
                  <a:extLst>
                    <a:ext uri="{FF2B5EF4-FFF2-40B4-BE49-F238E27FC236}">
                      <a16:creationId xmlns:a16="http://schemas.microsoft.com/office/drawing/2014/main" id="{08FCAA3C-7C68-49FA-940F-2E7F2CF819E7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D02EA990-C83D-4AF1-8476-DE92A591071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6926D31C-5B91-437C-B5AA-7BABE1E52BD0}"/>
                  </a:ext>
                </a:extLst>
              </p:cNvPr>
              <p:cNvGrpSpPr/>
              <p:nvPr/>
            </p:nvGrpSpPr>
            <p:grpSpPr>
              <a:xfrm>
                <a:off x="3509323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27D3D509-BAB4-4991-B201-1B948A5C7BB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타원 314">
                  <a:extLst>
                    <a:ext uri="{FF2B5EF4-FFF2-40B4-BE49-F238E27FC236}">
                      <a16:creationId xmlns:a16="http://schemas.microsoft.com/office/drawing/2014/main" id="{3E33D7F2-766A-480B-8F3A-DAF549DA7DB3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타원 315">
                  <a:extLst>
                    <a:ext uri="{FF2B5EF4-FFF2-40B4-BE49-F238E27FC236}">
                      <a16:creationId xmlns:a16="http://schemas.microsoft.com/office/drawing/2014/main" id="{0CD44F71-807D-461A-94CD-FB0D8BE8B7E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466F52FA-DF62-4096-BA06-FBECC095BA7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ED84DD8C-9D91-4731-BB65-52F5A24C7A4D}"/>
                  </a:ext>
                </a:extLst>
              </p:cNvPr>
              <p:cNvGrpSpPr/>
              <p:nvPr/>
            </p:nvGrpSpPr>
            <p:grpSpPr>
              <a:xfrm>
                <a:off x="3929596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10" name="타원 309">
                  <a:extLst>
                    <a:ext uri="{FF2B5EF4-FFF2-40B4-BE49-F238E27FC236}">
                      <a16:creationId xmlns:a16="http://schemas.microsoft.com/office/drawing/2014/main" id="{AEA2643A-8ED6-4A5D-BDD5-76266A4FEEE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타원 310">
                  <a:extLst>
                    <a:ext uri="{FF2B5EF4-FFF2-40B4-BE49-F238E27FC236}">
                      <a16:creationId xmlns:a16="http://schemas.microsoft.com/office/drawing/2014/main" id="{92A7AD69-76A4-449E-9998-2B7AECF2DE6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D0857071-09A3-409B-87B9-C1ECAC753BD9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D8372703-D82C-46B4-B701-310C286EE5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id="{52E5C7B4-17DC-4DDA-B715-74F98EAF5351}"/>
                  </a:ext>
                </a:extLst>
              </p:cNvPr>
              <p:cNvGrpSpPr/>
              <p:nvPr/>
            </p:nvGrpSpPr>
            <p:grpSpPr>
              <a:xfrm>
                <a:off x="4330485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14D87F44-5D3C-4E42-B06B-771723B19B67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13EA728B-095B-48C7-825C-4C1A07F68A3D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C1B824BB-D1BD-485D-AAA2-0B606E2AB7CE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F79BEE43-95F4-4CB5-9D8C-80E9616F5BB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87DBA3A3-6F74-45DB-9C94-AB2292A1157D}"/>
                  </a:ext>
                </a:extLst>
              </p:cNvPr>
              <p:cNvGrpSpPr/>
              <p:nvPr/>
            </p:nvGrpSpPr>
            <p:grpSpPr>
              <a:xfrm>
                <a:off x="4750759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296" name="타원 295">
                  <a:extLst>
                    <a:ext uri="{FF2B5EF4-FFF2-40B4-BE49-F238E27FC236}">
                      <a16:creationId xmlns:a16="http://schemas.microsoft.com/office/drawing/2014/main" id="{8AE8C033-6594-4261-8429-44CF8CD851CC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317779CD-3A5D-419B-B55D-DDF00288C09E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타원 297">
                  <a:extLst>
                    <a:ext uri="{FF2B5EF4-FFF2-40B4-BE49-F238E27FC236}">
                      <a16:creationId xmlns:a16="http://schemas.microsoft.com/office/drawing/2014/main" id="{EC2CF057-C9A0-44BF-BBA2-DFFBF1CED94D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타원 298">
                  <a:extLst>
                    <a:ext uri="{FF2B5EF4-FFF2-40B4-BE49-F238E27FC236}">
                      <a16:creationId xmlns:a16="http://schemas.microsoft.com/office/drawing/2014/main" id="{82751A97-4566-45AA-9BA6-A6E8BB3E974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463F6857-587F-4F09-9A00-07D773C22030}"/>
                  </a:ext>
                </a:extLst>
              </p:cNvPr>
              <p:cNvGrpSpPr/>
              <p:nvPr/>
            </p:nvGrpSpPr>
            <p:grpSpPr>
              <a:xfrm>
                <a:off x="3509323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996DA06B-A0E3-4ED3-A63B-B22C5ECFB46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>
                  <a:extLst>
                    <a:ext uri="{FF2B5EF4-FFF2-40B4-BE49-F238E27FC236}">
                      <a16:creationId xmlns:a16="http://schemas.microsoft.com/office/drawing/2014/main" id="{0A1679F6-260B-4BC5-90D9-DA076173CA7B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A3A63F23-CD54-447B-91FD-F04AB3D3EECF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B6CB6C6E-A107-4885-BC8F-B01E8B43B1F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149BC53E-7095-4FF8-8246-90DB19B7DE6C}"/>
                  </a:ext>
                </a:extLst>
              </p:cNvPr>
              <p:cNvGrpSpPr/>
              <p:nvPr/>
            </p:nvGrpSpPr>
            <p:grpSpPr>
              <a:xfrm>
                <a:off x="3929596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37F87276-C77E-452A-B0C2-210B0133A93A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>
                  <a:extLst>
                    <a:ext uri="{FF2B5EF4-FFF2-40B4-BE49-F238E27FC236}">
                      <a16:creationId xmlns:a16="http://schemas.microsoft.com/office/drawing/2014/main" id="{BF37F404-00A6-48DB-976A-E5A4833FA2E7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>
                  <a:extLst>
                    <a:ext uri="{FF2B5EF4-FFF2-40B4-BE49-F238E27FC236}">
                      <a16:creationId xmlns:a16="http://schemas.microsoft.com/office/drawing/2014/main" id="{4A45E7AE-381F-47EF-8983-FC6C7AA2F105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>
                  <a:extLst>
                    <a:ext uri="{FF2B5EF4-FFF2-40B4-BE49-F238E27FC236}">
                      <a16:creationId xmlns:a16="http://schemas.microsoft.com/office/drawing/2014/main" id="{4A4A1A17-6430-4777-ADA5-915834A5602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26519101-4181-4F6F-9EC0-C0E5E034E9FE}"/>
                  </a:ext>
                </a:extLst>
              </p:cNvPr>
              <p:cNvGrpSpPr/>
              <p:nvPr/>
            </p:nvGrpSpPr>
            <p:grpSpPr>
              <a:xfrm>
                <a:off x="4330485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C338F014-FA5F-4E32-9B71-45904011CE85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>
                  <a:extLst>
                    <a:ext uri="{FF2B5EF4-FFF2-40B4-BE49-F238E27FC236}">
                      <a16:creationId xmlns:a16="http://schemas.microsoft.com/office/drawing/2014/main" id="{1D053F0D-B7D9-4CAB-B1E8-470ADA8C1365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>
                  <a:extLst>
                    <a:ext uri="{FF2B5EF4-FFF2-40B4-BE49-F238E27FC236}">
                      <a16:creationId xmlns:a16="http://schemas.microsoft.com/office/drawing/2014/main" id="{9788D256-20BD-47E1-84B2-04CC81DE41B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63FA2983-3708-41D2-81C7-DC0BA701792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7C4C6CF6-6F59-4611-B9F2-68663C83EC64}"/>
                  </a:ext>
                </a:extLst>
              </p:cNvPr>
              <p:cNvGrpSpPr/>
              <p:nvPr/>
            </p:nvGrpSpPr>
            <p:grpSpPr>
              <a:xfrm>
                <a:off x="4750759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D85E24BE-2E44-457E-A278-D342F1E3994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>
                  <a:extLst>
                    <a:ext uri="{FF2B5EF4-FFF2-40B4-BE49-F238E27FC236}">
                      <a16:creationId xmlns:a16="http://schemas.microsoft.com/office/drawing/2014/main" id="{C93CB316-B1AD-4E57-8166-40C6BD43730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CCE4BDED-5E93-4921-85F6-5B99CA269B86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E58E44C0-F7AE-4471-99A6-A77222472DC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42447924-8C53-471C-B85B-FACCC1E8CF9D}"/>
                  </a:ext>
                </a:extLst>
              </p:cNvPr>
              <p:cNvGrpSpPr/>
              <p:nvPr/>
            </p:nvGrpSpPr>
            <p:grpSpPr>
              <a:xfrm>
                <a:off x="3509323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8" name="타원 257">
                  <a:extLst>
                    <a:ext uri="{FF2B5EF4-FFF2-40B4-BE49-F238E27FC236}">
                      <a16:creationId xmlns:a16="http://schemas.microsoft.com/office/drawing/2014/main" id="{1885D6B5-6D85-4194-844F-6FD8C771FD4A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>
                  <a:extLst>
                    <a:ext uri="{FF2B5EF4-FFF2-40B4-BE49-F238E27FC236}">
                      <a16:creationId xmlns:a16="http://schemas.microsoft.com/office/drawing/2014/main" id="{A4480DA9-80CA-40C4-9B4F-FF9F1DA34F1E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>
                  <a:extLst>
                    <a:ext uri="{FF2B5EF4-FFF2-40B4-BE49-F238E27FC236}">
                      <a16:creationId xmlns:a16="http://schemas.microsoft.com/office/drawing/2014/main" id="{AE5B0397-142A-42E1-99E4-58CE086D92D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타원 260">
                  <a:extLst>
                    <a:ext uri="{FF2B5EF4-FFF2-40B4-BE49-F238E27FC236}">
                      <a16:creationId xmlns:a16="http://schemas.microsoft.com/office/drawing/2014/main" id="{97E2AC75-F760-4540-BE43-71E25610D7D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9E225AB5-7578-4578-98EC-2FE656E262F2}"/>
                  </a:ext>
                </a:extLst>
              </p:cNvPr>
              <p:cNvGrpSpPr/>
              <p:nvPr/>
            </p:nvGrpSpPr>
            <p:grpSpPr>
              <a:xfrm>
                <a:off x="3929596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018E2F6B-762E-4431-A19C-DDFF3AC5FA5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타원 254">
                  <a:extLst>
                    <a:ext uri="{FF2B5EF4-FFF2-40B4-BE49-F238E27FC236}">
                      <a16:creationId xmlns:a16="http://schemas.microsoft.com/office/drawing/2014/main" id="{F82344C4-A952-474D-A24F-69445E1D3FCB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>
                  <a:extLst>
                    <a:ext uri="{FF2B5EF4-FFF2-40B4-BE49-F238E27FC236}">
                      <a16:creationId xmlns:a16="http://schemas.microsoft.com/office/drawing/2014/main" id="{0C33F3D9-C93E-4669-B34A-8E9DD77AF5BF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>
                  <a:extLst>
                    <a:ext uri="{FF2B5EF4-FFF2-40B4-BE49-F238E27FC236}">
                      <a16:creationId xmlns:a16="http://schemas.microsoft.com/office/drawing/2014/main" id="{CB187CF9-5E88-4184-AF13-8F4BF3B6830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5CAC34C3-AFB5-4DA6-A4C4-B63B91D5AF2D}"/>
                  </a:ext>
                </a:extLst>
              </p:cNvPr>
              <p:cNvGrpSpPr/>
              <p:nvPr/>
            </p:nvGrpSpPr>
            <p:grpSpPr>
              <a:xfrm>
                <a:off x="4330485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50" name="타원 249">
                  <a:extLst>
                    <a:ext uri="{FF2B5EF4-FFF2-40B4-BE49-F238E27FC236}">
                      <a16:creationId xmlns:a16="http://schemas.microsoft.com/office/drawing/2014/main" id="{2CB0CB73-D4DE-4EFD-B673-578A2831A3E8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>
                  <a:extLst>
                    <a:ext uri="{FF2B5EF4-FFF2-40B4-BE49-F238E27FC236}">
                      <a16:creationId xmlns:a16="http://schemas.microsoft.com/office/drawing/2014/main" id="{36089E61-928E-47B1-855C-AA98787210A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>
                  <a:extLst>
                    <a:ext uri="{FF2B5EF4-FFF2-40B4-BE49-F238E27FC236}">
                      <a16:creationId xmlns:a16="http://schemas.microsoft.com/office/drawing/2014/main" id="{69243C4A-63E9-4322-ABC0-365156B1272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>
                  <a:extLst>
                    <a:ext uri="{FF2B5EF4-FFF2-40B4-BE49-F238E27FC236}">
                      <a16:creationId xmlns:a16="http://schemas.microsoft.com/office/drawing/2014/main" id="{F6836937-7C5F-44F5-B84C-81C7D79B2BD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B557AE73-2195-4732-9BD0-AC8AAD6BB589}"/>
                  </a:ext>
                </a:extLst>
              </p:cNvPr>
              <p:cNvGrpSpPr/>
              <p:nvPr/>
            </p:nvGrpSpPr>
            <p:grpSpPr>
              <a:xfrm>
                <a:off x="4750759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0721B79F-EB45-4C2F-8A1E-D567C588B800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>
                  <a:extLst>
                    <a:ext uri="{FF2B5EF4-FFF2-40B4-BE49-F238E27FC236}">
                      <a16:creationId xmlns:a16="http://schemas.microsoft.com/office/drawing/2014/main" id="{980863C2-5F95-484C-88F5-ABD0DA208EA1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4996D61E-8340-44B7-8ACE-58C8D7574FFE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>
                  <a:extLst>
                    <a:ext uri="{FF2B5EF4-FFF2-40B4-BE49-F238E27FC236}">
                      <a16:creationId xmlns:a16="http://schemas.microsoft.com/office/drawing/2014/main" id="{8F8E5316-DC2D-407D-A9CF-E1F600F1D7E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FC997B3-F421-4A61-B01E-D9F7088E4E35}"/>
                  </a:ext>
                </a:extLst>
              </p:cNvPr>
              <p:cNvGrpSpPr/>
              <p:nvPr/>
            </p:nvGrpSpPr>
            <p:grpSpPr>
              <a:xfrm>
                <a:off x="517424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4F6AAF60-1D18-4A89-B178-98C2CDBD9623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8F263F3A-1717-4D07-87E3-48ED7E791654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>
                  <a:extLst>
                    <a:ext uri="{FF2B5EF4-FFF2-40B4-BE49-F238E27FC236}">
                      <a16:creationId xmlns:a16="http://schemas.microsoft.com/office/drawing/2014/main" id="{A70BCB99-8794-496E-99F1-F8B7B7DA5CA3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453D0F7D-9CEF-4AC0-90F9-63A5AC7AA00A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A7A7C503-292A-49A2-8854-7F01FA36766F}"/>
                  </a:ext>
                </a:extLst>
              </p:cNvPr>
              <p:cNvGrpSpPr/>
              <p:nvPr/>
            </p:nvGrpSpPr>
            <p:grpSpPr>
              <a:xfrm>
                <a:off x="5174249" y="4797079"/>
                <a:ext cx="326818" cy="300071"/>
                <a:chOff x="3509317" y="4403560"/>
                <a:chExt cx="326818" cy="300071"/>
              </a:xfrm>
            </p:grpSpPr>
            <p:sp>
              <p:nvSpPr>
                <p:cNvPr id="238" name="타원 237">
                  <a:extLst>
                    <a:ext uri="{FF2B5EF4-FFF2-40B4-BE49-F238E27FC236}">
                      <a16:creationId xmlns:a16="http://schemas.microsoft.com/office/drawing/2014/main" id="{0D1F7BDF-2ACD-4AB9-9456-BA98A0E3773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9F828345-6083-4879-907D-1935E77FE66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>
                  <a:extLst>
                    <a:ext uri="{FF2B5EF4-FFF2-40B4-BE49-F238E27FC236}">
                      <a16:creationId xmlns:a16="http://schemas.microsoft.com/office/drawing/2014/main" id="{8CA6FD23-AB4B-4344-A628-6CF7D8F87C4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>
                  <a:extLst>
                    <a:ext uri="{FF2B5EF4-FFF2-40B4-BE49-F238E27FC236}">
                      <a16:creationId xmlns:a16="http://schemas.microsoft.com/office/drawing/2014/main" id="{40A84D05-1DB0-4581-A835-6150929BFD22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4A279ADE-6318-4D09-9C51-3B1B0BC051A2}"/>
                  </a:ext>
                </a:extLst>
              </p:cNvPr>
              <p:cNvGrpSpPr/>
              <p:nvPr/>
            </p:nvGrpSpPr>
            <p:grpSpPr>
              <a:xfrm>
                <a:off x="5174249" y="5181217"/>
                <a:ext cx="326818" cy="300071"/>
                <a:chOff x="3509317" y="4403560"/>
                <a:chExt cx="326818" cy="300071"/>
              </a:xfrm>
            </p:grpSpPr>
            <p:sp>
              <p:nvSpPr>
                <p:cNvPr id="234" name="타원 233">
                  <a:extLst>
                    <a:ext uri="{FF2B5EF4-FFF2-40B4-BE49-F238E27FC236}">
                      <a16:creationId xmlns:a16="http://schemas.microsoft.com/office/drawing/2014/main" id="{CAAC06A5-4522-4268-9162-22E8A00C6191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>
                  <a:extLst>
                    <a:ext uri="{FF2B5EF4-FFF2-40B4-BE49-F238E27FC236}">
                      <a16:creationId xmlns:a16="http://schemas.microsoft.com/office/drawing/2014/main" id="{42DCB4E0-8DEF-46B6-BDFC-13658C6AA181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A1BF7A84-831F-48B3-A6E9-6D3820A30D0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0376825C-2E64-4EB7-A2F4-49BDEEC850B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21A91F1D-952B-4B17-840F-67A53B3A6E9F}"/>
                  </a:ext>
                </a:extLst>
              </p:cNvPr>
              <p:cNvGrpSpPr/>
              <p:nvPr/>
            </p:nvGrpSpPr>
            <p:grpSpPr>
              <a:xfrm>
                <a:off x="5174246" y="5557593"/>
                <a:ext cx="326818" cy="300071"/>
                <a:chOff x="3509317" y="4403560"/>
                <a:chExt cx="326818" cy="300071"/>
              </a:xfrm>
            </p:grpSpPr>
            <p:sp>
              <p:nvSpPr>
                <p:cNvPr id="230" name="타원 229">
                  <a:extLst>
                    <a:ext uri="{FF2B5EF4-FFF2-40B4-BE49-F238E27FC236}">
                      <a16:creationId xmlns:a16="http://schemas.microsoft.com/office/drawing/2014/main" id="{6125D9C7-0B2F-4C67-9DDB-D0FE1F99E006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>
                  <a:extLst>
                    <a:ext uri="{FF2B5EF4-FFF2-40B4-BE49-F238E27FC236}">
                      <a16:creationId xmlns:a16="http://schemas.microsoft.com/office/drawing/2014/main" id="{1853C433-38B9-4F9C-A756-3ACC788892F6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>
                  <a:extLst>
                    <a:ext uri="{FF2B5EF4-FFF2-40B4-BE49-F238E27FC236}">
                      <a16:creationId xmlns:a16="http://schemas.microsoft.com/office/drawing/2014/main" id="{1C4C2F8A-616D-49AB-BB35-FC49DA447E28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>
                  <a:extLst>
                    <a:ext uri="{FF2B5EF4-FFF2-40B4-BE49-F238E27FC236}">
                      <a16:creationId xmlns:a16="http://schemas.microsoft.com/office/drawing/2014/main" id="{97D41D6E-496E-4E39-88F6-C802D4C4C6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42E95BA7-2D52-43F1-A941-EC329F9AB09A}"/>
                  </a:ext>
                </a:extLst>
              </p:cNvPr>
              <p:cNvGrpSpPr/>
              <p:nvPr/>
            </p:nvGrpSpPr>
            <p:grpSpPr>
              <a:xfrm>
                <a:off x="5588389" y="4403557"/>
                <a:ext cx="326818" cy="300071"/>
                <a:chOff x="3509317" y="4403560"/>
                <a:chExt cx="326818" cy="300071"/>
              </a:xfrm>
            </p:grpSpPr>
            <p:sp>
              <p:nvSpPr>
                <p:cNvPr id="226" name="타원 225">
                  <a:extLst>
                    <a:ext uri="{FF2B5EF4-FFF2-40B4-BE49-F238E27FC236}">
                      <a16:creationId xmlns:a16="http://schemas.microsoft.com/office/drawing/2014/main" id="{06B82185-E28C-4111-8DA8-18B0933ADD73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타원 226">
                  <a:extLst>
                    <a:ext uri="{FF2B5EF4-FFF2-40B4-BE49-F238E27FC236}">
                      <a16:creationId xmlns:a16="http://schemas.microsoft.com/office/drawing/2014/main" id="{8C6DE70A-18DB-4565-89B8-4CEFCC12F1E9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타원 227">
                  <a:extLst>
                    <a:ext uri="{FF2B5EF4-FFF2-40B4-BE49-F238E27FC236}">
                      <a16:creationId xmlns:a16="http://schemas.microsoft.com/office/drawing/2014/main" id="{CD902AC6-638B-486D-9958-F7D87C8213A7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EFF4FF95-91E1-47F1-8077-234EB7452F7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73BF6C13-C1A3-4A46-910F-9612043B791B}"/>
                  </a:ext>
                </a:extLst>
              </p:cNvPr>
              <p:cNvGrpSpPr/>
              <p:nvPr/>
            </p:nvGrpSpPr>
            <p:grpSpPr>
              <a:xfrm>
                <a:off x="5588398" y="4797081"/>
                <a:ext cx="326818" cy="300071"/>
                <a:chOff x="3509317" y="4403560"/>
                <a:chExt cx="326818" cy="300071"/>
              </a:xfrm>
            </p:grpSpPr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F9552D1F-1D0F-4826-99F8-D770EDEEC072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51EDF7C0-51DD-44A2-87CB-D12B5DBD2E62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타원 223">
                  <a:extLst>
                    <a:ext uri="{FF2B5EF4-FFF2-40B4-BE49-F238E27FC236}">
                      <a16:creationId xmlns:a16="http://schemas.microsoft.com/office/drawing/2014/main" id="{1BA226BD-0EC6-4D1C-9579-8EFFC82B853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4082D89E-1B22-4C11-A66A-9D24F9337E5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A0FD74F5-71C5-4A26-A2F4-ED3122D7006E}"/>
                  </a:ext>
                </a:extLst>
              </p:cNvPr>
              <p:cNvGrpSpPr/>
              <p:nvPr/>
            </p:nvGrpSpPr>
            <p:grpSpPr>
              <a:xfrm>
                <a:off x="5588391" y="5181221"/>
                <a:ext cx="326818" cy="300071"/>
                <a:chOff x="3509317" y="4403560"/>
                <a:chExt cx="326818" cy="300071"/>
              </a:xfrm>
            </p:grpSpPr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3623E976-DA86-4A58-8895-BDD6AED069AC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22341848-9EB2-487E-AC03-5AFD7CD615BF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DE44E418-1131-40DB-A71E-BC279E220F5B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77855E64-6392-420E-A533-36B6BA335F6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140F6ECF-3FEC-4EFE-A11A-B5E3AC7A2735}"/>
                  </a:ext>
                </a:extLst>
              </p:cNvPr>
              <p:cNvGrpSpPr/>
              <p:nvPr/>
            </p:nvGrpSpPr>
            <p:grpSpPr>
              <a:xfrm>
                <a:off x="5588383" y="5557597"/>
                <a:ext cx="326818" cy="300071"/>
                <a:chOff x="3509317" y="4403560"/>
                <a:chExt cx="326818" cy="300071"/>
              </a:xfrm>
            </p:grpSpPr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DA2C4979-FDBA-4A84-B7F7-DAC87CF612CB}"/>
                    </a:ext>
                  </a:extLst>
                </p:cNvPr>
                <p:cNvSpPr/>
                <p:nvPr/>
              </p:nvSpPr>
              <p:spPr>
                <a:xfrm>
                  <a:off x="3509317" y="440356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C42BBF2-D5DF-4DB9-A71B-20E941D6701F}"/>
                    </a:ext>
                  </a:extLst>
                </p:cNvPr>
                <p:cNvSpPr/>
                <p:nvPr/>
              </p:nvSpPr>
              <p:spPr>
                <a:xfrm>
                  <a:off x="3728135" y="440356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D272B614-9732-4DDD-983F-89E722985C84}"/>
                    </a:ext>
                  </a:extLst>
                </p:cNvPr>
                <p:cNvSpPr/>
                <p:nvPr/>
              </p:nvSpPr>
              <p:spPr>
                <a:xfrm>
                  <a:off x="3509317" y="4595631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4D706CA0-9F4E-4182-81FE-79C51368D10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1" name="십자형 180">
              <a:extLst>
                <a:ext uri="{FF2B5EF4-FFF2-40B4-BE49-F238E27FC236}">
                  <a16:creationId xmlns:a16="http://schemas.microsoft.com/office/drawing/2014/main" id="{79DE5421-B978-4854-B4CD-801AE039AFE8}"/>
                </a:ext>
              </a:extLst>
            </p:cNvPr>
            <p:cNvSpPr/>
            <p:nvPr/>
          </p:nvSpPr>
          <p:spPr>
            <a:xfrm rot="316632">
              <a:off x="8314934" y="2789847"/>
              <a:ext cx="827131" cy="819257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25400"/>
            </a:effectLst>
            <a:scene3d>
              <a:camera prst="orthographicFront">
                <a:rot lat="19288979" lon="17026509" rev="5234740"/>
              </a:camera>
              <a:lightRig rig="threePt" dir="t"/>
            </a:scene3d>
            <a:sp3d prstMaterial="matte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362170-CAC3-49CF-B16A-6FD775AA8D5A}"/>
                </a:ext>
              </a:extLst>
            </p:cNvPr>
            <p:cNvCxnSpPr>
              <a:cxnSpLocks/>
            </p:cNvCxnSpPr>
            <p:nvPr/>
          </p:nvCxnSpPr>
          <p:spPr>
            <a:xfrm rot="316632" flipH="1" flipV="1">
              <a:off x="6472399" y="2993764"/>
              <a:ext cx="1773492" cy="112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D9CE197B-4262-4F27-9B7D-E9F1C4D28C49}"/>
                </a:ext>
              </a:extLst>
            </p:cNvPr>
            <p:cNvCxnSpPr>
              <a:cxnSpLocks/>
            </p:cNvCxnSpPr>
            <p:nvPr/>
          </p:nvCxnSpPr>
          <p:spPr>
            <a:xfrm>
              <a:off x="8633413" y="3526828"/>
              <a:ext cx="2358" cy="5486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71105E-8342-441F-8461-F8B9C3EE1480}"/>
                    </a:ext>
                  </a:extLst>
                </p:cNvPr>
                <p:cNvSpPr txBox="1"/>
                <p:nvPr/>
              </p:nvSpPr>
              <p:spPr>
                <a:xfrm>
                  <a:off x="9310082" y="2764778"/>
                  <a:ext cx="37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71105E-8342-441F-8461-F8B9C3EE1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082" y="2764778"/>
                  <a:ext cx="3792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C0CBA5F4-EB27-42F9-9D36-9823D74DCFD3}"/>
                    </a:ext>
                  </a:extLst>
                </p:cNvPr>
                <p:cNvSpPr txBox="1"/>
                <p:nvPr/>
              </p:nvSpPr>
              <p:spPr>
                <a:xfrm>
                  <a:off x="8442110" y="4068865"/>
                  <a:ext cx="382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C0CBA5F4-EB27-42F9-9D36-9823D74DC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110" y="4068865"/>
                  <a:ext cx="38260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A4A5F3FB-A2C2-4C2A-BA3D-E0072FCADED0}"/>
                </a:ext>
              </a:extLst>
            </p:cNvPr>
            <p:cNvSpPr/>
            <p:nvPr/>
          </p:nvSpPr>
          <p:spPr>
            <a:xfrm rot="16458695" flipV="1">
              <a:off x="7137255" y="2307437"/>
              <a:ext cx="552870" cy="1642934"/>
            </a:xfrm>
            <a:prstGeom prst="arc">
              <a:avLst>
                <a:gd name="adj1" fmla="val 16200000"/>
                <a:gd name="adj2" fmla="val 183726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원호 338">
              <a:extLst>
                <a:ext uri="{FF2B5EF4-FFF2-40B4-BE49-F238E27FC236}">
                  <a16:creationId xmlns:a16="http://schemas.microsoft.com/office/drawing/2014/main" id="{E03BB0F2-DD53-401F-9C9D-275B4AD3B024}"/>
                </a:ext>
              </a:extLst>
            </p:cNvPr>
            <p:cNvSpPr/>
            <p:nvPr/>
          </p:nvSpPr>
          <p:spPr>
            <a:xfrm rot="6177704" flipH="1" flipV="1">
              <a:off x="6948523" y="2322187"/>
              <a:ext cx="552870" cy="1521389"/>
            </a:xfrm>
            <a:prstGeom prst="arc">
              <a:avLst>
                <a:gd name="adj1" fmla="val 16200000"/>
                <a:gd name="adj2" fmla="val 208293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D9AB5F-1E76-4480-B71D-2B8605C5A163}"/>
                    </a:ext>
                  </a:extLst>
                </p:cNvPr>
                <p:cNvSpPr txBox="1"/>
                <p:nvPr/>
              </p:nvSpPr>
              <p:spPr>
                <a:xfrm rot="316632">
                  <a:off x="7331752" y="2686097"/>
                  <a:ext cx="381515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0D9AB5F-1E76-4480-B71D-2B8605C5A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6632">
                  <a:off x="7331752" y="2686097"/>
                  <a:ext cx="38151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C42D193E-3923-40B5-BB3F-F5B8CE9E3137}"/>
                </a:ext>
              </a:extLst>
            </p:cNvPr>
            <p:cNvCxnSpPr>
              <a:cxnSpLocks/>
            </p:cNvCxnSpPr>
            <p:nvPr/>
          </p:nvCxnSpPr>
          <p:spPr>
            <a:xfrm>
              <a:off x="6453758" y="2888393"/>
              <a:ext cx="34639" cy="971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648BA71C-5DE3-4C7E-B0EF-9B328E69F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272" y="2712820"/>
              <a:ext cx="762094" cy="19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56F64390-AC53-42D6-9E87-5E2531CDFAE7}"/>
                    </a:ext>
                  </a:extLst>
                </p:cNvPr>
                <p:cNvSpPr txBox="1"/>
                <p:nvPr/>
              </p:nvSpPr>
              <p:spPr>
                <a:xfrm>
                  <a:off x="4892901" y="3098285"/>
                  <a:ext cx="678327" cy="3077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56F64390-AC53-42D6-9E87-5E2531CDF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901" y="3098285"/>
                  <a:ext cx="67832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7C6D3D58-5FEA-4624-BA2A-E30789F88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3436" y="2899786"/>
              <a:ext cx="1011765" cy="269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23742138-D94A-43EC-98CE-908332453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5445" y="3363401"/>
              <a:ext cx="1011765" cy="269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D64430AA-FBD8-411E-9659-7094B6004D7D}"/>
                    </a:ext>
                  </a:extLst>
                </p:cNvPr>
                <p:cNvSpPr txBox="1"/>
                <p:nvPr/>
              </p:nvSpPr>
              <p:spPr>
                <a:xfrm>
                  <a:off x="6876046" y="3629614"/>
                  <a:ext cx="86074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D64430AA-FBD8-411E-9659-7094B6004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046" y="3629614"/>
                  <a:ext cx="86074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0D1CF52-0572-44CE-B032-1783574442E6}"/>
              </a:ext>
            </a:extLst>
          </p:cNvPr>
          <p:cNvGrpSpPr>
            <a:grpSpLocks noChangeAspect="1"/>
          </p:cNvGrpSpPr>
          <p:nvPr/>
        </p:nvGrpSpPr>
        <p:grpSpPr>
          <a:xfrm>
            <a:off x="899309" y="1732626"/>
            <a:ext cx="2743852" cy="1702727"/>
            <a:chOff x="3304022" y="4267162"/>
            <a:chExt cx="2818769" cy="174922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8BB06D4-DF18-4892-ABB6-4BB955A0BF0C}"/>
                </a:ext>
              </a:extLst>
            </p:cNvPr>
            <p:cNvSpPr/>
            <p:nvPr/>
          </p:nvSpPr>
          <p:spPr>
            <a:xfrm>
              <a:off x="3304022" y="4267162"/>
              <a:ext cx="2818769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BFF318B-7B8F-4286-B433-E7F118C5FFE8}"/>
                </a:ext>
              </a:extLst>
            </p:cNvPr>
            <p:cNvGrpSpPr/>
            <p:nvPr/>
          </p:nvGrpSpPr>
          <p:grpSpPr>
            <a:xfrm>
              <a:off x="3509313" y="4403567"/>
              <a:ext cx="326818" cy="300072"/>
              <a:chOff x="3509323" y="4403575"/>
              <a:chExt cx="326824" cy="300069"/>
            </a:xfrm>
          </p:grpSpPr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321786D9-E05B-429E-BAFC-648D016C38F6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79E84CDB-F387-4591-8D00-AD52F5EECF1D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8B3FE83B-B34C-42D3-82C2-DB669CB8FB3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E6431693-6FBF-4056-B3CD-0ED1DF281AF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5F556A8-2DF0-4368-8E9E-BD671A71890D}"/>
                </a:ext>
              </a:extLst>
            </p:cNvPr>
            <p:cNvGrpSpPr/>
            <p:nvPr/>
          </p:nvGrpSpPr>
          <p:grpSpPr>
            <a:xfrm>
              <a:off x="3929585" y="4403567"/>
              <a:ext cx="326818" cy="300072"/>
              <a:chOff x="3509323" y="4403575"/>
              <a:chExt cx="326824" cy="300069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A240CFE-3490-478B-8575-A7FF7C7974DB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AC654C73-6C13-4A6A-AAEC-8B937806C9AF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746E90C7-2673-4115-B08F-7291E7D2CB4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6CFC8A2E-002F-425C-9ADD-12BF4C60711C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9799602-4EA7-4BE9-9C09-3A9B6DEC5B34}"/>
                </a:ext>
              </a:extLst>
            </p:cNvPr>
            <p:cNvGrpSpPr/>
            <p:nvPr/>
          </p:nvGrpSpPr>
          <p:grpSpPr>
            <a:xfrm>
              <a:off x="4330472" y="4403567"/>
              <a:ext cx="326818" cy="300072"/>
              <a:chOff x="3509323" y="4403575"/>
              <a:chExt cx="326824" cy="300069"/>
            </a:xfrm>
          </p:grpSpPr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FBA244A3-8FD2-45B7-AF8D-12E9FC3374C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7061067B-D055-4341-B414-0FD59B0A03D0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6121B91A-1219-4AE5-AD09-6FF3969F006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6BAF11F2-3548-43B6-A95E-DADE18148DC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B861D94-CE9B-422E-970E-102E1C4107E7}"/>
                </a:ext>
              </a:extLst>
            </p:cNvPr>
            <p:cNvGrpSpPr/>
            <p:nvPr/>
          </p:nvGrpSpPr>
          <p:grpSpPr>
            <a:xfrm>
              <a:off x="4750746" y="4403567"/>
              <a:ext cx="326818" cy="300072"/>
              <a:chOff x="3509323" y="4403575"/>
              <a:chExt cx="326824" cy="300069"/>
            </a:xfrm>
          </p:grpSpPr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5685AAC1-9C08-41F1-B84C-B3CCF220743C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8862559B-14CC-49EC-B5C9-5D815C11BE2B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A73C673E-55B1-4856-BC22-8326D73F3EA9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D6F5E0CF-83DC-499A-9D52-A8C69AFC07F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84BE79C-B932-4685-9EB0-C1CBF78E9544}"/>
                </a:ext>
              </a:extLst>
            </p:cNvPr>
            <p:cNvGrpSpPr/>
            <p:nvPr/>
          </p:nvGrpSpPr>
          <p:grpSpPr>
            <a:xfrm>
              <a:off x="3509314" y="4797089"/>
              <a:ext cx="326818" cy="300072"/>
              <a:chOff x="3509323" y="4403575"/>
              <a:chExt cx="326824" cy="300069"/>
            </a:xfrm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070964CD-0834-4488-AB10-F87D900E281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85F9873E-02BA-482C-81A5-4ED7746AA316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73F2E1BC-49CC-4E92-AF0D-93FB4D5026B9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929AEFDF-F8F3-4C61-A80B-1E48CC3455A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2553ED9-285C-40A3-B945-249F5DFBF034}"/>
                </a:ext>
              </a:extLst>
            </p:cNvPr>
            <p:cNvGrpSpPr/>
            <p:nvPr/>
          </p:nvGrpSpPr>
          <p:grpSpPr>
            <a:xfrm>
              <a:off x="3929586" y="4797089"/>
              <a:ext cx="326818" cy="300072"/>
              <a:chOff x="3509323" y="4403575"/>
              <a:chExt cx="326824" cy="300069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3D0B6176-91AA-4337-AF9E-C0264BC3D0EE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19D42C69-3AF0-40CF-8539-7AFFC1A387B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C53856F0-62C3-42C3-BA23-E28ECA9F4EC5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EF7A0702-2BCF-4C9F-BC77-B4D6826F098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F9B778C-48BE-47FB-A3C8-EFD209DBD41D}"/>
                </a:ext>
              </a:extLst>
            </p:cNvPr>
            <p:cNvGrpSpPr/>
            <p:nvPr/>
          </p:nvGrpSpPr>
          <p:grpSpPr>
            <a:xfrm>
              <a:off x="4330473" y="4797089"/>
              <a:ext cx="326818" cy="300072"/>
              <a:chOff x="3509323" y="4403575"/>
              <a:chExt cx="326824" cy="300069"/>
            </a:xfrm>
          </p:grpSpPr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FB9F3073-05E5-4A54-A482-9574D20ED23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FA8EA5FF-586F-4B68-B68B-7172B4468E2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8BE01C2B-78F8-4C0E-A9FB-935938B2856A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134C622F-26BA-449B-9985-324147CBA88D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7D90CAE-1DDB-42D5-8AE6-653AC21ACB4F}"/>
                </a:ext>
              </a:extLst>
            </p:cNvPr>
            <p:cNvGrpSpPr/>
            <p:nvPr/>
          </p:nvGrpSpPr>
          <p:grpSpPr>
            <a:xfrm>
              <a:off x="4750747" y="4797089"/>
              <a:ext cx="326818" cy="300072"/>
              <a:chOff x="3509323" y="4403575"/>
              <a:chExt cx="326824" cy="300069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833C320B-E7DA-4897-8AD6-3FB898CBB47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356D0A9A-B091-43CB-BD02-31100EA8BC2E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668168F1-FF8B-45A7-BBE9-A7B039ECE06F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C74E4F3B-4882-446F-BD53-0FAA8642BFC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EF41754-00EE-4817-ACAF-2D50AE2FA03C}"/>
                </a:ext>
              </a:extLst>
            </p:cNvPr>
            <p:cNvGrpSpPr/>
            <p:nvPr/>
          </p:nvGrpSpPr>
          <p:grpSpPr>
            <a:xfrm>
              <a:off x="3509315" y="5181229"/>
              <a:ext cx="326818" cy="300072"/>
              <a:chOff x="3509323" y="4403575"/>
              <a:chExt cx="326824" cy="300069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0DA8D20F-BEF5-479C-A9BF-DDA1C051E340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FBE93875-E1C3-4DAF-BB9A-7A08B7A058F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FDFDDFFE-2926-489B-9043-D258C1107BC6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C65DA6C9-F58E-4DAE-8AD4-D394948CD47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B2B5E77-E956-4E51-984B-414A8765E1B7}"/>
                </a:ext>
              </a:extLst>
            </p:cNvPr>
            <p:cNvGrpSpPr/>
            <p:nvPr/>
          </p:nvGrpSpPr>
          <p:grpSpPr>
            <a:xfrm>
              <a:off x="3929587" y="5181229"/>
              <a:ext cx="326818" cy="300072"/>
              <a:chOff x="3509323" y="4403575"/>
              <a:chExt cx="326824" cy="300069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F3BAA076-8C4D-4570-B944-475585E789B5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C1C7CBEC-ABF1-457B-B289-A3796DE5BABF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4BCC4F3-C184-43FF-86A5-E4EC6F2D6F9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75764332-5E66-423F-9EB9-3F7A47D3835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A9D0D98-775C-456D-AFAB-54712E0CA6CA}"/>
                </a:ext>
              </a:extLst>
            </p:cNvPr>
            <p:cNvGrpSpPr/>
            <p:nvPr/>
          </p:nvGrpSpPr>
          <p:grpSpPr>
            <a:xfrm>
              <a:off x="4330474" y="5181229"/>
              <a:ext cx="326818" cy="300072"/>
              <a:chOff x="3509323" y="4403575"/>
              <a:chExt cx="326824" cy="300069"/>
            </a:xfrm>
          </p:grpSpPr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1B31AC22-CEA9-4C03-A18D-A5853B3A67F5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71A88EC6-BA6C-4390-8B44-D85D6016B562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4CFD1A18-7B10-4C41-AD6D-D1F29B0F4CA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77C2F077-7E0F-45A2-8BF7-48C17608147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0D075D5-EB01-471D-AA6A-4FF3E7640512}"/>
                </a:ext>
              </a:extLst>
            </p:cNvPr>
            <p:cNvGrpSpPr/>
            <p:nvPr/>
          </p:nvGrpSpPr>
          <p:grpSpPr>
            <a:xfrm>
              <a:off x="4750748" y="5181229"/>
              <a:ext cx="326818" cy="300072"/>
              <a:chOff x="3509323" y="4403575"/>
              <a:chExt cx="326824" cy="300069"/>
            </a:xfrm>
          </p:grpSpPr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1F5C66CA-273E-47CA-8750-84F3F3BD3CC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458AF222-E2D7-44FC-B34E-1E773F197C1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1557D350-897D-4461-A1B6-BEFEEF115A6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12F3AD1F-37B3-4998-95BC-67D83EE4DAE7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1C6A39E-4454-4C29-9B81-74F55320B902}"/>
                </a:ext>
              </a:extLst>
            </p:cNvPr>
            <p:cNvGrpSpPr/>
            <p:nvPr/>
          </p:nvGrpSpPr>
          <p:grpSpPr>
            <a:xfrm>
              <a:off x="3509316" y="5557606"/>
              <a:ext cx="326818" cy="300072"/>
              <a:chOff x="3509323" y="4403575"/>
              <a:chExt cx="326824" cy="300069"/>
            </a:xfrm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5DEDF091-6EBC-43D6-A332-3793FE225D6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132CE5D7-5E93-4996-ACAB-C47FC470432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0C0FE26-2669-4996-9D1E-7120980EE1E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0634B31B-B8CB-4A54-ADDB-FF5159DFE39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9807236-41C8-487D-A6C9-9813425087FB}"/>
                </a:ext>
              </a:extLst>
            </p:cNvPr>
            <p:cNvGrpSpPr/>
            <p:nvPr/>
          </p:nvGrpSpPr>
          <p:grpSpPr>
            <a:xfrm>
              <a:off x="3929588" y="5557606"/>
              <a:ext cx="326818" cy="300072"/>
              <a:chOff x="3509323" y="4403575"/>
              <a:chExt cx="326824" cy="300069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2C4BC3B7-91B2-4511-9179-00570803C8C6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765EA557-C5F5-4DF9-A8E2-64F06775B219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369AFD8-FE2D-4B34-80F2-45FB1B94513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49983CFF-1B77-4770-91EB-6928279D67C7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581FE2C-FA4B-4E1D-A51B-BF7CE25AC859}"/>
                </a:ext>
              </a:extLst>
            </p:cNvPr>
            <p:cNvGrpSpPr/>
            <p:nvPr/>
          </p:nvGrpSpPr>
          <p:grpSpPr>
            <a:xfrm>
              <a:off x="4330474" y="5557606"/>
              <a:ext cx="326818" cy="300072"/>
              <a:chOff x="3509323" y="4403575"/>
              <a:chExt cx="326824" cy="300069"/>
            </a:xfrm>
          </p:grpSpPr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681F1BF8-48C5-4022-8B24-C759ECA51952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2DBC05AB-3F23-448E-9FAF-184F3CF09B9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2362B95E-74B2-4764-B54E-A52FAD94019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30C55C64-0860-405A-BC77-145DEC207196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8D6ACB1-34D3-433C-AA73-4BE370DC4547}"/>
                </a:ext>
              </a:extLst>
            </p:cNvPr>
            <p:cNvGrpSpPr/>
            <p:nvPr/>
          </p:nvGrpSpPr>
          <p:grpSpPr>
            <a:xfrm>
              <a:off x="4750748" y="5557607"/>
              <a:ext cx="326818" cy="300072"/>
              <a:chOff x="3509323" y="4403575"/>
              <a:chExt cx="326824" cy="30006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799E5163-0E98-4244-A566-20A33ECC23C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0E17F2BA-7414-416C-BEB6-FC5EC76532C7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DAADAA7-DEFB-41DD-AB83-6511C5FD85A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7471B6C-1EDD-49B8-9EFC-C1260022F4F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4D5E6CF-056B-4351-8DE0-D55A919F69CB}"/>
                </a:ext>
              </a:extLst>
            </p:cNvPr>
            <p:cNvGrpSpPr/>
            <p:nvPr/>
          </p:nvGrpSpPr>
          <p:grpSpPr>
            <a:xfrm>
              <a:off x="5174236" y="4403568"/>
              <a:ext cx="326818" cy="300072"/>
              <a:chOff x="3509323" y="4403575"/>
              <a:chExt cx="326824" cy="300069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0E0289EA-75AB-4A40-A065-42CE9A9FA82B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D3005C63-4E3A-422A-8355-67BA37771E07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ADBD2C30-7374-4692-9102-8D1E5E99983D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B7E5A6F-5465-4FEF-9896-AA2BAF2856D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DF1FC2D-9A0F-48B3-8834-68F23412EBBC}"/>
                </a:ext>
              </a:extLst>
            </p:cNvPr>
            <p:cNvGrpSpPr/>
            <p:nvPr/>
          </p:nvGrpSpPr>
          <p:grpSpPr>
            <a:xfrm>
              <a:off x="5174236" y="4797091"/>
              <a:ext cx="326818" cy="300072"/>
              <a:chOff x="3509323" y="4403575"/>
              <a:chExt cx="326824" cy="300069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5AB3DDCE-6F37-46EB-9398-61DC78C6CA83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D98745CA-551A-421C-A2D9-6C9FB7B4E623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C953058C-E72C-4470-8E00-06D79F7904C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60E74353-6169-47E2-8F94-06323E1D320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10F8DDD-363B-4F3A-A377-757399A7CC0D}"/>
                </a:ext>
              </a:extLst>
            </p:cNvPr>
            <p:cNvGrpSpPr/>
            <p:nvPr/>
          </p:nvGrpSpPr>
          <p:grpSpPr>
            <a:xfrm>
              <a:off x="5174236" y="5181231"/>
              <a:ext cx="326818" cy="300072"/>
              <a:chOff x="3509323" y="4403575"/>
              <a:chExt cx="326824" cy="30006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3C9F2CAD-5B8F-42BC-9906-3B32ACB7C68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6DE9FF18-CCE2-4E23-8C26-C7BDBBFDFCE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BF0F995-99C8-4290-8C59-964CE9A5F3D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00A5C568-2CE7-402C-B055-00DFDF469AE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8377D7A-6735-4D8F-A2C2-8A53D9B6DDD0}"/>
                </a:ext>
              </a:extLst>
            </p:cNvPr>
            <p:cNvGrpSpPr/>
            <p:nvPr/>
          </p:nvGrpSpPr>
          <p:grpSpPr>
            <a:xfrm>
              <a:off x="5174235" y="5557606"/>
              <a:ext cx="326818" cy="300072"/>
              <a:chOff x="3509323" y="4403575"/>
              <a:chExt cx="326824" cy="300069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62FABEA-EBD7-4B71-9439-6437DCCAE25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8D9B1485-147A-40FB-9C32-C5CC436D852E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2A475A4D-B70C-42EA-B9B5-05964789CF2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09D3659-2592-451E-A39A-BEE5AC30C8C0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B59E4A9D-60B3-4C46-938A-B1D7C58F9D9D}"/>
                </a:ext>
              </a:extLst>
            </p:cNvPr>
            <p:cNvGrpSpPr/>
            <p:nvPr/>
          </p:nvGrpSpPr>
          <p:grpSpPr>
            <a:xfrm>
              <a:off x="5588378" y="4403567"/>
              <a:ext cx="326818" cy="300072"/>
              <a:chOff x="3509323" y="4403575"/>
              <a:chExt cx="326824" cy="30006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CF2E5796-7C9E-48F9-BE2B-8A26F5C8B00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14CC1C3-9A5C-4DCE-810C-72DE97C97125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C4966DB7-F942-4F12-BF8E-42631D9D75D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1DF636EA-D276-41C8-8301-EBEB9BBE173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7646947-931E-4F25-BE3D-F3A6E9AA7A10}"/>
                </a:ext>
              </a:extLst>
            </p:cNvPr>
            <p:cNvGrpSpPr/>
            <p:nvPr/>
          </p:nvGrpSpPr>
          <p:grpSpPr>
            <a:xfrm>
              <a:off x="5588370" y="4797088"/>
              <a:ext cx="326818" cy="300072"/>
              <a:chOff x="3509323" y="4403575"/>
              <a:chExt cx="326824" cy="300069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47644146-9DA3-468F-9EC4-DC8DC723083C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81F41F-CC27-4D3E-9E5A-5E7157A536C2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8B6E3A4F-BAB4-40C8-8245-618E017FD15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504C727-1C2A-401B-8FF7-3E35877C9F37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6B97B88-852D-438D-922F-0626524478A4}"/>
                </a:ext>
              </a:extLst>
            </p:cNvPr>
            <p:cNvGrpSpPr/>
            <p:nvPr/>
          </p:nvGrpSpPr>
          <p:grpSpPr>
            <a:xfrm>
              <a:off x="5588376" y="5181228"/>
              <a:ext cx="326818" cy="300072"/>
              <a:chOff x="3509323" y="4403575"/>
              <a:chExt cx="326824" cy="300069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35178DE-C4A9-4DD9-84C3-0291A07DC06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8AE8E9D2-363C-462E-9582-25E757869A6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910341C9-57C8-4ED8-850E-DF671D58A8D0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237C75FB-CD8C-4F45-85B6-77063C08393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6C081FC-AFBE-448B-94E1-D129A76B6402}"/>
                </a:ext>
              </a:extLst>
            </p:cNvPr>
            <p:cNvGrpSpPr/>
            <p:nvPr/>
          </p:nvGrpSpPr>
          <p:grpSpPr>
            <a:xfrm>
              <a:off x="5588384" y="5557596"/>
              <a:ext cx="326818" cy="300072"/>
              <a:chOff x="3509323" y="4403575"/>
              <a:chExt cx="326824" cy="30006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E90E79E3-532F-4BA0-A353-CFACAFE94D02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5DD360AA-3E37-4F96-94AC-797F111901E2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ADFA784-4427-41B8-948A-87877363E29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352412D5-C4F8-49FC-9A5B-E6494ECB981E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3C82E44-F9DE-4174-A550-54377E9A4936}"/>
              </a:ext>
            </a:extLst>
          </p:cNvPr>
          <p:cNvCxnSpPr>
            <a:cxnSpLocks/>
          </p:cNvCxnSpPr>
          <p:nvPr/>
        </p:nvCxnSpPr>
        <p:spPr>
          <a:xfrm>
            <a:off x="2241530" y="1625736"/>
            <a:ext cx="0" cy="1945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85D5407-4AB1-4D77-A65F-0FD29583A592}"/>
              </a:ext>
            </a:extLst>
          </p:cNvPr>
          <p:cNvCxnSpPr>
            <a:cxnSpLocks/>
          </p:cNvCxnSpPr>
          <p:nvPr/>
        </p:nvCxnSpPr>
        <p:spPr>
          <a:xfrm>
            <a:off x="463005" y="2583990"/>
            <a:ext cx="345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십자형 365">
            <a:extLst>
              <a:ext uri="{FF2B5EF4-FFF2-40B4-BE49-F238E27FC236}">
                <a16:creationId xmlns:a16="http://schemas.microsoft.com/office/drawing/2014/main" id="{78A6B4C1-BC62-47E7-8C44-1962BE0467D0}"/>
              </a:ext>
            </a:extLst>
          </p:cNvPr>
          <p:cNvSpPr/>
          <p:nvPr/>
        </p:nvSpPr>
        <p:spPr>
          <a:xfrm>
            <a:off x="1796301" y="2052353"/>
            <a:ext cx="827131" cy="819257"/>
          </a:xfrm>
          <a:prstGeom prst="plus">
            <a:avLst>
              <a:gd name="adj" fmla="val 32985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  <a:effectLst>
            <a:softEdge rad="25400"/>
          </a:effectLst>
          <a:scene3d>
            <a:camera prst="orthographicFront">
              <a:rot lat="16199998" lon="0" rev="0"/>
            </a:camera>
            <a:lightRig rig="threePt" dir="t"/>
          </a:scene3d>
          <a:sp3d prstMaterial="matte">
            <a:bevelT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6370293A-D563-4A72-B8AC-CA2157EB57D7}"/>
                  </a:ext>
                </a:extLst>
              </p:cNvPr>
              <p:cNvSpPr txBox="1"/>
              <p:nvPr/>
            </p:nvSpPr>
            <p:spPr>
              <a:xfrm>
                <a:off x="3908561" y="2365969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6370293A-D563-4A72-B8AC-CA2157EB5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61" y="2365969"/>
                <a:ext cx="37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31BE39ED-57C9-4A1C-A11B-F808F0D53AFB}"/>
                  </a:ext>
                </a:extLst>
              </p:cNvPr>
              <p:cNvSpPr txBox="1"/>
              <p:nvPr/>
            </p:nvSpPr>
            <p:spPr>
              <a:xfrm>
                <a:off x="2079932" y="3585278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31BE39ED-57C9-4A1C-A11B-F808F0D53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932" y="3585278"/>
                <a:ext cx="38260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5C68E47B-F451-4061-9F0A-2F7CE37B47CC}"/>
                  </a:ext>
                </a:extLst>
              </p:cNvPr>
              <p:cNvSpPr txBox="1"/>
              <p:nvPr/>
            </p:nvSpPr>
            <p:spPr>
              <a:xfrm>
                <a:off x="2985373" y="4096695"/>
                <a:ext cx="438110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=(0,0,−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에 모듈을 정확히 위치시켜야 함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5C68E47B-F451-4061-9F0A-2F7CE37B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373" y="4096695"/>
                <a:ext cx="4381108" cy="307777"/>
              </a:xfrm>
              <a:prstGeom prst="rect">
                <a:avLst/>
              </a:prstGeom>
              <a:blipFill>
                <a:blip r:embed="rId11"/>
                <a:stretch>
                  <a:fillRect t="-3774" b="-188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1F2A63-E2DD-4B9F-BC0F-0FEBFB4F3E4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90717" y="5328572"/>
            <a:ext cx="527268" cy="121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337-089D-4E55-A89D-503B76217704}"/>
                  </a:ext>
                </a:extLst>
              </p:cNvPr>
              <p:cNvSpPr txBox="1"/>
              <p:nvPr/>
            </p:nvSpPr>
            <p:spPr>
              <a:xfrm>
                <a:off x="7017985" y="5051573"/>
                <a:ext cx="2572228" cy="55399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/>
                  <a:t>Infineon</a:t>
                </a:r>
                <a:r>
                  <a:rPr lang="ko-KR" altLang="en-US" sz="100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000"/>
                  <a:t>를 여기에 대입하여 오류 발생</a:t>
                </a:r>
                <a:r>
                  <a:rPr lang="en-US" altLang="ko-KR" sz="100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000"/>
                  <a:t>변수 오류</a:t>
                </a:r>
                <a:endParaRPr lang="en-US" altLang="ko-KR" sz="1000"/>
              </a:p>
              <a:p>
                <a:pPr marL="342900" indent="-342900">
                  <a:buAutoNum type="arabicPeriod"/>
                </a:pPr>
                <a:r>
                  <a:rPr lang="ko-KR" altLang="en-US" sz="1000"/>
                  <a:t>부호 오류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337-089D-4E55-A89D-503B76217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985" y="5051573"/>
                <a:ext cx="2572228" cy="553998"/>
              </a:xfrm>
              <a:prstGeom prst="rect">
                <a:avLst/>
              </a:prstGeom>
              <a:blipFill>
                <a:blip r:embed="rId12"/>
                <a:stretch>
                  <a:fillRect b="-537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07556B42-C9E1-408D-8BFE-1A026888D40B}"/>
              </a:ext>
            </a:extLst>
          </p:cNvPr>
          <p:cNvSpPr txBox="1"/>
          <p:nvPr/>
        </p:nvSpPr>
        <p:spPr>
          <a:xfrm>
            <a:off x="420118" y="510743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Infineon </a:t>
            </a:r>
            <a:r>
              <a:rPr lang="ko-KR" altLang="en-US"/>
              <a:t>방식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1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Infineon code </a:t>
            </a: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의 오류</a:t>
            </a: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/>
              <p:nvPr/>
            </p:nvSpPr>
            <p:spPr>
              <a:xfrm>
                <a:off x="334858" y="4728614"/>
                <a:ext cx="819102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CC1A5FA-3534-411F-B80E-D325735F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8" y="4728614"/>
                <a:ext cx="8191024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오른쪽 중괄호 182">
            <a:extLst>
              <a:ext uri="{FF2B5EF4-FFF2-40B4-BE49-F238E27FC236}">
                <a16:creationId xmlns:a16="http://schemas.microsoft.com/office/drawing/2014/main" id="{FDD217B7-6BF7-4B98-9EF4-1308C66E05A6}"/>
              </a:ext>
            </a:extLst>
          </p:cNvPr>
          <p:cNvSpPr/>
          <p:nvPr/>
        </p:nvSpPr>
        <p:spPr>
          <a:xfrm rot="5400000">
            <a:off x="5129395" y="5105822"/>
            <a:ext cx="213438" cy="1431014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F50BA55-1467-46AF-90D5-5AADAF330043}"/>
              </a:ext>
            </a:extLst>
          </p:cNvPr>
          <p:cNvSpPr txBox="1"/>
          <p:nvPr/>
        </p:nvSpPr>
        <p:spPr>
          <a:xfrm>
            <a:off x="4740561" y="5958231"/>
            <a:ext cx="1524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extrinsic parameters</a:t>
            </a:r>
            <a:endParaRPr lang="ko-KR" altLang="en-US" sz="12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319DE0-04FD-4215-BBE8-1E7C4AF7DECF}"/>
              </a:ext>
            </a:extLst>
          </p:cNvPr>
          <p:cNvSpPr txBox="1"/>
          <p:nvPr/>
        </p:nvSpPr>
        <p:spPr>
          <a:xfrm>
            <a:off x="3097548" y="5960707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intrinsic parameters</a:t>
            </a:r>
            <a:endParaRPr lang="ko-KR" altLang="en-US" sz="1200"/>
          </a:p>
        </p:txBody>
      </p:sp>
      <p:sp>
        <p:nvSpPr>
          <p:cNvPr id="186" name="오른쪽 중괄호 185">
            <a:extLst>
              <a:ext uri="{FF2B5EF4-FFF2-40B4-BE49-F238E27FC236}">
                <a16:creationId xmlns:a16="http://schemas.microsoft.com/office/drawing/2014/main" id="{B93F3F69-CCC4-4EB0-B870-EA8F10B23E0C}"/>
              </a:ext>
            </a:extLst>
          </p:cNvPr>
          <p:cNvSpPr/>
          <p:nvPr/>
        </p:nvSpPr>
        <p:spPr>
          <a:xfrm rot="5400000">
            <a:off x="3712926" y="5212014"/>
            <a:ext cx="213438" cy="1160782"/>
          </a:xfrm>
          <a:prstGeom prst="rightBrace">
            <a:avLst>
              <a:gd name="adj1" fmla="val 51744"/>
              <a:gd name="adj2" fmla="val 62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9A2CDF31-1817-43CA-8778-24261E249786}"/>
              </a:ext>
            </a:extLst>
          </p:cNvPr>
          <p:cNvCxnSpPr>
            <a:cxnSpLocks/>
          </p:cNvCxnSpPr>
          <p:nvPr/>
        </p:nvCxnSpPr>
        <p:spPr>
          <a:xfrm flipV="1">
            <a:off x="6823891" y="1950696"/>
            <a:ext cx="603926" cy="164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7C380F6E-9F0F-4693-9171-AC23D6E9B1C1}"/>
              </a:ext>
            </a:extLst>
          </p:cNvPr>
          <p:cNvCxnSpPr>
            <a:cxnSpLocks/>
          </p:cNvCxnSpPr>
          <p:nvPr/>
        </p:nvCxnSpPr>
        <p:spPr>
          <a:xfrm flipH="1" flipV="1">
            <a:off x="1479993" y="1361505"/>
            <a:ext cx="908512" cy="18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874288-7972-4D4C-8D27-5C5D6FC3C024}"/>
              </a:ext>
            </a:extLst>
          </p:cNvPr>
          <p:cNvGrpSpPr>
            <a:grpSpLocks noChangeAspect="1"/>
          </p:cNvGrpSpPr>
          <p:nvPr/>
        </p:nvGrpSpPr>
        <p:grpSpPr>
          <a:xfrm>
            <a:off x="2028140" y="800857"/>
            <a:ext cx="2936738" cy="1822425"/>
            <a:chOff x="3304032" y="4267153"/>
            <a:chExt cx="2818777" cy="1749219"/>
          </a:xfrm>
          <a:scene3d>
            <a:camera prst="perspectiveHeroicExtremeRightFacing">
              <a:rot lat="814641" lon="18625626" rev="15886"/>
            </a:camera>
            <a:lightRig rig="threePt" dir="t"/>
          </a:scene3d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0E89C607-B22B-4D4C-8992-893F9708BB22}"/>
                </a:ext>
              </a:extLst>
            </p:cNvPr>
            <p:cNvSpPr/>
            <p:nvPr/>
          </p:nvSpPr>
          <p:spPr>
            <a:xfrm>
              <a:off x="3304032" y="4267153"/>
              <a:ext cx="2818777" cy="174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F9DB4DA1-050A-4D98-9225-39896F7D4351}"/>
                </a:ext>
              </a:extLst>
            </p:cNvPr>
            <p:cNvGrpSpPr/>
            <p:nvPr/>
          </p:nvGrpSpPr>
          <p:grpSpPr>
            <a:xfrm>
              <a:off x="3509323" y="4403557"/>
              <a:ext cx="326818" cy="300071"/>
              <a:chOff x="3509317" y="4403560"/>
              <a:chExt cx="326818" cy="300071"/>
            </a:xfrm>
          </p:grpSpPr>
          <p:sp>
            <p:nvSpPr>
              <p:cNvPr id="330" name="타원 329">
                <a:extLst>
                  <a:ext uri="{FF2B5EF4-FFF2-40B4-BE49-F238E27FC236}">
                    <a16:creationId xmlns:a16="http://schemas.microsoft.com/office/drawing/2014/main" id="{3A476FAF-6FBB-440E-9E9A-22D6365AF0CE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9D93B408-C6C7-4104-AEDC-560187F8E09A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>
                <a:extLst>
                  <a:ext uri="{FF2B5EF4-FFF2-40B4-BE49-F238E27FC236}">
                    <a16:creationId xmlns:a16="http://schemas.microsoft.com/office/drawing/2014/main" id="{5E21CA8F-C316-43BD-BF49-581C4940DCD9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>
                <a:extLst>
                  <a:ext uri="{FF2B5EF4-FFF2-40B4-BE49-F238E27FC236}">
                    <a16:creationId xmlns:a16="http://schemas.microsoft.com/office/drawing/2014/main" id="{29CFD3FA-BFF3-42B9-88CD-D90C6B9E83C6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EF15952F-0398-4B89-9A19-BDDFDB722F57}"/>
                </a:ext>
              </a:extLst>
            </p:cNvPr>
            <p:cNvGrpSpPr/>
            <p:nvPr/>
          </p:nvGrpSpPr>
          <p:grpSpPr>
            <a:xfrm>
              <a:off x="3929596" y="4403557"/>
              <a:ext cx="326818" cy="300071"/>
              <a:chOff x="3509317" y="4403560"/>
              <a:chExt cx="326818" cy="300071"/>
            </a:xfrm>
          </p:grpSpPr>
          <p:sp>
            <p:nvSpPr>
              <p:cNvPr id="326" name="타원 325">
                <a:extLst>
                  <a:ext uri="{FF2B5EF4-FFF2-40B4-BE49-F238E27FC236}">
                    <a16:creationId xmlns:a16="http://schemas.microsoft.com/office/drawing/2014/main" id="{4E19BC5C-835E-4A15-8A8B-8DE088360738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>
                <a:extLst>
                  <a:ext uri="{FF2B5EF4-FFF2-40B4-BE49-F238E27FC236}">
                    <a16:creationId xmlns:a16="http://schemas.microsoft.com/office/drawing/2014/main" id="{29F65BE7-89FA-446E-A3F9-2EEA6D546AD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>
                <a:extLst>
                  <a:ext uri="{FF2B5EF4-FFF2-40B4-BE49-F238E27FC236}">
                    <a16:creationId xmlns:a16="http://schemas.microsoft.com/office/drawing/2014/main" id="{65902C02-D988-473E-8C8F-4566F9A0CE78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>
                <a:extLst>
                  <a:ext uri="{FF2B5EF4-FFF2-40B4-BE49-F238E27FC236}">
                    <a16:creationId xmlns:a16="http://schemas.microsoft.com/office/drawing/2014/main" id="{ADC4C25C-1A40-4282-B22B-B827570360A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9751A9BC-CF1E-407C-AA77-2714D46370A8}"/>
                </a:ext>
              </a:extLst>
            </p:cNvPr>
            <p:cNvGrpSpPr/>
            <p:nvPr/>
          </p:nvGrpSpPr>
          <p:grpSpPr>
            <a:xfrm>
              <a:off x="4330485" y="4403557"/>
              <a:ext cx="326818" cy="300071"/>
              <a:chOff x="3509317" y="4403560"/>
              <a:chExt cx="326818" cy="300071"/>
            </a:xfrm>
          </p:grpSpPr>
          <p:sp>
            <p:nvSpPr>
              <p:cNvPr id="322" name="타원 321">
                <a:extLst>
                  <a:ext uri="{FF2B5EF4-FFF2-40B4-BE49-F238E27FC236}">
                    <a16:creationId xmlns:a16="http://schemas.microsoft.com/office/drawing/2014/main" id="{CD154CC2-05E9-496B-9A8F-E8172F1C49CF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>
                <a:extLst>
                  <a:ext uri="{FF2B5EF4-FFF2-40B4-BE49-F238E27FC236}">
                    <a16:creationId xmlns:a16="http://schemas.microsoft.com/office/drawing/2014/main" id="{5CACD1FB-B833-4A7A-9005-EE8B05C08809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>
                <a:extLst>
                  <a:ext uri="{FF2B5EF4-FFF2-40B4-BE49-F238E27FC236}">
                    <a16:creationId xmlns:a16="http://schemas.microsoft.com/office/drawing/2014/main" id="{39A7D541-31F1-4FE9-AD43-1299F34E3F53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>
                <a:extLst>
                  <a:ext uri="{FF2B5EF4-FFF2-40B4-BE49-F238E27FC236}">
                    <a16:creationId xmlns:a16="http://schemas.microsoft.com/office/drawing/2014/main" id="{2FCC9AC7-D4C1-4A5E-967B-A47E06D98DFF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107D53B5-C937-45A2-95B5-311BD0370AFB}"/>
                </a:ext>
              </a:extLst>
            </p:cNvPr>
            <p:cNvGrpSpPr/>
            <p:nvPr/>
          </p:nvGrpSpPr>
          <p:grpSpPr>
            <a:xfrm>
              <a:off x="4750759" y="4403557"/>
              <a:ext cx="326818" cy="300071"/>
              <a:chOff x="3509317" y="4403560"/>
              <a:chExt cx="326818" cy="300071"/>
            </a:xfrm>
          </p:grpSpPr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0C5D5EAA-CF1E-45F0-952B-B7DDE7437E7B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>
                <a:extLst>
                  <a:ext uri="{FF2B5EF4-FFF2-40B4-BE49-F238E27FC236}">
                    <a16:creationId xmlns:a16="http://schemas.microsoft.com/office/drawing/2014/main" id="{BBFFF2A2-6210-4226-AD24-DE31962A7237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08FCAA3C-7C68-49FA-940F-2E7F2CF819E7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>
                <a:extLst>
                  <a:ext uri="{FF2B5EF4-FFF2-40B4-BE49-F238E27FC236}">
                    <a16:creationId xmlns:a16="http://schemas.microsoft.com/office/drawing/2014/main" id="{D02EA990-C83D-4AF1-8476-DE92A591071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6926D31C-5B91-437C-B5AA-7BABE1E52BD0}"/>
                </a:ext>
              </a:extLst>
            </p:cNvPr>
            <p:cNvGrpSpPr/>
            <p:nvPr/>
          </p:nvGrpSpPr>
          <p:grpSpPr>
            <a:xfrm>
              <a:off x="3509323" y="4797079"/>
              <a:ext cx="326818" cy="300071"/>
              <a:chOff x="3509317" y="4403560"/>
              <a:chExt cx="326818" cy="300071"/>
            </a:xfrm>
          </p:grpSpPr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27D3D509-BAB4-4991-B201-1B948A5C7BB5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>
                <a:extLst>
                  <a:ext uri="{FF2B5EF4-FFF2-40B4-BE49-F238E27FC236}">
                    <a16:creationId xmlns:a16="http://schemas.microsoft.com/office/drawing/2014/main" id="{3E33D7F2-766A-480B-8F3A-DAF549DA7DB3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0CD44F71-807D-461A-94CD-FB0D8BE8B7E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>
                <a:extLst>
                  <a:ext uri="{FF2B5EF4-FFF2-40B4-BE49-F238E27FC236}">
                    <a16:creationId xmlns:a16="http://schemas.microsoft.com/office/drawing/2014/main" id="{466F52FA-DF62-4096-BA06-FBECC095BA7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ED84DD8C-9D91-4731-BB65-52F5A24C7A4D}"/>
                </a:ext>
              </a:extLst>
            </p:cNvPr>
            <p:cNvGrpSpPr/>
            <p:nvPr/>
          </p:nvGrpSpPr>
          <p:grpSpPr>
            <a:xfrm>
              <a:off x="3929596" y="4797079"/>
              <a:ext cx="326818" cy="300071"/>
              <a:chOff x="3509317" y="4403560"/>
              <a:chExt cx="326818" cy="300071"/>
            </a:xfrm>
          </p:grpSpPr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AEA2643A-8ED6-4A5D-BDD5-76266A4FEEE8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>
                <a:extLst>
                  <a:ext uri="{FF2B5EF4-FFF2-40B4-BE49-F238E27FC236}">
                    <a16:creationId xmlns:a16="http://schemas.microsoft.com/office/drawing/2014/main" id="{92A7AD69-76A4-449E-9998-2B7AECF2DE67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>
                <a:extLst>
                  <a:ext uri="{FF2B5EF4-FFF2-40B4-BE49-F238E27FC236}">
                    <a16:creationId xmlns:a16="http://schemas.microsoft.com/office/drawing/2014/main" id="{D0857071-09A3-409B-87B9-C1ECAC753BD9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>
                <a:extLst>
                  <a:ext uri="{FF2B5EF4-FFF2-40B4-BE49-F238E27FC236}">
                    <a16:creationId xmlns:a16="http://schemas.microsoft.com/office/drawing/2014/main" id="{D8372703-D82C-46B4-B701-310C286EE50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2E5C7B4-17DC-4DDA-B715-74F98EAF5351}"/>
                </a:ext>
              </a:extLst>
            </p:cNvPr>
            <p:cNvGrpSpPr/>
            <p:nvPr/>
          </p:nvGrpSpPr>
          <p:grpSpPr>
            <a:xfrm>
              <a:off x="4330485" y="4797079"/>
              <a:ext cx="326818" cy="300071"/>
              <a:chOff x="3509317" y="4403560"/>
              <a:chExt cx="326818" cy="300071"/>
            </a:xfrm>
          </p:grpSpPr>
          <p:sp>
            <p:nvSpPr>
              <p:cNvPr id="304" name="타원 303">
                <a:extLst>
                  <a:ext uri="{FF2B5EF4-FFF2-40B4-BE49-F238E27FC236}">
                    <a16:creationId xmlns:a16="http://schemas.microsoft.com/office/drawing/2014/main" id="{14D87F44-5D3C-4E42-B06B-771723B19B67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>
                <a:extLst>
                  <a:ext uri="{FF2B5EF4-FFF2-40B4-BE49-F238E27FC236}">
                    <a16:creationId xmlns:a16="http://schemas.microsoft.com/office/drawing/2014/main" id="{13EA728B-095B-48C7-825C-4C1A07F68A3D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C1B824BB-D1BD-485D-AAA2-0B606E2AB7CE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F79BEE43-95F4-4CB5-9D8C-80E9616F5BB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87DBA3A3-6F74-45DB-9C94-AB2292A1157D}"/>
                </a:ext>
              </a:extLst>
            </p:cNvPr>
            <p:cNvGrpSpPr/>
            <p:nvPr/>
          </p:nvGrpSpPr>
          <p:grpSpPr>
            <a:xfrm>
              <a:off x="4750759" y="4797079"/>
              <a:ext cx="326818" cy="300071"/>
              <a:chOff x="3509317" y="4403560"/>
              <a:chExt cx="326818" cy="300071"/>
            </a:xfrm>
          </p:grpSpPr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8AE8C033-6594-4261-8429-44CF8CD851CC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317779CD-3A5D-419B-B55D-DDF00288C09E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EC2CF057-C9A0-44BF-BBA2-DFFBF1CED94D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82751A97-4566-45AA-9BA6-A6E8BB3E974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463F6857-587F-4F09-9A00-07D773C22030}"/>
                </a:ext>
              </a:extLst>
            </p:cNvPr>
            <p:cNvGrpSpPr/>
            <p:nvPr/>
          </p:nvGrpSpPr>
          <p:grpSpPr>
            <a:xfrm>
              <a:off x="3509323" y="5181217"/>
              <a:ext cx="326818" cy="300071"/>
              <a:chOff x="3509317" y="4403560"/>
              <a:chExt cx="326818" cy="300071"/>
            </a:xfrm>
          </p:grpSpPr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996DA06B-A0E3-4ED3-A63B-B22C5ECFB465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0A1679F6-260B-4BC5-90D9-DA076173CA7B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A3A63F23-CD54-447B-91FD-F04AB3D3EECF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B6CB6C6E-A107-4885-BC8F-B01E8B43B1F6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149BC53E-7095-4FF8-8246-90DB19B7DE6C}"/>
                </a:ext>
              </a:extLst>
            </p:cNvPr>
            <p:cNvGrpSpPr/>
            <p:nvPr/>
          </p:nvGrpSpPr>
          <p:grpSpPr>
            <a:xfrm>
              <a:off x="3929596" y="5181217"/>
              <a:ext cx="326818" cy="300071"/>
              <a:chOff x="3509317" y="4403560"/>
              <a:chExt cx="326818" cy="300071"/>
            </a:xfrm>
          </p:grpSpPr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37F87276-C77E-452A-B0C2-210B0133A93A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>
                <a:extLst>
                  <a:ext uri="{FF2B5EF4-FFF2-40B4-BE49-F238E27FC236}">
                    <a16:creationId xmlns:a16="http://schemas.microsoft.com/office/drawing/2014/main" id="{BF37F404-00A6-48DB-976A-E5A4833FA2E7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4A45E7AE-381F-47EF-8983-FC6C7AA2F105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4A4A1A17-6430-4777-ADA5-915834A5602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6519101-4181-4F6F-9EC0-C0E5E034E9FE}"/>
                </a:ext>
              </a:extLst>
            </p:cNvPr>
            <p:cNvGrpSpPr/>
            <p:nvPr/>
          </p:nvGrpSpPr>
          <p:grpSpPr>
            <a:xfrm>
              <a:off x="4330485" y="5181217"/>
              <a:ext cx="326818" cy="300071"/>
              <a:chOff x="3509317" y="4403560"/>
              <a:chExt cx="326818" cy="300071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C338F014-FA5F-4E32-9B71-45904011CE85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1D053F0D-B7D9-4CAB-B1E8-470ADA8C1365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9788D256-20BD-47E1-84B2-04CC81DE41B3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63FA2983-3708-41D2-81C7-DC0BA701792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7C4C6CF6-6F59-4611-B9F2-68663C83EC64}"/>
                </a:ext>
              </a:extLst>
            </p:cNvPr>
            <p:cNvGrpSpPr/>
            <p:nvPr/>
          </p:nvGrpSpPr>
          <p:grpSpPr>
            <a:xfrm>
              <a:off x="4750759" y="5181217"/>
              <a:ext cx="326818" cy="300071"/>
              <a:chOff x="3509317" y="4403560"/>
              <a:chExt cx="326818" cy="300071"/>
            </a:xfrm>
          </p:grpSpPr>
          <p:sp>
            <p:nvSpPr>
              <p:cNvPr id="264" name="타원 263">
                <a:extLst>
                  <a:ext uri="{FF2B5EF4-FFF2-40B4-BE49-F238E27FC236}">
                    <a16:creationId xmlns:a16="http://schemas.microsoft.com/office/drawing/2014/main" id="{D85E24BE-2E44-457E-A278-D342F1E39941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타원 264">
                <a:extLst>
                  <a:ext uri="{FF2B5EF4-FFF2-40B4-BE49-F238E27FC236}">
                    <a16:creationId xmlns:a16="http://schemas.microsoft.com/office/drawing/2014/main" id="{C93CB316-B1AD-4E57-8166-40C6BD43730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CCE4BDED-5E93-4921-85F6-5B99CA269B86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타원 268">
                <a:extLst>
                  <a:ext uri="{FF2B5EF4-FFF2-40B4-BE49-F238E27FC236}">
                    <a16:creationId xmlns:a16="http://schemas.microsoft.com/office/drawing/2014/main" id="{E58E44C0-F7AE-4471-99A6-A77222472DC9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42447924-8C53-471C-B85B-FACCC1E8CF9D}"/>
                </a:ext>
              </a:extLst>
            </p:cNvPr>
            <p:cNvGrpSpPr/>
            <p:nvPr/>
          </p:nvGrpSpPr>
          <p:grpSpPr>
            <a:xfrm>
              <a:off x="3509323" y="5557593"/>
              <a:ext cx="326818" cy="300071"/>
              <a:chOff x="3509317" y="4403560"/>
              <a:chExt cx="326818" cy="300071"/>
            </a:xfrm>
          </p:grpSpPr>
          <p:sp>
            <p:nvSpPr>
              <p:cNvPr id="258" name="타원 257">
                <a:extLst>
                  <a:ext uri="{FF2B5EF4-FFF2-40B4-BE49-F238E27FC236}">
                    <a16:creationId xmlns:a16="http://schemas.microsoft.com/office/drawing/2014/main" id="{1885D6B5-6D85-4194-844F-6FD8C771FD4A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A4480DA9-80CA-40C4-9B4F-FF9F1DA34F1E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AE5B0397-142A-42E1-99E4-58CE086D92D4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97E2AC75-F760-4540-BE43-71E25610D7D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9E225AB5-7578-4578-98EC-2FE656E262F2}"/>
                </a:ext>
              </a:extLst>
            </p:cNvPr>
            <p:cNvGrpSpPr/>
            <p:nvPr/>
          </p:nvGrpSpPr>
          <p:grpSpPr>
            <a:xfrm>
              <a:off x="3929596" y="5557593"/>
              <a:ext cx="326818" cy="300071"/>
              <a:chOff x="3509317" y="4403560"/>
              <a:chExt cx="326818" cy="300071"/>
            </a:xfrm>
          </p:grpSpPr>
          <p:sp>
            <p:nvSpPr>
              <p:cNvPr id="254" name="타원 253">
                <a:extLst>
                  <a:ext uri="{FF2B5EF4-FFF2-40B4-BE49-F238E27FC236}">
                    <a16:creationId xmlns:a16="http://schemas.microsoft.com/office/drawing/2014/main" id="{018E2F6B-762E-4431-A19C-DDFF3AC5FA58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F82344C4-A952-474D-A24F-69445E1D3FCB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타원 255">
                <a:extLst>
                  <a:ext uri="{FF2B5EF4-FFF2-40B4-BE49-F238E27FC236}">
                    <a16:creationId xmlns:a16="http://schemas.microsoft.com/office/drawing/2014/main" id="{0C33F3D9-C93E-4669-B34A-8E9DD77AF5BF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CB187CF9-5E88-4184-AF13-8F4BF3B6830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5CAC34C3-AFB5-4DA6-A4C4-B63B91D5AF2D}"/>
                </a:ext>
              </a:extLst>
            </p:cNvPr>
            <p:cNvGrpSpPr/>
            <p:nvPr/>
          </p:nvGrpSpPr>
          <p:grpSpPr>
            <a:xfrm>
              <a:off x="4330485" y="5557593"/>
              <a:ext cx="326818" cy="300071"/>
              <a:chOff x="3509317" y="4403560"/>
              <a:chExt cx="326818" cy="300071"/>
            </a:xfrm>
          </p:grpSpPr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2CB0CB73-D4DE-4EFD-B673-578A2831A3E8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>
                <a:extLst>
                  <a:ext uri="{FF2B5EF4-FFF2-40B4-BE49-F238E27FC236}">
                    <a16:creationId xmlns:a16="http://schemas.microsoft.com/office/drawing/2014/main" id="{36089E61-928E-47B1-855C-AA98787210A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69243C4A-63E9-4322-ABC0-365156B1272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F6836937-7C5F-44F5-B84C-81C7D79B2BD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557AE73-2195-4732-9BD0-AC8AAD6BB589}"/>
                </a:ext>
              </a:extLst>
            </p:cNvPr>
            <p:cNvGrpSpPr/>
            <p:nvPr/>
          </p:nvGrpSpPr>
          <p:grpSpPr>
            <a:xfrm>
              <a:off x="4750759" y="5557593"/>
              <a:ext cx="326818" cy="300071"/>
              <a:chOff x="3509317" y="4403560"/>
              <a:chExt cx="326818" cy="300071"/>
            </a:xfrm>
          </p:grpSpPr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0721B79F-EB45-4C2F-8A1E-D567C588B800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980863C2-5F95-484C-88F5-ABD0DA208EA1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4996D61E-8340-44B7-8ACE-58C8D7574FFE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8F8E5316-DC2D-407D-A9CF-E1F600F1D7E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5FC997B3-F421-4A61-B01E-D9F7088E4E35}"/>
                </a:ext>
              </a:extLst>
            </p:cNvPr>
            <p:cNvGrpSpPr/>
            <p:nvPr/>
          </p:nvGrpSpPr>
          <p:grpSpPr>
            <a:xfrm>
              <a:off x="5174249" y="4403557"/>
              <a:ext cx="326818" cy="300071"/>
              <a:chOff x="3509317" y="4403560"/>
              <a:chExt cx="326818" cy="300071"/>
            </a:xfrm>
          </p:grpSpPr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4F6AAF60-1D18-4A89-B178-98C2CDBD9623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8F263F3A-1717-4D07-87E3-48ED7E791654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타원 243">
                <a:extLst>
                  <a:ext uri="{FF2B5EF4-FFF2-40B4-BE49-F238E27FC236}">
                    <a16:creationId xmlns:a16="http://schemas.microsoft.com/office/drawing/2014/main" id="{A70BCB99-8794-496E-99F1-F8B7B7DA5CA3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>
                <a:extLst>
                  <a:ext uri="{FF2B5EF4-FFF2-40B4-BE49-F238E27FC236}">
                    <a16:creationId xmlns:a16="http://schemas.microsoft.com/office/drawing/2014/main" id="{453D0F7D-9CEF-4AC0-90F9-63A5AC7AA00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A7A7C503-292A-49A2-8854-7F01FA36766F}"/>
                </a:ext>
              </a:extLst>
            </p:cNvPr>
            <p:cNvGrpSpPr/>
            <p:nvPr/>
          </p:nvGrpSpPr>
          <p:grpSpPr>
            <a:xfrm>
              <a:off x="5174249" y="4797079"/>
              <a:ext cx="326818" cy="300071"/>
              <a:chOff x="3509317" y="4403560"/>
              <a:chExt cx="326818" cy="300071"/>
            </a:xfrm>
          </p:grpSpPr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0D1F7BDF-2ACD-4AB9-9456-BA98A0E37731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9F828345-6083-4879-907D-1935E77FE66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8CA6FD23-AB4B-4344-A628-6CF7D8F87C44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40A84D05-1DB0-4581-A835-6150929BFD2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4A279ADE-6318-4D09-9C51-3B1B0BC051A2}"/>
                </a:ext>
              </a:extLst>
            </p:cNvPr>
            <p:cNvGrpSpPr/>
            <p:nvPr/>
          </p:nvGrpSpPr>
          <p:grpSpPr>
            <a:xfrm>
              <a:off x="5174249" y="5181217"/>
              <a:ext cx="326818" cy="300071"/>
              <a:chOff x="3509317" y="4403560"/>
              <a:chExt cx="326818" cy="300071"/>
            </a:xfrm>
          </p:grpSpPr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CAAC06A5-4522-4268-9162-22E8A00C6191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42DCB4E0-8DEF-46B6-BDFC-13658C6AA181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A1BF7A84-831F-48B3-A6E9-6D3820A30D0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0376825C-2E64-4EB7-A2F4-49BDEEC850B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21A91F1D-952B-4B17-840F-67A53B3A6E9F}"/>
                </a:ext>
              </a:extLst>
            </p:cNvPr>
            <p:cNvGrpSpPr/>
            <p:nvPr/>
          </p:nvGrpSpPr>
          <p:grpSpPr>
            <a:xfrm>
              <a:off x="5174246" y="5557593"/>
              <a:ext cx="326818" cy="300071"/>
              <a:chOff x="3509317" y="4403560"/>
              <a:chExt cx="326818" cy="300071"/>
            </a:xfrm>
          </p:grpSpPr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6125D9C7-0B2F-4C67-9DDB-D0FE1F99E006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1853C433-38B9-4F9C-A756-3ACC788892F6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1C4C2F8A-616D-49AB-BB35-FC49DA447E28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97D41D6E-496E-4E39-88F6-C802D4C4C60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42E95BA7-2D52-43F1-A941-EC329F9AB09A}"/>
                </a:ext>
              </a:extLst>
            </p:cNvPr>
            <p:cNvGrpSpPr/>
            <p:nvPr/>
          </p:nvGrpSpPr>
          <p:grpSpPr>
            <a:xfrm>
              <a:off x="5588389" y="4403557"/>
              <a:ext cx="326818" cy="300071"/>
              <a:chOff x="3509317" y="4403560"/>
              <a:chExt cx="326818" cy="300071"/>
            </a:xfrm>
          </p:grpSpPr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06B82185-E28C-4111-8DA8-18B0933ADD73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8C6DE70A-18DB-4565-89B8-4CEFCC12F1E9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CD902AC6-638B-486D-9958-F7D87C8213A7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EFF4FF95-91E1-47F1-8077-234EB7452F7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73BF6C13-C1A3-4A46-910F-9612043B791B}"/>
                </a:ext>
              </a:extLst>
            </p:cNvPr>
            <p:cNvGrpSpPr/>
            <p:nvPr/>
          </p:nvGrpSpPr>
          <p:grpSpPr>
            <a:xfrm>
              <a:off x="5588398" y="4797081"/>
              <a:ext cx="326818" cy="300071"/>
              <a:chOff x="3509317" y="4403560"/>
              <a:chExt cx="326818" cy="300071"/>
            </a:xfrm>
          </p:grpSpPr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F9552D1F-1D0F-4826-99F8-D770EDEEC072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51EDF7C0-51DD-44A2-87CB-D12B5DBD2E62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1BA226BD-0EC6-4D1C-9579-8EFFC82B853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4082D89E-1B22-4C11-A66A-9D24F9337E5D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A0FD74F5-71C5-4A26-A2F4-ED3122D7006E}"/>
                </a:ext>
              </a:extLst>
            </p:cNvPr>
            <p:cNvGrpSpPr/>
            <p:nvPr/>
          </p:nvGrpSpPr>
          <p:grpSpPr>
            <a:xfrm>
              <a:off x="5588391" y="5181221"/>
              <a:ext cx="326818" cy="300071"/>
              <a:chOff x="3509317" y="4403560"/>
              <a:chExt cx="326818" cy="300071"/>
            </a:xfrm>
          </p:grpSpPr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3623E976-DA86-4A58-8895-BDD6AED069AC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22341848-9EB2-487E-AC03-5AFD7CD615BF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DE44E418-1131-40DB-A71E-BC279E220F5B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77855E64-6392-420E-A533-36B6BA335F6D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140F6ECF-3FEC-4EFE-A11A-B5E3AC7A2735}"/>
                </a:ext>
              </a:extLst>
            </p:cNvPr>
            <p:cNvGrpSpPr/>
            <p:nvPr/>
          </p:nvGrpSpPr>
          <p:grpSpPr>
            <a:xfrm>
              <a:off x="5588383" y="5557597"/>
              <a:ext cx="326818" cy="300071"/>
              <a:chOff x="3509317" y="4403560"/>
              <a:chExt cx="326818" cy="300071"/>
            </a:xfrm>
          </p:grpSpPr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DA2C4979-FDBA-4A84-B7F7-DAC87CF612CB}"/>
                  </a:ext>
                </a:extLst>
              </p:cNvPr>
              <p:cNvSpPr/>
              <p:nvPr/>
            </p:nvSpPr>
            <p:spPr>
              <a:xfrm>
                <a:off x="3509317" y="440356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1C42BBF2-D5DF-4DB9-A71B-20E941D6701F}"/>
                  </a:ext>
                </a:extLst>
              </p:cNvPr>
              <p:cNvSpPr/>
              <p:nvPr/>
            </p:nvSpPr>
            <p:spPr>
              <a:xfrm>
                <a:off x="3728135" y="440356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D272B614-9732-4DDD-983F-89E722985C84}"/>
                  </a:ext>
                </a:extLst>
              </p:cNvPr>
              <p:cNvSpPr/>
              <p:nvPr/>
            </p:nvSpPr>
            <p:spPr>
              <a:xfrm>
                <a:off x="3509317" y="459563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4D706CA0-9F4E-4182-81FE-79C51368D10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1" name="십자형 180">
            <a:extLst>
              <a:ext uri="{FF2B5EF4-FFF2-40B4-BE49-F238E27FC236}">
                <a16:creationId xmlns:a16="http://schemas.microsoft.com/office/drawing/2014/main" id="{79DE5421-B978-4854-B4CD-801AE039AFE8}"/>
              </a:ext>
            </a:extLst>
          </p:cNvPr>
          <p:cNvSpPr/>
          <p:nvPr/>
        </p:nvSpPr>
        <p:spPr>
          <a:xfrm rot="316632">
            <a:off x="5933092" y="1536786"/>
            <a:ext cx="1081082" cy="1070791"/>
          </a:xfrm>
          <a:prstGeom prst="plus">
            <a:avLst>
              <a:gd name="adj" fmla="val 32985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  <a:effectLst>
            <a:softEdge rad="25400"/>
          </a:effectLst>
          <a:scene3d>
            <a:camera prst="orthographicFront">
              <a:rot lat="19288979" lon="17026509" rev="5234740"/>
            </a:camera>
            <a:lightRig rig="threePt" dir="t"/>
          </a:scene3d>
          <a:sp3d prstMaterial="matte">
            <a:bevelT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362170-CAC3-49CF-B16A-6FD775AA8D5A}"/>
              </a:ext>
            </a:extLst>
          </p:cNvPr>
          <p:cNvCxnSpPr>
            <a:cxnSpLocks/>
          </p:cNvCxnSpPr>
          <p:nvPr/>
        </p:nvCxnSpPr>
        <p:spPr>
          <a:xfrm rot="316632" flipH="1" flipV="1">
            <a:off x="3524849" y="1803311"/>
            <a:ext cx="2318002" cy="147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D9CE197B-4262-4F27-9B7D-E9F1C4D28C49}"/>
              </a:ext>
            </a:extLst>
          </p:cNvPr>
          <p:cNvCxnSpPr>
            <a:cxnSpLocks/>
          </p:cNvCxnSpPr>
          <p:nvPr/>
        </p:nvCxnSpPr>
        <p:spPr>
          <a:xfrm>
            <a:off x="6349353" y="2500040"/>
            <a:ext cx="3082" cy="717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71105E-8342-441F-8461-F8B9C3EE1480}"/>
                  </a:ext>
                </a:extLst>
              </p:cNvPr>
              <p:cNvSpPr txBox="1"/>
              <p:nvPr/>
            </p:nvSpPr>
            <p:spPr>
              <a:xfrm>
                <a:off x="7233778" y="1504020"/>
                <a:ext cx="495632" cy="482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71105E-8342-441F-8461-F8B9C3EE1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778" y="1504020"/>
                <a:ext cx="495632" cy="482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C0CBA5F4-EB27-42F9-9D36-9823D74DCFD3}"/>
                  </a:ext>
                </a:extLst>
              </p:cNvPr>
              <p:cNvSpPr txBox="1"/>
              <p:nvPr/>
            </p:nvSpPr>
            <p:spPr>
              <a:xfrm>
                <a:off x="6099315" y="3208497"/>
                <a:ext cx="500075" cy="482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C0CBA5F4-EB27-42F9-9D36-9823D74DC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15" y="3208497"/>
                <a:ext cx="500075" cy="482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원호 27">
            <a:extLst>
              <a:ext uri="{FF2B5EF4-FFF2-40B4-BE49-F238E27FC236}">
                <a16:creationId xmlns:a16="http://schemas.microsoft.com/office/drawing/2014/main" id="{A4A5F3FB-A2C2-4C2A-BA3D-E0072FCADED0}"/>
              </a:ext>
            </a:extLst>
          </p:cNvPr>
          <p:cNvSpPr/>
          <p:nvPr/>
        </p:nvSpPr>
        <p:spPr>
          <a:xfrm rot="16458695" flipV="1">
            <a:off x="4393834" y="906263"/>
            <a:ext cx="722616" cy="2147359"/>
          </a:xfrm>
          <a:prstGeom prst="arc">
            <a:avLst>
              <a:gd name="adj1" fmla="val 16200000"/>
              <a:gd name="adj2" fmla="val 183726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원호 338">
            <a:extLst>
              <a:ext uri="{FF2B5EF4-FFF2-40B4-BE49-F238E27FC236}">
                <a16:creationId xmlns:a16="http://schemas.microsoft.com/office/drawing/2014/main" id="{E03BB0F2-DD53-401F-9C9D-275B4AD3B024}"/>
              </a:ext>
            </a:extLst>
          </p:cNvPr>
          <p:cNvSpPr/>
          <p:nvPr/>
        </p:nvSpPr>
        <p:spPr>
          <a:xfrm rot="6177704" flipH="1" flipV="1">
            <a:off x="4147156" y="925542"/>
            <a:ext cx="722616" cy="1988496"/>
          </a:xfrm>
          <a:prstGeom prst="arc">
            <a:avLst>
              <a:gd name="adj1" fmla="val 16200000"/>
              <a:gd name="adj2" fmla="val 208293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D9AB5F-1E76-4480-B71D-2B8605C5A163}"/>
                  </a:ext>
                </a:extLst>
              </p:cNvPr>
              <p:cNvSpPr txBox="1"/>
              <p:nvPr/>
            </p:nvSpPr>
            <p:spPr>
              <a:xfrm rot="316632">
                <a:off x="4648047" y="1401182"/>
                <a:ext cx="498650" cy="4022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D9AB5F-1E76-4480-B71D-2B8605C5A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632">
                <a:off x="4648047" y="1401182"/>
                <a:ext cx="498650" cy="402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C42D193E-3923-40B5-BB3F-F5B8CE9E3137}"/>
              </a:ext>
            </a:extLst>
          </p:cNvPr>
          <p:cNvCxnSpPr>
            <a:cxnSpLocks/>
          </p:cNvCxnSpPr>
          <p:nvPr/>
        </p:nvCxnSpPr>
        <p:spPr>
          <a:xfrm>
            <a:off x="3500485" y="1665589"/>
            <a:ext cx="45274" cy="1270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id="{648BA71C-5DE3-4C7E-B0EF-9B328E69FDBC}"/>
              </a:ext>
            </a:extLst>
          </p:cNvPr>
          <p:cNvCxnSpPr>
            <a:cxnSpLocks/>
          </p:cNvCxnSpPr>
          <p:nvPr/>
        </p:nvCxnSpPr>
        <p:spPr>
          <a:xfrm flipV="1">
            <a:off x="3499850" y="1436110"/>
            <a:ext cx="996077" cy="258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56F64390-AC53-42D6-9E87-5E2531CDFAE7}"/>
                  </a:ext>
                </a:extLst>
              </p:cNvPr>
              <p:cNvSpPr txBox="1"/>
              <p:nvPr/>
            </p:nvSpPr>
            <p:spPr>
              <a:xfrm>
                <a:off x="1219518" y="1986164"/>
                <a:ext cx="888320" cy="36933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56F64390-AC53-42D6-9E87-5E2531CDF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518" y="1986164"/>
                <a:ext cx="8883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7C6D3D58-5FEA-4624-BA2A-E30789F88FEA}"/>
              </a:ext>
            </a:extLst>
          </p:cNvPr>
          <p:cNvCxnSpPr>
            <a:cxnSpLocks/>
          </p:cNvCxnSpPr>
          <p:nvPr/>
        </p:nvCxnSpPr>
        <p:spPr>
          <a:xfrm flipV="1">
            <a:off x="2193037" y="1680480"/>
            <a:ext cx="1322404" cy="352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23742138-D94A-43EC-98CE-908332453240}"/>
              </a:ext>
            </a:extLst>
          </p:cNvPr>
          <p:cNvCxnSpPr>
            <a:cxnSpLocks/>
          </p:cNvCxnSpPr>
          <p:nvPr/>
        </p:nvCxnSpPr>
        <p:spPr>
          <a:xfrm flipV="1">
            <a:off x="4835858" y="2286437"/>
            <a:ext cx="1322404" cy="352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D64430AA-FBD8-411E-9659-7094B6004D7D}"/>
                  </a:ext>
                </a:extLst>
              </p:cNvPr>
              <p:cNvSpPr txBox="1"/>
              <p:nvPr/>
            </p:nvSpPr>
            <p:spPr>
              <a:xfrm>
                <a:off x="4152490" y="2706428"/>
                <a:ext cx="820289" cy="3693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D64430AA-FBD8-411E-9659-7094B6004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90" y="2706428"/>
                <a:ext cx="8202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5C68E47B-F451-4061-9F0A-2F7CE37B47CC}"/>
                  </a:ext>
                </a:extLst>
              </p:cNvPr>
              <p:cNvSpPr txBox="1"/>
              <p:nvPr/>
            </p:nvSpPr>
            <p:spPr>
              <a:xfrm>
                <a:off x="1765485" y="3652159"/>
                <a:ext cx="64554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chart </a:t>
                </a:r>
                <a:r>
                  <a:rPr lang="ko-KR" altLang="en-US" sz="1400"/>
                  <a:t>의 위치를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/>
                  <a:t> 에 두고 모듈의 위치를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400"/>
                  <a:t> 으로 좌표 설정한 것 아닌가</a:t>
                </a:r>
                <a:r>
                  <a:rPr lang="en-US" altLang="ko-KR" sz="1400"/>
                  <a:t>?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5C68E47B-F451-4061-9F0A-2F7CE37B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485" y="3652159"/>
                <a:ext cx="6455406" cy="307777"/>
              </a:xfrm>
              <a:prstGeom prst="rect">
                <a:avLst/>
              </a:prstGeom>
              <a:blipFill>
                <a:blip r:embed="rId8"/>
                <a:stretch>
                  <a:fillRect t="-3774" b="-188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1F2A63-E2DD-4B9F-BC0F-0FEBFB4F3E4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90717" y="5328572"/>
            <a:ext cx="527268" cy="121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337-089D-4E55-A89D-503B76217704}"/>
                  </a:ext>
                </a:extLst>
              </p:cNvPr>
              <p:cNvSpPr txBox="1"/>
              <p:nvPr/>
            </p:nvSpPr>
            <p:spPr>
              <a:xfrm>
                <a:off x="7017985" y="5051573"/>
                <a:ext cx="2572228" cy="55399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/>
                  <a:t>Infineon</a:t>
                </a:r>
                <a:r>
                  <a:rPr lang="ko-KR" altLang="en-US" sz="100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000"/>
                  <a:t>를 여기에 대입하여 오류 발생</a:t>
                </a:r>
                <a:r>
                  <a:rPr lang="en-US" altLang="ko-KR" sz="100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000"/>
                  <a:t>변수 오류</a:t>
                </a:r>
                <a:endParaRPr lang="en-US" altLang="ko-KR" sz="1000"/>
              </a:p>
              <a:p>
                <a:pPr marL="342900" indent="-342900">
                  <a:buAutoNum type="arabicPeriod"/>
                </a:pPr>
                <a:r>
                  <a:rPr lang="ko-KR" altLang="en-US" sz="1000"/>
                  <a:t>부호 오류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337-089D-4E55-A89D-503B76217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985" y="5051573"/>
                <a:ext cx="2572228" cy="553998"/>
              </a:xfrm>
              <a:prstGeom prst="rect">
                <a:avLst/>
              </a:prstGeom>
              <a:blipFill>
                <a:blip r:embed="rId9"/>
                <a:stretch>
                  <a:fillRect b="-537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933896-BF04-4A68-8A60-F99CE39BC338}"/>
                  </a:ext>
                </a:extLst>
              </p:cNvPr>
              <p:cNvSpPr txBox="1"/>
              <p:nvPr/>
            </p:nvSpPr>
            <p:spPr>
              <a:xfrm>
                <a:off x="334858" y="4058677"/>
                <a:ext cx="69411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/>
                  <a:t>intrinsic, distortion parameter </a:t>
                </a:r>
                <a:r>
                  <a:rPr lang="ko-KR" altLang="en-US" sz="1400"/>
                  <a:t>를 계산할 때 </a:t>
                </a:r>
                <a:r>
                  <a:rPr lang="en-US" altLang="ko-KR" sz="1400"/>
                  <a:t>chart</a:t>
                </a:r>
                <a:r>
                  <a:rPr lang="ko-KR" altLang="en-US" sz="1400"/>
                  <a:t>의 위치를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400"/>
                  <a:t> 이라 정의하고 계산</a:t>
                </a:r>
                <a:r>
                  <a:rPr lang="en-US" altLang="ko-KR" sz="140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/>
                  <a:t>extrinsic parameter</a:t>
                </a:r>
                <a:r>
                  <a:rPr lang="ko-KR" altLang="en-US" sz="1400"/>
                  <a:t>의 </a:t>
                </a:r>
                <a:r>
                  <a:rPr lang="en-US" altLang="ko-KR" sz="1400"/>
                  <a:t>initial value </a:t>
                </a:r>
                <a:r>
                  <a:rPr lang="ko-KR" altLang="en-US" sz="1400"/>
                  <a:t>를 설정할 때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/>
                  <a:t> 라고 하는 것은 논리에 위배된다</a:t>
                </a:r>
                <a:r>
                  <a:rPr lang="en-US" altLang="ko-KR" sz="1400"/>
                  <a:t>.</a:t>
                </a:r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933896-BF04-4A68-8A60-F99CE39B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8" y="4058677"/>
                <a:ext cx="6941131" cy="523220"/>
              </a:xfrm>
              <a:prstGeom prst="rect">
                <a:avLst/>
              </a:prstGeom>
              <a:blipFill>
                <a:blip r:embed="rId10"/>
                <a:stretch>
                  <a:fillRect l="-176" t="-3488" r="-1229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6F3E5A1-BF4C-45C3-8B78-DD6363246A8F}"/>
              </a:ext>
            </a:extLst>
          </p:cNvPr>
          <p:cNvCxnSpPr>
            <a:endCxn id="185" idx="3"/>
          </p:cNvCxnSpPr>
          <p:nvPr/>
        </p:nvCxnSpPr>
        <p:spPr>
          <a:xfrm flipH="1">
            <a:off x="4590264" y="4615112"/>
            <a:ext cx="2873824" cy="14840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CB6DE915-A6A2-493F-A679-3F8067105A6C}"/>
              </a:ext>
            </a:extLst>
          </p:cNvPr>
          <p:cNvCxnSpPr>
            <a:cxnSpLocks/>
          </p:cNvCxnSpPr>
          <p:nvPr/>
        </p:nvCxnSpPr>
        <p:spPr>
          <a:xfrm flipH="1" flipV="1">
            <a:off x="4351627" y="4856648"/>
            <a:ext cx="2666358" cy="1134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D58D0A-9F62-4ABD-B678-FA4380A7B8DD}"/>
              </a:ext>
            </a:extLst>
          </p:cNvPr>
          <p:cNvSpPr txBox="1"/>
          <p:nvPr/>
        </p:nvSpPr>
        <p:spPr>
          <a:xfrm>
            <a:off x="684756" y="358422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예상 질문</a:t>
            </a:r>
          </a:p>
        </p:txBody>
      </p:sp>
    </p:spTree>
    <p:extLst>
      <p:ext uri="{BB962C8B-B14F-4D97-AF65-F5344CB8AC3E}">
        <p14:creationId xmlns:p14="http://schemas.microsoft.com/office/powerpoint/2010/main" val="148926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ko-KR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Infineon code </a:t>
            </a:r>
            <a:r>
              <a:rPr lang="ko-KR" altLang="en-US" sz="1800" b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의 오류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CDF8D-DEE6-4143-830D-A641F0C75657}"/>
                  </a:ext>
                </a:extLst>
              </p:cNvPr>
              <p:cNvSpPr txBox="1"/>
              <p:nvPr/>
            </p:nvSpPr>
            <p:spPr>
              <a:xfrm>
                <a:off x="303511" y="800078"/>
                <a:ext cx="819102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CDF8D-DEE6-4143-830D-A641F0C7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11" y="800078"/>
                <a:ext cx="8191024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38D-7F2E-4017-8CEE-C11C8BE07440}"/>
                  </a:ext>
                </a:extLst>
              </p:cNvPr>
              <p:cNvSpPr txBox="1"/>
              <p:nvPr/>
            </p:nvSpPr>
            <p:spPr>
              <a:xfrm>
                <a:off x="6733768" y="1862484"/>
                <a:ext cx="2918043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900"/>
                  <a:t>: The focal length in pixel unit.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900"/>
                  <a:t>: skew coefficient. Usually, 0 for modern camera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/>
                  <a:t>: the coordinate of the principal point in pixel unit.</a:t>
                </a:r>
                <a:endParaRPr lang="ko-KR" altLang="en-US" sz="9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38D-7F2E-4017-8CEE-C11C8BE07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768" y="1862484"/>
                <a:ext cx="2918043" cy="507831"/>
              </a:xfrm>
              <a:prstGeom prst="rect">
                <a:avLst/>
              </a:prstGeom>
              <a:blipFill>
                <a:blip r:embed="rId4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A039B532-A229-48A6-8639-2B35F457123E}"/>
              </a:ext>
            </a:extLst>
          </p:cNvPr>
          <p:cNvSpPr/>
          <p:nvPr/>
        </p:nvSpPr>
        <p:spPr>
          <a:xfrm rot="5400000">
            <a:off x="5134149" y="972205"/>
            <a:ext cx="213438" cy="1841176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93C89-A048-4C46-A764-2781EDDA5824}"/>
              </a:ext>
            </a:extLst>
          </p:cNvPr>
          <p:cNvSpPr txBox="1"/>
          <p:nvPr/>
        </p:nvSpPr>
        <p:spPr>
          <a:xfrm>
            <a:off x="4636936" y="2062521"/>
            <a:ext cx="1524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extrinsic parameters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720A2-33E4-4D94-8F8E-36205F5AA45A}"/>
              </a:ext>
            </a:extLst>
          </p:cNvPr>
          <p:cNvSpPr txBox="1"/>
          <p:nvPr/>
        </p:nvSpPr>
        <p:spPr>
          <a:xfrm>
            <a:off x="2727966" y="2079611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intrinsic parameters</a:t>
            </a:r>
            <a:endParaRPr lang="ko-KR" altLang="en-US" sz="120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358BA400-5321-436D-BBBB-6ED3E0008D8C}"/>
              </a:ext>
            </a:extLst>
          </p:cNvPr>
          <p:cNvSpPr/>
          <p:nvPr/>
        </p:nvSpPr>
        <p:spPr>
          <a:xfrm rot="5400000">
            <a:off x="3453090" y="1299665"/>
            <a:ext cx="213438" cy="1160782"/>
          </a:xfrm>
          <a:prstGeom prst="rightBrace">
            <a:avLst>
              <a:gd name="adj1" fmla="val 51744"/>
              <a:gd name="adj2" fmla="val 62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875B7B-27B1-43DF-A7B6-19A6D351A1A6}"/>
                  </a:ext>
                </a:extLst>
              </p:cNvPr>
              <p:cNvSpPr txBox="1"/>
              <p:nvPr/>
            </p:nvSpPr>
            <p:spPr>
              <a:xfrm>
                <a:off x="435351" y="2831867"/>
                <a:ext cx="2292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We can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as zero.</a:t>
                </a:r>
                <a:endParaRPr lang="ko-KR" alt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875B7B-27B1-43DF-A7B6-19A6D351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1" y="2831867"/>
                <a:ext cx="2292615" cy="369332"/>
              </a:xfrm>
              <a:prstGeom prst="rect">
                <a:avLst/>
              </a:prstGeom>
              <a:blipFill>
                <a:blip r:embed="rId5"/>
                <a:stretch>
                  <a:fillRect l="-212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CCE3756-381A-40B8-9FCA-216CCA8A531F}"/>
                  </a:ext>
                </a:extLst>
              </p:cNvPr>
              <p:cNvSpPr txBox="1"/>
              <p:nvPr/>
            </p:nvSpPr>
            <p:spPr>
              <a:xfrm>
                <a:off x="435351" y="3429000"/>
                <a:ext cx="819102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CCE3756-381A-40B8-9FCA-216CCA8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1" y="3429000"/>
                <a:ext cx="8191024" cy="1126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5A35475-19BF-4B7C-B152-85F4A08BD105}"/>
                  </a:ext>
                </a:extLst>
              </p:cNvPr>
              <p:cNvSpPr txBox="1"/>
              <p:nvPr/>
            </p:nvSpPr>
            <p:spPr>
              <a:xfrm>
                <a:off x="550333" y="4685953"/>
                <a:ext cx="8191024" cy="851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5A35475-19BF-4B7C-B152-85F4A08BD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3" y="4685953"/>
                <a:ext cx="8191024" cy="851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B3120DF-99E3-417C-BD07-5113F5705340}"/>
              </a:ext>
            </a:extLst>
          </p:cNvPr>
          <p:cNvCxnSpPr/>
          <p:nvPr/>
        </p:nvCxnSpPr>
        <p:spPr>
          <a:xfrm flipH="1">
            <a:off x="5399196" y="3429000"/>
            <a:ext cx="527471" cy="11269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오른쪽 중괄호 95">
            <a:extLst>
              <a:ext uri="{FF2B5EF4-FFF2-40B4-BE49-F238E27FC236}">
                <a16:creationId xmlns:a16="http://schemas.microsoft.com/office/drawing/2014/main" id="{62D06883-74BF-4D39-BE43-4B4A47F45CCC}"/>
              </a:ext>
            </a:extLst>
          </p:cNvPr>
          <p:cNvSpPr/>
          <p:nvPr/>
        </p:nvSpPr>
        <p:spPr>
          <a:xfrm rot="5400000">
            <a:off x="4393844" y="4386826"/>
            <a:ext cx="213438" cy="2852206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F37F4AA-49FF-4512-B1DE-51EA069E3BAC}"/>
                  </a:ext>
                </a:extLst>
              </p:cNvPr>
              <p:cNvSpPr txBox="1"/>
              <p:nvPr/>
            </p:nvSpPr>
            <p:spPr>
              <a:xfrm>
                <a:off x="3996064" y="5985463"/>
                <a:ext cx="16668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200"/>
                  <a:t>: </a:t>
                </a:r>
                <a:r>
                  <a:rPr lang="en-US" altLang="ko-KR" sz="1200" err="1"/>
                  <a:t>Homography</a:t>
                </a:r>
                <a:r>
                  <a:rPr lang="en-US" altLang="ko-KR" sz="1200"/>
                  <a:t> matrix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F37F4AA-49FF-4512-B1DE-51EA069E3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064" y="5985463"/>
                <a:ext cx="1666867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38CF2BD-BEDD-4D1F-AE90-4E61173DFDCC}"/>
              </a:ext>
            </a:extLst>
          </p:cNvPr>
          <p:cNvSpPr txBox="1"/>
          <p:nvPr/>
        </p:nvSpPr>
        <p:spPr>
          <a:xfrm>
            <a:off x="6652173" y="5616131"/>
            <a:ext cx="3081231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Zhang’s technique </a:t>
            </a:r>
            <a:r>
              <a:rPr lang="ko-KR" altLang="en-US" sz="1400"/>
              <a:t>은 </a:t>
            </a:r>
            <a:r>
              <a:rPr lang="en-US" altLang="ko-KR" sz="1400"/>
              <a:t>translation</a:t>
            </a:r>
            <a:r>
              <a:rPr lang="ko-KR" altLang="en-US" sz="1400"/>
              <a:t>이 </a:t>
            </a:r>
            <a:r>
              <a:rPr lang="en-US" altLang="ko-KR" sz="1400"/>
              <a:t>0 vector </a:t>
            </a:r>
            <a:r>
              <a:rPr lang="ko-KR" altLang="en-US" sz="1400"/>
              <a:t>가 아니라고 정의한 뒤 </a:t>
            </a:r>
            <a:r>
              <a:rPr lang="en-US" altLang="ko-KR" sz="1400"/>
              <a:t>intrinsic parameter</a:t>
            </a:r>
            <a:r>
              <a:rPr lang="ko-KR" altLang="en-US" sz="1400"/>
              <a:t>를 계산한다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1438C7-0A3F-4855-8DBA-2FF22B2065F7}"/>
              </a:ext>
            </a:extLst>
          </p:cNvPr>
          <p:cNvCxnSpPr>
            <a:cxnSpLocks/>
          </p:cNvCxnSpPr>
          <p:nvPr/>
        </p:nvCxnSpPr>
        <p:spPr>
          <a:xfrm flipH="1">
            <a:off x="6554103" y="3960018"/>
            <a:ext cx="156259" cy="3337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3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3F57A055-6B74-48CA-8620-02AD778834B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790</Words>
  <Application>Microsoft Office PowerPoint</Application>
  <PresentationFormat>A4 용지(210x297mm)</PresentationFormat>
  <Paragraphs>161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LG Smart UI Bold</vt:lpstr>
      <vt:lpstr>LG Smart UI Regular</vt:lpstr>
      <vt:lpstr>LG스마트체 Bold</vt:lpstr>
      <vt:lpstr>LG스마트체 Regular</vt:lpstr>
      <vt:lpstr>LG스마트체 SemiBold</vt:lpstr>
      <vt:lpstr>LG스마트체2.0 Bold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Infineon code 의 오류</vt:lpstr>
      <vt:lpstr>PowerPoint 프레젠테이션</vt:lpstr>
      <vt:lpstr>Infineon code 의 오류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</cp:revision>
  <dcterms:created xsi:type="dcterms:W3CDTF">2021-03-24T07:02:47Z</dcterms:created>
  <dcterms:modified xsi:type="dcterms:W3CDTF">2022-08-10T01:04:21Z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2022-07-06T01:05:31Z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