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12858" r:id="rId6"/>
    <p:sldId id="12861" r:id="rId7"/>
    <p:sldId id="12862" r:id="rId8"/>
    <p:sldId id="12860" r:id="rId9"/>
    <p:sldId id="12934" r:id="rId10"/>
    <p:sldId id="12928" r:id="rId11"/>
    <p:sldId id="12929" r:id="rId12"/>
    <p:sldId id="12863" r:id="rId13"/>
    <p:sldId id="12930" r:id="rId14"/>
    <p:sldId id="12933" r:id="rId15"/>
    <p:sldId id="12931" r:id="rId16"/>
    <p:sldId id="12932" r:id="rId17"/>
    <p:sldId id="12859" r:id="rId18"/>
    <p:sldId id="12500" r:id="rId19"/>
    <p:sldId id="12857" r:id="rId20"/>
    <p:sldId id="12501" r:id="rId21"/>
    <p:sldId id="12493" r:id="rId22"/>
    <p:sldId id="12490" r:id="rId23"/>
    <p:sldId id="12495" r:id="rId24"/>
    <p:sldId id="12855" r:id="rId25"/>
    <p:sldId id="12935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C"/>
    <a:srgbClr val="FFFFFF"/>
    <a:srgbClr val="E2E2E2"/>
    <a:srgbClr val="D0CECE"/>
    <a:srgbClr val="EFA573"/>
    <a:srgbClr val="D3D3D3"/>
    <a:srgbClr val="ED7D31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AC490-C66F-44A8-BAB8-9DDC6C7A52BE}" v="30" dt="2022-07-14T01:32:26.949"/>
    <p1510:client id="{6707EFFD-1D51-4E32-9A51-F971A166BFB0}" v="3189" dt="2022-07-14T02:28:06.031"/>
    <p1510:client id="{C1B54A4B-BE4E-43CB-BE1A-9748A5A187E0}" v="5" dt="2022-07-14T01:54:32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6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6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2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image" Target="../media/image82.png"/><Relationship Id="rId4" Type="http://schemas.openxmlformats.org/officeDocument/2006/relationships/image" Target="../media/image53.png"/><Relationship Id="rId9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9.png"/><Relationship Id="rId7" Type="http://schemas.openxmlformats.org/officeDocument/2006/relationships/image" Target="../media/image44.png"/><Relationship Id="rId12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795487" y="1814930"/>
            <a:ext cx="8307022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XY Cal </a:t>
            </a:r>
            <a:r>
              <a:rPr lang="ko-KR" altLang="en-US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장비 </a:t>
            </a:r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Concept </a:t>
            </a:r>
            <a:r>
              <a:rPr lang="ko-KR" altLang="en-US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논의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3574D4-8190-42DF-9B8C-A510FBABDEBE}"/>
              </a:ext>
            </a:extLst>
          </p:cNvPr>
          <p:cNvCxnSpPr/>
          <p:nvPr/>
        </p:nvCxnSpPr>
        <p:spPr>
          <a:xfrm flipV="1">
            <a:off x="7858125" y="1285913"/>
            <a:ext cx="976313" cy="856342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1602894" y="2880537"/>
                <a:ext cx="7075224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4" y="2880537"/>
                <a:ext cx="7075224" cy="1184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1086408" y="5386742"/>
                <a:ext cx="7863881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의 값이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를 중심으로 점대칭이 됨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400"/>
                  <a:t>점 대칭된 점을 </a:t>
                </a:r>
                <a:r>
                  <a:rPr lang="ko-KR" altLang="en-US" sz="1400" err="1"/>
                  <a:t>정사영된</a:t>
                </a:r>
                <a:r>
                  <a:rPr lang="ko-KR" altLang="en-US" sz="1400"/>
                  <a:t> 좌표로 계산하는 오류가 발생함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initial value</a:t>
                </a:r>
                <a:r>
                  <a:rPr lang="ko-KR" altLang="en-US" sz="1400"/>
                  <a:t>의 차이는 </a:t>
                </a:r>
                <a:r>
                  <a:rPr lang="en-US" altLang="ko-KR" sz="1400"/>
                  <a:t>local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minimum</a:t>
                </a:r>
                <a:r>
                  <a:rPr lang="ko-KR" altLang="en-US" sz="1400"/>
                  <a:t>을 찾는 </a:t>
                </a:r>
                <a:r>
                  <a:rPr lang="en-US" altLang="ko-KR" sz="1400"/>
                  <a:t>optimization</a:t>
                </a:r>
                <a:r>
                  <a:rPr lang="ko-KR" altLang="en-US" sz="1400"/>
                  <a:t>에 큰 영향을 미친다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>
                    <a:solidFill>
                      <a:srgbClr val="FF0000"/>
                    </a:solidFill>
                  </a:rPr>
                  <a:t>intrinsic parameter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와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extrinsic parameter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를 계산할 때의 좌표계 설정이 각각 달라 발생한 문제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08" y="5386742"/>
                <a:ext cx="7863881" cy="954107"/>
              </a:xfrm>
              <a:prstGeom prst="rect">
                <a:avLst/>
              </a:prstGeom>
              <a:blipFill>
                <a:blip r:embed="rId3"/>
                <a:stretch>
                  <a:fillRect t="-1266" b="-56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AA3CCD-EF71-4ED2-836B-8FB2EAA213E2}"/>
              </a:ext>
            </a:extLst>
          </p:cNvPr>
          <p:cNvSpPr txBox="1"/>
          <p:nvPr/>
        </p:nvSpPr>
        <p:spPr>
          <a:xfrm>
            <a:off x="348090" y="332349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Infineon </a:t>
            </a:r>
            <a:r>
              <a:rPr lang="ko-KR" altLang="en-US" sz="1400"/>
              <a:t>방식</a:t>
            </a:r>
            <a:r>
              <a:rPr lang="en-US" altLang="ko-KR" sz="1400"/>
              <a:t>: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FDE863-0705-47F7-9568-D8B487CB40C7}"/>
              </a:ext>
            </a:extLst>
          </p:cNvPr>
          <p:cNvSpPr txBox="1"/>
          <p:nvPr/>
        </p:nvSpPr>
        <p:spPr>
          <a:xfrm>
            <a:off x="310804" y="460771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올바른</a:t>
            </a:r>
            <a:r>
              <a:rPr lang="en-US" altLang="ko-KR" sz="1400"/>
              <a:t> </a:t>
            </a:r>
            <a:r>
              <a:rPr lang="ko-KR" altLang="en-US" sz="1400"/>
              <a:t>방식</a:t>
            </a:r>
            <a:r>
              <a:rPr lang="en-US" altLang="ko-KR" sz="1400"/>
              <a:t>: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/>
              <p:nvPr/>
            </p:nvSpPr>
            <p:spPr>
              <a:xfrm>
                <a:off x="1555472" y="4191433"/>
                <a:ext cx="7392729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72" y="4191433"/>
                <a:ext cx="7392729" cy="1184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9" name="그룹 568">
            <a:extLst>
              <a:ext uri="{FF2B5EF4-FFF2-40B4-BE49-F238E27FC236}">
                <a16:creationId xmlns:a16="http://schemas.microsoft.com/office/drawing/2014/main" id="{B240EE0E-0FA7-456A-B548-EE4B6CEA7477}"/>
              </a:ext>
            </a:extLst>
          </p:cNvPr>
          <p:cNvGrpSpPr/>
          <p:nvPr/>
        </p:nvGrpSpPr>
        <p:grpSpPr>
          <a:xfrm>
            <a:off x="1555472" y="747926"/>
            <a:ext cx="4796387" cy="2211406"/>
            <a:chOff x="4892901" y="2226791"/>
            <a:chExt cx="4796387" cy="2211406"/>
          </a:xfrm>
        </p:grpSpPr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A68777E9-FFCD-4D2D-8AEA-86CD7B383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화살표 연결선 570">
              <a:extLst>
                <a:ext uri="{FF2B5EF4-FFF2-40B4-BE49-F238E27FC236}">
                  <a16:creationId xmlns:a16="http://schemas.microsoft.com/office/drawing/2014/main" id="{EF14944D-FE09-4CBC-9A43-44D56A022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426B9A1C-6E2B-40DA-B427-8DF0E9A9BA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1FB01E86-02C7-4094-A119-44A950A31936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8" name="그룹 587">
                <a:extLst>
                  <a:ext uri="{FF2B5EF4-FFF2-40B4-BE49-F238E27FC236}">
                    <a16:creationId xmlns:a16="http://schemas.microsoft.com/office/drawing/2014/main" id="{DD0DF102-28EE-45A6-B17B-3621790AB687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FB4ED1A3-1066-4D68-98D6-59EC183EA29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>
                  <a:extLst>
                    <a:ext uri="{FF2B5EF4-FFF2-40B4-BE49-F238E27FC236}">
                      <a16:creationId xmlns:a16="http://schemas.microsoft.com/office/drawing/2014/main" id="{960C2F28-FF27-4D84-9516-EEC5C3BC25B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>
                  <a:extLst>
                    <a:ext uri="{FF2B5EF4-FFF2-40B4-BE49-F238E27FC236}">
                      <a16:creationId xmlns:a16="http://schemas.microsoft.com/office/drawing/2014/main" id="{385504F5-2971-42B6-90B0-2EFD97C0F7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>
                  <a:extLst>
                    <a:ext uri="{FF2B5EF4-FFF2-40B4-BE49-F238E27FC236}">
                      <a16:creationId xmlns:a16="http://schemas.microsoft.com/office/drawing/2014/main" id="{71AEAB36-2781-4652-843F-E3680996EFB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9" name="그룹 588">
                <a:extLst>
                  <a:ext uri="{FF2B5EF4-FFF2-40B4-BE49-F238E27FC236}">
                    <a16:creationId xmlns:a16="http://schemas.microsoft.com/office/drawing/2014/main" id="{1476BA56-3B11-4CB6-B0A7-A9F6D1D609A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D6DFE08B-5A45-4D81-8CC3-78DF7BBA984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59A84474-F03E-4209-82E4-64D2DB88B09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9BB31897-FFAB-4A75-99A2-8B2CAA40FB7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992755EF-97C2-42CF-970D-13E6722CB97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0" name="그룹 589">
                <a:extLst>
                  <a:ext uri="{FF2B5EF4-FFF2-40B4-BE49-F238E27FC236}">
                    <a16:creationId xmlns:a16="http://schemas.microsoft.com/office/drawing/2014/main" id="{06A049E5-6747-4F6C-9BAC-3B0CB7A9605B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B505F6AF-D668-4157-BCF3-B120CFC2714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B66558F1-2A89-4C93-B9B0-B789836316F0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B7344097-7CBB-4479-9EFF-3FDEF0F6DB8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AED231B3-04B4-468F-9494-820BCAC0E8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1" name="그룹 590">
                <a:extLst>
                  <a:ext uri="{FF2B5EF4-FFF2-40B4-BE49-F238E27FC236}">
                    <a16:creationId xmlns:a16="http://schemas.microsoft.com/office/drawing/2014/main" id="{15AF41FA-912A-40BB-ADBD-A02BD6D675C1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DB49CF6A-924E-4A89-823B-601D8A0DA85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23DAB8A7-FBC8-475A-8402-1FB74D61C33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ABBF7B31-0564-4319-A6DC-08B4969E642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64984EE1-4B64-4FD6-A4E1-429D699DAB3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2" name="그룹 591">
                <a:extLst>
                  <a:ext uri="{FF2B5EF4-FFF2-40B4-BE49-F238E27FC236}">
                    <a16:creationId xmlns:a16="http://schemas.microsoft.com/office/drawing/2014/main" id="{DC2FB00A-A693-4B1C-9CBF-D9EEBEE30108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A9FFBEAF-275B-4083-80BC-950CFFAD978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F313D467-67C3-43B6-A955-2BD084731C2C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359F57D9-D4D5-47E0-A593-F4EE8C9F40F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759BD894-2853-4719-A9B6-DC7B8569DA0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3" name="그룹 592">
                <a:extLst>
                  <a:ext uri="{FF2B5EF4-FFF2-40B4-BE49-F238E27FC236}">
                    <a16:creationId xmlns:a16="http://schemas.microsoft.com/office/drawing/2014/main" id="{725D46F5-A853-430D-B69E-99BD84FAC24E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4" name="타원 683">
                  <a:extLst>
                    <a:ext uri="{FF2B5EF4-FFF2-40B4-BE49-F238E27FC236}">
                      <a16:creationId xmlns:a16="http://schemas.microsoft.com/office/drawing/2014/main" id="{62E1C1F8-1F49-4A00-AEDD-5543867D3B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2851413D-9AF0-4F11-986F-F7BB9EAB9260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131FAE20-8475-41B6-A25D-0A9B18A2F59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C43F04EB-AEEA-474E-AC1A-F40E4BCD586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4" name="그룹 593">
                <a:extLst>
                  <a:ext uri="{FF2B5EF4-FFF2-40B4-BE49-F238E27FC236}">
                    <a16:creationId xmlns:a16="http://schemas.microsoft.com/office/drawing/2014/main" id="{9BA950E8-8481-4F1A-BB19-8177A2B86E47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0" name="타원 679">
                  <a:extLst>
                    <a:ext uri="{FF2B5EF4-FFF2-40B4-BE49-F238E27FC236}">
                      <a16:creationId xmlns:a16="http://schemas.microsoft.com/office/drawing/2014/main" id="{138A4639-B0A4-456E-91E8-1A6FED6EFBB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>
                  <a:extLst>
                    <a:ext uri="{FF2B5EF4-FFF2-40B4-BE49-F238E27FC236}">
                      <a16:creationId xmlns:a16="http://schemas.microsoft.com/office/drawing/2014/main" id="{2E515D48-08CC-4C94-AA2D-7F5AFCD83AA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>
                  <a:extLst>
                    <a:ext uri="{FF2B5EF4-FFF2-40B4-BE49-F238E27FC236}">
                      <a16:creationId xmlns:a16="http://schemas.microsoft.com/office/drawing/2014/main" id="{96F920C6-406D-4D75-8E56-70CBA7F59C8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>
                  <a:extLst>
                    <a:ext uri="{FF2B5EF4-FFF2-40B4-BE49-F238E27FC236}">
                      <a16:creationId xmlns:a16="http://schemas.microsoft.com/office/drawing/2014/main" id="{91C9A4DB-C782-4CF9-8035-8854775208E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25E2DC3D-26D4-4675-B465-F15A9A5BFCF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76" name="타원 675">
                  <a:extLst>
                    <a:ext uri="{FF2B5EF4-FFF2-40B4-BE49-F238E27FC236}">
                      <a16:creationId xmlns:a16="http://schemas.microsoft.com/office/drawing/2014/main" id="{312EA076-7D52-48B2-99B3-FA863502FC9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타원 676">
                  <a:extLst>
                    <a:ext uri="{FF2B5EF4-FFF2-40B4-BE49-F238E27FC236}">
                      <a16:creationId xmlns:a16="http://schemas.microsoft.com/office/drawing/2014/main" id="{E6157175-B605-40F8-8243-A71DCFE57D9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>
                  <a:extLst>
                    <a:ext uri="{FF2B5EF4-FFF2-40B4-BE49-F238E27FC236}">
                      <a16:creationId xmlns:a16="http://schemas.microsoft.com/office/drawing/2014/main" id="{4BABA21A-20F5-4ACE-8164-29236E2BF8F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>
                  <a:extLst>
                    <a:ext uri="{FF2B5EF4-FFF2-40B4-BE49-F238E27FC236}">
                      <a16:creationId xmlns:a16="http://schemas.microsoft.com/office/drawing/2014/main" id="{5F0DF811-AFDA-43B0-9CB8-DADC6068C6E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C8D7908B-6C0A-42EB-BF18-9DBB64FB19BF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72" name="타원 671">
                  <a:extLst>
                    <a:ext uri="{FF2B5EF4-FFF2-40B4-BE49-F238E27FC236}">
                      <a16:creationId xmlns:a16="http://schemas.microsoft.com/office/drawing/2014/main" id="{29B834C7-B940-41F0-B991-62B02C428A1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타원 672">
                  <a:extLst>
                    <a:ext uri="{FF2B5EF4-FFF2-40B4-BE49-F238E27FC236}">
                      <a16:creationId xmlns:a16="http://schemas.microsoft.com/office/drawing/2014/main" id="{B2929686-3DA9-4FAD-84F2-9D71C33CBE3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>
                  <a:extLst>
                    <a:ext uri="{FF2B5EF4-FFF2-40B4-BE49-F238E27FC236}">
                      <a16:creationId xmlns:a16="http://schemas.microsoft.com/office/drawing/2014/main" id="{CC6CBE7C-36D0-4A0E-8822-AF3CDE675642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>
                  <a:extLst>
                    <a:ext uri="{FF2B5EF4-FFF2-40B4-BE49-F238E27FC236}">
                      <a16:creationId xmlns:a16="http://schemas.microsoft.com/office/drawing/2014/main" id="{D9E44E7F-B417-4334-AA4C-541E1280D86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41518FE3-56C1-45BD-9B40-D686551D1B56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8" name="타원 667">
                  <a:extLst>
                    <a:ext uri="{FF2B5EF4-FFF2-40B4-BE49-F238E27FC236}">
                      <a16:creationId xmlns:a16="http://schemas.microsoft.com/office/drawing/2014/main" id="{584928C9-D4B1-4999-B821-5EDF49CB4369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타원 668">
                  <a:extLst>
                    <a:ext uri="{FF2B5EF4-FFF2-40B4-BE49-F238E27FC236}">
                      <a16:creationId xmlns:a16="http://schemas.microsoft.com/office/drawing/2014/main" id="{A49972C6-8180-43FD-B53A-C090321856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타원 669">
                  <a:extLst>
                    <a:ext uri="{FF2B5EF4-FFF2-40B4-BE49-F238E27FC236}">
                      <a16:creationId xmlns:a16="http://schemas.microsoft.com/office/drawing/2014/main" id="{E3401D13-C2AF-413D-A14E-291F23EC577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타원 670">
                  <a:extLst>
                    <a:ext uri="{FF2B5EF4-FFF2-40B4-BE49-F238E27FC236}">
                      <a16:creationId xmlns:a16="http://schemas.microsoft.com/office/drawing/2014/main" id="{27FB7D50-6418-41A9-9799-C61E70E0B17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40A72867-CD6E-4644-A7D5-3BB1C75FCF43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E344F2B3-28C8-4B64-9633-058414FAB04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BD5CC1A8-06CB-48E4-B16B-B30A4FC1EE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>
                  <a:extLst>
                    <a:ext uri="{FF2B5EF4-FFF2-40B4-BE49-F238E27FC236}">
                      <a16:creationId xmlns:a16="http://schemas.microsoft.com/office/drawing/2014/main" id="{AAFF7C1C-9BE8-48E0-BAEA-926E49158BA2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>
                  <a:extLst>
                    <a:ext uri="{FF2B5EF4-FFF2-40B4-BE49-F238E27FC236}">
                      <a16:creationId xmlns:a16="http://schemas.microsoft.com/office/drawing/2014/main" id="{FCFEDF09-7837-456E-BFF7-8408F8B2D1B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9" name="그룹 598">
                <a:extLst>
                  <a:ext uri="{FF2B5EF4-FFF2-40B4-BE49-F238E27FC236}">
                    <a16:creationId xmlns:a16="http://schemas.microsoft.com/office/drawing/2014/main" id="{B659D2FA-A749-44E2-9366-77954276A61D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0" name="타원 659">
                  <a:extLst>
                    <a:ext uri="{FF2B5EF4-FFF2-40B4-BE49-F238E27FC236}">
                      <a16:creationId xmlns:a16="http://schemas.microsoft.com/office/drawing/2014/main" id="{14E2139D-8A26-4E2E-B610-4B1BAD5B1A3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>
                  <a:extLst>
                    <a:ext uri="{FF2B5EF4-FFF2-40B4-BE49-F238E27FC236}">
                      <a16:creationId xmlns:a16="http://schemas.microsoft.com/office/drawing/2014/main" id="{D373A099-6A7F-4935-B1FA-CA1204A0E4A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65576C7E-8A58-4DD3-B9C7-7A4FACFB554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DE6FA514-0993-47F2-A8ED-74DCA9D45C1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0" name="그룹 599">
                <a:extLst>
                  <a:ext uri="{FF2B5EF4-FFF2-40B4-BE49-F238E27FC236}">
                    <a16:creationId xmlns:a16="http://schemas.microsoft.com/office/drawing/2014/main" id="{17FB3F94-D160-4D8E-B5C6-4B639C28E37E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57624970-725D-4481-94B1-3A79EB7FF14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타원 656">
                  <a:extLst>
                    <a:ext uri="{FF2B5EF4-FFF2-40B4-BE49-F238E27FC236}">
                      <a16:creationId xmlns:a16="http://schemas.microsoft.com/office/drawing/2014/main" id="{E3E62DCC-AE21-4307-B562-7568F3BD1F3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타원 657">
                  <a:extLst>
                    <a:ext uri="{FF2B5EF4-FFF2-40B4-BE49-F238E27FC236}">
                      <a16:creationId xmlns:a16="http://schemas.microsoft.com/office/drawing/2014/main" id="{8E184D98-1A8F-4722-BDDC-37DB1FB2AA6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98471555-39C8-4F6D-A7DB-DA2BAE0E18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1" name="그룹 600">
                <a:extLst>
                  <a:ext uri="{FF2B5EF4-FFF2-40B4-BE49-F238E27FC236}">
                    <a16:creationId xmlns:a16="http://schemas.microsoft.com/office/drawing/2014/main" id="{7186699A-4359-4FE3-93A7-E9A144C80226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52" name="타원 651">
                  <a:extLst>
                    <a:ext uri="{FF2B5EF4-FFF2-40B4-BE49-F238E27FC236}">
                      <a16:creationId xmlns:a16="http://schemas.microsoft.com/office/drawing/2014/main" id="{A1BE64FE-6887-40D9-987F-AB478CDB8BC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타원 652">
                  <a:extLst>
                    <a:ext uri="{FF2B5EF4-FFF2-40B4-BE49-F238E27FC236}">
                      <a16:creationId xmlns:a16="http://schemas.microsoft.com/office/drawing/2014/main" id="{4A4F735F-B4ED-434E-A0D7-208BCF4033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타원 653">
                  <a:extLst>
                    <a:ext uri="{FF2B5EF4-FFF2-40B4-BE49-F238E27FC236}">
                      <a16:creationId xmlns:a16="http://schemas.microsoft.com/office/drawing/2014/main" id="{F8B27737-CC71-44C4-B2C4-0C9EC63245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타원 654">
                  <a:extLst>
                    <a:ext uri="{FF2B5EF4-FFF2-40B4-BE49-F238E27FC236}">
                      <a16:creationId xmlns:a16="http://schemas.microsoft.com/office/drawing/2014/main" id="{6F89D943-AFE0-4B40-9531-573D18FB49C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2" name="그룹 601">
                <a:extLst>
                  <a:ext uri="{FF2B5EF4-FFF2-40B4-BE49-F238E27FC236}">
                    <a16:creationId xmlns:a16="http://schemas.microsoft.com/office/drawing/2014/main" id="{D72A9435-3717-4A96-9E3F-5E00EAC75A8E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48" name="타원 647">
                  <a:extLst>
                    <a:ext uri="{FF2B5EF4-FFF2-40B4-BE49-F238E27FC236}">
                      <a16:creationId xmlns:a16="http://schemas.microsoft.com/office/drawing/2014/main" id="{1673907F-E016-4B12-9E20-4122A3CD62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타원 648">
                  <a:extLst>
                    <a:ext uri="{FF2B5EF4-FFF2-40B4-BE49-F238E27FC236}">
                      <a16:creationId xmlns:a16="http://schemas.microsoft.com/office/drawing/2014/main" id="{405A6859-2CE2-4355-BD6E-8F8E301219F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타원 649">
                  <a:extLst>
                    <a:ext uri="{FF2B5EF4-FFF2-40B4-BE49-F238E27FC236}">
                      <a16:creationId xmlns:a16="http://schemas.microsoft.com/office/drawing/2014/main" id="{97EB43AD-103A-457D-8407-251DE572E14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타원 650">
                  <a:extLst>
                    <a:ext uri="{FF2B5EF4-FFF2-40B4-BE49-F238E27FC236}">
                      <a16:creationId xmlns:a16="http://schemas.microsoft.com/office/drawing/2014/main" id="{5DE1DF1D-1C9E-4546-A9A3-873BD91E83D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3" name="그룹 602">
                <a:extLst>
                  <a:ext uri="{FF2B5EF4-FFF2-40B4-BE49-F238E27FC236}">
                    <a16:creationId xmlns:a16="http://schemas.microsoft.com/office/drawing/2014/main" id="{F6DD5537-9AA3-47E9-83D7-E2C399BA903A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44" name="타원 643">
                  <a:extLst>
                    <a:ext uri="{FF2B5EF4-FFF2-40B4-BE49-F238E27FC236}">
                      <a16:creationId xmlns:a16="http://schemas.microsoft.com/office/drawing/2014/main" id="{B9072F1E-B131-40BE-9B9F-B4D66E44283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8810898E-5692-4571-8879-1B8093CC98C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>
                  <a:extLst>
                    <a:ext uri="{FF2B5EF4-FFF2-40B4-BE49-F238E27FC236}">
                      <a16:creationId xmlns:a16="http://schemas.microsoft.com/office/drawing/2014/main" id="{9A42103E-48B6-4399-8699-CA4E5CB0CC3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>
                  <a:extLst>
                    <a:ext uri="{FF2B5EF4-FFF2-40B4-BE49-F238E27FC236}">
                      <a16:creationId xmlns:a16="http://schemas.microsoft.com/office/drawing/2014/main" id="{E480F069-307D-469B-A3ED-223B60311F9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B985AAA4-DC6F-4C25-8098-DE4E2DBDD2DF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40" name="타원 639">
                  <a:extLst>
                    <a:ext uri="{FF2B5EF4-FFF2-40B4-BE49-F238E27FC236}">
                      <a16:creationId xmlns:a16="http://schemas.microsoft.com/office/drawing/2014/main" id="{0C6AE140-7FA5-4B9B-861A-3E732DF4058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>
                  <a:extLst>
                    <a:ext uri="{FF2B5EF4-FFF2-40B4-BE49-F238E27FC236}">
                      <a16:creationId xmlns:a16="http://schemas.microsoft.com/office/drawing/2014/main" id="{925108CE-9ABE-4201-9B11-EF53538A091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>
                  <a:extLst>
                    <a:ext uri="{FF2B5EF4-FFF2-40B4-BE49-F238E27FC236}">
                      <a16:creationId xmlns:a16="http://schemas.microsoft.com/office/drawing/2014/main" id="{3FC91F4B-6967-4826-BE8F-E842B2F01AA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>
                  <a:extLst>
                    <a:ext uri="{FF2B5EF4-FFF2-40B4-BE49-F238E27FC236}">
                      <a16:creationId xmlns:a16="http://schemas.microsoft.com/office/drawing/2014/main" id="{6EDDAA6E-F46D-47FF-B053-3C559EE4F05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5" name="그룹 604">
                <a:extLst>
                  <a:ext uri="{FF2B5EF4-FFF2-40B4-BE49-F238E27FC236}">
                    <a16:creationId xmlns:a16="http://schemas.microsoft.com/office/drawing/2014/main" id="{E46F9EE0-29EE-49D4-A2BE-B2BB02E04C7E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36" name="타원 635">
                  <a:extLst>
                    <a:ext uri="{FF2B5EF4-FFF2-40B4-BE49-F238E27FC236}">
                      <a16:creationId xmlns:a16="http://schemas.microsoft.com/office/drawing/2014/main" id="{FD277F34-2A94-45CA-BD7D-37D7E8B35B3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타원 636">
                  <a:extLst>
                    <a:ext uri="{FF2B5EF4-FFF2-40B4-BE49-F238E27FC236}">
                      <a16:creationId xmlns:a16="http://schemas.microsoft.com/office/drawing/2014/main" id="{BDAAABBD-DD6C-4A64-84FE-44B1E5B1AF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타원 637">
                  <a:extLst>
                    <a:ext uri="{FF2B5EF4-FFF2-40B4-BE49-F238E27FC236}">
                      <a16:creationId xmlns:a16="http://schemas.microsoft.com/office/drawing/2014/main" id="{8F4847A9-BAED-435B-94B3-E7E5267B998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타원 638">
                  <a:extLst>
                    <a:ext uri="{FF2B5EF4-FFF2-40B4-BE49-F238E27FC236}">
                      <a16:creationId xmlns:a16="http://schemas.microsoft.com/office/drawing/2014/main" id="{7DEF4311-6AF5-424D-8250-E08FDAC9855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6" name="그룹 605">
                <a:extLst>
                  <a:ext uri="{FF2B5EF4-FFF2-40B4-BE49-F238E27FC236}">
                    <a16:creationId xmlns:a16="http://schemas.microsoft.com/office/drawing/2014/main" id="{8309CCC6-7073-486C-999A-45441521169B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199B986E-E822-49F2-8F59-84814C0881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1EBE63B6-AED1-4A8F-AD07-AA248F86381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타원 633">
                  <a:extLst>
                    <a:ext uri="{FF2B5EF4-FFF2-40B4-BE49-F238E27FC236}">
                      <a16:creationId xmlns:a16="http://schemas.microsoft.com/office/drawing/2014/main" id="{60C1A617-E4DF-44D2-8EAC-3FE0747C036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타원 634">
                  <a:extLst>
                    <a:ext uri="{FF2B5EF4-FFF2-40B4-BE49-F238E27FC236}">
                      <a16:creationId xmlns:a16="http://schemas.microsoft.com/office/drawing/2014/main" id="{22D4E8D2-D58C-4DDC-90CF-F677050B6E3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7" name="그룹 606">
                <a:extLst>
                  <a:ext uri="{FF2B5EF4-FFF2-40B4-BE49-F238E27FC236}">
                    <a16:creationId xmlns:a16="http://schemas.microsoft.com/office/drawing/2014/main" id="{9BACAABB-25EE-45EE-8268-3BBF9A7BA525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28" name="타원 627">
                  <a:extLst>
                    <a:ext uri="{FF2B5EF4-FFF2-40B4-BE49-F238E27FC236}">
                      <a16:creationId xmlns:a16="http://schemas.microsoft.com/office/drawing/2014/main" id="{58726EF2-AD65-40D4-BC11-1BBD1984793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타원 628">
                  <a:extLst>
                    <a:ext uri="{FF2B5EF4-FFF2-40B4-BE49-F238E27FC236}">
                      <a16:creationId xmlns:a16="http://schemas.microsoft.com/office/drawing/2014/main" id="{B09A677B-3E32-436C-B198-38C1F5CDBB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C41FA08B-6661-40F4-9DB0-42365E766A41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5A9CABCE-CE5B-4797-AB11-2F6286B5114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8" name="그룹 607">
                <a:extLst>
                  <a:ext uri="{FF2B5EF4-FFF2-40B4-BE49-F238E27FC236}">
                    <a16:creationId xmlns:a16="http://schemas.microsoft.com/office/drawing/2014/main" id="{E0C7AFEB-514B-446D-8AB3-ED78CAF95318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24" name="타원 623">
                  <a:extLst>
                    <a:ext uri="{FF2B5EF4-FFF2-40B4-BE49-F238E27FC236}">
                      <a16:creationId xmlns:a16="http://schemas.microsoft.com/office/drawing/2014/main" id="{89789CE0-C5C3-4CB6-86E2-A01FD506463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BED592CB-6285-497A-84C9-126504EDACB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5E2996BF-C027-4309-AF41-8436729ED20A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947DA72E-FFBF-47F3-9944-7B31173E655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4AC0376F-515F-4933-A01F-18B75B0DF108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A9B3CB0-55A8-40CB-9BDB-7A53D06BAF6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4957E201-3594-46E1-ADF2-2A23789DF0E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>
                  <a:extLst>
                    <a:ext uri="{FF2B5EF4-FFF2-40B4-BE49-F238E27FC236}">
                      <a16:creationId xmlns:a16="http://schemas.microsoft.com/office/drawing/2014/main" id="{E5EE24C5-CDC5-421C-B6BE-82F9EFBA777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>
                  <a:extLst>
                    <a:ext uri="{FF2B5EF4-FFF2-40B4-BE49-F238E27FC236}">
                      <a16:creationId xmlns:a16="http://schemas.microsoft.com/office/drawing/2014/main" id="{8CCC754F-64A8-4166-AD7D-258748E52F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0" name="그룹 609">
                <a:extLst>
                  <a:ext uri="{FF2B5EF4-FFF2-40B4-BE49-F238E27FC236}">
                    <a16:creationId xmlns:a16="http://schemas.microsoft.com/office/drawing/2014/main" id="{060987A2-2E01-4BC5-AA86-F02129053A2B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D11B53A8-15FA-419F-A7CD-3A2EF19C80A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242603AF-5DD0-455D-8DB3-88610990B7B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8CD71A08-556C-48FE-9686-EAFDD49863B1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83420DEB-B991-4ED6-954C-E41640EE4BC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1" name="그룹 610">
                <a:extLst>
                  <a:ext uri="{FF2B5EF4-FFF2-40B4-BE49-F238E27FC236}">
                    <a16:creationId xmlns:a16="http://schemas.microsoft.com/office/drawing/2014/main" id="{83810248-A1A8-4663-B62A-06FB7037DF32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7517236D-19F0-4F3D-9DB6-19174C5795B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1E5A2DC2-B643-4EB8-8B96-6C256B5EBA2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0309894-49EE-417F-971B-2AD27DEB406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453DAAAC-47E6-4761-A5EE-4B2261D3EC2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3" name="십자형 572">
              <a:extLst>
                <a:ext uri="{FF2B5EF4-FFF2-40B4-BE49-F238E27FC236}">
                  <a16:creationId xmlns:a16="http://schemas.microsoft.com/office/drawing/2014/main" id="{3CAEE81B-636B-4E3B-BE22-89057B0DC6B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0D8BD69F-8EFB-4C26-B298-C6FAC296CC34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30BE6194-16E3-433D-8861-EABE87DA716A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229912ED-9D7A-4606-A527-831962FF7FEB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229912ED-9D7A-4606-A527-831962FF7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E5A33890-97F1-4E3E-B980-BA038595AEC5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E5A33890-97F1-4E3E-B980-BA038595A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8" name="원호 577">
              <a:extLst>
                <a:ext uri="{FF2B5EF4-FFF2-40B4-BE49-F238E27FC236}">
                  <a16:creationId xmlns:a16="http://schemas.microsoft.com/office/drawing/2014/main" id="{3E7A2C4B-2D7A-41CD-93E0-225E763D3E1A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원호 578">
              <a:extLst>
                <a:ext uri="{FF2B5EF4-FFF2-40B4-BE49-F238E27FC236}">
                  <a16:creationId xmlns:a16="http://schemas.microsoft.com/office/drawing/2014/main" id="{0BFA0C74-9E3C-45A3-AC02-7339CBE7A287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F1FF7082-CB46-4BF4-B2EB-10D50F866D5F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F1FF7082-CB46-4BF4-B2EB-10D50F866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직선 화살표 연결선 580">
              <a:extLst>
                <a:ext uri="{FF2B5EF4-FFF2-40B4-BE49-F238E27FC236}">
                  <a16:creationId xmlns:a16="http://schemas.microsoft.com/office/drawing/2014/main" id="{EF209B20-DB40-4903-8549-7873259CBC0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화살표 연결선 581">
              <a:extLst>
                <a:ext uri="{FF2B5EF4-FFF2-40B4-BE49-F238E27FC236}">
                  <a16:creationId xmlns:a16="http://schemas.microsoft.com/office/drawing/2014/main" id="{C4F6A201-6FFD-4ED3-90F6-DE372C49A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E1BC818A-A86C-4F44-A715-8D5EAD092165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E1BC818A-A86C-4F44-A715-8D5EAD092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D94C64CE-63B1-47AB-98F1-61EE8EB3F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E6C14F8-6E76-4985-AA08-3585A5D3B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A0EB99BF-D96A-4D56-B250-C9715D2A28EF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A0EB99BF-D96A-4D56-B250-C9715D2A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1D4A04-D49F-419E-A268-1116CA8735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346665" y="2832752"/>
            <a:ext cx="363228" cy="52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C98697-B150-4130-84CD-75BB88324CED}"/>
              </a:ext>
            </a:extLst>
          </p:cNvPr>
          <p:cNvSpPr txBox="1"/>
          <p:nvPr/>
        </p:nvSpPr>
        <p:spPr>
          <a:xfrm>
            <a:off x="310804" y="267886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임의의 상수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4AAD63-B632-4146-B09D-881836A68053}"/>
              </a:ext>
            </a:extLst>
          </p:cNvPr>
          <p:cNvSpPr/>
          <p:nvPr/>
        </p:nvSpPr>
        <p:spPr>
          <a:xfrm>
            <a:off x="1672224" y="3382866"/>
            <a:ext cx="166559" cy="19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F3A9D-0B71-45EC-8E46-5F4F5C5FFCCA}"/>
              </a:ext>
            </a:extLst>
          </p:cNvPr>
          <p:cNvSpPr/>
          <p:nvPr/>
        </p:nvSpPr>
        <p:spPr>
          <a:xfrm>
            <a:off x="7237650" y="870358"/>
            <a:ext cx="2195780" cy="171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6" name="직선 화살표 연결선 835">
            <a:extLst>
              <a:ext uri="{FF2B5EF4-FFF2-40B4-BE49-F238E27FC236}">
                <a16:creationId xmlns:a16="http://schemas.microsoft.com/office/drawing/2014/main" id="{033B04FA-285F-421E-8B42-03706C85A3B6}"/>
              </a:ext>
            </a:extLst>
          </p:cNvPr>
          <p:cNvCxnSpPr>
            <a:cxnSpLocks/>
          </p:cNvCxnSpPr>
          <p:nvPr/>
        </p:nvCxnSpPr>
        <p:spPr>
          <a:xfrm flipV="1">
            <a:off x="6957097" y="1713030"/>
            <a:ext cx="2852650" cy="15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40A499C-E01B-4141-B9AF-C9CF67F3F79E}"/>
              </a:ext>
            </a:extLst>
          </p:cNvPr>
          <p:cNvCxnSpPr>
            <a:cxnSpLocks/>
          </p:cNvCxnSpPr>
          <p:nvPr/>
        </p:nvCxnSpPr>
        <p:spPr>
          <a:xfrm>
            <a:off x="8335540" y="614401"/>
            <a:ext cx="0" cy="220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F425D7-93A5-4519-93C4-A7EB54680FD5}"/>
                  </a:ext>
                </a:extLst>
              </p:cNvPr>
              <p:cNvSpPr/>
              <p:nvPr/>
            </p:nvSpPr>
            <p:spPr>
              <a:xfrm>
                <a:off x="8342891" y="1719732"/>
                <a:ext cx="6653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F425D7-93A5-4519-93C4-A7EB54680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91" y="1719732"/>
                <a:ext cx="665374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84F79233-7400-4CE6-B8C5-B5CDC7BBBA48}"/>
              </a:ext>
            </a:extLst>
          </p:cNvPr>
          <p:cNvSpPr/>
          <p:nvPr/>
        </p:nvSpPr>
        <p:spPr>
          <a:xfrm>
            <a:off x="8313768" y="16976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8" name="타원 837">
            <a:extLst>
              <a:ext uri="{FF2B5EF4-FFF2-40B4-BE49-F238E27FC236}">
                <a16:creationId xmlns:a16="http://schemas.microsoft.com/office/drawing/2014/main" id="{553BDDD0-9315-4209-BFF1-FEB8F69479A2}"/>
              </a:ext>
            </a:extLst>
          </p:cNvPr>
          <p:cNvSpPr/>
          <p:nvPr/>
        </p:nvSpPr>
        <p:spPr>
          <a:xfrm>
            <a:off x="7779867" y="2159903"/>
            <a:ext cx="45719" cy="45719"/>
          </a:xfrm>
          <a:prstGeom prst="ellipse">
            <a:avLst/>
          </a:prstGeom>
          <a:solidFill>
            <a:srgbClr val="000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9" name="직사각형 838">
                <a:extLst>
                  <a:ext uri="{FF2B5EF4-FFF2-40B4-BE49-F238E27FC236}">
                    <a16:creationId xmlns:a16="http://schemas.microsoft.com/office/drawing/2014/main" id="{89A02A46-D3F4-4B36-B110-EB5A6C7CFB7A}"/>
                  </a:ext>
                </a:extLst>
              </p:cNvPr>
              <p:cNvSpPr/>
              <p:nvPr/>
            </p:nvSpPr>
            <p:spPr>
              <a:xfrm>
                <a:off x="7261556" y="2206592"/>
                <a:ext cx="11671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839" name="직사각형 838">
                <a:extLst>
                  <a:ext uri="{FF2B5EF4-FFF2-40B4-BE49-F238E27FC236}">
                    <a16:creationId xmlns:a16="http://schemas.microsoft.com/office/drawing/2014/main" id="{89A02A46-D3F4-4B36-B110-EB5A6C7CF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56" y="2206592"/>
                <a:ext cx="1167179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0" name="직사각형 839">
                <a:extLst>
                  <a:ext uri="{FF2B5EF4-FFF2-40B4-BE49-F238E27FC236}">
                    <a16:creationId xmlns:a16="http://schemas.microsoft.com/office/drawing/2014/main" id="{6CB07A05-79D6-40D3-B239-55EF34C0C375}"/>
                  </a:ext>
                </a:extLst>
              </p:cNvPr>
              <p:cNvSpPr/>
              <p:nvPr/>
            </p:nvSpPr>
            <p:spPr>
              <a:xfrm>
                <a:off x="8266251" y="915995"/>
                <a:ext cx="11671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840" name="직사각형 839">
                <a:extLst>
                  <a:ext uri="{FF2B5EF4-FFF2-40B4-BE49-F238E27FC236}">
                    <a16:creationId xmlns:a16="http://schemas.microsoft.com/office/drawing/2014/main" id="{6CB07A05-79D6-40D3-B239-55EF34C0C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251" y="915995"/>
                <a:ext cx="1167179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1" name="타원 840">
            <a:extLst>
              <a:ext uri="{FF2B5EF4-FFF2-40B4-BE49-F238E27FC236}">
                <a16:creationId xmlns:a16="http://schemas.microsoft.com/office/drawing/2014/main" id="{7AE541F5-2922-46AD-9151-BFCDAEE201E5}"/>
              </a:ext>
            </a:extLst>
          </p:cNvPr>
          <p:cNvSpPr/>
          <p:nvPr/>
        </p:nvSpPr>
        <p:spPr>
          <a:xfrm>
            <a:off x="8861626" y="1218944"/>
            <a:ext cx="45719" cy="45719"/>
          </a:xfrm>
          <a:prstGeom prst="ellipse">
            <a:avLst/>
          </a:prstGeom>
          <a:solidFill>
            <a:srgbClr val="000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23740-6EAF-4447-A75E-124356D306AE}"/>
              </a:ext>
            </a:extLst>
          </p:cNvPr>
          <p:cNvSpPr txBox="1"/>
          <p:nvPr/>
        </p:nvSpPr>
        <p:spPr>
          <a:xfrm>
            <a:off x="7253498" y="9412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점대칭</a:t>
            </a:r>
          </a:p>
        </p:txBody>
      </p:sp>
    </p:spTree>
    <p:extLst>
      <p:ext uri="{BB962C8B-B14F-4D97-AF65-F5344CB8AC3E}">
        <p14:creationId xmlns:p14="http://schemas.microsoft.com/office/powerpoint/2010/main" val="13734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88D8-4581-47E3-998F-9793A5CF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08A5-B9CE-41E6-81C5-0C98D3F80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2585C-F09D-4059-A239-DC5591E9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33512"/>
            <a:ext cx="8858250" cy="39909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34A493-C3FD-440E-9EB4-F18DE2F9E903}"/>
              </a:ext>
            </a:extLst>
          </p:cNvPr>
          <p:cNvCxnSpPr>
            <a:cxnSpLocks/>
          </p:cNvCxnSpPr>
          <p:nvPr/>
        </p:nvCxnSpPr>
        <p:spPr>
          <a:xfrm>
            <a:off x="865610" y="3200400"/>
            <a:ext cx="425984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5A8A8-9A5E-4CFD-92C7-FAB99A0D45A4}"/>
              </a:ext>
            </a:extLst>
          </p:cNvPr>
          <p:cNvCxnSpPr>
            <a:cxnSpLocks/>
          </p:cNvCxnSpPr>
          <p:nvPr/>
        </p:nvCxnSpPr>
        <p:spPr>
          <a:xfrm>
            <a:off x="945820" y="4451684"/>
            <a:ext cx="26476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0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1751499" y="4379994"/>
                <a:ext cx="5388900" cy="89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99" y="4379994"/>
                <a:ext cx="538890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A2CDF31-1817-43CA-8778-24261E249786}"/>
              </a:ext>
            </a:extLst>
          </p:cNvPr>
          <p:cNvCxnSpPr>
            <a:cxnSpLocks/>
          </p:cNvCxnSpPr>
          <p:nvPr/>
        </p:nvCxnSpPr>
        <p:spPr>
          <a:xfrm flipV="1">
            <a:off x="6823890" y="1950696"/>
            <a:ext cx="603926" cy="16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7C380F6E-9F0F-4693-9171-AC23D6E9B1C1}"/>
              </a:ext>
            </a:extLst>
          </p:cNvPr>
          <p:cNvCxnSpPr>
            <a:cxnSpLocks/>
          </p:cNvCxnSpPr>
          <p:nvPr/>
        </p:nvCxnSpPr>
        <p:spPr>
          <a:xfrm flipH="1" flipV="1">
            <a:off x="1479992" y="1361505"/>
            <a:ext cx="908512" cy="18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874288-7972-4D4C-8D27-5C5D6FC3C024}"/>
              </a:ext>
            </a:extLst>
          </p:cNvPr>
          <p:cNvGrpSpPr>
            <a:grpSpLocks noChangeAspect="1"/>
          </p:cNvGrpSpPr>
          <p:nvPr/>
        </p:nvGrpSpPr>
        <p:grpSpPr>
          <a:xfrm>
            <a:off x="2028140" y="800857"/>
            <a:ext cx="2936738" cy="1822425"/>
            <a:chOff x="3304032" y="4267153"/>
            <a:chExt cx="2818777" cy="1749219"/>
          </a:xfrm>
          <a:scene3d>
            <a:camera prst="perspectiveHeroicExtremeRightFacing">
              <a:rot lat="814641" lon="18625626" rev="15886"/>
            </a:camera>
            <a:lightRig rig="threePt" dir="t"/>
          </a:scene3d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E89C607-B22B-4D4C-8992-893F9708BB22}"/>
                </a:ext>
              </a:extLst>
            </p:cNvPr>
            <p:cNvSpPr/>
            <p:nvPr/>
          </p:nvSpPr>
          <p:spPr>
            <a:xfrm>
              <a:off x="3304032" y="4267153"/>
              <a:ext cx="2818777" cy="174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9DB4DA1-050A-4D98-9225-39896F7D4351}"/>
                </a:ext>
              </a:extLst>
            </p:cNvPr>
            <p:cNvGrpSpPr/>
            <p:nvPr/>
          </p:nvGrpSpPr>
          <p:grpSpPr>
            <a:xfrm>
              <a:off x="3509323" y="4403557"/>
              <a:ext cx="326818" cy="300071"/>
              <a:chOff x="3509317" y="4403560"/>
              <a:chExt cx="326818" cy="300071"/>
            </a:xfrm>
          </p:grpSpPr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3A476FAF-6FBB-440E-9E9A-22D6365AF0CE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9D93B408-C6C7-4104-AEDC-560187F8E09A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5E21CA8F-C316-43BD-BF49-581C4940DC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29CFD3FA-BFF3-42B9-88CD-D90C6B9E83C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EF15952F-0398-4B89-9A19-BDDFDB722F57}"/>
                </a:ext>
              </a:extLst>
            </p:cNvPr>
            <p:cNvGrpSpPr/>
            <p:nvPr/>
          </p:nvGrpSpPr>
          <p:grpSpPr>
            <a:xfrm>
              <a:off x="3929596" y="4403557"/>
              <a:ext cx="326818" cy="300071"/>
              <a:chOff x="3509317" y="4403560"/>
              <a:chExt cx="326818" cy="300071"/>
            </a:xfrm>
          </p:grpSpPr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4E19BC5C-835E-4A15-8A8B-8DE08836073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29F65BE7-89FA-446E-A3F9-2EEA6D546AD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65902C02-D988-473E-8C8F-4566F9A0CE7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ADC4C25C-1A40-4282-B22B-B827570360A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9751A9BC-CF1E-407C-AA77-2714D46370A8}"/>
                </a:ext>
              </a:extLst>
            </p:cNvPr>
            <p:cNvGrpSpPr/>
            <p:nvPr/>
          </p:nvGrpSpPr>
          <p:grpSpPr>
            <a:xfrm>
              <a:off x="4330485" y="4403557"/>
              <a:ext cx="326818" cy="300071"/>
              <a:chOff x="3509317" y="4403560"/>
              <a:chExt cx="326818" cy="300071"/>
            </a:xfrm>
          </p:grpSpPr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CD154CC2-05E9-496B-9A8F-E8172F1C49CF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5CACD1FB-B833-4A7A-9005-EE8B05C0880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39A7D541-31F1-4FE9-AD43-1299F34E3F5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2FCC9AC7-D4C1-4A5E-967B-A47E06D98DF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07D53B5-C937-45A2-95B5-311BD0370AFB}"/>
                </a:ext>
              </a:extLst>
            </p:cNvPr>
            <p:cNvGrpSpPr/>
            <p:nvPr/>
          </p:nvGrpSpPr>
          <p:grpSpPr>
            <a:xfrm>
              <a:off x="4750759" y="4403557"/>
              <a:ext cx="326818" cy="300071"/>
              <a:chOff x="3509317" y="4403560"/>
              <a:chExt cx="326818" cy="300071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0C5D5EAA-CF1E-45F0-952B-B7DDE7437E7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BBFFF2A2-6210-4226-AD24-DE31962A723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08FCAA3C-7C68-49FA-940F-2E7F2CF819E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D02EA990-C83D-4AF1-8476-DE92A591071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6926D31C-5B91-437C-B5AA-7BABE1E52BD0}"/>
                </a:ext>
              </a:extLst>
            </p:cNvPr>
            <p:cNvGrpSpPr/>
            <p:nvPr/>
          </p:nvGrpSpPr>
          <p:grpSpPr>
            <a:xfrm>
              <a:off x="3509323" y="4797079"/>
              <a:ext cx="326818" cy="300071"/>
              <a:chOff x="3509317" y="4403560"/>
              <a:chExt cx="326818" cy="300071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27D3D509-BAB4-4991-B201-1B948A5C7BB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3E33D7F2-766A-480B-8F3A-DAF549DA7DB3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CD44F71-807D-461A-94CD-FB0D8BE8B7E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466F52FA-DF62-4096-BA06-FBECC095BA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D84DD8C-9D91-4731-BB65-52F5A24C7A4D}"/>
                </a:ext>
              </a:extLst>
            </p:cNvPr>
            <p:cNvGrpSpPr/>
            <p:nvPr/>
          </p:nvGrpSpPr>
          <p:grpSpPr>
            <a:xfrm>
              <a:off x="3929596" y="4797079"/>
              <a:ext cx="326818" cy="300071"/>
              <a:chOff x="3509317" y="4403560"/>
              <a:chExt cx="326818" cy="300071"/>
            </a:xfrm>
          </p:grpSpPr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AEA2643A-8ED6-4A5D-BDD5-76266A4FEE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92A7AD69-76A4-449E-9998-2B7AECF2DE6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D0857071-09A3-409B-87B9-C1ECAC753B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D8372703-D82C-46B4-B701-310C286EE5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2E5C7B4-17DC-4DDA-B715-74F98EAF5351}"/>
                </a:ext>
              </a:extLst>
            </p:cNvPr>
            <p:cNvGrpSpPr/>
            <p:nvPr/>
          </p:nvGrpSpPr>
          <p:grpSpPr>
            <a:xfrm>
              <a:off x="4330485" y="4797079"/>
              <a:ext cx="326818" cy="300071"/>
              <a:chOff x="3509317" y="4403560"/>
              <a:chExt cx="326818" cy="300071"/>
            </a:xfrm>
          </p:grpSpPr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14D87F44-5D3C-4E42-B06B-771723B19B67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13EA728B-095B-48C7-825C-4C1A07F68A3D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1B824BB-D1BD-485D-AAA2-0B606E2AB7C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F79BEE43-95F4-4CB5-9D8C-80E9616F5B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87DBA3A3-6F74-45DB-9C94-AB2292A1157D}"/>
                </a:ext>
              </a:extLst>
            </p:cNvPr>
            <p:cNvGrpSpPr/>
            <p:nvPr/>
          </p:nvGrpSpPr>
          <p:grpSpPr>
            <a:xfrm>
              <a:off x="4750759" y="4797079"/>
              <a:ext cx="326818" cy="300071"/>
              <a:chOff x="3509317" y="4403560"/>
              <a:chExt cx="326818" cy="300071"/>
            </a:xfrm>
          </p:grpSpPr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8AE8C033-6594-4261-8429-44CF8CD851C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317779CD-3A5D-419B-B55D-DDF00288C09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EC2CF057-C9A0-44BF-BBA2-DFFBF1CED94D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82751A97-4566-45AA-9BA6-A6E8BB3E974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63F6857-587F-4F09-9A00-07D773C22030}"/>
                </a:ext>
              </a:extLst>
            </p:cNvPr>
            <p:cNvGrpSpPr/>
            <p:nvPr/>
          </p:nvGrpSpPr>
          <p:grpSpPr>
            <a:xfrm>
              <a:off x="3509323" y="5181217"/>
              <a:ext cx="326818" cy="300071"/>
              <a:chOff x="3509317" y="4403560"/>
              <a:chExt cx="326818" cy="300071"/>
            </a:xfrm>
          </p:grpSpPr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996DA06B-A0E3-4ED3-A63B-B22C5ECFB46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0A1679F6-260B-4BC5-90D9-DA076173CA7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A3A63F23-CD54-447B-91FD-F04AB3D3EEC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B6CB6C6E-A107-4885-BC8F-B01E8B43B1F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49BC53E-7095-4FF8-8246-90DB19B7DE6C}"/>
                </a:ext>
              </a:extLst>
            </p:cNvPr>
            <p:cNvGrpSpPr/>
            <p:nvPr/>
          </p:nvGrpSpPr>
          <p:grpSpPr>
            <a:xfrm>
              <a:off x="3929596" y="5181217"/>
              <a:ext cx="326818" cy="300071"/>
              <a:chOff x="3509317" y="4403560"/>
              <a:chExt cx="326818" cy="300071"/>
            </a:xfrm>
          </p:grpSpPr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7F87276-C77E-452A-B0C2-210B0133A93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BF37F404-00A6-48DB-976A-E5A4833FA2E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4A45E7AE-381F-47EF-8983-FC6C7AA2F105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4A4A1A17-6430-4777-ADA5-915834A560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6519101-4181-4F6F-9EC0-C0E5E034E9FE}"/>
                </a:ext>
              </a:extLst>
            </p:cNvPr>
            <p:cNvGrpSpPr/>
            <p:nvPr/>
          </p:nvGrpSpPr>
          <p:grpSpPr>
            <a:xfrm>
              <a:off x="4330485" y="5181217"/>
              <a:ext cx="326818" cy="300071"/>
              <a:chOff x="3509317" y="4403560"/>
              <a:chExt cx="326818" cy="300071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C338F014-FA5F-4E32-9B71-45904011CE8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D053F0D-B7D9-4CAB-B1E8-470ADA8C136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9788D256-20BD-47E1-84B2-04CC81DE41B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63FA2983-3708-41D2-81C7-DC0BA701792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4C6CF6-6F59-4611-B9F2-68663C83EC64}"/>
                </a:ext>
              </a:extLst>
            </p:cNvPr>
            <p:cNvGrpSpPr/>
            <p:nvPr/>
          </p:nvGrpSpPr>
          <p:grpSpPr>
            <a:xfrm>
              <a:off x="4750759" y="5181217"/>
              <a:ext cx="326818" cy="300071"/>
              <a:chOff x="3509317" y="4403560"/>
              <a:chExt cx="326818" cy="300071"/>
            </a:xfrm>
          </p:grpSpPr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D85E24BE-2E44-457E-A278-D342F1E3994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C93CB316-B1AD-4E57-8166-40C6BD43730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CCE4BDED-5E93-4921-85F6-5B99CA269B86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E58E44C0-F7AE-4471-99A6-A77222472DC9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42447924-8C53-471C-B85B-FACCC1E8CF9D}"/>
                </a:ext>
              </a:extLst>
            </p:cNvPr>
            <p:cNvGrpSpPr/>
            <p:nvPr/>
          </p:nvGrpSpPr>
          <p:grpSpPr>
            <a:xfrm>
              <a:off x="3509323" y="5557593"/>
              <a:ext cx="326818" cy="300071"/>
              <a:chOff x="3509317" y="4403560"/>
              <a:chExt cx="326818" cy="300071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1885D6B5-6D85-4194-844F-6FD8C771FD4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A4480DA9-80CA-40C4-9B4F-FF9F1DA34F1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AE5B0397-142A-42E1-99E4-58CE086D92D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7E2AC75-F760-4540-BE43-71E25610D7D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E225AB5-7578-4578-98EC-2FE656E262F2}"/>
                </a:ext>
              </a:extLst>
            </p:cNvPr>
            <p:cNvGrpSpPr/>
            <p:nvPr/>
          </p:nvGrpSpPr>
          <p:grpSpPr>
            <a:xfrm>
              <a:off x="3929596" y="5557593"/>
              <a:ext cx="326818" cy="300071"/>
              <a:chOff x="3509317" y="4403560"/>
              <a:chExt cx="326818" cy="300071"/>
            </a:xfrm>
          </p:grpSpPr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18E2F6B-762E-4431-A19C-DDFF3AC5FA5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F82344C4-A952-474D-A24F-69445E1D3FC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0C33F3D9-C93E-4669-B34A-8E9DD77AF5B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CB187CF9-5E88-4184-AF13-8F4BF3B6830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CAC34C3-AFB5-4DA6-A4C4-B63B91D5AF2D}"/>
                </a:ext>
              </a:extLst>
            </p:cNvPr>
            <p:cNvGrpSpPr/>
            <p:nvPr/>
          </p:nvGrpSpPr>
          <p:grpSpPr>
            <a:xfrm>
              <a:off x="4330485" y="5557593"/>
              <a:ext cx="326818" cy="300071"/>
              <a:chOff x="3509317" y="4403560"/>
              <a:chExt cx="326818" cy="300071"/>
            </a:xfrm>
          </p:grpSpPr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CB0CB73-D4DE-4EFD-B673-578A2831A3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36089E61-928E-47B1-855C-AA98787210A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69243C4A-63E9-4322-ABC0-365156B1272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F6836937-7C5F-44F5-B84C-81C7D79B2B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557AE73-2195-4732-9BD0-AC8AAD6BB589}"/>
                </a:ext>
              </a:extLst>
            </p:cNvPr>
            <p:cNvGrpSpPr/>
            <p:nvPr/>
          </p:nvGrpSpPr>
          <p:grpSpPr>
            <a:xfrm>
              <a:off x="4750759" y="5557593"/>
              <a:ext cx="326818" cy="300071"/>
              <a:chOff x="3509317" y="4403560"/>
              <a:chExt cx="326818" cy="300071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721B79F-EB45-4C2F-8A1E-D567C588B800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80863C2-5F95-484C-88F5-ABD0DA208EA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996D61E-8340-44B7-8ACE-58C8D7574FF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F8E5316-DC2D-407D-A9CF-E1F600F1D7E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FC997B3-F421-4A61-B01E-D9F7088E4E35}"/>
                </a:ext>
              </a:extLst>
            </p:cNvPr>
            <p:cNvGrpSpPr/>
            <p:nvPr/>
          </p:nvGrpSpPr>
          <p:grpSpPr>
            <a:xfrm>
              <a:off x="5174249" y="4403557"/>
              <a:ext cx="326818" cy="300071"/>
              <a:chOff x="3509317" y="4403560"/>
              <a:chExt cx="326818" cy="300071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4F6AAF60-1D18-4A89-B178-98C2CDBD962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8F263F3A-1717-4D07-87E3-48ED7E791654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A70BCB99-8794-496E-99F1-F8B7B7DA5CA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53D0F7D-9CEF-4AC0-90F9-63A5AC7AA00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A7A7C503-292A-49A2-8854-7F01FA36766F}"/>
                </a:ext>
              </a:extLst>
            </p:cNvPr>
            <p:cNvGrpSpPr/>
            <p:nvPr/>
          </p:nvGrpSpPr>
          <p:grpSpPr>
            <a:xfrm>
              <a:off x="5174249" y="4797079"/>
              <a:ext cx="326818" cy="300071"/>
              <a:chOff x="3509317" y="4403560"/>
              <a:chExt cx="326818" cy="300071"/>
            </a:xfrm>
          </p:grpSpPr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0D1F7BDF-2ACD-4AB9-9456-BA98A0E3773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9F828345-6083-4879-907D-1935E77FE66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8CA6FD23-AB4B-4344-A628-6CF7D8F87C4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0A84D05-1DB0-4581-A835-6150929BFD2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4A279ADE-6318-4D09-9C51-3B1B0BC051A2}"/>
                </a:ext>
              </a:extLst>
            </p:cNvPr>
            <p:cNvGrpSpPr/>
            <p:nvPr/>
          </p:nvGrpSpPr>
          <p:grpSpPr>
            <a:xfrm>
              <a:off x="5174249" y="5181217"/>
              <a:ext cx="326818" cy="300071"/>
              <a:chOff x="3509317" y="4403560"/>
              <a:chExt cx="326818" cy="300071"/>
            </a:xfrm>
          </p:grpSpPr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CAAC06A5-4522-4268-9162-22E8A00C619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42DCB4E0-8DEF-46B6-BDFC-13658C6AA18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A1BF7A84-831F-48B3-A6E9-6D3820A30D0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0376825C-2E64-4EB7-A2F4-49BDEEC850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1A91F1D-952B-4B17-840F-67A53B3A6E9F}"/>
                </a:ext>
              </a:extLst>
            </p:cNvPr>
            <p:cNvGrpSpPr/>
            <p:nvPr/>
          </p:nvGrpSpPr>
          <p:grpSpPr>
            <a:xfrm>
              <a:off x="5174246" y="5557593"/>
              <a:ext cx="326818" cy="300071"/>
              <a:chOff x="3509317" y="4403560"/>
              <a:chExt cx="326818" cy="300071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6125D9C7-0B2F-4C67-9DDB-D0FE1F99E006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1853C433-38B9-4F9C-A756-3ACC788892F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1C4C2F8A-616D-49AB-BB35-FC49DA447E2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97D41D6E-496E-4E39-88F6-C802D4C4C6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42E95BA7-2D52-43F1-A941-EC329F9AB09A}"/>
                </a:ext>
              </a:extLst>
            </p:cNvPr>
            <p:cNvGrpSpPr/>
            <p:nvPr/>
          </p:nvGrpSpPr>
          <p:grpSpPr>
            <a:xfrm>
              <a:off x="5588389" y="4403557"/>
              <a:ext cx="326818" cy="300071"/>
              <a:chOff x="3509317" y="4403560"/>
              <a:chExt cx="326818" cy="300071"/>
            </a:xfrm>
          </p:grpSpPr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6B82185-E28C-4111-8DA8-18B0933ADD7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8C6DE70A-18DB-4565-89B8-4CEFCC12F1E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CD902AC6-638B-486D-9958-F7D87C8213A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EFF4FF95-91E1-47F1-8077-234EB7452F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73BF6C13-C1A3-4A46-910F-9612043B791B}"/>
                </a:ext>
              </a:extLst>
            </p:cNvPr>
            <p:cNvGrpSpPr/>
            <p:nvPr/>
          </p:nvGrpSpPr>
          <p:grpSpPr>
            <a:xfrm>
              <a:off x="5588398" y="4797081"/>
              <a:ext cx="326818" cy="300071"/>
              <a:chOff x="3509317" y="4403560"/>
              <a:chExt cx="326818" cy="300071"/>
            </a:xfrm>
          </p:grpSpPr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F9552D1F-1D0F-4826-99F8-D770EDEEC07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51EDF7C0-51DD-44A2-87CB-D12B5DBD2E6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1BA226BD-0EC6-4D1C-9579-8EFFC82B853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4082D89E-1B22-4C11-A66A-9D24F9337E5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A0FD74F5-71C5-4A26-A2F4-ED3122D7006E}"/>
                </a:ext>
              </a:extLst>
            </p:cNvPr>
            <p:cNvGrpSpPr/>
            <p:nvPr/>
          </p:nvGrpSpPr>
          <p:grpSpPr>
            <a:xfrm>
              <a:off x="5588391" y="5181221"/>
              <a:ext cx="326818" cy="300071"/>
              <a:chOff x="3509317" y="4403560"/>
              <a:chExt cx="326818" cy="300071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3623E976-DA86-4A58-8895-BDD6AED069A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2341848-9EB2-487E-AC03-5AFD7CD615B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E44E418-1131-40DB-A71E-BC279E220F5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77855E64-6392-420E-A533-36B6BA335F6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140F6ECF-3FEC-4EFE-A11A-B5E3AC7A2735}"/>
                </a:ext>
              </a:extLst>
            </p:cNvPr>
            <p:cNvGrpSpPr/>
            <p:nvPr/>
          </p:nvGrpSpPr>
          <p:grpSpPr>
            <a:xfrm>
              <a:off x="5588383" y="5557597"/>
              <a:ext cx="326818" cy="300071"/>
              <a:chOff x="3509317" y="4403560"/>
              <a:chExt cx="326818" cy="300071"/>
            </a:xfrm>
          </p:grpSpPr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DA2C4979-FDBA-4A84-B7F7-DAC87CF612C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C42BBF2-D5DF-4DB9-A71B-20E941D6701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272B614-9732-4DDD-983F-89E722985C8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D706CA0-9F4E-4182-81FE-79C51368D1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1" name="십자형 180">
            <a:extLst>
              <a:ext uri="{FF2B5EF4-FFF2-40B4-BE49-F238E27FC236}">
                <a16:creationId xmlns:a16="http://schemas.microsoft.com/office/drawing/2014/main" id="{79DE5421-B978-4854-B4CD-801AE039AFE8}"/>
              </a:ext>
            </a:extLst>
          </p:cNvPr>
          <p:cNvSpPr/>
          <p:nvPr/>
        </p:nvSpPr>
        <p:spPr>
          <a:xfrm rot="316632">
            <a:off x="5933091" y="1536786"/>
            <a:ext cx="1081082" cy="1070791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9288979" lon="17026509" rev="523474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62170-CAC3-49CF-B16A-6FD775AA8D5A}"/>
              </a:ext>
            </a:extLst>
          </p:cNvPr>
          <p:cNvCxnSpPr>
            <a:cxnSpLocks/>
          </p:cNvCxnSpPr>
          <p:nvPr/>
        </p:nvCxnSpPr>
        <p:spPr>
          <a:xfrm rot="316632" flipH="1" flipV="1">
            <a:off x="3524849" y="1803311"/>
            <a:ext cx="2318002" cy="14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D9CE197B-4262-4F27-9B7D-E9F1C4D28C49}"/>
              </a:ext>
            </a:extLst>
          </p:cNvPr>
          <p:cNvCxnSpPr>
            <a:cxnSpLocks/>
          </p:cNvCxnSpPr>
          <p:nvPr/>
        </p:nvCxnSpPr>
        <p:spPr>
          <a:xfrm>
            <a:off x="6349352" y="2500040"/>
            <a:ext cx="3082" cy="717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/>
              <p:nvPr/>
            </p:nvSpPr>
            <p:spPr>
              <a:xfrm>
                <a:off x="7233777" y="1504020"/>
                <a:ext cx="495632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77" y="1504020"/>
                <a:ext cx="495632" cy="482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/>
              <p:nvPr/>
            </p:nvSpPr>
            <p:spPr>
              <a:xfrm>
                <a:off x="6099314" y="3208497"/>
                <a:ext cx="500075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14" y="3208497"/>
                <a:ext cx="500075" cy="482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원호 27">
            <a:extLst>
              <a:ext uri="{FF2B5EF4-FFF2-40B4-BE49-F238E27FC236}">
                <a16:creationId xmlns:a16="http://schemas.microsoft.com/office/drawing/2014/main" id="{A4A5F3FB-A2C2-4C2A-BA3D-E0072FCADED0}"/>
              </a:ext>
            </a:extLst>
          </p:cNvPr>
          <p:cNvSpPr/>
          <p:nvPr/>
        </p:nvSpPr>
        <p:spPr>
          <a:xfrm rot="16458695" flipV="1">
            <a:off x="4393833" y="906263"/>
            <a:ext cx="722616" cy="2147359"/>
          </a:xfrm>
          <a:prstGeom prst="arc">
            <a:avLst>
              <a:gd name="adj1" fmla="val 16200000"/>
              <a:gd name="adj2" fmla="val 183726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원호 338">
            <a:extLst>
              <a:ext uri="{FF2B5EF4-FFF2-40B4-BE49-F238E27FC236}">
                <a16:creationId xmlns:a16="http://schemas.microsoft.com/office/drawing/2014/main" id="{E03BB0F2-DD53-401F-9C9D-275B4AD3B024}"/>
              </a:ext>
            </a:extLst>
          </p:cNvPr>
          <p:cNvSpPr/>
          <p:nvPr/>
        </p:nvSpPr>
        <p:spPr>
          <a:xfrm rot="6177704" flipH="1" flipV="1">
            <a:off x="4147156" y="925542"/>
            <a:ext cx="722616" cy="1988496"/>
          </a:xfrm>
          <a:prstGeom prst="arc">
            <a:avLst>
              <a:gd name="adj1" fmla="val 16200000"/>
              <a:gd name="adj2" fmla="val 20829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/>
              <p:nvPr/>
            </p:nvSpPr>
            <p:spPr>
              <a:xfrm rot="316632">
                <a:off x="4648046" y="1401182"/>
                <a:ext cx="498650" cy="4022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632">
                <a:off x="4648046" y="1401182"/>
                <a:ext cx="498650" cy="40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42D193E-3923-40B5-BB3F-F5B8CE9E3137}"/>
              </a:ext>
            </a:extLst>
          </p:cNvPr>
          <p:cNvCxnSpPr>
            <a:cxnSpLocks/>
          </p:cNvCxnSpPr>
          <p:nvPr/>
        </p:nvCxnSpPr>
        <p:spPr>
          <a:xfrm>
            <a:off x="3500484" y="1665589"/>
            <a:ext cx="45274" cy="127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648BA71C-5DE3-4C7E-B0EF-9B328E69FDBC}"/>
              </a:ext>
            </a:extLst>
          </p:cNvPr>
          <p:cNvCxnSpPr>
            <a:cxnSpLocks/>
          </p:cNvCxnSpPr>
          <p:nvPr/>
        </p:nvCxnSpPr>
        <p:spPr>
          <a:xfrm flipV="1">
            <a:off x="3499849" y="1436110"/>
            <a:ext cx="996077" cy="25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/>
              <p:nvPr/>
            </p:nvSpPr>
            <p:spPr>
              <a:xfrm>
                <a:off x="4170252" y="2631451"/>
                <a:ext cx="883062" cy="3693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52" y="2631451"/>
                <a:ext cx="8830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7C6D3D58-5FEA-4624-BA2A-E30789F88FEA}"/>
              </a:ext>
            </a:extLst>
          </p:cNvPr>
          <p:cNvCxnSpPr>
            <a:cxnSpLocks/>
          </p:cNvCxnSpPr>
          <p:nvPr/>
        </p:nvCxnSpPr>
        <p:spPr>
          <a:xfrm flipV="1">
            <a:off x="2193037" y="1680480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23742138-D94A-43EC-98CE-908332453240}"/>
              </a:ext>
            </a:extLst>
          </p:cNvPr>
          <p:cNvCxnSpPr>
            <a:cxnSpLocks/>
          </p:cNvCxnSpPr>
          <p:nvPr/>
        </p:nvCxnSpPr>
        <p:spPr>
          <a:xfrm flipV="1">
            <a:off x="4835857" y="2286437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/>
              <p:nvPr/>
            </p:nvSpPr>
            <p:spPr>
              <a:xfrm>
                <a:off x="1310770" y="1928194"/>
                <a:ext cx="82028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70" y="1928194"/>
                <a:ext cx="8202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/>
              <p:nvPr/>
            </p:nvSpPr>
            <p:spPr>
              <a:xfrm>
                <a:off x="707244" y="3752076"/>
                <a:ext cx="751364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위 식에 따르면</a:t>
                </a:r>
                <a:r>
                  <a:rPr lang="en-US" altLang="ko-KR" sz="1400"/>
                  <a:t>,</a:t>
                </a:r>
                <a:r>
                  <a:rPr lang="ko-KR" altLang="en-US" sz="1400"/>
                  <a:t> 카메라 모듈이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/>
                  <a:t>에 있고 </a:t>
                </a:r>
                <a:r>
                  <a:rPr lang="en-US" altLang="ko-KR" sz="1400"/>
                  <a:t>chart</a:t>
                </a:r>
                <a:r>
                  <a:rPr lang="ko-KR" altLang="en-US" sz="1400"/>
                  <a:t>가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/>
                  <a:t> 에 있다고 할 때 두 식은 같아지지 않나</a:t>
                </a:r>
                <a:r>
                  <a:rPr lang="en-US" altLang="ko-KR" sz="1400"/>
                  <a:t>?</a:t>
                </a:r>
                <a:endParaRPr lang="ko-KR" altLang="en-US" sz="140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4" y="3752076"/>
                <a:ext cx="7513647" cy="307777"/>
              </a:xfrm>
              <a:prstGeom prst="rect">
                <a:avLst/>
              </a:prstGeom>
              <a:blipFill>
                <a:blip r:embed="rId8"/>
                <a:stretch>
                  <a:fillRect t="-1887" b="-84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AA3CCD-EF71-4ED2-836B-8FB2EAA213E2}"/>
              </a:ext>
            </a:extLst>
          </p:cNvPr>
          <p:cNvSpPr txBox="1"/>
          <p:nvPr/>
        </p:nvSpPr>
        <p:spPr>
          <a:xfrm>
            <a:off x="295132" y="465484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Infineon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FDE863-0705-47F7-9568-D8B487CB40C7}"/>
              </a:ext>
            </a:extLst>
          </p:cNvPr>
          <p:cNvSpPr txBox="1"/>
          <p:nvPr/>
        </p:nvSpPr>
        <p:spPr>
          <a:xfrm>
            <a:off x="430303" y="561054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올바른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/>
              <p:nvPr/>
            </p:nvSpPr>
            <p:spPr>
              <a:xfrm>
                <a:off x="1801476" y="5389999"/>
                <a:ext cx="5388900" cy="89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76" y="5389999"/>
                <a:ext cx="5388900" cy="897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55F624-8AC6-437E-AEB0-E09601105A1C}"/>
                  </a:ext>
                </a:extLst>
              </p:cNvPr>
              <p:cNvSpPr txBox="1"/>
              <p:nvPr/>
            </p:nvSpPr>
            <p:spPr>
              <a:xfrm>
                <a:off x="7190376" y="4261833"/>
                <a:ext cx="2401282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이 경우는 카메라가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방향을 바라보고 있을 때의 계산 결과이다</a:t>
                </a:r>
                <a:r>
                  <a:rPr lang="en-US" altLang="ko-KR" sz="1200"/>
                  <a:t>.</a:t>
                </a:r>
              </a:p>
              <a:p>
                <a:endParaRPr lang="en-US" altLang="ko-KR" sz="1200"/>
              </a:p>
              <a:p>
                <a:r>
                  <a:rPr lang="en-US" altLang="ko-KR" sz="1200" err="1"/>
                  <a:t>infineon</a:t>
                </a:r>
                <a:r>
                  <a:rPr lang="ko-KR" altLang="en-US" sz="1200"/>
                  <a:t>은 카메라가 </a:t>
                </a:r>
                <a:r>
                  <a:rPr lang="en-US" altLang="ko-KR" sz="1200"/>
                  <a:t>+z </a:t>
                </a:r>
                <a:r>
                  <a:rPr lang="ko-KR" altLang="en-US" sz="1200"/>
                  <a:t>방향을 가리키고 있다고 가정하고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에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=0.3722</m:t>
                    </m:r>
                  </m:oMath>
                </a14:m>
                <a:r>
                  <a:rPr lang="ko-KR" altLang="en-US" sz="1200"/>
                  <a:t> 를 대입하였으므로 이 경우에는 해당되지 않는다</a:t>
                </a:r>
                <a:r>
                  <a:rPr lang="en-US" altLang="ko-KR" sz="120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55F624-8AC6-437E-AEB0-E0960110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76" y="4261833"/>
                <a:ext cx="2401282" cy="1384995"/>
              </a:xfrm>
              <a:prstGeom prst="rect">
                <a:avLst/>
              </a:prstGeom>
              <a:blipFill>
                <a:blip r:embed="rId10"/>
                <a:stretch>
                  <a:fillRect b="-288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1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1751499" y="4379994"/>
                <a:ext cx="5388900" cy="89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99" y="4379994"/>
                <a:ext cx="538890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7E84AC-533F-405E-BB69-7CB224443DEC}"/>
              </a:ext>
            </a:extLst>
          </p:cNvPr>
          <p:cNvGrpSpPr/>
          <p:nvPr/>
        </p:nvGrpSpPr>
        <p:grpSpPr>
          <a:xfrm>
            <a:off x="1260839" y="800857"/>
            <a:ext cx="6468570" cy="2890367"/>
            <a:chOff x="4740216" y="2226791"/>
            <a:chExt cx="4949072" cy="2211406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9A2CDF31-1817-43CA-8778-24261E24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7C380F6E-9F0F-4693-9171-AC23D6E9B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7874288-7972-4D4C-8D27-5C5D6FC3C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E89C607-B22B-4D4C-8992-893F9708BB22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9DB4DA1-050A-4D98-9225-39896F7D4351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A476FAF-6FBB-440E-9E9A-22D6365AF0C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9D93B408-C6C7-4104-AEDC-560187F8E09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5E21CA8F-C316-43BD-BF49-581C4940DC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29CFD3FA-BFF3-42B9-88CD-D90C6B9E83C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EF15952F-0398-4B89-9A19-BDDFDB722F5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4E19BC5C-835E-4A15-8A8B-8DE08836073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29F65BE7-89FA-446E-A3F9-2EEA6D546AD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5902C02-D988-473E-8C8F-4566F9A0CE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ADC4C25C-1A40-4282-B22B-B827570360A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9751A9BC-CF1E-407C-AA77-2714D46370A8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CD154CC2-05E9-496B-9A8F-E8172F1C49C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5CACD1FB-B833-4A7A-9005-EE8B05C0880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39A7D541-31F1-4FE9-AD43-1299F34E3F5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2FCC9AC7-D4C1-4A5E-967B-A47E06D98DF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107D53B5-C937-45A2-95B5-311BD0370AFB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0C5D5EAA-CF1E-45F0-952B-B7DDE7437E7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BFFF2A2-6210-4226-AD24-DE31962A723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08FCAA3C-7C68-49FA-940F-2E7F2CF819E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D02EA990-C83D-4AF1-8476-DE92A59107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926D31C-5B91-437C-B5AA-7BABE1E52BD0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27D3D509-BAB4-4991-B201-1B948A5C7BB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E33D7F2-766A-480B-8F3A-DAF549DA7DB3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D44F71-807D-461A-94CD-FB0D8BE8B7E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466F52FA-DF62-4096-BA06-FBECC095BA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ED84DD8C-9D91-4731-BB65-52F5A24C7A4D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EA2643A-8ED6-4A5D-BDD5-76266A4FEE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92A7AD69-76A4-449E-9998-2B7AECF2DE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857071-09A3-409B-87B9-C1ECAC753B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8372703-D82C-46B4-B701-310C286EE5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52E5C7B4-17DC-4DDA-B715-74F98EAF5351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14D87F44-5D3C-4E42-B06B-771723B19B6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13EA728B-095B-48C7-825C-4C1A07F68A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C1B824BB-D1BD-485D-AAA2-0B606E2AB7C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F79BEE43-95F4-4CB5-9D8C-80E9616F5B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87DBA3A3-6F74-45DB-9C94-AB2292A1157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8AE8C033-6594-4261-8429-44CF8CD851C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17779CD-3A5D-419B-B55D-DDF00288C09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EC2CF057-C9A0-44BF-BBA2-DFFBF1CED94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82751A97-4566-45AA-9BA6-A6E8BB3E974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63F6857-587F-4F09-9A00-07D773C22030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96DA06B-A0E3-4ED3-A63B-B22C5ECFB46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0A1679F6-260B-4BC5-90D9-DA076173CA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A3A63F23-CD54-447B-91FD-F04AB3D3EEC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B6CB6C6E-A107-4885-BC8F-B01E8B43B1F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149BC53E-7095-4FF8-8246-90DB19B7DE6C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7F87276-C77E-452A-B0C2-210B0133A93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BF37F404-00A6-48DB-976A-E5A4833FA2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4A45E7AE-381F-47EF-8983-FC6C7AA2F105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4A4A1A17-6430-4777-ADA5-915834A5602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519101-4181-4F6F-9EC0-C0E5E034E9FE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338F014-FA5F-4E32-9B71-45904011CE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1D053F0D-B7D9-4CAB-B1E8-470ADA8C136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9788D256-20BD-47E1-84B2-04CC81DE41B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3FA2983-3708-41D2-81C7-DC0BA701792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7C4C6CF6-6F59-4611-B9F2-68663C83EC64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D85E24BE-2E44-457E-A278-D342F1E3994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93CB316-B1AD-4E57-8166-40C6BD43730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CCE4BDED-5E93-4921-85F6-5B99CA269B8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E58E44C0-F7AE-4471-99A6-A77222472DC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42447924-8C53-471C-B85B-FACCC1E8CF9D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1885D6B5-6D85-4194-844F-6FD8C771FD4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A4480DA9-80CA-40C4-9B4F-FF9F1DA34F1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AE5B0397-142A-42E1-99E4-58CE086D92D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97E2AC75-F760-4540-BE43-71E25610D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E225AB5-7578-4578-98EC-2FE656E262F2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018E2F6B-762E-4431-A19C-DDFF3AC5FA5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82344C4-A952-474D-A24F-69445E1D3FC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0C33F3D9-C93E-4669-B34A-8E9DD77AF5B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CB187CF9-5E88-4184-AF13-8F4BF3B683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CAC34C3-AFB5-4DA6-A4C4-B63B91D5AF2D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2CB0CB73-D4DE-4EFD-B673-578A2831A3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36089E61-928E-47B1-855C-AA98787210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69243C4A-63E9-4322-ABC0-365156B1272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F6836937-7C5F-44F5-B84C-81C7D79B2B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B557AE73-2195-4732-9BD0-AC8AAD6BB589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0721B79F-EB45-4C2F-8A1E-D567C588B800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980863C2-5F95-484C-88F5-ABD0DA208EA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996D61E-8340-44B7-8ACE-58C8D7574FF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8F8E5316-DC2D-407D-A9CF-E1F600F1D7E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FC997B3-F421-4A61-B01E-D9F7088E4E35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F6AAF60-1D18-4A89-B178-98C2CDBD96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F263F3A-1717-4D07-87E3-48ED7E79165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70BCB99-8794-496E-99F1-F8B7B7DA5CA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453D0F7D-9CEF-4AC0-90F9-63A5AC7AA00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A7A7C503-292A-49A2-8854-7F01FA36766F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0D1F7BDF-2ACD-4AB9-9456-BA98A0E3773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F828345-6083-4879-907D-1935E77FE66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CA6FD23-AB4B-4344-A628-6CF7D8F87C4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40A84D05-1DB0-4581-A835-6150929BFD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4A279ADE-6318-4D09-9C51-3B1B0BC051A2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CAAC06A5-4522-4268-9162-22E8A00C61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42DCB4E0-8DEF-46B6-BDFC-13658C6AA18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A1BF7A84-831F-48B3-A6E9-6D3820A30D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0376825C-2E64-4EB7-A2F4-49BDEEC850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1A91F1D-952B-4B17-840F-67A53B3A6E9F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6125D9C7-0B2F-4C67-9DDB-D0FE1F99E00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1853C433-38B9-4F9C-A756-3ACC788892F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C4C2F8A-616D-49AB-BB35-FC49DA447E2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97D41D6E-496E-4E39-88F6-C802D4C4C6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42E95BA7-2D52-43F1-A941-EC329F9AB09A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6B82185-E28C-4111-8DA8-18B0933ADD7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C6DE70A-18DB-4565-89B8-4CEFCC12F1E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D902AC6-638B-486D-9958-F7D87C8213A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FF4FF95-91E1-47F1-8077-234EB7452F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73BF6C13-C1A3-4A46-910F-9612043B791B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F9552D1F-1D0F-4826-99F8-D770EDEEC072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51EDF7C0-51DD-44A2-87CB-D12B5DBD2E6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1BA226BD-0EC6-4D1C-9579-8EFFC82B853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4082D89E-1B22-4C11-A66A-9D24F9337E5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0FD74F5-71C5-4A26-A2F4-ED3122D7006E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3623E976-DA86-4A58-8895-BDD6AED069A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22341848-9EB2-487E-AC03-5AFD7CD615B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DE44E418-1131-40DB-A71E-BC279E220F5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7855E64-6392-420E-A533-36B6BA335F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40F6ECF-3FEC-4EFE-A11A-B5E3AC7A2735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DA2C4979-FDBA-4A84-B7F7-DAC87CF612C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C42BBF2-D5DF-4DB9-A71B-20E941D6701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D272B614-9732-4DDD-983F-89E722985C8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D706CA0-9F4E-4182-81FE-79C51368D1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십자형 180">
              <a:extLst>
                <a:ext uri="{FF2B5EF4-FFF2-40B4-BE49-F238E27FC236}">
                  <a16:creationId xmlns:a16="http://schemas.microsoft.com/office/drawing/2014/main" id="{79DE5421-B978-4854-B4CD-801AE039AFE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362170-CAC3-49CF-B16A-6FD775AA8D5A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D9CE197B-4262-4F27-9B7D-E9F1C4D28C49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A4A5F3FB-A2C2-4C2A-BA3D-E0072FCADED0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원호 338">
              <a:extLst>
                <a:ext uri="{FF2B5EF4-FFF2-40B4-BE49-F238E27FC236}">
                  <a16:creationId xmlns:a16="http://schemas.microsoft.com/office/drawing/2014/main" id="{E03BB0F2-DD53-401F-9C9D-275B4AD3B024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C42D193E-3923-40B5-BB3F-F5B8CE9E3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48BA71C-5DE3-4C7E-B0EF-9B328E69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/>
                <p:nvPr/>
              </p:nvSpPr>
              <p:spPr>
                <a:xfrm>
                  <a:off x="4740216" y="3079086"/>
                  <a:ext cx="726096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16" y="3079086"/>
                  <a:ext cx="726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7C6D3D58-5FEA-4624-BA2A-E30789F88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3742138-D94A-43EC-98CE-90833245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67832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6783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9" name="TextBox 458">
            <a:extLst>
              <a:ext uri="{FF2B5EF4-FFF2-40B4-BE49-F238E27FC236}">
                <a16:creationId xmlns:a16="http://schemas.microsoft.com/office/drawing/2014/main" id="{5C68E47B-F451-4061-9F0A-2F7CE37B47CC}"/>
              </a:ext>
            </a:extLst>
          </p:cNvPr>
          <p:cNvSpPr txBox="1"/>
          <p:nvPr/>
        </p:nvSpPr>
        <p:spPr>
          <a:xfrm>
            <a:off x="1773126" y="3615776"/>
            <a:ext cx="75136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Intrinsic parameter</a:t>
            </a:r>
            <a:r>
              <a:rPr lang="ko-KR" altLang="en-US" sz="1400"/>
              <a:t>는 카메라 고유의 특성이므로 좌표계 설정에 영향을 받지 않아야 한다</a:t>
            </a:r>
            <a:r>
              <a:rPr lang="en-US" altLang="ko-KR" sz="1400"/>
              <a:t>. </a:t>
            </a:r>
          </a:p>
          <a:p>
            <a:pPr algn="ctr"/>
            <a:r>
              <a:rPr lang="ko-KR" altLang="en-US" sz="1400"/>
              <a:t>가정에 위배되더라도 큰 변화가 없지 않겠는가</a:t>
            </a:r>
            <a:r>
              <a:rPr lang="en-US" altLang="ko-KR" sz="1400"/>
              <a:t>?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F2A63-E2DD-4B9F-BC0F-0FEBFB4F3E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32885" y="4972753"/>
            <a:ext cx="800892" cy="11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7233777" y="4464921"/>
                <a:ext cx="2572228" cy="10156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000"/>
                  <a:t> </a:t>
                </a:r>
                <a:r>
                  <a:rPr lang="ko-KR" altLang="en-US" sz="1000"/>
                  <a:t>의 부호가 바뀌게 된다</a:t>
                </a:r>
                <a:r>
                  <a:rPr lang="en-US" altLang="ko-KR" sz="10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/>
                  <a:t>즉 원점 대칭된 좌표를 </a:t>
                </a:r>
                <a:r>
                  <a:rPr lang="ko-KR" altLang="en-US" sz="1000" err="1"/>
                  <a:t>정사영된</a:t>
                </a:r>
                <a:r>
                  <a:rPr lang="ko-KR" altLang="en-US" sz="1000"/>
                  <a:t> 좌표라고 계산하게 됨</a:t>
                </a:r>
                <a:r>
                  <a:rPr lang="en-US" altLang="ko-KR" sz="10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/>
                  <a:t>부호의 오류로 인한 </a:t>
                </a:r>
                <a:r>
                  <a:rPr lang="en-US" altLang="ko-KR" sz="1000"/>
                  <a:t>initial value</a:t>
                </a:r>
                <a:r>
                  <a:rPr lang="ko-KR" altLang="en-US" sz="1000"/>
                  <a:t>의 차이는 </a:t>
                </a:r>
                <a:r>
                  <a:rPr lang="en-US" altLang="ko-KR" sz="1000"/>
                  <a:t>local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minimum</a:t>
                </a:r>
                <a:r>
                  <a:rPr lang="ko-KR" altLang="en-US" sz="1000"/>
                  <a:t>을 찾는 </a:t>
                </a:r>
                <a:r>
                  <a:rPr lang="en-US" altLang="ko-KR" sz="1000"/>
                  <a:t>optimization</a:t>
                </a:r>
                <a:r>
                  <a:rPr lang="ko-KR" altLang="en-US" sz="1000"/>
                  <a:t>에 큰 영향을 미친다</a:t>
                </a:r>
                <a:r>
                  <a:rPr lang="en-US" altLang="ko-KR" sz="1000"/>
                  <a:t>.</a:t>
                </a:r>
                <a:endParaRPr lang="ko-KR" altLang="en-US" sz="10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77" y="4464921"/>
                <a:ext cx="2572228" cy="1015663"/>
              </a:xfrm>
              <a:prstGeom prst="rect">
                <a:avLst/>
              </a:prstGeom>
              <a:blipFill>
                <a:blip r:embed="rId8"/>
                <a:stretch>
                  <a:fillRect b="-23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AA3CCD-EF71-4ED2-836B-8FB2EAA213E2}"/>
              </a:ext>
            </a:extLst>
          </p:cNvPr>
          <p:cNvSpPr txBox="1"/>
          <p:nvPr/>
        </p:nvSpPr>
        <p:spPr>
          <a:xfrm>
            <a:off x="295132" y="465484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Infineon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FDE863-0705-47F7-9568-D8B487CB40C7}"/>
              </a:ext>
            </a:extLst>
          </p:cNvPr>
          <p:cNvSpPr txBox="1"/>
          <p:nvPr/>
        </p:nvSpPr>
        <p:spPr>
          <a:xfrm>
            <a:off x="430303" y="561054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올바른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/>
              <p:nvPr/>
            </p:nvSpPr>
            <p:spPr>
              <a:xfrm>
                <a:off x="1801476" y="5389999"/>
                <a:ext cx="5388900" cy="89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76" y="5389999"/>
                <a:ext cx="5388900" cy="897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F48EEB44-033E-449A-B4EE-564F7CF57EE5}"/>
              </a:ext>
            </a:extLst>
          </p:cNvPr>
          <p:cNvSpPr txBox="1"/>
          <p:nvPr/>
        </p:nvSpPr>
        <p:spPr>
          <a:xfrm>
            <a:off x="150268" y="36715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질문 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0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C72E79-E2D5-4A27-87A6-C82CE12DA4E8}"/>
              </a:ext>
            </a:extLst>
          </p:cNvPr>
          <p:cNvGrpSpPr/>
          <p:nvPr/>
        </p:nvGrpSpPr>
        <p:grpSpPr>
          <a:xfrm>
            <a:off x="6251099" y="1233402"/>
            <a:ext cx="2988887" cy="884711"/>
            <a:chOff x="426344" y="745053"/>
            <a:chExt cx="2988887" cy="884711"/>
          </a:xfrm>
        </p:grpSpPr>
        <p:sp>
          <p:nvSpPr>
            <p:cNvPr id="2" name="화살표: 위쪽/아래쪽 1">
              <a:extLst>
                <a:ext uri="{FF2B5EF4-FFF2-40B4-BE49-F238E27FC236}">
                  <a16:creationId xmlns:a16="http://schemas.microsoft.com/office/drawing/2014/main" id="{A6759B07-D8BA-407A-BFCD-2CFBB2188838}"/>
                </a:ext>
              </a:extLst>
            </p:cNvPr>
            <p:cNvSpPr/>
            <p:nvPr/>
          </p:nvSpPr>
          <p:spPr>
            <a:xfrm>
              <a:off x="3336218" y="1259014"/>
              <a:ext cx="79013" cy="370750"/>
            </a:xfrm>
            <a:prstGeom prst="upDownArrow">
              <a:avLst>
                <a:gd name="adj1" fmla="val 50000"/>
                <a:gd name="adj2" fmla="val 14622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5E91C94-77E3-48D7-A750-C6884F975D0B}"/>
                    </a:ext>
                  </a:extLst>
                </p:cNvPr>
                <p:cNvSpPr txBox="1"/>
                <p:nvPr/>
              </p:nvSpPr>
              <p:spPr>
                <a:xfrm>
                  <a:off x="426344" y="745053"/>
                  <a:ext cx="29116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</m:oMath>
                  </a14:m>
                  <a:r>
                    <a:rPr lang="en-US" altLang="ko-KR" sz="1200"/>
                    <a:t>: </a:t>
                  </a:r>
                  <a:br>
                    <a:rPr lang="en-US" altLang="ko-KR" sz="120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𝐿𝐸𝐷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𝐶h𝑎𝑟𝑡</m:t>
                      </m:r>
                    </m:oMath>
                  </a14:m>
                  <a:r>
                    <a:rPr lang="en-US" altLang="ko-KR" sz="1200"/>
                    <a:t>:</a:t>
                  </a:r>
                  <a:br>
                    <a:rPr lang="en-US" altLang="ko-KR" sz="120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𝑚𝑜𝑡𝑜𝑟</m:t>
                      </m:r>
                    </m:oMath>
                  </a14:m>
                  <a:r>
                    <a:rPr lang="en-US" altLang="ko-KR" sz="1200"/>
                    <a:t>:      (rotation motion)</a:t>
                  </a:r>
                  <a:br>
                    <a:rPr lang="en-US" altLang="ko-KR" sz="1200"/>
                  </a:b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a14:m>
                  <a:r>
                    <a:rPr lang="en-US" altLang="ko-KR" sz="1200"/>
                    <a:t>:             (translation motion)</a:t>
                  </a:r>
                  <a:endParaRPr lang="ko-KR" altLang="en-US" sz="120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5E91C94-77E3-48D7-A750-C6884F975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44" y="745053"/>
                  <a:ext cx="2911631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43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2869D9F-49F4-4C24-866C-BEB392BE5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84" y="890642"/>
              <a:ext cx="355323" cy="219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9BC3999-AA26-43D1-8ABB-6EE5F2C1D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6464" y="1080616"/>
              <a:ext cx="355323" cy="2195"/>
            </a:xfrm>
            <a:prstGeom prst="line">
              <a:avLst/>
            </a:prstGeom>
            <a:ln w="12700">
              <a:solidFill>
                <a:srgbClr val="0000F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8D7CB2B-2D24-4920-B659-3162A6E1EA4C}"/>
                </a:ext>
              </a:extLst>
            </p:cNvPr>
            <p:cNvGrpSpPr/>
            <p:nvPr/>
          </p:nvGrpSpPr>
          <p:grpSpPr>
            <a:xfrm>
              <a:off x="1598218" y="1186806"/>
              <a:ext cx="151372" cy="151372"/>
              <a:chOff x="6228070" y="3881455"/>
              <a:chExt cx="216000" cy="216000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E84D97FA-C8D4-4168-A03F-F69D26B0D996}"/>
                  </a:ext>
                </a:extLst>
              </p:cNvPr>
              <p:cNvSpPr/>
              <p:nvPr/>
            </p:nvSpPr>
            <p:spPr>
              <a:xfrm>
                <a:off x="6228070" y="3881455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71B33E4F-ED2A-4AB2-92C5-BA701C534157}"/>
                  </a:ext>
                </a:extLst>
              </p:cNvPr>
              <p:cNvSpPr/>
              <p:nvPr/>
            </p:nvSpPr>
            <p:spPr>
              <a:xfrm>
                <a:off x="6281938" y="3934788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0A397E0-B350-401E-BF4C-C4CC274D52CC}"/>
                </a:ext>
              </a:extLst>
            </p:cNvPr>
            <p:cNvSpPr/>
            <p:nvPr/>
          </p:nvSpPr>
          <p:spPr>
            <a:xfrm>
              <a:off x="1482271" y="1359880"/>
              <a:ext cx="408206" cy="184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원형 2">
              <a:extLst>
                <a:ext uri="{FF2B5EF4-FFF2-40B4-BE49-F238E27FC236}">
                  <a16:creationId xmlns:a16="http://schemas.microsoft.com/office/drawing/2014/main" id="{E75D3053-3D3C-49A6-BDB1-5624CB5D689C}"/>
                </a:ext>
              </a:extLst>
            </p:cNvPr>
            <p:cNvSpPr/>
            <p:nvPr/>
          </p:nvSpPr>
          <p:spPr>
            <a:xfrm>
              <a:off x="2958562" y="1080616"/>
              <a:ext cx="296105" cy="270700"/>
            </a:xfrm>
            <a:prstGeom prst="circularArrow">
              <a:avLst>
                <a:gd name="adj1" fmla="val 5681"/>
                <a:gd name="adj2" fmla="val 1021850"/>
                <a:gd name="adj3" fmla="val 20733182"/>
                <a:gd name="adj4" fmla="val 3587375"/>
                <a:gd name="adj5" fmla="val 115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5755179" cy="14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One-chart moving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Arial Narrow" panose="020B0606020202030204" pitchFamily="34" charset="0"/>
              </a:rPr>
              <a:t>Jasper </a:t>
            </a:r>
            <a:r>
              <a:rPr lang="ko-KR" altLang="en-US" sz="1200">
                <a:latin typeface="Arial Narrow" panose="020B0606020202030204" pitchFamily="34" charset="0"/>
              </a:rPr>
              <a:t>방식의 </a:t>
            </a:r>
            <a:r>
              <a:rPr lang="en-US" altLang="ko-KR" sz="1200">
                <a:latin typeface="Arial Narrow" panose="020B0606020202030204" pitchFamily="34" charset="0"/>
              </a:rPr>
              <a:t>chart </a:t>
            </a:r>
            <a:r>
              <a:rPr lang="ko-KR" altLang="en-US" sz="1200">
                <a:latin typeface="Arial Narrow" panose="020B0606020202030204" pitchFamily="34" charset="0"/>
              </a:rPr>
              <a:t>병진운동 </a:t>
            </a:r>
            <a:r>
              <a:rPr lang="en-US" altLang="ko-KR" sz="1200">
                <a:latin typeface="Arial Narrow" panose="020B0606020202030204" pitchFamily="34" charset="0"/>
              </a:rPr>
              <a:t>concept + </a:t>
            </a:r>
            <a:r>
              <a:rPr lang="ko-KR" altLang="en-US" sz="1200">
                <a:latin typeface="Arial Narrow" panose="020B0606020202030204" pitchFamily="34" charset="0"/>
              </a:rPr>
              <a:t>회전이 가능한</a:t>
            </a:r>
            <a:r>
              <a:rPr lang="en-US" altLang="ko-KR" sz="1200">
                <a:latin typeface="Arial Narrow" panose="020B0606020202030204" pitchFamily="34" charset="0"/>
              </a:rPr>
              <a:t> LED chart </a:t>
            </a:r>
            <a:r>
              <a:rPr lang="ko-KR" altLang="en-US" sz="1200">
                <a:latin typeface="Arial Narrow" panose="020B0606020202030204" pitchFamily="34" charset="0"/>
              </a:rPr>
              <a:t>방식 접목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Arial Narrow" panose="020B0606020202030204" pitchFamily="34" charset="0"/>
              </a:rPr>
              <a:t>Lens distortion calibration</a:t>
            </a:r>
            <a:r>
              <a:rPr lang="ko-KR" altLang="en-US" sz="1200">
                <a:latin typeface="Arial Narrow" panose="020B0606020202030204" pitchFamily="34" charset="0"/>
              </a:rPr>
              <a:t> </a:t>
            </a:r>
            <a:r>
              <a:rPr lang="en-US" altLang="ko-KR" sz="1200">
                <a:latin typeface="Arial Narrow" panose="020B0606020202030204" pitchFamily="34" charset="0"/>
              </a:rPr>
              <a:t>method</a:t>
            </a:r>
            <a:r>
              <a:rPr lang="ko-KR" altLang="en-US" sz="1200">
                <a:latin typeface="Arial Narrow" panose="020B0606020202030204" pitchFamily="34" charset="0"/>
              </a:rPr>
              <a:t>에서 요구하는 조건들을 모두 만족  </a:t>
            </a:r>
            <a:r>
              <a:rPr lang="en-US" altLang="ko-KR" sz="1200">
                <a:latin typeface="Arial Narrow" panose="020B0606020202030204" pitchFamily="34" charset="0"/>
              </a:rPr>
              <a:t>→ </a:t>
            </a:r>
            <a:r>
              <a:rPr lang="ko-KR" altLang="en-US" sz="1200">
                <a:latin typeface="Arial Narrow" panose="020B0606020202030204" pitchFamily="34" charset="0"/>
              </a:rPr>
              <a:t>정확도 우수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>
                <a:latin typeface="Arial Narrow" panose="020B0606020202030204" pitchFamily="34" charset="0"/>
              </a:rPr>
              <a:t>다양한 모듈의 </a:t>
            </a:r>
            <a:r>
              <a:rPr lang="en-US" altLang="ko-KR" sz="1200">
                <a:latin typeface="Arial Narrow" panose="020B0606020202030204" pitchFamily="34" charset="0"/>
              </a:rPr>
              <a:t>lens cal. </a:t>
            </a:r>
            <a:r>
              <a:rPr lang="ko-KR" altLang="en-US" sz="1200">
                <a:latin typeface="Arial Narrow" panose="020B0606020202030204" pitchFamily="34" charset="0"/>
              </a:rPr>
              <a:t>장비로 활용 가능 </a:t>
            </a:r>
            <a:r>
              <a:rPr lang="en-US" altLang="ko-KR" sz="1200">
                <a:latin typeface="Arial Narrow" panose="020B0606020202030204" pitchFamily="34" charset="0"/>
              </a:rPr>
              <a:t>→ </a:t>
            </a:r>
            <a:r>
              <a:rPr lang="ko-KR" altLang="en-US" sz="1200">
                <a:latin typeface="Arial Narrow" panose="020B0606020202030204" pitchFamily="34" charset="0"/>
              </a:rPr>
              <a:t>범용성 우수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>
                <a:latin typeface="Arial Narrow" panose="020B0606020202030204" pitchFamily="34" charset="0"/>
              </a:rPr>
              <a:t>차트 회전이 없는 </a:t>
            </a:r>
            <a:r>
              <a:rPr lang="en-US" altLang="ko-KR" sz="1200">
                <a:latin typeface="Arial Narrow" panose="020B0606020202030204" pitchFamily="34" charset="0"/>
              </a:rPr>
              <a:t>Plane </a:t>
            </a:r>
            <a:r>
              <a:rPr lang="ko-KR" altLang="en-US" sz="1200">
                <a:latin typeface="Arial Narrow" panose="020B0606020202030204" pitchFamily="34" charset="0"/>
              </a:rPr>
              <a:t>상태에서 </a:t>
            </a:r>
            <a:r>
              <a:rPr lang="en-US" altLang="ko-KR" sz="1200">
                <a:latin typeface="Arial Narrow" panose="020B0606020202030204" pitchFamily="34" charset="0"/>
              </a:rPr>
              <a:t>1</a:t>
            </a:r>
            <a:r>
              <a:rPr lang="ko-KR" altLang="en-US" sz="1200">
                <a:latin typeface="Arial Narrow" panose="020B0606020202030204" pitchFamily="34" charset="0"/>
              </a:rPr>
              <a:t>회 촬영</a:t>
            </a:r>
            <a:r>
              <a:rPr lang="en-US" altLang="ko-KR" sz="1200">
                <a:latin typeface="Arial Narrow" panose="020B0606020202030204" pitchFamily="34" charset="0"/>
              </a:rPr>
              <a:t>, </a:t>
            </a:r>
            <a:r>
              <a:rPr lang="ko-KR" altLang="en-US" sz="1200">
                <a:latin typeface="Arial Narrow" panose="020B0606020202030204" pitchFamily="34" charset="0"/>
              </a:rPr>
              <a:t>회전 및 병진 운동 후 </a:t>
            </a:r>
            <a:r>
              <a:rPr lang="en-US" altLang="ko-KR" sz="1200">
                <a:latin typeface="Arial Narrow" panose="020B0606020202030204" pitchFamily="34" charset="0"/>
              </a:rPr>
              <a:t>2</a:t>
            </a:r>
            <a:r>
              <a:rPr lang="ko-KR" altLang="en-US" sz="1200">
                <a:latin typeface="Arial Narrow" panose="020B0606020202030204" pitchFamily="34" charset="0"/>
              </a:rPr>
              <a:t>회 촬영</a:t>
            </a:r>
            <a:endParaRPr lang="en-US" altLang="ko-KR" sz="1200">
              <a:latin typeface="Arial Narrow" panose="020B060602020203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21433E-9DE3-412D-8782-7BA51AFB394C}"/>
              </a:ext>
            </a:extLst>
          </p:cNvPr>
          <p:cNvGrpSpPr/>
          <p:nvPr/>
        </p:nvGrpSpPr>
        <p:grpSpPr>
          <a:xfrm>
            <a:off x="4213280" y="4644824"/>
            <a:ext cx="5543550" cy="1814340"/>
            <a:chOff x="4213280" y="4644824"/>
            <a:chExt cx="5543550" cy="1814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C53773-1D7A-46F0-A443-544840B6F419}"/>
                    </a:ext>
                  </a:extLst>
                </p:cNvPr>
                <p:cNvSpPr txBox="1"/>
                <p:nvPr/>
              </p:nvSpPr>
              <p:spPr>
                <a:xfrm>
                  <a:off x="4380091" y="5474559"/>
                  <a:ext cx="2355264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9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⁡(60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ko-KR" altLang="en-US" sz="9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9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ko-KR" sz="90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9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⁡(60</m:t>
                            </m:r>
                            <m:r>
                              <a:rPr lang="en-US" altLang="ko-KR" sz="900" i="1">
                                <a:latin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C53773-1D7A-46F0-A443-544840B6F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1" y="5474559"/>
                  <a:ext cx="2355264" cy="9477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D1F513C-4AF3-4D41-B039-68F417B888C2}"/>
                </a:ext>
              </a:extLst>
            </p:cNvPr>
            <p:cNvGrpSpPr/>
            <p:nvPr/>
          </p:nvGrpSpPr>
          <p:grpSpPr>
            <a:xfrm>
              <a:off x="5920352" y="4644824"/>
              <a:ext cx="3836478" cy="1814340"/>
              <a:chOff x="5731622" y="4641627"/>
              <a:chExt cx="3836478" cy="181434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0B32CD5-578C-4424-9DF7-978C87BD6E23}"/>
                  </a:ext>
                </a:extLst>
              </p:cNvPr>
              <p:cNvGrpSpPr/>
              <p:nvPr/>
            </p:nvGrpSpPr>
            <p:grpSpPr>
              <a:xfrm>
                <a:off x="7376785" y="4771600"/>
                <a:ext cx="961247" cy="1387538"/>
                <a:chOff x="6971282" y="2131751"/>
                <a:chExt cx="1155779" cy="165140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2DDDB47-1D2C-432A-8104-1D1EC96B2B92}"/>
                    </a:ext>
                  </a:extLst>
                </p:cNvPr>
                <p:cNvSpPr/>
                <p:nvPr/>
              </p:nvSpPr>
              <p:spPr>
                <a:xfrm>
                  <a:off x="6971282" y="2131751"/>
                  <a:ext cx="781373" cy="154795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AABC4E6F-CFF1-4510-BFAC-A58C87192D06}"/>
                    </a:ext>
                  </a:extLst>
                </p:cNvPr>
                <p:cNvSpPr/>
                <p:nvPr/>
              </p:nvSpPr>
              <p:spPr>
                <a:xfrm>
                  <a:off x="7293445" y="2135719"/>
                  <a:ext cx="833616" cy="16474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BDFE711-C772-420E-8485-EEFD2BCB3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6948" y="4641627"/>
                <a:ext cx="1811152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04CA8035-F792-4D21-95DF-3FA03D858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1622" y="4641627"/>
                <a:ext cx="1808497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0F2C72F-635F-4DDA-A7EF-AFF20AFBC203}"/>
                  </a:ext>
                </a:extLst>
              </p:cNvPr>
              <p:cNvGrpSpPr/>
              <p:nvPr/>
            </p:nvGrpSpPr>
            <p:grpSpPr>
              <a:xfrm>
                <a:off x="7102298" y="5843157"/>
                <a:ext cx="978022" cy="612810"/>
                <a:chOff x="7336568" y="3836825"/>
                <a:chExt cx="978022" cy="612810"/>
              </a:xfrm>
            </p:grpSpPr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438FA73-8A92-49A9-867C-AC9B585274E9}"/>
                    </a:ext>
                  </a:extLst>
                </p:cNvPr>
                <p:cNvSpPr/>
                <p:nvPr/>
              </p:nvSpPr>
              <p:spPr>
                <a:xfrm rot="10800000">
                  <a:off x="7464064" y="4061806"/>
                  <a:ext cx="850526" cy="158263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2D105DD1-CEBB-4A3C-B8C6-38907E1E2AC7}"/>
                    </a:ext>
                  </a:extLst>
                </p:cNvPr>
                <p:cNvSpPr/>
                <p:nvPr/>
              </p:nvSpPr>
              <p:spPr>
                <a:xfrm rot="16200000">
                  <a:off x="7580946" y="4068423"/>
                  <a:ext cx="612810" cy="149614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9818C081-3C4C-4226-BE70-F626EEF5D792}"/>
                    </a:ext>
                  </a:extLst>
                </p:cNvPr>
                <p:cNvSpPr/>
                <p:nvPr/>
              </p:nvSpPr>
              <p:spPr>
                <a:xfrm>
                  <a:off x="7732200" y="3976802"/>
                  <a:ext cx="306642" cy="30664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E47EC01-33C1-428B-9EE4-2BC4B09651BC}"/>
                    </a:ext>
                  </a:extLst>
                </p:cNvPr>
                <p:cNvSpPr txBox="1"/>
                <p:nvPr/>
              </p:nvSpPr>
              <p:spPr>
                <a:xfrm>
                  <a:off x="7336568" y="4163626"/>
                  <a:ext cx="54373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/>
                    <a:t>module</a:t>
                  </a:r>
                </a:p>
              </p:txBody>
            </p: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E5A1888D-3855-45D5-AF04-E04939CF2B4A}"/>
                    </a:ext>
                  </a:extLst>
                </p:cNvPr>
                <p:cNvGrpSpPr/>
                <p:nvPr/>
              </p:nvGrpSpPr>
              <p:grpSpPr>
                <a:xfrm>
                  <a:off x="7813210" y="4046872"/>
                  <a:ext cx="149614" cy="149614"/>
                  <a:chOff x="6231674" y="5572898"/>
                  <a:chExt cx="216000" cy="216000"/>
                </a:xfrm>
              </p:grpSpPr>
              <p:sp>
                <p:nvSpPr>
                  <p:cNvPr id="257" name="타원 256">
                    <a:extLst>
                      <a:ext uri="{FF2B5EF4-FFF2-40B4-BE49-F238E27FC236}">
                        <a16:creationId xmlns:a16="http://schemas.microsoft.com/office/drawing/2014/main" id="{7D72A3A4-424D-455B-98E2-FD56CEA78029}"/>
                      </a:ext>
                    </a:extLst>
                  </p:cNvPr>
                  <p:cNvSpPr/>
                  <p:nvPr/>
                </p:nvSpPr>
                <p:spPr>
                  <a:xfrm>
                    <a:off x="6231674" y="5572898"/>
                    <a:ext cx="216000" cy="216000"/>
                  </a:xfrm>
                  <a:prstGeom prst="ellips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D791E7D0-BC16-490F-8878-5D9DDDC8018E}"/>
                      </a:ext>
                    </a:extLst>
                  </p:cNvPr>
                  <p:cNvSpPr/>
                  <p:nvPr/>
                </p:nvSpPr>
                <p:spPr>
                  <a:xfrm>
                    <a:off x="6285541" y="5626232"/>
                    <a:ext cx="108000" cy="108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471E34C-57EF-4742-BB30-3246E38A7E12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>
                <a:off x="6202112" y="4774606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2B2229B-F880-4855-87CE-56C47EE37E6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958" y="5075490"/>
                    <a:ext cx="960654" cy="3839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2B2229B-F880-4855-87CE-56C47EE37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958" y="5075490"/>
                    <a:ext cx="960654" cy="3839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BE9C225-9A6E-4C6D-805F-809C0859D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8442" y="4817037"/>
                <a:ext cx="91" cy="12538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C3B3AD-1762-4FA7-9128-D8B0E5EC38EB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>
                <a:off x="6207523" y="4775429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49BDAF24-E931-465F-8E9B-0539CEB8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830" y="4761401"/>
                <a:ext cx="3512414" cy="36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4495DF60-7FEC-4211-BC45-977D8BCC0DBF}"/>
                  </a:ext>
                </a:extLst>
              </p:cNvPr>
              <p:cNvSpPr/>
              <p:nvPr/>
            </p:nvSpPr>
            <p:spPr>
              <a:xfrm>
                <a:off x="7268768" y="5717523"/>
                <a:ext cx="686156" cy="585044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EA60C7B-7116-47CA-A506-3A8FEE582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750882" y="5593875"/>
                    <a:ext cx="286308" cy="1722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EA60C7B-7116-47CA-A506-3A8FEE582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882" y="5593875"/>
                    <a:ext cx="286308" cy="1722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021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5DEDB4C1-87FA-45C7-BF87-7D20AC1EA302}"/>
                  </a:ext>
                </a:extLst>
              </p:cNvPr>
              <p:cNvGrpSpPr/>
              <p:nvPr/>
            </p:nvGrpSpPr>
            <p:grpSpPr>
              <a:xfrm>
                <a:off x="7648319" y="5761422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87936373-1F38-40F4-84A5-3EF078079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4480979"/>
                  <a:ext cx="54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A3E2E312-3193-4034-9318-5E0957639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3942165"/>
                  <a:ext cx="0" cy="540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A70F7C3-DFEB-475C-B16F-DB7D99D265AE}"/>
                </a:ext>
              </a:extLst>
            </p:cNvPr>
            <p:cNvSpPr/>
            <p:nvPr/>
          </p:nvSpPr>
          <p:spPr>
            <a:xfrm>
              <a:off x="4213280" y="5193390"/>
              <a:ext cx="2326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0">
                  <a:solidFill>
                    <a:srgbClr val="00B050"/>
                  </a:solidFill>
                </a:rPr>
                <a:t>2. </a:t>
              </a:r>
              <a:r>
                <a:rPr lang="ko-KR" altLang="en-US" sz="1000" b="0">
                  <a:solidFill>
                    <a:srgbClr val="00B050"/>
                  </a:solidFill>
                </a:rPr>
                <a:t>회전 후 </a:t>
              </a:r>
              <a:r>
                <a:rPr lang="en-US" altLang="ko-KR" sz="1000" b="0">
                  <a:solidFill>
                    <a:srgbClr val="00B050"/>
                  </a:solidFill>
                </a:rPr>
                <a:t>linear stage</a:t>
              </a:r>
              <a:r>
                <a:rPr lang="ko-KR" altLang="en-US" sz="1000" b="0">
                  <a:solidFill>
                    <a:srgbClr val="00B050"/>
                  </a:solidFill>
                </a:rPr>
                <a:t>를 통한 </a:t>
              </a:r>
              <a:r>
                <a:rPr lang="en-US" altLang="ko-KR" sz="1000" b="0">
                  <a:solidFill>
                    <a:srgbClr val="00B050"/>
                  </a:solidFill>
                </a:rPr>
                <a:t>chart</a:t>
              </a:r>
              <a:r>
                <a:rPr lang="ko-KR" altLang="en-US" sz="1000" b="0">
                  <a:solidFill>
                    <a:srgbClr val="00B050"/>
                  </a:solidFill>
                </a:rPr>
                <a:t> 이동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240" name="같음 기호 239">
            <a:extLst>
              <a:ext uri="{FF2B5EF4-FFF2-40B4-BE49-F238E27FC236}">
                <a16:creationId xmlns:a16="http://schemas.microsoft.com/office/drawing/2014/main" id="{48D19981-14BF-44A2-8D32-57E56501722B}"/>
              </a:ext>
            </a:extLst>
          </p:cNvPr>
          <p:cNvSpPr/>
          <p:nvPr/>
        </p:nvSpPr>
        <p:spPr>
          <a:xfrm rot="19893359">
            <a:off x="1480636" y="4394995"/>
            <a:ext cx="2695521" cy="800487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같음 기호 237">
            <a:extLst>
              <a:ext uri="{FF2B5EF4-FFF2-40B4-BE49-F238E27FC236}">
                <a16:creationId xmlns:a16="http://schemas.microsoft.com/office/drawing/2014/main" id="{128471C2-B9EF-4EC3-BF22-04688A2E24DA}"/>
              </a:ext>
            </a:extLst>
          </p:cNvPr>
          <p:cNvSpPr/>
          <p:nvPr/>
        </p:nvSpPr>
        <p:spPr>
          <a:xfrm rot="20996001">
            <a:off x="1420154" y="4341008"/>
            <a:ext cx="2705949" cy="800487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C6841B50-D7AE-4191-80FA-1301A1E5C54A}"/>
              </a:ext>
            </a:extLst>
          </p:cNvPr>
          <p:cNvSpPr/>
          <p:nvPr/>
        </p:nvSpPr>
        <p:spPr>
          <a:xfrm>
            <a:off x="2405080" y="4214646"/>
            <a:ext cx="1025812" cy="685236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E66BAEE-B07F-48CF-B544-3089A4BA570A}"/>
              </a:ext>
            </a:extLst>
          </p:cNvPr>
          <p:cNvSpPr/>
          <p:nvPr/>
        </p:nvSpPr>
        <p:spPr>
          <a:xfrm>
            <a:off x="2746516" y="3927791"/>
            <a:ext cx="447032" cy="468859"/>
          </a:xfrm>
          <a:prstGeom prst="can">
            <a:avLst>
              <a:gd name="adj" fmla="val 50075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7CE1AE9E-FCA7-4A30-8D24-6B4C907CECEB}"/>
              </a:ext>
            </a:extLst>
          </p:cNvPr>
          <p:cNvSpPr/>
          <p:nvPr/>
        </p:nvSpPr>
        <p:spPr>
          <a:xfrm rot="21421534">
            <a:off x="1334486" y="2322546"/>
            <a:ext cx="95812" cy="2284424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1B2B9A-3C94-423C-A3DE-EEC61E7D9823}"/>
              </a:ext>
            </a:extLst>
          </p:cNvPr>
          <p:cNvGrpSpPr>
            <a:grpSpLocks noChangeAspect="1"/>
          </p:cNvGrpSpPr>
          <p:nvPr/>
        </p:nvGrpSpPr>
        <p:grpSpPr>
          <a:xfrm>
            <a:off x="329381" y="2797887"/>
            <a:ext cx="2246884" cy="1394329"/>
            <a:chOff x="3304032" y="4267153"/>
            <a:chExt cx="2818777" cy="1749219"/>
          </a:xfrm>
          <a:scene3d>
            <a:camera prst="perspectiveHeroicExtremeRightFacing"/>
            <a:lightRig rig="threePt" dir="t"/>
          </a:scene3d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CDE068-0D80-4590-8296-8A04066EA949}"/>
                </a:ext>
              </a:extLst>
            </p:cNvPr>
            <p:cNvSpPr/>
            <p:nvPr/>
          </p:nvSpPr>
          <p:spPr>
            <a:xfrm>
              <a:off x="3304032" y="4267153"/>
              <a:ext cx="2818777" cy="174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1D9B32-509A-43AB-B869-1E02D4B11212}"/>
                </a:ext>
              </a:extLst>
            </p:cNvPr>
            <p:cNvGrpSpPr/>
            <p:nvPr/>
          </p:nvGrpSpPr>
          <p:grpSpPr>
            <a:xfrm>
              <a:off x="3509323" y="4403557"/>
              <a:ext cx="326818" cy="300071"/>
              <a:chOff x="3509317" y="4403560"/>
              <a:chExt cx="326818" cy="30007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1AB1792-DF65-48AD-9F3F-2BD9E1BD8E5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468F7EA-0CD6-455D-83D7-8AFF50FE0CF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47728E1E-51F5-42C8-BE49-82E27049D1F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EC4FA3AD-63F0-428E-B995-918B3B1CB75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DF6D869C-0D83-4D77-8FF6-4A0FD98FAE28}"/>
                </a:ext>
              </a:extLst>
            </p:cNvPr>
            <p:cNvGrpSpPr/>
            <p:nvPr/>
          </p:nvGrpSpPr>
          <p:grpSpPr>
            <a:xfrm>
              <a:off x="3929596" y="4403557"/>
              <a:ext cx="326818" cy="300071"/>
              <a:chOff x="3509317" y="4403560"/>
              <a:chExt cx="326818" cy="300071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DB3400C3-FF1D-4611-896E-5E81C31907A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B6A12E13-2A7A-4FEA-AB76-4538DBEFD13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FFCF793-9DEB-425D-9D4C-269D42ACC55A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869E378D-1C28-459A-B1D6-E8124D615B0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CD918682-5E27-4DE9-896E-36C9B984F27E}"/>
                </a:ext>
              </a:extLst>
            </p:cNvPr>
            <p:cNvGrpSpPr/>
            <p:nvPr/>
          </p:nvGrpSpPr>
          <p:grpSpPr>
            <a:xfrm>
              <a:off x="4330485" y="4403557"/>
              <a:ext cx="326818" cy="300071"/>
              <a:chOff x="3509317" y="4403560"/>
              <a:chExt cx="326818" cy="30007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B2D2699B-37EF-4243-A280-D99383A3ED1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E5B14659-736D-422F-9A10-C59ABDD062B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B2B4BA9F-0C62-4231-B03F-86E9E92DC02C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3ED5105F-2510-444B-875D-969A5E452DD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2368863-A791-47C2-93B3-E15A1A9DDC89}"/>
                </a:ext>
              </a:extLst>
            </p:cNvPr>
            <p:cNvGrpSpPr/>
            <p:nvPr/>
          </p:nvGrpSpPr>
          <p:grpSpPr>
            <a:xfrm>
              <a:off x="4750759" y="4403557"/>
              <a:ext cx="326818" cy="300071"/>
              <a:chOff x="3509317" y="4403560"/>
              <a:chExt cx="326818" cy="30007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79273B25-AB44-446A-AED1-E98EACBEB424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C2A1538-96CA-4DA1-8E95-F8B7BBF1359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E4964C7B-E5C0-432B-BC26-A39D6F2F209D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08429D8-26B8-45A1-A274-3A626F1CC2C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FB67FFAF-8CCC-430A-BF3A-02F077146A48}"/>
                </a:ext>
              </a:extLst>
            </p:cNvPr>
            <p:cNvGrpSpPr/>
            <p:nvPr/>
          </p:nvGrpSpPr>
          <p:grpSpPr>
            <a:xfrm>
              <a:off x="3509323" y="4797079"/>
              <a:ext cx="326818" cy="300071"/>
              <a:chOff x="3509317" y="4403560"/>
              <a:chExt cx="326818" cy="300071"/>
            </a:xfrm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C5348DA8-C69A-4EE2-8EF7-105179C5E1B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43D4402F-4161-4B89-8468-29B2C4E9C01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7B219E2E-155A-4197-9B38-226D7121E3E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4D6EB9D4-5E47-48A5-96C0-293F31C6E32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629A2439-F02B-4723-8960-125AB4936AC8}"/>
                </a:ext>
              </a:extLst>
            </p:cNvPr>
            <p:cNvGrpSpPr/>
            <p:nvPr/>
          </p:nvGrpSpPr>
          <p:grpSpPr>
            <a:xfrm>
              <a:off x="3929596" y="4797079"/>
              <a:ext cx="326818" cy="300071"/>
              <a:chOff x="3509317" y="4403560"/>
              <a:chExt cx="326818" cy="300071"/>
            </a:xfrm>
          </p:grpSpPr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2298BC82-E796-45AE-9C62-B9B718E9ECB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CD8DF674-5B52-40E8-A5EB-4E3E0A4A201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2C57E91F-7A6F-49D5-A726-44059811F43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3386D20A-B1AE-4EC2-BBDF-0DA026229EA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7FEFBAFD-BFAF-403E-A5A7-CA8EB2750A1B}"/>
                </a:ext>
              </a:extLst>
            </p:cNvPr>
            <p:cNvGrpSpPr/>
            <p:nvPr/>
          </p:nvGrpSpPr>
          <p:grpSpPr>
            <a:xfrm>
              <a:off x="4330485" y="4797079"/>
              <a:ext cx="326818" cy="300071"/>
              <a:chOff x="3509317" y="4403560"/>
              <a:chExt cx="326818" cy="300071"/>
            </a:xfrm>
          </p:grpSpPr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B1B7E5A0-46F0-4B37-8672-980B2BBE678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6FE9A89F-6360-43AA-BCAA-2871C3DD812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6D7873D-9283-48F9-AB51-9DDF5D9AADD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57BF8DFB-0CFB-4B4A-9F66-58660583A0F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7E8D967A-B56D-4DED-9BB7-2586DEEE06CC}"/>
                </a:ext>
              </a:extLst>
            </p:cNvPr>
            <p:cNvGrpSpPr/>
            <p:nvPr/>
          </p:nvGrpSpPr>
          <p:grpSpPr>
            <a:xfrm>
              <a:off x="4750759" y="4797079"/>
              <a:ext cx="326818" cy="300071"/>
              <a:chOff x="3509317" y="4403560"/>
              <a:chExt cx="326818" cy="300071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6DA33FCA-62BF-4ED0-BBCA-8CB283B86F59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F3D23AD1-73AC-4333-B65C-A00A7787671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73FE7155-9AFD-4E6A-9784-C9B36E4EE702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250137E8-A187-470B-B7E7-9B8099CB5C0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00A3120D-C6EE-4617-99D9-F34B28B83A5D}"/>
                </a:ext>
              </a:extLst>
            </p:cNvPr>
            <p:cNvGrpSpPr/>
            <p:nvPr/>
          </p:nvGrpSpPr>
          <p:grpSpPr>
            <a:xfrm>
              <a:off x="3509323" y="5181217"/>
              <a:ext cx="326818" cy="300071"/>
              <a:chOff x="3509317" y="4403560"/>
              <a:chExt cx="326818" cy="300071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1BB66F1D-F51A-4FD3-9E27-4A9A424EE01E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97552BB-9CE0-4153-A4BE-6109068E09D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69D5799B-0451-4AC5-AC87-626FE92920D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60D4CE9-AC98-4D3A-A28C-FACE4178165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8A77F330-D48D-44A6-96E6-B7DF7B750CF1}"/>
                </a:ext>
              </a:extLst>
            </p:cNvPr>
            <p:cNvGrpSpPr/>
            <p:nvPr/>
          </p:nvGrpSpPr>
          <p:grpSpPr>
            <a:xfrm>
              <a:off x="3929596" y="5181217"/>
              <a:ext cx="326818" cy="300071"/>
              <a:chOff x="3509317" y="4403560"/>
              <a:chExt cx="326818" cy="300071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236062DF-7C37-43E8-B56B-2ED5027316B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5C4D8AD-20D8-4A0F-9F5D-C153F25A358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C108641D-0F68-4ABE-85B3-C873CBCA7F5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D8254B1C-80A9-47C3-9E29-B0D5EE753C6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0A944D1E-2002-4D6C-8B5D-525BFA06B5A3}"/>
                </a:ext>
              </a:extLst>
            </p:cNvPr>
            <p:cNvGrpSpPr/>
            <p:nvPr/>
          </p:nvGrpSpPr>
          <p:grpSpPr>
            <a:xfrm>
              <a:off x="4330485" y="5181217"/>
              <a:ext cx="326818" cy="300071"/>
              <a:chOff x="3509317" y="4403560"/>
              <a:chExt cx="326818" cy="300071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2E446C14-B1AA-47B7-B839-FC4A4C18E804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99FBEEBD-6A92-449F-A845-DE89A374F9D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245270F6-5F4C-4BA0-9580-0714F3894B00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357074E0-F846-4854-BFF9-D1E11873DE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D6C3A90F-D33B-4F46-80B8-D2518F5182D6}"/>
                </a:ext>
              </a:extLst>
            </p:cNvPr>
            <p:cNvGrpSpPr/>
            <p:nvPr/>
          </p:nvGrpSpPr>
          <p:grpSpPr>
            <a:xfrm>
              <a:off x="4750759" y="5181217"/>
              <a:ext cx="326818" cy="300071"/>
              <a:chOff x="3509317" y="4403560"/>
              <a:chExt cx="326818" cy="300071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7C816217-2315-4B6D-8626-72A90779D39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10F1BFDD-279B-42E9-A43E-8D8447EFA40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3DD4DDAB-9BD2-4FA7-9F31-50974398F036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F5D5D88A-6144-4EBB-9DC5-9F9508115A1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0FD7A009-E9DE-448B-B1E0-C5AE0ABC5E34}"/>
                </a:ext>
              </a:extLst>
            </p:cNvPr>
            <p:cNvGrpSpPr/>
            <p:nvPr/>
          </p:nvGrpSpPr>
          <p:grpSpPr>
            <a:xfrm>
              <a:off x="3509323" y="5557593"/>
              <a:ext cx="326818" cy="300071"/>
              <a:chOff x="3509317" y="4403560"/>
              <a:chExt cx="326818" cy="300071"/>
            </a:xfrm>
          </p:grpSpPr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1C67A8F9-E263-464E-8082-85641B9B4D4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9950B5A9-F537-4E20-AAFE-FE37E44CA2D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D8DC4E47-0D93-445C-8239-E3DC7F988D4D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27784564-F2E5-4DCD-B23C-5C9C327AE68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122A1594-4C37-464C-9388-49B0F9109CAF}"/>
                </a:ext>
              </a:extLst>
            </p:cNvPr>
            <p:cNvGrpSpPr/>
            <p:nvPr/>
          </p:nvGrpSpPr>
          <p:grpSpPr>
            <a:xfrm>
              <a:off x="3929596" y="5557593"/>
              <a:ext cx="326818" cy="300071"/>
              <a:chOff x="3509317" y="4403560"/>
              <a:chExt cx="326818" cy="300071"/>
            </a:xfrm>
          </p:grpSpPr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25C0A193-1830-4A3D-A469-6371E190C5A9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6B306982-263C-49DC-BE62-F153FB62A40D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B5F87C9E-8263-4C00-8238-350B7D6C77C0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998F61CA-56D4-41C0-BFD1-C4C051FDFA1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01BFA7ED-2EDC-458A-A3DE-672A69C974F9}"/>
                </a:ext>
              </a:extLst>
            </p:cNvPr>
            <p:cNvGrpSpPr/>
            <p:nvPr/>
          </p:nvGrpSpPr>
          <p:grpSpPr>
            <a:xfrm>
              <a:off x="4330485" y="5557593"/>
              <a:ext cx="326818" cy="300071"/>
              <a:chOff x="3509317" y="4403560"/>
              <a:chExt cx="326818" cy="300071"/>
            </a:xfrm>
          </p:grpSpPr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01FAE55A-54A9-4284-8965-033F1A63C58E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E8265B34-B6AE-485A-BCA7-86FEDDF714F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2F68B35E-DEE0-4C84-938E-50F0CC320E8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4CF33093-2196-4E02-B2F8-6AAC76A6AAA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48AC3932-E5D5-4B8D-A1F1-3A15F256CA01}"/>
                </a:ext>
              </a:extLst>
            </p:cNvPr>
            <p:cNvGrpSpPr/>
            <p:nvPr/>
          </p:nvGrpSpPr>
          <p:grpSpPr>
            <a:xfrm>
              <a:off x="4750759" y="5557593"/>
              <a:ext cx="326818" cy="300071"/>
              <a:chOff x="3509317" y="4403560"/>
              <a:chExt cx="326818" cy="300071"/>
            </a:xfrm>
          </p:grpSpPr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56F968CF-EE79-4595-9E55-1FA279D43F7D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17FE4DC6-306F-44CD-B088-CE8A46108360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454ACFCD-6FB3-4F38-9461-446A7030E3C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C181C02D-D7B3-4717-BE19-F4C0B544D51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0AD12F6C-9988-4A66-8279-CB399DB5E0CD}"/>
                </a:ext>
              </a:extLst>
            </p:cNvPr>
            <p:cNvGrpSpPr/>
            <p:nvPr/>
          </p:nvGrpSpPr>
          <p:grpSpPr>
            <a:xfrm>
              <a:off x="5174249" y="4403557"/>
              <a:ext cx="326818" cy="300071"/>
              <a:chOff x="3509317" y="4403560"/>
              <a:chExt cx="326818" cy="300071"/>
            </a:xfrm>
          </p:grpSpPr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DC68AC04-BC97-4071-B6B0-91C2B303C6B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255F4893-A96F-4F9E-88EA-3E882E9653E0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DF5840F7-E9F0-4F8F-9BA5-64F9F51B1EAA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DFFFFDA3-09B7-418F-AF6F-BC52AF1503E9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C365E169-CFE9-48ED-95A1-F2DF02A6CC81}"/>
                </a:ext>
              </a:extLst>
            </p:cNvPr>
            <p:cNvGrpSpPr/>
            <p:nvPr/>
          </p:nvGrpSpPr>
          <p:grpSpPr>
            <a:xfrm>
              <a:off x="5174249" y="4797079"/>
              <a:ext cx="326818" cy="300071"/>
              <a:chOff x="3509317" y="4403560"/>
              <a:chExt cx="326818" cy="300071"/>
            </a:xfrm>
          </p:grpSpPr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48E0AD83-4289-4189-A2A9-170BFC4571DF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EE4B79F0-D0D2-40B7-8FD8-268B5747FEE0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E9B27C6C-0E26-4615-9514-BEBDA46A5B2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1C558B51-3A44-462D-89FA-5AE928BE65D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A2985B0B-B36A-4872-82D6-6F0BDCA10B89}"/>
                </a:ext>
              </a:extLst>
            </p:cNvPr>
            <p:cNvGrpSpPr/>
            <p:nvPr/>
          </p:nvGrpSpPr>
          <p:grpSpPr>
            <a:xfrm>
              <a:off x="5174249" y="5181217"/>
              <a:ext cx="326818" cy="300071"/>
              <a:chOff x="3509317" y="4403560"/>
              <a:chExt cx="326818" cy="300071"/>
            </a:xfrm>
          </p:grpSpPr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FB66C80C-3FB1-46A0-95FE-D259F457D73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2E1DD026-C257-4DEB-9FD3-85B51B8233B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C1B3ADED-AA2A-4901-98B2-87D5AD8012FA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34B913D3-7E0E-47C6-8716-8FE89207DAB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F2184F61-1F16-4CC0-82D1-7A1A82CFD10D}"/>
                </a:ext>
              </a:extLst>
            </p:cNvPr>
            <p:cNvGrpSpPr/>
            <p:nvPr/>
          </p:nvGrpSpPr>
          <p:grpSpPr>
            <a:xfrm>
              <a:off x="5174246" y="5557593"/>
              <a:ext cx="326818" cy="300071"/>
              <a:chOff x="3509317" y="4403560"/>
              <a:chExt cx="326818" cy="300071"/>
            </a:xfrm>
          </p:grpSpPr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B978246F-F279-4AC8-8B31-CDFD3122C0A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A2FA9B19-146E-4F4D-8C37-9E3F0178888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DCC8F23E-5A80-459D-B1ED-4CDFCC9E305A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AF584F10-10AA-4540-9139-C557B6999D0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F294EE01-28B1-4D2C-9A8B-92FA48466F3C}"/>
                </a:ext>
              </a:extLst>
            </p:cNvPr>
            <p:cNvGrpSpPr/>
            <p:nvPr/>
          </p:nvGrpSpPr>
          <p:grpSpPr>
            <a:xfrm>
              <a:off x="5588389" y="4403557"/>
              <a:ext cx="326818" cy="300071"/>
              <a:chOff x="3509317" y="4403560"/>
              <a:chExt cx="326818" cy="300071"/>
            </a:xfrm>
          </p:grpSpPr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F3D7BC8B-243B-47D8-8C42-7855434D375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ED7873FF-B5D7-4161-9925-C36985E7027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1CD1D781-FA69-4A01-96AF-178F5B718B9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AABC3B15-E067-4A46-9737-4F2A10585E5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2E0BDC2-91A7-4379-8C5D-D6391E8BD0C2}"/>
                </a:ext>
              </a:extLst>
            </p:cNvPr>
            <p:cNvGrpSpPr/>
            <p:nvPr/>
          </p:nvGrpSpPr>
          <p:grpSpPr>
            <a:xfrm>
              <a:off x="5588398" y="4797081"/>
              <a:ext cx="326818" cy="300071"/>
              <a:chOff x="3509317" y="4403560"/>
              <a:chExt cx="326818" cy="300071"/>
            </a:xfrm>
          </p:grpSpPr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53E58404-D92E-440A-9DB0-DC95F1A246F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1779F39B-0737-4F9A-9EC4-FCA067960A8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5F67DF67-4CF5-4328-9B3F-D57A7981693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525BFC81-C55F-44F9-82DA-29533FD5A0D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C0E31AAE-A051-46B5-9343-48FBF75C956E}"/>
                </a:ext>
              </a:extLst>
            </p:cNvPr>
            <p:cNvGrpSpPr/>
            <p:nvPr/>
          </p:nvGrpSpPr>
          <p:grpSpPr>
            <a:xfrm>
              <a:off x="5588391" y="5181221"/>
              <a:ext cx="326818" cy="300071"/>
              <a:chOff x="3509317" y="4403560"/>
              <a:chExt cx="326818" cy="300071"/>
            </a:xfrm>
          </p:grpSpPr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B5141309-CE47-4C2F-B7BA-B8ED055AD14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3A1CF7AF-8A5E-4BDE-8B8B-554A2B34971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BEA23B1-F8D2-461B-94A2-684DB101664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788B9727-7B83-4CFC-9EE2-E5C17924AB7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CA8E164A-3CF8-4DD6-A13A-4D2985183FF4}"/>
                </a:ext>
              </a:extLst>
            </p:cNvPr>
            <p:cNvGrpSpPr/>
            <p:nvPr/>
          </p:nvGrpSpPr>
          <p:grpSpPr>
            <a:xfrm>
              <a:off x="5588383" y="5557597"/>
              <a:ext cx="326818" cy="300071"/>
              <a:chOff x="3509317" y="4403560"/>
              <a:chExt cx="326818" cy="300071"/>
            </a:xfrm>
          </p:grpSpPr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9FDD7FDF-C79D-4039-BE0B-4FEB97CE2AC0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ABBE46DC-B641-4299-AB15-79204F50420D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FD4F465C-1C22-473A-934D-E3CD8CE0DFA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4F33A6A9-4C30-4526-BA64-C93B9E097EA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65747051-FE56-4D9E-8F35-42EB7063FB93}"/>
              </a:ext>
            </a:extLst>
          </p:cNvPr>
          <p:cNvSpPr/>
          <p:nvPr/>
        </p:nvSpPr>
        <p:spPr>
          <a:xfrm>
            <a:off x="2675604" y="3315048"/>
            <a:ext cx="553604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7A8C0-D8C1-4BA1-B2EB-746C1B810F9D}"/>
              </a:ext>
            </a:extLst>
          </p:cNvPr>
          <p:cNvCxnSpPr>
            <a:cxnSpLocks/>
          </p:cNvCxnSpPr>
          <p:nvPr/>
        </p:nvCxnSpPr>
        <p:spPr>
          <a:xfrm>
            <a:off x="608553" y="3007893"/>
            <a:ext cx="2126543" cy="1182525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7CC27B4-6F5C-48D8-92D2-C447BD248B17}"/>
              </a:ext>
            </a:extLst>
          </p:cNvPr>
          <p:cNvCxnSpPr>
            <a:cxnSpLocks/>
          </p:cNvCxnSpPr>
          <p:nvPr/>
        </p:nvCxnSpPr>
        <p:spPr>
          <a:xfrm>
            <a:off x="671582" y="4203205"/>
            <a:ext cx="2074934" cy="72867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F105A78A-A92A-4414-B5FE-E5CC0C6196E8}"/>
              </a:ext>
            </a:extLst>
          </p:cNvPr>
          <p:cNvCxnSpPr>
            <a:cxnSpLocks/>
          </p:cNvCxnSpPr>
          <p:nvPr/>
        </p:nvCxnSpPr>
        <p:spPr>
          <a:xfrm>
            <a:off x="2294921" y="3890535"/>
            <a:ext cx="436011" cy="239295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4A56E-E64A-4B8F-AA4F-C2C3B6D944A9}"/>
              </a:ext>
            </a:extLst>
          </p:cNvPr>
          <p:cNvSpPr/>
          <p:nvPr/>
        </p:nvSpPr>
        <p:spPr>
          <a:xfrm>
            <a:off x="2249792" y="2679478"/>
            <a:ext cx="824886" cy="30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LED chart</a:t>
            </a:r>
            <a:endParaRPr lang="ko-KR" altLang="en-US" sz="1200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16287A5-F059-4CF8-B31A-06A2455C317F}"/>
              </a:ext>
            </a:extLst>
          </p:cNvPr>
          <p:cNvSpPr/>
          <p:nvPr/>
        </p:nvSpPr>
        <p:spPr>
          <a:xfrm>
            <a:off x="3100420" y="3751668"/>
            <a:ext cx="662103" cy="30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Module</a:t>
            </a:r>
            <a:endParaRPr lang="ko-KR" altLang="en-US" sz="1200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0F31742A-1EF1-413F-A122-EEC5AFA476B2}"/>
              </a:ext>
            </a:extLst>
          </p:cNvPr>
          <p:cNvSpPr/>
          <p:nvPr/>
        </p:nvSpPr>
        <p:spPr>
          <a:xfrm>
            <a:off x="3424677" y="4122296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Rotation stage</a:t>
            </a:r>
            <a:endParaRPr lang="ko-KR" altLang="en-US" sz="1200"/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99E6579E-0F1B-4AFA-8AFF-E365FD3B80E5}"/>
              </a:ext>
            </a:extLst>
          </p:cNvPr>
          <p:cNvCxnSpPr>
            <a:cxnSpLocks/>
          </p:cNvCxnSpPr>
          <p:nvPr/>
        </p:nvCxnSpPr>
        <p:spPr>
          <a:xfrm>
            <a:off x="2150275" y="2808876"/>
            <a:ext cx="815716" cy="111094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D39843-DB3E-466B-B001-003CE07D68EE}"/>
              </a:ext>
            </a:extLst>
          </p:cNvPr>
          <p:cNvSpPr/>
          <p:nvPr/>
        </p:nvSpPr>
        <p:spPr>
          <a:xfrm>
            <a:off x="1272630" y="5570283"/>
            <a:ext cx="2613216" cy="35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>
                <a:latin typeface="Arial Narrow" panose="020B0606020202030204" pitchFamily="34" charset="0"/>
              </a:rPr>
              <a:t>One-chart moving concept schematic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81745C0-ACF7-4DCE-A1E2-C438D58E485B}"/>
              </a:ext>
            </a:extLst>
          </p:cNvPr>
          <p:cNvCxnSpPr>
            <a:cxnSpLocks/>
          </p:cNvCxnSpPr>
          <p:nvPr/>
        </p:nvCxnSpPr>
        <p:spPr>
          <a:xfrm flipH="1" flipV="1">
            <a:off x="2947763" y="3134139"/>
            <a:ext cx="0" cy="12473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화살표: 위쪽/아래쪽 240">
            <a:extLst>
              <a:ext uri="{FF2B5EF4-FFF2-40B4-BE49-F238E27FC236}">
                <a16:creationId xmlns:a16="http://schemas.microsoft.com/office/drawing/2014/main" id="{E8427860-65C7-46A1-B171-ED4ED8795E2C}"/>
              </a:ext>
            </a:extLst>
          </p:cNvPr>
          <p:cNvSpPr/>
          <p:nvPr/>
        </p:nvSpPr>
        <p:spPr>
          <a:xfrm rot="16200000">
            <a:off x="2100415" y="4399580"/>
            <a:ext cx="253480" cy="1791303"/>
          </a:xfrm>
          <a:prstGeom prst="upDownArrow">
            <a:avLst>
              <a:gd name="adj1" fmla="val 40369"/>
              <a:gd name="adj2" fmla="val 11213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화살표: 위쪽/아래쪽 243">
            <a:extLst>
              <a:ext uri="{FF2B5EF4-FFF2-40B4-BE49-F238E27FC236}">
                <a16:creationId xmlns:a16="http://schemas.microsoft.com/office/drawing/2014/main" id="{2CCA565C-83D9-458B-8440-84621A2BDEC9}"/>
              </a:ext>
            </a:extLst>
          </p:cNvPr>
          <p:cNvSpPr/>
          <p:nvPr/>
        </p:nvSpPr>
        <p:spPr>
          <a:xfrm rot="3205412">
            <a:off x="3628601" y="4180131"/>
            <a:ext cx="253480" cy="1363153"/>
          </a:xfrm>
          <a:prstGeom prst="upDownArrow">
            <a:avLst>
              <a:gd name="adj1" fmla="val 40369"/>
              <a:gd name="adj2" fmla="val 11213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7D6A8C3-8DBC-40FF-9B1C-E80EA0F6416A}"/>
              </a:ext>
            </a:extLst>
          </p:cNvPr>
          <p:cNvSpPr/>
          <p:nvPr/>
        </p:nvSpPr>
        <p:spPr>
          <a:xfrm>
            <a:off x="1182065" y="4787153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Linear stage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DB736F-BEF4-40E2-BD1F-CD96198F3F90}"/>
              </a:ext>
            </a:extLst>
          </p:cNvPr>
          <p:cNvGrpSpPr/>
          <p:nvPr/>
        </p:nvGrpSpPr>
        <p:grpSpPr>
          <a:xfrm>
            <a:off x="4243530" y="2194613"/>
            <a:ext cx="5167891" cy="2255729"/>
            <a:chOff x="4243530" y="2194613"/>
            <a:chExt cx="5167891" cy="22557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A1FEF8F-0D39-46D0-9AE1-50DBA9724BD1}"/>
                    </a:ext>
                  </a:extLst>
                </p:cNvPr>
                <p:cNvSpPr/>
                <p:nvPr/>
              </p:nvSpPr>
              <p:spPr>
                <a:xfrm>
                  <a:off x="7059752" y="3385716"/>
                  <a:ext cx="235166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b="0">
                      <a:solidFill>
                        <a:srgbClr val="00B050"/>
                      </a:solidFill>
                    </a:rPr>
                    <a:t>1. </a:t>
                  </a:r>
                  <a14:m>
                    <m:oMath xmlns:m="http://schemas.openxmlformats.org/officeDocument/2006/math">
                      <m:r>
                        <a:rPr lang="ko-KR" altLang="en-US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ko-KR" altLang="en-US" sz="1000">
                      <a:solidFill>
                        <a:srgbClr val="00B050"/>
                      </a:solidFill>
                    </a:rPr>
                    <a:t> 상태에서 </a:t>
                  </a:r>
                  <a:r>
                    <a:rPr lang="en-US" altLang="ko-KR" sz="1000">
                      <a:solidFill>
                        <a:srgbClr val="00B050"/>
                      </a:solidFill>
                    </a:rPr>
                    <a:t>1</a:t>
                  </a:r>
                  <a:r>
                    <a:rPr lang="ko-KR" altLang="en-US" sz="1000">
                      <a:solidFill>
                        <a:srgbClr val="00B050"/>
                      </a:solidFill>
                    </a:rPr>
                    <a:t>회 촬영 후 </a:t>
                  </a:r>
                  <a:r>
                    <a:rPr lang="en-US" altLang="ko-KR" sz="1000">
                      <a:solidFill>
                        <a:srgbClr val="00B050"/>
                      </a:solidFill>
                    </a:rPr>
                    <a:t>chart</a:t>
                  </a:r>
                  <a:r>
                    <a:rPr lang="ko-KR" altLang="en-US" sz="1000">
                      <a:solidFill>
                        <a:srgbClr val="00B050"/>
                      </a:solidFill>
                    </a:rPr>
                    <a:t> 회전</a:t>
                  </a:r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A1FEF8F-0D39-46D0-9AE1-50DBA9724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2" y="3385716"/>
                  <a:ext cx="2351669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3368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A3C3E2-08F8-464E-838F-78CE58FD0695}"/>
                </a:ext>
              </a:extLst>
            </p:cNvPr>
            <p:cNvGrpSpPr/>
            <p:nvPr/>
          </p:nvGrpSpPr>
          <p:grpSpPr>
            <a:xfrm>
              <a:off x="4243530" y="2194613"/>
              <a:ext cx="3937876" cy="2255729"/>
              <a:chOff x="4243530" y="2194613"/>
              <a:chExt cx="3937876" cy="2255729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FC8C65C-E68F-409C-BEEF-F01A968531F2}"/>
                  </a:ext>
                </a:extLst>
              </p:cNvPr>
              <p:cNvSpPr/>
              <p:nvPr/>
            </p:nvSpPr>
            <p:spPr>
              <a:xfrm rot="10800000">
                <a:off x="5840382" y="4062513"/>
                <a:ext cx="850526" cy="158263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D5875B4A-3136-4DC8-A2B1-EA6C99555DB0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74" y="2194613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D5875B4A-3136-4DC8-A2B1-EA6C99555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74" y="2194613"/>
                    <a:ext cx="212451" cy="2303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4286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C9BD8F54-B366-404F-B1D6-A7679C2D226C}"/>
                  </a:ext>
                </a:extLst>
              </p:cNvPr>
              <p:cNvGrpSpPr/>
              <p:nvPr/>
            </p:nvGrpSpPr>
            <p:grpSpPr>
              <a:xfrm rot="5400000">
                <a:off x="5041065" y="2368136"/>
                <a:ext cx="886725" cy="1506932"/>
                <a:chOff x="6164490" y="3821176"/>
                <a:chExt cx="1387769" cy="1660464"/>
              </a:xfrm>
            </p:grpSpPr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31004168-3952-4FBA-8189-E86DC563813F}"/>
                    </a:ext>
                  </a:extLst>
                </p:cNvPr>
                <p:cNvSpPr/>
                <p:nvPr/>
              </p:nvSpPr>
              <p:spPr>
                <a:xfrm>
                  <a:off x="6164490" y="3889804"/>
                  <a:ext cx="938212" cy="146746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84E83A36-CE4D-4356-A448-D988917EE419}"/>
                    </a:ext>
                  </a:extLst>
                </p:cNvPr>
                <p:cNvSpPr/>
                <p:nvPr/>
              </p:nvSpPr>
              <p:spPr>
                <a:xfrm>
                  <a:off x="6551318" y="3821176"/>
                  <a:ext cx="1000941" cy="16604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EF450495-54F3-4FE4-AE9C-9992305DD3A7}"/>
                  </a:ext>
                </a:extLst>
              </p:cNvPr>
              <p:cNvGrpSpPr/>
              <p:nvPr/>
            </p:nvGrpSpPr>
            <p:grpSpPr>
              <a:xfrm>
                <a:off x="5990090" y="2917077"/>
                <a:ext cx="663194" cy="1067126"/>
                <a:chOff x="6164490" y="3821176"/>
                <a:chExt cx="957465" cy="1542549"/>
              </a:xfrm>
            </p:grpSpPr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0C8E38E9-9DD0-4DF0-818F-67467DD3E02D}"/>
                    </a:ext>
                  </a:extLst>
                </p:cNvPr>
                <p:cNvSpPr/>
                <p:nvPr/>
              </p:nvSpPr>
              <p:spPr>
                <a:xfrm>
                  <a:off x="6164490" y="3889804"/>
                  <a:ext cx="938212" cy="146746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EB119FF2-624C-4A87-849C-6240F9DB85FA}"/>
                    </a:ext>
                  </a:extLst>
                </p:cNvPr>
                <p:cNvSpPr/>
                <p:nvPr/>
              </p:nvSpPr>
              <p:spPr>
                <a:xfrm>
                  <a:off x="6551318" y="3821176"/>
                  <a:ext cx="570637" cy="154254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30616623-8FAE-41D3-9BCD-44C969A070A9}"/>
                  </a:ext>
                </a:extLst>
              </p:cNvPr>
              <p:cNvSpPr/>
              <p:nvPr/>
            </p:nvSpPr>
            <p:spPr>
              <a:xfrm rot="16200000">
                <a:off x="5957264" y="4069130"/>
                <a:ext cx="612810" cy="149614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F2A7F302-01B6-41EC-995F-7F2799083020}"/>
                  </a:ext>
                </a:extLst>
              </p:cNvPr>
              <p:cNvSpPr/>
              <p:nvPr/>
            </p:nvSpPr>
            <p:spPr>
              <a:xfrm>
                <a:off x="6108518" y="3977509"/>
                <a:ext cx="306642" cy="3066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5A81FCE7-5D39-4CAF-A452-16663D14802B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 flipV="1">
                <a:off x="6370254" y="2548266"/>
                <a:ext cx="1811152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9FF4ADD-8B78-41B9-AF00-D182934C6F40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 flipV="1">
                <a:off x="4344928" y="2548266"/>
                <a:ext cx="1808497" cy="147415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77C0D10-E5C0-458A-93A3-D7C1A0F2F28D}"/>
                  </a:ext>
                </a:extLst>
              </p:cNvPr>
              <p:cNvSpPr txBox="1"/>
              <p:nvPr/>
            </p:nvSpPr>
            <p:spPr>
              <a:xfrm>
                <a:off x="6287740" y="4160401"/>
                <a:ext cx="5437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module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AC8B61A6-87EF-447D-9E26-29C3B38E50AE}"/>
                      </a:ext>
                    </a:extLst>
                  </p:cNvPr>
                  <p:cNvSpPr txBox="1"/>
                  <p:nvPr/>
                </p:nvSpPr>
                <p:spPr>
                  <a:xfrm>
                    <a:off x="5778856" y="3268858"/>
                    <a:ext cx="212451" cy="1918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AC8B61A6-87EF-447D-9E26-29C3B38E5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8856" y="3268858"/>
                    <a:ext cx="212451" cy="1918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57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FDCE92B3-12C4-4B85-B94E-0E4A30C40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5945" y="2950800"/>
                <a:ext cx="2885224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1E0F3D2-9C2A-4223-A05B-0EA10E692826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>
                <a:off x="6261839" y="2797766"/>
                <a:ext cx="0" cy="1179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EFE37A02-C109-44BB-9342-8EDD9A778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0960" y="2858081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39668CC3-686F-4A77-A00B-D5A5395FE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3429" y="243356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5BA2FE46-B931-432B-9D47-F6D761CEC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0122" y="284644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CF823D88-870D-4FDC-851D-504CC2092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3690" y="2433566"/>
                <a:ext cx="10064" cy="8224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8E37FEBB-F1FE-4B59-99D3-E4A862AD0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3429" y="2518856"/>
                <a:ext cx="31032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B42A8B0A-2BCE-4B2D-8856-86DD6AD89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0122" y="3362563"/>
                <a:ext cx="28090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2F97B30-8160-4FAB-A757-E14BD85F244A}"/>
                      </a:ext>
                    </a:extLst>
                  </p:cNvPr>
                  <p:cNvSpPr txBox="1"/>
                  <p:nvPr/>
                </p:nvSpPr>
                <p:spPr>
                  <a:xfrm>
                    <a:off x="4757588" y="3659038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2F97B30-8160-4FAB-A757-E14BD85F2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588" y="3659038"/>
                    <a:ext cx="212451" cy="2303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1429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1332AD0E-9819-443C-AAD5-A97EADF28EB4}"/>
                  </a:ext>
                </a:extLst>
              </p:cNvPr>
              <p:cNvGrpSpPr/>
              <p:nvPr/>
            </p:nvGrpSpPr>
            <p:grpSpPr>
              <a:xfrm>
                <a:off x="6261750" y="3756796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id="{87613993-A683-40FE-98F3-C6B202494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4480979"/>
                  <a:ext cx="540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id="{D82EFB44-920A-4F62-B0EE-15FEC69E7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526" y="3942165"/>
                  <a:ext cx="0" cy="540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원호 268">
                <a:extLst>
                  <a:ext uri="{FF2B5EF4-FFF2-40B4-BE49-F238E27FC236}">
                    <a16:creationId xmlns:a16="http://schemas.microsoft.com/office/drawing/2014/main" id="{9804C0E9-7C08-41D3-BA03-8CD4B3AFDC66}"/>
                  </a:ext>
                </a:extLst>
              </p:cNvPr>
              <p:cNvSpPr/>
              <p:nvPr/>
            </p:nvSpPr>
            <p:spPr>
              <a:xfrm rot="13823399">
                <a:off x="5544019" y="2970388"/>
                <a:ext cx="266455" cy="172292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C3E858D7-2A46-44B3-B387-7793D4137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007" y="2891373"/>
                    <a:ext cx="251548" cy="211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C3E858D7-2A46-44B3-B387-7793D4137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007" y="2891373"/>
                    <a:ext cx="251548" cy="2111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205E99AA-3BEC-41ED-9686-FA9FD41E0929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747" y="2754152"/>
                    <a:ext cx="251548" cy="2111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205E99AA-3BEC-41ED-9686-FA9FD41E0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747" y="2754152"/>
                    <a:ext cx="251548" cy="2111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2" name="원호 271">
                <a:extLst>
                  <a:ext uri="{FF2B5EF4-FFF2-40B4-BE49-F238E27FC236}">
                    <a16:creationId xmlns:a16="http://schemas.microsoft.com/office/drawing/2014/main" id="{47091C2D-751B-40FD-876D-35F465311E43}"/>
                  </a:ext>
                </a:extLst>
              </p:cNvPr>
              <p:cNvSpPr/>
              <p:nvPr/>
            </p:nvSpPr>
            <p:spPr>
              <a:xfrm rot="2064175">
                <a:off x="6603710" y="2789841"/>
                <a:ext cx="266455" cy="172292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0E2AEB0E-6B18-4939-835C-2FFF1E0C712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149" y="2572174"/>
                    <a:ext cx="212451" cy="2303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0E2AEB0E-6B18-4939-835C-2FFF1E0C71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6149" y="2572174"/>
                    <a:ext cx="212451" cy="2303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429"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96E57FC-0C84-4045-9363-5E762225E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4839" y="2950800"/>
                <a:ext cx="4913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C660B488-8DD2-443B-B533-476F7F71A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496" y="2950800"/>
                <a:ext cx="0" cy="24583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0C6B19B-819F-4054-B214-8D4157501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631" y="3196637"/>
                <a:ext cx="4913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B73B82D-0A49-4988-9A95-BB96828E4C42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530" y="2941345"/>
                    <a:ext cx="212451" cy="230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B73B82D-0A49-4988-9A95-BB96828E4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530" y="2941345"/>
                    <a:ext cx="212451" cy="2303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54286"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6C9F04-944F-4DA5-B625-A26664686C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7862" y="2701396"/>
                <a:ext cx="2835567" cy="494928"/>
              </a:xfrm>
              <a:prstGeom prst="line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286E140F-28CD-4121-A0A1-1B003C9F8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2650891"/>
                <a:ext cx="3455265" cy="6042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5873F93A-4618-4EA5-A026-860C9FDE787A}"/>
                  </a:ext>
                </a:extLst>
              </p:cNvPr>
              <p:cNvGrpSpPr/>
              <p:nvPr/>
            </p:nvGrpSpPr>
            <p:grpSpPr>
              <a:xfrm>
                <a:off x="6189528" y="4047579"/>
                <a:ext cx="149614" cy="149614"/>
                <a:chOff x="6231674" y="5572898"/>
                <a:chExt cx="216000" cy="216000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14E72F81-C243-4BF4-ABE5-4F1BBEEE0F73}"/>
                    </a:ext>
                  </a:extLst>
                </p:cNvPr>
                <p:cNvSpPr/>
                <p:nvPr/>
              </p:nvSpPr>
              <p:spPr>
                <a:xfrm>
                  <a:off x="6231674" y="5572898"/>
                  <a:ext cx="216000" cy="216000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638D036C-7FDD-4D0B-BDC0-73242AEFB3C8}"/>
                    </a:ext>
                  </a:extLst>
                </p:cNvPr>
                <p:cNvSpPr/>
                <p:nvPr/>
              </p:nvSpPr>
              <p:spPr>
                <a:xfrm>
                  <a:off x="6285541" y="5626232"/>
                  <a:ext cx="108000" cy="108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0" name="원호 259">
                <a:extLst>
                  <a:ext uri="{FF2B5EF4-FFF2-40B4-BE49-F238E27FC236}">
                    <a16:creationId xmlns:a16="http://schemas.microsoft.com/office/drawing/2014/main" id="{F6733B53-0BE7-4D14-81E4-7D32C8195F1E}"/>
                  </a:ext>
                </a:extLst>
              </p:cNvPr>
              <p:cNvSpPr/>
              <p:nvPr/>
            </p:nvSpPr>
            <p:spPr>
              <a:xfrm>
                <a:off x="5887640" y="3616836"/>
                <a:ext cx="686156" cy="585044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5AF962D-0C68-4C40-A3B3-DFBF780F253E}"/>
                      </a:ext>
                    </a:extLst>
                  </p:cNvPr>
                  <p:cNvSpPr txBox="1"/>
                  <p:nvPr/>
                </p:nvSpPr>
                <p:spPr>
                  <a:xfrm>
                    <a:off x="6369754" y="3493188"/>
                    <a:ext cx="286308" cy="1722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5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5AF962D-0C68-4C40-A3B3-DFBF780F2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754" y="3493188"/>
                    <a:ext cx="286308" cy="1722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021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2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9324369" cy="14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Folded Triple-chart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Arial Narrow" panose="020B0606020202030204" pitchFamily="34" charset="0"/>
              </a:rPr>
              <a:t>3</a:t>
            </a:r>
            <a:r>
              <a:rPr lang="ko-KR" altLang="en-US" sz="1200">
                <a:latin typeface="Arial Narrow" panose="020B0606020202030204" pitchFamily="34" charset="0"/>
              </a:rPr>
              <a:t>개의 동일한 </a:t>
            </a:r>
            <a:r>
              <a:rPr lang="en-US" altLang="ko-KR" sz="1200">
                <a:latin typeface="Arial Narrow" panose="020B0606020202030204" pitchFamily="34" charset="0"/>
              </a:rPr>
              <a:t>LED chart</a:t>
            </a:r>
            <a:r>
              <a:rPr lang="ko-KR" altLang="en-US" sz="1200">
                <a:latin typeface="Arial Narrow" panose="020B0606020202030204" pitchFamily="34" charset="0"/>
              </a:rPr>
              <a:t>를 </a:t>
            </a:r>
            <a:r>
              <a:rPr lang="en-US" altLang="ko-KR" sz="1200">
                <a:latin typeface="Arial Narrow" panose="020B0606020202030204" pitchFamily="34" charset="0"/>
              </a:rPr>
              <a:t>hinge</a:t>
            </a:r>
            <a:r>
              <a:rPr lang="ko-KR" altLang="en-US" sz="1200">
                <a:latin typeface="Arial Narrow" panose="020B0606020202030204" pitchFamily="34" charset="0"/>
              </a:rPr>
              <a:t> 사용하여 구속한 방식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err="1">
                <a:latin typeface="Arial Narrow" panose="020B0606020202030204" pitchFamily="34" charset="0"/>
              </a:rPr>
              <a:t>전처리</a:t>
            </a:r>
            <a:r>
              <a:rPr lang="ko-KR" altLang="en-US" sz="1200">
                <a:latin typeface="Arial Narrow" panose="020B0606020202030204" pitchFamily="34" charset="0"/>
              </a:rPr>
              <a:t> 과정 필요 </a:t>
            </a:r>
            <a:r>
              <a:rPr lang="en-US" altLang="ko-KR" sz="1200">
                <a:latin typeface="Arial Narrow" panose="020B0606020202030204" pitchFamily="34" charset="0"/>
              </a:rPr>
              <a:t>→ 1</a:t>
            </a:r>
            <a:r>
              <a:rPr lang="ko-KR" altLang="en-US" sz="1200">
                <a:latin typeface="Arial Narrow" panose="020B0606020202030204" pitchFamily="34" charset="0"/>
              </a:rPr>
              <a:t>회의 촬영 후 </a:t>
            </a:r>
            <a:r>
              <a:rPr lang="en-US" altLang="ko-KR" sz="1200">
                <a:latin typeface="Arial Narrow" panose="020B0606020202030204" pitchFamily="34" charset="0"/>
              </a:rPr>
              <a:t>image</a:t>
            </a:r>
            <a:r>
              <a:rPr lang="ko-KR" altLang="en-US" sz="1200">
                <a:latin typeface="Arial Narrow" panose="020B0606020202030204" pitchFamily="34" charset="0"/>
              </a:rPr>
              <a:t>를 분리하여 </a:t>
            </a:r>
            <a:r>
              <a:rPr lang="en-US" altLang="ko-KR" sz="1200">
                <a:latin typeface="Arial Narrow" panose="020B0606020202030204" pitchFamily="34" charset="0"/>
              </a:rPr>
              <a:t>3</a:t>
            </a:r>
            <a:r>
              <a:rPr lang="ko-KR" altLang="en-US" sz="1200">
                <a:latin typeface="Arial Narrow" panose="020B0606020202030204" pitchFamily="34" charset="0"/>
              </a:rPr>
              <a:t>장의 사진에서 </a:t>
            </a:r>
            <a:r>
              <a:rPr lang="en-US" altLang="ko-KR" sz="1200">
                <a:latin typeface="Arial Narrow" panose="020B0606020202030204" pitchFamily="34" charset="0"/>
              </a:rPr>
              <a:t>corner detection process </a:t>
            </a:r>
            <a:r>
              <a:rPr lang="ko-KR" altLang="en-US" sz="1200">
                <a:latin typeface="Arial Narrow" panose="020B0606020202030204" pitchFamily="34" charset="0"/>
              </a:rPr>
              <a:t>필요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Arial Narrow" panose="020B0606020202030204" pitchFamily="34" charset="0"/>
              </a:rPr>
              <a:t>1</a:t>
            </a:r>
            <a:r>
              <a:rPr lang="ko-KR" altLang="en-US" sz="1200">
                <a:latin typeface="Arial Narrow" panose="020B0606020202030204" pitchFamily="34" charset="0"/>
              </a:rPr>
              <a:t>회의 촬영 후 </a:t>
            </a:r>
            <a:r>
              <a:rPr lang="en-US" altLang="ko-KR" sz="1200">
                <a:latin typeface="Arial Narrow" panose="020B0606020202030204" pitchFamily="34" charset="0"/>
              </a:rPr>
              <a:t>image</a:t>
            </a:r>
            <a:r>
              <a:rPr lang="ko-KR" altLang="en-US" sz="1200">
                <a:latin typeface="Arial Narrow" panose="020B0606020202030204" pitchFamily="34" charset="0"/>
              </a:rPr>
              <a:t>를 분할하여 사용하므로 </a:t>
            </a:r>
            <a:r>
              <a:rPr lang="en-US" altLang="ko-KR" sz="1200">
                <a:latin typeface="Arial Narrow" panose="020B0606020202030204" pitchFamily="34" charset="0"/>
              </a:rPr>
              <a:t>image</a:t>
            </a:r>
            <a:r>
              <a:rPr lang="ko-KR" altLang="en-US" sz="1200">
                <a:latin typeface="Arial Narrow" panose="020B0606020202030204" pitchFamily="34" charset="0"/>
              </a:rPr>
              <a:t>의 유효 왜곡 영역이 감소함 </a:t>
            </a:r>
            <a:r>
              <a:rPr lang="en-US" altLang="ko-KR" sz="1200">
                <a:latin typeface="Arial Narrow" panose="020B0606020202030204" pitchFamily="34" charset="0"/>
              </a:rPr>
              <a:t>→ calibration </a:t>
            </a:r>
            <a:r>
              <a:rPr lang="ko-KR" altLang="en-US" sz="1200">
                <a:latin typeface="Arial Narrow" panose="020B0606020202030204" pitchFamily="34" charset="0"/>
              </a:rPr>
              <a:t>정확도 저하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err="1">
                <a:latin typeface="Arial Narrow" panose="020B0606020202030204" pitchFamily="34" charset="0"/>
              </a:rPr>
              <a:t>화각</a:t>
            </a:r>
            <a:r>
              <a:rPr lang="ko-KR" altLang="en-US" sz="1200">
                <a:latin typeface="Arial Narrow" panose="020B0606020202030204" pitchFamily="34" charset="0"/>
              </a:rPr>
              <a:t> 및 </a:t>
            </a:r>
            <a:r>
              <a:rPr lang="en-US" altLang="ko-KR" sz="1200">
                <a:latin typeface="Arial Narrow" panose="020B0606020202030204" pitchFamily="34" charset="0"/>
              </a:rPr>
              <a:t>image sensor</a:t>
            </a:r>
            <a:r>
              <a:rPr lang="ko-KR" altLang="en-US" sz="1200">
                <a:latin typeface="Arial Narrow" panose="020B0606020202030204" pitchFamily="34" charset="0"/>
              </a:rPr>
              <a:t>의 해상도에 따른 </a:t>
            </a:r>
            <a:r>
              <a:rPr lang="en-US" altLang="ko-KR" sz="1200">
                <a:latin typeface="Arial Narrow" panose="020B0606020202030204" pitchFamily="34" charset="0"/>
              </a:rPr>
              <a:t>chart design</a:t>
            </a:r>
            <a:r>
              <a:rPr lang="ko-KR" altLang="en-US" sz="1200">
                <a:latin typeface="Arial Narrow" panose="020B0606020202030204" pitchFamily="34" charset="0"/>
              </a:rPr>
              <a:t> 변경 요구됨 </a:t>
            </a:r>
            <a:r>
              <a:rPr lang="en-US" altLang="ko-KR" sz="1200">
                <a:latin typeface="Arial Narrow" panose="020B0606020202030204" pitchFamily="34" charset="0"/>
              </a:rPr>
              <a:t>→ </a:t>
            </a:r>
            <a:r>
              <a:rPr lang="ko-KR" altLang="en-US" sz="1200">
                <a:latin typeface="Arial Narrow" panose="020B0606020202030204" pitchFamily="34" charset="0"/>
              </a:rPr>
              <a:t>범용성 저하</a:t>
            </a:r>
            <a:endParaRPr lang="en-US" altLang="ko-KR" sz="1200">
              <a:latin typeface="Arial Narrow" panose="020B060602020203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CDEB4A-74C4-41F5-8725-C2A31FE69B8D}"/>
              </a:ext>
            </a:extLst>
          </p:cNvPr>
          <p:cNvGrpSpPr>
            <a:grpSpLocks noChangeAspect="1"/>
          </p:cNvGrpSpPr>
          <p:nvPr/>
        </p:nvGrpSpPr>
        <p:grpSpPr>
          <a:xfrm>
            <a:off x="3121630" y="3594729"/>
            <a:ext cx="3031302" cy="2252109"/>
            <a:chOff x="5107832" y="2730710"/>
            <a:chExt cx="4017556" cy="2984848"/>
          </a:xfrm>
        </p:grpSpPr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1635A1C8-4B46-4324-A77A-9C78A5F26B33}"/>
                </a:ext>
              </a:extLst>
            </p:cNvPr>
            <p:cNvGrpSpPr/>
            <p:nvPr/>
          </p:nvGrpSpPr>
          <p:grpSpPr>
            <a:xfrm>
              <a:off x="6861618" y="3906215"/>
              <a:ext cx="961247" cy="1590969"/>
              <a:chOff x="6164490" y="3821176"/>
              <a:chExt cx="1387769" cy="1660464"/>
            </a:xfrm>
          </p:grpSpPr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3572D8B0-1913-4E12-A35C-6EEBC9FB4081}"/>
                  </a:ext>
                </a:extLst>
              </p:cNvPr>
              <p:cNvSpPr/>
              <p:nvPr/>
            </p:nvSpPr>
            <p:spPr>
              <a:xfrm>
                <a:off x="6164490" y="3889804"/>
                <a:ext cx="938212" cy="146746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사각형: 둥근 모서리 490">
                <a:extLst>
                  <a:ext uri="{FF2B5EF4-FFF2-40B4-BE49-F238E27FC236}">
                    <a16:creationId xmlns:a16="http://schemas.microsoft.com/office/drawing/2014/main" id="{4DA0D81A-4E2A-4735-B396-F58B0FBEC3BB}"/>
                  </a:ext>
                </a:extLst>
              </p:cNvPr>
              <p:cNvSpPr/>
              <p:nvPr/>
            </p:nvSpPr>
            <p:spPr>
              <a:xfrm>
                <a:off x="6551318" y="3821176"/>
                <a:ext cx="1000941" cy="16604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B80BE8A-71D4-43A3-97A2-2A7EB53BC5EB}"/>
                </a:ext>
              </a:extLst>
            </p:cNvPr>
            <p:cNvSpPr/>
            <p:nvPr/>
          </p:nvSpPr>
          <p:spPr>
            <a:xfrm>
              <a:off x="6980045" y="5408916"/>
              <a:ext cx="306642" cy="3066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C39F7F47-201B-4CE5-BAE8-2A4BF0713526}"/>
                </a:ext>
              </a:extLst>
            </p:cNvPr>
            <p:cNvCxnSpPr>
              <a:cxnSpLocks/>
              <a:stCxn id="455" idx="7"/>
            </p:cNvCxnSpPr>
            <p:nvPr/>
          </p:nvCxnSpPr>
          <p:spPr>
            <a:xfrm flipV="1">
              <a:off x="7241781" y="3979673"/>
              <a:ext cx="1811152" cy="147415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9D3FB9C-C612-4949-B204-CE672FCB5689}"/>
                </a:ext>
              </a:extLst>
            </p:cNvPr>
            <p:cNvCxnSpPr>
              <a:cxnSpLocks/>
              <a:stCxn id="455" idx="1"/>
            </p:cNvCxnSpPr>
            <p:nvPr/>
          </p:nvCxnSpPr>
          <p:spPr>
            <a:xfrm flipH="1" flipV="1">
              <a:off x="5216455" y="3979673"/>
              <a:ext cx="1808497" cy="147415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3435E72-434B-467E-9FA6-537A32460D9C}"/>
                </a:ext>
              </a:extLst>
            </p:cNvPr>
            <p:cNvSpPr txBox="1"/>
            <p:nvPr/>
          </p:nvSpPr>
          <p:spPr>
            <a:xfrm>
              <a:off x="6375915" y="5415419"/>
              <a:ext cx="543739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module</a:t>
              </a:r>
            </a:p>
          </p:txBody>
        </p:sp>
        <p:sp>
          <p:nvSpPr>
            <p:cNvPr id="459" name="원호 458">
              <a:extLst>
                <a:ext uri="{FF2B5EF4-FFF2-40B4-BE49-F238E27FC236}">
                  <a16:creationId xmlns:a16="http://schemas.microsoft.com/office/drawing/2014/main" id="{2D95B909-46A6-49E0-84FF-D823F28EE4B7}"/>
                </a:ext>
              </a:extLst>
            </p:cNvPr>
            <p:cNvSpPr/>
            <p:nvPr/>
          </p:nvSpPr>
          <p:spPr>
            <a:xfrm>
              <a:off x="7006857" y="5350399"/>
              <a:ext cx="266455" cy="172292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6D2D5835-B8A6-4844-8BA3-DF98B60142B6}"/>
                    </a:ext>
                  </a:extLst>
                </p:cNvPr>
                <p:cNvSpPr txBox="1"/>
                <p:nvPr/>
              </p:nvSpPr>
              <p:spPr>
                <a:xfrm>
                  <a:off x="7123681" y="4988820"/>
                  <a:ext cx="286308" cy="172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6D2D5835-B8A6-4844-8BA3-DF98B6014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681" y="4988820"/>
                  <a:ext cx="286308" cy="172292"/>
                </a:xfrm>
                <a:prstGeom prst="rect">
                  <a:avLst/>
                </a:prstGeom>
                <a:blipFill>
                  <a:blip r:embed="rId2"/>
                  <a:stretch>
                    <a:fillRect r="-57143" b="-6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52D119D-46DD-4221-8FC0-3FFDA699281E}"/>
                    </a:ext>
                  </a:extLst>
                </p:cNvPr>
                <p:cNvSpPr txBox="1"/>
                <p:nvPr/>
              </p:nvSpPr>
              <p:spPr>
                <a:xfrm>
                  <a:off x="6738858" y="4463936"/>
                  <a:ext cx="212451" cy="1918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152D119D-46DD-4221-8FC0-3FFDA6992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858" y="4463936"/>
                  <a:ext cx="212451" cy="191865"/>
                </a:xfrm>
                <a:prstGeom prst="rect">
                  <a:avLst/>
                </a:prstGeom>
                <a:blipFill>
                  <a:blip r:embed="rId3"/>
                  <a:stretch>
                    <a:fillRect r="-42308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BB2B7F58-D2CE-4CA1-9D34-31ADCA18E29F}"/>
                </a:ext>
              </a:extLst>
            </p:cNvPr>
            <p:cNvCxnSpPr>
              <a:cxnSpLocks/>
            </p:cNvCxnSpPr>
            <p:nvPr/>
          </p:nvCxnSpPr>
          <p:spPr>
            <a:xfrm>
              <a:off x="6421924" y="3282259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2C7A3693-6513-4265-9A6F-644500F587EA}"/>
                </a:ext>
              </a:extLst>
            </p:cNvPr>
            <p:cNvCxnSpPr>
              <a:cxnSpLocks/>
              <a:endCxn id="455" idx="0"/>
            </p:cNvCxnSpPr>
            <p:nvPr/>
          </p:nvCxnSpPr>
          <p:spPr>
            <a:xfrm>
              <a:off x="7119539" y="2730710"/>
              <a:ext cx="0" cy="26782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" name="그룹 470">
              <a:extLst>
                <a:ext uri="{FF2B5EF4-FFF2-40B4-BE49-F238E27FC236}">
                  <a16:creationId xmlns:a16="http://schemas.microsoft.com/office/drawing/2014/main" id="{BAD02BB2-A70E-4B4F-8164-E10577637F25}"/>
                </a:ext>
              </a:extLst>
            </p:cNvPr>
            <p:cNvGrpSpPr/>
            <p:nvPr/>
          </p:nvGrpSpPr>
          <p:grpSpPr>
            <a:xfrm>
              <a:off x="7133277" y="5188203"/>
              <a:ext cx="374035" cy="374035"/>
              <a:chOff x="5958526" y="3942165"/>
              <a:chExt cx="540000" cy="540000"/>
            </a:xfrm>
          </p:grpSpPr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AE72E000-CB84-4151-981B-2D1286088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526" y="4480979"/>
                <a:ext cx="54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화살표 연결선 488">
                <a:extLst>
                  <a:ext uri="{FF2B5EF4-FFF2-40B4-BE49-F238E27FC236}">
                    <a16:creationId xmlns:a16="http://schemas.microsoft.com/office/drawing/2014/main" id="{7DDB8EB2-D8B2-4040-A221-68D895D7A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526" y="3942165"/>
                <a:ext cx="0" cy="54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2356A491-868C-4ABE-B9CC-619C20CCF6E7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7721388" y="3621641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A6AC7D75-892E-4B72-B22C-506D9507D613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5107832" y="3633259"/>
              <a:ext cx="140400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DFEEACED-755A-4783-84BC-52D89E8B4A1C}"/>
                </a:ext>
              </a:extLst>
            </p:cNvPr>
            <p:cNvCxnSpPr/>
            <p:nvPr/>
          </p:nvCxnSpPr>
          <p:spPr>
            <a:xfrm>
              <a:off x="5251877" y="3972641"/>
              <a:ext cx="37075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원호 497">
              <a:extLst>
                <a:ext uri="{FF2B5EF4-FFF2-40B4-BE49-F238E27FC236}">
                  <a16:creationId xmlns:a16="http://schemas.microsoft.com/office/drawing/2014/main" id="{AB6077B8-74C2-46DA-8047-8F528012760D}"/>
                </a:ext>
              </a:extLst>
            </p:cNvPr>
            <p:cNvSpPr/>
            <p:nvPr/>
          </p:nvSpPr>
          <p:spPr>
            <a:xfrm rot="12199952">
              <a:off x="7703093" y="3183355"/>
              <a:ext cx="268900" cy="25396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9" name="직사각형 498">
                  <a:extLst>
                    <a:ext uri="{FF2B5EF4-FFF2-40B4-BE49-F238E27FC236}">
                      <a16:creationId xmlns:a16="http://schemas.microsoft.com/office/drawing/2014/main" id="{87398447-6943-4F42-9FDA-E4E5320AA2C2}"/>
                    </a:ext>
                  </a:extLst>
                </p:cNvPr>
                <p:cNvSpPr/>
                <p:nvPr/>
              </p:nvSpPr>
              <p:spPr>
                <a:xfrm>
                  <a:off x="7609854" y="3441033"/>
                  <a:ext cx="303304" cy="26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499" name="직사각형 498">
                  <a:extLst>
                    <a:ext uri="{FF2B5EF4-FFF2-40B4-BE49-F238E27FC236}">
                      <a16:creationId xmlns:a16="http://schemas.microsoft.com/office/drawing/2014/main" id="{87398447-6943-4F42-9FDA-E4E5320AA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854" y="3441033"/>
                  <a:ext cx="303304" cy="263372"/>
                </a:xfrm>
                <a:prstGeom prst="rect">
                  <a:avLst/>
                </a:prstGeom>
                <a:blipFill>
                  <a:blip r:embed="rId4"/>
                  <a:stretch>
                    <a:fillRect r="-2703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0" name="원호 499">
              <a:extLst>
                <a:ext uri="{FF2B5EF4-FFF2-40B4-BE49-F238E27FC236}">
                  <a16:creationId xmlns:a16="http://schemas.microsoft.com/office/drawing/2014/main" id="{737BFD89-AC79-4B13-91C7-87954C776581}"/>
                </a:ext>
              </a:extLst>
            </p:cNvPr>
            <p:cNvSpPr/>
            <p:nvPr/>
          </p:nvSpPr>
          <p:spPr>
            <a:xfrm rot="16476475">
              <a:off x="8509313" y="3880412"/>
              <a:ext cx="405481" cy="198518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2F267C33-77BA-4AE6-A6E7-DCABA1FEDDFC}"/>
                    </a:ext>
                  </a:extLst>
                </p:cNvPr>
                <p:cNvSpPr txBox="1"/>
                <p:nvPr/>
              </p:nvSpPr>
              <p:spPr>
                <a:xfrm>
                  <a:off x="8044681" y="3686955"/>
                  <a:ext cx="568079" cy="263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2F267C33-77BA-4AE6-A6E7-DCABA1FED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681" y="3686955"/>
                  <a:ext cx="568079" cy="263372"/>
                </a:xfrm>
                <a:prstGeom prst="rect">
                  <a:avLst/>
                </a:prstGeom>
                <a:blipFill>
                  <a:blip r:embed="rId5"/>
                  <a:stretch>
                    <a:fillRect r="-1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원호 501">
              <a:extLst>
                <a:ext uri="{FF2B5EF4-FFF2-40B4-BE49-F238E27FC236}">
                  <a16:creationId xmlns:a16="http://schemas.microsoft.com/office/drawing/2014/main" id="{108AD5E3-3421-496C-AC2E-AF639476F6A9}"/>
                </a:ext>
              </a:extLst>
            </p:cNvPr>
            <p:cNvSpPr/>
            <p:nvPr/>
          </p:nvSpPr>
          <p:spPr>
            <a:xfrm rot="3964294">
              <a:off x="8515268" y="3597523"/>
              <a:ext cx="680687" cy="281839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3" name="원호 502">
              <a:extLst>
                <a:ext uri="{FF2B5EF4-FFF2-40B4-BE49-F238E27FC236}">
                  <a16:creationId xmlns:a16="http://schemas.microsoft.com/office/drawing/2014/main" id="{4E18374A-F6A3-4406-B324-2734C147D662}"/>
                </a:ext>
              </a:extLst>
            </p:cNvPr>
            <p:cNvSpPr/>
            <p:nvPr/>
          </p:nvSpPr>
          <p:spPr>
            <a:xfrm rot="208835">
              <a:off x="7632417" y="3238720"/>
              <a:ext cx="1180846" cy="401506"/>
            </a:xfrm>
            <a:prstGeom prst="arc">
              <a:avLst>
                <a:gd name="adj1" fmla="val 12163400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9F95C8E8-BA5A-40A9-BB92-DD9439758330}"/>
                    </a:ext>
                  </a:extLst>
                </p:cNvPr>
                <p:cNvSpPr txBox="1"/>
                <p:nvPr/>
              </p:nvSpPr>
              <p:spPr>
                <a:xfrm>
                  <a:off x="8572282" y="3216850"/>
                  <a:ext cx="298915" cy="263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9F95C8E8-BA5A-40A9-BB92-DD9439758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282" y="3216850"/>
                  <a:ext cx="298915" cy="26337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5" name="원호 504">
              <a:extLst>
                <a:ext uri="{FF2B5EF4-FFF2-40B4-BE49-F238E27FC236}">
                  <a16:creationId xmlns:a16="http://schemas.microsoft.com/office/drawing/2014/main" id="{895619B4-C29D-4A3B-9D01-FB1496BF1F38}"/>
                </a:ext>
              </a:extLst>
            </p:cNvPr>
            <p:cNvSpPr/>
            <p:nvPr/>
          </p:nvSpPr>
          <p:spPr>
            <a:xfrm rot="5400000" flipH="1" flipV="1">
              <a:off x="7293003" y="2979475"/>
              <a:ext cx="221397" cy="560041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63485D4-BB89-48A7-829F-10A20A546553}"/>
                    </a:ext>
                  </a:extLst>
                </p:cNvPr>
                <p:cNvSpPr txBox="1"/>
                <p:nvPr/>
              </p:nvSpPr>
              <p:spPr>
                <a:xfrm>
                  <a:off x="7308440" y="3006463"/>
                  <a:ext cx="381584" cy="21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63485D4-BB89-48A7-829F-10A20A546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440" y="3006463"/>
                  <a:ext cx="381584" cy="219476"/>
                </a:xfrm>
                <a:prstGeom prst="rect">
                  <a:avLst/>
                </a:prstGeom>
                <a:blipFill>
                  <a:blip r:embed="rId7"/>
                  <a:stretch>
                    <a:fillRect r="-10417" b="-40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7" name="원호 506">
              <a:extLst>
                <a:ext uri="{FF2B5EF4-FFF2-40B4-BE49-F238E27FC236}">
                  <a16:creationId xmlns:a16="http://schemas.microsoft.com/office/drawing/2014/main" id="{7B55F5B0-1B5C-415D-87E0-B9E222F3327D}"/>
                </a:ext>
              </a:extLst>
            </p:cNvPr>
            <p:cNvSpPr/>
            <p:nvPr/>
          </p:nvSpPr>
          <p:spPr>
            <a:xfrm rot="16200000" flipV="1">
              <a:off x="7453139" y="2961368"/>
              <a:ext cx="221396" cy="560041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50964BB8-DE42-409E-B094-A2642A0E505A}"/>
              </a:ext>
            </a:extLst>
          </p:cNvPr>
          <p:cNvSpPr/>
          <p:nvPr/>
        </p:nvSpPr>
        <p:spPr>
          <a:xfrm>
            <a:off x="767565" y="5376094"/>
            <a:ext cx="2674643" cy="35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>
                <a:latin typeface="Arial Narrow" panose="020B0606020202030204" pitchFamily="34" charset="0"/>
              </a:rPr>
              <a:t>Folded Triple-chart concept schematic</a:t>
            </a:r>
          </a:p>
        </p:txBody>
      </p:sp>
      <p:sp>
        <p:nvSpPr>
          <p:cNvPr id="509" name="원통형 508">
            <a:extLst>
              <a:ext uri="{FF2B5EF4-FFF2-40B4-BE49-F238E27FC236}">
                <a16:creationId xmlns:a16="http://schemas.microsoft.com/office/drawing/2014/main" id="{E524D580-4D2E-45A2-B7F0-2101C7FD8EEE}"/>
              </a:ext>
            </a:extLst>
          </p:cNvPr>
          <p:cNvSpPr/>
          <p:nvPr/>
        </p:nvSpPr>
        <p:spPr>
          <a:xfrm>
            <a:off x="2524014" y="2850548"/>
            <a:ext cx="85242" cy="289690"/>
          </a:xfrm>
          <a:prstGeom prst="can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E40194B7-B3EA-4D4A-9E3D-4598E877259C}"/>
              </a:ext>
            </a:extLst>
          </p:cNvPr>
          <p:cNvSpPr/>
          <p:nvPr/>
        </p:nvSpPr>
        <p:spPr>
          <a:xfrm>
            <a:off x="1313168" y="3028681"/>
            <a:ext cx="85242" cy="290692"/>
          </a:xfrm>
          <a:prstGeom prst="can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E66BAEE-B07F-48CF-B544-3089A4BA570A}"/>
              </a:ext>
            </a:extLst>
          </p:cNvPr>
          <p:cNvSpPr/>
          <p:nvPr/>
        </p:nvSpPr>
        <p:spPr>
          <a:xfrm>
            <a:off x="2485824" y="4687913"/>
            <a:ext cx="461847" cy="462543"/>
          </a:xfrm>
          <a:prstGeom prst="can">
            <a:avLst>
              <a:gd name="adj" fmla="val 50075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7CE1AE9E-FCA7-4A30-8D24-6B4C907CECEB}"/>
              </a:ext>
            </a:extLst>
          </p:cNvPr>
          <p:cNvSpPr/>
          <p:nvPr/>
        </p:nvSpPr>
        <p:spPr>
          <a:xfrm>
            <a:off x="1916580" y="2919424"/>
            <a:ext cx="85250" cy="2032586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4A56E-E64A-4B8F-AA4F-C2C3B6D944A9}"/>
              </a:ext>
            </a:extLst>
          </p:cNvPr>
          <p:cNvSpPr/>
          <p:nvPr/>
        </p:nvSpPr>
        <p:spPr>
          <a:xfrm>
            <a:off x="400591" y="3582387"/>
            <a:ext cx="733949" cy="272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LED chart</a:t>
            </a:r>
            <a:endParaRPr lang="ko-KR" altLang="en-US" sz="1200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16287A5-F059-4CF8-B31A-06A2455C317F}"/>
              </a:ext>
            </a:extLst>
          </p:cNvPr>
          <p:cNvSpPr/>
          <p:nvPr/>
        </p:nvSpPr>
        <p:spPr>
          <a:xfrm>
            <a:off x="2545257" y="5150456"/>
            <a:ext cx="589112" cy="272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Module</a:t>
            </a:r>
            <a:endParaRPr lang="ko-KR" altLang="en-US" sz="1200"/>
          </a:p>
        </p:txBody>
      </p:sp>
      <p:pic>
        <p:nvPicPr>
          <p:cNvPr id="409" name="그림 408">
            <a:extLst>
              <a:ext uri="{FF2B5EF4-FFF2-40B4-BE49-F238E27FC236}">
                <a16:creationId xmlns:a16="http://schemas.microsoft.com/office/drawing/2014/main" id="{165B61E1-F9EB-4C3D-82ED-F8D8D3CF2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1" y="3018611"/>
            <a:ext cx="3780470" cy="131193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7A8C0-D8C1-4BA1-B2EB-746C1B810F9D}"/>
              </a:ext>
            </a:extLst>
          </p:cNvPr>
          <p:cNvCxnSpPr>
            <a:cxnSpLocks/>
          </p:cNvCxnSpPr>
          <p:nvPr/>
        </p:nvCxnSpPr>
        <p:spPr>
          <a:xfrm>
            <a:off x="409438" y="3582387"/>
            <a:ext cx="2070718" cy="1201802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99E6579E-0F1B-4AFA-8AFF-E365FD3B80E5}"/>
              </a:ext>
            </a:extLst>
          </p:cNvPr>
          <p:cNvCxnSpPr>
            <a:cxnSpLocks/>
          </p:cNvCxnSpPr>
          <p:nvPr/>
        </p:nvCxnSpPr>
        <p:spPr>
          <a:xfrm flipH="1">
            <a:off x="2887293" y="3028681"/>
            <a:ext cx="700225" cy="1649162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7CC27B4-6F5C-48D8-92D2-C447BD248B17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00591" y="4340615"/>
            <a:ext cx="2085233" cy="57857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F105A78A-A92A-4414-B5FE-E5CC0C6196E8}"/>
              </a:ext>
            </a:extLst>
          </p:cNvPr>
          <p:cNvCxnSpPr>
            <a:cxnSpLocks/>
          </p:cNvCxnSpPr>
          <p:nvPr/>
        </p:nvCxnSpPr>
        <p:spPr>
          <a:xfrm flipH="1">
            <a:off x="2977310" y="3971636"/>
            <a:ext cx="625108" cy="928777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화살표: 오른쪽으로 구부러짐 509">
            <a:extLst>
              <a:ext uri="{FF2B5EF4-FFF2-40B4-BE49-F238E27FC236}">
                <a16:creationId xmlns:a16="http://schemas.microsoft.com/office/drawing/2014/main" id="{5155B51A-BEB2-45BA-83D9-4E09FFD21D6E}"/>
              </a:ext>
            </a:extLst>
          </p:cNvPr>
          <p:cNvSpPr/>
          <p:nvPr/>
        </p:nvSpPr>
        <p:spPr>
          <a:xfrm>
            <a:off x="1250529" y="2950032"/>
            <a:ext cx="187723" cy="227234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1" name="화살표: 오른쪽으로 구부러짐 510">
            <a:extLst>
              <a:ext uri="{FF2B5EF4-FFF2-40B4-BE49-F238E27FC236}">
                <a16:creationId xmlns:a16="http://schemas.microsoft.com/office/drawing/2014/main" id="{55D949AE-8571-41F6-B717-96E84A163C04}"/>
              </a:ext>
            </a:extLst>
          </p:cNvPr>
          <p:cNvSpPr/>
          <p:nvPr/>
        </p:nvSpPr>
        <p:spPr>
          <a:xfrm>
            <a:off x="2447545" y="2787338"/>
            <a:ext cx="187723" cy="185544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1581C6CD-9D02-4BD9-94F5-7E4E309C417C}"/>
              </a:ext>
            </a:extLst>
          </p:cNvPr>
          <p:cNvSpPr/>
          <p:nvPr/>
        </p:nvSpPr>
        <p:spPr>
          <a:xfrm>
            <a:off x="15625" y="3178837"/>
            <a:ext cx="733949" cy="272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LED chart</a:t>
            </a:r>
            <a:endParaRPr lang="ko-KR" altLang="en-US" sz="1200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ACEE5FD-7085-4A76-BF8A-D367DCFE5093}"/>
              </a:ext>
            </a:extLst>
          </p:cNvPr>
          <p:cNvSpPr/>
          <p:nvPr/>
        </p:nvSpPr>
        <p:spPr>
          <a:xfrm>
            <a:off x="895420" y="2768206"/>
            <a:ext cx="458123" cy="24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Hinge</a:t>
            </a:r>
            <a:endParaRPr lang="ko-KR" altLang="en-US" sz="1200"/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06C42827-09F8-4DA1-A536-7CEA60CB0017}"/>
              </a:ext>
            </a:extLst>
          </p:cNvPr>
          <p:cNvSpPr/>
          <p:nvPr/>
        </p:nvSpPr>
        <p:spPr>
          <a:xfrm>
            <a:off x="2643627" y="2666637"/>
            <a:ext cx="458123" cy="24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Hinge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E9D171-F5AB-4969-A027-A1BD89E088EB}"/>
              </a:ext>
            </a:extLst>
          </p:cNvPr>
          <p:cNvSpPr/>
          <p:nvPr/>
        </p:nvSpPr>
        <p:spPr>
          <a:xfrm>
            <a:off x="4371127" y="2475795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9BEF8B5A-829F-4A9D-9B5B-87FBFEE4AEF9}"/>
              </a:ext>
            </a:extLst>
          </p:cNvPr>
          <p:cNvGrpSpPr/>
          <p:nvPr/>
        </p:nvGrpSpPr>
        <p:grpSpPr>
          <a:xfrm>
            <a:off x="6187601" y="2666173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4FD667E0-8151-4298-B63E-CD8C07F8DF26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55F5CC63-EA15-40A9-88A8-1CAFA2583E4A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8412899D-A6DC-480E-83B3-19AC3479D61D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F4C6B3B3-1BCA-45B0-917E-284FF83BB68D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F19293D8-9626-4518-9864-0F05DF20297D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9186E720-DBEC-4900-9CEB-E9AD8D669A69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0A107012-9FB0-4BE8-833A-2B972C520328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8AD50902-F3FB-4CDA-971F-0E51A359C0C8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C79D290E-6A6F-4876-A599-310D45D3FE4B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4304346-43C0-43AE-B9A7-E1046AE61942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CB34271E-99CF-40DC-A643-85E5342DCD25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C25A35E-5006-4155-B028-B81BF0845247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19DFD6B5-A823-462C-B376-F42C2CEB8801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7FA690B8-E0EE-491C-97E4-DF8129F66B0C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00E9F753-BD20-4480-86E0-3D6E49B6D342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566ED90B-8A77-4E33-9037-A798469834F0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9F6FD634-84AB-46BB-9161-31701C3430B4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A8A86E1B-D111-40C2-BCD0-9783F1E9534C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3D61D854-9140-48F9-894F-9A5DC74634B1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786DE68C-B834-448D-9D98-49161E8763C9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3A231DE4-0F06-4432-A994-78C46D18250E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7CC96AF-54B4-46CC-848F-43DE3DD09FB1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74EB148-F973-41C3-B660-99D7596EBB5B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C79B42E-CCC1-4EDA-A3B5-1870FBDEF32D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84E80877-DE9C-4280-B813-CE9A96D8A8A9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C2BB174-6DB9-412D-9359-92E0C82B3BEA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1BB6FCAA-D701-4B51-B8FF-8A00E1B1ECFE}"/>
              </a:ext>
            </a:extLst>
          </p:cNvPr>
          <p:cNvGrpSpPr/>
          <p:nvPr/>
        </p:nvGrpSpPr>
        <p:grpSpPr>
          <a:xfrm>
            <a:off x="4458113" y="2666173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4D455A73-292C-4BF6-9AA4-9A355EAEF208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3BE72AD-5760-4EF8-A092-FA188D36ACCD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E9B7D403-76FA-4034-AF53-E3A8992DD3C9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A29ECDBB-41D7-4641-9324-47859CB915C3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6BB4D719-7C74-4549-8656-5B1CD3B544FC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2DF73D0E-4E83-4152-8FC5-2B50960FF083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AF370EE2-716E-4601-BB4F-73ABF315C8C7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D9555B58-845F-4E69-8BAB-F033C10588F2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EC8D6AE-85C4-4099-ABA6-C66AAC76E23F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CF1BE5C9-214F-4A9A-84CE-47FA049121C6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859D2021-B464-450C-BDB2-81105646FDA0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0C8CAB28-339A-4C10-9B0B-0C8E91246165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6334342E-D33A-41D1-A496-DA00CACE6C9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54CBB905-5C99-405C-8349-CAEA1E4CDB0C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EC57AA38-93F9-4B9E-A918-C9DBCD8F502B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168B37C6-E2AF-4B1E-86DC-41D548598D8F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C7EAC665-1F5D-453F-9D7B-3F82884CCA2F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9B04D073-DBC5-4099-A154-AB267A7B5660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04B1C363-EFF9-48C1-99CD-79B01890D6CF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8EC857D7-BD33-4DD6-AC3C-96898667D2F2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BC90D466-0CE6-43D1-AD09-8A8E78DD5DB0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16EE4EE6-5B14-40EB-BFA2-1754E31B918A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18AC6B00-C562-45E6-8DA0-46BB3691224F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2D24E69A-89F4-4F2E-B3EC-589D63508A3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8256B19-3B0B-40A2-9AB2-3DE37664B39D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88455F3-8BCE-407E-85F1-D4707D60B902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F9A8F2B1-B5B7-47DF-A947-DFFBAF5DAC35}"/>
              </a:ext>
            </a:extLst>
          </p:cNvPr>
          <p:cNvSpPr/>
          <p:nvPr/>
        </p:nvSpPr>
        <p:spPr>
          <a:xfrm>
            <a:off x="7368846" y="1894973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5E42DFC2-CF1A-46E7-AD32-4D1A9CB330AC}"/>
              </a:ext>
            </a:extLst>
          </p:cNvPr>
          <p:cNvGrpSpPr/>
          <p:nvPr/>
        </p:nvGrpSpPr>
        <p:grpSpPr>
          <a:xfrm>
            <a:off x="7449766" y="2072076"/>
            <a:ext cx="735051" cy="77992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EA192-7BFD-4B49-BAC2-11D28D7F2AFE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2C7F361D-429B-44C1-9701-992EDC99B91C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E685C9D-3A68-4583-ACAF-6A34D997344A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5DFE8398-23E3-4B87-AC14-B01DCD3B5FB1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F9F191E6-12BD-4CF4-A6FC-6F2B00C5E012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1869973F-C852-4A46-BD13-0352ED885032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F91134BB-3C1D-44B8-BB67-BD12DCAA0C9F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FE2772CB-4E09-45B5-814B-989DDB97DA70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FC3FEEE2-894D-45A3-A86C-5C830929553E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D1084E3-1AD0-4268-8E7F-A233C4F20F14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FB978FBE-65A8-4C43-ACF7-14B2B6BBB6FD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F313A16D-1345-4BC1-B71A-D80E48DC22A8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F5E59468-2A8D-43FC-9F14-87945F336C16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6128C31D-959B-4672-9659-7E7E38393EFA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CAB48A14-D2AE-4455-9514-9FAA87CEB0A1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7DC81F55-264B-4F6F-92B4-8CA5BF6A81C5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176CF54E-7189-4ECC-9A44-6222F1758835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194F30CF-A170-43B3-BB8A-99AD9297AC84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617B5E32-3E02-435E-BBA5-333EFF38BDC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0B36A504-3AB4-46B9-B941-91517C0BD9F0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D5992CF8-593E-4BA9-A33E-54719AECF14B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B807A611-16E5-4832-BA3A-E8DE1E8ED0EB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>
              <a:extLst>
                <a:ext uri="{FF2B5EF4-FFF2-40B4-BE49-F238E27FC236}">
                  <a16:creationId xmlns:a16="http://schemas.microsoft.com/office/drawing/2014/main" id="{3D7B3604-0093-4016-A612-10D5A46F64F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CB21BD42-76F3-48AA-A616-939D520F706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128FC94B-7A3C-485A-AD4D-1FC61B9602CE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>
              <a:extLst>
                <a:ext uri="{FF2B5EF4-FFF2-40B4-BE49-F238E27FC236}">
                  <a16:creationId xmlns:a16="http://schemas.microsoft.com/office/drawing/2014/main" id="{E1AB4809-0962-4234-8088-36586C61A625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9920DC3F-3704-47B1-8FFB-BFD75E6ACEEB}"/>
              </a:ext>
            </a:extLst>
          </p:cNvPr>
          <p:cNvSpPr/>
          <p:nvPr/>
        </p:nvSpPr>
        <p:spPr>
          <a:xfrm>
            <a:off x="7368846" y="3021030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직사각형 789">
            <a:extLst>
              <a:ext uri="{FF2B5EF4-FFF2-40B4-BE49-F238E27FC236}">
                <a16:creationId xmlns:a16="http://schemas.microsoft.com/office/drawing/2014/main" id="{B89FBBEF-8F88-4326-B68D-C1D99C45F004}"/>
              </a:ext>
            </a:extLst>
          </p:cNvPr>
          <p:cNvSpPr/>
          <p:nvPr/>
        </p:nvSpPr>
        <p:spPr>
          <a:xfrm>
            <a:off x="7368585" y="4253774"/>
            <a:ext cx="2391012" cy="10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7" name="그룹 826">
            <a:extLst>
              <a:ext uri="{FF2B5EF4-FFF2-40B4-BE49-F238E27FC236}">
                <a16:creationId xmlns:a16="http://schemas.microsoft.com/office/drawing/2014/main" id="{3E30E5D8-3290-409F-B807-18866DFB87E7}"/>
              </a:ext>
            </a:extLst>
          </p:cNvPr>
          <p:cNvGrpSpPr/>
          <p:nvPr/>
        </p:nvGrpSpPr>
        <p:grpSpPr>
          <a:xfrm>
            <a:off x="9058396" y="4430876"/>
            <a:ext cx="735051" cy="766079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93F34450-3910-4581-8895-C167B315DF8A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F9107145-15D7-4A55-B8FF-C6D7FAD778F8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3F7F0729-E8AD-47EB-A5F1-5BA29A820CD8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8C018FBA-780A-4B29-85B4-88E2237EC14F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0A7D79E4-DA7D-4D77-8492-D17EEDB59F35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A5B37368-D794-41FF-A542-D8AA82915567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CE3332F9-3292-45F2-B864-94FD00F756D4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82CDBDF3-57D8-481C-A605-BFFBCF4602F2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EA08E21E-5860-47F4-916E-7BC0FBE771AA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71BDB323-77E4-43FF-BE9D-DAFE3788CFDB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84E18274-B437-440B-8785-EB2AF48D9595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C0A24F65-6CD2-4A4C-8A5A-A855D7100691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73A62289-907F-4A5B-8185-86D6970A84C2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D7D317FB-E9E5-4B32-B3AA-D9FE31EFA7F5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ACD23775-B5F1-4172-A3F6-848DDF9653CA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AA4B77A0-8B48-42A6-8E60-04369E2F4C9E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727B76E8-BDD5-4624-9189-A7A1BA0D4AA6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586DD743-01A4-4864-966F-28CF01444C28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631A05C7-DE3F-4DDA-A18A-3943C3C72609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BBD66877-DB91-4048-9DAE-F937ACADDC83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BB2DED6A-6568-4DFB-AAEF-AA464DF7669D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A9B82AD4-D11D-45A6-A17A-C3AF36F80D2B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33CA50D4-90BC-494E-9D54-0540D6FBB9EC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2070F29C-308F-4CC5-ACC5-295D9E3D7B0F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6C092DAA-1412-474F-97FE-FBFE53C56BAC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0EC7D445-8985-4181-B743-FE1C34F08177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8757E212-DCC6-4E65-B71B-C9ECDCBBD021}"/>
              </a:ext>
            </a:extLst>
          </p:cNvPr>
          <p:cNvSpPr/>
          <p:nvPr/>
        </p:nvSpPr>
        <p:spPr>
          <a:xfrm>
            <a:off x="7043629" y="2469740"/>
            <a:ext cx="310318" cy="2639625"/>
          </a:xfrm>
          <a:prstGeom prst="leftBrace">
            <a:avLst>
              <a:gd name="adj1" fmla="val 36849"/>
              <a:gd name="adj2" fmla="val 272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ED8E6214-9393-4AB9-8665-D1FB4B913B9D}"/>
              </a:ext>
            </a:extLst>
          </p:cNvPr>
          <p:cNvSpPr/>
          <p:nvPr/>
        </p:nvSpPr>
        <p:spPr>
          <a:xfrm>
            <a:off x="4466913" y="2213950"/>
            <a:ext cx="2475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>
                <a:solidFill>
                  <a:srgbClr val="00B050"/>
                </a:solidFill>
              </a:rPr>
              <a:t>1</a:t>
            </a:r>
            <a:r>
              <a:rPr lang="ko-KR" altLang="en-US" sz="1000" b="0">
                <a:solidFill>
                  <a:srgbClr val="00B050"/>
                </a:solidFill>
              </a:rPr>
              <a:t>회 촬영 후</a:t>
            </a:r>
            <a:r>
              <a:rPr lang="en-US" altLang="ko-KR" sz="1000">
                <a:solidFill>
                  <a:srgbClr val="00B050"/>
                </a:solidFill>
              </a:rPr>
              <a:t> image </a:t>
            </a:r>
            <a:r>
              <a:rPr lang="ko-KR" altLang="en-US" sz="1000">
                <a:solidFill>
                  <a:srgbClr val="00B050"/>
                </a:solidFill>
              </a:rPr>
              <a:t>분리하여 </a:t>
            </a:r>
            <a:r>
              <a:rPr lang="en-US" altLang="ko-KR" sz="1000">
                <a:solidFill>
                  <a:srgbClr val="00B050"/>
                </a:solidFill>
              </a:rPr>
              <a:t>3</a:t>
            </a:r>
            <a:r>
              <a:rPr lang="ko-KR" altLang="en-US" sz="1000">
                <a:solidFill>
                  <a:srgbClr val="00B050"/>
                </a:solidFill>
              </a:rPr>
              <a:t>장의 사진 사용</a:t>
            </a:r>
          </a:p>
        </p:txBody>
      </p:sp>
      <p:grpSp>
        <p:nvGrpSpPr>
          <p:cNvPr id="882" name="그룹 881">
            <a:extLst>
              <a:ext uri="{FF2B5EF4-FFF2-40B4-BE49-F238E27FC236}">
                <a16:creationId xmlns:a16="http://schemas.microsoft.com/office/drawing/2014/main" id="{278D6E75-6D17-40B5-B7C3-BCB9A768D470}"/>
              </a:ext>
            </a:extLst>
          </p:cNvPr>
          <p:cNvGrpSpPr/>
          <p:nvPr/>
        </p:nvGrpSpPr>
        <p:grpSpPr>
          <a:xfrm>
            <a:off x="5135660" y="2571884"/>
            <a:ext cx="1146186" cy="661058"/>
            <a:chOff x="5713403" y="1991106"/>
            <a:chExt cx="1200663" cy="1034611"/>
          </a:xfrm>
        </p:grpSpPr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C8CEB343-5266-4120-806B-3DBE1B3B5E2E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BF2C87F3-4AB1-4576-B3FC-B36CC92ED0E5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363BD61A-472A-40AF-8F5F-4BB3B2EAAF6D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FA1722A9-1F31-4033-B45A-9FB38A3C3D6A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AEC2D20B-B394-4CCF-87FA-96D72509436A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0733AD76-48E4-4E8D-8BCE-69DE55807255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F5659739-C5E4-478E-B4E8-A3A2F8431015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ED557186-D4EB-4F61-BAC0-9144B5F99824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2592F4CF-B92E-4D46-9DA8-8D49D0800425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E8400D13-1736-4E50-9315-8A55F7519F9F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13ED2F1F-5D18-4E4D-B25F-2F2B41EA6ED1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1C44F160-3BE8-45E5-9D5C-5C108CC1FE1D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A20B6DB1-2F44-498B-8093-BC1CC4C5111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A9EE4059-44BD-4D14-82C4-38D12B94DC32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8200458E-3FEF-4256-B123-9B37A7AAEFA2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0190708B-6DF7-4469-8197-F51B0B9F2702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8C82BBC-BFF0-42B4-9BB0-3954E5803B97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9CCBCD0B-935A-41FC-8D4F-04E2B815EBE6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59E2B059-22FF-48D1-8128-2B21BC4E2B4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8DA8F672-62ED-4DFB-9DE6-99B2FA63F4B0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542942F8-8A4E-4104-9A40-6BD7106EED19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6723F0D1-7593-4590-A722-8D8878C3F07F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D7AEBE59-A8F8-4953-ACFD-B042E37ABE1C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65A0879B-9D48-46F7-8F65-920BF5E45063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13F764CE-B2B0-447F-AAAF-2A2A8B8BC236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48ABCC45-E4FB-444A-8900-C8FB369A54DC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9" name="그룹 908">
            <a:extLst>
              <a:ext uri="{FF2B5EF4-FFF2-40B4-BE49-F238E27FC236}">
                <a16:creationId xmlns:a16="http://schemas.microsoft.com/office/drawing/2014/main" id="{856A8A70-5CFC-4F10-9268-4AF0CF5FCEEB}"/>
              </a:ext>
            </a:extLst>
          </p:cNvPr>
          <p:cNvGrpSpPr/>
          <p:nvPr/>
        </p:nvGrpSpPr>
        <p:grpSpPr>
          <a:xfrm>
            <a:off x="8036580" y="3196881"/>
            <a:ext cx="1146186" cy="661058"/>
            <a:chOff x="5713403" y="1991106"/>
            <a:chExt cx="1200663" cy="1034611"/>
          </a:xfrm>
        </p:grpSpPr>
        <p:sp>
          <p:nvSpPr>
            <p:cNvPr id="910" name="직사각형 909">
              <a:extLst>
                <a:ext uri="{FF2B5EF4-FFF2-40B4-BE49-F238E27FC236}">
                  <a16:creationId xmlns:a16="http://schemas.microsoft.com/office/drawing/2014/main" id="{C3B0F730-E196-4583-8455-6C03DB3B9AC7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E81C9D59-3951-4B7B-9738-D869C4D89B01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95BE1E07-A36E-48B9-A6D8-51B6062264E6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C284A945-4DED-4E2C-ABD7-A300007E4145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5EE04DDD-E5C0-45F4-BA5E-1082BF3A9E59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FE68019B-1D75-4AC8-BCE3-FA9BA8CC972B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D45612A1-8128-4D27-9B0B-96746C5D4ABC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912A076B-16DA-40A9-B5B5-8B2118B4070A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96B86FA-23D5-429E-AF7F-AF6EA055DC6A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561FA1E9-44B2-4A84-94E7-47367C863B8A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80C2EEE7-B284-45EB-949D-F97AB8EB4E4C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A89EA221-E01A-4C38-883E-A52F8C5B8AE0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7155B869-4D10-4C06-ABFA-035E970B7DCE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C21153DC-43A9-4701-B6F4-FD929E7344C2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AA4C8A15-C212-4B35-96AE-D5504128EA16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ADE7EEA6-F8B7-409B-9D12-9BB69B4DBE13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C5097D25-F157-4022-B3F1-2B37C382BA5E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48DE1FE8-2839-4F69-B529-3FD7A0CC1A04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7407A4E5-AA0F-4B78-AB32-CAC0E834E1A8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F6C2A3D-89F2-49CA-9A64-61D4C2E98661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1D552830-0A1C-40CA-8051-0270F7D2A688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812EC56C-F0F4-4562-846C-692D670A01F7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ABCFD47F-7A0D-4EFE-AFD7-B17F98934B5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D6A69A18-6D89-4C3C-A867-C976BA928E97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17D5892E-D805-4F60-988B-6A52CA2C9CBB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CB295A-E004-450C-A4C8-278ED0604623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6" name="직사각형 935">
            <a:extLst>
              <a:ext uri="{FF2B5EF4-FFF2-40B4-BE49-F238E27FC236}">
                <a16:creationId xmlns:a16="http://schemas.microsoft.com/office/drawing/2014/main" id="{CE2C1F2F-1500-44F1-989F-288435279923}"/>
              </a:ext>
            </a:extLst>
          </p:cNvPr>
          <p:cNvSpPr/>
          <p:nvPr/>
        </p:nvSpPr>
        <p:spPr>
          <a:xfrm>
            <a:off x="7374073" y="1578942"/>
            <a:ext cx="24432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solidFill>
                  <a:srgbClr val="00B050"/>
                </a:solidFill>
              </a:rPr>
              <a:t>각 사진</a:t>
            </a:r>
            <a:r>
              <a:rPr lang="en-US" altLang="ko-KR" sz="1000">
                <a:solidFill>
                  <a:srgbClr val="00B050"/>
                </a:solidFill>
              </a:rPr>
              <a:t> </a:t>
            </a:r>
            <a:r>
              <a:rPr lang="ko-KR" altLang="en-US" sz="1000">
                <a:solidFill>
                  <a:srgbClr val="00B050"/>
                </a:solidFill>
              </a:rPr>
              <a:t>별 </a:t>
            </a:r>
            <a:r>
              <a:rPr lang="en-US" altLang="ko-KR" sz="1000">
                <a:solidFill>
                  <a:srgbClr val="00B050"/>
                </a:solidFill>
              </a:rPr>
              <a:t>corner detection </a:t>
            </a:r>
            <a:r>
              <a:rPr lang="ko-KR" altLang="en-US" sz="1000">
                <a:solidFill>
                  <a:srgbClr val="00B050"/>
                </a:solidFill>
              </a:rPr>
              <a:t>알고리즘 적용</a:t>
            </a:r>
            <a:r>
              <a:rPr lang="en-US" altLang="ko-KR" sz="1000">
                <a:solidFill>
                  <a:srgbClr val="00B050"/>
                </a:solidFill>
              </a:rPr>
              <a:t> 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DC79626-308F-4AA8-B723-688F5769E6D7}"/>
              </a:ext>
            </a:extLst>
          </p:cNvPr>
          <p:cNvSpPr/>
          <p:nvPr/>
        </p:nvSpPr>
        <p:spPr>
          <a:xfrm>
            <a:off x="8422754" y="1957536"/>
            <a:ext cx="1252891" cy="9701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2ADF59-2A54-4025-ACB1-93D1D2EB281A}"/>
              </a:ext>
            </a:extLst>
          </p:cNvPr>
          <p:cNvSpPr/>
          <p:nvPr/>
        </p:nvSpPr>
        <p:spPr>
          <a:xfrm>
            <a:off x="8459524" y="2303163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>
                <a:solidFill>
                  <a:schemeClr val="bg1"/>
                </a:solidFill>
                <a:latin typeface="Arial Narrow" panose="020B0606020202030204" pitchFamily="34" charset="0"/>
              </a:rPr>
              <a:t>유효 왜곡 영역 손실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937" name="타원 936">
            <a:extLst>
              <a:ext uri="{FF2B5EF4-FFF2-40B4-BE49-F238E27FC236}">
                <a16:creationId xmlns:a16="http://schemas.microsoft.com/office/drawing/2014/main" id="{42BD36F3-DB72-4B43-96B0-2B99075CF4C0}"/>
              </a:ext>
            </a:extLst>
          </p:cNvPr>
          <p:cNvSpPr/>
          <p:nvPr/>
        </p:nvSpPr>
        <p:spPr>
          <a:xfrm>
            <a:off x="7525031" y="4262575"/>
            <a:ext cx="1252891" cy="9701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58F8834C-77BD-4DE9-A229-C3B770CF3125}"/>
              </a:ext>
            </a:extLst>
          </p:cNvPr>
          <p:cNvSpPr/>
          <p:nvPr/>
        </p:nvSpPr>
        <p:spPr>
          <a:xfrm>
            <a:off x="7561801" y="4608202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>
                <a:solidFill>
                  <a:schemeClr val="bg1"/>
                </a:solidFill>
                <a:latin typeface="Arial Narrow" panose="020B0606020202030204" pitchFamily="34" charset="0"/>
              </a:rPr>
              <a:t>유효 왜곡 영역 손실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939" name="타원 938">
            <a:extLst>
              <a:ext uri="{FF2B5EF4-FFF2-40B4-BE49-F238E27FC236}">
                <a16:creationId xmlns:a16="http://schemas.microsoft.com/office/drawing/2014/main" id="{450EBD2F-9328-41CF-BB2D-0421815B4557}"/>
              </a:ext>
            </a:extLst>
          </p:cNvPr>
          <p:cNvSpPr/>
          <p:nvPr/>
        </p:nvSpPr>
        <p:spPr>
          <a:xfrm>
            <a:off x="7424330" y="3089299"/>
            <a:ext cx="556302" cy="8823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0" name="타원 939">
            <a:extLst>
              <a:ext uri="{FF2B5EF4-FFF2-40B4-BE49-F238E27FC236}">
                <a16:creationId xmlns:a16="http://schemas.microsoft.com/office/drawing/2014/main" id="{DC5C10E0-200D-405C-9AB6-2445A3C93AA6}"/>
              </a:ext>
            </a:extLst>
          </p:cNvPr>
          <p:cNvSpPr/>
          <p:nvPr/>
        </p:nvSpPr>
        <p:spPr>
          <a:xfrm>
            <a:off x="9213408" y="3116422"/>
            <a:ext cx="556302" cy="8823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8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/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2: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/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/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/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일 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~101°</m:t>
                    </m:r>
                  </m:oMath>
                </a14:m>
                <a:r>
                  <a:rPr lang="en-US" altLang="ko-KR" sz="12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S-LiDAR</a:t>
                </a:r>
                <a:r>
                  <a:rPr lang="ko-KR" altLang="en-US" sz="1200"/>
                  <a:t>로 </a:t>
                </a:r>
                <a:r>
                  <a:rPr lang="en-US" altLang="ko-KR" sz="1200"/>
                  <a:t>LED chart</a:t>
                </a:r>
                <a:r>
                  <a:rPr lang="ko-KR" altLang="en-US" sz="1200"/>
                  <a:t>를 확인한 뒤 </a:t>
                </a:r>
                <a:r>
                  <a:rPr lang="en-US" altLang="ko-KR" sz="1200"/>
                  <a:t>LED dot</a:t>
                </a:r>
                <a:r>
                  <a:rPr lang="ko-KR" altLang="en-US" sz="1200"/>
                  <a:t>이 명확히 구별되는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1200"/>
                  <a:t> 를 결정할 예정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blipFill>
                <a:blip r:embed="rId6"/>
                <a:stretch>
                  <a:fillRect t="-93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/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ko-KR" altLang="en-US" sz="1200"/>
                  <a:t>차트와의 거리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:r>
                  <a:rPr lang="en-US" altLang="ko-KR" sz="1200"/>
                  <a:t>35cm </a:t>
                </a:r>
                <a:r>
                  <a:rPr lang="ko-KR" altLang="en-US" sz="1200"/>
                  <a:t>일 때 상이 맺히는 거리는 </a:t>
                </a:r>
                <a:r>
                  <a:rPr lang="en-US" altLang="ko-KR" sz="1200"/>
                  <a:t>5.816mm.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200"/>
                  <a:t> 일 때 상이 맺히는 거리는 </a:t>
                </a:r>
                <a:r>
                  <a:rPr lang="en-US" altLang="ko-KR" sz="1200"/>
                  <a:t>5.794mm.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너무 멀면 </a:t>
                </a:r>
                <a:r>
                  <a:rPr lang="en-US" altLang="ko-KR" sz="1200"/>
                  <a:t>chart </a:t>
                </a:r>
                <a:r>
                  <a:rPr lang="ko-KR" altLang="en-US" sz="1200"/>
                  <a:t>크기 커짐</a:t>
                </a:r>
                <a:r>
                  <a:rPr lang="en-US" altLang="ko-KR" sz="12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solidFill>
                      <a:srgbClr val="FF0000"/>
                    </a:solidFill>
                  </a:rPr>
                  <a:t>LED 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크기 및 세기에 따라 달라질 가능성 있음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blipFill>
                <a:blip r:embed="rId7"/>
                <a:stretch>
                  <a:fillRect t="-599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/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altLang="ko-KR" sz="1200"/>
                  <a:t>LED</a:t>
                </a:r>
                <a:r>
                  <a:rPr lang="ko-KR" altLang="en-US" sz="1200"/>
                  <a:t> 간격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576, 168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1.459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56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4.377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차트 거리가 </a:t>
                </a:r>
                <a:r>
                  <a:rPr lang="en-US" altLang="ko-KR" sz="1200"/>
                  <a:t>40 cm </a:t>
                </a:r>
                <a:r>
                  <a:rPr lang="ko-KR" altLang="en-US" sz="1200"/>
                  <a:t>일 경우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간격 </a:t>
                </a:r>
                <a:r>
                  <a:rPr lang="en-US" altLang="ko-KR" sz="1200"/>
                  <a:t>10cm </a:t>
                </a:r>
                <a:r>
                  <a:rPr lang="ko-KR" altLang="en-US" sz="1200"/>
                  <a:t>면 센서에 맺힌 </a:t>
                </a:r>
                <a:r>
                  <a:rPr lang="en-US" altLang="ko-KR" sz="1200"/>
                  <a:t>LED </a:t>
                </a:r>
                <a:r>
                  <a:rPr lang="ko-KR" altLang="en-US" sz="1200"/>
                  <a:t>상이 겹치지 않을 만큼 충분히 큼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blipFill>
                <a:blip r:embed="rId8"/>
                <a:stretch>
                  <a:fillRect t="-1205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6440133-93A3-450F-887F-45246D9A7029}"/>
              </a:ext>
            </a:extLst>
          </p:cNvPr>
          <p:cNvGrpSpPr/>
          <p:nvPr/>
        </p:nvGrpSpPr>
        <p:grpSpPr>
          <a:xfrm>
            <a:off x="693152" y="1170877"/>
            <a:ext cx="3707503" cy="3052814"/>
            <a:chOff x="537299" y="852157"/>
            <a:chExt cx="3899329" cy="32107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443AFF3-8098-434B-96B1-C9CBCBB6B0F4}"/>
                </a:ext>
              </a:extLst>
            </p:cNvPr>
            <p:cNvSpPr/>
            <p:nvPr/>
          </p:nvSpPr>
          <p:spPr>
            <a:xfrm>
              <a:off x="2254066" y="3366482"/>
              <a:ext cx="465609" cy="4656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B2E5A9-6DDF-407B-8139-8F9612CAC79B}"/>
                </a:ext>
              </a:extLst>
            </p:cNvPr>
            <p:cNvCxnSpPr>
              <a:cxnSpLocks/>
            </p:cNvCxnSpPr>
            <p:nvPr/>
          </p:nvCxnSpPr>
          <p:spPr>
            <a:xfrm>
              <a:off x="1736963" y="1447609"/>
              <a:ext cx="1499814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7CF8F53-96F0-45C8-B298-7FFA95BBB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C7368C36-09A8-4CEA-AFA1-C03BB56AF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777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9F566B-7DD3-45C7-845E-CA0A1D311DA2}"/>
                </a:ext>
              </a:extLst>
            </p:cNvPr>
            <p:cNvCxnSpPr/>
            <p:nvPr/>
          </p:nvCxnSpPr>
          <p:spPr>
            <a:xfrm>
              <a:off x="537299" y="2354553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A158E7ED-F2AD-465F-9211-A8072F3D6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072" y="2345884"/>
              <a:ext cx="1921950" cy="118555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67F6DFDB-655E-4A4A-AFA3-45B32932E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300" y="2354553"/>
              <a:ext cx="1939106" cy="1195951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BD797EFD-24C0-4D05-B208-9C8B65492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963" y="885179"/>
              <a:ext cx="749907" cy="562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DFE3C0D6-2614-439C-B58E-AF24A169F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072" y="890291"/>
              <a:ext cx="822528" cy="6168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19ACAE4-30B9-48C2-A675-8392B533DE8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70" y="885179"/>
              <a:ext cx="0" cy="267883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E6005-08C8-4657-8540-6415B917ED81}"/>
                </a:ext>
              </a:extLst>
            </p:cNvPr>
            <p:cNvSpPr txBox="1"/>
            <p:nvPr/>
          </p:nvSpPr>
          <p:spPr>
            <a:xfrm>
              <a:off x="2233770" y="3832091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352" name="원호 351">
              <a:extLst>
                <a:ext uri="{FF2B5EF4-FFF2-40B4-BE49-F238E27FC236}">
                  <a16:creationId xmlns:a16="http://schemas.microsoft.com/office/drawing/2014/main" id="{6BF7164E-0E55-4059-B8A2-F426E6DB2E97}"/>
                </a:ext>
              </a:extLst>
            </p:cNvPr>
            <p:cNvSpPr/>
            <p:nvPr/>
          </p:nvSpPr>
          <p:spPr>
            <a:xfrm>
              <a:off x="2270831" y="3313560"/>
              <a:ext cx="426460" cy="20878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/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/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5" name="원호 354">
              <a:extLst>
                <a:ext uri="{FF2B5EF4-FFF2-40B4-BE49-F238E27FC236}">
                  <a16:creationId xmlns:a16="http://schemas.microsoft.com/office/drawing/2014/main" id="{33CA53CF-856B-45F1-9701-0768B1EBE970}"/>
                </a:ext>
              </a:extLst>
            </p:cNvPr>
            <p:cNvSpPr/>
            <p:nvPr/>
          </p:nvSpPr>
          <p:spPr>
            <a:xfrm rot="17892334">
              <a:off x="2106048" y="2493169"/>
              <a:ext cx="605451" cy="296421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원호 355">
              <a:extLst>
                <a:ext uri="{FF2B5EF4-FFF2-40B4-BE49-F238E27FC236}">
                  <a16:creationId xmlns:a16="http://schemas.microsoft.com/office/drawing/2014/main" id="{A29ADA7A-61E0-4544-BC76-3CB8C93A8118}"/>
                </a:ext>
              </a:extLst>
            </p:cNvPr>
            <p:cNvSpPr/>
            <p:nvPr/>
          </p:nvSpPr>
          <p:spPr>
            <a:xfrm rot="14136875">
              <a:off x="2028481" y="3076982"/>
              <a:ext cx="1050327" cy="422279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06D4C447-77AC-4C6F-9FBA-3EAF7447CEA4}"/>
                </a:ext>
              </a:extLst>
            </p:cNvPr>
            <p:cNvSpPr/>
            <p:nvPr/>
          </p:nvSpPr>
          <p:spPr>
            <a:xfrm rot="9710633">
              <a:off x="2314782" y="2603680"/>
              <a:ext cx="1991445" cy="9749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ACD437E2-90D7-49A1-A2F7-91C07998092B}"/>
                </a:ext>
              </a:extLst>
            </p:cNvPr>
            <p:cNvSpPr/>
            <p:nvPr/>
          </p:nvSpPr>
          <p:spPr>
            <a:xfrm rot="5052979">
              <a:off x="2880302" y="1810920"/>
              <a:ext cx="1691942" cy="1417076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/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2DF82202-2469-49CB-8331-6856D96CDE61}"/>
                </a:ext>
              </a:extLst>
            </p:cNvPr>
            <p:cNvSpPr/>
            <p:nvPr/>
          </p:nvSpPr>
          <p:spPr>
            <a:xfrm rot="3964294">
              <a:off x="3860513" y="1867320"/>
              <a:ext cx="715906" cy="296421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9681D9EB-D688-4824-AD89-ABFE01EF6EC9}"/>
                </a:ext>
              </a:extLst>
            </p:cNvPr>
            <p:cNvSpPr/>
            <p:nvPr/>
          </p:nvSpPr>
          <p:spPr>
            <a:xfrm rot="208835">
              <a:off x="2904855" y="1449355"/>
              <a:ext cx="1241943" cy="422280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/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원호 371">
              <a:extLst>
                <a:ext uri="{FF2B5EF4-FFF2-40B4-BE49-F238E27FC236}">
                  <a16:creationId xmlns:a16="http://schemas.microsoft.com/office/drawing/2014/main" id="{5C3F3313-CF1A-4FEF-81EC-17183855D09C}"/>
                </a:ext>
              </a:extLst>
            </p:cNvPr>
            <p:cNvSpPr/>
            <p:nvPr/>
          </p:nvSpPr>
          <p:spPr>
            <a:xfrm rot="16200000" flipV="1">
              <a:off x="2797642" y="1164878"/>
              <a:ext cx="232851" cy="589018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원호 372">
              <a:extLst>
                <a:ext uri="{FF2B5EF4-FFF2-40B4-BE49-F238E27FC236}">
                  <a16:creationId xmlns:a16="http://schemas.microsoft.com/office/drawing/2014/main" id="{B0D4779E-F2CC-4BC4-B712-4BF3CB134F04}"/>
                </a:ext>
              </a:extLst>
            </p:cNvPr>
            <p:cNvSpPr/>
            <p:nvPr/>
          </p:nvSpPr>
          <p:spPr>
            <a:xfrm rot="5400000" flipH="1" flipV="1">
              <a:off x="2664953" y="1164876"/>
              <a:ext cx="232852" cy="589018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/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5" name="원호 374">
              <a:extLst>
                <a:ext uri="{FF2B5EF4-FFF2-40B4-BE49-F238E27FC236}">
                  <a16:creationId xmlns:a16="http://schemas.microsoft.com/office/drawing/2014/main" id="{86214CBA-EE24-4379-9036-D26F2CCB9B79}"/>
                </a:ext>
              </a:extLst>
            </p:cNvPr>
            <p:cNvSpPr/>
            <p:nvPr/>
          </p:nvSpPr>
          <p:spPr>
            <a:xfrm rot="16476475">
              <a:off x="4023213" y="2270640"/>
              <a:ext cx="426460" cy="208789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/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47F8ABE1-BD3F-44AC-92B1-B9A94F19214B}"/>
                </a:ext>
              </a:extLst>
            </p:cNvPr>
            <p:cNvSpPr/>
            <p:nvPr/>
          </p:nvSpPr>
          <p:spPr>
            <a:xfrm rot="12199952">
              <a:off x="3108086" y="1316039"/>
              <a:ext cx="282813" cy="26710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/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B58FE9C5-EF5A-43F9-BFBE-7DAE0BEC6F41}"/>
                </a:ext>
              </a:extLst>
            </p:cNvPr>
            <p:cNvSpPr/>
            <p:nvPr/>
          </p:nvSpPr>
          <p:spPr>
            <a:xfrm rot="11960361">
              <a:off x="2431930" y="2304292"/>
              <a:ext cx="911877" cy="25082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FCD319D3-37EA-4290-944C-A766DEBACE4A}"/>
                </a:ext>
              </a:extLst>
            </p:cNvPr>
            <p:cNvSpPr/>
            <p:nvPr/>
          </p:nvSpPr>
          <p:spPr>
            <a:xfrm rot="10443426">
              <a:off x="2922409" y="2117901"/>
              <a:ext cx="1498035" cy="532246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/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원호 384">
              <a:extLst>
                <a:ext uri="{FF2B5EF4-FFF2-40B4-BE49-F238E27FC236}">
                  <a16:creationId xmlns:a16="http://schemas.microsoft.com/office/drawing/2014/main" id="{61C12507-005B-408F-9F2E-CC8383258373}"/>
                </a:ext>
              </a:extLst>
            </p:cNvPr>
            <p:cNvSpPr/>
            <p:nvPr/>
          </p:nvSpPr>
          <p:spPr>
            <a:xfrm rot="3964294">
              <a:off x="2911252" y="1151310"/>
              <a:ext cx="420968" cy="254174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6" name="원호 385">
              <a:extLst>
                <a:ext uri="{FF2B5EF4-FFF2-40B4-BE49-F238E27FC236}">
                  <a16:creationId xmlns:a16="http://schemas.microsoft.com/office/drawing/2014/main" id="{52E2971B-EFFD-4115-A8DD-006FC5329492}"/>
                </a:ext>
              </a:extLst>
            </p:cNvPr>
            <p:cNvSpPr/>
            <p:nvPr/>
          </p:nvSpPr>
          <p:spPr>
            <a:xfrm rot="208835">
              <a:off x="2339997" y="855599"/>
              <a:ext cx="730289" cy="362094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/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원호 429">
              <a:extLst>
                <a:ext uri="{FF2B5EF4-FFF2-40B4-BE49-F238E27FC236}">
                  <a16:creationId xmlns:a16="http://schemas.microsoft.com/office/drawing/2014/main" id="{F5C520E2-044C-431F-B7BA-DA93D2B83DA2}"/>
                </a:ext>
              </a:extLst>
            </p:cNvPr>
            <p:cNvSpPr/>
            <p:nvPr/>
          </p:nvSpPr>
          <p:spPr>
            <a:xfrm rot="17892334">
              <a:off x="2102211" y="1593574"/>
              <a:ext cx="605451" cy="296421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원호 430">
              <a:extLst>
                <a:ext uri="{FF2B5EF4-FFF2-40B4-BE49-F238E27FC236}">
                  <a16:creationId xmlns:a16="http://schemas.microsoft.com/office/drawing/2014/main" id="{0424480A-1D12-48E1-9352-56CDD5D5ACE8}"/>
                </a:ext>
              </a:extLst>
            </p:cNvPr>
            <p:cNvSpPr/>
            <p:nvPr/>
          </p:nvSpPr>
          <p:spPr>
            <a:xfrm rot="14136875">
              <a:off x="2021027" y="1876393"/>
              <a:ext cx="1050327" cy="422279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/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5E760-2ED9-4749-AB2F-4E774A84B42B}"/>
              </a:ext>
            </a:extLst>
          </p:cNvPr>
          <p:cNvGrpSpPr/>
          <p:nvPr/>
        </p:nvGrpSpPr>
        <p:grpSpPr>
          <a:xfrm>
            <a:off x="4987769" y="1469655"/>
            <a:ext cx="4775470" cy="2478404"/>
            <a:chOff x="5125245" y="1287031"/>
            <a:chExt cx="4775470" cy="247840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69D1060-AD4F-483E-B8C1-F4B5C6A20622}"/>
                </a:ext>
              </a:extLst>
            </p:cNvPr>
            <p:cNvCxnSpPr/>
            <p:nvPr/>
          </p:nvCxnSpPr>
          <p:spPr>
            <a:xfrm>
              <a:off x="5149074" y="2354553"/>
              <a:ext cx="441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EA2A69A-E059-4853-80FF-BED774F23DD7}"/>
                </a:ext>
              </a:extLst>
            </p:cNvPr>
            <p:cNvSpPr/>
            <p:nvPr/>
          </p:nvSpPr>
          <p:spPr>
            <a:xfrm>
              <a:off x="7844680" y="1594274"/>
              <a:ext cx="287866" cy="1457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5FD8D34-83D5-4F9D-9D77-BC1D531C8C0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192271" y="1594274"/>
              <a:ext cx="2796342" cy="1103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E1506385-EE22-4DE9-86B3-10D0193459BE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>
              <a:off x="5125245" y="2015530"/>
              <a:ext cx="2863368" cy="1036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EE463627-3179-4952-9DC3-D0FDA7B52F0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 flipV="1">
              <a:off x="7988613" y="1594274"/>
              <a:ext cx="1578720" cy="92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49EACFC1-335F-4FC5-9C5F-83EC716B3D6B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H="1">
              <a:off x="7988613" y="2205672"/>
              <a:ext cx="1578720" cy="846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81A88E3-89B7-4F2E-A47D-986A93471E01}"/>
                </a:ext>
              </a:extLst>
            </p:cNvPr>
            <p:cNvCxnSpPr/>
            <p:nvPr/>
          </p:nvCxnSpPr>
          <p:spPr>
            <a:xfrm>
              <a:off x="9101666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A36CA101-9401-40D1-88DF-E81DD38A2977}"/>
                </a:ext>
              </a:extLst>
            </p:cNvPr>
            <p:cNvCxnSpPr/>
            <p:nvPr/>
          </p:nvCxnSpPr>
          <p:spPr>
            <a:xfrm>
              <a:off x="9491133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9E088974-57A9-4C2A-B4A7-B0BB254286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929" y="2041780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6DF50081-995A-40F0-8F6F-F70C77DA0751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2067173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8AF0C5E-375A-47A0-8B62-ADA5359D5E91}"/>
                </a:ext>
              </a:extLst>
            </p:cNvPr>
            <p:cNvCxnSpPr/>
            <p:nvPr/>
          </p:nvCxnSpPr>
          <p:spPr>
            <a:xfrm>
              <a:off x="9101666" y="2628863"/>
              <a:ext cx="0" cy="6592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/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50"/>
                    <a:t> </a:t>
                  </a:r>
                  <a:r>
                    <a:rPr lang="en-US" altLang="ko-KR" sz="1050"/>
                    <a:t>mm</a:t>
                  </a:r>
                  <a:endParaRPr lang="ko-KR" altLang="en-US" sz="105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21355D25-3837-46C2-B36A-3AC349D6ED08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>
              <a:off x="9519040" y="2654256"/>
              <a:ext cx="0" cy="8572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/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50"/>
                    <a:t> </a:t>
                  </a:r>
                  <a:r>
                    <a:rPr lang="en-US" altLang="ko-KR" sz="1050"/>
                    <a:t>mm</a:t>
                  </a:r>
                  <a:endParaRPr lang="ko-KR" altLang="en-US" sz="1050"/>
                </a:p>
              </p:txBody>
            </p:sp>
          </mc:Choice>
          <mc:Fallback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blipFill>
                  <a:blip r:embed="rId2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53B9C5DC-CAD1-4761-B673-60F63C76553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2392797"/>
              <a:ext cx="0" cy="103620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BEA5CFB5-2047-4EAE-9FE0-A12BBE5A6A7B}"/>
                </a:ext>
              </a:extLst>
            </p:cNvPr>
            <p:cNvCxnSpPr>
              <a:cxnSpLocks/>
            </p:cNvCxnSpPr>
            <p:nvPr/>
          </p:nvCxnSpPr>
          <p:spPr>
            <a:xfrm>
              <a:off x="7988613" y="3081184"/>
              <a:ext cx="0" cy="34781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D0B1C96-62FD-4DA2-B190-097032F46814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3313560"/>
              <a:ext cx="1922247" cy="18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/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97BD1F32-CB5F-4188-A9C6-FFFB617D4BC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312BD565-6169-4625-8768-8D0E28045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58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126F4DDB-5228-4D2E-9510-C04E14799998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9" y="1594274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4F70B609-F740-4243-87D0-9E0A09E13730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33" y="1598828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ED31E41E-C16C-43FD-BB94-C1CE30AB517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10" y="1865486"/>
              <a:ext cx="876793" cy="59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40AFBA93-3701-4D8A-AF65-B10D58777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64" y="1838804"/>
              <a:ext cx="3537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8A48D0-6EC3-4B3E-925D-3D22176A1899}"/>
                </a:ext>
              </a:extLst>
            </p:cNvPr>
            <p:cNvSpPr txBox="1"/>
            <p:nvPr/>
          </p:nvSpPr>
          <p:spPr>
            <a:xfrm>
              <a:off x="5596365" y="1497254"/>
              <a:ext cx="9765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Depth of field</a:t>
              </a:r>
              <a:endParaRPr lang="ko-KR" altLang="en-US" sz="105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B45D7CF-E743-4FCD-80E6-AEC39CC5720C}"/>
                </a:ext>
              </a:extLst>
            </p:cNvPr>
            <p:cNvSpPr txBox="1"/>
            <p:nvPr/>
          </p:nvSpPr>
          <p:spPr>
            <a:xfrm>
              <a:off x="8794714" y="1287031"/>
              <a:ext cx="10390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Depth of focus</a:t>
              </a:r>
              <a:endParaRPr lang="ko-KR" altLang="en-US" sz="105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E002CF5-62BF-44C2-BCE9-5F0A60DB91A3}"/>
              </a:ext>
            </a:extLst>
          </p:cNvPr>
          <p:cNvSpPr txBox="1"/>
          <p:nvPr/>
        </p:nvSpPr>
        <p:spPr>
          <a:xfrm>
            <a:off x="0" y="635007"/>
            <a:ext cx="2259080" cy="374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Folded Triple-chart concept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163799F-E697-4B43-8A50-DAB3C60858E4}"/>
              </a:ext>
            </a:extLst>
          </p:cNvPr>
          <p:cNvCxnSpPr>
            <a:cxnSpLocks/>
          </p:cNvCxnSpPr>
          <p:nvPr/>
        </p:nvCxnSpPr>
        <p:spPr>
          <a:xfrm>
            <a:off x="534975" y="2633985"/>
            <a:ext cx="4180863" cy="0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0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70217-0A90-4F7A-8327-172E8079C22C}"/>
              </a:ext>
            </a:extLst>
          </p:cNvPr>
          <p:cNvSpPr txBox="1"/>
          <p:nvPr/>
        </p:nvSpPr>
        <p:spPr>
          <a:xfrm>
            <a:off x="244385" y="699618"/>
            <a:ext cx="9324369" cy="37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Calibration concept comparison​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53C8A2-4AAB-41DA-BC37-A7C7A5CC2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95651"/>
              </p:ext>
            </p:extLst>
          </p:nvPr>
        </p:nvGraphicFramePr>
        <p:xfrm>
          <a:off x="681038" y="1284470"/>
          <a:ext cx="8543927" cy="4612815"/>
        </p:xfrm>
        <a:graphic>
          <a:graphicData uri="http://schemas.openxmlformats.org/drawingml/2006/table">
            <a:tbl>
              <a:tblPr/>
              <a:tblGrid>
                <a:gridCol w="961276">
                  <a:extLst>
                    <a:ext uri="{9D8B030D-6E8A-4147-A177-3AD203B41FA5}">
                      <a16:colId xmlns:a16="http://schemas.microsoft.com/office/drawing/2014/main" val="1010973972"/>
                    </a:ext>
                  </a:extLst>
                </a:gridCol>
                <a:gridCol w="1566935">
                  <a:extLst>
                    <a:ext uri="{9D8B030D-6E8A-4147-A177-3AD203B41FA5}">
                      <a16:colId xmlns:a16="http://schemas.microsoft.com/office/drawing/2014/main" val="3517474775"/>
                    </a:ext>
                  </a:extLst>
                </a:gridCol>
                <a:gridCol w="3143543">
                  <a:extLst>
                    <a:ext uri="{9D8B030D-6E8A-4147-A177-3AD203B41FA5}">
                      <a16:colId xmlns:a16="http://schemas.microsoft.com/office/drawing/2014/main" val="735973892"/>
                    </a:ext>
                  </a:extLst>
                </a:gridCol>
                <a:gridCol w="2872173">
                  <a:extLst>
                    <a:ext uri="{9D8B030D-6E8A-4147-A177-3AD203B41FA5}">
                      <a16:colId xmlns:a16="http://schemas.microsoft.com/office/drawing/2014/main" val="3135720623"/>
                    </a:ext>
                  </a:extLst>
                </a:gridCol>
              </a:tblGrid>
              <a:tr h="40209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1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구분</a:t>
                      </a:r>
                      <a:r>
                        <a:rPr lang="ko-KR" altLang="en-US" sz="1100" b="1" i="0">
                          <a:solidFill>
                            <a:srgbClr val="FFFFFF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ko-KR" alt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LED chart type</a:t>
                      </a:r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Checkerboard chart type</a:t>
                      </a:r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4147"/>
                  </a:ext>
                </a:extLst>
              </a:tr>
              <a:tr h="506904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특징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One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chart + rotation + translation motions</a:t>
                      </a:r>
                    </a:p>
                    <a:p>
                      <a:pPr algn="ctr" fontAlgn="base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Jesper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concept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+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moving LED chart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Triple</a:t>
                      </a:r>
                      <a:r>
                        <a:rPr lang="ko-KR" altLang="en-US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chart + hinge</a:t>
                      </a:r>
                      <a:endParaRPr lang="ko-KR" altLang="en-US" sz="11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384197"/>
                  </a:ext>
                </a:extLst>
              </a:tr>
              <a:tr h="506904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장단점 비교​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Geo cal. 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정확도​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상대적으로 정확함</a:t>
                      </a:r>
                      <a:endParaRPr lang="en-US" altLang="ko-KR" sz="1100" b="0" i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Zhang’s technique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process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를 따름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다소 저하됨</a:t>
                      </a:r>
                      <a:endParaRPr lang="en-US" altLang="ko-KR" sz="1100" b="0" i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1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장의 사진 사용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유효 왜곡 면적 부족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32470"/>
                  </a:ext>
                </a:extLst>
              </a:tr>
              <a:tr h="506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부피​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 가능​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소형화에 다소 어려움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51361"/>
                  </a:ext>
                </a:extLst>
              </a:tr>
              <a:tr h="324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범용성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상대적으로 범용적</a:t>
                      </a:r>
                      <a:endParaRPr lang="en-US" altLang="ko-KR" sz="1100" b="0" i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100" b="0" i="0" err="1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화각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및 센서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resolution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에 따라 차트 위치 조정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다소 부족한 범용성</a:t>
                      </a:r>
                      <a:endParaRPr lang="en-US" altLang="ko-KR" sz="1100" b="0" i="0">
                        <a:solidFill>
                          <a:srgbClr val="000000"/>
                        </a:solidFill>
                        <a:effectLst/>
                        <a:latin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고정된 차트 위치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4011"/>
                  </a:ext>
                </a:extLst>
              </a:tr>
              <a:tr h="2274062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Schematics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155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7721BE2-BE2E-4D65-B32D-A05E7DA3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0796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43B4D-F3AB-4EC7-ADDF-520DCA5F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95" y="3717774"/>
            <a:ext cx="2485073" cy="2121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5EF6DF-384B-44DF-94FF-F0AB16DA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92" y="3684956"/>
            <a:ext cx="2422954" cy="21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>
            <a:extLst>
              <a:ext uri="{FF2B5EF4-FFF2-40B4-BE49-F238E27FC236}">
                <a16:creationId xmlns:a16="http://schemas.microsoft.com/office/drawing/2014/main" id="{7B312F7C-DE00-4D4B-99E7-B0CD3422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91384"/>
            <a:ext cx="2624771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S-LiDAR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모듈 개발 일정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987AF0D-6137-4F62-93EB-536B0B7F4417}"/>
              </a:ext>
            </a:extLst>
          </p:cNvPr>
          <p:cNvGraphicFramePr>
            <a:graphicFrameLocks noGrp="1"/>
          </p:cNvGraphicFramePr>
          <p:nvPr/>
        </p:nvGraphicFramePr>
        <p:xfrm>
          <a:off x="300524" y="1459817"/>
          <a:ext cx="9252792" cy="4902525"/>
        </p:xfrm>
        <a:graphic>
          <a:graphicData uri="http://schemas.openxmlformats.org/drawingml/2006/table">
            <a:tbl>
              <a:tblPr/>
              <a:tblGrid>
                <a:gridCol w="881256">
                  <a:extLst>
                    <a:ext uri="{9D8B030D-6E8A-4147-A177-3AD203B41FA5}">
                      <a16:colId xmlns:a16="http://schemas.microsoft.com/office/drawing/2014/main" val="354872182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9739972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88698369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382409786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68975987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48761698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63803315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80541747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1609716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8976966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60578162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3621767434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15992922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01889500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411966522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72112657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348636221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778361155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274546448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2212209392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921770456"/>
                    </a:ext>
                  </a:extLst>
                </a:gridCol>
                <a:gridCol w="174407">
                  <a:extLst>
                    <a:ext uri="{9D8B030D-6E8A-4147-A177-3AD203B41FA5}">
                      <a16:colId xmlns:a16="http://schemas.microsoft.com/office/drawing/2014/main" val="132790620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과제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8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2716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광학</a:t>
                      </a:r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기구</a:t>
                      </a:r>
                      <a:endParaRPr lang="ko-KR" altLang="en-US" sz="115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회로</a:t>
                      </a:r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>
                          <a:latin typeface="Arial Narrow" panose="020B0606020202030204" pitchFamily="34" charset="0"/>
                        </a:rPr>
                        <a:t>공정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83977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w/CTO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4705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AA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54632"/>
                  </a:ext>
                </a:extLst>
              </a:tr>
              <a:tr h="605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기타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27363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93470303-2F9D-45C6-8935-593FBD1B463B}"/>
              </a:ext>
            </a:extLst>
          </p:cNvPr>
          <p:cNvSpPr/>
          <p:nvPr/>
        </p:nvSpPr>
        <p:spPr>
          <a:xfrm>
            <a:off x="6718349" y="293810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555DE1-7DA1-4F57-8236-A398063428F7}"/>
              </a:ext>
            </a:extLst>
          </p:cNvPr>
          <p:cNvSpPr/>
          <p:nvPr/>
        </p:nvSpPr>
        <p:spPr>
          <a:xfrm>
            <a:off x="7039141" y="412343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F2B15E-960F-45F7-B803-A1E8E35071EF}"/>
              </a:ext>
            </a:extLst>
          </p:cNvPr>
          <p:cNvSpPr/>
          <p:nvPr/>
        </p:nvSpPr>
        <p:spPr>
          <a:xfrm>
            <a:off x="8125948" y="413140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C6052D9-9644-4D9A-A8C4-3FF2BC26E796}"/>
              </a:ext>
            </a:extLst>
          </p:cNvPr>
          <p:cNvSpPr/>
          <p:nvPr/>
        </p:nvSpPr>
        <p:spPr>
          <a:xfrm>
            <a:off x="5042210" y="223143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C289D1-3BAC-4F0F-9732-574483A202F8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5042210" y="2273283"/>
            <a:ext cx="2048938" cy="121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714662-82B4-4FC8-BE41-112AB5131464}"/>
              </a:ext>
            </a:extLst>
          </p:cNvPr>
          <p:cNvCxnSpPr>
            <a:cxnSpLocks/>
          </p:cNvCxnSpPr>
          <p:nvPr/>
        </p:nvCxnSpPr>
        <p:spPr>
          <a:xfrm flipV="1">
            <a:off x="7121525" y="4167958"/>
            <a:ext cx="1004423" cy="3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5DECD2-F475-4BD3-8C1E-5C99C430AA68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5773865" y="2992076"/>
            <a:ext cx="944484" cy="1265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6857EEE4-73B3-4ED6-85FA-2EDE25643FD0}"/>
              </a:ext>
            </a:extLst>
          </p:cNvPr>
          <p:cNvSpPr/>
          <p:nvPr/>
        </p:nvSpPr>
        <p:spPr>
          <a:xfrm>
            <a:off x="5665863" y="295075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F1F1BA6-E3A1-46B8-916E-4040B3620955}"/>
              </a:ext>
            </a:extLst>
          </p:cNvPr>
          <p:cNvSpPr/>
          <p:nvPr/>
        </p:nvSpPr>
        <p:spPr>
          <a:xfrm>
            <a:off x="6344527" y="36067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84A8BDB-9F78-452D-9FEA-8929D4726A56}"/>
              </a:ext>
            </a:extLst>
          </p:cNvPr>
          <p:cNvCxnSpPr>
            <a:cxnSpLocks/>
          </p:cNvCxnSpPr>
          <p:nvPr/>
        </p:nvCxnSpPr>
        <p:spPr>
          <a:xfrm>
            <a:off x="4672976" y="5095665"/>
            <a:ext cx="2377966" cy="63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209E956-6326-436A-AE96-45B40A90B85F}"/>
              </a:ext>
            </a:extLst>
          </p:cNvPr>
          <p:cNvSpPr/>
          <p:nvPr/>
        </p:nvSpPr>
        <p:spPr>
          <a:xfrm>
            <a:off x="4672976" y="504169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4320B0-43E4-4AD5-B6ED-5CB0B890AD3E}"/>
              </a:ext>
            </a:extLst>
          </p:cNvPr>
          <p:cNvSpPr txBox="1"/>
          <p:nvPr/>
        </p:nvSpPr>
        <p:spPr>
          <a:xfrm>
            <a:off x="8464777" y="4818507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B831D3-A1E8-40F9-AA62-C1C4E3594108}"/>
              </a:ext>
            </a:extLst>
          </p:cNvPr>
          <p:cNvSpPr txBox="1"/>
          <p:nvPr/>
        </p:nvSpPr>
        <p:spPr>
          <a:xfrm>
            <a:off x="7413070" y="3914661"/>
            <a:ext cx="445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조립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899589-FBFA-44F9-A394-5F9C5284591C}"/>
              </a:ext>
            </a:extLst>
          </p:cNvPr>
          <p:cNvSpPr txBox="1"/>
          <p:nvPr/>
        </p:nvSpPr>
        <p:spPr>
          <a:xfrm>
            <a:off x="8614424" y="3922950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Cal./Val.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2724B1-E8E7-4B8E-B37D-43474805A0CE}"/>
              </a:ext>
            </a:extLst>
          </p:cNvPr>
          <p:cNvCxnSpPr>
            <a:cxnSpLocks/>
          </p:cNvCxnSpPr>
          <p:nvPr/>
        </p:nvCxnSpPr>
        <p:spPr>
          <a:xfrm>
            <a:off x="8191359" y="4175847"/>
            <a:ext cx="1395883" cy="923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A2F573C-B48A-40EE-B453-D6A3BBF17ED7}"/>
              </a:ext>
            </a:extLst>
          </p:cNvPr>
          <p:cNvSpPr txBox="1"/>
          <p:nvPr/>
        </p:nvSpPr>
        <p:spPr>
          <a:xfrm>
            <a:off x="5133503" y="1981834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(Lens, Diffuser, 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Colli.lens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0E5BB9-3FB0-423C-A421-928A4F3F80C8}"/>
              </a:ext>
            </a:extLst>
          </p:cNvPr>
          <p:cNvSpPr/>
          <p:nvPr/>
        </p:nvSpPr>
        <p:spPr>
          <a:xfrm>
            <a:off x="7081623" y="221930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8F74959-22CB-4E95-B323-9EDA3529769E}"/>
              </a:ext>
            </a:extLst>
          </p:cNvPr>
          <p:cNvSpPr/>
          <p:nvPr/>
        </p:nvSpPr>
        <p:spPr>
          <a:xfrm>
            <a:off x="7035126" y="360293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596408F-212E-4C4B-B5D3-2DD22333C583}"/>
              </a:ext>
            </a:extLst>
          </p:cNvPr>
          <p:cNvCxnSpPr>
            <a:cxnSpLocks/>
          </p:cNvCxnSpPr>
          <p:nvPr/>
        </p:nvCxnSpPr>
        <p:spPr>
          <a:xfrm flipV="1">
            <a:off x="6419850" y="3656914"/>
            <a:ext cx="623985" cy="413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93B2ECBE-01E4-4EEF-A811-55A53B1C17A5}"/>
              </a:ext>
            </a:extLst>
          </p:cNvPr>
          <p:cNvSpPr/>
          <p:nvPr/>
        </p:nvSpPr>
        <p:spPr>
          <a:xfrm>
            <a:off x="2206576" y="608650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7D6CF4C-5A13-457E-BC34-A263015EE64F}"/>
              </a:ext>
            </a:extLst>
          </p:cNvPr>
          <p:cNvCxnSpPr>
            <a:cxnSpLocks/>
          </p:cNvCxnSpPr>
          <p:nvPr/>
        </p:nvCxnSpPr>
        <p:spPr>
          <a:xfrm>
            <a:off x="2276475" y="6131771"/>
            <a:ext cx="5069667" cy="152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3ABFED3-60AD-47F3-9135-EA97EC65E13E}"/>
              </a:ext>
            </a:extLst>
          </p:cNvPr>
          <p:cNvSpPr txBox="1"/>
          <p:nvPr/>
        </p:nvSpPr>
        <p:spPr>
          <a:xfrm>
            <a:off x="4315624" y="593893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313A654-12FA-4A28-80D1-7275B4CB257A}"/>
              </a:ext>
            </a:extLst>
          </p:cNvPr>
          <p:cNvSpPr/>
          <p:nvPr/>
        </p:nvSpPr>
        <p:spPr>
          <a:xfrm>
            <a:off x="7346142" y="6049526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76C0E72-E017-4BCC-BA40-D0C60AE05D56}"/>
              </a:ext>
            </a:extLst>
          </p:cNvPr>
          <p:cNvSpPr/>
          <p:nvPr/>
        </p:nvSpPr>
        <p:spPr>
          <a:xfrm>
            <a:off x="5333979" y="435200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37B45F-0F25-4108-B911-7B94837DCA1C}"/>
              </a:ext>
            </a:extLst>
          </p:cNvPr>
          <p:cNvSpPr txBox="1"/>
          <p:nvPr/>
        </p:nvSpPr>
        <p:spPr>
          <a:xfrm>
            <a:off x="6319368" y="4202359"/>
            <a:ext cx="1647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Point Cloud, RGB+D (TBD)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E0E580A-0F4A-4559-80D4-78145F855FF3}"/>
              </a:ext>
            </a:extLst>
          </p:cNvPr>
          <p:cNvCxnSpPr>
            <a:cxnSpLocks/>
          </p:cNvCxnSpPr>
          <p:nvPr/>
        </p:nvCxnSpPr>
        <p:spPr>
          <a:xfrm>
            <a:off x="5433272" y="4405984"/>
            <a:ext cx="4128753" cy="85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C42F360A-9AE8-430C-99F3-6BE918E7C008}"/>
              </a:ext>
            </a:extLst>
          </p:cNvPr>
          <p:cNvSpPr/>
          <p:nvPr/>
        </p:nvSpPr>
        <p:spPr>
          <a:xfrm>
            <a:off x="3908756" y="293821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E397F39-B496-4C15-8AD7-D21CE342CFC4}"/>
              </a:ext>
            </a:extLst>
          </p:cNvPr>
          <p:cNvSpPr/>
          <p:nvPr/>
        </p:nvSpPr>
        <p:spPr>
          <a:xfrm>
            <a:off x="3241707" y="223599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3932C58-08DD-4B23-88AF-BD27723CF137}"/>
              </a:ext>
            </a:extLst>
          </p:cNvPr>
          <p:cNvSpPr/>
          <p:nvPr/>
        </p:nvSpPr>
        <p:spPr>
          <a:xfrm>
            <a:off x="4597175" y="3600147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332ED53-44F2-42A5-A5E6-EFCD1814EC1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669829" y="3656914"/>
            <a:ext cx="1674698" cy="38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6D13F-1AFC-4031-A5BF-F93EE9509AE2}"/>
              </a:ext>
            </a:extLst>
          </p:cNvPr>
          <p:cNvSpPr txBox="1"/>
          <p:nvPr/>
        </p:nvSpPr>
        <p:spPr>
          <a:xfrm>
            <a:off x="5245893" y="331266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975F7EB-A1F9-427D-80ED-BFF86B366B53}"/>
              </a:ext>
            </a:extLst>
          </p:cNvPr>
          <p:cNvCxnSpPr>
            <a:cxnSpLocks/>
          </p:cNvCxnSpPr>
          <p:nvPr/>
        </p:nvCxnSpPr>
        <p:spPr>
          <a:xfrm>
            <a:off x="3980702" y="2991540"/>
            <a:ext cx="1733775" cy="37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06CCB33-B14C-4C3B-92F9-4F03F859E6EB}"/>
              </a:ext>
            </a:extLst>
          </p:cNvPr>
          <p:cNvCxnSpPr>
            <a:cxnSpLocks/>
          </p:cNvCxnSpPr>
          <p:nvPr/>
        </p:nvCxnSpPr>
        <p:spPr>
          <a:xfrm flipV="1">
            <a:off x="3349709" y="2285413"/>
            <a:ext cx="1692501" cy="45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A7D132E-2202-444A-A400-FA83C4CDCD33}"/>
              </a:ext>
            </a:extLst>
          </p:cNvPr>
          <p:cNvSpPr txBox="1"/>
          <p:nvPr/>
        </p:nvSpPr>
        <p:spPr>
          <a:xfrm>
            <a:off x="4363563" y="270713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C39FF9-5880-4D82-BC33-7545694D11A8}"/>
              </a:ext>
            </a:extLst>
          </p:cNvPr>
          <p:cNvSpPr txBox="1"/>
          <p:nvPr/>
        </p:nvSpPr>
        <p:spPr>
          <a:xfrm>
            <a:off x="3803217" y="203982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DE489AC-2462-4302-9E79-BD435345E211}"/>
              </a:ext>
            </a:extLst>
          </p:cNvPr>
          <p:cNvCxnSpPr>
            <a:cxnSpLocks/>
          </p:cNvCxnSpPr>
          <p:nvPr/>
        </p:nvCxnSpPr>
        <p:spPr>
          <a:xfrm flipV="1">
            <a:off x="7143127" y="5101697"/>
            <a:ext cx="1697250" cy="2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0C6902F-B593-44F9-89A8-EC8DBE8520C7}"/>
              </a:ext>
            </a:extLst>
          </p:cNvPr>
          <p:cNvSpPr/>
          <p:nvPr/>
        </p:nvSpPr>
        <p:spPr>
          <a:xfrm>
            <a:off x="8840377" y="506677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AEF2469-C499-4617-A115-A225BF1FD5CF}"/>
              </a:ext>
            </a:extLst>
          </p:cNvPr>
          <p:cNvSpPr/>
          <p:nvPr/>
        </p:nvSpPr>
        <p:spPr>
          <a:xfrm>
            <a:off x="7050942" y="504804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339BF43-80D0-4586-A41D-44ADB1B83587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316287" y="5992492"/>
            <a:ext cx="2701665" cy="32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B48997-64E5-4F0F-B28B-D5D6E8E30C76}"/>
              </a:ext>
            </a:extLst>
          </p:cNvPr>
          <p:cNvSpPr txBox="1"/>
          <p:nvPr/>
        </p:nvSpPr>
        <p:spPr>
          <a:xfrm>
            <a:off x="4396266" y="5754925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특허분석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74B1356-E962-42B3-8E5D-393A47E2C7B4}"/>
              </a:ext>
            </a:extLst>
          </p:cNvPr>
          <p:cNvSpPr/>
          <p:nvPr/>
        </p:nvSpPr>
        <p:spPr>
          <a:xfrm>
            <a:off x="3273376" y="59305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981BD70-4DF7-4EF1-938D-04F1EEE3343E}"/>
              </a:ext>
            </a:extLst>
          </p:cNvPr>
          <p:cNvSpPr/>
          <p:nvPr/>
        </p:nvSpPr>
        <p:spPr>
          <a:xfrm>
            <a:off x="6017952" y="5938517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C525E3A-9D59-4626-BD66-ABD79BFE21C7}"/>
              </a:ext>
            </a:extLst>
          </p:cNvPr>
          <p:cNvCxnSpPr>
            <a:cxnSpLocks/>
          </p:cNvCxnSpPr>
          <p:nvPr/>
        </p:nvCxnSpPr>
        <p:spPr>
          <a:xfrm>
            <a:off x="5282565" y="6316514"/>
            <a:ext cx="77671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164C5439-E3DF-446D-A7D0-01E7602C8C45}"/>
              </a:ext>
            </a:extLst>
          </p:cNvPr>
          <p:cNvSpPr/>
          <p:nvPr/>
        </p:nvSpPr>
        <p:spPr>
          <a:xfrm>
            <a:off x="6004849" y="6277062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7AF260F-C037-490C-9169-0CEB7F0CEA7F}"/>
              </a:ext>
            </a:extLst>
          </p:cNvPr>
          <p:cNvSpPr/>
          <p:nvPr/>
        </p:nvSpPr>
        <p:spPr>
          <a:xfrm>
            <a:off x="5288971" y="625972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BEEDC00-A01C-4386-B27B-B22A9DC072B4}"/>
              </a:ext>
            </a:extLst>
          </p:cNvPr>
          <p:cNvSpPr txBox="1"/>
          <p:nvPr/>
        </p:nvSpPr>
        <p:spPr>
          <a:xfrm>
            <a:off x="5200371" y="6102964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8AB6B677-7F18-488E-8996-C824F4986B1E}"/>
              </a:ext>
            </a:extLst>
          </p:cNvPr>
          <p:cNvSpPr/>
          <p:nvPr/>
        </p:nvSpPr>
        <p:spPr>
          <a:xfrm>
            <a:off x="5365543" y="539293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8A1A83A-AB69-4C6D-B46D-D15ECF7AB225}"/>
              </a:ext>
            </a:extLst>
          </p:cNvPr>
          <p:cNvCxnSpPr>
            <a:cxnSpLocks/>
          </p:cNvCxnSpPr>
          <p:nvPr/>
        </p:nvCxnSpPr>
        <p:spPr>
          <a:xfrm>
            <a:off x="4000500" y="5452186"/>
            <a:ext cx="1365043" cy="506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BB10006A-D664-46DA-B585-7D4E101E69F7}"/>
              </a:ext>
            </a:extLst>
          </p:cNvPr>
          <p:cNvSpPr/>
          <p:nvPr/>
        </p:nvSpPr>
        <p:spPr>
          <a:xfrm>
            <a:off x="3926701" y="540181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C9754-B506-4104-BBA8-ED055C89B59A}"/>
              </a:ext>
            </a:extLst>
          </p:cNvPr>
          <p:cNvSpPr txBox="1"/>
          <p:nvPr/>
        </p:nvSpPr>
        <p:spPr>
          <a:xfrm>
            <a:off x="4669829" y="5202581"/>
            <a:ext cx="2089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Onestone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퓨런티어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A2CDB22-A336-41C6-B6BC-D15D5B64ECB8}"/>
              </a:ext>
            </a:extLst>
          </p:cNvPr>
          <p:cNvSpPr txBox="1"/>
          <p:nvPr/>
        </p:nvSpPr>
        <p:spPr>
          <a:xfrm>
            <a:off x="7188410" y="5458332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범용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장비검토시작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3FB9C5D-F561-4A0D-831F-05935EA4BEB1}"/>
              </a:ext>
            </a:extLst>
          </p:cNvPr>
          <p:cNvSpPr/>
          <p:nvPr/>
        </p:nvSpPr>
        <p:spPr>
          <a:xfrm>
            <a:off x="7597724" y="5653865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B145A3-36D0-41C8-9D47-53A0FA49CE05}"/>
              </a:ext>
            </a:extLst>
          </p:cNvPr>
          <p:cNvSpPr txBox="1"/>
          <p:nvPr/>
        </p:nvSpPr>
        <p:spPr>
          <a:xfrm>
            <a:off x="6861681" y="1980238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ECA4F2-A366-4CED-BB05-DBB47D4CCF1D}"/>
              </a:ext>
            </a:extLst>
          </p:cNvPr>
          <p:cNvSpPr txBox="1"/>
          <p:nvPr/>
        </p:nvSpPr>
        <p:spPr>
          <a:xfrm>
            <a:off x="5085112" y="2697431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(TEC,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부품등등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E1ADCB5-C4A3-4125-AC55-E2A6FA00ACFC}"/>
              </a:ext>
            </a:extLst>
          </p:cNvPr>
          <p:cNvSpPr txBox="1"/>
          <p:nvPr/>
        </p:nvSpPr>
        <p:spPr>
          <a:xfrm>
            <a:off x="6550191" y="2696825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729EF02-5506-4EF8-9C96-1CAB9A7787E7}"/>
              </a:ext>
            </a:extLst>
          </p:cNvPr>
          <p:cNvSpPr txBox="1"/>
          <p:nvPr/>
        </p:nvSpPr>
        <p:spPr>
          <a:xfrm>
            <a:off x="5607787" y="3310385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Tx,Rx,Main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board)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BE90826-43EE-4C90-A142-D3C89CD0887D}"/>
              </a:ext>
            </a:extLst>
          </p:cNvPr>
          <p:cNvSpPr txBox="1"/>
          <p:nvPr/>
        </p:nvSpPr>
        <p:spPr>
          <a:xfrm>
            <a:off x="6912364" y="3310385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757ABB7-02AE-4C8E-BF8F-CA826F42586F}"/>
              </a:ext>
            </a:extLst>
          </p:cNvPr>
          <p:cNvSpPr txBox="1"/>
          <p:nvPr/>
        </p:nvSpPr>
        <p:spPr>
          <a:xfrm>
            <a:off x="6738175" y="4838541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2A5637-3C3A-4320-B8C6-919C6094A930}"/>
              </a:ext>
            </a:extLst>
          </p:cNvPr>
          <p:cNvSpPr txBox="1"/>
          <p:nvPr/>
        </p:nvSpPr>
        <p:spPr>
          <a:xfrm>
            <a:off x="7364732" y="5207094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장비입고 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73172982-362A-441E-87D3-E2D3147BFE02}"/>
              </a:ext>
            </a:extLst>
          </p:cNvPr>
          <p:cNvSpPr/>
          <p:nvPr/>
        </p:nvSpPr>
        <p:spPr>
          <a:xfrm>
            <a:off x="8092882" y="5402464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594F0BE5-1949-454C-A798-8E0285204D23}"/>
              </a:ext>
            </a:extLst>
          </p:cNvPr>
          <p:cNvCxnSpPr>
            <a:cxnSpLocks/>
          </p:cNvCxnSpPr>
          <p:nvPr/>
        </p:nvCxnSpPr>
        <p:spPr>
          <a:xfrm>
            <a:off x="5473545" y="5446914"/>
            <a:ext cx="2635154" cy="6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B40E598-6971-4987-841B-ADCB0CF29A1B}"/>
              </a:ext>
            </a:extLst>
          </p:cNvPr>
          <p:cNvSpPr txBox="1"/>
          <p:nvPr/>
        </p:nvSpPr>
        <p:spPr>
          <a:xfrm>
            <a:off x="3630382" y="5156970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AA43DB92-028E-4D8D-8825-4ACDED25C916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705726" y="5700180"/>
            <a:ext cx="1856299" cy="76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EE51F9DC-EEAF-4BFE-BBF0-18F9F9343AE5}"/>
              </a:ext>
            </a:extLst>
          </p:cNvPr>
          <p:cNvCxnSpPr>
            <a:cxnSpLocks/>
          </p:cNvCxnSpPr>
          <p:nvPr/>
        </p:nvCxnSpPr>
        <p:spPr>
          <a:xfrm flipV="1">
            <a:off x="6059283" y="4798580"/>
            <a:ext cx="1404386" cy="34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A506C9BF-DD23-4D1A-8DC9-7A9D9EDCD81A}"/>
              </a:ext>
            </a:extLst>
          </p:cNvPr>
          <p:cNvSpPr/>
          <p:nvPr/>
        </p:nvSpPr>
        <p:spPr>
          <a:xfrm>
            <a:off x="7431942" y="474550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99E0D3A-4EBE-4985-BFA0-1CCD8486D47F}"/>
              </a:ext>
            </a:extLst>
          </p:cNvPr>
          <p:cNvSpPr txBox="1"/>
          <p:nvPr/>
        </p:nvSpPr>
        <p:spPr>
          <a:xfrm>
            <a:off x="7197952" y="453944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E91CFB6-69E8-4DCC-8AC1-62113B49B584}"/>
              </a:ext>
            </a:extLst>
          </p:cNvPr>
          <p:cNvSpPr/>
          <p:nvPr/>
        </p:nvSpPr>
        <p:spPr>
          <a:xfrm>
            <a:off x="5995757" y="4745969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D03E117-0610-405F-A23C-FAE676E33172}"/>
              </a:ext>
            </a:extLst>
          </p:cNvPr>
          <p:cNvSpPr/>
          <p:nvPr/>
        </p:nvSpPr>
        <p:spPr>
          <a:xfrm>
            <a:off x="4644401" y="4750400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4DC6040-CB06-4A90-8AA5-F814C844C7AF}"/>
              </a:ext>
            </a:extLst>
          </p:cNvPr>
          <p:cNvCxnSpPr>
            <a:cxnSpLocks/>
          </p:cNvCxnSpPr>
          <p:nvPr/>
        </p:nvCxnSpPr>
        <p:spPr>
          <a:xfrm flipV="1">
            <a:off x="4678974" y="4798580"/>
            <a:ext cx="1404386" cy="349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57DB9C7E-3656-4375-A7D3-5F418E22CDEB}"/>
              </a:ext>
            </a:extLst>
          </p:cNvPr>
          <p:cNvSpPr txBox="1"/>
          <p:nvPr/>
        </p:nvSpPr>
        <p:spPr>
          <a:xfrm>
            <a:off x="5714477" y="453944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EEAC214-7198-42A5-B7DC-59234E8E401B}"/>
              </a:ext>
            </a:extLst>
          </p:cNvPr>
          <p:cNvSpPr txBox="1"/>
          <p:nvPr/>
        </p:nvSpPr>
        <p:spPr>
          <a:xfrm>
            <a:off x="4353596" y="4539449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(Geo, Z)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3435C19-D7E7-4F24-A82E-14CB4D99DF7C}"/>
              </a:ext>
            </a:extLst>
          </p:cNvPr>
          <p:cNvSpPr txBox="1"/>
          <p:nvPr/>
        </p:nvSpPr>
        <p:spPr>
          <a:xfrm>
            <a:off x="4368824" y="4830130"/>
            <a:ext cx="21226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(Dark, P2P, TDC), EVK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53ED240-7ACE-490E-B342-C50587A2E2F0}"/>
              </a:ext>
            </a:extLst>
          </p:cNvPr>
          <p:cNvCxnSpPr>
            <a:cxnSpLocks/>
          </p:cNvCxnSpPr>
          <p:nvPr/>
        </p:nvCxnSpPr>
        <p:spPr>
          <a:xfrm>
            <a:off x="5192211" y="1309796"/>
            <a:ext cx="0" cy="5229549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82FD6D7-A083-4C03-A7D5-D445C13B7BC7}"/>
              </a:ext>
            </a:extLst>
          </p:cNvPr>
          <p:cNvSpPr txBox="1"/>
          <p:nvPr/>
        </p:nvSpPr>
        <p:spPr>
          <a:xfrm>
            <a:off x="4951234" y="10666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339966"/>
                </a:solidFill>
              </a:rPr>
              <a:t>현재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22B4AA5-AB85-42C2-B03A-A3CF2F0BC7E0}"/>
              </a:ext>
            </a:extLst>
          </p:cNvPr>
          <p:cNvSpPr/>
          <p:nvPr/>
        </p:nvSpPr>
        <p:spPr>
          <a:xfrm>
            <a:off x="2208885" y="6240678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D24838C9-EF0F-43D8-8250-2E99D593B4C3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2272173" y="6308621"/>
            <a:ext cx="3016798" cy="50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7518CA4-E588-4AAA-9D2E-711737CC6386}"/>
              </a:ext>
            </a:extLst>
          </p:cNvPr>
          <p:cNvSpPr txBox="1"/>
          <p:nvPr/>
        </p:nvSpPr>
        <p:spPr>
          <a:xfrm>
            <a:off x="3076117" y="6094491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66D4BA6-2CA4-4E1F-BD6A-73543ABB0D96}"/>
              </a:ext>
            </a:extLst>
          </p:cNvPr>
          <p:cNvSpPr txBox="1"/>
          <p:nvPr/>
        </p:nvSpPr>
        <p:spPr>
          <a:xfrm>
            <a:off x="8932115" y="5458332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23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 상반기</a:t>
            </a: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467EF84-1752-46F0-A82F-8BC16BEEBD0D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7539944" y="4788332"/>
            <a:ext cx="606939" cy="111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DBE58150-C4D8-40D1-85BA-C98702258908}"/>
              </a:ext>
            </a:extLst>
          </p:cNvPr>
          <p:cNvSpPr txBox="1"/>
          <p:nvPr/>
        </p:nvSpPr>
        <p:spPr>
          <a:xfrm>
            <a:off x="7767206" y="4545859"/>
            <a:ext cx="10454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내재화</a:t>
            </a: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89948FA5-1802-410F-BE08-B15DABFB1E48}"/>
              </a:ext>
            </a:extLst>
          </p:cNvPr>
          <p:cNvSpPr/>
          <p:nvPr/>
        </p:nvSpPr>
        <p:spPr>
          <a:xfrm>
            <a:off x="8130301" y="4745361"/>
            <a:ext cx="108002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1F5D349-3CE9-4C0A-B787-1C1034EDC673}"/>
              </a:ext>
            </a:extLst>
          </p:cNvPr>
          <p:cNvSpPr/>
          <p:nvPr/>
        </p:nvSpPr>
        <p:spPr>
          <a:xfrm>
            <a:off x="5381167" y="1698615"/>
            <a:ext cx="678116" cy="26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FF07354F-8EDF-4E65-92A5-243DA4E9342A}"/>
              </a:ext>
            </a:extLst>
          </p:cNvPr>
          <p:cNvSpPr/>
          <p:nvPr/>
        </p:nvSpPr>
        <p:spPr>
          <a:xfrm>
            <a:off x="6059283" y="1698615"/>
            <a:ext cx="3494033" cy="26952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3DB5-AADE-4DB0-BCAD-5C11491AE7F0}"/>
              </a:ext>
            </a:extLst>
          </p:cNvPr>
          <p:cNvSpPr txBox="1"/>
          <p:nvPr/>
        </p:nvSpPr>
        <p:spPr>
          <a:xfrm>
            <a:off x="5552361" y="1706397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Arial Narrow" panose="020B0606020202030204" pitchFamily="34" charset="0"/>
                <a:cs typeface="Angsana New" panose="02020603050405020304" pitchFamily="18" charset="-34"/>
              </a:rPr>
              <a:t>CP</a:t>
            </a:r>
            <a:endParaRPr lang="ko-KR" altLang="en-US" sz="1100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94F6B7-B39B-484C-98DF-E0ABD9F5B386}"/>
              </a:ext>
            </a:extLst>
          </p:cNvPr>
          <p:cNvSpPr txBox="1"/>
          <p:nvPr/>
        </p:nvSpPr>
        <p:spPr>
          <a:xfrm>
            <a:off x="7662816" y="169318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Arial Narrow" panose="020B0606020202030204" pitchFamily="34" charset="0"/>
                <a:cs typeface="Angsana New" panose="02020603050405020304" pitchFamily="18" charset="-34"/>
              </a:rPr>
              <a:t>PP</a:t>
            </a:r>
            <a:endParaRPr lang="ko-KR" altLang="en-US" sz="1100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07E3D4-25FE-4C49-8DDB-30ABDCD826E8}"/>
              </a:ext>
            </a:extLst>
          </p:cNvPr>
          <p:cNvSpPr txBox="1"/>
          <p:nvPr/>
        </p:nvSpPr>
        <p:spPr>
          <a:xfrm>
            <a:off x="351011" y="650631"/>
            <a:ext cx="431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Arial Narrow" panose="020B0606020202030204" pitchFamily="34" charset="0"/>
              </a:rPr>
              <a:t>플</a:t>
            </a:r>
            <a:r>
              <a:rPr lang="en-US" altLang="ko-KR" sz="1100" b="1">
                <a:latin typeface="Arial Narrow" panose="020B0606020202030204" pitchFamily="34" charset="0"/>
              </a:rPr>
              <a:t>3</a:t>
            </a:r>
            <a:r>
              <a:rPr lang="ko-KR" altLang="en-US" sz="1100" b="1">
                <a:latin typeface="Arial Narrow" panose="020B0606020202030204" pitchFamily="34" charset="0"/>
              </a:rPr>
              <a:t>일정 </a:t>
            </a:r>
            <a:r>
              <a:rPr lang="en-US" altLang="ko-KR" sz="1100" b="1">
                <a:latin typeface="Arial Narrow" panose="020B0606020202030204" pitchFamily="34" charset="0"/>
              </a:rPr>
              <a:t>: </a:t>
            </a: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월초 </a:t>
            </a:r>
            <a:r>
              <a:rPr lang="en-US" altLang="ko-KR" sz="1100">
                <a:latin typeface="Arial Narrow" panose="020B0606020202030204" pitchFamily="34" charset="0"/>
              </a:rPr>
              <a:t>CP</a:t>
            </a:r>
            <a:r>
              <a:rPr lang="ko-KR" altLang="en-US" sz="1100">
                <a:latin typeface="Arial Narrow" panose="020B0606020202030204" pitchFamily="34" charset="0"/>
              </a:rPr>
              <a:t>심의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31</a:t>
            </a:r>
            <a:r>
              <a:rPr lang="ko-KR" altLang="en-US" sz="1100">
                <a:latin typeface="Arial Narrow" panose="020B0606020202030204" pitchFamily="34" charset="0"/>
              </a:rPr>
              <a:t>일 특허공유회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ko-KR" altLang="en-US" sz="1100">
                <a:latin typeface="Arial Narrow" panose="020B0606020202030204" pitchFamily="34" charset="0"/>
              </a:rPr>
              <a:t>광학부품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  <a:r>
              <a:rPr lang="ko-KR" altLang="en-US" sz="1100">
                <a:latin typeface="Arial Narrow" panose="020B0606020202030204" pitchFamily="34" charset="0"/>
              </a:rPr>
              <a:t>발주 변경 </a:t>
            </a:r>
            <a:r>
              <a:rPr lang="en-US" altLang="ko-KR" sz="1100">
                <a:latin typeface="Arial Narrow" panose="020B0606020202030204" pitchFamily="34" charset="0"/>
              </a:rPr>
              <a:t>(5</a:t>
            </a:r>
            <a:r>
              <a:rPr lang="ko-KR" altLang="en-US" sz="1100">
                <a:latin typeface="Arial Narrow" panose="020B0606020202030204" pitchFamily="34" charset="0"/>
              </a:rPr>
              <a:t>월말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 6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월말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공용제품 사용 및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Filter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재검토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4ABBCD-CCD3-4BB9-8E45-DB2A7AC3D958}"/>
              </a:ext>
            </a:extLst>
          </p:cNvPr>
          <p:cNvSpPr txBox="1"/>
          <p:nvPr/>
        </p:nvSpPr>
        <p:spPr>
          <a:xfrm>
            <a:off x="5387980" y="641114"/>
            <a:ext cx="451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Arial Narrow" panose="020B0606020202030204" pitchFamily="34" charset="0"/>
              </a:rPr>
              <a:t>모비스 일정 </a:t>
            </a:r>
            <a:r>
              <a:rPr lang="en-US" altLang="ko-KR" sz="1100" b="1">
                <a:latin typeface="Arial Narrow" panose="020B0606020202030204" pitchFamily="34" charset="0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</a:rPr>
              <a:t>17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노상무님 보고</a:t>
            </a:r>
            <a:r>
              <a:rPr lang="en-US" altLang="ko-KR" sz="1100" b="1">
                <a:latin typeface="Arial Narrow" panose="020B0606020202030204" pitchFamily="34" charset="0"/>
              </a:rPr>
              <a:t>, </a:t>
            </a:r>
            <a:r>
              <a:rPr lang="en-US" altLang="ko-KR" sz="1100" strike="sngStrike">
                <a:latin typeface="Arial Narrow" panose="020B0606020202030204" pitchFamily="34" charset="0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</a:rPr>
              <a:t>21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</a:rPr>
              <a:t>CTO</a:t>
            </a:r>
            <a:r>
              <a:rPr lang="ko-KR" altLang="en-US" sz="1100" strike="sngStrike">
                <a:latin typeface="Arial Narrow" panose="020B0606020202030204" pitchFamily="34" charset="0"/>
              </a:rPr>
              <a:t> 과제발의</a:t>
            </a:r>
            <a:r>
              <a:rPr lang="en-US" altLang="ko-KR" sz="1100" strike="sngStrike">
                <a:latin typeface="Arial Narrow" panose="020B0606020202030204" pitchFamily="34" charset="0"/>
              </a:rPr>
              <a:t> (~23.8)</a:t>
            </a:r>
            <a:endParaRPr lang="en-US" altLang="ko-KR" sz="1100" b="1" strike="sngStrike">
              <a:latin typeface="Arial Narrow" panose="020B0606020202030204" pitchFamily="34" charset="0"/>
            </a:endParaRPr>
          </a:p>
          <a:p>
            <a:r>
              <a:rPr lang="en-US" altLang="ko-KR" sz="1100">
                <a:latin typeface="Arial Narrow" panose="020B0606020202030204" pitchFamily="34" charset="0"/>
              </a:rPr>
              <a:t>Rx Lens T0</a:t>
            </a:r>
            <a:r>
              <a:rPr lang="ko-KR" altLang="en-US" sz="1100">
                <a:latin typeface="Arial Narrow" panose="020B0606020202030204" pitchFamily="34" charset="0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</a:rPr>
              <a:t>8</a:t>
            </a:r>
            <a:r>
              <a:rPr lang="ko-KR" altLang="en-US" sz="1100" strike="sngStrike">
                <a:latin typeface="Arial Narrow" panose="020B0606020202030204" pitchFamily="34" charset="0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</a:rPr>
              <a:t>(26ea), </a:t>
            </a:r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15</a:t>
            </a:r>
            <a:r>
              <a:rPr lang="ko-KR" altLang="en-US" sz="1100">
                <a:latin typeface="Arial Narrow" panose="020B0606020202030204" pitchFamily="34" charset="0"/>
              </a:rPr>
              <a:t>일 </a:t>
            </a:r>
            <a:r>
              <a:rPr lang="en-US" altLang="ko-KR" sz="1100">
                <a:latin typeface="Arial Narrow" panose="020B0606020202030204" pitchFamily="34" charset="0"/>
              </a:rPr>
              <a:t>T1 </a:t>
            </a:r>
          </a:p>
          <a:p>
            <a:r>
              <a:rPr lang="en-US" altLang="ko-KR" sz="1100" err="1">
                <a:latin typeface="Arial Narrow" panose="020B0606020202030204" pitchFamily="34" charset="0"/>
              </a:rPr>
              <a:t>TRx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  <a:r>
              <a:rPr lang="ko-KR" altLang="en-US" sz="1100">
                <a:latin typeface="Arial Narrow" panose="020B0606020202030204" pitchFamily="34" charset="0"/>
              </a:rPr>
              <a:t>보드 입고 </a:t>
            </a:r>
            <a:r>
              <a:rPr lang="en-US" altLang="ko-KR" sz="1100">
                <a:latin typeface="Arial Narrow" panose="020B0606020202030204" pitchFamily="34" charset="0"/>
              </a:rPr>
              <a:t>: A0 </a:t>
            </a:r>
            <a:r>
              <a:rPr lang="ko-KR" altLang="en-US" sz="1100" err="1">
                <a:latin typeface="Arial Narrow" panose="020B0606020202030204" pitchFamily="34" charset="0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</a:rPr>
              <a:t>, 7</a:t>
            </a:r>
            <a:r>
              <a:rPr lang="ko-KR" altLang="en-US" sz="1100">
                <a:latin typeface="Arial Narrow" panose="020B0606020202030204" pitchFamily="34" charset="0"/>
              </a:rPr>
              <a:t>월 </a:t>
            </a:r>
            <a:r>
              <a:rPr lang="en-US" altLang="ko-KR" sz="1100">
                <a:latin typeface="Arial Narrow" panose="020B0606020202030204" pitchFamily="34" charset="0"/>
              </a:rPr>
              <a:t>2</a:t>
            </a:r>
            <a:r>
              <a:rPr lang="ko-KR" altLang="en-US" sz="1100">
                <a:latin typeface="Arial Narrow" panose="020B0606020202030204" pitchFamily="34" charset="0"/>
              </a:rPr>
              <a:t>주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sz="1100">
                <a:latin typeface="Arial Narrow" panose="020B0606020202030204" pitchFamily="34" charset="0"/>
              </a:rPr>
              <a:t>Demo </a:t>
            </a:r>
            <a:r>
              <a:rPr lang="ko-KR" altLang="en-US" sz="1100">
                <a:latin typeface="Arial Narrow" panose="020B0606020202030204" pitchFamily="34" charset="0"/>
              </a:rPr>
              <a:t>제출 </a:t>
            </a:r>
            <a:r>
              <a:rPr lang="en-US" altLang="ko-KR" sz="1100">
                <a:latin typeface="Arial Narrow" panose="020B0606020202030204" pitchFamily="34" charset="0"/>
              </a:rPr>
              <a:t>: 8</a:t>
            </a:r>
            <a:r>
              <a:rPr lang="ko-KR" altLang="en-US" sz="1100" err="1">
                <a:latin typeface="Arial Narrow" panose="020B0606020202030204" pitchFamily="34" charset="0"/>
              </a:rPr>
              <a:t>월중순</a:t>
            </a:r>
            <a:r>
              <a:rPr lang="ko-KR" altLang="en-US" sz="1100">
                <a:latin typeface="Arial Narrow" panose="020B0606020202030204" pitchFamily="34" charset="0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A0 </a:t>
            </a:r>
            <a:r>
              <a:rPr lang="ko-KR" altLang="en-US" sz="1100" err="1">
                <a:latin typeface="Arial Narrow" panose="020B0606020202030204" pitchFamily="34" charset="0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</a:rPr>
              <a:t>, </a:t>
            </a:r>
            <a:r>
              <a:rPr lang="ko-KR" altLang="en-US" sz="1100">
                <a:latin typeface="Arial Narrow" panose="020B0606020202030204" pitchFamily="34" charset="0"/>
              </a:rPr>
              <a:t>하우징 </a:t>
            </a:r>
            <a:r>
              <a:rPr lang="en-US" altLang="ko-KR" sz="1100">
                <a:latin typeface="Arial Narrow" panose="020B0606020202030204" pitchFamily="34" charset="0"/>
              </a:rPr>
              <a:t>+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A1 Mainboard 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(11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15</a:t>
            </a:r>
            <a:r>
              <a:rPr lang="ko-KR" altLang="en-US" sz="1100">
                <a:latin typeface="Arial Narrow" panose="020B0606020202030204" pitchFamily="34" charset="0"/>
              </a:rPr>
              <a:t>일</a:t>
            </a:r>
            <a:r>
              <a:rPr lang="en-US" altLang="ko-KR" sz="1100">
                <a:latin typeface="Arial Narrow" panose="020B0606020202030204" pitchFamily="34" charset="0"/>
              </a:rPr>
              <a:t>)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31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3832BC-983A-4B21-8620-8E7F55A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6" y="106049"/>
            <a:ext cx="3476844" cy="384069"/>
          </a:xfrm>
        </p:spPr>
        <p:txBody>
          <a:bodyPr/>
          <a:lstStyle/>
          <a:p>
            <a:r>
              <a:rPr lang="en-US" altLang="ko-KR" sz="1651"/>
              <a:t>S-LiDAR Cal. (Dark, TDC, P2P)</a:t>
            </a:r>
            <a:endParaRPr lang="ko-KR" altLang="en-US" sz="1651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A04044-4C97-48BC-9827-DEA1F7D4036A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34"/>
          <a:ext cx="9090364" cy="1349828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2260011247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3559202782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98289219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41715350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82260242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04061375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3836783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78312607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024294337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739352368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6905684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113590081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87348458"/>
                    </a:ext>
                  </a:extLst>
                </a:gridCol>
                <a:gridCol w="656012">
                  <a:extLst>
                    <a:ext uri="{9D8B030D-6E8A-4147-A177-3AD203B41FA5}">
                      <a16:colId xmlns:a16="http://schemas.microsoft.com/office/drawing/2014/main" val="669343697"/>
                    </a:ext>
                  </a:extLst>
                </a:gridCol>
              </a:tblGrid>
              <a:tr h="215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901"/>
                  </a:ext>
                </a:extLst>
              </a:tr>
              <a:tr h="1134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1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01440D7-2F13-4AFB-848E-591154428CE2}"/>
              </a:ext>
            </a:extLst>
          </p:cNvPr>
          <p:cNvSpPr txBox="1"/>
          <p:nvPr/>
        </p:nvSpPr>
        <p:spPr>
          <a:xfrm>
            <a:off x="1925536" y="117388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DNL</a:t>
            </a:r>
            <a:r>
              <a:rPr lang="ko-KR" altLang="en-US" sz="900"/>
              <a:t>용</a:t>
            </a:r>
            <a:endParaRPr lang="en-US" altLang="ko-KR" sz="900"/>
          </a:p>
          <a:p>
            <a:pPr algn="ctr"/>
            <a:r>
              <a:rPr lang="en-US" altLang="ko-KR" sz="900"/>
              <a:t>IR</a:t>
            </a:r>
            <a:r>
              <a:rPr lang="ko-KR" altLang="en-US" sz="900"/>
              <a:t> 광원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광원설계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C9405-6D22-4369-BE31-8B12E159DC96}"/>
              </a:ext>
            </a:extLst>
          </p:cNvPr>
          <p:cNvSpPr txBox="1"/>
          <p:nvPr/>
        </p:nvSpPr>
        <p:spPr>
          <a:xfrm>
            <a:off x="2642126" y="14201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EVK</a:t>
            </a:r>
          </a:p>
          <a:p>
            <a:pPr algn="ctr"/>
            <a:r>
              <a:rPr lang="ko-KR" altLang="en-US" sz="900"/>
              <a:t>입고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2E427-81D1-472B-AF60-B8CFBC05A331}"/>
              </a:ext>
            </a:extLst>
          </p:cNvPr>
          <p:cNvSpPr txBox="1"/>
          <p:nvPr/>
        </p:nvSpPr>
        <p:spPr>
          <a:xfrm>
            <a:off x="3263341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C4C238-CCD2-468D-B684-54B88C218E00}"/>
              </a:ext>
            </a:extLst>
          </p:cNvPr>
          <p:cNvSpPr txBox="1"/>
          <p:nvPr/>
        </p:nvSpPr>
        <p:spPr>
          <a:xfrm>
            <a:off x="3884557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Dark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r>
              <a:rPr lang="en-US" altLang="ko-KR" sz="900"/>
              <a:t>	</a:t>
            </a:r>
            <a:endParaRPr lang="ko-KR" alt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B1144F-6870-4004-A090-27176FA9A347}"/>
              </a:ext>
            </a:extLst>
          </p:cNvPr>
          <p:cNvSpPr txBox="1"/>
          <p:nvPr/>
        </p:nvSpPr>
        <p:spPr>
          <a:xfrm>
            <a:off x="4390173" y="129699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TDC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endParaRPr lang="en-US" altLang="ko-KR" sz="900"/>
          </a:p>
          <a:p>
            <a:pPr algn="ctr"/>
            <a:r>
              <a:rPr lang="en-US" altLang="ko-KR" sz="900"/>
              <a:t>w/ IR</a:t>
            </a:r>
            <a:r>
              <a:rPr lang="ko-KR" altLang="en-US" sz="900"/>
              <a:t>광원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0640E-9F46-4E71-BD45-BD72ED3F38D1}"/>
              </a:ext>
            </a:extLst>
          </p:cNvPr>
          <p:cNvSpPr txBox="1"/>
          <p:nvPr/>
        </p:nvSpPr>
        <p:spPr>
          <a:xfrm>
            <a:off x="5085667" y="14201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/>
              <a:t>실거리</a:t>
            </a:r>
            <a:endParaRPr lang="en-US" altLang="ko-KR" sz="900"/>
          </a:p>
          <a:p>
            <a:pPr algn="ctr"/>
            <a:r>
              <a:rPr lang="en-US" altLang="ko-KR" sz="900"/>
              <a:t>TOF</a:t>
            </a:r>
            <a:endParaRPr lang="ko-KR" altLang="en-US" sz="9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E87BA-39F1-4743-85E2-014E9E4884FB}"/>
              </a:ext>
            </a:extLst>
          </p:cNvPr>
          <p:cNvSpPr txBox="1"/>
          <p:nvPr/>
        </p:nvSpPr>
        <p:spPr>
          <a:xfrm>
            <a:off x="5760335" y="14201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Chart</a:t>
            </a:r>
          </a:p>
          <a:p>
            <a:pPr algn="ctr"/>
            <a:r>
              <a:rPr lang="ko-KR" altLang="en-US" sz="900"/>
              <a:t>측정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10A06-E18A-450C-90B0-AE138F3F628D}"/>
              </a:ext>
            </a:extLst>
          </p:cNvPr>
          <p:cNvSpPr txBox="1"/>
          <p:nvPr/>
        </p:nvSpPr>
        <p:spPr>
          <a:xfrm>
            <a:off x="6350044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입고</a:t>
            </a:r>
            <a:endParaRPr lang="en-US" altLang="ko-KR" sz="900"/>
          </a:p>
          <a:p>
            <a:pPr algn="ctr"/>
            <a:r>
              <a:rPr lang="ko-KR" altLang="en-US" sz="900"/>
              <a:t>검증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4CB68-148D-4A5A-955F-21785BA3AAD0}"/>
              </a:ext>
            </a:extLst>
          </p:cNvPr>
          <p:cNvSpPr txBox="1"/>
          <p:nvPr/>
        </p:nvSpPr>
        <p:spPr>
          <a:xfrm>
            <a:off x="6889934" y="12969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장비개발</a:t>
            </a:r>
            <a:endParaRPr lang="en-US" altLang="ko-KR" sz="900"/>
          </a:p>
          <a:p>
            <a:pPr algn="ctr"/>
            <a:r>
              <a:rPr lang="ko-KR" altLang="en-US" sz="900"/>
              <a:t>의사결정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0BF6B-8C8B-4FB1-85EB-7C4CEFDC047D}"/>
              </a:ext>
            </a:extLst>
          </p:cNvPr>
          <p:cNvSpPr txBox="1"/>
          <p:nvPr/>
        </p:nvSpPr>
        <p:spPr>
          <a:xfrm>
            <a:off x="7616717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 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설계</a:t>
            </a:r>
            <a:endParaRPr lang="en-US" altLang="ko-KR" sz="9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858B9E-FA43-4C66-BA88-BE50CB19A9F9}"/>
              </a:ext>
            </a:extLst>
          </p:cNvPr>
          <p:cNvSpPr txBox="1"/>
          <p:nvPr/>
        </p:nvSpPr>
        <p:spPr>
          <a:xfrm>
            <a:off x="8190383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21FFA-24DD-4FD3-B885-B4819730DA73}"/>
              </a:ext>
            </a:extLst>
          </p:cNvPr>
          <p:cNvSpPr txBox="1"/>
          <p:nvPr/>
        </p:nvSpPr>
        <p:spPr>
          <a:xfrm>
            <a:off x="8882865" y="148165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입고</a:t>
            </a:r>
            <a:endParaRPr lang="en-US" altLang="ko-KR" sz="90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330ED03-71F3-483A-9650-182C59BC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0" y="2822389"/>
            <a:ext cx="9045760" cy="3372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556D41-23E3-48BA-A0F2-C6072D823F35}"/>
              </a:ext>
            </a:extLst>
          </p:cNvPr>
          <p:cNvSpPr txBox="1"/>
          <p:nvPr/>
        </p:nvSpPr>
        <p:spPr>
          <a:xfrm>
            <a:off x="188932" y="2228617"/>
            <a:ext cx="670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ACE d-TOF Sensor Calibration </a:t>
            </a:r>
            <a:r>
              <a:rPr lang="ko-KR" altLang="en-US" sz="1200"/>
              <a:t>방식을 자사 </a:t>
            </a:r>
            <a:r>
              <a:rPr lang="en-US" altLang="ko-KR" sz="1200"/>
              <a:t>S-LiDAR </a:t>
            </a:r>
            <a:r>
              <a:rPr lang="ko-KR" altLang="en-US" sz="1200"/>
              <a:t>에 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전반적이 </a:t>
            </a:r>
            <a:r>
              <a:rPr lang="en-US" altLang="ko-KR" sz="1200"/>
              <a:t>Calibration </a:t>
            </a:r>
            <a:r>
              <a:rPr lang="ko-KR" altLang="en-US" sz="1200"/>
              <a:t>의 방식은 동일하지만 자사 </a:t>
            </a:r>
            <a:r>
              <a:rPr lang="en-US" altLang="ko-KR" sz="1200"/>
              <a:t>S-LiDAR </a:t>
            </a:r>
            <a:r>
              <a:rPr lang="ko-KR" altLang="en-US" sz="1200"/>
              <a:t>에 적합한 장비 구성으로 </a:t>
            </a:r>
            <a:r>
              <a:rPr lang="en-US" altLang="ko-KR" sz="1200"/>
              <a:t>Modification </a:t>
            </a:r>
            <a:endParaRPr lang="ko-KR" altLang="en-US" sz="1200"/>
          </a:p>
        </p:txBody>
      </p:sp>
      <p:sp>
        <p:nvSpPr>
          <p:cNvPr id="57" name="실행 단추: 처음으로 이동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1B314-EB69-4E49-87E6-1EE6DD9A67FD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6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기존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89CA6-60EB-46A1-84BE-7B90790A052B}"/>
              </a:ext>
            </a:extLst>
          </p:cNvPr>
          <p:cNvGrpSpPr/>
          <p:nvPr/>
        </p:nvGrpSpPr>
        <p:grpSpPr>
          <a:xfrm>
            <a:off x="422012" y="686593"/>
            <a:ext cx="3723672" cy="3265323"/>
            <a:chOff x="441378" y="1290635"/>
            <a:chExt cx="3723672" cy="3265323"/>
          </a:xfrm>
        </p:grpSpPr>
        <p:sp>
          <p:nvSpPr>
            <p:cNvPr id="480" name="같음 기호 479">
              <a:extLst>
                <a:ext uri="{FF2B5EF4-FFF2-40B4-BE49-F238E27FC236}">
                  <a16:creationId xmlns:a16="http://schemas.microsoft.com/office/drawing/2014/main" id="{0E5130FA-0A43-4B41-9077-2201C5A5CB24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같음 기호 480">
              <a:extLst>
                <a:ext uri="{FF2B5EF4-FFF2-40B4-BE49-F238E27FC236}">
                  <a16:creationId xmlns:a16="http://schemas.microsoft.com/office/drawing/2014/main" id="{866CFD73-DB52-442F-99BF-ED2E6BB7716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정육면체 481">
              <a:extLst>
                <a:ext uri="{FF2B5EF4-FFF2-40B4-BE49-F238E27FC236}">
                  <a16:creationId xmlns:a16="http://schemas.microsoft.com/office/drawing/2014/main" id="{51120F32-9221-4E00-8785-09A05BBAB75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원통형 482">
              <a:extLst>
                <a:ext uri="{FF2B5EF4-FFF2-40B4-BE49-F238E27FC236}">
                  <a16:creationId xmlns:a16="http://schemas.microsoft.com/office/drawing/2014/main" id="{405226EA-7E33-498E-BE98-A419CC78AC5E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>
              <a:extLst>
                <a:ext uri="{FF2B5EF4-FFF2-40B4-BE49-F238E27FC236}">
                  <a16:creationId xmlns:a16="http://schemas.microsoft.com/office/drawing/2014/main" id="{FB08F51D-7316-4076-9669-B5124DFDDE00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F513B19B-BA5E-43C4-8BAF-F8F490472F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645E6C5-713D-4745-B657-2C962031B57D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1" name="그룹 500">
                <a:extLst>
                  <a:ext uri="{FF2B5EF4-FFF2-40B4-BE49-F238E27FC236}">
                    <a16:creationId xmlns:a16="http://schemas.microsoft.com/office/drawing/2014/main" id="{3C04AE55-BD25-403A-91FB-59C81905658C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B9637623-A5B9-46B4-9279-D89902AB8CD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98E4C7CE-0B54-4381-9BF1-92A0ADEB0CC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40329985-9A5C-4E38-9008-BCBBD237F6D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D36D136-62FF-4B5E-AABA-F63C2B11B95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24AD70E7-B151-4D52-A9FC-37ECFAA5A47A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B67D7CB7-8A7B-4941-970A-7022C4AB4AB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EC137BA-B37F-4214-B46C-D74F3FCBF2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21E5921-C22D-4ADC-87B5-BC9985AAA08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4B5EA33-255F-49CF-A979-30DA48EDD7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3" name="그룹 502">
                <a:extLst>
                  <a:ext uri="{FF2B5EF4-FFF2-40B4-BE49-F238E27FC236}">
                    <a16:creationId xmlns:a16="http://schemas.microsoft.com/office/drawing/2014/main" id="{7754C0F1-1272-46D6-8037-F5C3FFDFDADC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FF0E7CDC-DCEB-4009-8385-7CE2493B06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A8A313EC-B463-46C4-8573-F2B19DCCBA1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04283CC1-BF13-462A-8C12-865CFFFB548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EF263C38-B05D-4893-89FD-5F38D1D56D9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4" name="그룹 503">
                <a:extLst>
                  <a:ext uri="{FF2B5EF4-FFF2-40B4-BE49-F238E27FC236}">
                    <a16:creationId xmlns:a16="http://schemas.microsoft.com/office/drawing/2014/main" id="{8483E8FE-9771-406F-AFBC-54E46659C8E7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B5C2FADB-52AC-4330-9976-6B7CD8F5E4A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7AF9FCE8-CDD6-4DF8-B057-9FE6EABD8DB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AF994C7A-0600-4551-949D-26418A2910E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8B9A413D-8E29-4D19-80B4-3174D50A49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56920EC4-1BBD-40A4-9267-F9AA91563679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EFCAA51-D758-42B4-BFF1-0853A5A4447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49EB62C7-E11D-4651-9678-01376B51417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3333FF49-9A58-4CD8-8676-F1ED720C6D7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1928D203-E684-4417-B513-505C4F6B2F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288B1574-DCEA-4CBE-97EE-E39E4C3F1782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85649D47-C542-4487-A363-E2ECFFD9D9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9CB2611E-1062-44DE-8FE1-A4B008E3C1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4F68ED9C-4DE6-4EFA-872F-317D25D12C5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CF908953-76E0-466A-9D86-92099478E5B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185C3C5B-DDA0-4A27-B7FE-FCD3385A5B2A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31B7D719-318F-4D7F-8211-C042B4209D8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EFC7F7A2-26A5-4E62-A77E-5B998635F6A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7A87BDD9-6AAC-4E93-9295-B4A80DFB6DE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27BA32E2-F41C-4300-9833-1A8451EF30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E12A127-65C7-43AC-B1AA-D2458BC15754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9B63FFA1-5CFF-486A-AEA6-84EC884A76F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8CEAF6E7-D1F0-4111-94F7-232F497526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D2FFC2C4-BBED-4EB7-8797-FE33FD2E98B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C0C5214-E359-44D3-A14E-8D8E767D39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24CE95A-78B6-49A4-9267-164B48CE2508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4D18F26-4ACD-455D-AE5A-F603C5FB870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71DCA426-77D9-475D-9A6A-474EA30436E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398DE614-62E3-4B26-B71A-7DCB8833843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703DAAE1-C0D5-482D-8146-87F7FDFFC5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7A52B27F-F1D9-4C05-AF3A-72035F827469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7590772D-D6EF-4C78-8A05-C4D8EA38C2C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EEA035AE-4DC8-464C-A0C8-88B3FFE0BCC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09A804E-FAB0-4999-92BF-8552B76F347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C2506A24-4842-4D46-8CD9-E71533113D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2CD27242-ED08-4454-B5C4-F37E7D6A3805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26008672-5523-4BA9-BB2F-44F6C5F9965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47773A69-2785-4204-A206-96663BA4A75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95F291F6-E98E-4DD9-974A-95565568EE7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25765286-F9A7-4442-A6D9-C6B87FA205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46F2064-EA32-408C-A368-52273C6D6935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652C07ED-BEF1-44EE-94EF-945368ABEC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993638C-B013-4505-B673-6045A3E5F5F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973715B4-F54B-4EBA-8785-9882200C5A7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4ADB40EF-6D19-4AF5-8848-9479E7CA0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BFAED52B-6447-4D54-B145-8C6CF8D7597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0AA7194A-0159-4499-9D64-6406D6801B2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878478FA-307A-4795-BDD2-9D311012571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737DE0C3-4468-49A4-950C-356DAC7E61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DB12CF3D-7F5C-4673-84DA-AB24693281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AE262D5D-D3DA-436E-98A1-5142785BC91E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447CE81-26E5-45A2-A635-44C6D86E51E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4C94ECD0-A6AA-4615-A4CE-F2E4C70234E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7037CB88-C3C5-4DE8-B694-7293C58B8D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D0219234-5336-46F8-9D0A-7CD54F1314A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5" name="그룹 514">
                <a:extLst>
                  <a:ext uri="{FF2B5EF4-FFF2-40B4-BE49-F238E27FC236}">
                    <a16:creationId xmlns:a16="http://schemas.microsoft.com/office/drawing/2014/main" id="{0B74CC96-C5F6-4047-919B-02C93644AEB2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B74D2484-9774-4F57-A76B-FF48BD9CC1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CDAB154F-6F38-47F4-867B-4E2B520BBBD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7A78D49E-EE3C-46BC-B6C6-10CB4E64914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7C4118E4-9A9E-4F2D-BE98-19BF27C72F8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51D0C9C7-06DD-412F-8BC5-3085E465F293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A5CB4931-DC0C-4095-A869-6FFE9080658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7F4AC8CB-1973-45B4-BB10-1CBE4BE7CAF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7E2D947D-C7E2-4ED7-8433-1F5C251132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FD08FC79-28ED-4EF4-B408-E10972A102D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>
                <a:extLst>
                  <a:ext uri="{FF2B5EF4-FFF2-40B4-BE49-F238E27FC236}">
                    <a16:creationId xmlns:a16="http://schemas.microsoft.com/office/drawing/2014/main" id="{E0B5BA15-9773-4581-807A-DE1A6AA22A54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5E1ECB35-5909-414C-AC90-280C7BBE5C8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E89EE430-3002-49F3-8FA6-030A5F6D31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84F0A4A8-DAE3-4C1D-BC9F-1E5C64D6B3B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7CD8653D-E064-42BC-8854-171AEDD892C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048D2D7-59F4-4403-865D-5CC3B0FF8A8C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AAC41385-D675-4836-83DA-924292C6B1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531A4326-9910-443F-9CA4-2B436CD87E7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04FA72A1-E50C-4810-BF4F-9F46631278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9BD1AF2B-9398-4ADE-9F9B-8F3677B8BB5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F92765B-E462-4C79-A987-3E6DEAB44CE7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4567B000-68C0-4903-9DB0-F421366827C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EBF96FA5-59AE-4F0B-B77C-9AF11AFDE6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B414984-3C69-49AC-BC04-BCF8A259924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3B52A2BE-4FFC-4B5A-BC07-C29DC300280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933DB409-BF2C-4617-8B14-E99A9563AAB1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58A90D0E-35D9-499C-81ED-3F4FD51993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EE0DA112-973F-4392-81A9-A2DCC9EF7E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D2E4421C-C786-4A95-B2A4-5C4D40AE9A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634059E4-692E-49DF-9AC9-A43C1529712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68020266-BECE-43EF-BBAE-A388BB2992D4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3B0E9C2-3EE4-482F-90BA-BC0F9906829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C9FD275-BA59-49D9-823D-60B5FE1EB9B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4DE585FD-102F-4963-BC38-5957F5A9320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7F3C22D-E51C-4861-B91E-857F87346D0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8CDBD0C-1AB4-4291-AE78-6B46A2510B09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0D15D2FE-DCA2-4A80-8E11-265D740216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C2B7408E-8528-47B7-8B83-0E1D9D9EE08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D39984DD-E264-4E8A-ADD1-5E11F1741DC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78A4CB62-7D4A-46DD-A900-5D85CFF90D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97085640-5902-41B4-97A2-DDD0A144C56C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BC9A4F0-BAC9-4DBC-B769-2E5EE68FAB9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1B4F96C0-6224-45C1-8207-1E8035BD78A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24EDAF7-C4E9-4634-B583-05A508FC812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600E299C-457B-48C3-AF13-D074B3F540B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4" name="그룹 523">
                <a:extLst>
                  <a:ext uri="{FF2B5EF4-FFF2-40B4-BE49-F238E27FC236}">
                    <a16:creationId xmlns:a16="http://schemas.microsoft.com/office/drawing/2014/main" id="{5D6C4428-14A0-4BD6-8136-6C53DDB85C69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090BE283-A186-4254-830B-5FB634BFA15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5ABE423C-B6B8-49ED-8319-2725B06B6B1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7F9490A-425A-4119-9428-67FE09785AF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A67C7CBB-BFF9-4D93-87EA-782AEE115B3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9" name="화살표: 오른쪽으로 구부러짐 498">
              <a:extLst>
                <a:ext uri="{FF2B5EF4-FFF2-40B4-BE49-F238E27FC236}">
                  <a16:creationId xmlns:a16="http://schemas.microsoft.com/office/drawing/2014/main" id="{A97F20F6-9F0D-4009-B209-F0DB82D2979F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0BB92145-CDC3-4D57-A017-396F1CF1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9988F6B7-1444-4890-B7D0-552EE3BE66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0337970-42E0-41CD-AC8B-72DE0B86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6331936-C1E1-44FC-8DE8-1D8CF566F7A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4CA322B-3D62-44DB-BA12-9F536ED9CEF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08F38C6B-2D75-42D5-9AF2-4D0D53C48D5E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FC99D04-85D7-4B16-82EC-EEC63668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BC17788-91D0-4DBE-A653-874AA66B76E4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966C07BD-8A1F-4D65-9A43-4800B3BEAB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화살표: 위쪽/아래쪽 493">
              <a:extLst>
                <a:ext uri="{FF2B5EF4-FFF2-40B4-BE49-F238E27FC236}">
                  <a16:creationId xmlns:a16="http://schemas.microsoft.com/office/drawing/2014/main" id="{C434D450-98AF-4D6B-BA13-E0C696BE4E26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화살표: 위쪽/아래쪽 494">
              <a:extLst>
                <a:ext uri="{FF2B5EF4-FFF2-40B4-BE49-F238E27FC236}">
                  <a16:creationId xmlns:a16="http://schemas.microsoft.com/office/drawing/2014/main" id="{2307D585-3857-45AC-B2B8-ACBF4F88B97D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B031BA3-AB9F-4EB2-A35F-19B16E80BB92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DFEA170B-C2C2-4C47-A27F-1A9235F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4927024" y="1599433"/>
            <a:ext cx="2743852" cy="1702727"/>
            <a:chOff x="3304022" y="4267162"/>
            <a:chExt cx="2818769" cy="1749223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25AB0AE6-2999-4081-AB3D-FAA1BBBBCC7F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739" name="타원 738">
                <a:extLst>
                  <a:ext uri="{FF2B5EF4-FFF2-40B4-BE49-F238E27FC236}">
                    <a16:creationId xmlns:a16="http://schemas.microsoft.com/office/drawing/2014/main" id="{9611D33B-C29C-49D4-BD56-E7BF1BE5E96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>
                <a:extLst>
                  <a:ext uri="{FF2B5EF4-FFF2-40B4-BE49-F238E27FC236}">
                    <a16:creationId xmlns:a16="http://schemas.microsoft.com/office/drawing/2014/main" id="{780C6966-769A-4BA1-8ACB-E6BC85F425A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>
                <a:extLst>
                  <a:ext uri="{FF2B5EF4-FFF2-40B4-BE49-F238E27FC236}">
                    <a16:creationId xmlns:a16="http://schemas.microsoft.com/office/drawing/2014/main" id="{FB4DDC76-13F0-429F-82D0-A77DF3611C0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>
                <a:extLst>
                  <a:ext uri="{FF2B5EF4-FFF2-40B4-BE49-F238E27FC236}">
                    <a16:creationId xmlns:a16="http://schemas.microsoft.com/office/drawing/2014/main" id="{52564259-1130-423C-B54F-4E713B980D5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>
              <a:extLst>
                <a:ext uri="{FF2B5EF4-FFF2-40B4-BE49-F238E27FC236}">
                  <a16:creationId xmlns:a16="http://schemas.microsoft.com/office/drawing/2014/main" id="{8D1DD1E2-8455-4D05-BA9D-8FC8C806B0AF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735" name="타원 734">
                <a:extLst>
                  <a:ext uri="{FF2B5EF4-FFF2-40B4-BE49-F238E27FC236}">
                    <a16:creationId xmlns:a16="http://schemas.microsoft.com/office/drawing/2014/main" id="{17BD0C82-37CF-4717-A7CE-78095B58580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>
                <a:extLst>
                  <a:ext uri="{FF2B5EF4-FFF2-40B4-BE49-F238E27FC236}">
                    <a16:creationId xmlns:a16="http://schemas.microsoft.com/office/drawing/2014/main" id="{334B2907-80D6-4243-A925-318611B8B9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>
                <a:extLst>
                  <a:ext uri="{FF2B5EF4-FFF2-40B4-BE49-F238E27FC236}">
                    <a16:creationId xmlns:a16="http://schemas.microsoft.com/office/drawing/2014/main" id="{31CEF6CD-B56C-49B0-AFEE-C0255A8472F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>
                <a:extLst>
                  <a:ext uri="{FF2B5EF4-FFF2-40B4-BE49-F238E27FC236}">
                    <a16:creationId xmlns:a16="http://schemas.microsoft.com/office/drawing/2014/main" id="{BF3B09AC-4E18-4F10-A0B1-9A47FFA315F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D58B46EF-65A3-48FA-9263-1481E5A98DBE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731" name="타원 730">
                <a:extLst>
                  <a:ext uri="{FF2B5EF4-FFF2-40B4-BE49-F238E27FC236}">
                    <a16:creationId xmlns:a16="http://schemas.microsoft.com/office/drawing/2014/main" id="{55C9DD18-1E4B-4012-AEF1-2EEB87DF2F9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47FD35FB-CE50-436E-B341-4D969F88F8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>
                <a:extLst>
                  <a:ext uri="{FF2B5EF4-FFF2-40B4-BE49-F238E27FC236}">
                    <a16:creationId xmlns:a16="http://schemas.microsoft.com/office/drawing/2014/main" id="{9F761F6B-D404-44B2-B396-D216419EE65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>
                <a:extLst>
                  <a:ext uri="{FF2B5EF4-FFF2-40B4-BE49-F238E27FC236}">
                    <a16:creationId xmlns:a16="http://schemas.microsoft.com/office/drawing/2014/main" id="{CDBF6AF9-FEF3-4E25-AF3A-F1BAE8F4C5F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AE300357-8BC0-45D3-9FFB-56EE51054EB8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727" name="타원 726">
                <a:extLst>
                  <a:ext uri="{FF2B5EF4-FFF2-40B4-BE49-F238E27FC236}">
                    <a16:creationId xmlns:a16="http://schemas.microsoft.com/office/drawing/2014/main" id="{AA619882-164E-4428-AB7E-E52B237B0A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>
                <a:extLst>
                  <a:ext uri="{FF2B5EF4-FFF2-40B4-BE49-F238E27FC236}">
                    <a16:creationId xmlns:a16="http://schemas.microsoft.com/office/drawing/2014/main" id="{837E08D7-97BE-4BFD-9C80-0C4DD9B943B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B35B84DB-1266-41E2-BEDE-2D0D9DC3D7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>
                <a:extLst>
                  <a:ext uri="{FF2B5EF4-FFF2-40B4-BE49-F238E27FC236}">
                    <a16:creationId xmlns:a16="http://schemas.microsoft.com/office/drawing/2014/main" id="{FCF455E8-435D-4EC1-BE6F-E7E06E0BE3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>
              <a:extLst>
                <a:ext uri="{FF2B5EF4-FFF2-40B4-BE49-F238E27FC236}">
                  <a16:creationId xmlns:a16="http://schemas.microsoft.com/office/drawing/2014/main" id="{7EC44F86-D817-49B8-8816-4EDFB3350A68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A0E70CF1-1B82-4B01-B7CC-5BB5FEA312A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>
                <a:extLst>
                  <a:ext uri="{FF2B5EF4-FFF2-40B4-BE49-F238E27FC236}">
                    <a16:creationId xmlns:a16="http://schemas.microsoft.com/office/drawing/2014/main" id="{CF2B3FE2-DC9A-43E2-BAB1-16DFBE3C80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>
                <a:extLst>
                  <a:ext uri="{FF2B5EF4-FFF2-40B4-BE49-F238E27FC236}">
                    <a16:creationId xmlns:a16="http://schemas.microsoft.com/office/drawing/2014/main" id="{21302B0F-FB5C-442D-9309-8E05C212641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1A25649-D807-4E09-AFB7-9FDFBD1A7F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FCAD6F1F-9F86-405B-9E48-39585F5F767C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719" name="타원 718">
                <a:extLst>
                  <a:ext uri="{FF2B5EF4-FFF2-40B4-BE49-F238E27FC236}">
                    <a16:creationId xmlns:a16="http://schemas.microsoft.com/office/drawing/2014/main" id="{71749DD0-A676-4B6A-9922-8E497CCEFEF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>
                <a:extLst>
                  <a:ext uri="{FF2B5EF4-FFF2-40B4-BE49-F238E27FC236}">
                    <a16:creationId xmlns:a16="http://schemas.microsoft.com/office/drawing/2014/main" id="{12A20B60-9F0B-46DC-AA9C-F058543D5F4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23FB1BD-8F19-4B58-93B2-189FB1FC2771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>
                <a:extLst>
                  <a:ext uri="{FF2B5EF4-FFF2-40B4-BE49-F238E27FC236}">
                    <a16:creationId xmlns:a16="http://schemas.microsoft.com/office/drawing/2014/main" id="{FD2F859F-4246-4E45-BA99-D7AFA017C5A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E0A7770C-9D2F-4DA7-B79D-F7CB62212467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C02C776C-37D9-48DE-9AB7-0546697EB1C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>
                <a:extLst>
                  <a:ext uri="{FF2B5EF4-FFF2-40B4-BE49-F238E27FC236}">
                    <a16:creationId xmlns:a16="http://schemas.microsoft.com/office/drawing/2014/main" id="{20E53842-3812-45A8-B7F7-13D27DC2038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>
                <a:extLst>
                  <a:ext uri="{FF2B5EF4-FFF2-40B4-BE49-F238E27FC236}">
                    <a16:creationId xmlns:a16="http://schemas.microsoft.com/office/drawing/2014/main" id="{53A078C9-67CD-4E38-B720-856670A2CED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>
                <a:extLst>
                  <a:ext uri="{FF2B5EF4-FFF2-40B4-BE49-F238E27FC236}">
                    <a16:creationId xmlns:a16="http://schemas.microsoft.com/office/drawing/2014/main" id="{A6E50815-4694-43A4-AC97-B76B3354F6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3A4A9FF0-4350-4956-8269-C3CFC6105187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711" name="타원 710">
                <a:extLst>
                  <a:ext uri="{FF2B5EF4-FFF2-40B4-BE49-F238E27FC236}">
                    <a16:creationId xmlns:a16="http://schemas.microsoft.com/office/drawing/2014/main" id="{D91E7918-69F0-43A2-9D2D-E9CC26781D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>
                <a:extLst>
                  <a:ext uri="{FF2B5EF4-FFF2-40B4-BE49-F238E27FC236}">
                    <a16:creationId xmlns:a16="http://schemas.microsoft.com/office/drawing/2014/main" id="{F7144F88-304A-4E3D-9E89-30B6C5C062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>
                <a:extLst>
                  <a:ext uri="{FF2B5EF4-FFF2-40B4-BE49-F238E27FC236}">
                    <a16:creationId xmlns:a16="http://schemas.microsoft.com/office/drawing/2014/main" id="{0F13D907-891A-4A27-851F-C8A649F136C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>
                <a:extLst>
                  <a:ext uri="{FF2B5EF4-FFF2-40B4-BE49-F238E27FC236}">
                    <a16:creationId xmlns:a16="http://schemas.microsoft.com/office/drawing/2014/main" id="{76058B40-096C-4AF7-B8D3-9D602E7BFB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>
              <a:extLst>
                <a:ext uri="{FF2B5EF4-FFF2-40B4-BE49-F238E27FC236}">
                  <a16:creationId xmlns:a16="http://schemas.microsoft.com/office/drawing/2014/main" id="{E4A04EC8-FD36-409A-B13F-386D9FCFF91F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AA276FFC-8BE0-43FE-8B68-58750D051EC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38F26454-87C1-4F85-A379-2DDFA8C0AF6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626D2864-317C-4FD4-915A-28D210B9FE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652ADAED-6F8F-493C-AEAC-45897FD0446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38D8105D-EE92-4260-A9FF-B023878F0C65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36E47B5-FB9A-419D-8B68-61FDD69BEE1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1770C41A-BFAE-4AC1-B3DB-2B18CE3C14F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A60388CE-EBDD-4AAF-9F1A-F0748871CCB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38B050FC-A919-47A4-BC8F-119D0426D2B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8E054B9A-7BF4-4E22-A611-FA5E73E86C78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3EC7BBFE-28BC-4FCE-A10C-D64B4343812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53B9A159-BCD5-4949-A705-3F41023131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F97A0EC6-4AED-453E-8B96-6A6EE7930F8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CE1AE86C-74DD-4CE8-9F97-07C7F30ED67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>
              <a:extLst>
                <a:ext uri="{FF2B5EF4-FFF2-40B4-BE49-F238E27FC236}">
                  <a16:creationId xmlns:a16="http://schemas.microsoft.com/office/drawing/2014/main" id="{D16045F9-6B17-4FA1-9470-2C55F576CB81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1F0E1696-BBCA-4316-9893-2D4DD4491DA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F02F3E80-A0D3-4147-8C48-A4766EF871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B6A88640-0E87-4DE1-BB17-8706BF0AAC3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5D6CB6D0-C063-4C70-95B0-54C04474F9E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3DA8A665-24AA-4939-BAA9-8F1AD167127E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621C4583-6E7B-428C-B46C-404EFEF6C39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CE52EB9E-2C46-42C4-B198-C3F2F420E03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DD42A076-58EE-43EB-AD02-FF7B4C7674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22244AD-CA9F-4E9E-8E12-E5863641B8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F01D5B7D-24AA-4F29-A195-ECE639995962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F3481215-4D74-4DCF-9E39-23D5194A18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359DC12-1E75-491E-B5BA-CAD74C20D8C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63147987-DB6D-4F42-8C3A-4542813A9AF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991E53EB-D129-4BDB-8798-F82D4B95F34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9B0EA91B-994A-4ECF-985D-0EF941FCFD33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67630529-2C44-4289-A9DC-16481C3C436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48B7060B-A86B-4469-83AC-975DDF9FA8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20886FD-07B4-4AE8-9929-A4AE61F116F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FD94CC9-A528-447E-9163-F7A04B4236A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FC64204A-45D7-49A2-A77D-CB2ABD222514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94E71151-F15F-4B53-8E9A-604F625468F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0E1E237F-9C6C-44F3-835E-B1E9BBAF7C5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76E34D5-D2F8-43CB-A201-567C0BD90E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ECCF81B1-2920-49CC-AD4F-827E8CBED7E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DD265769-175A-47CB-B292-8EBD64804C91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507381B4-C185-4F63-BA3B-CB286403055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F3B98732-EC08-414F-AE62-860F18EB94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9F035822-06A2-47D1-B589-31065AA7D65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2265FDA0-EC5A-41DF-8780-8FB733665D2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43970D97-B1D1-4DC2-B015-B7F990FB8410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1AA247C8-71FE-4244-BD44-6447028315F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623DAF03-D967-4C74-AFBC-E31EC75C796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36C6B778-FD92-4A20-A991-0924A58957B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33002AD-F7E0-49A9-9886-A1E0B67F0F5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76C8D9F-384A-4CFC-8DFF-D614AEE48FF6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B797ACE7-17ED-4B43-968C-9E5B9266457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A6BA7CFB-53F6-4244-BDB5-2F8B4059C3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61739045-D122-4671-BA18-D9E04A309EC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86E2EFDF-85D0-43EE-9156-F0F54988BE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100326A-6673-4F28-9B1B-E4A0493782E8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ED0F76B-82C9-4BDC-B408-A9A9C81241A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B26FCDA6-2A54-4297-BBAA-A67D7708C29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8D298D7-185C-42E1-A71A-2E9F300051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4044F67-C230-4B0E-8E51-304324EEB86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723B611-1399-49F3-8E8E-12B0CDD1FA71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F7CD237A-D290-4D22-8452-13C2BBF1E6D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B20A88FB-5890-449B-A83F-5AD54F8984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47509370-111B-4C71-A7AE-62FC5D64C35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51ADBB0C-59F1-4F15-AC69-52694BBA2A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8AA9272-CF7C-40B1-A9A9-E29F8A01394D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344DDC4-5F88-4451-9A13-960BE2D5714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EB9F66D7-3287-4C6C-B5D3-1219259FB4D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0AC36125-1AED-4233-8B67-B8EA0B5A418C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5AA1949A-2A99-4AA0-8CC7-51E57ED1858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0DC8E55-0269-462D-B3DF-615C8A3359FF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1005D19A-B6CF-4D5A-B683-9AB6FE5E8F0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1BFF010-096F-4E4C-BE39-0178A00842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DA350729-1226-494A-8A95-2CA7F4665E0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C1E3D51C-9814-41EB-8BF7-C16277C3F1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667205E2-8583-44F2-90A7-F03CBEC146B7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949CDD55-8060-47FC-9BD6-06450D3156D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CC9B01B5-8B2A-4B99-88F6-F4CB2E3785F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B314B916-4F96-4012-9DA7-6497DFC7550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A1629F14-0FF8-45F1-B6A9-2CDAB3A4C3B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3" name="원호 742">
            <a:extLst>
              <a:ext uri="{FF2B5EF4-FFF2-40B4-BE49-F238E27FC236}">
                <a16:creationId xmlns:a16="http://schemas.microsoft.com/office/drawing/2014/main" id="{FE8EF459-960D-4D82-A743-98996C4BC1F6}"/>
              </a:ext>
            </a:extLst>
          </p:cNvPr>
          <p:cNvSpPr/>
          <p:nvPr/>
        </p:nvSpPr>
        <p:spPr>
          <a:xfrm rot="10800000">
            <a:off x="4923759" y="2952692"/>
            <a:ext cx="2328283" cy="741862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5" name="원호 744">
            <a:extLst>
              <a:ext uri="{FF2B5EF4-FFF2-40B4-BE49-F238E27FC236}">
                <a16:creationId xmlns:a16="http://schemas.microsoft.com/office/drawing/2014/main" id="{BBEEBF6D-9572-4DA5-9C37-24D742D94976}"/>
              </a:ext>
            </a:extLst>
          </p:cNvPr>
          <p:cNvSpPr/>
          <p:nvPr/>
        </p:nvSpPr>
        <p:spPr>
          <a:xfrm rot="10800000" flipH="1">
            <a:off x="5329619" y="2952692"/>
            <a:ext cx="2328283" cy="741862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6067321" y="3497224"/>
            <a:ext cx="575259" cy="327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1.4m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4689981" y="116751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정면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F56534-90C6-43E4-A7BE-E71DA3B09D8D}"/>
              </a:ext>
            </a:extLst>
          </p:cNvPr>
          <p:cNvGrpSpPr/>
          <p:nvPr/>
        </p:nvGrpSpPr>
        <p:grpSpPr>
          <a:xfrm>
            <a:off x="7821998" y="1612070"/>
            <a:ext cx="1652976" cy="1655019"/>
            <a:chOff x="3720227" y="4711188"/>
            <a:chExt cx="1652976" cy="1655019"/>
          </a:xfrm>
        </p:grpSpPr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9971F2A4-54C5-4DD5-8F74-B2CDD3A52FA3}"/>
                </a:ext>
              </a:extLst>
            </p:cNvPr>
            <p:cNvSpPr/>
            <p:nvPr/>
          </p:nvSpPr>
          <p:spPr>
            <a:xfrm>
              <a:off x="3945872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7A2695D4-D570-4B02-AEC8-A783AAE83C2E}"/>
                </a:ext>
              </a:extLst>
            </p:cNvPr>
            <p:cNvSpPr/>
            <p:nvPr/>
          </p:nvSpPr>
          <p:spPr>
            <a:xfrm>
              <a:off x="3945872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64DE7C4-CBE5-43FE-A73F-C85A42C01FEB}"/>
                </a:ext>
              </a:extLst>
            </p:cNvPr>
            <p:cNvSpPr/>
            <p:nvPr/>
          </p:nvSpPr>
          <p:spPr>
            <a:xfrm>
              <a:off x="5019554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171EBB46-98E6-4A66-8A11-7CF3A90C4A1A}"/>
                </a:ext>
              </a:extLst>
            </p:cNvPr>
            <p:cNvCxnSpPr>
              <a:cxnSpLocks/>
              <a:stCxn id="747" idx="4"/>
              <a:endCxn id="748" idx="0"/>
            </p:cNvCxnSpPr>
            <p:nvPr/>
          </p:nvCxnSpPr>
          <p:spPr>
            <a:xfrm>
              <a:off x="412269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화살표 연결선 750">
              <a:extLst>
                <a:ext uri="{FF2B5EF4-FFF2-40B4-BE49-F238E27FC236}">
                  <a16:creationId xmlns:a16="http://schemas.microsoft.com/office/drawing/2014/main" id="{B9D4B5E1-25F3-47CB-9CC3-0AA599B29E39}"/>
                </a:ext>
              </a:extLst>
            </p:cNvPr>
            <p:cNvCxnSpPr>
              <a:cxnSpLocks/>
              <a:stCxn id="747" idx="6"/>
              <a:endCxn id="749" idx="2"/>
            </p:cNvCxnSpPr>
            <p:nvPr/>
          </p:nvCxnSpPr>
          <p:spPr>
            <a:xfrm>
              <a:off x="4299521" y="5352611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2" name="TextBox 751">
                  <a:extLst>
                    <a:ext uri="{FF2B5EF4-FFF2-40B4-BE49-F238E27FC236}">
                      <a16:creationId xmlns:a16="http://schemas.microsoft.com/office/drawing/2014/main" id="{7818FC0A-D46C-4FFE-ADB9-6666F26B3440}"/>
                    </a:ext>
                  </a:extLst>
                </p:cNvPr>
                <p:cNvSpPr txBox="1"/>
                <p:nvPr/>
              </p:nvSpPr>
              <p:spPr>
                <a:xfrm>
                  <a:off x="4326554" y="5022824"/>
                  <a:ext cx="6270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a14:m>
                  <a:r>
                    <a:rPr lang="en-US" altLang="ko-KR" sz="1050"/>
                    <a:t> cm</a:t>
                  </a:r>
                  <a:endParaRPr lang="ko-KR" altLang="en-US" sz="1050"/>
                </a:p>
              </p:txBody>
            </p:sp>
          </mc:Choice>
          <mc:Fallback>
            <p:sp>
              <p:nvSpPr>
                <p:cNvPr id="752" name="TextBox 751">
                  <a:extLst>
                    <a:ext uri="{FF2B5EF4-FFF2-40B4-BE49-F238E27FC236}">
                      <a16:creationId xmlns:a16="http://schemas.microsoft.com/office/drawing/2014/main" id="{7818FC0A-D46C-4FFE-ADB9-6666F26B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554" y="5022824"/>
                  <a:ext cx="627095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3" name="TextBox 752">
                  <a:extLst>
                    <a:ext uri="{FF2B5EF4-FFF2-40B4-BE49-F238E27FC236}">
                      <a16:creationId xmlns:a16="http://schemas.microsoft.com/office/drawing/2014/main" id="{F932976D-C4D0-433A-944B-0C001AA47CC0}"/>
                    </a:ext>
                  </a:extLst>
                </p:cNvPr>
                <p:cNvSpPr txBox="1"/>
                <p:nvPr/>
              </p:nvSpPr>
              <p:spPr>
                <a:xfrm rot="16200000">
                  <a:off x="3533637" y="5623490"/>
                  <a:ext cx="6270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a14:m>
                  <a:r>
                    <a:rPr lang="en-US" altLang="ko-KR" sz="1050"/>
                    <a:t> cm</a:t>
                  </a:r>
                  <a:endParaRPr lang="ko-KR" altLang="en-US" sz="1050"/>
                </a:p>
              </p:txBody>
            </p:sp>
          </mc:Choice>
          <mc:Fallback>
            <p:sp>
              <p:nvSpPr>
                <p:cNvPr id="753" name="TextBox 752">
                  <a:extLst>
                    <a:ext uri="{FF2B5EF4-FFF2-40B4-BE49-F238E27FC236}">
                      <a16:creationId xmlns:a16="http://schemas.microsoft.com/office/drawing/2014/main" id="{F932976D-C4D0-433A-944B-0C001AA4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3637" y="5623490"/>
                  <a:ext cx="627095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65E478E6-DF8E-4863-95A7-58E75F8F6F2D}"/>
                </a:ext>
              </a:extLst>
            </p:cNvPr>
            <p:cNvSpPr txBox="1"/>
            <p:nvPr/>
          </p:nvSpPr>
          <p:spPr>
            <a:xfrm>
              <a:off x="4000170" y="4711188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LED dot </a:t>
              </a:r>
              <a:r>
                <a:rPr lang="ko-KR" altLang="en-US" sz="1050"/>
                <a:t>사이 간격</a:t>
              </a:r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94CBD325-F3D5-420F-A5B9-89CC9DC75C19}"/>
                </a:ext>
              </a:extLst>
            </p:cNvPr>
            <p:cNvSpPr/>
            <p:nvPr/>
          </p:nvSpPr>
          <p:spPr>
            <a:xfrm>
              <a:off x="5019554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56" name="직선 화살표 연결선 755">
              <a:extLst>
                <a:ext uri="{FF2B5EF4-FFF2-40B4-BE49-F238E27FC236}">
                  <a16:creationId xmlns:a16="http://schemas.microsoft.com/office/drawing/2014/main" id="{C611C10B-ABE2-49E6-82A7-4D0B14923849}"/>
                </a:ext>
              </a:extLst>
            </p:cNvPr>
            <p:cNvCxnSpPr>
              <a:cxnSpLocks/>
              <a:stCxn id="748" idx="6"/>
              <a:endCxn id="755" idx="2"/>
            </p:cNvCxnSpPr>
            <p:nvPr/>
          </p:nvCxnSpPr>
          <p:spPr>
            <a:xfrm>
              <a:off x="4299521" y="6194759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D2910267-7B72-425A-A89D-CA4D7D390F0F}"/>
                </a:ext>
              </a:extLst>
            </p:cNvPr>
            <p:cNvCxnSpPr>
              <a:cxnSpLocks/>
              <a:stCxn id="749" idx="4"/>
              <a:endCxn id="755" idx="0"/>
            </p:cNvCxnSpPr>
            <p:nvPr/>
          </p:nvCxnSpPr>
          <p:spPr>
            <a:xfrm>
              <a:off x="519637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4647740" y="1104457"/>
            <a:ext cx="5067384" cy="2800417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0D8A2-68B6-4A61-8E62-A81E4431AA22}"/>
              </a:ext>
            </a:extLst>
          </p:cNvPr>
          <p:cNvGrpSpPr/>
          <p:nvPr/>
        </p:nvGrpSpPr>
        <p:grpSpPr>
          <a:xfrm>
            <a:off x="6050459" y="4194657"/>
            <a:ext cx="3341816" cy="1971265"/>
            <a:chOff x="5652601" y="4197714"/>
            <a:chExt cx="3341816" cy="2047802"/>
          </a:xfrm>
        </p:grpSpPr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E285C29-3EEF-4388-B697-FF610616A597}"/>
                </a:ext>
              </a:extLst>
            </p:cNvPr>
            <p:cNvSpPr/>
            <p:nvPr/>
          </p:nvSpPr>
          <p:spPr>
            <a:xfrm>
              <a:off x="7123910" y="5648650"/>
              <a:ext cx="399038" cy="3990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99C9E694-B7D8-40A8-9AAA-F0740AEAF083}"/>
                </a:ext>
              </a:extLst>
            </p:cNvPr>
            <p:cNvCxnSpPr/>
            <p:nvPr/>
          </p:nvCxnSpPr>
          <p:spPr>
            <a:xfrm>
              <a:off x="5652601" y="4781403"/>
              <a:ext cx="334181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85C32BD5-9909-4EAC-819E-081727FF4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72" y="4773973"/>
              <a:ext cx="1647156" cy="10160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7779088D-AA9A-4F4F-8972-E245A30CB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602" y="4781403"/>
              <a:ext cx="1661859" cy="102495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52EC0859-8937-4EE6-8550-D4B37070ED0F}"/>
                </a:ext>
              </a:extLst>
            </p:cNvPr>
            <p:cNvCxnSpPr>
              <a:cxnSpLocks/>
              <a:stCxn id="453" idx="2"/>
            </p:cNvCxnSpPr>
            <p:nvPr/>
          </p:nvCxnSpPr>
          <p:spPr>
            <a:xfrm flipH="1">
              <a:off x="7323429" y="4792986"/>
              <a:ext cx="3654" cy="102495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70DF780-000D-46F2-B4AD-92DC930C4BB1}"/>
                </a:ext>
              </a:extLst>
            </p:cNvPr>
            <p:cNvSpPr txBox="1"/>
            <p:nvPr/>
          </p:nvSpPr>
          <p:spPr>
            <a:xfrm>
              <a:off x="7106516" y="6047688"/>
              <a:ext cx="511333" cy="1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50" name="원호 449">
              <a:extLst>
                <a:ext uri="{FF2B5EF4-FFF2-40B4-BE49-F238E27FC236}">
                  <a16:creationId xmlns:a16="http://schemas.microsoft.com/office/drawing/2014/main" id="{D3F835EA-D745-4507-9326-24950BB10906}"/>
                </a:ext>
              </a:extLst>
            </p:cNvPr>
            <p:cNvSpPr/>
            <p:nvPr/>
          </p:nvSpPr>
          <p:spPr>
            <a:xfrm>
              <a:off x="7138278" y="5603294"/>
              <a:ext cx="365486" cy="178937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/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/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원호 452">
              <a:extLst>
                <a:ext uri="{FF2B5EF4-FFF2-40B4-BE49-F238E27FC236}">
                  <a16:creationId xmlns:a16="http://schemas.microsoft.com/office/drawing/2014/main" id="{80C4973B-1A12-44CC-AC0A-DADA83768EB7}"/>
                </a:ext>
              </a:extLst>
            </p:cNvPr>
            <p:cNvSpPr/>
            <p:nvPr/>
          </p:nvSpPr>
          <p:spPr>
            <a:xfrm rot="17892334">
              <a:off x="6997055" y="4900200"/>
              <a:ext cx="518886" cy="25404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6CEAC2B1-49B5-4DEE-9981-30D5CDDE4241}"/>
                </a:ext>
              </a:extLst>
            </p:cNvPr>
            <p:cNvSpPr/>
            <p:nvPr/>
          </p:nvSpPr>
          <p:spPr>
            <a:xfrm rot="14136875">
              <a:off x="6930579" y="5400541"/>
              <a:ext cx="900155" cy="361903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202D4478-9C18-4947-AB2B-3E22E1C6AB01}"/>
                </a:ext>
              </a:extLst>
            </p:cNvPr>
            <p:cNvSpPr/>
            <p:nvPr/>
          </p:nvSpPr>
          <p:spPr>
            <a:xfrm rot="9710633">
              <a:off x="7175945" y="4994910"/>
              <a:ext cx="1706715" cy="8355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E198F83D-0E89-459D-A86B-9C09D1499E4A}"/>
                </a:ext>
              </a:extLst>
            </p:cNvPr>
            <p:cNvSpPr/>
            <p:nvPr/>
          </p:nvSpPr>
          <p:spPr>
            <a:xfrm rot="5052979">
              <a:off x="7660609" y="4315497"/>
              <a:ext cx="1450034" cy="121446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/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8" name="원호 467">
              <a:extLst>
                <a:ext uri="{FF2B5EF4-FFF2-40B4-BE49-F238E27FC236}">
                  <a16:creationId xmlns:a16="http://schemas.microsoft.com/office/drawing/2014/main" id="{40C519FB-98BC-437F-BCA9-BB20C4F570B7}"/>
                </a:ext>
              </a:extLst>
            </p:cNvPr>
            <p:cNvSpPr/>
            <p:nvPr/>
          </p:nvSpPr>
          <p:spPr>
            <a:xfrm rot="11960361">
              <a:off x="7276344" y="4738328"/>
              <a:ext cx="781500" cy="214959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9" name="원호 468">
              <a:extLst>
                <a:ext uri="{FF2B5EF4-FFF2-40B4-BE49-F238E27FC236}">
                  <a16:creationId xmlns:a16="http://schemas.microsoft.com/office/drawing/2014/main" id="{E31B86B4-8B2A-487D-99B2-B916DBFAA665}"/>
                </a:ext>
              </a:extLst>
            </p:cNvPr>
            <p:cNvSpPr/>
            <p:nvPr/>
          </p:nvSpPr>
          <p:spPr>
            <a:xfrm rot="10443426">
              <a:off x="7696696" y="4578586"/>
              <a:ext cx="1283851" cy="456147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/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0540CE92-0565-43BD-B332-4577EF60C40C}"/>
                </a:ext>
              </a:extLst>
            </p:cNvPr>
            <p:cNvCxnSpPr>
              <a:cxnSpLocks/>
            </p:cNvCxnSpPr>
            <p:nvPr/>
          </p:nvCxnSpPr>
          <p:spPr>
            <a:xfrm>
              <a:off x="5652601" y="4749799"/>
              <a:ext cx="3317759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5464069" y="4269651"/>
            <a:ext cx="1164101" cy="29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윗면</a:t>
            </a:r>
          </a:p>
        </p:txBody>
      </p:sp>
      <p:sp>
        <p:nvSpPr>
          <p:cNvPr id="758" name="사각형: 둥근 모서리 757">
            <a:extLst>
              <a:ext uri="{FF2B5EF4-FFF2-40B4-BE49-F238E27FC236}">
                <a16:creationId xmlns:a16="http://schemas.microsoft.com/office/drawing/2014/main" id="{55108F6C-528F-4895-BE02-45C6F449C42B}"/>
              </a:ext>
            </a:extLst>
          </p:cNvPr>
          <p:cNvSpPr/>
          <p:nvPr/>
        </p:nvSpPr>
        <p:spPr>
          <a:xfrm>
            <a:off x="5409943" y="4173674"/>
            <a:ext cx="4305181" cy="2058980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사각형: 둥근 모서리 758">
            <a:extLst>
              <a:ext uri="{FF2B5EF4-FFF2-40B4-BE49-F238E27FC236}">
                <a16:creationId xmlns:a16="http://schemas.microsoft.com/office/drawing/2014/main" id="{D6FE26FC-72E0-4508-BD78-09562DF4C4C9}"/>
              </a:ext>
            </a:extLst>
          </p:cNvPr>
          <p:cNvSpPr/>
          <p:nvPr/>
        </p:nvSpPr>
        <p:spPr>
          <a:xfrm>
            <a:off x="211693" y="4176082"/>
            <a:ext cx="5067385" cy="2056572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12515" y="421707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옆면</a:t>
            </a:r>
          </a:p>
        </p:txBody>
      </p:sp>
      <p:sp>
        <p:nvSpPr>
          <p:cNvPr id="761" name="원통형 760">
            <a:extLst>
              <a:ext uri="{FF2B5EF4-FFF2-40B4-BE49-F238E27FC236}">
                <a16:creationId xmlns:a16="http://schemas.microsoft.com/office/drawing/2014/main" id="{396DBB68-1503-467A-AAB9-4BED5980665F}"/>
              </a:ext>
            </a:extLst>
          </p:cNvPr>
          <p:cNvSpPr/>
          <p:nvPr/>
        </p:nvSpPr>
        <p:spPr>
          <a:xfrm>
            <a:off x="3693562" y="5041257"/>
            <a:ext cx="405255" cy="273026"/>
          </a:xfrm>
          <a:prstGeom prst="can">
            <a:avLst>
              <a:gd name="adj" fmla="val 29199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F4AA51-E248-40E4-A79E-04964FC7B63D}"/>
              </a:ext>
            </a:extLst>
          </p:cNvPr>
          <p:cNvGrpSpPr/>
          <p:nvPr/>
        </p:nvGrpSpPr>
        <p:grpSpPr>
          <a:xfrm>
            <a:off x="1412794" y="4341385"/>
            <a:ext cx="1383931" cy="1788228"/>
            <a:chOff x="688557" y="4223527"/>
            <a:chExt cx="1617127" cy="2089549"/>
          </a:xfrm>
        </p:grpSpPr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49AB5EF5-186B-45E0-9085-E9C3CF4227A2}"/>
                </a:ext>
              </a:extLst>
            </p:cNvPr>
            <p:cNvSpPr/>
            <p:nvPr/>
          </p:nvSpPr>
          <p:spPr>
            <a:xfrm>
              <a:off x="1061147" y="4223527"/>
              <a:ext cx="764118" cy="2089549"/>
            </a:xfrm>
            <a:prstGeom prst="cube">
              <a:avLst>
                <a:gd name="adj" fmla="val 9171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C5CA0C8-A83C-44B3-8480-EDB98529BFC7}"/>
                </a:ext>
              </a:extLst>
            </p:cNvPr>
            <p:cNvGrpSpPr/>
            <p:nvPr/>
          </p:nvGrpSpPr>
          <p:grpSpPr>
            <a:xfrm>
              <a:off x="688557" y="4788275"/>
              <a:ext cx="1617127" cy="977384"/>
              <a:chOff x="1032960" y="4755822"/>
              <a:chExt cx="1617127" cy="977384"/>
            </a:xfrm>
            <a:scene3d>
              <a:camera prst="isometricOffAxis2Right">
                <a:rot lat="1662027" lon="17362009" rev="21391495"/>
              </a:camera>
              <a:lightRig rig="threePt" dir="t"/>
            </a:scene3d>
          </p:grpSpPr>
          <p:grpSp>
            <p:nvGrpSpPr>
              <p:cNvPr id="765" name="그룹 764">
                <a:extLst>
                  <a:ext uri="{FF2B5EF4-FFF2-40B4-BE49-F238E27FC236}">
                    <a16:creationId xmlns:a16="http://schemas.microsoft.com/office/drawing/2014/main" id="{698A258B-8F6F-42CD-A740-874F50835E77}"/>
                  </a:ext>
                </a:extLst>
              </p:cNvPr>
              <p:cNvGrpSpPr/>
              <p:nvPr/>
            </p:nvGrpSpPr>
            <p:grpSpPr>
              <a:xfrm>
                <a:off x="1032960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81" name="타원 880">
                  <a:extLst>
                    <a:ext uri="{FF2B5EF4-FFF2-40B4-BE49-F238E27FC236}">
                      <a16:creationId xmlns:a16="http://schemas.microsoft.com/office/drawing/2014/main" id="{E5EFE898-306C-4F47-B2CB-AD492D16D76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>
                  <a:extLst>
                    <a:ext uri="{FF2B5EF4-FFF2-40B4-BE49-F238E27FC236}">
                      <a16:creationId xmlns:a16="http://schemas.microsoft.com/office/drawing/2014/main" id="{59B3D4E6-64CD-4122-A13D-0E2C9FCD01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>
                  <a:extLst>
                    <a:ext uri="{FF2B5EF4-FFF2-40B4-BE49-F238E27FC236}">
                      <a16:creationId xmlns:a16="http://schemas.microsoft.com/office/drawing/2014/main" id="{B6C5BBF0-3C67-423C-A2CB-15D48E46D54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>
                  <a:extLst>
                    <a:ext uri="{FF2B5EF4-FFF2-40B4-BE49-F238E27FC236}">
                      <a16:creationId xmlns:a16="http://schemas.microsoft.com/office/drawing/2014/main" id="{290FB54A-ABBA-43D4-8508-475204C1B69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6" name="그룹 765">
                <a:extLst>
                  <a:ext uri="{FF2B5EF4-FFF2-40B4-BE49-F238E27FC236}">
                    <a16:creationId xmlns:a16="http://schemas.microsoft.com/office/drawing/2014/main" id="{3314BF33-FA6C-41C9-BB7E-BB4083AA8F76}"/>
                  </a:ext>
                </a:extLst>
              </p:cNvPr>
              <p:cNvGrpSpPr/>
              <p:nvPr/>
            </p:nvGrpSpPr>
            <p:grpSpPr>
              <a:xfrm>
                <a:off x="1315447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77" name="타원 876">
                  <a:extLst>
                    <a:ext uri="{FF2B5EF4-FFF2-40B4-BE49-F238E27FC236}">
                      <a16:creationId xmlns:a16="http://schemas.microsoft.com/office/drawing/2014/main" id="{95CBCDDD-8194-42DC-AFAC-25D09C3A50F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>
                  <a:extLst>
                    <a:ext uri="{FF2B5EF4-FFF2-40B4-BE49-F238E27FC236}">
                      <a16:creationId xmlns:a16="http://schemas.microsoft.com/office/drawing/2014/main" id="{569B10A7-88DB-48A2-80D5-63A0BD69A0AC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>
                  <a:extLst>
                    <a:ext uri="{FF2B5EF4-FFF2-40B4-BE49-F238E27FC236}">
                      <a16:creationId xmlns:a16="http://schemas.microsoft.com/office/drawing/2014/main" id="{92B02E51-507D-4D8D-A729-97D19AC3DEC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>
                  <a:extLst>
                    <a:ext uri="{FF2B5EF4-FFF2-40B4-BE49-F238E27FC236}">
                      <a16:creationId xmlns:a16="http://schemas.microsoft.com/office/drawing/2014/main" id="{ED6EF637-FCE9-4DA3-9960-7D969E98021B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7" name="그룹 766">
                <a:extLst>
                  <a:ext uri="{FF2B5EF4-FFF2-40B4-BE49-F238E27FC236}">
                    <a16:creationId xmlns:a16="http://schemas.microsoft.com/office/drawing/2014/main" id="{A155A68E-2F9E-4FB3-8676-856EC281FDB9}"/>
                  </a:ext>
                </a:extLst>
              </p:cNvPr>
              <p:cNvGrpSpPr/>
              <p:nvPr/>
            </p:nvGrpSpPr>
            <p:grpSpPr>
              <a:xfrm>
                <a:off x="1584905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73" name="타원 872">
                  <a:extLst>
                    <a:ext uri="{FF2B5EF4-FFF2-40B4-BE49-F238E27FC236}">
                      <a16:creationId xmlns:a16="http://schemas.microsoft.com/office/drawing/2014/main" id="{2E3E12E2-E65C-4085-BE4B-D10F0E1A975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>
                  <a:extLst>
                    <a:ext uri="{FF2B5EF4-FFF2-40B4-BE49-F238E27FC236}">
                      <a16:creationId xmlns:a16="http://schemas.microsoft.com/office/drawing/2014/main" id="{319E6EDF-8D39-4B40-BEBA-3E1834C9B4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>
                  <a:extLst>
                    <a:ext uri="{FF2B5EF4-FFF2-40B4-BE49-F238E27FC236}">
                      <a16:creationId xmlns:a16="http://schemas.microsoft.com/office/drawing/2014/main" id="{CFC29921-90A5-4A98-92B6-C9941A859F9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>
                  <a:extLst>
                    <a:ext uri="{FF2B5EF4-FFF2-40B4-BE49-F238E27FC236}">
                      <a16:creationId xmlns:a16="http://schemas.microsoft.com/office/drawing/2014/main" id="{6B258643-313D-448F-98D0-05C3ACD392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8" name="그룹 767">
                <a:extLst>
                  <a:ext uri="{FF2B5EF4-FFF2-40B4-BE49-F238E27FC236}">
                    <a16:creationId xmlns:a16="http://schemas.microsoft.com/office/drawing/2014/main" id="{1874B914-24D8-428F-BB26-41DE167A95D4}"/>
                  </a:ext>
                </a:extLst>
              </p:cNvPr>
              <p:cNvGrpSpPr/>
              <p:nvPr/>
            </p:nvGrpSpPr>
            <p:grpSpPr>
              <a:xfrm>
                <a:off x="1867394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69" name="타원 868">
                  <a:extLst>
                    <a:ext uri="{FF2B5EF4-FFF2-40B4-BE49-F238E27FC236}">
                      <a16:creationId xmlns:a16="http://schemas.microsoft.com/office/drawing/2014/main" id="{C579B468-97EF-4D7F-A2BC-C0F58B8F318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>
                  <a:extLst>
                    <a:ext uri="{FF2B5EF4-FFF2-40B4-BE49-F238E27FC236}">
                      <a16:creationId xmlns:a16="http://schemas.microsoft.com/office/drawing/2014/main" id="{3909E033-8D92-4ABA-8C37-3D0B4EDD730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>
                  <a:extLst>
                    <a:ext uri="{FF2B5EF4-FFF2-40B4-BE49-F238E27FC236}">
                      <a16:creationId xmlns:a16="http://schemas.microsoft.com/office/drawing/2014/main" id="{6CC578E3-BCDA-43A4-AF30-1777419DB15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>
                  <a:extLst>
                    <a:ext uri="{FF2B5EF4-FFF2-40B4-BE49-F238E27FC236}">
                      <a16:creationId xmlns:a16="http://schemas.microsoft.com/office/drawing/2014/main" id="{79D48EAD-A1BB-4ACD-8811-D0CDAEB3467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9" name="그룹 768">
                <a:extLst>
                  <a:ext uri="{FF2B5EF4-FFF2-40B4-BE49-F238E27FC236}">
                    <a16:creationId xmlns:a16="http://schemas.microsoft.com/office/drawing/2014/main" id="{3DA123FE-32EB-4F55-A930-56B92D4C02FA}"/>
                  </a:ext>
                </a:extLst>
              </p:cNvPr>
              <p:cNvGrpSpPr/>
              <p:nvPr/>
            </p:nvGrpSpPr>
            <p:grpSpPr>
              <a:xfrm>
                <a:off x="1032961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65" name="타원 864">
                  <a:extLst>
                    <a:ext uri="{FF2B5EF4-FFF2-40B4-BE49-F238E27FC236}">
                      <a16:creationId xmlns:a16="http://schemas.microsoft.com/office/drawing/2014/main" id="{7CA8F56A-A482-4CD3-97BF-CF3CE3019A2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>
                  <a:extLst>
                    <a:ext uri="{FF2B5EF4-FFF2-40B4-BE49-F238E27FC236}">
                      <a16:creationId xmlns:a16="http://schemas.microsoft.com/office/drawing/2014/main" id="{0259A530-C29E-454F-8284-931B0BE7ED8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>
                  <a:extLst>
                    <a:ext uri="{FF2B5EF4-FFF2-40B4-BE49-F238E27FC236}">
                      <a16:creationId xmlns:a16="http://schemas.microsoft.com/office/drawing/2014/main" id="{22DE9E69-0FC5-4E86-8640-17C91330EBED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>
                  <a:extLst>
                    <a:ext uri="{FF2B5EF4-FFF2-40B4-BE49-F238E27FC236}">
                      <a16:creationId xmlns:a16="http://schemas.microsoft.com/office/drawing/2014/main" id="{BE580D32-924F-4D04-A05E-07E00946F5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0" name="그룹 769">
                <a:extLst>
                  <a:ext uri="{FF2B5EF4-FFF2-40B4-BE49-F238E27FC236}">
                    <a16:creationId xmlns:a16="http://schemas.microsoft.com/office/drawing/2014/main" id="{F1073A84-91D6-48E4-812D-A52A6DDC2567}"/>
                  </a:ext>
                </a:extLst>
              </p:cNvPr>
              <p:cNvGrpSpPr/>
              <p:nvPr/>
            </p:nvGrpSpPr>
            <p:grpSpPr>
              <a:xfrm>
                <a:off x="1315448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61" name="타원 860">
                  <a:extLst>
                    <a:ext uri="{FF2B5EF4-FFF2-40B4-BE49-F238E27FC236}">
                      <a16:creationId xmlns:a16="http://schemas.microsoft.com/office/drawing/2014/main" id="{19DE12A5-9AEA-4C28-BE72-11A65DC7180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>
                  <a:extLst>
                    <a:ext uri="{FF2B5EF4-FFF2-40B4-BE49-F238E27FC236}">
                      <a16:creationId xmlns:a16="http://schemas.microsoft.com/office/drawing/2014/main" id="{0ECCFE41-003E-4697-A2F4-16216A8B371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>
                  <a:extLst>
                    <a:ext uri="{FF2B5EF4-FFF2-40B4-BE49-F238E27FC236}">
                      <a16:creationId xmlns:a16="http://schemas.microsoft.com/office/drawing/2014/main" id="{8A1B3C1C-026D-48D9-932F-DD3AFC9A26D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>
                  <a:extLst>
                    <a:ext uri="{FF2B5EF4-FFF2-40B4-BE49-F238E27FC236}">
                      <a16:creationId xmlns:a16="http://schemas.microsoft.com/office/drawing/2014/main" id="{AC018059-AFB5-471E-B78F-CFF4F126CBE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1" name="그룹 770">
                <a:extLst>
                  <a:ext uri="{FF2B5EF4-FFF2-40B4-BE49-F238E27FC236}">
                    <a16:creationId xmlns:a16="http://schemas.microsoft.com/office/drawing/2014/main" id="{A49FBA32-ABEE-4091-99C2-43195FA80CEF}"/>
                  </a:ext>
                </a:extLst>
              </p:cNvPr>
              <p:cNvGrpSpPr/>
              <p:nvPr/>
            </p:nvGrpSpPr>
            <p:grpSpPr>
              <a:xfrm>
                <a:off x="1584906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57" name="타원 856">
                  <a:extLst>
                    <a:ext uri="{FF2B5EF4-FFF2-40B4-BE49-F238E27FC236}">
                      <a16:creationId xmlns:a16="http://schemas.microsoft.com/office/drawing/2014/main" id="{FD801524-B825-4DD4-96B3-2F6FCFCFDBA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857">
                  <a:extLst>
                    <a:ext uri="{FF2B5EF4-FFF2-40B4-BE49-F238E27FC236}">
                      <a16:creationId xmlns:a16="http://schemas.microsoft.com/office/drawing/2014/main" id="{A6C3DFF2-7B64-49BF-9BF5-108BE4195A8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858">
                  <a:extLst>
                    <a:ext uri="{FF2B5EF4-FFF2-40B4-BE49-F238E27FC236}">
                      <a16:creationId xmlns:a16="http://schemas.microsoft.com/office/drawing/2014/main" id="{AFD23FD3-849F-498C-BC20-D9B59A9FFB82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타원 859">
                  <a:extLst>
                    <a:ext uri="{FF2B5EF4-FFF2-40B4-BE49-F238E27FC236}">
                      <a16:creationId xmlns:a16="http://schemas.microsoft.com/office/drawing/2014/main" id="{434EEDA8-36E0-4BB7-A0F8-DE4CE1D1349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2" name="그룹 771">
                <a:extLst>
                  <a:ext uri="{FF2B5EF4-FFF2-40B4-BE49-F238E27FC236}">
                    <a16:creationId xmlns:a16="http://schemas.microsoft.com/office/drawing/2014/main" id="{8BFD84EB-BC12-496F-8581-58778AFA0DDA}"/>
                  </a:ext>
                </a:extLst>
              </p:cNvPr>
              <p:cNvGrpSpPr/>
              <p:nvPr/>
            </p:nvGrpSpPr>
            <p:grpSpPr>
              <a:xfrm>
                <a:off x="1867395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53" name="타원 852">
                  <a:extLst>
                    <a:ext uri="{FF2B5EF4-FFF2-40B4-BE49-F238E27FC236}">
                      <a16:creationId xmlns:a16="http://schemas.microsoft.com/office/drawing/2014/main" id="{34E8D71B-227A-48C9-A1C7-02255722EEC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853">
                  <a:extLst>
                    <a:ext uri="{FF2B5EF4-FFF2-40B4-BE49-F238E27FC236}">
                      <a16:creationId xmlns:a16="http://schemas.microsoft.com/office/drawing/2014/main" id="{28219662-3B3A-4E77-9BB2-2256C8DB84F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타원 854">
                  <a:extLst>
                    <a:ext uri="{FF2B5EF4-FFF2-40B4-BE49-F238E27FC236}">
                      <a16:creationId xmlns:a16="http://schemas.microsoft.com/office/drawing/2014/main" id="{86A6E05C-1580-46C5-ABC5-201A6EBA5F3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6" name="타원 855">
                  <a:extLst>
                    <a:ext uri="{FF2B5EF4-FFF2-40B4-BE49-F238E27FC236}">
                      <a16:creationId xmlns:a16="http://schemas.microsoft.com/office/drawing/2014/main" id="{C554638D-F569-4A42-8AEE-3ABF3449944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3" name="그룹 772">
                <a:extLst>
                  <a:ext uri="{FF2B5EF4-FFF2-40B4-BE49-F238E27FC236}">
                    <a16:creationId xmlns:a16="http://schemas.microsoft.com/office/drawing/2014/main" id="{4C381972-16F9-4DE6-AD26-5F0A61DDBEE9}"/>
                  </a:ext>
                </a:extLst>
              </p:cNvPr>
              <p:cNvGrpSpPr/>
              <p:nvPr/>
            </p:nvGrpSpPr>
            <p:grpSpPr>
              <a:xfrm>
                <a:off x="1032961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9" name="타원 848">
                  <a:extLst>
                    <a:ext uri="{FF2B5EF4-FFF2-40B4-BE49-F238E27FC236}">
                      <a16:creationId xmlns:a16="http://schemas.microsoft.com/office/drawing/2014/main" id="{B22172D2-A33B-4826-A139-523C3A230A2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타원 849">
                  <a:extLst>
                    <a:ext uri="{FF2B5EF4-FFF2-40B4-BE49-F238E27FC236}">
                      <a16:creationId xmlns:a16="http://schemas.microsoft.com/office/drawing/2014/main" id="{8FFE90BA-9293-4375-97E7-3C59E96D7D8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850">
                  <a:extLst>
                    <a:ext uri="{FF2B5EF4-FFF2-40B4-BE49-F238E27FC236}">
                      <a16:creationId xmlns:a16="http://schemas.microsoft.com/office/drawing/2014/main" id="{C3126103-1F58-4BAC-B505-C504771F3D6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851">
                  <a:extLst>
                    <a:ext uri="{FF2B5EF4-FFF2-40B4-BE49-F238E27FC236}">
                      <a16:creationId xmlns:a16="http://schemas.microsoft.com/office/drawing/2014/main" id="{6D9161D1-17FB-485B-82E8-E56D2F3441E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4" name="그룹 773">
                <a:extLst>
                  <a:ext uri="{FF2B5EF4-FFF2-40B4-BE49-F238E27FC236}">
                    <a16:creationId xmlns:a16="http://schemas.microsoft.com/office/drawing/2014/main" id="{B490D195-C8E2-491B-822E-7853949E6712}"/>
                  </a:ext>
                </a:extLst>
              </p:cNvPr>
              <p:cNvGrpSpPr/>
              <p:nvPr/>
            </p:nvGrpSpPr>
            <p:grpSpPr>
              <a:xfrm>
                <a:off x="1315449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5" name="타원 844">
                  <a:extLst>
                    <a:ext uri="{FF2B5EF4-FFF2-40B4-BE49-F238E27FC236}">
                      <a16:creationId xmlns:a16="http://schemas.microsoft.com/office/drawing/2014/main" id="{17FCAA81-C62F-4FB9-B557-34CD3D90B76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타원 845">
                  <a:extLst>
                    <a:ext uri="{FF2B5EF4-FFF2-40B4-BE49-F238E27FC236}">
                      <a16:creationId xmlns:a16="http://schemas.microsoft.com/office/drawing/2014/main" id="{8D1277FF-DE50-4585-B42B-C5AA6756D66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타원 846">
                  <a:extLst>
                    <a:ext uri="{FF2B5EF4-FFF2-40B4-BE49-F238E27FC236}">
                      <a16:creationId xmlns:a16="http://schemas.microsoft.com/office/drawing/2014/main" id="{682A9E4C-F06B-4127-82A8-021F02D507F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8" name="타원 847">
                  <a:extLst>
                    <a:ext uri="{FF2B5EF4-FFF2-40B4-BE49-F238E27FC236}">
                      <a16:creationId xmlns:a16="http://schemas.microsoft.com/office/drawing/2014/main" id="{1BEEEFD4-B522-4F9A-9B5A-DDC22E3AB99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5" name="그룹 774">
                <a:extLst>
                  <a:ext uri="{FF2B5EF4-FFF2-40B4-BE49-F238E27FC236}">
                    <a16:creationId xmlns:a16="http://schemas.microsoft.com/office/drawing/2014/main" id="{0DF87F7E-D670-42B3-A40F-183836DC4FF2}"/>
                  </a:ext>
                </a:extLst>
              </p:cNvPr>
              <p:cNvGrpSpPr/>
              <p:nvPr/>
            </p:nvGrpSpPr>
            <p:grpSpPr>
              <a:xfrm>
                <a:off x="1584907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1" name="타원 840">
                  <a:extLst>
                    <a:ext uri="{FF2B5EF4-FFF2-40B4-BE49-F238E27FC236}">
                      <a16:creationId xmlns:a16="http://schemas.microsoft.com/office/drawing/2014/main" id="{0BAD7997-DA72-4329-80A8-25C0BA061DA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타원 841">
                  <a:extLst>
                    <a:ext uri="{FF2B5EF4-FFF2-40B4-BE49-F238E27FC236}">
                      <a16:creationId xmlns:a16="http://schemas.microsoft.com/office/drawing/2014/main" id="{97BE8F88-DD32-4E3B-B26D-B5123DB3975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타원 842">
                  <a:extLst>
                    <a:ext uri="{FF2B5EF4-FFF2-40B4-BE49-F238E27FC236}">
                      <a16:creationId xmlns:a16="http://schemas.microsoft.com/office/drawing/2014/main" id="{7CB86374-283D-4E0E-A39F-D6136656DDF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타원 843">
                  <a:extLst>
                    <a:ext uri="{FF2B5EF4-FFF2-40B4-BE49-F238E27FC236}">
                      <a16:creationId xmlns:a16="http://schemas.microsoft.com/office/drawing/2014/main" id="{8E4EFAED-A10E-42FF-A0A5-5C66A2F489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6" name="그룹 775">
                <a:extLst>
                  <a:ext uri="{FF2B5EF4-FFF2-40B4-BE49-F238E27FC236}">
                    <a16:creationId xmlns:a16="http://schemas.microsoft.com/office/drawing/2014/main" id="{89601D8D-FCB7-4332-8EE9-325CD3363021}"/>
                  </a:ext>
                </a:extLst>
              </p:cNvPr>
              <p:cNvGrpSpPr/>
              <p:nvPr/>
            </p:nvGrpSpPr>
            <p:grpSpPr>
              <a:xfrm>
                <a:off x="1867395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37" name="타원 836">
                  <a:extLst>
                    <a:ext uri="{FF2B5EF4-FFF2-40B4-BE49-F238E27FC236}">
                      <a16:creationId xmlns:a16="http://schemas.microsoft.com/office/drawing/2014/main" id="{9E1C8224-0F0D-4891-A320-6CF06BADB0A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타원 837">
                  <a:extLst>
                    <a:ext uri="{FF2B5EF4-FFF2-40B4-BE49-F238E27FC236}">
                      <a16:creationId xmlns:a16="http://schemas.microsoft.com/office/drawing/2014/main" id="{691D5F72-DC63-4A8F-B4D8-220222234D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타원 838">
                  <a:extLst>
                    <a:ext uri="{FF2B5EF4-FFF2-40B4-BE49-F238E27FC236}">
                      <a16:creationId xmlns:a16="http://schemas.microsoft.com/office/drawing/2014/main" id="{35A4F4F4-F812-49CF-8EC9-2E86A86FEBA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0" name="타원 839">
                  <a:extLst>
                    <a:ext uri="{FF2B5EF4-FFF2-40B4-BE49-F238E27FC236}">
                      <a16:creationId xmlns:a16="http://schemas.microsoft.com/office/drawing/2014/main" id="{19C56600-AB76-4A95-9FEC-67787A6A607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7" name="그룹 776">
                <a:extLst>
                  <a:ext uri="{FF2B5EF4-FFF2-40B4-BE49-F238E27FC236}">
                    <a16:creationId xmlns:a16="http://schemas.microsoft.com/office/drawing/2014/main" id="{49833EC1-FD67-4230-A802-D28514C1DC19}"/>
                  </a:ext>
                </a:extLst>
              </p:cNvPr>
              <p:cNvGrpSpPr/>
              <p:nvPr/>
            </p:nvGrpSpPr>
            <p:grpSpPr>
              <a:xfrm>
                <a:off x="1032962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33" name="타원 832">
                  <a:extLst>
                    <a:ext uri="{FF2B5EF4-FFF2-40B4-BE49-F238E27FC236}">
                      <a16:creationId xmlns:a16="http://schemas.microsoft.com/office/drawing/2014/main" id="{BB1C6C0E-AB60-483C-AFD5-19F4C408BD3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4" name="타원 833">
                  <a:extLst>
                    <a:ext uri="{FF2B5EF4-FFF2-40B4-BE49-F238E27FC236}">
                      <a16:creationId xmlns:a16="http://schemas.microsoft.com/office/drawing/2014/main" id="{7F4BC0B6-560B-4913-80CB-6D67AF04395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타원 834">
                  <a:extLst>
                    <a:ext uri="{FF2B5EF4-FFF2-40B4-BE49-F238E27FC236}">
                      <a16:creationId xmlns:a16="http://schemas.microsoft.com/office/drawing/2014/main" id="{3F3C9BEC-9516-49B7-889D-2080C34FC32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타원 835">
                  <a:extLst>
                    <a:ext uri="{FF2B5EF4-FFF2-40B4-BE49-F238E27FC236}">
                      <a16:creationId xmlns:a16="http://schemas.microsoft.com/office/drawing/2014/main" id="{320D1B7B-BCF7-464B-A181-7FE31D44ED3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8" name="그룹 777">
                <a:extLst>
                  <a:ext uri="{FF2B5EF4-FFF2-40B4-BE49-F238E27FC236}">
                    <a16:creationId xmlns:a16="http://schemas.microsoft.com/office/drawing/2014/main" id="{4ADAFFF1-4F58-4AE0-9BF7-E953CAB64A0E}"/>
                  </a:ext>
                </a:extLst>
              </p:cNvPr>
              <p:cNvGrpSpPr/>
              <p:nvPr/>
            </p:nvGrpSpPr>
            <p:grpSpPr>
              <a:xfrm>
                <a:off x="1315449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29" name="타원 828">
                  <a:extLst>
                    <a:ext uri="{FF2B5EF4-FFF2-40B4-BE49-F238E27FC236}">
                      <a16:creationId xmlns:a16="http://schemas.microsoft.com/office/drawing/2014/main" id="{26188A68-DD40-40AC-8C48-BBD2703945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타원 829">
                  <a:extLst>
                    <a:ext uri="{FF2B5EF4-FFF2-40B4-BE49-F238E27FC236}">
                      <a16:creationId xmlns:a16="http://schemas.microsoft.com/office/drawing/2014/main" id="{0A732D62-4EDE-4E7D-A342-084B0F7DC62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1" name="타원 830">
                  <a:extLst>
                    <a:ext uri="{FF2B5EF4-FFF2-40B4-BE49-F238E27FC236}">
                      <a16:creationId xmlns:a16="http://schemas.microsoft.com/office/drawing/2014/main" id="{FBF6A7B4-712E-4191-AC5B-C96F1FC90C7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2" name="타원 831">
                  <a:extLst>
                    <a:ext uri="{FF2B5EF4-FFF2-40B4-BE49-F238E27FC236}">
                      <a16:creationId xmlns:a16="http://schemas.microsoft.com/office/drawing/2014/main" id="{2FB0900B-7A51-40A2-9679-E46D05797F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9" name="그룹 778">
                <a:extLst>
                  <a:ext uri="{FF2B5EF4-FFF2-40B4-BE49-F238E27FC236}">
                    <a16:creationId xmlns:a16="http://schemas.microsoft.com/office/drawing/2014/main" id="{7AE3872C-EC0E-4396-82A5-F4E6638B0144}"/>
                  </a:ext>
                </a:extLst>
              </p:cNvPr>
              <p:cNvGrpSpPr/>
              <p:nvPr/>
            </p:nvGrpSpPr>
            <p:grpSpPr>
              <a:xfrm>
                <a:off x="1584907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25" name="타원 824">
                  <a:extLst>
                    <a:ext uri="{FF2B5EF4-FFF2-40B4-BE49-F238E27FC236}">
                      <a16:creationId xmlns:a16="http://schemas.microsoft.com/office/drawing/2014/main" id="{936918F2-D6A9-46F2-BE19-1F675C1CCA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타원 825">
                  <a:extLst>
                    <a:ext uri="{FF2B5EF4-FFF2-40B4-BE49-F238E27FC236}">
                      <a16:creationId xmlns:a16="http://schemas.microsoft.com/office/drawing/2014/main" id="{D816856E-2313-4883-9EE6-0E1FC931587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타원 826">
                  <a:extLst>
                    <a:ext uri="{FF2B5EF4-FFF2-40B4-BE49-F238E27FC236}">
                      <a16:creationId xmlns:a16="http://schemas.microsoft.com/office/drawing/2014/main" id="{3F50D41F-5F0D-4BA4-BD78-6DD0130DCFF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타원 827">
                  <a:extLst>
                    <a:ext uri="{FF2B5EF4-FFF2-40B4-BE49-F238E27FC236}">
                      <a16:creationId xmlns:a16="http://schemas.microsoft.com/office/drawing/2014/main" id="{03B4B259-7129-4363-A1A0-3163678738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0" name="그룹 779">
                <a:extLst>
                  <a:ext uri="{FF2B5EF4-FFF2-40B4-BE49-F238E27FC236}">
                    <a16:creationId xmlns:a16="http://schemas.microsoft.com/office/drawing/2014/main" id="{6FC466E4-E83D-4CF4-BD0B-0E251C494420}"/>
                  </a:ext>
                </a:extLst>
              </p:cNvPr>
              <p:cNvGrpSpPr/>
              <p:nvPr/>
            </p:nvGrpSpPr>
            <p:grpSpPr>
              <a:xfrm>
                <a:off x="1867395" y="5531512"/>
                <a:ext cx="219672" cy="201694"/>
                <a:chOff x="3509323" y="4403575"/>
                <a:chExt cx="326824" cy="300069"/>
              </a:xfrm>
            </p:grpSpPr>
            <p:sp>
              <p:nvSpPr>
                <p:cNvPr id="821" name="타원 820">
                  <a:extLst>
                    <a:ext uri="{FF2B5EF4-FFF2-40B4-BE49-F238E27FC236}">
                      <a16:creationId xmlns:a16="http://schemas.microsoft.com/office/drawing/2014/main" id="{806D5F27-5EE4-4204-BA96-18EE8F021C2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타원 821">
                  <a:extLst>
                    <a:ext uri="{FF2B5EF4-FFF2-40B4-BE49-F238E27FC236}">
                      <a16:creationId xmlns:a16="http://schemas.microsoft.com/office/drawing/2014/main" id="{DED60E59-4C37-4D0D-874D-E1AA409CBAD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타원 822">
                  <a:extLst>
                    <a:ext uri="{FF2B5EF4-FFF2-40B4-BE49-F238E27FC236}">
                      <a16:creationId xmlns:a16="http://schemas.microsoft.com/office/drawing/2014/main" id="{D98B3BA9-2DED-4146-87E2-8A9E8EA9A01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타원 823">
                  <a:extLst>
                    <a:ext uri="{FF2B5EF4-FFF2-40B4-BE49-F238E27FC236}">
                      <a16:creationId xmlns:a16="http://schemas.microsoft.com/office/drawing/2014/main" id="{867829A5-C9B0-444C-A8E3-1CAD2443C7F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780016F8-3B3E-4D68-AAFF-14601332C8C1}"/>
                  </a:ext>
                </a:extLst>
              </p:cNvPr>
              <p:cNvGrpSpPr/>
              <p:nvPr/>
            </p:nvGrpSpPr>
            <p:grpSpPr>
              <a:xfrm>
                <a:off x="2152044" y="4755823"/>
                <a:ext cx="219672" cy="201694"/>
                <a:chOff x="3509323" y="4403575"/>
                <a:chExt cx="326824" cy="300069"/>
              </a:xfrm>
            </p:grpSpPr>
            <p:sp>
              <p:nvSpPr>
                <p:cNvPr id="817" name="타원 816">
                  <a:extLst>
                    <a:ext uri="{FF2B5EF4-FFF2-40B4-BE49-F238E27FC236}">
                      <a16:creationId xmlns:a16="http://schemas.microsoft.com/office/drawing/2014/main" id="{F9854DC7-777A-4FBC-A0DD-D1C10A0A829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타원 817">
                  <a:extLst>
                    <a:ext uri="{FF2B5EF4-FFF2-40B4-BE49-F238E27FC236}">
                      <a16:creationId xmlns:a16="http://schemas.microsoft.com/office/drawing/2014/main" id="{994F4244-6B11-4B72-BB0B-F6D744A9EFC0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타원 818">
                  <a:extLst>
                    <a:ext uri="{FF2B5EF4-FFF2-40B4-BE49-F238E27FC236}">
                      <a16:creationId xmlns:a16="http://schemas.microsoft.com/office/drawing/2014/main" id="{4534F293-B1A0-4E8B-987A-7E30FC8F792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타원 819">
                  <a:extLst>
                    <a:ext uri="{FF2B5EF4-FFF2-40B4-BE49-F238E27FC236}">
                      <a16:creationId xmlns:a16="http://schemas.microsoft.com/office/drawing/2014/main" id="{3EA27A1A-2918-4732-9433-BE1D42A3565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2" name="그룹 781">
                <a:extLst>
                  <a:ext uri="{FF2B5EF4-FFF2-40B4-BE49-F238E27FC236}">
                    <a16:creationId xmlns:a16="http://schemas.microsoft.com/office/drawing/2014/main" id="{2A725992-2833-44C7-B98E-3087DD83ABE8}"/>
                  </a:ext>
                </a:extLst>
              </p:cNvPr>
              <p:cNvGrpSpPr/>
              <p:nvPr/>
            </p:nvGrpSpPr>
            <p:grpSpPr>
              <a:xfrm>
                <a:off x="2152044" y="5020330"/>
                <a:ext cx="219672" cy="201694"/>
                <a:chOff x="3509323" y="4403575"/>
                <a:chExt cx="326824" cy="300069"/>
              </a:xfrm>
            </p:grpSpPr>
            <p:sp>
              <p:nvSpPr>
                <p:cNvPr id="813" name="타원 812">
                  <a:extLst>
                    <a:ext uri="{FF2B5EF4-FFF2-40B4-BE49-F238E27FC236}">
                      <a16:creationId xmlns:a16="http://schemas.microsoft.com/office/drawing/2014/main" id="{B53D7652-1F56-47DA-9E6E-8D8690916C1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타원 813">
                  <a:extLst>
                    <a:ext uri="{FF2B5EF4-FFF2-40B4-BE49-F238E27FC236}">
                      <a16:creationId xmlns:a16="http://schemas.microsoft.com/office/drawing/2014/main" id="{9D077C8A-4224-4A78-970C-C7894F7A107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타원 814">
                  <a:extLst>
                    <a:ext uri="{FF2B5EF4-FFF2-40B4-BE49-F238E27FC236}">
                      <a16:creationId xmlns:a16="http://schemas.microsoft.com/office/drawing/2014/main" id="{68C1FBBD-A2F7-4271-BA93-CF7487CEE86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타원 815">
                  <a:extLst>
                    <a:ext uri="{FF2B5EF4-FFF2-40B4-BE49-F238E27FC236}">
                      <a16:creationId xmlns:a16="http://schemas.microsoft.com/office/drawing/2014/main" id="{395EBF73-922A-4915-8CA8-7869B7D093C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B1CDF123-3D51-4A55-B278-A464AE244522}"/>
                  </a:ext>
                </a:extLst>
              </p:cNvPr>
              <p:cNvGrpSpPr/>
              <p:nvPr/>
            </p:nvGrpSpPr>
            <p:grpSpPr>
              <a:xfrm>
                <a:off x="2152044" y="5278530"/>
                <a:ext cx="219672" cy="201694"/>
                <a:chOff x="3509323" y="4403575"/>
                <a:chExt cx="326824" cy="300069"/>
              </a:xfrm>
            </p:grpSpPr>
            <p:sp>
              <p:nvSpPr>
                <p:cNvPr id="809" name="타원 808">
                  <a:extLst>
                    <a:ext uri="{FF2B5EF4-FFF2-40B4-BE49-F238E27FC236}">
                      <a16:creationId xmlns:a16="http://schemas.microsoft.com/office/drawing/2014/main" id="{CF532243-203C-426C-8382-96714AB5FC4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0" name="타원 809">
                  <a:extLst>
                    <a:ext uri="{FF2B5EF4-FFF2-40B4-BE49-F238E27FC236}">
                      <a16:creationId xmlns:a16="http://schemas.microsoft.com/office/drawing/2014/main" id="{AB9408E7-C7A0-4A31-B0C0-0204EC45391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1" name="타원 810">
                  <a:extLst>
                    <a:ext uri="{FF2B5EF4-FFF2-40B4-BE49-F238E27FC236}">
                      <a16:creationId xmlns:a16="http://schemas.microsoft.com/office/drawing/2014/main" id="{BBFB3C55-5AEB-4991-AC96-AF520EFE0F5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2" name="타원 811">
                  <a:extLst>
                    <a:ext uri="{FF2B5EF4-FFF2-40B4-BE49-F238E27FC236}">
                      <a16:creationId xmlns:a16="http://schemas.microsoft.com/office/drawing/2014/main" id="{0AE14D82-686E-44F9-AFAB-4A951F8F545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4" name="그룹 783">
                <a:extLst>
                  <a:ext uri="{FF2B5EF4-FFF2-40B4-BE49-F238E27FC236}">
                    <a16:creationId xmlns:a16="http://schemas.microsoft.com/office/drawing/2014/main" id="{9B3DD3B3-3588-4B90-B96A-09E8262337F0}"/>
                  </a:ext>
                </a:extLst>
              </p:cNvPr>
              <p:cNvGrpSpPr/>
              <p:nvPr/>
            </p:nvGrpSpPr>
            <p:grpSpPr>
              <a:xfrm>
                <a:off x="2152044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05" name="타원 804">
                  <a:extLst>
                    <a:ext uri="{FF2B5EF4-FFF2-40B4-BE49-F238E27FC236}">
                      <a16:creationId xmlns:a16="http://schemas.microsoft.com/office/drawing/2014/main" id="{C7EC0785-4C4F-4BF5-BB35-BB325DEBBF5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타원 805">
                  <a:extLst>
                    <a:ext uri="{FF2B5EF4-FFF2-40B4-BE49-F238E27FC236}">
                      <a16:creationId xmlns:a16="http://schemas.microsoft.com/office/drawing/2014/main" id="{19C3DD8E-4C6A-43E4-8187-69A0AA472920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타원 806">
                  <a:extLst>
                    <a:ext uri="{FF2B5EF4-FFF2-40B4-BE49-F238E27FC236}">
                      <a16:creationId xmlns:a16="http://schemas.microsoft.com/office/drawing/2014/main" id="{A926137A-62E0-49EE-AF75-734AA15AEFD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타원 807">
                  <a:extLst>
                    <a:ext uri="{FF2B5EF4-FFF2-40B4-BE49-F238E27FC236}">
                      <a16:creationId xmlns:a16="http://schemas.microsoft.com/office/drawing/2014/main" id="{E359DE88-658E-484F-922E-FBF04738D08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5" name="그룹 784">
                <a:extLst>
                  <a:ext uri="{FF2B5EF4-FFF2-40B4-BE49-F238E27FC236}">
                    <a16:creationId xmlns:a16="http://schemas.microsoft.com/office/drawing/2014/main" id="{24B7CC1A-A764-44BC-9CC7-119FCF42A72C}"/>
                  </a:ext>
                </a:extLst>
              </p:cNvPr>
              <p:cNvGrpSpPr/>
              <p:nvPr/>
            </p:nvGrpSpPr>
            <p:grpSpPr>
              <a:xfrm>
                <a:off x="2430411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01" name="타원 800">
                  <a:extLst>
                    <a:ext uri="{FF2B5EF4-FFF2-40B4-BE49-F238E27FC236}">
                      <a16:creationId xmlns:a16="http://schemas.microsoft.com/office/drawing/2014/main" id="{4612E07D-C533-4A9B-B0C5-7B92E8DAC38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타원 801">
                  <a:extLst>
                    <a:ext uri="{FF2B5EF4-FFF2-40B4-BE49-F238E27FC236}">
                      <a16:creationId xmlns:a16="http://schemas.microsoft.com/office/drawing/2014/main" id="{9FD48184-AFF7-4052-804B-4BD9F3EC68F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타원 802">
                  <a:extLst>
                    <a:ext uri="{FF2B5EF4-FFF2-40B4-BE49-F238E27FC236}">
                      <a16:creationId xmlns:a16="http://schemas.microsoft.com/office/drawing/2014/main" id="{F907F09A-1F0F-4426-9B3C-6C99887F72E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타원 803">
                  <a:extLst>
                    <a:ext uri="{FF2B5EF4-FFF2-40B4-BE49-F238E27FC236}">
                      <a16:creationId xmlns:a16="http://schemas.microsoft.com/office/drawing/2014/main" id="{D2C3EE7B-E44A-4984-8431-9F1E1D8C18B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6" name="그룹 785">
                <a:extLst>
                  <a:ext uri="{FF2B5EF4-FFF2-40B4-BE49-F238E27FC236}">
                    <a16:creationId xmlns:a16="http://schemas.microsoft.com/office/drawing/2014/main" id="{A6C62B93-209F-4ACE-B004-33906AAEC9D2}"/>
                  </a:ext>
                </a:extLst>
              </p:cNvPr>
              <p:cNvGrpSpPr/>
              <p:nvPr/>
            </p:nvGrpSpPr>
            <p:grpSpPr>
              <a:xfrm>
                <a:off x="2430406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797" name="타원 796">
                  <a:extLst>
                    <a:ext uri="{FF2B5EF4-FFF2-40B4-BE49-F238E27FC236}">
                      <a16:creationId xmlns:a16="http://schemas.microsoft.com/office/drawing/2014/main" id="{5BFEBEB4-9C1D-4E2A-8A4B-B8ECB31E50A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타원 797">
                  <a:extLst>
                    <a:ext uri="{FF2B5EF4-FFF2-40B4-BE49-F238E27FC236}">
                      <a16:creationId xmlns:a16="http://schemas.microsoft.com/office/drawing/2014/main" id="{66AA58C3-B3CA-44ED-9662-7904977BD37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9" name="타원 798">
                  <a:extLst>
                    <a:ext uri="{FF2B5EF4-FFF2-40B4-BE49-F238E27FC236}">
                      <a16:creationId xmlns:a16="http://schemas.microsoft.com/office/drawing/2014/main" id="{FA14DEF7-F2CA-4410-9313-F3AE62DE9E1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타원 799">
                  <a:extLst>
                    <a:ext uri="{FF2B5EF4-FFF2-40B4-BE49-F238E27FC236}">
                      <a16:creationId xmlns:a16="http://schemas.microsoft.com/office/drawing/2014/main" id="{C2BC9A2A-75A1-496E-9C1A-520251F691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7" name="그룹 786">
                <a:extLst>
                  <a:ext uri="{FF2B5EF4-FFF2-40B4-BE49-F238E27FC236}">
                    <a16:creationId xmlns:a16="http://schemas.microsoft.com/office/drawing/2014/main" id="{C7B54BFB-5565-435F-823F-1AD1F3953886}"/>
                  </a:ext>
                </a:extLst>
              </p:cNvPr>
              <p:cNvGrpSpPr/>
              <p:nvPr/>
            </p:nvGrpSpPr>
            <p:grpSpPr>
              <a:xfrm>
                <a:off x="2430410" y="5278528"/>
                <a:ext cx="219672" cy="201694"/>
                <a:chOff x="3509323" y="4403575"/>
                <a:chExt cx="326824" cy="300069"/>
              </a:xfrm>
            </p:grpSpPr>
            <p:sp>
              <p:nvSpPr>
                <p:cNvPr id="793" name="타원 792">
                  <a:extLst>
                    <a:ext uri="{FF2B5EF4-FFF2-40B4-BE49-F238E27FC236}">
                      <a16:creationId xmlns:a16="http://schemas.microsoft.com/office/drawing/2014/main" id="{ABE4B7D3-8939-4E99-8484-0E9716B4916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타원 793">
                  <a:extLst>
                    <a:ext uri="{FF2B5EF4-FFF2-40B4-BE49-F238E27FC236}">
                      <a16:creationId xmlns:a16="http://schemas.microsoft.com/office/drawing/2014/main" id="{0EFAB792-8470-40AF-84B6-573FD955C8A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타원 794">
                  <a:extLst>
                    <a:ext uri="{FF2B5EF4-FFF2-40B4-BE49-F238E27FC236}">
                      <a16:creationId xmlns:a16="http://schemas.microsoft.com/office/drawing/2014/main" id="{EF13E484-F8DF-4B15-B62A-0BDACC687C8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타원 795">
                  <a:extLst>
                    <a:ext uri="{FF2B5EF4-FFF2-40B4-BE49-F238E27FC236}">
                      <a16:creationId xmlns:a16="http://schemas.microsoft.com/office/drawing/2014/main" id="{A7D5F4BD-66B0-4F4C-B24F-74F671885F5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8" name="그룹 787">
                <a:extLst>
                  <a:ext uri="{FF2B5EF4-FFF2-40B4-BE49-F238E27FC236}">
                    <a16:creationId xmlns:a16="http://schemas.microsoft.com/office/drawing/2014/main" id="{EEE0ED23-9AA6-40FB-9475-58330F4E703D}"/>
                  </a:ext>
                </a:extLst>
              </p:cNvPr>
              <p:cNvGrpSpPr/>
              <p:nvPr/>
            </p:nvGrpSpPr>
            <p:grpSpPr>
              <a:xfrm>
                <a:off x="2430415" y="5531504"/>
                <a:ext cx="219672" cy="201694"/>
                <a:chOff x="3509323" y="4403575"/>
                <a:chExt cx="326824" cy="300069"/>
              </a:xfrm>
            </p:grpSpPr>
            <p:sp>
              <p:nvSpPr>
                <p:cNvPr id="789" name="타원 788">
                  <a:extLst>
                    <a:ext uri="{FF2B5EF4-FFF2-40B4-BE49-F238E27FC236}">
                      <a16:creationId xmlns:a16="http://schemas.microsoft.com/office/drawing/2014/main" id="{04788C0E-8C72-41E9-8A17-58C3BA9E25E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타원 789">
                  <a:extLst>
                    <a:ext uri="{FF2B5EF4-FFF2-40B4-BE49-F238E27FC236}">
                      <a16:creationId xmlns:a16="http://schemas.microsoft.com/office/drawing/2014/main" id="{62D73D53-6722-4E71-9914-8A623494813C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1" name="타원 790">
                  <a:extLst>
                    <a:ext uri="{FF2B5EF4-FFF2-40B4-BE49-F238E27FC236}">
                      <a16:creationId xmlns:a16="http://schemas.microsoft.com/office/drawing/2014/main" id="{B9E32931-A493-4B89-A52B-750094FEFBD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타원 791">
                  <a:extLst>
                    <a:ext uri="{FF2B5EF4-FFF2-40B4-BE49-F238E27FC236}">
                      <a16:creationId xmlns:a16="http://schemas.microsoft.com/office/drawing/2014/main" id="{ACC4D81B-8BDD-4038-9C58-187DFE13A51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28DC26-6163-479C-9483-FC2C82D1CF8D}"/>
              </a:ext>
            </a:extLst>
          </p:cNvPr>
          <p:cNvCxnSpPr>
            <a:cxnSpLocks/>
            <a:endCxn id="761" idx="2"/>
          </p:cNvCxnSpPr>
          <p:nvPr/>
        </p:nvCxnSpPr>
        <p:spPr>
          <a:xfrm flipV="1">
            <a:off x="2085011" y="5177770"/>
            <a:ext cx="1608551" cy="632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직선 연결선 884">
            <a:extLst>
              <a:ext uri="{FF2B5EF4-FFF2-40B4-BE49-F238E27FC236}">
                <a16:creationId xmlns:a16="http://schemas.microsoft.com/office/drawing/2014/main" id="{C4D883E6-D6EA-44DD-B8F8-E36368D3E13C}"/>
              </a:ext>
            </a:extLst>
          </p:cNvPr>
          <p:cNvCxnSpPr>
            <a:cxnSpLocks/>
            <a:endCxn id="761" idx="2"/>
          </p:cNvCxnSpPr>
          <p:nvPr/>
        </p:nvCxnSpPr>
        <p:spPr>
          <a:xfrm>
            <a:off x="2067208" y="4639005"/>
            <a:ext cx="1626354" cy="53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CB08DA-11D9-42C4-9BA8-F041DC00D58D}"/>
              </a:ext>
            </a:extLst>
          </p:cNvPr>
          <p:cNvCxnSpPr/>
          <p:nvPr/>
        </p:nvCxnSpPr>
        <p:spPr>
          <a:xfrm flipV="1">
            <a:off x="2131233" y="5180290"/>
            <a:ext cx="1564762" cy="4835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원호 885">
            <a:extLst>
              <a:ext uri="{FF2B5EF4-FFF2-40B4-BE49-F238E27FC236}">
                <a16:creationId xmlns:a16="http://schemas.microsoft.com/office/drawing/2014/main" id="{F439DD46-C1CF-4C2D-841F-DECF941F2005}"/>
              </a:ext>
            </a:extLst>
          </p:cNvPr>
          <p:cNvSpPr/>
          <p:nvPr/>
        </p:nvSpPr>
        <p:spPr>
          <a:xfrm rot="15788227">
            <a:off x="3269600" y="5085713"/>
            <a:ext cx="161371" cy="119527"/>
          </a:xfrm>
          <a:prstGeom prst="arc">
            <a:avLst>
              <a:gd name="adj1" fmla="val 14084368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7" name="원호 886">
            <a:extLst>
              <a:ext uri="{FF2B5EF4-FFF2-40B4-BE49-F238E27FC236}">
                <a16:creationId xmlns:a16="http://schemas.microsoft.com/office/drawing/2014/main" id="{69BF0F1C-8B92-4DF4-9DAA-0E7707B8FE72}"/>
              </a:ext>
            </a:extLst>
          </p:cNvPr>
          <p:cNvSpPr/>
          <p:nvPr/>
        </p:nvSpPr>
        <p:spPr>
          <a:xfrm rot="12810878">
            <a:off x="3349871" y="5157295"/>
            <a:ext cx="229318" cy="168474"/>
          </a:xfrm>
          <a:prstGeom prst="arc">
            <a:avLst>
              <a:gd name="adj1" fmla="val 17529705"/>
              <a:gd name="adj2" fmla="val 211690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C5AB43-2F2E-4394-AA71-046F068F101B}"/>
              </a:ext>
            </a:extLst>
          </p:cNvPr>
          <p:cNvCxnSpPr>
            <a:cxnSpLocks/>
          </p:cNvCxnSpPr>
          <p:nvPr/>
        </p:nvCxnSpPr>
        <p:spPr>
          <a:xfrm>
            <a:off x="3261095" y="5123462"/>
            <a:ext cx="61640" cy="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>
            <a:extLst>
              <a:ext uri="{FF2B5EF4-FFF2-40B4-BE49-F238E27FC236}">
                <a16:creationId xmlns:a16="http://schemas.microsoft.com/office/drawing/2014/main" id="{F4FDCFB0-A6B3-4202-954C-197D6A4EC28E}"/>
              </a:ext>
            </a:extLst>
          </p:cNvPr>
          <p:cNvCxnSpPr>
            <a:cxnSpLocks/>
          </p:cNvCxnSpPr>
          <p:nvPr/>
        </p:nvCxnSpPr>
        <p:spPr>
          <a:xfrm flipV="1">
            <a:off x="3331426" y="5230838"/>
            <a:ext cx="76874" cy="3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/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9" name="원호 888">
            <a:extLst>
              <a:ext uri="{FF2B5EF4-FFF2-40B4-BE49-F238E27FC236}">
                <a16:creationId xmlns:a16="http://schemas.microsoft.com/office/drawing/2014/main" id="{AB0D826A-D591-4445-B25F-93B2A4D9EEF8}"/>
              </a:ext>
            </a:extLst>
          </p:cNvPr>
          <p:cNvSpPr/>
          <p:nvPr/>
        </p:nvSpPr>
        <p:spPr>
          <a:xfrm rot="16200000">
            <a:off x="1098897" y="5243979"/>
            <a:ext cx="1359480" cy="741862"/>
          </a:xfrm>
          <a:prstGeom prst="arc">
            <a:avLst>
              <a:gd name="adj1" fmla="val 18286562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0" name="원호 889">
            <a:extLst>
              <a:ext uri="{FF2B5EF4-FFF2-40B4-BE49-F238E27FC236}">
                <a16:creationId xmlns:a16="http://schemas.microsoft.com/office/drawing/2014/main" id="{B82E817F-EDF5-450F-8500-F3A500634CB2}"/>
              </a:ext>
            </a:extLst>
          </p:cNvPr>
          <p:cNvSpPr/>
          <p:nvPr/>
        </p:nvSpPr>
        <p:spPr>
          <a:xfrm rot="5400000" flipV="1">
            <a:off x="1079541" y="5080664"/>
            <a:ext cx="1359480" cy="741862"/>
          </a:xfrm>
          <a:prstGeom prst="arc">
            <a:avLst>
              <a:gd name="adj1" fmla="val 17886045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/>
              <p:nvPr/>
            </p:nvSpPr>
            <p:spPr>
              <a:xfrm>
                <a:off x="1040447" y="5382500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47" y="5382500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600"/>
                  <a:t>cm</a:t>
                </a:r>
                <a:endParaRPr lang="ko-KR" altLang="en-US" sz="160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blipFill>
                <a:blip r:embed="rId10"/>
                <a:stretch>
                  <a:fillRect t="-5357" r="-17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BB11C4-3BC8-4DB2-A554-B45D9DFB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38823"/>
              </p:ext>
            </p:extLst>
          </p:nvPr>
        </p:nvGraphicFramePr>
        <p:xfrm>
          <a:off x="323630" y="781326"/>
          <a:ext cx="9090364" cy="965817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3548721825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88332199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97399728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88698369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382409786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68975987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48761698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638033155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80541747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1609716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8976966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605781626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3621767434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15992922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201889500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4119665222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72112657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348636221"/>
                    </a:ext>
                  </a:extLst>
                </a:gridCol>
                <a:gridCol w="154986">
                  <a:extLst>
                    <a:ext uri="{9D8B030D-6E8A-4147-A177-3AD203B41FA5}">
                      <a16:colId xmlns:a16="http://schemas.microsoft.com/office/drawing/2014/main" val="1778361155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274546448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2212209392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921770456"/>
                    </a:ext>
                  </a:extLst>
                </a:gridCol>
                <a:gridCol w="164003">
                  <a:extLst>
                    <a:ext uri="{9D8B030D-6E8A-4147-A177-3AD203B41FA5}">
                      <a16:colId xmlns:a16="http://schemas.microsoft.com/office/drawing/2014/main" val="132790620"/>
                    </a:ext>
                  </a:extLst>
                </a:gridCol>
              </a:tblGrid>
              <a:tr h="2021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Geo and Z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Cal.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W/CTO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6291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(Geo, Z)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24585-A5C8-4DC4-AEEE-A47474EB9835}"/>
              </a:ext>
            </a:extLst>
          </p:cNvPr>
          <p:cNvSpPr txBox="1"/>
          <p:nvPr/>
        </p:nvSpPr>
        <p:spPr>
          <a:xfrm>
            <a:off x="4055024" y="2009540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>
                <a:latin typeface="Arial Narrow" panose="020B0606020202030204" pitchFamily="34" charset="0"/>
              </a:rPr>
              <a:t>총 비용 </a:t>
            </a:r>
            <a:r>
              <a:rPr lang="en-US" altLang="ko-KR" sz="1200">
                <a:latin typeface="Arial Narrow" panose="020B0606020202030204" pitchFamily="34" charset="0"/>
              </a:rPr>
              <a:t>: 5800</a:t>
            </a:r>
            <a:r>
              <a:rPr lang="ko-KR" altLang="en-US" sz="1200">
                <a:latin typeface="Arial Narrow" panose="020B0606020202030204" pitchFamily="34" charset="0"/>
              </a:rPr>
              <a:t>만원</a:t>
            </a:r>
            <a:endParaRPr lang="en-US" altLang="ko-KR" sz="120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>
                <a:latin typeface="Arial Narrow" panose="020B0606020202030204" pitchFamily="34" charset="0"/>
              </a:rPr>
              <a:t>업체 </a:t>
            </a:r>
            <a:r>
              <a:rPr lang="en-US" altLang="ko-KR" sz="1200">
                <a:latin typeface="Arial Narrow" panose="020B0606020202030204" pitchFamily="34" charset="0"/>
              </a:rPr>
              <a:t>: </a:t>
            </a:r>
            <a:r>
              <a:rPr lang="ko-KR" altLang="en-US" sz="1200">
                <a:latin typeface="Arial Narrow" panose="020B0606020202030204" pitchFamily="34" charset="0"/>
              </a:rPr>
              <a:t>정성 </a:t>
            </a:r>
            <a:r>
              <a:rPr lang="en-US" altLang="ko-KR" sz="1200">
                <a:latin typeface="Arial Narrow" panose="020B0606020202030204" pitchFamily="34" charset="0"/>
              </a:rPr>
              <a:t>ENG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51AB13-6735-4C64-9EEC-6E81D8D832F0}"/>
              </a:ext>
            </a:extLst>
          </p:cNvPr>
          <p:cNvSpPr txBox="1"/>
          <p:nvPr/>
        </p:nvSpPr>
        <p:spPr>
          <a:xfrm>
            <a:off x="668811" y="1937141"/>
            <a:ext cx="3759527" cy="8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Arial Narrow" panose="020B0606020202030204" pitchFamily="34" charset="0"/>
              </a:rPr>
              <a:t>M-LiDAR</a:t>
            </a:r>
            <a:r>
              <a:rPr lang="ko-KR" altLang="en-US" sz="1200">
                <a:latin typeface="Arial Narrow" panose="020B0606020202030204" pitchFamily="34" charset="0"/>
              </a:rPr>
              <a:t> </a:t>
            </a:r>
            <a:r>
              <a:rPr lang="en-US" altLang="ko-KR" sz="1200">
                <a:latin typeface="Arial Narrow" panose="020B0606020202030204" pitchFamily="34" charset="0"/>
              </a:rPr>
              <a:t>Calibration </a:t>
            </a:r>
            <a:r>
              <a:rPr lang="ko-KR" altLang="en-US" sz="1200">
                <a:latin typeface="Arial Narrow" panose="020B0606020202030204" pitchFamily="34" charset="0"/>
              </a:rPr>
              <a:t>장비 구축 </a:t>
            </a:r>
            <a:r>
              <a:rPr lang="en-US" altLang="ko-KR" sz="1200">
                <a:latin typeface="Arial Narrow" panose="020B0606020202030204" pitchFamily="34" charset="0"/>
              </a:rPr>
              <a:t>(CTO </a:t>
            </a:r>
            <a:r>
              <a:rPr lang="ko-KR" altLang="en-US" sz="1200" err="1">
                <a:latin typeface="Arial Narrow" panose="020B0606020202030204" pitchFamily="34" charset="0"/>
              </a:rPr>
              <a:t>박상형</a:t>
            </a:r>
            <a:r>
              <a:rPr lang="ko-KR" altLang="en-US" sz="1200">
                <a:latin typeface="Arial Narrow" panose="020B0606020202030204" pitchFamily="34" charset="0"/>
              </a:rPr>
              <a:t> 책임</a:t>
            </a:r>
            <a:r>
              <a:rPr lang="en-US" altLang="ko-KR" sz="1200">
                <a:latin typeface="Arial Narrow" panose="020B0606020202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Arial Narrow" panose="020B0606020202030204" pitchFamily="34" charset="0"/>
              </a:rPr>
              <a:t>      - Ref. </a:t>
            </a:r>
            <a:r>
              <a:rPr lang="ko-KR" altLang="en-US" sz="1200">
                <a:latin typeface="Arial Narrow" panose="020B0606020202030204" pitchFamily="34" charset="0"/>
              </a:rPr>
              <a:t>실험실 구축 </a:t>
            </a:r>
            <a:r>
              <a:rPr lang="en-US" altLang="ko-KR" sz="1200">
                <a:latin typeface="Arial Narrow" panose="020B0606020202030204" pitchFamily="34" charset="0"/>
              </a:rPr>
              <a:t>(</a:t>
            </a:r>
            <a:r>
              <a:rPr lang="ko-KR" altLang="en-US" sz="1200">
                <a:latin typeface="Arial Narrow" panose="020B0606020202030204" pitchFamily="34" charset="0"/>
              </a:rPr>
              <a:t>파주 </a:t>
            </a:r>
            <a:r>
              <a:rPr lang="en-US" altLang="ko-KR" sz="1200">
                <a:latin typeface="Arial Narrow" panose="020B0606020202030204" pitchFamily="34" charset="0"/>
              </a:rPr>
              <a:t>Argo </a:t>
            </a:r>
            <a:r>
              <a:rPr lang="ko-KR" altLang="en-US" sz="1200">
                <a:latin typeface="Arial Narrow" panose="020B0606020202030204" pitchFamily="34" charset="0"/>
              </a:rPr>
              <a:t>실험실 활용</a:t>
            </a:r>
            <a:r>
              <a:rPr lang="en-US" altLang="ko-KR" sz="1200">
                <a:latin typeface="Arial Narrow" panose="020B0606020202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Arial Narrow" panose="020B0606020202030204" pitchFamily="34" charset="0"/>
              </a:rPr>
              <a:t>      - Geo, Z Calibration </a:t>
            </a:r>
            <a:r>
              <a:rPr lang="ko-KR" altLang="en-US" sz="1200">
                <a:latin typeface="Arial Narrow" panose="020B0606020202030204" pitchFamily="34" charset="0"/>
              </a:rPr>
              <a:t>범용장비 구축</a:t>
            </a:r>
            <a:endParaRPr lang="en-US" altLang="ko-KR" sz="1200">
              <a:latin typeface="Arial Narrow" panose="020B060602020203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70A8DC-F216-4EE0-89CC-4E2F2B09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5" y="2981121"/>
            <a:ext cx="2174946" cy="170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DA664EA-AD2F-46D0-81D3-59C865E9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0" y="4584631"/>
            <a:ext cx="2731688" cy="1699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F824C2-2D18-458B-BE7C-77F1AFFA8869}"/>
              </a:ext>
            </a:extLst>
          </p:cNvPr>
          <p:cNvGrpSpPr/>
          <p:nvPr/>
        </p:nvGrpSpPr>
        <p:grpSpPr>
          <a:xfrm>
            <a:off x="3940768" y="4858534"/>
            <a:ext cx="2174945" cy="1254800"/>
            <a:chOff x="-68368" y="1543049"/>
            <a:chExt cx="9022898" cy="405109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00D1AA-106E-4C1B-BC77-87A16AA61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467" y="1949276"/>
              <a:ext cx="8428334" cy="3644868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4C6E5BD-5C13-45A1-8291-3A1D76196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474" y="2410988"/>
              <a:ext cx="7132320" cy="349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F3A1139-855E-43B3-B65D-1C52F36D41A7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3049608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C65E16-8EA0-4BA0-BB61-D5D18A8E1932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372855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D12826-1E18-4433-BED0-D0694FB76692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440673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168E6F6-C3B4-46D8-A5E3-C24E5FE23F6D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" y="5077291"/>
              <a:ext cx="72771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5D545D5-A33E-4AFF-B49E-82375D0E4E8D}"/>
                </a:ext>
              </a:extLst>
            </p:cNvPr>
            <p:cNvSpPr/>
            <p:nvPr/>
          </p:nvSpPr>
          <p:spPr>
            <a:xfrm>
              <a:off x="8522202" y="2209175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D8C0D7F-1125-4A91-961B-A728434A0C1D}"/>
                </a:ext>
              </a:extLst>
            </p:cNvPr>
            <p:cNvSpPr/>
            <p:nvPr/>
          </p:nvSpPr>
          <p:spPr>
            <a:xfrm>
              <a:off x="8522202" y="2857081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</a:t>
              </a:r>
              <a:endParaRPr lang="ko-KR" altLang="en-US" sz="8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ECC2B47-20EB-4142-8F91-0FEF5D389E7B}"/>
                </a:ext>
              </a:extLst>
            </p:cNvPr>
            <p:cNvSpPr/>
            <p:nvPr/>
          </p:nvSpPr>
          <p:spPr>
            <a:xfrm>
              <a:off x="8522202" y="3569897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5</a:t>
              </a:r>
              <a:endParaRPr lang="ko-KR" altLang="en-US" sz="8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21A21DB-4177-433F-8942-3BE180872233}"/>
                </a:ext>
              </a:extLst>
            </p:cNvPr>
            <p:cNvSpPr/>
            <p:nvPr/>
          </p:nvSpPr>
          <p:spPr>
            <a:xfrm>
              <a:off x="8522202" y="4229923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7</a:t>
              </a:r>
              <a:endParaRPr lang="ko-KR" altLang="en-US" sz="8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6FF4F9-47F4-4920-83E6-DEE81BCA3F75}"/>
                </a:ext>
              </a:extLst>
            </p:cNvPr>
            <p:cNvSpPr/>
            <p:nvPr/>
          </p:nvSpPr>
          <p:spPr>
            <a:xfrm>
              <a:off x="8522202" y="4912033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9</a:t>
              </a:r>
              <a:endParaRPr lang="ko-KR" altLang="en-US" sz="8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E5FFAF1-3F16-4F6C-810E-D1571798CB9E}"/>
                </a:ext>
              </a:extLst>
            </p:cNvPr>
            <p:cNvSpPr/>
            <p:nvPr/>
          </p:nvSpPr>
          <p:spPr>
            <a:xfrm>
              <a:off x="189470" y="2857081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2</a:t>
              </a:r>
              <a:endParaRPr lang="ko-KR" altLang="en-US" sz="8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3F24208-9DCC-4EF1-A653-E41208C89EC8}"/>
                </a:ext>
              </a:extLst>
            </p:cNvPr>
            <p:cNvSpPr/>
            <p:nvPr/>
          </p:nvSpPr>
          <p:spPr>
            <a:xfrm>
              <a:off x="189470" y="352673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4</a:t>
              </a:r>
              <a:endParaRPr lang="ko-KR" altLang="en-US" sz="8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1FC5FB6-0C37-45EF-A6E0-9C315859BC17}"/>
                </a:ext>
              </a:extLst>
            </p:cNvPr>
            <p:cNvSpPr/>
            <p:nvPr/>
          </p:nvSpPr>
          <p:spPr>
            <a:xfrm>
              <a:off x="189470" y="420491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6</a:t>
              </a:r>
              <a:endParaRPr lang="ko-KR" altLang="en-US" sz="8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E4E350-842D-4AD2-A814-D410D3FF799A}"/>
                </a:ext>
              </a:extLst>
            </p:cNvPr>
            <p:cNvSpPr/>
            <p:nvPr/>
          </p:nvSpPr>
          <p:spPr>
            <a:xfrm>
              <a:off x="189470" y="4883098"/>
              <a:ext cx="432328" cy="4036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8</a:t>
              </a:r>
              <a:endParaRPr lang="ko-KR" altLang="en-US" sz="80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FB42440-392C-42FE-BBAC-65BB9D042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2401702"/>
              <a:ext cx="7256344" cy="65719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7F42D92-8F5A-4B95-A057-BDC10C72D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3049608"/>
              <a:ext cx="7256344" cy="7045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6675A44-7447-40A7-AC24-42A8237C4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3720168"/>
              <a:ext cx="7256344" cy="70457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8C7224E-9E48-4E78-A98A-C6376BDFE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06" y="4402088"/>
              <a:ext cx="7256344" cy="69321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58523BA3-8D9D-4022-AD4B-5FC5F53A2CB4}"/>
                </a:ext>
              </a:extLst>
            </p:cNvPr>
            <p:cNvSpPr/>
            <p:nvPr/>
          </p:nvSpPr>
          <p:spPr>
            <a:xfrm>
              <a:off x="-68368" y="1543049"/>
              <a:ext cx="2251680" cy="3600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ko-KR" altLang="en-US" sz="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79663010-C36C-488B-975F-CDF452DB8CF5}"/>
                </a:ext>
              </a:extLst>
            </p:cNvPr>
            <p:cNvSpPr/>
            <p:nvPr/>
          </p:nvSpPr>
          <p:spPr>
            <a:xfrm>
              <a:off x="728153" y="1920547"/>
              <a:ext cx="410593" cy="3600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6144519A-E2B5-46F8-821E-08871F3AF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021" y="3138758"/>
            <a:ext cx="1550424" cy="15387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4D7A557-0279-4A8B-B501-4E2F90B27A1C}"/>
              </a:ext>
            </a:extLst>
          </p:cNvPr>
          <p:cNvSpPr txBox="1"/>
          <p:nvPr/>
        </p:nvSpPr>
        <p:spPr>
          <a:xfrm>
            <a:off x="4953000" y="1029016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Arial Narrow" panose="020B0606020202030204" pitchFamily="34" charset="0"/>
              </a:rPr>
              <a:t>EVK </a:t>
            </a:r>
            <a:r>
              <a:rPr lang="ko-KR" altLang="en-US" sz="1050">
                <a:latin typeface="Arial Narrow" panose="020B0606020202030204" pitchFamily="34" charset="0"/>
              </a:rPr>
              <a:t>평가</a:t>
            </a:r>
            <a:endParaRPr lang="en-US" altLang="ko-KR" sz="1050"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A11DD-BB70-4F9E-BE57-05D1A7FB17EB}"/>
              </a:ext>
            </a:extLst>
          </p:cNvPr>
          <p:cNvSpPr txBox="1"/>
          <p:nvPr/>
        </p:nvSpPr>
        <p:spPr>
          <a:xfrm>
            <a:off x="6988210" y="11290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err="1">
                <a:latin typeface="Arial Narrow" panose="020B0606020202030204" pitchFamily="34" charset="0"/>
              </a:rPr>
              <a:t>장비셋업</a:t>
            </a:r>
            <a:endParaRPr lang="en-US" altLang="ko-KR" sz="1050">
              <a:latin typeface="Arial Narrow" panose="020B0606020202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F4E91-ED86-47CB-BCC9-9235106DA2D0}"/>
              </a:ext>
            </a:extLst>
          </p:cNvPr>
          <p:cNvSpPr txBox="1"/>
          <p:nvPr/>
        </p:nvSpPr>
        <p:spPr>
          <a:xfrm>
            <a:off x="7557336" y="1027082"/>
            <a:ext cx="1018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atin typeface="Arial Narrow" panose="020B0606020202030204" pitchFamily="34" charset="0"/>
              </a:rPr>
              <a:t>Cal. </a:t>
            </a:r>
            <a:r>
              <a:rPr lang="ko-KR" altLang="en-US" sz="1050">
                <a:latin typeface="Arial Narrow" panose="020B0606020202030204" pitchFamily="34" charset="0"/>
              </a:rPr>
              <a:t>알고리즘 </a:t>
            </a:r>
            <a:endParaRPr lang="en-US" altLang="ko-KR" sz="1050">
              <a:latin typeface="Arial Narrow" panose="020B0606020202030204" pitchFamily="34" charset="0"/>
            </a:endParaRPr>
          </a:p>
          <a:p>
            <a:pPr algn="ctr"/>
            <a:r>
              <a:rPr lang="ko-KR" altLang="en-US" sz="1050">
                <a:latin typeface="Arial Narrow" panose="020B0606020202030204" pitchFamily="34" charset="0"/>
              </a:rPr>
              <a:t>내재화</a:t>
            </a:r>
            <a:endParaRPr lang="en-US" altLang="ko-KR" sz="1050"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76B92-B4BC-4EFF-9BFC-B5C37DA9C154}"/>
              </a:ext>
            </a:extLst>
          </p:cNvPr>
          <p:cNvSpPr txBox="1"/>
          <p:nvPr/>
        </p:nvSpPr>
        <p:spPr>
          <a:xfrm>
            <a:off x="6063607" y="113905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Arial Narrow" panose="020B0606020202030204" pitchFamily="34" charset="0"/>
              </a:rPr>
              <a:t>장비발주</a:t>
            </a:r>
            <a:endParaRPr lang="en-US" altLang="ko-KR" sz="1050">
              <a:latin typeface="Arial Narrow" panose="020B0606020202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10F9E-FDBE-4AED-8698-845DF539F19B}"/>
              </a:ext>
            </a:extLst>
          </p:cNvPr>
          <p:cNvSpPr txBox="1"/>
          <p:nvPr/>
        </p:nvSpPr>
        <p:spPr>
          <a:xfrm>
            <a:off x="4677409" y="1213226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Arial Narrow" panose="020B0606020202030204" pitchFamily="34" charset="0"/>
              </a:rPr>
              <a:t>M-LiDAR </a:t>
            </a:r>
            <a:r>
              <a:rPr lang="ko-KR" altLang="en-US" sz="1050">
                <a:latin typeface="Arial Narrow" panose="020B0606020202030204" pitchFamily="34" charset="0"/>
              </a:rPr>
              <a:t>완료보고</a:t>
            </a:r>
            <a:endParaRPr lang="en-US" altLang="ko-KR" sz="1050">
              <a:latin typeface="Arial Narrow" panose="020B060602020203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C04F51-640E-4413-BE2F-99CB19D30150}"/>
              </a:ext>
            </a:extLst>
          </p:cNvPr>
          <p:cNvCxnSpPr/>
          <p:nvPr/>
        </p:nvCxnSpPr>
        <p:spPr>
          <a:xfrm>
            <a:off x="5329646" y="1481869"/>
            <a:ext cx="9579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CE2EF6B-8AB2-4F69-952C-94571096B2DF}"/>
              </a:ext>
            </a:extLst>
          </p:cNvPr>
          <p:cNvCxnSpPr>
            <a:cxnSpLocks/>
          </p:cNvCxnSpPr>
          <p:nvPr/>
        </p:nvCxnSpPr>
        <p:spPr>
          <a:xfrm>
            <a:off x="6291525" y="1481869"/>
            <a:ext cx="1265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10146B2-66F7-4D45-BE29-47B76C4D6CB2}"/>
              </a:ext>
            </a:extLst>
          </p:cNvPr>
          <p:cNvCxnSpPr>
            <a:cxnSpLocks/>
          </p:cNvCxnSpPr>
          <p:nvPr/>
        </p:nvCxnSpPr>
        <p:spPr>
          <a:xfrm>
            <a:off x="7557336" y="1481869"/>
            <a:ext cx="6048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9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(Geometry)</a:t>
            </a:r>
            <a:endParaRPr lang="ko-KR" altLang="en-US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E060D9-4042-32C4-7518-7D771E27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72365"/>
              </p:ext>
            </p:extLst>
          </p:nvPr>
        </p:nvGraphicFramePr>
        <p:xfrm>
          <a:off x="220256" y="1040401"/>
          <a:ext cx="9507944" cy="539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61">
                  <a:extLst>
                    <a:ext uri="{9D8B030D-6E8A-4147-A177-3AD203B41FA5}">
                      <a16:colId xmlns:a16="http://schemas.microsoft.com/office/drawing/2014/main" val="3709035293"/>
                    </a:ext>
                  </a:extLst>
                </a:gridCol>
                <a:gridCol w="1364813">
                  <a:extLst>
                    <a:ext uri="{9D8B030D-6E8A-4147-A177-3AD203B41FA5}">
                      <a16:colId xmlns:a16="http://schemas.microsoft.com/office/drawing/2014/main" val="3861916222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3063225207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2384178425"/>
                    </a:ext>
                  </a:extLst>
                </a:gridCol>
              </a:tblGrid>
              <a:tr h="643146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LED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Checkerboard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424854"/>
                  </a:ext>
                </a:extLst>
              </a:tr>
              <a:tr h="809120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단일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Back light/Front light/Tx light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Chart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light source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가 없음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628155"/>
                  </a:ext>
                </a:extLst>
              </a:tr>
              <a:tr h="809120">
                <a:tc rowSpan="4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장단점 비교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Geo cal.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정확도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다소 낮음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Chart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제작 공정상 조립오차 발생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높음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Chart design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을 인쇄하는 방식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689464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부피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소형화 가능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큰 공간 필요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* Chart + IR light source</a:t>
                      </a:r>
                      <a:endParaRPr lang="af-ZA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81536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차트 수정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불가능함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Chart design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수정 후 인쇄하므로 용이함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655521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Rx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해상도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에서도 </a:t>
                      </a:r>
                      <a:r>
                        <a:rPr lang="ko-KR" altLang="en-US" sz="1200" b="0" kern="1200" err="1">
                          <a:solidFill>
                            <a:schemeClr val="tx1"/>
                          </a:solidFill>
                          <a:effectLst/>
                        </a:rPr>
                        <a:t>detection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 우수함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effectLst/>
                        </a:rPr>
                        <a:t>SPAD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에 적합</a:t>
                      </a:r>
                      <a:endParaRPr lang="en-US" altLang="ko-KR" sz="1200" b="0" kern="12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85750" indent="-28575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</a:rPr>
                        <a:t>해상도 나누는 기준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</a:rPr>
                        <a:t>(?)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af-ZA" altLang="ko-KR" sz="1200" b="0" kern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경우 </a:t>
                      </a:r>
                      <a:br>
                        <a:rPr lang="ko-KR" altLang="en-US" sz="1200" b="0" kern="12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corner detection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어려움 존재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42175"/>
                  </a:ext>
                </a:extLst>
              </a:tr>
              <a:tr h="1517617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kern="1200" noProof="0">
                          <a:effectLst/>
                          <a:latin typeface="LG Smart UI Regular"/>
                        </a:rPr>
                        <a:t>Schematics</a:t>
                      </a:r>
                      <a:endParaRPr lang="ko-KR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5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671697-1546-33C4-4C35-A57081A16AAC}"/>
              </a:ext>
            </a:extLst>
          </p:cNvPr>
          <p:cNvGrpSpPr/>
          <p:nvPr/>
        </p:nvGrpSpPr>
        <p:grpSpPr>
          <a:xfrm>
            <a:off x="2781102" y="5108427"/>
            <a:ext cx="6456405" cy="1066389"/>
            <a:chOff x="2915383" y="4124251"/>
            <a:chExt cx="6528345" cy="1099139"/>
          </a:xfrm>
        </p:grpSpPr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A960BCDB-DA43-FAAD-C7E2-D04C27C41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6" t="44474" r="39089" b="29571"/>
            <a:stretch/>
          </p:blipFill>
          <p:spPr bwMode="auto">
            <a:xfrm>
              <a:off x="4953239" y="4124251"/>
              <a:ext cx="1167901" cy="10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8D7B4F-AC08-694A-F5C3-2FA3975F1FDC}"/>
                </a:ext>
              </a:extLst>
            </p:cNvPr>
            <p:cNvSpPr/>
            <p:nvPr/>
          </p:nvSpPr>
          <p:spPr>
            <a:xfrm>
              <a:off x="2915383" y="4142490"/>
              <a:ext cx="1248163" cy="1080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텍스트, 바둑판식이(가) 표시된 사진&#10;&#10;자동 생성된 설명">
              <a:extLst>
                <a:ext uri="{FF2B5EF4-FFF2-40B4-BE49-F238E27FC236}">
                  <a16:creationId xmlns:a16="http://schemas.microsoft.com/office/drawing/2014/main" id="{2E6FA9C7-95A4-0854-2328-D1B92C5F7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4" t="72384" r="66570" b="10491"/>
            <a:stretch/>
          </p:blipFill>
          <p:spPr>
            <a:xfrm>
              <a:off x="8653879" y="4124251"/>
              <a:ext cx="789849" cy="1080900"/>
            </a:xfrm>
            <a:prstGeom prst="rect">
              <a:avLst/>
            </a:prstGeom>
          </p:spPr>
        </p:pic>
        <p:pic>
          <p:nvPicPr>
            <p:cNvPr id="13" name="그림 12" descr="텍스트, 실내, 바둑판식, 타일이(가) 표시된 사진&#10;&#10;자동 생성된 설명">
              <a:extLst>
                <a:ext uri="{FF2B5EF4-FFF2-40B4-BE49-F238E27FC236}">
                  <a16:creationId xmlns:a16="http://schemas.microsoft.com/office/drawing/2014/main" id="{F8AD8A25-E24D-3839-2BE4-E67AFF389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5" t="72778" r="67482" b="12273"/>
            <a:stretch/>
          </p:blipFill>
          <p:spPr>
            <a:xfrm>
              <a:off x="6835321" y="4124251"/>
              <a:ext cx="789849" cy="1065241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C328D5-88F0-4561-EB47-9693D81E34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5459" y="4979919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07C7F-FC17-C5DA-85E4-0E67F93B0911}"/>
                </a:ext>
              </a:extLst>
            </p:cNvPr>
            <p:cNvSpPr txBox="1"/>
            <p:nvPr/>
          </p:nvSpPr>
          <p:spPr>
            <a:xfrm>
              <a:off x="7796337" y="4363219"/>
              <a:ext cx="59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DCB4EE-4F90-87B1-0150-CAE40F93DE20}"/>
                </a:ext>
              </a:extLst>
            </p:cNvPr>
            <p:cNvSpPr txBox="1"/>
            <p:nvPr/>
          </p:nvSpPr>
          <p:spPr>
            <a:xfrm>
              <a:off x="4193122" y="4335005"/>
              <a:ext cx="585545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5AA06EA-91A5-D54F-73C8-36207EBB9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77154" y="4843123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402C0E-EB9D-7A1C-EC38-525A5019E63D}"/>
                </a:ext>
              </a:extLst>
            </p:cNvPr>
            <p:cNvSpPr/>
            <p:nvPr/>
          </p:nvSpPr>
          <p:spPr>
            <a:xfrm>
              <a:off x="3225248" y="4353244"/>
              <a:ext cx="627530" cy="627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4F7878-768E-45F5-B421-BCDF122D7111}"/>
              </a:ext>
            </a:extLst>
          </p:cNvPr>
          <p:cNvSpPr txBox="1"/>
          <p:nvPr/>
        </p:nvSpPr>
        <p:spPr>
          <a:xfrm>
            <a:off x="0" y="635007"/>
            <a:ext cx="26981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Chart type comparison</a:t>
            </a:r>
            <a:endParaRPr lang="ko-KR" altLang="en-US" sz="13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1BFC-1010-4817-B5DD-AFD7F13039C6}"/>
              </a:ext>
            </a:extLst>
          </p:cNvPr>
          <p:cNvSpPr txBox="1"/>
          <p:nvPr/>
        </p:nvSpPr>
        <p:spPr>
          <a:xfrm>
            <a:off x="-2444817" y="2618072"/>
            <a:ext cx="155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낮은 해상도를 다른 방법으로 </a:t>
            </a:r>
            <a:r>
              <a:rPr lang="ko-KR" altLang="en-US" err="1"/>
              <a:t>증가시킬수있는</a:t>
            </a:r>
            <a:r>
              <a:rPr lang="ko-KR" altLang="en-US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42168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 and Z cal.)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BF02BB5-BAD6-4E50-AFAD-A30CDBDFD593}"/>
              </a:ext>
            </a:extLst>
          </p:cNvPr>
          <p:cNvGrpSpPr/>
          <p:nvPr/>
        </p:nvGrpSpPr>
        <p:grpSpPr>
          <a:xfrm>
            <a:off x="376056" y="1501969"/>
            <a:ext cx="4813613" cy="2962257"/>
            <a:chOff x="376056" y="1501969"/>
            <a:chExt cx="4813613" cy="29622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41D4C85-27C3-44CE-9D38-C8134CB5EF94}"/>
                </a:ext>
              </a:extLst>
            </p:cNvPr>
            <p:cNvGrpSpPr/>
            <p:nvPr/>
          </p:nvGrpSpPr>
          <p:grpSpPr>
            <a:xfrm>
              <a:off x="2550647" y="1501969"/>
              <a:ext cx="2639022" cy="1029534"/>
              <a:chOff x="6898111" y="5211358"/>
              <a:chExt cx="2639022" cy="1029534"/>
            </a:xfrm>
          </p:grpSpPr>
          <p:pic>
            <p:nvPicPr>
              <p:cNvPr id="265" name="Picture 8">
                <a:extLst>
                  <a:ext uri="{FF2B5EF4-FFF2-40B4-BE49-F238E27FC236}">
                    <a16:creationId xmlns:a16="http://schemas.microsoft.com/office/drawing/2014/main" id="{3CA99E80-0403-4665-9DF0-9C156522F2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16" t="43641" r="44956"/>
              <a:stretch/>
            </p:blipFill>
            <p:spPr bwMode="auto">
              <a:xfrm>
                <a:off x="6898111" y="5234362"/>
                <a:ext cx="1854372" cy="100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14DA86E-3248-44A8-BC1E-D9C75D2F0079}"/>
                  </a:ext>
                </a:extLst>
              </p:cNvPr>
              <p:cNvSpPr/>
              <p:nvPr/>
            </p:nvSpPr>
            <p:spPr>
              <a:xfrm>
                <a:off x="8631603" y="5211358"/>
                <a:ext cx="905530" cy="3202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4D2D0E8-C5B2-4D58-8EB8-D82C8EF4051E}"/>
                </a:ext>
              </a:extLst>
            </p:cNvPr>
            <p:cNvGrpSpPr/>
            <p:nvPr/>
          </p:nvGrpSpPr>
          <p:grpSpPr>
            <a:xfrm>
              <a:off x="376056" y="1696925"/>
              <a:ext cx="3910945" cy="2767301"/>
              <a:chOff x="965392" y="1873871"/>
              <a:chExt cx="3910945" cy="2767301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7558D1B-9DFC-4637-940F-AF6210DFE63E}"/>
                  </a:ext>
                </a:extLst>
              </p:cNvPr>
              <p:cNvSpPr/>
              <p:nvPr/>
            </p:nvSpPr>
            <p:spPr>
              <a:xfrm>
                <a:off x="2284815" y="2332345"/>
                <a:ext cx="637130" cy="1272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52669C5-7A7D-4FA3-841E-D7DC5AA607B0}"/>
                  </a:ext>
                </a:extLst>
              </p:cNvPr>
              <p:cNvGrpSpPr/>
              <p:nvPr/>
            </p:nvGrpSpPr>
            <p:grpSpPr>
              <a:xfrm>
                <a:off x="1075367" y="1873871"/>
                <a:ext cx="1343378" cy="1044186"/>
                <a:chOff x="1732979" y="1873873"/>
                <a:chExt cx="1343378" cy="104418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B5F486A-F219-4506-A445-52E9ED77F97A}"/>
                    </a:ext>
                  </a:extLst>
                </p:cNvPr>
                <p:cNvSpPr/>
                <p:nvPr/>
              </p:nvSpPr>
              <p:spPr>
                <a:xfrm>
                  <a:off x="2439227" y="2118858"/>
                  <a:ext cx="637130" cy="5662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1537F947-7ACC-4E3D-BF4E-A052A1B843BA}"/>
                    </a:ext>
                  </a:extLst>
                </p:cNvPr>
                <p:cNvSpPr/>
                <p:nvPr/>
              </p:nvSpPr>
              <p:spPr>
                <a:xfrm rot="5400000">
                  <a:off x="1621768" y="1985084"/>
                  <a:ext cx="1044186" cy="821764"/>
                </a:xfrm>
                <a:prstGeom prst="blockArc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235EDC8-C0AA-470A-8406-84E2AF14A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354" y="2146256"/>
                <a:ext cx="277334" cy="4994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9276649-CBD4-49A8-9F60-89F1DB37035D}"/>
                  </a:ext>
                </a:extLst>
              </p:cNvPr>
              <p:cNvGrpSpPr/>
              <p:nvPr/>
            </p:nvGrpSpPr>
            <p:grpSpPr>
              <a:xfrm>
                <a:off x="1458687" y="1913413"/>
                <a:ext cx="344390" cy="885525"/>
                <a:chOff x="1458687" y="1913413"/>
                <a:chExt cx="344390" cy="885525"/>
              </a:xfrm>
            </p:grpSpPr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B6DB3800-E455-4724-B70D-6348AC4184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6289" y="1913413"/>
                  <a:ext cx="262827" cy="22996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FBABDEC8-5C20-403B-9C6C-B8B01327E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8688" y="2645672"/>
                  <a:ext cx="303437" cy="15326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화살표 연결선 148">
                  <a:extLst>
                    <a:ext uri="{FF2B5EF4-FFF2-40B4-BE49-F238E27FC236}">
                      <a16:creationId xmlns:a16="http://schemas.microsoft.com/office/drawing/2014/main" id="{1141D62D-5612-43F5-A48D-AD45D1683067}"/>
                    </a:ext>
                  </a:extLst>
                </p:cNvPr>
                <p:cNvCxnSpPr>
                  <a:cxnSpLocks/>
                  <a:stCxn id="111" idx="3"/>
                </p:cNvCxnSpPr>
                <p:nvPr/>
              </p:nvCxnSpPr>
              <p:spPr>
                <a:xfrm flipV="1">
                  <a:off x="1458688" y="2395963"/>
                  <a:ext cx="344389" cy="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화살표 연결선 153">
                  <a:extLst>
                    <a:ext uri="{FF2B5EF4-FFF2-40B4-BE49-F238E27FC236}">
                      <a16:creationId xmlns:a16="http://schemas.microsoft.com/office/drawing/2014/main" id="{F25D684F-6860-47D1-B6F4-164306AE6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8687" y="2510340"/>
                  <a:ext cx="339720" cy="9946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>
                  <a:extLst>
                    <a:ext uri="{FF2B5EF4-FFF2-40B4-BE49-F238E27FC236}">
                      <a16:creationId xmlns:a16="http://schemas.microsoft.com/office/drawing/2014/main" id="{8B72197C-39DB-461B-8B88-8C2839E77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58687" y="2143382"/>
                  <a:ext cx="321084" cy="1258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5DF087E9-361F-43C2-A3BD-931FBB8F6D71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2418745" y="2395961"/>
                <a:ext cx="693808" cy="603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05B4E2C-11D0-41E4-91A4-145B975679A9}"/>
                  </a:ext>
                </a:extLst>
              </p:cNvPr>
              <p:cNvGrpSpPr/>
              <p:nvPr/>
            </p:nvGrpSpPr>
            <p:grpSpPr>
              <a:xfrm>
                <a:off x="3190412" y="2772067"/>
                <a:ext cx="1685925" cy="1438348"/>
                <a:chOff x="3111409" y="2202801"/>
                <a:chExt cx="1685925" cy="143834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D65E7B6F-A048-4D7E-B681-56880FBE0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57417" y="2202801"/>
                  <a:ext cx="1393913" cy="1393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88F5C94-BB1E-4772-8977-A0F7A07E4C7B}"/>
                    </a:ext>
                  </a:extLst>
                </p:cNvPr>
                <p:cNvSpPr txBox="1"/>
                <p:nvPr/>
              </p:nvSpPr>
              <p:spPr>
                <a:xfrm>
                  <a:off x="3111409" y="3364150"/>
                  <a:ext cx="16859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/>
                    <a:t>50m Optical Fiber</a:t>
                  </a:r>
                  <a:endParaRPr lang="ko-KR" altLang="en-US" sz="1200" b="1"/>
                </a:p>
              </p:txBody>
            </p:sp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2D0CB27-7527-462F-A6AF-4F7789F6FA1B}"/>
                  </a:ext>
                </a:extLst>
              </p:cNvPr>
              <p:cNvSpPr txBox="1"/>
              <p:nvPr/>
            </p:nvSpPr>
            <p:spPr>
              <a:xfrm>
                <a:off x="3190412" y="2631022"/>
                <a:ext cx="1685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10m Optical Fiber</a:t>
                </a:r>
                <a:endParaRPr lang="ko-KR" altLang="en-US" sz="1200" b="1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EAC7977-89B5-469F-9A48-5411F236EF0F}"/>
                  </a:ext>
                </a:extLst>
              </p:cNvPr>
              <p:cNvGrpSpPr/>
              <p:nvPr/>
            </p:nvGrpSpPr>
            <p:grpSpPr>
              <a:xfrm>
                <a:off x="965392" y="3074622"/>
                <a:ext cx="2045240" cy="1044186"/>
                <a:chOff x="965392" y="3074622"/>
                <a:chExt cx="2045240" cy="1044186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4CCAE9D-2C8C-427C-832D-60A7B68D62F2}"/>
                    </a:ext>
                  </a:extLst>
                </p:cNvPr>
                <p:cNvGrpSpPr/>
                <p:nvPr/>
              </p:nvGrpSpPr>
              <p:grpSpPr>
                <a:xfrm>
                  <a:off x="965392" y="3074622"/>
                  <a:ext cx="1942969" cy="1044186"/>
                  <a:chOff x="4688687" y="2059962"/>
                  <a:chExt cx="1942969" cy="1044186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0806501C-F5F0-4DC8-9B8F-550153857CFE}"/>
                      </a:ext>
                    </a:extLst>
                  </p:cNvPr>
                  <p:cNvSpPr/>
                  <p:nvPr/>
                </p:nvSpPr>
                <p:spPr>
                  <a:xfrm>
                    <a:off x="5994526" y="2518436"/>
                    <a:ext cx="637130" cy="12723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725E62E-D46B-4701-9700-F6F47AA1B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88687" y="2351399"/>
                    <a:ext cx="277334" cy="499417"/>
                  </a:xfrm>
                  <a:prstGeom prst="rect">
                    <a:avLst/>
                  </a:prstGeom>
                  <a:solidFill>
                    <a:srgbClr val="70AD4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996FC3B0-06E9-48FC-97B9-2C5722944527}"/>
                      </a:ext>
                    </a:extLst>
                  </p:cNvPr>
                  <p:cNvGrpSpPr/>
                  <p:nvPr/>
                </p:nvGrpSpPr>
                <p:grpSpPr>
                  <a:xfrm>
                    <a:off x="4785078" y="2059962"/>
                    <a:ext cx="1343378" cy="1044186"/>
                    <a:chOff x="1732979" y="1873873"/>
                    <a:chExt cx="1343378" cy="1044186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FA3B18F1-9B2E-4F8B-9F12-7CB785264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9227" y="2118858"/>
                      <a:ext cx="637130" cy="5662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막힌 원호 120">
                      <a:extLst>
                        <a:ext uri="{FF2B5EF4-FFF2-40B4-BE49-F238E27FC236}">
                          <a16:creationId xmlns:a16="http://schemas.microsoft.com/office/drawing/2014/main" id="{AE3B893A-39F7-456E-8C3E-293E537931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1768" y="1985084"/>
                      <a:ext cx="1044186" cy="821764"/>
                    </a:xfrm>
                    <a:prstGeom prst="blockArc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B480FA73-16D6-4615-BD1E-FD08F5D4E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7768" y="3596714"/>
                  <a:ext cx="84286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ADFF6227-362E-4719-AE68-3B6428E3E7EA}"/>
                    </a:ext>
                  </a:extLst>
                </p:cNvPr>
                <p:cNvSpPr/>
                <p:nvPr/>
              </p:nvSpPr>
              <p:spPr>
                <a:xfrm>
                  <a:off x="1461806" y="3348937"/>
                  <a:ext cx="129306" cy="516539"/>
                </a:xfrm>
                <a:prstGeom prst="cube">
                  <a:avLst>
                    <a:gd name="adj" fmla="val 3126"/>
                  </a:avLst>
                </a:prstGeom>
                <a:pattFill prst="lgConfetti">
                  <a:fgClr>
                    <a:schemeClr val="bg2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C8C013C7-6996-4700-BF81-695CDBEEA94C}"/>
                    </a:ext>
                  </a:extLst>
                </p:cNvPr>
                <p:cNvGrpSpPr/>
                <p:nvPr/>
              </p:nvGrpSpPr>
              <p:grpSpPr>
                <a:xfrm rot="10800000">
                  <a:off x="1264831" y="3369048"/>
                  <a:ext cx="182710" cy="516538"/>
                  <a:chOff x="1458687" y="1913413"/>
                  <a:chExt cx="344390" cy="885525"/>
                </a:xfrm>
              </p:grpSpPr>
              <p:cxnSp>
                <p:nvCxnSpPr>
                  <p:cNvPr id="173" name="직선 화살표 연결선 172">
                    <a:extLst>
                      <a:ext uri="{FF2B5EF4-FFF2-40B4-BE49-F238E27FC236}">
                        <a16:creationId xmlns:a16="http://schemas.microsoft.com/office/drawing/2014/main" id="{05171D77-56AD-41EF-9E9D-B40D9738E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66289" y="1913413"/>
                    <a:ext cx="262827" cy="22996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화살표 연결선 173">
                    <a:extLst>
                      <a:ext uri="{FF2B5EF4-FFF2-40B4-BE49-F238E27FC236}">
                        <a16:creationId xmlns:a16="http://schemas.microsoft.com/office/drawing/2014/main" id="{3578AD5E-3AA8-457F-ACBE-4CBC9FED9F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8688" y="2645672"/>
                    <a:ext cx="303437" cy="15326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화살표 연결선 174">
                    <a:extLst>
                      <a:ext uri="{FF2B5EF4-FFF2-40B4-BE49-F238E27FC236}">
                        <a16:creationId xmlns:a16="http://schemas.microsoft.com/office/drawing/2014/main" id="{12BCCFA8-5771-4B79-BC13-0BC884B16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58688" y="2395963"/>
                    <a:ext cx="344389" cy="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화살표 연결선 175">
                    <a:extLst>
                      <a:ext uri="{FF2B5EF4-FFF2-40B4-BE49-F238E27FC236}">
                        <a16:creationId xmlns:a16="http://schemas.microsoft.com/office/drawing/2014/main" id="{E783E6FA-DBEB-4CDE-975B-C454FEF0C6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8687" y="2510340"/>
                    <a:ext cx="339720" cy="99467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화살표 연결선 176">
                    <a:extLst>
                      <a:ext uri="{FF2B5EF4-FFF2-40B4-BE49-F238E27FC236}">
                        <a16:creationId xmlns:a16="http://schemas.microsoft.com/office/drawing/2014/main" id="{3F44CB96-355B-41B4-930D-0C243585CC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58687" y="2143382"/>
                    <a:ext cx="321084" cy="12588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2EDF9E4-4061-4663-BA2B-B538BE655CD9}"/>
                  </a:ext>
                </a:extLst>
              </p:cNvPr>
              <p:cNvSpPr txBox="1"/>
              <p:nvPr/>
            </p:nvSpPr>
            <p:spPr>
              <a:xfrm>
                <a:off x="1346861" y="4318007"/>
                <a:ext cx="31461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/>
                  <a:t>Case 1: Tx-Optical Fiber concept</a:t>
                </a:r>
                <a:endParaRPr lang="ko-KR" altLang="en-US" sz="1500"/>
              </a:p>
            </p:txBody>
          </p:sp>
        </p:grp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421E5FCB-50C6-4CEE-BD1F-E0AF621F3F18}"/>
              </a:ext>
            </a:extLst>
          </p:cNvPr>
          <p:cNvGrpSpPr/>
          <p:nvPr/>
        </p:nvGrpSpPr>
        <p:grpSpPr>
          <a:xfrm>
            <a:off x="7178020" y="2595121"/>
            <a:ext cx="1685925" cy="1438348"/>
            <a:chOff x="3111409" y="2202801"/>
            <a:chExt cx="1685925" cy="1438348"/>
          </a:xfrm>
        </p:grpSpPr>
        <p:pic>
          <p:nvPicPr>
            <p:cNvPr id="242" name="Picture 2">
              <a:extLst>
                <a:ext uri="{FF2B5EF4-FFF2-40B4-BE49-F238E27FC236}">
                  <a16:creationId xmlns:a16="http://schemas.microsoft.com/office/drawing/2014/main" id="{4F46E490-B8B5-48C0-BC12-EEEE9DFB1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417" y="2202801"/>
              <a:ext cx="1393913" cy="139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295E1AE-B526-4A91-91A0-E19FE3581FEC}"/>
                </a:ext>
              </a:extLst>
            </p:cNvPr>
            <p:cNvSpPr txBox="1"/>
            <p:nvPr/>
          </p:nvSpPr>
          <p:spPr>
            <a:xfrm>
              <a:off x="3111409" y="3364150"/>
              <a:ext cx="168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50m Optical Fiber</a:t>
              </a:r>
              <a:endParaRPr lang="ko-KR" altLang="en-US" sz="1200" b="1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2E9A548-DCA6-4DA9-B746-86DEF3388855}"/>
              </a:ext>
            </a:extLst>
          </p:cNvPr>
          <p:cNvGrpSpPr/>
          <p:nvPr/>
        </p:nvGrpSpPr>
        <p:grpSpPr>
          <a:xfrm>
            <a:off x="4953000" y="2897676"/>
            <a:ext cx="2045240" cy="1044186"/>
            <a:chOff x="965392" y="3074622"/>
            <a:chExt cx="2045240" cy="1044186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149EA76-16CE-418D-ACD7-B07EF036ABEB}"/>
                </a:ext>
              </a:extLst>
            </p:cNvPr>
            <p:cNvGrpSpPr/>
            <p:nvPr/>
          </p:nvGrpSpPr>
          <p:grpSpPr>
            <a:xfrm>
              <a:off x="965392" y="3074622"/>
              <a:ext cx="1942969" cy="1044186"/>
              <a:chOff x="4688687" y="2059962"/>
              <a:chExt cx="1942969" cy="1044186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7CF7A9C6-3D4A-4FC0-9BF8-34C441CE486D}"/>
                  </a:ext>
                </a:extLst>
              </p:cNvPr>
              <p:cNvSpPr/>
              <p:nvPr/>
            </p:nvSpPr>
            <p:spPr>
              <a:xfrm>
                <a:off x="5994526" y="2518436"/>
                <a:ext cx="637130" cy="1272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8A6801B2-F95F-4579-AEC7-7497FE904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8687" y="2351399"/>
                <a:ext cx="277334" cy="499417"/>
              </a:xfrm>
              <a:prstGeom prst="rect">
                <a:avLst/>
              </a:prstGeom>
              <a:solidFill>
                <a:srgbClr val="70AD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0DF1A185-5AE8-4C07-8B09-DB931ABBA7E7}"/>
                  </a:ext>
                </a:extLst>
              </p:cNvPr>
              <p:cNvGrpSpPr/>
              <p:nvPr/>
            </p:nvGrpSpPr>
            <p:grpSpPr>
              <a:xfrm>
                <a:off x="4785078" y="2059962"/>
                <a:ext cx="1343378" cy="1044186"/>
                <a:chOff x="1732979" y="1873873"/>
                <a:chExt cx="1343378" cy="1044186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53B6D5DA-71FB-4F65-8C02-2CC35957FCE4}"/>
                    </a:ext>
                  </a:extLst>
                </p:cNvPr>
                <p:cNvSpPr/>
                <p:nvPr/>
              </p:nvSpPr>
              <p:spPr>
                <a:xfrm>
                  <a:off x="2439227" y="2118858"/>
                  <a:ext cx="637130" cy="5662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막힌 원호 238">
                  <a:extLst>
                    <a:ext uri="{FF2B5EF4-FFF2-40B4-BE49-F238E27FC236}">
                      <a16:creationId xmlns:a16="http://schemas.microsoft.com/office/drawing/2014/main" id="{A4B2EB47-E1AC-4FD9-9DDF-35308F6364C7}"/>
                    </a:ext>
                  </a:extLst>
                </p:cNvPr>
                <p:cNvSpPr/>
                <p:nvPr/>
              </p:nvSpPr>
              <p:spPr>
                <a:xfrm rot="5400000">
                  <a:off x="1621768" y="1985084"/>
                  <a:ext cx="1044186" cy="821764"/>
                </a:xfrm>
                <a:prstGeom prst="blockArc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A16F18C6-CA1C-4F8C-80F8-1E7B97467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768" y="3596714"/>
              <a:ext cx="8428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정육면체 227">
              <a:extLst>
                <a:ext uri="{FF2B5EF4-FFF2-40B4-BE49-F238E27FC236}">
                  <a16:creationId xmlns:a16="http://schemas.microsoft.com/office/drawing/2014/main" id="{D027DE09-103E-4D98-84F5-6C9073F022E6}"/>
                </a:ext>
              </a:extLst>
            </p:cNvPr>
            <p:cNvSpPr/>
            <p:nvPr/>
          </p:nvSpPr>
          <p:spPr>
            <a:xfrm>
              <a:off x="1461806" y="3348937"/>
              <a:ext cx="129306" cy="516539"/>
            </a:xfrm>
            <a:prstGeom prst="cube">
              <a:avLst>
                <a:gd name="adj" fmla="val 3126"/>
              </a:avLst>
            </a:prstGeom>
            <a:pattFill prst="lgConfetti">
              <a:fgClr>
                <a:schemeClr val="bg2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FCD61BF0-157B-4B3A-B2E9-973C6CEC9186}"/>
                </a:ext>
              </a:extLst>
            </p:cNvPr>
            <p:cNvGrpSpPr/>
            <p:nvPr/>
          </p:nvGrpSpPr>
          <p:grpSpPr>
            <a:xfrm rot="10800000">
              <a:off x="1264831" y="3369048"/>
              <a:ext cx="182710" cy="516538"/>
              <a:chOff x="1458687" y="1913413"/>
              <a:chExt cx="344390" cy="885525"/>
            </a:xfrm>
          </p:grpSpPr>
          <p:cxnSp>
            <p:nvCxnSpPr>
              <p:cNvPr id="230" name="직선 화살표 연결선 229">
                <a:extLst>
                  <a:ext uri="{FF2B5EF4-FFF2-40B4-BE49-F238E27FC236}">
                    <a16:creationId xmlns:a16="http://schemas.microsoft.com/office/drawing/2014/main" id="{8ED5EA35-04F8-40B0-A1B9-D6C503DB3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289" y="1913413"/>
                <a:ext cx="262827" cy="229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66BE71C9-D2AE-411C-A1E0-A169EEFB8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688" y="2645672"/>
                <a:ext cx="303437" cy="1532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화살표 연결선 231">
                <a:extLst>
                  <a:ext uri="{FF2B5EF4-FFF2-40B4-BE49-F238E27FC236}">
                    <a16:creationId xmlns:a16="http://schemas.microsoft.com/office/drawing/2014/main" id="{1629010A-F24C-45F5-88A8-C03296E3E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688" y="2395963"/>
                <a:ext cx="344389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BE67D8C5-31A1-4086-B22E-121707FE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687" y="2510340"/>
                <a:ext cx="339720" cy="9946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A8673266-0D43-4683-B271-94CE90A62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687" y="2143382"/>
                <a:ext cx="321084" cy="1258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2C1EA14D-1CD4-4E2B-BDA9-9AD339B93047}"/>
              </a:ext>
            </a:extLst>
          </p:cNvPr>
          <p:cNvSpPr txBox="1"/>
          <p:nvPr/>
        </p:nvSpPr>
        <p:spPr>
          <a:xfrm>
            <a:off x="5334469" y="4141061"/>
            <a:ext cx="3146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Case 2: External laser-Optical Fiber concept</a:t>
            </a:r>
            <a:endParaRPr lang="ko-KR" altLang="en-US" sz="15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9333A4B-B7BE-497D-A2A6-E148F7F895B1}"/>
              </a:ext>
            </a:extLst>
          </p:cNvPr>
          <p:cNvGrpSpPr/>
          <p:nvPr/>
        </p:nvGrpSpPr>
        <p:grpSpPr>
          <a:xfrm>
            <a:off x="4380040" y="880598"/>
            <a:ext cx="4306862" cy="1546917"/>
            <a:chOff x="4380040" y="880598"/>
            <a:chExt cx="4306862" cy="154691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0F6AAA1-633C-4AC0-B664-C2F0B0451145}"/>
                </a:ext>
              </a:extLst>
            </p:cNvPr>
            <p:cNvGrpSpPr/>
            <p:nvPr/>
          </p:nvGrpSpPr>
          <p:grpSpPr>
            <a:xfrm>
              <a:off x="5396601" y="1146026"/>
              <a:ext cx="3290301" cy="1281489"/>
              <a:chOff x="4905485" y="1197039"/>
              <a:chExt cx="3290301" cy="128148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BA1CB689-4097-4116-8E60-812A336E79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641" r="44956"/>
              <a:stretch/>
            </p:blipFill>
            <p:spPr bwMode="auto">
              <a:xfrm>
                <a:off x="4905485" y="1471998"/>
                <a:ext cx="2428696" cy="100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4EA9733-35EA-4850-AF8A-9C0E63DAD705}"/>
                  </a:ext>
                </a:extLst>
              </p:cNvPr>
              <p:cNvGrpSpPr/>
              <p:nvPr/>
            </p:nvGrpSpPr>
            <p:grpSpPr>
              <a:xfrm>
                <a:off x="7070685" y="1197039"/>
                <a:ext cx="1125101" cy="573766"/>
                <a:chOff x="7070685" y="1197039"/>
                <a:chExt cx="1125101" cy="573766"/>
              </a:xfrm>
              <a:solidFill>
                <a:schemeClr val="bg1"/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4034B3A-6D5A-4DCD-8D5D-CFC6D35E7131}"/>
                    </a:ext>
                  </a:extLst>
                </p:cNvPr>
                <p:cNvSpPr/>
                <p:nvPr/>
              </p:nvSpPr>
              <p:spPr>
                <a:xfrm>
                  <a:off x="7290256" y="1248578"/>
                  <a:ext cx="905530" cy="5222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7D32E0C-9743-44B2-964E-CA7ADA538C02}"/>
                    </a:ext>
                  </a:extLst>
                </p:cNvPr>
                <p:cNvSpPr/>
                <p:nvPr/>
              </p:nvSpPr>
              <p:spPr>
                <a:xfrm>
                  <a:off x="7070685" y="1197039"/>
                  <a:ext cx="905530" cy="5222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81D83FB-E4C1-4C8B-AFFB-879B9AFAD9B9}"/>
                </a:ext>
              </a:extLst>
            </p:cNvPr>
            <p:cNvSpPr/>
            <p:nvPr/>
          </p:nvSpPr>
          <p:spPr>
            <a:xfrm>
              <a:off x="5234855" y="1479588"/>
              <a:ext cx="1254533" cy="9178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63849AC-9D62-4047-8DC9-171556B5F66C}"/>
                </a:ext>
              </a:extLst>
            </p:cNvPr>
            <p:cNvSpPr txBox="1"/>
            <p:nvPr/>
          </p:nvSpPr>
          <p:spPr>
            <a:xfrm>
              <a:off x="4380040" y="880598"/>
              <a:ext cx="31461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/>
                <a:t>External light source</a:t>
              </a:r>
            </a:p>
            <a:p>
              <a:pPr algn="ctr"/>
              <a:r>
                <a:rPr lang="en-US" altLang="ko-KR" sz="1500"/>
                <a:t>(Tx</a:t>
              </a:r>
              <a:r>
                <a:rPr lang="ko-KR" altLang="en-US" sz="1500"/>
                <a:t>와 동일한 파장</a:t>
              </a:r>
              <a:r>
                <a:rPr lang="en-US" altLang="ko-KR" sz="1500"/>
                <a:t>) </a:t>
              </a:r>
              <a:endParaRPr lang="ko-KR" altLang="en-US" sz="150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99475C0-5D6F-42B4-9BFC-0CEB2A24D9C3}"/>
              </a:ext>
            </a:extLst>
          </p:cNvPr>
          <p:cNvSpPr txBox="1"/>
          <p:nvPr/>
        </p:nvSpPr>
        <p:spPr>
          <a:xfrm>
            <a:off x="4748144" y="2429084"/>
            <a:ext cx="403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Optical cable</a:t>
            </a:r>
            <a:r>
              <a:rPr lang="ko-KR" altLang="en-US" sz="1200"/>
              <a:t>을 변경하여 다양한 길이에 적용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AC87BC-49FB-47C4-B4C1-822C1E234AD7}"/>
              </a:ext>
            </a:extLst>
          </p:cNvPr>
          <p:cNvSpPr txBox="1"/>
          <p:nvPr/>
        </p:nvSpPr>
        <p:spPr>
          <a:xfrm>
            <a:off x="351453" y="4705754"/>
            <a:ext cx="461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Pros: </a:t>
            </a:r>
            <a:r>
              <a:rPr lang="ko-KR" altLang="en-US" sz="1400" b="1"/>
              <a:t>외부 광원이 필요 없음</a:t>
            </a:r>
            <a:endParaRPr lang="en-US" altLang="ko-KR" sz="1400" b="1"/>
          </a:p>
          <a:p>
            <a:r>
              <a:rPr lang="en-US" altLang="ko-KR" sz="1400" b="1"/>
              <a:t>Cons: Tx</a:t>
            </a:r>
            <a:r>
              <a:rPr lang="ko-KR" altLang="en-US" sz="1400" b="1"/>
              <a:t>와 </a:t>
            </a:r>
            <a:r>
              <a:rPr lang="en-US" altLang="ko-KR" sz="1400" b="1"/>
              <a:t>Optical Fiber</a:t>
            </a:r>
            <a:r>
              <a:rPr lang="ko-KR" altLang="en-US" sz="1400" b="1"/>
              <a:t>간의 접촉 어려움 </a:t>
            </a:r>
            <a:r>
              <a:rPr lang="en-US" altLang="ko-KR" sz="1400" b="1"/>
              <a:t>(Laser Power </a:t>
            </a:r>
            <a:r>
              <a:rPr lang="ko-KR" altLang="en-US" sz="1400" b="1"/>
              <a:t>급감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53C1A4B-8EEA-45BB-81C6-5964607A8274}"/>
              </a:ext>
            </a:extLst>
          </p:cNvPr>
          <p:cNvSpPr txBox="1"/>
          <p:nvPr/>
        </p:nvSpPr>
        <p:spPr>
          <a:xfrm>
            <a:off x="5230334" y="4747866"/>
            <a:ext cx="461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Pros: </a:t>
            </a:r>
            <a:r>
              <a:rPr lang="ko-KR" altLang="en-US" sz="1400" b="1"/>
              <a:t>안정적인 </a:t>
            </a:r>
            <a:r>
              <a:rPr lang="en-US" altLang="ko-KR" sz="1400" b="1"/>
              <a:t>Light </a:t>
            </a:r>
            <a:r>
              <a:rPr lang="ko-KR" altLang="en-US" sz="1400" b="1"/>
              <a:t>공급 </a:t>
            </a:r>
            <a:r>
              <a:rPr lang="en-US" altLang="ko-KR" sz="1400" b="1"/>
              <a:t>(</a:t>
            </a:r>
          </a:p>
          <a:p>
            <a:r>
              <a:rPr lang="en-US" altLang="ko-KR" sz="1400" b="1"/>
              <a:t>Cons: Tx</a:t>
            </a:r>
            <a:r>
              <a:rPr lang="ko-KR" altLang="en-US" sz="1400" b="1"/>
              <a:t>와 </a:t>
            </a:r>
            <a:r>
              <a:rPr lang="en-US" altLang="ko-KR" sz="1400" b="1"/>
              <a:t>Optical Fiber</a:t>
            </a:r>
            <a:r>
              <a:rPr lang="ko-KR" altLang="en-US" sz="1400" b="1"/>
              <a:t>간의 접촉 어려움 </a:t>
            </a:r>
            <a:r>
              <a:rPr lang="en-US" altLang="ko-KR" sz="1400" b="1"/>
              <a:t>(Laser Power </a:t>
            </a:r>
            <a:r>
              <a:rPr lang="ko-KR" altLang="en-US" sz="1400" b="1"/>
              <a:t>급감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96475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71F8C2A8-7F29-4028-B304-F33C7861E0EB}"/>
              </a:ext>
            </a:extLst>
          </p:cNvPr>
          <p:cNvGrpSpPr/>
          <p:nvPr/>
        </p:nvGrpSpPr>
        <p:grpSpPr>
          <a:xfrm rot="5400000">
            <a:off x="-21598" y="3497719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CB814D87-05B3-44C1-8CF1-1DB8D77F25C7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FCDE620-D667-4A0E-A273-A6208E22DF4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E26C59-825A-476A-A87F-5C51ED960E87}"/>
              </a:ext>
            </a:extLst>
          </p:cNvPr>
          <p:cNvGrpSpPr/>
          <p:nvPr/>
        </p:nvGrpSpPr>
        <p:grpSpPr>
          <a:xfrm>
            <a:off x="306765" y="2123588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C71D8D-45D5-4094-A36F-A57F3F5B5319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9333601-A48F-4294-8354-A76D50EBBCD0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기존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0715D-08E1-444E-B778-8239F612BA0E}"/>
              </a:ext>
            </a:extLst>
          </p:cNvPr>
          <p:cNvGrpSpPr/>
          <p:nvPr/>
        </p:nvGrpSpPr>
        <p:grpSpPr>
          <a:xfrm>
            <a:off x="6419836" y="1227561"/>
            <a:ext cx="119776" cy="2149722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677336-A0CA-45B1-860E-63BE26134B7A}"/>
                </a:ext>
              </a:extLst>
            </p:cNvPr>
            <p:cNvSpPr/>
            <p:nvPr/>
          </p:nvSpPr>
          <p:spPr>
            <a:xfrm>
              <a:off x="5114209" y="153137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16926036-5E02-40E8-B9A4-9817C6C7F865}"/>
                </a:ext>
              </a:extLst>
            </p:cNvPr>
            <p:cNvSpPr/>
            <p:nvPr/>
          </p:nvSpPr>
          <p:spPr>
            <a:xfrm>
              <a:off x="5114209" y="165644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C2EA5141-A944-435A-8C4B-E79D98FA60BD}"/>
                </a:ext>
              </a:extLst>
            </p:cNvPr>
            <p:cNvSpPr/>
            <p:nvPr/>
          </p:nvSpPr>
          <p:spPr>
            <a:xfrm>
              <a:off x="5114209" y="178151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F100DD67-D7A7-458B-84E3-CD08988F33C6}"/>
                </a:ext>
              </a:extLst>
            </p:cNvPr>
            <p:cNvSpPr/>
            <p:nvPr/>
          </p:nvSpPr>
          <p:spPr>
            <a:xfrm>
              <a:off x="5114209" y="190657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19AC7593-9488-44B1-BD80-F5B3F37744E0}"/>
                </a:ext>
              </a:extLst>
            </p:cNvPr>
            <p:cNvSpPr/>
            <p:nvPr/>
          </p:nvSpPr>
          <p:spPr>
            <a:xfrm>
              <a:off x="5114209" y="203164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06EBD426-056C-4FA3-96F6-8E0AB18CE388}"/>
                </a:ext>
              </a:extLst>
            </p:cNvPr>
            <p:cNvSpPr/>
            <p:nvPr/>
          </p:nvSpPr>
          <p:spPr>
            <a:xfrm>
              <a:off x="5114209" y="215670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04C7727E-55BF-4D8B-9C7F-E35B0863E031}"/>
                </a:ext>
              </a:extLst>
            </p:cNvPr>
            <p:cNvSpPr/>
            <p:nvPr/>
          </p:nvSpPr>
          <p:spPr>
            <a:xfrm>
              <a:off x="5114209" y="22817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74A83A3-693A-4F19-B0A3-9CB7F0F1F98A}"/>
                </a:ext>
              </a:extLst>
            </p:cNvPr>
            <p:cNvSpPr/>
            <p:nvPr/>
          </p:nvSpPr>
          <p:spPr>
            <a:xfrm>
              <a:off x="5114209" y="240684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02CC48F-C7E9-4236-81C4-2DB4CFEB1080}"/>
                </a:ext>
              </a:extLst>
            </p:cNvPr>
            <p:cNvSpPr/>
            <p:nvPr/>
          </p:nvSpPr>
          <p:spPr>
            <a:xfrm>
              <a:off x="5114209" y="253190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6C159384-0133-4F98-B6B9-A4B2AD658AA9}"/>
                </a:ext>
              </a:extLst>
            </p:cNvPr>
            <p:cNvSpPr/>
            <p:nvPr/>
          </p:nvSpPr>
          <p:spPr>
            <a:xfrm>
              <a:off x="5114209" y="265697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D63AD05E-7ECA-4CD8-AC95-B80A112C4A00}"/>
                </a:ext>
              </a:extLst>
            </p:cNvPr>
            <p:cNvSpPr/>
            <p:nvPr/>
          </p:nvSpPr>
          <p:spPr>
            <a:xfrm>
              <a:off x="5114209" y="278203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35D9B393-C888-4884-BA9A-12B2C8CC519C}"/>
                </a:ext>
              </a:extLst>
            </p:cNvPr>
            <p:cNvSpPr/>
            <p:nvPr/>
          </p:nvSpPr>
          <p:spPr>
            <a:xfrm>
              <a:off x="5114209" y="29071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F6F34C4-E873-430D-8399-A6A44C535CC2}"/>
                </a:ext>
              </a:extLst>
            </p:cNvPr>
            <p:cNvSpPr/>
            <p:nvPr/>
          </p:nvSpPr>
          <p:spPr>
            <a:xfrm>
              <a:off x="5114209" y="303217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A4E058F7-FEBF-4C4B-8F93-249B0545BC8E}"/>
                </a:ext>
              </a:extLst>
            </p:cNvPr>
            <p:cNvSpPr/>
            <p:nvPr/>
          </p:nvSpPr>
          <p:spPr>
            <a:xfrm>
              <a:off x="5114209" y="3157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D7436681-0F8D-41F1-9995-1D3476BDAF68}"/>
                </a:ext>
              </a:extLst>
            </p:cNvPr>
            <p:cNvSpPr/>
            <p:nvPr/>
          </p:nvSpPr>
          <p:spPr>
            <a:xfrm>
              <a:off x="5114209" y="328230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638DC192-BB72-4580-9B6E-7BCAD8648507}"/>
                </a:ext>
              </a:extLst>
            </p:cNvPr>
            <p:cNvSpPr/>
            <p:nvPr/>
          </p:nvSpPr>
          <p:spPr>
            <a:xfrm>
              <a:off x="5114209" y="340736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CEFCDCD-A87C-4630-AE1A-DB44516EDA5C}"/>
                </a:ext>
              </a:extLst>
            </p:cNvPr>
            <p:cNvSpPr/>
            <p:nvPr/>
          </p:nvSpPr>
          <p:spPr>
            <a:xfrm>
              <a:off x="5114209" y="353244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0A6ECEA7-EDCE-41E6-A558-F2A5B762188B}"/>
                </a:ext>
              </a:extLst>
            </p:cNvPr>
            <p:cNvSpPr/>
            <p:nvPr/>
          </p:nvSpPr>
          <p:spPr>
            <a:xfrm>
              <a:off x="5156304" y="1491358"/>
              <a:ext cx="77681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0C6E5E-F64A-4914-AE13-5AFDA39F6BC0}"/>
              </a:ext>
            </a:extLst>
          </p:cNvPr>
          <p:cNvCxnSpPr>
            <a:cxnSpLocks/>
          </p:cNvCxnSpPr>
          <p:nvPr/>
        </p:nvCxnSpPr>
        <p:spPr>
          <a:xfrm>
            <a:off x="2644466" y="2306232"/>
            <a:ext cx="38174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E5334090-B536-4D28-9BAC-4B6F16F6E28C}"/>
              </a:ext>
            </a:extLst>
          </p:cNvPr>
          <p:cNvSpPr/>
          <p:nvPr/>
        </p:nvSpPr>
        <p:spPr>
          <a:xfrm>
            <a:off x="2622674" y="1959708"/>
            <a:ext cx="3839257" cy="784708"/>
          </a:xfrm>
          <a:prstGeom prst="arc">
            <a:avLst>
              <a:gd name="adj1" fmla="val 10938724"/>
              <a:gd name="adj2" fmla="val 214127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/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573E819-EEE2-4F7D-AC03-DDA84095FA48}"/>
              </a:ext>
            </a:extLst>
          </p:cNvPr>
          <p:cNvSpPr txBox="1"/>
          <p:nvPr/>
        </p:nvSpPr>
        <p:spPr>
          <a:xfrm>
            <a:off x="5697597" y="404275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err="1">
                <a:latin typeface="+mn-ea"/>
              </a:rPr>
              <a:t>암막</a:t>
            </a:r>
            <a:r>
              <a:rPr lang="ko-KR" altLang="en-US" sz="1200" b="1">
                <a:latin typeface="+mn-ea"/>
              </a:rPr>
              <a:t> 커튼 </a:t>
            </a:r>
            <a:r>
              <a:rPr lang="en-US" altLang="ko-KR" sz="1200" b="1">
                <a:latin typeface="+mn-ea"/>
              </a:rPr>
              <a:t>(</a:t>
            </a:r>
            <a:r>
              <a:rPr lang="ko-KR" altLang="en-US" sz="1200" b="1" err="1">
                <a:latin typeface="+mn-ea"/>
              </a:rPr>
              <a:t>암막</a:t>
            </a:r>
            <a:r>
              <a:rPr lang="ko-KR" altLang="en-US" sz="1200" b="1">
                <a:latin typeface="+mn-ea"/>
              </a:rPr>
              <a:t> 블라인드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4390" y="607632"/>
            <a:ext cx="5398891" cy="576037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4" name="정육면체 663">
            <a:extLst>
              <a:ext uri="{FF2B5EF4-FFF2-40B4-BE49-F238E27FC236}">
                <a16:creationId xmlns:a16="http://schemas.microsoft.com/office/drawing/2014/main" id="{A3CE4C95-3F02-4D73-9AA8-0EC75801CC97}"/>
              </a:ext>
            </a:extLst>
          </p:cNvPr>
          <p:cNvSpPr/>
          <p:nvPr/>
        </p:nvSpPr>
        <p:spPr>
          <a:xfrm>
            <a:off x="8805615" y="4282746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" name="정육면체 664">
            <a:extLst>
              <a:ext uri="{FF2B5EF4-FFF2-40B4-BE49-F238E27FC236}">
                <a16:creationId xmlns:a16="http://schemas.microsoft.com/office/drawing/2014/main" id="{FCBF0FE1-9821-4451-8EE7-8BBF032DB74C}"/>
              </a:ext>
            </a:extLst>
          </p:cNvPr>
          <p:cNvSpPr/>
          <p:nvPr/>
        </p:nvSpPr>
        <p:spPr>
          <a:xfrm>
            <a:off x="8973395" y="4976044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6" name="정육면체 665">
            <a:extLst>
              <a:ext uri="{FF2B5EF4-FFF2-40B4-BE49-F238E27FC236}">
                <a16:creationId xmlns:a16="http://schemas.microsoft.com/office/drawing/2014/main" id="{0543D449-E550-46C6-9D3F-157E4F8AE06C}"/>
              </a:ext>
            </a:extLst>
          </p:cNvPr>
          <p:cNvSpPr/>
          <p:nvPr/>
        </p:nvSpPr>
        <p:spPr>
          <a:xfrm>
            <a:off x="8805615" y="5760780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7" name="정육면체 666">
            <a:extLst>
              <a:ext uri="{FF2B5EF4-FFF2-40B4-BE49-F238E27FC236}">
                <a16:creationId xmlns:a16="http://schemas.microsoft.com/office/drawing/2014/main" id="{F43175F8-5DA1-4D16-BA2C-022536F89737}"/>
              </a:ext>
            </a:extLst>
          </p:cNvPr>
          <p:cNvSpPr/>
          <p:nvPr/>
        </p:nvSpPr>
        <p:spPr>
          <a:xfrm>
            <a:off x="6290867" y="4532793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정육면체 667">
            <a:extLst>
              <a:ext uri="{FF2B5EF4-FFF2-40B4-BE49-F238E27FC236}">
                <a16:creationId xmlns:a16="http://schemas.microsoft.com/office/drawing/2014/main" id="{D4868AC4-D7E3-421F-9FB5-B1AD166CDCDC}"/>
              </a:ext>
            </a:extLst>
          </p:cNvPr>
          <p:cNvSpPr/>
          <p:nvPr/>
        </p:nvSpPr>
        <p:spPr>
          <a:xfrm>
            <a:off x="6290867" y="5454690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9" name="정육면체 668">
            <a:extLst>
              <a:ext uri="{FF2B5EF4-FFF2-40B4-BE49-F238E27FC236}">
                <a16:creationId xmlns:a16="http://schemas.microsoft.com/office/drawing/2014/main" id="{9939ADBF-C61B-4138-B96D-A7F9AEAB0DB3}"/>
              </a:ext>
            </a:extLst>
          </p:cNvPr>
          <p:cNvSpPr/>
          <p:nvPr/>
        </p:nvSpPr>
        <p:spPr>
          <a:xfrm>
            <a:off x="5280900" y="5129529"/>
            <a:ext cx="73627" cy="203211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4F9E18-3E8A-4311-A953-2BDE4BC7D3B5}"/>
              </a:ext>
            </a:extLst>
          </p:cNvPr>
          <p:cNvGrpSpPr/>
          <p:nvPr/>
        </p:nvGrpSpPr>
        <p:grpSpPr>
          <a:xfrm>
            <a:off x="2029378" y="1977958"/>
            <a:ext cx="690225" cy="648929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37EEB4-66A4-4CBE-9A50-5C708DE33687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475482C-B2E9-47D8-AE62-96DCDE168746}"/>
                </a:ext>
              </a:extLst>
            </p:cNvPr>
            <p:cNvGrpSpPr/>
            <p:nvPr/>
          </p:nvGrpSpPr>
          <p:grpSpPr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0077CC1-116B-40D3-88C5-7664B6488BA9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AAC4F22-A748-4DBA-8378-EEDCD9611D21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EC146B4-9DE0-4354-AE0A-5315FAA55AF2}"/>
              </a:ext>
            </a:extLst>
          </p:cNvPr>
          <p:cNvCxnSpPr>
            <a:cxnSpLocks/>
          </p:cNvCxnSpPr>
          <p:nvPr/>
        </p:nvCxnSpPr>
        <p:spPr>
          <a:xfrm flipV="1">
            <a:off x="2381625" y="670560"/>
            <a:ext cx="0" cy="1633957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F0AFA7-7C0E-4FE0-A631-E42913C236A7}"/>
              </a:ext>
            </a:extLst>
          </p:cNvPr>
          <p:cNvGrpSpPr/>
          <p:nvPr/>
        </p:nvGrpSpPr>
        <p:grpSpPr>
          <a:xfrm>
            <a:off x="4493873" y="4892793"/>
            <a:ext cx="690225" cy="648929"/>
            <a:chOff x="4477532" y="5054922"/>
            <a:chExt cx="690225" cy="648929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3F1B04E-D4F6-483B-B273-865B5642C393}"/>
                </a:ext>
              </a:extLst>
            </p:cNvPr>
            <p:cNvSpPr/>
            <p:nvPr/>
          </p:nvSpPr>
          <p:spPr>
            <a:xfrm>
              <a:off x="4477532" y="5054922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3" name="그룹 672">
              <a:extLst>
                <a:ext uri="{FF2B5EF4-FFF2-40B4-BE49-F238E27FC236}">
                  <a16:creationId xmlns:a16="http://schemas.microsoft.com/office/drawing/2014/main" id="{CE3CA070-F597-4EAC-B90B-8FBD408190A7}"/>
                </a:ext>
              </a:extLst>
            </p:cNvPr>
            <p:cNvGrpSpPr/>
            <p:nvPr/>
          </p:nvGrpSpPr>
          <p:grpSpPr>
            <a:xfrm>
              <a:off x="4552644" y="5109386"/>
              <a:ext cx="540000" cy="540000"/>
              <a:chOff x="2104466" y="2296219"/>
              <a:chExt cx="540000" cy="540000"/>
            </a:xfrm>
          </p:grpSpPr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F48C87DA-ED8E-4C6B-80FE-2C11BBC9D6B8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30555479-9A5F-46AF-A28D-ACAF2C4C123B}"/>
                  </a:ext>
                </a:extLst>
              </p:cNvPr>
              <p:cNvSpPr/>
              <p:nvPr/>
            </p:nvSpPr>
            <p:spPr>
              <a:xfrm>
                <a:off x="2556769" y="2508966"/>
                <a:ext cx="67914" cy="1222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6F8F4418-0FAA-4409-892A-2AEEC3CF871D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911234-1358-400D-93BD-83350C3C8181}"/>
              </a:ext>
            </a:extLst>
          </p:cNvPr>
          <p:cNvCxnSpPr>
            <a:cxnSpLocks/>
            <a:stCxn id="676" idx="3"/>
            <a:endCxn id="665" idx="2"/>
          </p:cNvCxnSpPr>
          <p:nvPr/>
        </p:nvCxnSpPr>
        <p:spPr>
          <a:xfrm>
            <a:off x="5000945" y="5029928"/>
            <a:ext cx="3972450" cy="12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0C4BC528-1814-48BF-8147-A018202220A4}"/>
              </a:ext>
            </a:extLst>
          </p:cNvPr>
          <p:cNvCxnSpPr>
            <a:cxnSpLocks/>
            <a:stCxn id="665" idx="2"/>
            <a:endCxn id="669" idx="4"/>
          </p:cNvCxnSpPr>
          <p:nvPr/>
        </p:nvCxnSpPr>
        <p:spPr>
          <a:xfrm flipH="1">
            <a:off x="5352225" y="5157165"/>
            <a:ext cx="3621170" cy="7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23C274-316F-4CCE-B93D-5B2794372FCD}"/>
              </a:ext>
            </a:extLst>
          </p:cNvPr>
          <p:cNvCxnSpPr>
            <a:cxnSpLocks/>
          </p:cNvCxnSpPr>
          <p:nvPr/>
        </p:nvCxnSpPr>
        <p:spPr>
          <a:xfrm>
            <a:off x="2380900" y="2330217"/>
            <a:ext cx="2457800" cy="290543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486498-43DA-492F-AD19-171C2CD686F9}"/>
              </a:ext>
            </a:extLst>
          </p:cNvPr>
          <p:cNvSpPr txBox="1"/>
          <p:nvPr/>
        </p:nvSpPr>
        <p:spPr>
          <a:xfrm>
            <a:off x="2713142" y="5628328"/>
            <a:ext cx="28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2. Depth cal. mode: linear stage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통한 평행이동</a:t>
            </a:r>
            <a:endParaRPr lang="en-US" altLang="ko-KR" sz="100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    (Mirror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활용한 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Depth cal. Process 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시작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C97CB7-C46B-43E3-9DCF-DACBFED89468}"/>
              </a:ext>
            </a:extLst>
          </p:cNvPr>
          <p:cNvGrpSpPr/>
          <p:nvPr/>
        </p:nvGrpSpPr>
        <p:grpSpPr>
          <a:xfrm>
            <a:off x="5565047" y="3576395"/>
            <a:ext cx="4099204" cy="492422"/>
            <a:chOff x="4808384" y="3768884"/>
            <a:chExt cx="4296201" cy="4399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694A69-147F-4513-9675-3823EC9428F8}"/>
                </a:ext>
              </a:extLst>
            </p:cNvPr>
            <p:cNvGrpSpPr/>
            <p:nvPr/>
          </p:nvGrpSpPr>
          <p:grpSpPr>
            <a:xfrm>
              <a:off x="7981827" y="3768884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30" name="물결 29">
                <a:extLst>
                  <a:ext uri="{FF2B5EF4-FFF2-40B4-BE49-F238E27FC236}">
                    <a16:creationId xmlns:a16="http://schemas.microsoft.com/office/drawing/2014/main" id="{14C6E9BD-2147-4E4A-8E83-616A1E86EC98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물결 618">
                <a:extLst>
                  <a:ext uri="{FF2B5EF4-FFF2-40B4-BE49-F238E27FC236}">
                    <a16:creationId xmlns:a16="http://schemas.microsoft.com/office/drawing/2014/main" id="{6A002731-1E13-4C46-B117-82FCB342F8CA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물결 619">
                <a:extLst>
                  <a:ext uri="{FF2B5EF4-FFF2-40B4-BE49-F238E27FC236}">
                    <a16:creationId xmlns:a16="http://schemas.microsoft.com/office/drawing/2014/main" id="{70BFF176-B1FA-4449-AD77-45B26060F776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물결 620">
                <a:extLst>
                  <a:ext uri="{FF2B5EF4-FFF2-40B4-BE49-F238E27FC236}">
                    <a16:creationId xmlns:a16="http://schemas.microsoft.com/office/drawing/2014/main" id="{34423B0E-2C53-48A5-960C-172437B494E2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>
              <a:extLst>
                <a:ext uri="{FF2B5EF4-FFF2-40B4-BE49-F238E27FC236}">
                  <a16:creationId xmlns:a16="http://schemas.microsoft.com/office/drawing/2014/main" id="{82B40139-AF6E-4A50-A5EF-E6E9CA14B23D}"/>
                </a:ext>
              </a:extLst>
            </p:cNvPr>
            <p:cNvGrpSpPr/>
            <p:nvPr/>
          </p:nvGrpSpPr>
          <p:grpSpPr>
            <a:xfrm>
              <a:off x="6920980" y="3785522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23" name="물결 622">
                <a:extLst>
                  <a:ext uri="{FF2B5EF4-FFF2-40B4-BE49-F238E27FC236}">
                    <a16:creationId xmlns:a16="http://schemas.microsoft.com/office/drawing/2014/main" id="{43337A29-ABC5-4D37-A234-BE98CE450EF6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물결 623">
                <a:extLst>
                  <a:ext uri="{FF2B5EF4-FFF2-40B4-BE49-F238E27FC236}">
                    <a16:creationId xmlns:a16="http://schemas.microsoft.com/office/drawing/2014/main" id="{D8322865-5479-4BD5-8C9E-199D8D938725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물결 624">
                <a:extLst>
                  <a:ext uri="{FF2B5EF4-FFF2-40B4-BE49-F238E27FC236}">
                    <a16:creationId xmlns:a16="http://schemas.microsoft.com/office/drawing/2014/main" id="{B645E59F-A366-41C2-BB6C-7713A952B13B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물결 625">
                <a:extLst>
                  <a:ext uri="{FF2B5EF4-FFF2-40B4-BE49-F238E27FC236}">
                    <a16:creationId xmlns:a16="http://schemas.microsoft.com/office/drawing/2014/main" id="{AABC3A86-8A2C-4E8B-97B7-FA06FB0EE45E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EE9FE68E-2499-4AD1-AEB6-844415B20179}"/>
                </a:ext>
              </a:extLst>
            </p:cNvPr>
            <p:cNvGrpSpPr/>
            <p:nvPr/>
          </p:nvGrpSpPr>
          <p:grpSpPr>
            <a:xfrm>
              <a:off x="5869231" y="3772740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38" name="물결 637">
                <a:extLst>
                  <a:ext uri="{FF2B5EF4-FFF2-40B4-BE49-F238E27FC236}">
                    <a16:creationId xmlns:a16="http://schemas.microsoft.com/office/drawing/2014/main" id="{FF53E237-C4B2-4452-AC55-26DA7765D4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물결 638">
                <a:extLst>
                  <a:ext uri="{FF2B5EF4-FFF2-40B4-BE49-F238E27FC236}">
                    <a16:creationId xmlns:a16="http://schemas.microsoft.com/office/drawing/2014/main" id="{F5AC5911-4B0B-45B6-B645-C903C3A2F960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물결 639">
                <a:extLst>
                  <a:ext uri="{FF2B5EF4-FFF2-40B4-BE49-F238E27FC236}">
                    <a16:creationId xmlns:a16="http://schemas.microsoft.com/office/drawing/2014/main" id="{20FF941B-1E29-40A1-906B-A4CE06946474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물결 640">
                <a:extLst>
                  <a:ext uri="{FF2B5EF4-FFF2-40B4-BE49-F238E27FC236}">
                    <a16:creationId xmlns:a16="http://schemas.microsoft.com/office/drawing/2014/main" id="{BAA121CD-4D94-4D2A-A365-650DA396D961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2CE0735-A118-4836-9E89-7B3E34A70AE4}"/>
                </a:ext>
              </a:extLst>
            </p:cNvPr>
            <p:cNvGrpSpPr/>
            <p:nvPr/>
          </p:nvGrpSpPr>
          <p:grpSpPr>
            <a:xfrm>
              <a:off x="4808384" y="3789378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43" name="물결 642">
                <a:extLst>
                  <a:ext uri="{FF2B5EF4-FFF2-40B4-BE49-F238E27FC236}">
                    <a16:creationId xmlns:a16="http://schemas.microsoft.com/office/drawing/2014/main" id="{7E176822-BE75-42DE-B05F-D8AE9D46B6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물결 643">
                <a:extLst>
                  <a:ext uri="{FF2B5EF4-FFF2-40B4-BE49-F238E27FC236}">
                    <a16:creationId xmlns:a16="http://schemas.microsoft.com/office/drawing/2014/main" id="{58C35308-F414-4352-9B53-B2730EA8FAC1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물결 644">
                <a:extLst>
                  <a:ext uri="{FF2B5EF4-FFF2-40B4-BE49-F238E27FC236}">
                    <a16:creationId xmlns:a16="http://schemas.microsoft.com/office/drawing/2014/main" id="{CB0BEA5E-52C6-44F1-B57C-776AACA6419A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물결 645">
                <a:extLst>
                  <a:ext uri="{FF2B5EF4-FFF2-40B4-BE49-F238E27FC236}">
                    <a16:creationId xmlns:a16="http://schemas.microsoft.com/office/drawing/2014/main" id="{13856EEE-C33F-4C6D-8AFD-87C4D1751289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B5B59447-748C-49CC-AC59-E1D3C7180F79}"/>
              </a:ext>
            </a:extLst>
          </p:cNvPr>
          <p:cNvCxnSpPr>
            <a:cxnSpLocks/>
          </p:cNvCxnSpPr>
          <p:nvPr/>
        </p:nvCxnSpPr>
        <p:spPr>
          <a:xfrm flipH="1">
            <a:off x="974319" y="2302710"/>
            <a:ext cx="1409350" cy="1012934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1B051903-6EF5-47B2-B784-74FA32FF450B}"/>
              </a:ext>
            </a:extLst>
          </p:cNvPr>
          <p:cNvCxnSpPr>
            <a:cxnSpLocks/>
          </p:cNvCxnSpPr>
          <p:nvPr/>
        </p:nvCxnSpPr>
        <p:spPr>
          <a:xfrm flipV="1">
            <a:off x="2380900" y="2304516"/>
            <a:ext cx="1643413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/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/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0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00" b="1" i="1"/>
              </a:p>
            </p:txBody>
          </p:sp>
        </mc:Choice>
        <mc:Fallback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/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1D62BB79-87C8-4BBC-B314-1B134D44F6AE}"/>
              </a:ext>
            </a:extLst>
          </p:cNvPr>
          <p:cNvSpPr txBox="1"/>
          <p:nvPr/>
        </p:nvSpPr>
        <p:spPr>
          <a:xfrm>
            <a:off x="2639930" y="1445003"/>
            <a:ext cx="28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1. Geo cal. mode: linear and rotation stage 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활용</a:t>
            </a:r>
            <a:br>
              <a:rPr lang="en-US" altLang="ko-KR" sz="1000">
                <a:solidFill>
                  <a:srgbClr val="00B050"/>
                </a:solidFill>
                <a:latin typeface="+mn-ea"/>
              </a:rPr>
            </a:br>
            <a:r>
              <a:rPr lang="en-US" altLang="ko-KR" sz="1000">
                <a:solidFill>
                  <a:srgbClr val="00B050"/>
                </a:solidFill>
                <a:latin typeface="+mn-ea"/>
              </a:rPr>
              <a:t>    (LED chart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stage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활용한 이미지 획득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89C26564-BCC1-41EE-9890-70EDD7861AA2}"/>
              </a:ext>
            </a:extLst>
          </p:cNvPr>
          <p:cNvSpPr/>
          <p:nvPr/>
        </p:nvSpPr>
        <p:spPr>
          <a:xfrm rot="2884307">
            <a:off x="1113872" y="2812663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BD32F0-F9D3-40A7-8373-5B97DF0ACB59}"/>
              </a:ext>
            </a:extLst>
          </p:cNvPr>
          <p:cNvCxnSpPr>
            <a:cxnSpLocks/>
          </p:cNvCxnSpPr>
          <p:nvPr/>
        </p:nvCxnSpPr>
        <p:spPr>
          <a:xfrm flipV="1">
            <a:off x="1464304" y="2877533"/>
            <a:ext cx="119028" cy="87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7490206-44AD-47CE-82B4-FE165E8BCBC1}"/>
              </a:ext>
            </a:extLst>
          </p:cNvPr>
          <p:cNvSpPr/>
          <p:nvPr/>
        </p:nvSpPr>
        <p:spPr>
          <a:xfrm>
            <a:off x="2029378" y="821089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892CC7B9-2743-47EA-B186-838ED3B94269}"/>
              </a:ext>
            </a:extLst>
          </p:cNvPr>
          <p:cNvCxnSpPr>
            <a:cxnSpLocks/>
          </p:cNvCxnSpPr>
          <p:nvPr/>
        </p:nvCxnSpPr>
        <p:spPr>
          <a:xfrm flipV="1">
            <a:off x="2380900" y="821088"/>
            <a:ext cx="0" cy="10800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6AE28AC7-CCA3-4F94-8910-F4BE8BEF2867}"/>
              </a:ext>
            </a:extLst>
          </p:cNvPr>
          <p:cNvSpPr/>
          <p:nvPr/>
        </p:nvSpPr>
        <p:spPr>
          <a:xfrm>
            <a:off x="5495243" y="607631"/>
            <a:ext cx="1537000" cy="29209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50928A0C-B991-4D1A-AB00-176083CF5C79}"/>
              </a:ext>
            </a:extLst>
          </p:cNvPr>
          <p:cNvSpPr/>
          <p:nvPr/>
        </p:nvSpPr>
        <p:spPr>
          <a:xfrm>
            <a:off x="5495133" y="3530029"/>
            <a:ext cx="4203173" cy="28379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D2E173A7-73E4-4DD8-ACE3-75BD2A3AEB27}"/>
              </a:ext>
            </a:extLst>
          </p:cNvPr>
          <p:cNvSpPr txBox="1"/>
          <p:nvPr/>
        </p:nvSpPr>
        <p:spPr>
          <a:xfrm>
            <a:off x="7965060" y="532852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Mirror</a:t>
            </a:r>
            <a:endParaRPr lang="ko-KR" altLang="en-US" sz="1200" b="1">
              <a:latin typeface="+mn-ea"/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7E65D110-113B-4252-9789-C950D980311D}"/>
              </a:ext>
            </a:extLst>
          </p:cNvPr>
          <p:cNvSpPr txBox="1"/>
          <p:nvPr/>
        </p:nvSpPr>
        <p:spPr>
          <a:xfrm>
            <a:off x="5029693" y="1446522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LED Chart</a:t>
            </a:r>
            <a:endParaRPr lang="ko-KR" altLang="en-US" sz="1200" b="1">
              <a:latin typeface="+mn-ea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496C39F-0199-40CE-BFFA-3162C47DD052}"/>
              </a:ext>
            </a:extLst>
          </p:cNvPr>
          <p:cNvSpPr txBox="1"/>
          <p:nvPr/>
        </p:nvSpPr>
        <p:spPr>
          <a:xfrm>
            <a:off x="103795" y="182953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x-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46640F-C1D7-4DC6-A7D4-293E7466B16C}"/>
              </a:ext>
            </a:extLst>
          </p:cNvPr>
          <p:cNvSpPr txBox="1"/>
          <p:nvPr/>
        </p:nvSpPr>
        <p:spPr>
          <a:xfrm>
            <a:off x="549918" y="4420547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y-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50931C4-7BB5-4172-8CAF-B939AD4716DA}"/>
              </a:ext>
            </a:extLst>
          </p:cNvPr>
          <p:cNvSpPr txBox="1"/>
          <p:nvPr/>
        </p:nvSpPr>
        <p:spPr>
          <a:xfrm>
            <a:off x="288106" y="3596577"/>
            <a:ext cx="18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z-</a:t>
            </a:r>
            <a:r>
              <a:rPr lang="en-US" altLang="ko-KR" sz="1200" b="1" err="1">
                <a:latin typeface="+mn-ea"/>
              </a:rPr>
              <a:t>dir</a:t>
            </a:r>
            <a:endParaRPr lang="en-US" altLang="ko-KR" sz="1200" b="1">
              <a:latin typeface="+mn-ea"/>
            </a:endParaRPr>
          </a:p>
          <a:p>
            <a:pPr algn="ctr"/>
            <a:r>
              <a:rPr lang="en-US" altLang="ko-KR" sz="1200" b="1">
                <a:latin typeface="+mn-ea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Yaw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B67BFB-4B80-4A09-8EF4-131A30C87335}"/>
              </a:ext>
            </a:extLst>
          </p:cNvPr>
          <p:cNvSpPr txBox="1"/>
          <p:nvPr/>
        </p:nvSpPr>
        <p:spPr>
          <a:xfrm>
            <a:off x="2644465" y="909788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y-</a:t>
            </a:r>
            <a:r>
              <a:rPr lang="en-US" altLang="ko-KR" sz="1200" b="1" err="1">
                <a:latin typeface="+mn-ea"/>
              </a:rPr>
              <a:t>dir</a:t>
            </a:r>
            <a:r>
              <a:rPr lang="en-US" altLang="ko-KR" sz="1200" b="1">
                <a:latin typeface="+mn-ea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Pitch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0896E60F-E518-48D6-80F1-A300C3779386}"/>
              </a:ext>
            </a:extLst>
          </p:cNvPr>
          <p:cNvSpPr txBox="1"/>
          <p:nvPr/>
        </p:nvSpPr>
        <p:spPr>
          <a:xfrm>
            <a:off x="5541195" y="5203971"/>
            <a:ext cx="116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n-ea"/>
              </a:rPr>
              <a:t>Diffuser</a:t>
            </a:r>
            <a:endParaRPr lang="ko-KR" altLang="en-US" sz="1200" b="1">
              <a:latin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21D638-2DAB-4708-B94A-8A9F0511AB49}"/>
              </a:ext>
            </a:extLst>
          </p:cNvPr>
          <p:cNvGrpSpPr/>
          <p:nvPr/>
        </p:nvGrpSpPr>
        <p:grpSpPr>
          <a:xfrm>
            <a:off x="7097837" y="617332"/>
            <a:ext cx="2731688" cy="2082485"/>
            <a:chOff x="7209296" y="846955"/>
            <a:chExt cx="2731688" cy="2082485"/>
          </a:xfrm>
        </p:grpSpPr>
        <p:pic>
          <p:nvPicPr>
            <p:cNvPr id="699" name="그림 698">
              <a:extLst>
                <a:ext uri="{FF2B5EF4-FFF2-40B4-BE49-F238E27FC236}">
                  <a16:creationId xmlns:a16="http://schemas.microsoft.com/office/drawing/2014/main" id="{A4308032-14BF-4045-AFD4-02C161BC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347" b="97329" l="1702" r="95550">
                          <a14:foregroundMark x1="89791" y1="36227" x2="94895" y2="65943"/>
                          <a14:foregroundMark x1="94895" y1="65943" x2="83246" y2="90818"/>
                          <a14:foregroundMark x1="83246" y1="90818" x2="12042" y2="67446"/>
                          <a14:foregroundMark x1="12042" y1="67446" x2="4450" y2="36728"/>
                          <a14:foregroundMark x1="4450" y1="36728" x2="7984" y2="14858"/>
                          <a14:foregroundMark x1="14791" y1="29716" x2="36780" y2="55760"/>
                          <a14:foregroundMark x1="36780" y1="55760" x2="58901" y2="69616"/>
                          <a14:foregroundMark x1="58901" y1="69616" x2="66099" y2="70618"/>
                          <a14:foregroundMark x1="84424" y1="67279" x2="88220" y2="49082"/>
                          <a14:foregroundMark x1="87827" y1="50918" x2="83901" y2="77462"/>
                          <a14:foregroundMark x1="86911" y1="80467" x2="77618" y2="85476"/>
                          <a14:foregroundMark x1="91361" y1="85810" x2="95550" y2="72621"/>
                          <a14:foregroundMark x1="94577" y1="88481" x2="94634" y2="89482"/>
                          <a14:foregroundMark x1="94241" y1="82638" x2="94577" y2="88481"/>
                          <a14:foregroundMark x1="93194" y1="49750" x2="92932" y2="60768"/>
                          <a14:foregroundMark x1="93586" y1="56260" x2="93194" y2="50417"/>
                          <a14:foregroundMark x1="21990" y1="11519" x2="20419" y2="10851"/>
                          <a14:foregroundMark x1="19895" y1="8848" x2="18979" y2="9349"/>
                          <a14:foregroundMark x1="20157" y1="9349" x2="1832" y2="24541"/>
                          <a14:foregroundMark x1="5278" y1="70117" x2="5366" y2="71285"/>
                          <a14:foregroundMark x1="5215" y1="69282" x2="5278" y2="70117"/>
                          <a14:foregroundMark x1="5164" y1="68614" x2="5215" y2="69282"/>
                          <a14:foregroundMark x1="2600" y1="34699" x2="5164" y2="68614"/>
                          <a14:foregroundMark x1="21204" y1="75292" x2="23691" y2="77796"/>
                          <a14:foregroundMark x1="25131" y1="75292" x2="24869" y2="76127"/>
                          <a14:foregroundMark x1="43455" y1="84140" x2="43455" y2="84140"/>
                          <a14:foregroundMark x1="62324" y1="89983" x2="64921" y2="91152"/>
                          <a14:foregroundMark x1="60471" y1="89149" x2="62324" y2="89983"/>
                          <a14:foregroundMark x1="64005" y1="88147" x2="63613" y2="89983"/>
                          <a14:foregroundMark x1="80236" y1="97329" x2="77880" y2="94491"/>
                          <a14:foregroundMark x1="62565" y1="55426" x2="65576" y2="56093"/>
                          <a14:foregroundMark x1="93194" y1="54257" x2="93194" y2="53756"/>
                          <a14:backgroundMark x1="785" y1="27045" x2="785" y2="27045"/>
                          <a14:backgroundMark x1="1832" y1="25209" x2="1832" y2="25209"/>
                          <a14:backgroundMark x1="2487" y1="26544" x2="2487" y2="26544"/>
                          <a14:backgroundMark x1="1440" y1="24374" x2="916" y2="34558"/>
                          <a14:backgroundMark x1="5628" y1="70117" x2="5628" y2="70117"/>
                          <a14:backgroundMark x1="4188" y1="68614" x2="4188" y2="68614"/>
                          <a14:backgroundMark x1="4974" y1="69282" x2="4974" y2="69282"/>
                          <a14:backgroundMark x1="5628" y1="71619" x2="5628" y2="71619"/>
                          <a14:backgroundMark x1="64398" y1="91319" x2="64398" y2="91319"/>
                          <a14:backgroundMark x1="63089" y1="89983" x2="63089" y2="89983"/>
                          <a14:backgroundMark x1="94634" y1="88481" x2="94634" y2="88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050" y="1040681"/>
              <a:ext cx="2174946" cy="1705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00" name="그림 699">
              <a:extLst>
                <a:ext uri="{FF2B5EF4-FFF2-40B4-BE49-F238E27FC236}">
                  <a16:creationId xmlns:a16="http://schemas.microsoft.com/office/drawing/2014/main" id="{6C424DDD-99D6-4B47-B4A6-AD5B44FD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91" b="97547" l="3501" r="95871">
                          <a14:foregroundMark x1="90664" y1="44444" x2="90664" y2="44444"/>
                          <a14:foregroundMark x1="92639" y1="52670" x2="89677" y2="81241"/>
                          <a14:foregroundMark x1="89677" y1="81241" x2="81508" y2="86580"/>
                          <a14:foregroundMark x1="83303" y1="88167" x2="93806" y2="82540"/>
                          <a14:foregroundMark x1="93178" y1="80231" x2="85099" y2="54690"/>
                          <a14:foregroundMark x1="95422" y1="46176" x2="95153" y2="66811"/>
                          <a14:foregroundMark x1="69120" y1="91198" x2="69120" y2="91198"/>
                          <a14:foregroundMark x1="67864" y1="89466" x2="67864" y2="89466"/>
                          <a14:foregroundMark x1="82226" y1="97547" x2="82226" y2="97547"/>
                          <a14:foregroundMark x1="95871" y1="89177" x2="95871" y2="89177"/>
                          <a14:foregroundMark x1="24596" y1="62771" x2="7271" y2="56854"/>
                          <a14:foregroundMark x1="7271" y1="56854" x2="6373" y2="28571"/>
                          <a14:foregroundMark x1="6373" y1="28571" x2="19479" y2="9235"/>
                          <a14:foregroundMark x1="19479" y1="9235" x2="26661" y2="13420"/>
                          <a14:foregroundMark x1="7451" y1="12987" x2="5476" y2="54257"/>
                          <a14:foregroundMark x1="3950" y1="60317" x2="3950" y2="60317"/>
                          <a14:foregroundMark x1="3680" y1="61616" x2="3680" y2="61616"/>
                          <a14:foregroundMark x1="91293" y1="81385" x2="14452" y2="54834"/>
                          <a14:foregroundMark x1="14452" y1="54834" x2="5476" y2="30159"/>
                          <a14:foregroundMark x1="5476" y1="30159" x2="17325" y2="8947"/>
                          <a14:foregroundMark x1="17325" y1="8947" x2="89408" y2="39971"/>
                          <a14:foregroundMark x1="89408" y1="39971" x2="97846" y2="66234"/>
                          <a14:foregroundMark x1="97846" y1="66234" x2="86535" y2="88023"/>
                          <a14:foregroundMark x1="86535" y1="88023" x2="15350" y2="64935"/>
                          <a14:foregroundMark x1="15350" y1="64935" x2="4039" y2="43434"/>
                          <a14:foregroundMark x1="4039" y1="43434" x2="3501" y2="15152"/>
                          <a14:foregroundMark x1="3501" y1="15152" x2="3770" y2="148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296" y="1230105"/>
              <a:ext cx="2731688" cy="169933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FA12835-C289-4CA3-AC9B-998E75910219}"/>
                </a:ext>
              </a:extLst>
            </p:cNvPr>
            <p:cNvSpPr/>
            <p:nvPr/>
          </p:nvSpPr>
          <p:spPr>
            <a:xfrm>
              <a:off x="7832243" y="846955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1. Geo cal.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CC6855C2-F7F2-4F37-88FA-0C8427A55FC4}"/>
                </a:ext>
              </a:extLst>
            </p:cNvPr>
            <p:cNvSpPr/>
            <p:nvPr/>
          </p:nvSpPr>
          <p:spPr>
            <a:xfrm>
              <a:off x="7334519" y="2573149"/>
              <a:ext cx="11512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2. Depth cal.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01F616A4-99E9-4F21-91F4-B364A59A5994}"/>
              </a:ext>
            </a:extLst>
          </p:cNvPr>
          <p:cNvSpPr txBox="1"/>
          <p:nvPr/>
        </p:nvSpPr>
        <p:spPr>
          <a:xfrm>
            <a:off x="6966831" y="2759445"/>
            <a:ext cx="312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Geo and Depth cal. </a:t>
            </a:r>
            <a:r>
              <a:rPr lang="ko-KR" altLang="en-US" sz="1200" b="1">
                <a:latin typeface="+mn-ea"/>
              </a:rPr>
              <a:t>환경 </a:t>
            </a:r>
            <a:r>
              <a:rPr lang="ko-KR" altLang="en-US" sz="1200" b="1" err="1">
                <a:latin typeface="+mn-ea"/>
              </a:rPr>
              <a:t>예상안</a:t>
            </a:r>
            <a:endParaRPr lang="ko-KR" altLang="en-US" sz="1200" b="1"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C585ED6-0D7E-4A5F-AB7A-47397FE76822}"/>
              </a:ext>
            </a:extLst>
          </p:cNvPr>
          <p:cNvSpPr/>
          <p:nvPr/>
        </p:nvSpPr>
        <p:spPr>
          <a:xfrm>
            <a:off x="1511483" y="1318563"/>
            <a:ext cx="649539" cy="77208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1DBBA14-B6E9-4B00-A3C1-9702495D5DA4}"/>
              </a:ext>
            </a:extLst>
          </p:cNvPr>
          <p:cNvSpPr txBox="1"/>
          <p:nvPr/>
        </p:nvSpPr>
        <p:spPr>
          <a:xfrm>
            <a:off x="-34596" y="119114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Module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and stage</a:t>
            </a:r>
            <a:endParaRPr lang="ko-KR" altLang="en-US" sz="1200" b="1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6A6D1-DBC6-42E5-8FBC-C0AF7043F0A3}"/>
              </a:ext>
            </a:extLst>
          </p:cNvPr>
          <p:cNvSpPr/>
          <p:nvPr/>
        </p:nvSpPr>
        <p:spPr>
          <a:xfrm>
            <a:off x="2846107" y="2528017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Rx</a:t>
            </a:r>
            <a:endParaRPr lang="ko-KR" altLang="en-US" sz="1100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68E0D78F-C6C8-4211-B807-70D67CDE4C00}"/>
              </a:ext>
            </a:extLst>
          </p:cNvPr>
          <p:cNvSpPr/>
          <p:nvPr/>
        </p:nvSpPr>
        <p:spPr>
          <a:xfrm>
            <a:off x="2943013" y="17330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Tx</a:t>
            </a:r>
            <a:endParaRPr lang="ko-KR" altLang="en-US" sz="110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5BC38BD-90C3-4379-A7DF-EECC1A7E5794}"/>
              </a:ext>
            </a:extLst>
          </p:cNvPr>
          <p:cNvSpPr/>
          <p:nvPr/>
        </p:nvSpPr>
        <p:spPr>
          <a:xfrm>
            <a:off x="2551771" y="1879787"/>
            <a:ext cx="452207" cy="204784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85CFAAE-6EEF-4753-8A74-65A77829263A}"/>
              </a:ext>
            </a:extLst>
          </p:cNvPr>
          <p:cNvSpPr/>
          <p:nvPr/>
        </p:nvSpPr>
        <p:spPr>
          <a:xfrm>
            <a:off x="2570743" y="2371486"/>
            <a:ext cx="343688" cy="295250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C65F8BFA-2398-442B-A60C-F6101EBD3585}"/>
              </a:ext>
            </a:extLst>
          </p:cNvPr>
          <p:cNvSpPr/>
          <p:nvPr/>
        </p:nvSpPr>
        <p:spPr>
          <a:xfrm>
            <a:off x="2556769" y="2245169"/>
            <a:ext cx="67914" cy="1222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 and Z cal.)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6AC5759-A487-47D9-9425-7A085071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13717"/>
              </p:ext>
            </p:extLst>
          </p:nvPr>
        </p:nvGraphicFramePr>
        <p:xfrm>
          <a:off x="1946049" y="437768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36805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1047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Y-dir. linear stage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Resolution: 0.1 Degree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711"/>
                  </a:ext>
                </a:extLst>
              </a:tr>
            </a:tbl>
          </a:graphicData>
        </a:graphic>
      </p:graphicFrame>
      <p:pic>
        <p:nvPicPr>
          <p:cNvPr id="11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D88F247B-3F86-48A9-8403-4B9413E1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8" y="671764"/>
            <a:ext cx="3367182" cy="33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orlabs - MGS100/M 2 Axis Motorized Goniometer Metric">
            <a:extLst>
              <a:ext uri="{FF2B5EF4-FFF2-40B4-BE49-F238E27FC236}">
                <a16:creationId xmlns:a16="http://schemas.microsoft.com/office/drawing/2014/main" id="{DFAC6174-6051-40F8-88A6-C8538EE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32" y="9969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9DC3-BFC8-42BC-A7D0-904652CC0309}"/>
              </a:ext>
            </a:extLst>
          </p:cNvPr>
          <p:cNvSpPr txBox="1"/>
          <p:nvPr/>
        </p:nvSpPr>
        <p:spPr>
          <a:xfrm>
            <a:off x="1737267" y="3675529"/>
            <a:ext cx="18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70445-60ED-44CE-8E26-78295CCDAF3D}"/>
              </a:ext>
            </a:extLst>
          </p:cNvPr>
          <p:cNvSpPr txBox="1"/>
          <p:nvPr/>
        </p:nvSpPr>
        <p:spPr>
          <a:xfrm>
            <a:off x="5791200" y="3719875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chart</a:t>
                </a:r>
                <a:r>
                  <a:rPr lang="ko-KR" altLang="en-US" sz="1200"/>
                  <a:t>의 크기를 약간 축소</a:t>
                </a:r>
                <a:r>
                  <a:rPr lang="en-US" altLang="ko-KR" sz="1200"/>
                  <a:t>. (</a:t>
                </a:r>
                <a:r>
                  <a:rPr lang="ko-KR" altLang="en-US" sz="1200"/>
                  <a:t>가로 </a:t>
                </a:r>
                <a:r>
                  <a:rPr lang="en-US" altLang="ko-KR" sz="120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1m, </a:t>
                </a:r>
                <a:r>
                  <a:rPr lang="ko-KR" altLang="en-US" sz="1200"/>
                  <a:t>세로 </a:t>
                </a:r>
                <a:r>
                  <a:rPr lang="en-US" altLang="ko-KR" sz="120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20cm)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약간의 </a:t>
                </a:r>
                <a:r>
                  <a:rPr lang="en-US" altLang="ko-KR" sz="1200"/>
                  <a:t>tilt</a:t>
                </a:r>
                <a:r>
                  <a:rPr lang="ko-KR" altLang="en-US" sz="1200"/>
                  <a:t>와 평행이동을 하더라도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모든 </a:t>
                </a:r>
                <a:r>
                  <a:rPr lang="en-US" altLang="ko-KR" sz="1200"/>
                  <a:t>LED</a:t>
                </a:r>
                <a:r>
                  <a:rPr lang="ko-KR" altLang="en-US" sz="1200"/>
                  <a:t>가 항상 </a:t>
                </a:r>
                <a:r>
                  <a:rPr lang="en-US" altLang="ko-KR" sz="1200"/>
                  <a:t>detect </a:t>
                </a:r>
                <a:r>
                  <a:rPr lang="ko-KR" altLang="en-US" sz="1200"/>
                  <a:t>되어야 </a:t>
                </a:r>
                <a:r>
                  <a:rPr lang="en-US" altLang="ko-KR" sz="1200"/>
                  <a:t>S/W</a:t>
                </a:r>
                <a:r>
                  <a:rPr lang="ko-KR" altLang="en-US" sz="1200"/>
                  <a:t>개발에 용이</a:t>
                </a:r>
                <a:r>
                  <a:rPr lang="en-US" altLang="ko-KR" sz="1200"/>
                  <a:t>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/>
                  <a:t>, </a:t>
                </a:r>
                <a:r>
                  <a:rPr lang="ko-KR" altLang="en-US" sz="120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range</a:t>
                </a:r>
                <a:r>
                  <a:rPr lang="ko-KR" altLang="en-US" sz="120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단위의 분해능이 필요할 것</a:t>
                </a:r>
                <a:r>
                  <a:rPr lang="en-US" altLang="ko-KR" sz="120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분해능이 높은 </a:t>
                </a:r>
                <a:r>
                  <a:rPr lang="en-US" altLang="ko-KR" sz="1200"/>
                  <a:t>Rail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추후 </a:t>
                </a:r>
                <a:r>
                  <a:rPr lang="en-US" altLang="ko-KR" sz="1200"/>
                  <a:t>Infineon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3+1 Cal </a:t>
                </a:r>
                <a:r>
                  <a:rPr lang="ko-KR" altLang="en-US" sz="1200"/>
                  <a:t>방식을 적용할 경우를 대비하기 위해서 필요 </a:t>
                </a:r>
                <a:r>
                  <a:rPr lang="en-US" altLang="ko-KR" sz="1200"/>
                  <a:t>(Infineon</a:t>
                </a:r>
                <a:r>
                  <a:rPr lang="ko-KR" altLang="en-US" sz="1200"/>
                  <a:t>의 방식은 양산에 유리</a:t>
                </a:r>
                <a:r>
                  <a:rPr lang="en-US" altLang="ko-KR" sz="1200"/>
                  <a:t>).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정중앙에 </a:t>
                </a:r>
                <a:r>
                  <a:rPr lang="en-US" altLang="ko-KR" sz="1200"/>
                  <a:t>module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Rx lens</a:t>
                </a:r>
                <a:r>
                  <a:rPr lang="ko-KR" altLang="en-US" sz="1200"/>
                  <a:t>를 위치시켜 </a:t>
                </a:r>
                <a:r>
                  <a:rPr lang="en-US" altLang="ko-KR" sz="1200"/>
                  <a:t>extrinsic parameter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initial value </a:t>
                </a:r>
                <a:r>
                  <a:rPr lang="ko-KR" altLang="en-US" sz="1200"/>
                  <a:t>설정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blipFill>
                <a:blip r:embed="rId2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843572" y="47417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2" y="4741714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674210" y="4913841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5176997" y="6004157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3500484" y="5968249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4121009" y="5241890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7E84AC-533F-405E-BB69-7CB224443DEC}"/>
              </a:ext>
            </a:extLst>
          </p:cNvPr>
          <p:cNvGrpSpPr/>
          <p:nvPr/>
        </p:nvGrpSpPr>
        <p:grpSpPr>
          <a:xfrm>
            <a:off x="4690284" y="1782860"/>
            <a:ext cx="4796387" cy="2211406"/>
            <a:chOff x="4892901" y="2226791"/>
            <a:chExt cx="4796387" cy="2211406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9A2CDF31-1817-43CA-8778-24261E24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7C380F6E-9F0F-4693-9171-AC23D6E9B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7874288-7972-4D4C-8D27-5C5D6FC3C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E89C607-B22B-4D4C-8992-893F9708BB22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9DB4DA1-050A-4D98-9225-39896F7D4351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A476FAF-6FBB-440E-9E9A-22D6365AF0C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9D93B408-C6C7-4104-AEDC-560187F8E09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5E21CA8F-C316-43BD-BF49-581C4940DC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29CFD3FA-BFF3-42B9-88CD-D90C6B9E83C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EF15952F-0398-4B89-9A19-BDDFDB722F5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4E19BC5C-835E-4A15-8A8B-8DE08836073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29F65BE7-89FA-446E-A3F9-2EEA6D546AD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5902C02-D988-473E-8C8F-4566F9A0CE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ADC4C25C-1A40-4282-B22B-B827570360A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9751A9BC-CF1E-407C-AA77-2714D46370A8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CD154CC2-05E9-496B-9A8F-E8172F1C49C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5CACD1FB-B833-4A7A-9005-EE8B05C0880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39A7D541-31F1-4FE9-AD43-1299F34E3F5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2FCC9AC7-D4C1-4A5E-967B-A47E06D98DF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107D53B5-C937-45A2-95B5-311BD0370AFB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0C5D5EAA-CF1E-45F0-952B-B7DDE7437E7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BFFF2A2-6210-4226-AD24-DE31962A723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08FCAA3C-7C68-49FA-940F-2E7F2CF819E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D02EA990-C83D-4AF1-8476-DE92A59107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926D31C-5B91-437C-B5AA-7BABE1E52BD0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27D3D509-BAB4-4991-B201-1B948A5C7BB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E33D7F2-766A-480B-8F3A-DAF549DA7DB3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D44F71-807D-461A-94CD-FB0D8BE8B7E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466F52FA-DF62-4096-BA06-FBECC095BA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ED84DD8C-9D91-4731-BB65-52F5A24C7A4D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EA2643A-8ED6-4A5D-BDD5-76266A4FEE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92A7AD69-76A4-449E-9998-2B7AECF2DE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857071-09A3-409B-87B9-C1ECAC753B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8372703-D82C-46B4-B701-310C286EE5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52E5C7B4-17DC-4DDA-B715-74F98EAF5351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14D87F44-5D3C-4E42-B06B-771723B19B6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13EA728B-095B-48C7-825C-4C1A07F68A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C1B824BB-D1BD-485D-AAA2-0B606E2AB7C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F79BEE43-95F4-4CB5-9D8C-80E9616F5B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87DBA3A3-6F74-45DB-9C94-AB2292A1157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8AE8C033-6594-4261-8429-44CF8CD851C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17779CD-3A5D-419B-B55D-DDF00288C09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EC2CF057-C9A0-44BF-BBA2-DFFBF1CED94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82751A97-4566-45AA-9BA6-A6E8BB3E974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63F6857-587F-4F09-9A00-07D773C22030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96DA06B-A0E3-4ED3-A63B-B22C5ECFB46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0A1679F6-260B-4BC5-90D9-DA076173CA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A3A63F23-CD54-447B-91FD-F04AB3D3EEC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B6CB6C6E-A107-4885-BC8F-B01E8B43B1F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149BC53E-7095-4FF8-8246-90DB19B7DE6C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7F87276-C77E-452A-B0C2-210B0133A93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BF37F404-00A6-48DB-976A-E5A4833FA2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4A45E7AE-381F-47EF-8983-FC6C7AA2F105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4A4A1A17-6430-4777-ADA5-915834A5602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519101-4181-4F6F-9EC0-C0E5E034E9FE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338F014-FA5F-4E32-9B71-45904011CE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1D053F0D-B7D9-4CAB-B1E8-470ADA8C136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9788D256-20BD-47E1-84B2-04CC81DE41B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3FA2983-3708-41D2-81C7-DC0BA701792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7C4C6CF6-6F59-4611-B9F2-68663C83EC64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D85E24BE-2E44-457E-A278-D342F1E3994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93CB316-B1AD-4E57-8166-40C6BD43730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CCE4BDED-5E93-4921-85F6-5B99CA269B8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E58E44C0-F7AE-4471-99A6-A77222472DC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42447924-8C53-471C-B85B-FACCC1E8CF9D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1885D6B5-6D85-4194-844F-6FD8C771FD4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A4480DA9-80CA-40C4-9B4F-FF9F1DA34F1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AE5B0397-142A-42E1-99E4-58CE086D92D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97E2AC75-F760-4540-BE43-71E25610D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E225AB5-7578-4578-98EC-2FE656E262F2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018E2F6B-762E-4431-A19C-DDFF3AC5FA5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82344C4-A952-474D-A24F-69445E1D3FC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0C33F3D9-C93E-4669-B34A-8E9DD77AF5B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CB187CF9-5E88-4184-AF13-8F4BF3B683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CAC34C3-AFB5-4DA6-A4C4-B63B91D5AF2D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2CB0CB73-D4DE-4EFD-B673-578A2831A3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36089E61-928E-47B1-855C-AA98787210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69243C4A-63E9-4322-ABC0-365156B1272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F6836937-7C5F-44F5-B84C-81C7D79B2B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B557AE73-2195-4732-9BD0-AC8AAD6BB589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0721B79F-EB45-4C2F-8A1E-D567C588B800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980863C2-5F95-484C-88F5-ABD0DA208EA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996D61E-8340-44B7-8ACE-58C8D7574FF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8F8E5316-DC2D-407D-A9CF-E1F600F1D7E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FC997B3-F421-4A61-B01E-D9F7088E4E35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F6AAF60-1D18-4A89-B178-98C2CDBD96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F263F3A-1717-4D07-87E3-48ED7E79165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70BCB99-8794-496E-99F1-F8B7B7DA5CA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453D0F7D-9CEF-4AC0-90F9-63A5AC7AA00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A7A7C503-292A-49A2-8854-7F01FA36766F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0D1F7BDF-2ACD-4AB9-9456-BA98A0E3773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F828345-6083-4879-907D-1935E77FE66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CA6FD23-AB4B-4344-A628-6CF7D8F87C4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40A84D05-1DB0-4581-A835-6150929BFD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4A279ADE-6318-4D09-9C51-3B1B0BC051A2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CAAC06A5-4522-4268-9162-22E8A00C61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42DCB4E0-8DEF-46B6-BDFC-13658C6AA18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A1BF7A84-831F-48B3-A6E9-6D3820A30D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0376825C-2E64-4EB7-A2F4-49BDEEC850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1A91F1D-952B-4B17-840F-67A53B3A6E9F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6125D9C7-0B2F-4C67-9DDB-D0FE1F99E00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1853C433-38B9-4F9C-A756-3ACC788892F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C4C2F8A-616D-49AB-BB35-FC49DA447E2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97D41D6E-496E-4E39-88F6-C802D4C4C6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42E95BA7-2D52-43F1-A941-EC329F9AB09A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6B82185-E28C-4111-8DA8-18B0933ADD7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C6DE70A-18DB-4565-89B8-4CEFCC12F1E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D902AC6-638B-486D-9958-F7D87C8213A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FF4FF95-91E1-47F1-8077-234EB7452F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73BF6C13-C1A3-4A46-910F-9612043B791B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F9552D1F-1D0F-4826-99F8-D770EDEEC072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51EDF7C0-51DD-44A2-87CB-D12B5DBD2E6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1BA226BD-0EC6-4D1C-9579-8EFFC82B853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4082D89E-1B22-4C11-A66A-9D24F9337E5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0FD74F5-71C5-4A26-A2F4-ED3122D7006E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3623E976-DA86-4A58-8895-BDD6AED069A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22341848-9EB2-487E-AC03-5AFD7CD615B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DE44E418-1131-40DB-A71E-BC279E220F5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7855E64-6392-420E-A533-36B6BA335F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40F6ECF-3FEC-4EFE-A11A-B5E3AC7A2735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DA2C4979-FDBA-4A84-B7F7-DAC87CF612C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C42BBF2-D5DF-4DB9-A71B-20E941D6701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D272B614-9732-4DDD-983F-89E722985C8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D706CA0-9F4E-4182-81FE-79C51368D1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십자형 180">
              <a:extLst>
                <a:ext uri="{FF2B5EF4-FFF2-40B4-BE49-F238E27FC236}">
                  <a16:creationId xmlns:a16="http://schemas.microsoft.com/office/drawing/2014/main" id="{79DE5421-B978-4854-B4CD-801AE039AFE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362170-CAC3-49CF-B16A-6FD775AA8D5A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D9CE197B-4262-4F27-9B7D-E9F1C4D28C49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A4A5F3FB-A2C2-4C2A-BA3D-E0072FCADED0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원호 338">
              <a:extLst>
                <a:ext uri="{FF2B5EF4-FFF2-40B4-BE49-F238E27FC236}">
                  <a16:creationId xmlns:a16="http://schemas.microsoft.com/office/drawing/2014/main" id="{E03BB0F2-DD53-401F-9C9D-275B4AD3B024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C42D193E-3923-40B5-BB3F-F5B8CE9E3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48BA71C-5DE3-4C7E-B0EF-9B328E69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7C6D3D58-5FEA-4624-BA2A-E30789F88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3742138-D94A-43EC-98CE-90833245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D1CF52-0572-44CE-B032-1783574442E6}"/>
              </a:ext>
            </a:extLst>
          </p:cNvPr>
          <p:cNvGrpSpPr>
            <a:grpSpLocks noChangeAspect="1"/>
          </p:cNvGrpSpPr>
          <p:nvPr/>
        </p:nvGrpSpPr>
        <p:grpSpPr>
          <a:xfrm>
            <a:off x="899309" y="1732626"/>
            <a:ext cx="2743852" cy="1702727"/>
            <a:chOff x="3304022" y="4267162"/>
            <a:chExt cx="2818769" cy="174922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BB06D4-DF18-4892-ABB6-4BB955A0BF0C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BFF318B-7B8F-4286-B433-E7F118C5FFE8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21786D9-E05B-429E-BAFC-648D016C38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9E84CDB-F387-4591-8D00-AD52F5EECF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B3FE83B-B34C-42D3-82C2-DB669CB8FB3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6431693-6FBF-4056-B3CD-0ED1DF281A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5F556A8-2DF0-4368-8E9E-BD671A71890D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A240CFE-3490-478B-8575-A7FF7C7974D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AC654C73-6C13-4A6A-AAEC-8B937806C9A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46E90C7-2673-4115-B08F-7291E7D2CB4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6CFC8A2E-002F-425C-9ADD-12BF4C60711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799602-4EA7-4BE9-9C09-3A9B6DEC5B34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BA244A3-8FD2-45B7-AF8D-12E9FC3374C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061067B-D055-4341-B414-0FD59B0A03D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6121B91A-1219-4AE5-AD09-6FF3969F006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BAF11F2-3548-43B6-A95E-DADE18148DC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B861D94-CE9B-422E-970E-102E1C4107E7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685AAC1-9C08-41F1-B84C-B3CCF22074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862559B-14CC-49EC-B5C9-5D815C11BE2B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73C673E-55B1-4856-BC22-8326D73F3EA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6F5E0CF-83DC-499A-9D52-A8C69AFC07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4BE79C-B932-4685-9EB0-C1CBF78E9544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70964CD-0834-4488-AB10-F87D900E281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5F9873E-02BA-482C-81A5-4ED7746AA31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73F2E1BC-49CC-4E92-AF0D-93FB4D5026B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29AEFDF-F8F3-4C61-A80B-1E48CC3455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553ED9-285C-40A3-B945-249F5DFBF034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D0B6176-91AA-4337-AF9E-C0264BC3D0E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9D42C69-3AF0-40CF-8539-7AFFC1A387B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C53856F0-62C3-42C3-BA23-E28ECA9F4EC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EF7A0702-2BCF-4C9F-BC77-B4D6826F098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F9B778C-48BE-47FB-A3C8-EFD209DBD41D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B9F3073-05E5-4A54-A482-9574D20ED23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A8EA5FF-586F-4B68-B68B-7172B4468E2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BE01C2B-78F8-4C0E-A9FB-935938B2856A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34C622F-26BA-449B-9985-324147CBA88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D90CAE-1DDB-42D5-8AE6-653AC21ACB4F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833C320B-E7DA-4897-8AD6-3FB898CBB47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56D0A9A-B091-43CB-BD02-31100EA8BC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68168F1-FF8B-45A7-BBE9-A7B039ECE0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4E4F3B-4882-446F-BD53-0FAA8642BFC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EF41754-00EE-4817-ACAF-2D50AE2FA03C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A8D20F-BEF5-479C-A9BF-DDA1C051E340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BE93875-E1C3-4DAF-BB9A-7A08B7A058F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DFDDFFE-2926-489B-9043-D258C1107BC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65DA6C9-F58E-4DAE-8AD4-D394948CD47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B2B5E77-E956-4E51-984B-414A8765E1B7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3BAA076-8C4D-4570-B944-475585E789B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1C7CBEC-ABF1-457B-B289-A3796DE5BAB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4BCC4F3-C184-43FF-86A5-E4EC6F2D6F9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5764332-5E66-423F-9EB9-3F7A47D3835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A9D0D98-775C-456D-AFAB-54712E0CA6CA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31AC22-CEA9-4C03-A18D-A5853B3A67F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1A88EC6-BA6C-4390-8B44-D85D6016B56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CFD1A18-7B10-4C41-AD6D-D1F29B0F4C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7C2F077-7E0F-45A2-8BF7-48C17608147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D075D5-EB01-471D-AA6A-4FF3E7640512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F5C66CA-273E-47CA-8750-84F3F3BD3C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58AF222-E2D7-44FC-B34E-1E773F197C1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557D350-897D-4461-A1B6-BEFEEF115A6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2F3AD1F-37B3-4998-95BC-67D83EE4DAE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1C6A39E-4454-4C29-9B81-74F55320B902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DEDF091-6EBC-43D6-A332-3793FE225D6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132CE5D7-5E93-4996-ACAB-C47FC470432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0C0FE26-2669-4996-9D1E-7120980EE1E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634B31B-B8CB-4A54-ADDB-FF5159DFE39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9807236-41C8-487D-A6C9-9813425087FB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C4BC3B7-91B2-4511-9179-00570803C8C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65EA557-C5F5-4DF9-A8E2-64F06775B219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369AFD8-FE2D-4B34-80F2-45FB1B9451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9983CFF-1B77-4770-91EB-6928279D67C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581FE2C-FA4B-4E1D-A51B-BF7CE25AC859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81F1BF8-48C5-4022-8B24-C759ECA5195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DBC05AB-3F23-448E-9FAF-184F3CF09B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362B95E-74B2-4764-B54E-A52FAD94019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0C55C64-0860-405A-BC77-145DEC20719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D6ACB1-34D3-433C-AA73-4BE370DC4547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99E5163-0E98-4244-A566-20A33ECC23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E17F2BA-7414-416C-BEB6-FC5EC76532C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DAADAA7-DEFB-41DD-AB83-6511C5FD85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7471B6C-1EDD-49B8-9EFC-C1260022F4F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D5E6CF-056B-4351-8DE0-D55A919F69CB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E0289EA-75AB-4A40-A065-42CE9A9FA82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3005C63-4E3A-422A-8355-67BA37771E0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DBD2C30-7374-4692-9102-8D1E5E99983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B7E5A6F-5465-4FEF-9896-AA2BAF2856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DF1FC2D-9A0F-48B3-8834-68F23412EBBC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AB3DDCE-6F37-46EB-9398-61DC78C6CA8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98745CA-551A-421C-A2D9-6C9FB7B4E623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953058C-E72C-4470-8E00-06D79F7904C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60E74353-6169-47E2-8F94-06323E1D320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0F8DDD-363B-4F3A-A377-757399A7CC0D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C9F2CAD-5B8F-42BC-9906-3B32ACB7C68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DE9FF18-CCE2-4E23-8C26-C7BDBBFDFCE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BF0F995-99C8-4290-8C59-964CE9A5F3D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00A5C568-2CE7-402C-B055-00DFDF469A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377D7A-6735-4D8F-A2C2-8A53D9B6DDD0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62FABEA-EBD7-4B71-9439-6437DCCAE25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8D9B1485-147A-40FB-9C32-C5CC436D85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A475A4D-B70C-42EA-B9B5-05964789CF2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09D3659-2592-451E-A39A-BEE5AC30C8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59E4A9D-60B3-4C46-938A-B1D7C58F9D9D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E5796-7C9E-48F9-BE2B-8A26F5C8B00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4CC1C3-9A5C-4DCE-810C-72DE97C9712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4966DB7-F942-4F12-BF8E-42631D9D75D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DF636EA-D276-41C8-8301-EBEB9BBE173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7646947-931E-4F25-BE3D-F3A6E9AA7A10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7644146-9DA3-468F-9EC4-DC8DC72308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81F41F-CC27-4D3E-9E5A-5E7157A536C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B6E3A4F-BAB4-40C8-8245-618E017FD15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504C727-1C2A-401B-8FF7-3E35877C9F3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B97B88-852D-438D-922F-0626524478A4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35178DE-C4A9-4DD9-84C3-0291A07DC06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AE8E9D2-363C-462E-9582-25E757869A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10341C9-57C8-4ED8-850E-DF671D58A8D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37C75FB-CD8C-4F45-85B6-77063C08393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C081FC-AFBE-448B-94E1-D129A76B6402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90E79E3-532F-4BA0-A353-CFACAFE94D0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5DD360AA-3E37-4F96-94AC-797F111901E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ADFA784-4427-41B8-948A-87877363E29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52412D5-C4F8-49FC-9A5B-E6494ECB981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C82E44-F9DE-4174-A550-54377E9A4936}"/>
              </a:ext>
            </a:extLst>
          </p:cNvPr>
          <p:cNvCxnSpPr>
            <a:cxnSpLocks/>
          </p:cNvCxnSpPr>
          <p:nvPr/>
        </p:nvCxnSpPr>
        <p:spPr>
          <a:xfrm>
            <a:off x="2241530" y="1625736"/>
            <a:ext cx="0" cy="194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85D5407-4AB1-4D77-A65F-0FD29583A592}"/>
              </a:ext>
            </a:extLst>
          </p:cNvPr>
          <p:cNvCxnSpPr>
            <a:cxnSpLocks/>
          </p:cNvCxnSpPr>
          <p:nvPr/>
        </p:nvCxnSpPr>
        <p:spPr>
          <a:xfrm>
            <a:off x="463005" y="2583990"/>
            <a:ext cx="345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십자형 365">
            <a:extLst>
              <a:ext uri="{FF2B5EF4-FFF2-40B4-BE49-F238E27FC236}">
                <a16:creationId xmlns:a16="http://schemas.microsoft.com/office/drawing/2014/main" id="{78A6B4C1-BC62-47E7-8C44-1962BE0467D0}"/>
              </a:ext>
            </a:extLst>
          </p:cNvPr>
          <p:cNvSpPr/>
          <p:nvPr/>
        </p:nvSpPr>
        <p:spPr>
          <a:xfrm>
            <a:off x="1796301" y="2052353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6199998" lon="0" rev="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/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/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EFFB7EE-F4BB-44BA-8412-1D4683847E44}"/>
                  </a:ext>
                </a:extLst>
              </p:cNvPr>
              <p:cNvSpPr txBox="1"/>
              <p:nvPr/>
            </p:nvSpPr>
            <p:spPr>
              <a:xfrm>
                <a:off x="2824944" y="4248544"/>
                <a:ext cx="438110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=(0,0,−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에 모듈을 정확히 위치시켜야 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EFFB7EE-F4BB-44BA-8412-1D468384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44" y="4248544"/>
                <a:ext cx="4381108" cy="307777"/>
              </a:xfrm>
              <a:prstGeom prst="rect">
                <a:avLst/>
              </a:prstGeom>
              <a:blipFill>
                <a:blip r:embed="rId11"/>
                <a:stretch>
                  <a:fillRect t="-3846"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분해능이 높은 </a:t>
                </a:r>
                <a:r>
                  <a:rPr lang="en-US" altLang="ko-KR" sz="1200"/>
                  <a:t>Rail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추후 </a:t>
                </a:r>
                <a:r>
                  <a:rPr lang="en-US" altLang="ko-KR" sz="1200"/>
                  <a:t>Infineon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3+1 Cal </a:t>
                </a:r>
                <a:r>
                  <a:rPr lang="ko-KR" altLang="en-US" sz="1200"/>
                  <a:t>방식을 적용할 경우를 대비하기 위해서 필요 </a:t>
                </a:r>
                <a:r>
                  <a:rPr lang="en-US" altLang="ko-KR" sz="1200"/>
                  <a:t>(Infineon</a:t>
                </a:r>
                <a:r>
                  <a:rPr lang="ko-KR" altLang="en-US" sz="1200"/>
                  <a:t>의 방식은 양산에 유리</a:t>
                </a:r>
                <a:r>
                  <a:rPr lang="en-US" altLang="ko-KR" sz="1200"/>
                  <a:t>).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정중앙에 </a:t>
                </a:r>
                <a:r>
                  <a:rPr lang="en-US" altLang="ko-KR" sz="1200"/>
                  <a:t>module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Rx lens</a:t>
                </a:r>
                <a:r>
                  <a:rPr lang="ko-KR" altLang="en-US" sz="1200"/>
                  <a:t>를 위치시켜 </a:t>
                </a:r>
                <a:r>
                  <a:rPr lang="en-US" altLang="ko-KR" sz="1200"/>
                  <a:t>extrinsic parameter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initial value </a:t>
                </a:r>
                <a:r>
                  <a:rPr lang="ko-KR" altLang="en-US" sz="1200"/>
                  <a:t>설정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blipFill>
                <a:blip r:embed="rId2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165496" y="4900741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4668283" y="5991057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2759313" y="6008147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3484437" y="5228201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7E84AC-533F-405E-BB69-7CB224443DEC}"/>
              </a:ext>
            </a:extLst>
          </p:cNvPr>
          <p:cNvGrpSpPr/>
          <p:nvPr/>
        </p:nvGrpSpPr>
        <p:grpSpPr>
          <a:xfrm>
            <a:off x="4690284" y="1782860"/>
            <a:ext cx="4796387" cy="2211406"/>
            <a:chOff x="4892901" y="2226791"/>
            <a:chExt cx="4796387" cy="2211406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9A2CDF31-1817-43CA-8778-24261E24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7C380F6E-9F0F-4693-9171-AC23D6E9B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7874288-7972-4D4C-8D27-5C5D6FC3C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E89C607-B22B-4D4C-8992-893F9708BB22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9DB4DA1-050A-4D98-9225-39896F7D4351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A476FAF-6FBB-440E-9E9A-22D6365AF0C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9D93B408-C6C7-4104-AEDC-560187F8E09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5E21CA8F-C316-43BD-BF49-581C4940DC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29CFD3FA-BFF3-42B9-88CD-D90C6B9E83C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EF15952F-0398-4B89-9A19-BDDFDB722F5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4E19BC5C-835E-4A15-8A8B-8DE08836073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29F65BE7-89FA-446E-A3F9-2EEA6D546AD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5902C02-D988-473E-8C8F-4566F9A0CE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ADC4C25C-1A40-4282-B22B-B827570360A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9751A9BC-CF1E-407C-AA77-2714D46370A8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CD154CC2-05E9-496B-9A8F-E8172F1C49C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5CACD1FB-B833-4A7A-9005-EE8B05C0880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39A7D541-31F1-4FE9-AD43-1299F34E3F5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2FCC9AC7-D4C1-4A5E-967B-A47E06D98DF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107D53B5-C937-45A2-95B5-311BD0370AFB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0C5D5EAA-CF1E-45F0-952B-B7DDE7437E7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BFFF2A2-6210-4226-AD24-DE31962A723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08FCAA3C-7C68-49FA-940F-2E7F2CF819E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D02EA990-C83D-4AF1-8476-DE92A59107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926D31C-5B91-437C-B5AA-7BABE1E52BD0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27D3D509-BAB4-4991-B201-1B948A5C7BB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E33D7F2-766A-480B-8F3A-DAF549DA7DB3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D44F71-807D-461A-94CD-FB0D8BE8B7E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466F52FA-DF62-4096-BA06-FBECC095BA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ED84DD8C-9D91-4731-BB65-52F5A24C7A4D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EA2643A-8ED6-4A5D-BDD5-76266A4FEE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92A7AD69-76A4-449E-9998-2B7AECF2DE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857071-09A3-409B-87B9-C1ECAC753B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8372703-D82C-46B4-B701-310C286EE5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52E5C7B4-17DC-4DDA-B715-74F98EAF5351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14D87F44-5D3C-4E42-B06B-771723B19B6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13EA728B-095B-48C7-825C-4C1A07F68A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C1B824BB-D1BD-485D-AAA2-0B606E2AB7C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F79BEE43-95F4-4CB5-9D8C-80E9616F5B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87DBA3A3-6F74-45DB-9C94-AB2292A1157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8AE8C033-6594-4261-8429-44CF8CD851C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17779CD-3A5D-419B-B55D-DDF00288C09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EC2CF057-C9A0-44BF-BBA2-DFFBF1CED94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82751A97-4566-45AA-9BA6-A6E8BB3E974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63F6857-587F-4F09-9A00-07D773C22030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96DA06B-A0E3-4ED3-A63B-B22C5ECFB46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0A1679F6-260B-4BC5-90D9-DA076173CA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A3A63F23-CD54-447B-91FD-F04AB3D3EEC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B6CB6C6E-A107-4885-BC8F-B01E8B43B1F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149BC53E-7095-4FF8-8246-90DB19B7DE6C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7F87276-C77E-452A-B0C2-210B0133A93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BF37F404-00A6-48DB-976A-E5A4833FA2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4A45E7AE-381F-47EF-8983-FC6C7AA2F105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4A4A1A17-6430-4777-ADA5-915834A5602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519101-4181-4F6F-9EC0-C0E5E034E9FE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338F014-FA5F-4E32-9B71-45904011CE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1D053F0D-B7D9-4CAB-B1E8-470ADA8C136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9788D256-20BD-47E1-84B2-04CC81DE41B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3FA2983-3708-41D2-81C7-DC0BA701792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7C4C6CF6-6F59-4611-B9F2-68663C83EC64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D85E24BE-2E44-457E-A278-D342F1E3994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93CB316-B1AD-4E57-8166-40C6BD43730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CCE4BDED-5E93-4921-85F6-5B99CA269B8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E58E44C0-F7AE-4471-99A6-A77222472DC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42447924-8C53-471C-B85B-FACCC1E8CF9D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1885D6B5-6D85-4194-844F-6FD8C771FD4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A4480DA9-80CA-40C4-9B4F-FF9F1DA34F1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AE5B0397-142A-42E1-99E4-58CE086D92D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97E2AC75-F760-4540-BE43-71E25610D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E225AB5-7578-4578-98EC-2FE656E262F2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018E2F6B-762E-4431-A19C-DDFF3AC5FA5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82344C4-A952-474D-A24F-69445E1D3FC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0C33F3D9-C93E-4669-B34A-8E9DD77AF5B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CB187CF9-5E88-4184-AF13-8F4BF3B683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CAC34C3-AFB5-4DA6-A4C4-B63B91D5AF2D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2CB0CB73-D4DE-4EFD-B673-578A2831A3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36089E61-928E-47B1-855C-AA98787210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69243C4A-63E9-4322-ABC0-365156B1272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F6836937-7C5F-44F5-B84C-81C7D79B2B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B557AE73-2195-4732-9BD0-AC8AAD6BB589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0721B79F-EB45-4C2F-8A1E-D567C588B800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980863C2-5F95-484C-88F5-ABD0DA208EA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996D61E-8340-44B7-8ACE-58C8D7574FF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8F8E5316-DC2D-407D-A9CF-E1F600F1D7E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FC997B3-F421-4A61-B01E-D9F7088E4E35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F6AAF60-1D18-4A89-B178-98C2CDBD96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F263F3A-1717-4D07-87E3-48ED7E79165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70BCB99-8794-496E-99F1-F8B7B7DA5CA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453D0F7D-9CEF-4AC0-90F9-63A5AC7AA00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A7A7C503-292A-49A2-8854-7F01FA36766F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0D1F7BDF-2ACD-4AB9-9456-BA98A0E3773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F828345-6083-4879-907D-1935E77FE66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CA6FD23-AB4B-4344-A628-6CF7D8F87C4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40A84D05-1DB0-4581-A835-6150929BFD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4A279ADE-6318-4D09-9C51-3B1B0BC051A2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CAAC06A5-4522-4268-9162-22E8A00C61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42DCB4E0-8DEF-46B6-BDFC-13658C6AA18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A1BF7A84-831F-48B3-A6E9-6D3820A30D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0376825C-2E64-4EB7-A2F4-49BDEEC850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1A91F1D-952B-4B17-840F-67A53B3A6E9F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6125D9C7-0B2F-4C67-9DDB-D0FE1F99E00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1853C433-38B9-4F9C-A756-3ACC788892F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C4C2F8A-616D-49AB-BB35-FC49DA447E2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97D41D6E-496E-4E39-88F6-C802D4C4C6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42E95BA7-2D52-43F1-A941-EC329F9AB09A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6B82185-E28C-4111-8DA8-18B0933ADD7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C6DE70A-18DB-4565-89B8-4CEFCC12F1E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D902AC6-638B-486D-9958-F7D87C8213A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FF4FF95-91E1-47F1-8077-234EB7452F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73BF6C13-C1A3-4A46-910F-9612043B791B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F9552D1F-1D0F-4826-99F8-D770EDEEC072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51EDF7C0-51DD-44A2-87CB-D12B5DBD2E6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1BA226BD-0EC6-4D1C-9579-8EFFC82B853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4082D89E-1B22-4C11-A66A-9D24F9337E5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0FD74F5-71C5-4A26-A2F4-ED3122D7006E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3623E976-DA86-4A58-8895-BDD6AED069A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22341848-9EB2-487E-AC03-5AFD7CD615B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DE44E418-1131-40DB-A71E-BC279E220F5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7855E64-6392-420E-A533-36B6BA335F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40F6ECF-3FEC-4EFE-A11A-B5E3AC7A2735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DA2C4979-FDBA-4A84-B7F7-DAC87CF612C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C42BBF2-D5DF-4DB9-A71B-20E941D6701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D272B614-9732-4DDD-983F-89E722985C8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D706CA0-9F4E-4182-81FE-79C51368D1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십자형 180">
              <a:extLst>
                <a:ext uri="{FF2B5EF4-FFF2-40B4-BE49-F238E27FC236}">
                  <a16:creationId xmlns:a16="http://schemas.microsoft.com/office/drawing/2014/main" id="{79DE5421-B978-4854-B4CD-801AE039AFE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362170-CAC3-49CF-B16A-6FD775AA8D5A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D9CE197B-4262-4F27-9B7D-E9F1C4D28C49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A4A5F3FB-A2C2-4C2A-BA3D-E0072FCADED0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원호 338">
              <a:extLst>
                <a:ext uri="{FF2B5EF4-FFF2-40B4-BE49-F238E27FC236}">
                  <a16:creationId xmlns:a16="http://schemas.microsoft.com/office/drawing/2014/main" id="{E03BB0F2-DD53-401F-9C9D-275B4AD3B024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C42D193E-3923-40B5-BB3F-F5B8CE9E3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48BA71C-5DE3-4C7E-B0EF-9B328E69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7C6D3D58-5FEA-4624-BA2A-E30789F88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3742138-D94A-43EC-98CE-90833245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D1CF52-0572-44CE-B032-1783574442E6}"/>
              </a:ext>
            </a:extLst>
          </p:cNvPr>
          <p:cNvGrpSpPr>
            <a:grpSpLocks noChangeAspect="1"/>
          </p:cNvGrpSpPr>
          <p:nvPr/>
        </p:nvGrpSpPr>
        <p:grpSpPr>
          <a:xfrm>
            <a:off x="899309" y="1732626"/>
            <a:ext cx="2743852" cy="1702727"/>
            <a:chOff x="3304022" y="4267162"/>
            <a:chExt cx="2818769" cy="174922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BB06D4-DF18-4892-ABB6-4BB955A0BF0C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BFF318B-7B8F-4286-B433-E7F118C5FFE8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21786D9-E05B-429E-BAFC-648D016C38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9E84CDB-F387-4591-8D00-AD52F5EECF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B3FE83B-B34C-42D3-82C2-DB669CB8FB3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6431693-6FBF-4056-B3CD-0ED1DF281A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5F556A8-2DF0-4368-8E9E-BD671A71890D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A240CFE-3490-478B-8575-A7FF7C7974D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AC654C73-6C13-4A6A-AAEC-8B937806C9A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46E90C7-2673-4115-B08F-7291E7D2CB4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6CFC8A2E-002F-425C-9ADD-12BF4C60711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799602-4EA7-4BE9-9C09-3A9B6DEC5B34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BA244A3-8FD2-45B7-AF8D-12E9FC3374C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061067B-D055-4341-B414-0FD59B0A03D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6121B91A-1219-4AE5-AD09-6FF3969F006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BAF11F2-3548-43B6-A95E-DADE18148DC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B861D94-CE9B-422E-970E-102E1C4107E7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685AAC1-9C08-41F1-B84C-B3CCF22074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862559B-14CC-49EC-B5C9-5D815C11BE2B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73C673E-55B1-4856-BC22-8326D73F3EA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6F5E0CF-83DC-499A-9D52-A8C69AFC07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4BE79C-B932-4685-9EB0-C1CBF78E9544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70964CD-0834-4488-AB10-F87D900E281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5F9873E-02BA-482C-81A5-4ED7746AA31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73F2E1BC-49CC-4E92-AF0D-93FB4D5026B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29AEFDF-F8F3-4C61-A80B-1E48CC3455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553ED9-285C-40A3-B945-249F5DFBF034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D0B6176-91AA-4337-AF9E-C0264BC3D0E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9D42C69-3AF0-40CF-8539-7AFFC1A387B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C53856F0-62C3-42C3-BA23-E28ECA9F4EC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EF7A0702-2BCF-4C9F-BC77-B4D6826F098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F9B778C-48BE-47FB-A3C8-EFD209DBD41D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B9F3073-05E5-4A54-A482-9574D20ED23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A8EA5FF-586F-4B68-B68B-7172B4468E2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BE01C2B-78F8-4C0E-A9FB-935938B2856A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34C622F-26BA-449B-9985-324147CBA88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D90CAE-1DDB-42D5-8AE6-653AC21ACB4F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833C320B-E7DA-4897-8AD6-3FB898CBB47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56D0A9A-B091-43CB-BD02-31100EA8BC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68168F1-FF8B-45A7-BBE9-A7B039ECE0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4E4F3B-4882-446F-BD53-0FAA8642BFC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EF41754-00EE-4817-ACAF-2D50AE2FA03C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A8D20F-BEF5-479C-A9BF-DDA1C051E340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BE93875-E1C3-4DAF-BB9A-7A08B7A058F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DFDDFFE-2926-489B-9043-D258C1107BC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65DA6C9-F58E-4DAE-8AD4-D394948CD47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B2B5E77-E956-4E51-984B-414A8765E1B7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3BAA076-8C4D-4570-B944-475585E789B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1C7CBEC-ABF1-457B-B289-A3796DE5BAB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4BCC4F3-C184-43FF-86A5-E4EC6F2D6F9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5764332-5E66-423F-9EB9-3F7A47D3835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A9D0D98-775C-456D-AFAB-54712E0CA6CA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31AC22-CEA9-4C03-A18D-A5853B3A67F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1A88EC6-BA6C-4390-8B44-D85D6016B56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CFD1A18-7B10-4C41-AD6D-D1F29B0F4C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7C2F077-7E0F-45A2-8BF7-48C17608147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D075D5-EB01-471D-AA6A-4FF3E7640512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F5C66CA-273E-47CA-8750-84F3F3BD3C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58AF222-E2D7-44FC-B34E-1E773F197C1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557D350-897D-4461-A1B6-BEFEEF115A6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2F3AD1F-37B3-4998-95BC-67D83EE4DAE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1C6A39E-4454-4C29-9B81-74F55320B902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DEDF091-6EBC-43D6-A332-3793FE225D6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132CE5D7-5E93-4996-ACAB-C47FC470432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0C0FE26-2669-4996-9D1E-7120980EE1E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634B31B-B8CB-4A54-ADDB-FF5159DFE39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9807236-41C8-487D-A6C9-9813425087FB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C4BC3B7-91B2-4511-9179-00570803C8C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65EA557-C5F5-4DF9-A8E2-64F06775B219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369AFD8-FE2D-4B34-80F2-45FB1B9451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9983CFF-1B77-4770-91EB-6928279D67C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581FE2C-FA4B-4E1D-A51B-BF7CE25AC859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81F1BF8-48C5-4022-8B24-C759ECA5195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DBC05AB-3F23-448E-9FAF-184F3CF09B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362B95E-74B2-4764-B54E-A52FAD94019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0C55C64-0860-405A-BC77-145DEC20719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D6ACB1-34D3-433C-AA73-4BE370DC4547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99E5163-0E98-4244-A566-20A33ECC23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E17F2BA-7414-416C-BEB6-FC5EC76532C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DAADAA7-DEFB-41DD-AB83-6511C5FD85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7471B6C-1EDD-49B8-9EFC-C1260022F4F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D5E6CF-056B-4351-8DE0-D55A919F69CB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E0289EA-75AB-4A40-A065-42CE9A9FA82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3005C63-4E3A-422A-8355-67BA37771E0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DBD2C30-7374-4692-9102-8D1E5E99983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B7E5A6F-5465-4FEF-9896-AA2BAF2856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DF1FC2D-9A0F-48B3-8834-68F23412EBBC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AB3DDCE-6F37-46EB-9398-61DC78C6CA8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98745CA-551A-421C-A2D9-6C9FB7B4E623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953058C-E72C-4470-8E00-06D79F7904C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60E74353-6169-47E2-8F94-06323E1D320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0F8DDD-363B-4F3A-A377-757399A7CC0D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C9F2CAD-5B8F-42BC-9906-3B32ACB7C68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DE9FF18-CCE2-4E23-8C26-C7BDBBFDFCE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BF0F995-99C8-4290-8C59-964CE9A5F3D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00A5C568-2CE7-402C-B055-00DFDF469A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377D7A-6735-4D8F-A2C2-8A53D9B6DDD0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62FABEA-EBD7-4B71-9439-6437DCCAE25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8D9B1485-147A-40FB-9C32-C5CC436D85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A475A4D-B70C-42EA-B9B5-05964789CF2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09D3659-2592-451E-A39A-BEE5AC30C8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59E4A9D-60B3-4C46-938A-B1D7C58F9D9D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E5796-7C9E-48F9-BE2B-8A26F5C8B00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4CC1C3-9A5C-4DCE-810C-72DE97C9712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4966DB7-F942-4F12-BF8E-42631D9D75D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DF636EA-D276-41C8-8301-EBEB9BBE173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7646947-931E-4F25-BE3D-F3A6E9AA7A10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7644146-9DA3-468F-9EC4-DC8DC72308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81F41F-CC27-4D3E-9E5A-5E7157A536C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B6E3A4F-BAB4-40C8-8245-618E017FD15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504C727-1C2A-401B-8FF7-3E35877C9F3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B97B88-852D-438D-922F-0626524478A4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35178DE-C4A9-4DD9-84C3-0291A07DC06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AE8E9D2-363C-462E-9582-25E757869A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10341C9-57C8-4ED8-850E-DF671D58A8D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37C75FB-CD8C-4F45-85B6-77063C08393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C081FC-AFBE-448B-94E1-D129A76B6402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90E79E3-532F-4BA0-A353-CFACAFE94D0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5DD360AA-3E37-4F96-94AC-797F111901E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ADFA784-4427-41B8-948A-87877363E29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52412D5-C4F8-49FC-9A5B-E6494ECB981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C82E44-F9DE-4174-A550-54377E9A4936}"/>
              </a:ext>
            </a:extLst>
          </p:cNvPr>
          <p:cNvCxnSpPr>
            <a:cxnSpLocks/>
          </p:cNvCxnSpPr>
          <p:nvPr/>
        </p:nvCxnSpPr>
        <p:spPr>
          <a:xfrm>
            <a:off x="2241530" y="1625736"/>
            <a:ext cx="0" cy="194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85D5407-4AB1-4D77-A65F-0FD29583A592}"/>
              </a:ext>
            </a:extLst>
          </p:cNvPr>
          <p:cNvCxnSpPr>
            <a:cxnSpLocks/>
          </p:cNvCxnSpPr>
          <p:nvPr/>
        </p:nvCxnSpPr>
        <p:spPr>
          <a:xfrm>
            <a:off x="463005" y="2583990"/>
            <a:ext cx="345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십자형 365">
            <a:extLst>
              <a:ext uri="{FF2B5EF4-FFF2-40B4-BE49-F238E27FC236}">
                <a16:creationId xmlns:a16="http://schemas.microsoft.com/office/drawing/2014/main" id="{78A6B4C1-BC62-47E7-8C44-1962BE0467D0}"/>
              </a:ext>
            </a:extLst>
          </p:cNvPr>
          <p:cNvSpPr/>
          <p:nvPr/>
        </p:nvSpPr>
        <p:spPr>
          <a:xfrm>
            <a:off x="1796301" y="2052353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6199998" lon="0" rev="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/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/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/>
              <p:nvPr/>
            </p:nvSpPr>
            <p:spPr>
              <a:xfrm>
                <a:off x="2985373" y="4096695"/>
                <a:ext cx="438110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=(0,0,−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에 모듈을 정확히 위치시켜야 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73" y="4096695"/>
                <a:ext cx="4381108" cy="307777"/>
              </a:xfrm>
              <a:prstGeom prst="rect">
                <a:avLst/>
              </a:prstGeom>
              <a:blipFill>
                <a:blip r:embed="rId11"/>
                <a:stretch>
                  <a:fillRect t="-3774" b="-188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F2A63-E2DD-4B9F-BC0F-0FEBFB4F3E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90717" y="5328572"/>
            <a:ext cx="527268" cy="121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Infineon</a:t>
                </a:r>
                <a:r>
                  <a:rPr lang="ko-KR" altLang="en-US" sz="100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000"/>
                  <a:t>를 여기에 대입하여 오류 발생</a:t>
                </a:r>
                <a:r>
                  <a:rPr lang="en-US" altLang="ko-KR" sz="100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변수 오류</a:t>
                </a:r>
                <a:endParaRPr lang="en-US" altLang="ko-KR" sz="1000"/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부호 오류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blipFill>
                <a:blip r:embed="rId12"/>
                <a:stretch>
                  <a:fillRect b="-53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07556B42-C9E1-408D-8BFE-1A026888D40B}"/>
              </a:ext>
            </a:extLst>
          </p:cNvPr>
          <p:cNvSpPr txBox="1"/>
          <p:nvPr/>
        </p:nvSpPr>
        <p:spPr>
          <a:xfrm>
            <a:off x="420118" y="510743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Infineon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129395" y="5105822"/>
            <a:ext cx="213438" cy="1431014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4740561" y="5958231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3097548" y="5960707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3712926" y="5212014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A2CDF31-1817-43CA-8778-24261E249786}"/>
              </a:ext>
            </a:extLst>
          </p:cNvPr>
          <p:cNvCxnSpPr>
            <a:cxnSpLocks/>
          </p:cNvCxnSpPr>
          <p:nvPr/>
        </p:nvCxnSpPr>
        <p:spPr>
          <a:xfrm flipV="1">
            <a:off x="6823891" y="1950696"/>
            <a:ext cx="603926" cy="16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7C380F6E-9F0F-4693-9171-AC23D6E9B1C1}"/>
              </a:ext>
            </a:extLst>
          </p:cNvPr>
          <p:cNvCxnSpPr>
            <a:cxnSpLocks/>
          </p:cNvCxnSpPr>
          <p:nvPr/>
        </p:nvCxnSpPr>
        <p:spPr>
          <a:xfrm flipH="1" flipV="1">
            <a:off x="1479993" y="1361505"/>
            <a:ext cx="908512" cy="18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874288-7972-4D4C-8D27-5C5D6FC3C024}"/>
              </a:ext>
            </a:extLst>
          </p:cNvPr>
          <p:cNvGrpSpPr>
            <a:grpSpLocks noChangeAspect="1"/>
          </p:cNvGrpSpPr>
          <p:nvPr/>
        </p:nvGrpSpPr>
        <p:grpSpPr>
          <a:xfrm>
            <a:off x="2028140" y="800857"/>
            <a:ext cx="2936738" cy="1822425"/>
            <a:chOff x="3304032" y="4267153"/>
            <a:chExt cx="2818777" cy="1749219"/>
          </a:xfrm>
          <a:scene3d>
            <a:camera prst="perspectiveHeroicExtremeRightFacing">
              <a:rot lat="814641" lon="18625626" rev="15886"/>
            </a:camera>
            <a:lightRig rig="threePt" dir="t"/>
          </a:scene3d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E89C607-B22B-4D4C-8992-893F9708BB22}"/>
                </a:ext>
              </a:extLst>
            </p:cNvPr>
            <p:cNvSpPr/>
            <p:nvPr/>
          </p:nvSpPr>
          <p:spPr>
            <a:xfrm>
              <a:off x="3304032" y="4267153"/>
              <a:ext cx="2818777" cy="174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9DB4DA1-050A-4D98-9225-39896F7D4351}"/>
                </a:ext>
              </a:extLst>
            </p:cNvPr>
            <p:cNvGrpSpPr/>
            <p:nvPr/>
          </p:nvGrpSpPr>
          <p:grpSpPr>
            <a:xfrm>
              <a:off x="3509323" y="4403557"/>
              <a:ext cx="326818" cy="300071"/>
              <a:chOff x="3509317" y="4403560"/>
              <a:chExt cx="326818" cy="300071"/>
            </a:xfrm>
          </p:grpSpPr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3A476FAF-6FBB-440E-9E9A-22D6365AF0CE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9D93B408-C6C7-4104-AEDC-560187F8E09A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5E21CA8F-C316-43BD-BF49-581C4940DC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29CFD3FA-BFF3-42B9-88CD-D90C6B9E83C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EF15952F-0398-4B89-9A19-BDDFDB722F57}"/>
                </a:ext>
              </a:extLst>
            </p:cNvPr>
            <p:cNvGrpSpPr/>
            <p:nvPr/>
          </p:nvGrpSpPr>
          <p:grpSpPr>
            <a:xfrm>
              <a:off x="3929596" y="4403557"/>
              <a:ext cx="326818" cy="300071"/>
              <a:chOff x="3509317" y="4403560"/>
              <a:chExt cx="326818" cy="300071"/>
            </a:xfrm>
          </p:grpSpPr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4E19BC5C-835E-4A15-8A8B-8DE08836073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29F65BE7-89FA-446E-A3F9-2EEA6D546AD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65902C02-D988-473E-8C8F-4566F9A0CE7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ADC4C25C-1A40-4282-B22B-B827570360A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9751A9BC-CF1E-407C-AA77-2714D46370A8}"/>
                </a:ext>
              </a:extLst>
            </p:cNvPr>
            <p:cNvGrpSpPr/>
            <p:nvPr/>
          </p:nvGrpSpPr>
          <p:grpSpPr>
            <a:xfrm>
              <a:off x="4330485" y="4403557"/>
              <a:ext cx="326818" cy="300071"/>
              <a:chOff x="3509317" y="4403560"/>
              <a:chExt cx="326818" cy="300071"/>
            </a:xfrm>
          </p:grpSpPr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CD154CC2-05E9-496B-9A8F-E8172F1C49CF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5CACD1FB-B833-4A7A-9005-EE8B05C0880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39A7D541-31F1-4FE9-AD43-1299F34E3F5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2FCC9AC7-D4C1-4A5E-967B-A47E06D98DF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07D53B5-C937-45A2-95B5-311BD0370AFB}"/>
                </a:ext>
              </a:extLst>
            </p:cNvPr>
            <p:cNvGrpSpPr/>
            <p:nvPr/>
          </p:nvGrpSpPr>
          <p:grpSpPr>
            <a:xfrm>
              <a:off x="4750759" y="4403557"/>
              <a:ext cx="326818" cy="300071"/>
              <a:chOff x="3509317" y="4403560"/>
              <a:chExt cx="326818" cy="300071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0C5D5EAA-CF1E-45F0-952B-B7DDE7437E7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BBFFF2A2-6210-4226-AD24-DE31962A723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08FCAA3C-7C68-49FA-940F-2E7F2CF819E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D02EA990-C83D-4AF1-8476-DE92A591071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6926D31C-5B91-437C-B5AA-7BABE1E52BD0}"/>
                </a:ext>
              </a:extLst>
            </p:cNvPr>
            <p:cNvGrpSpPr/>
            <p:nvPr/>
          </p:nvGrpSpPr>
          <p:grpSpPr>
            <a:xfrm>
              <a:off x="3509323" y="4797079"/>
              <a:ext cx="326818" cy="300071"/>
              <a:chOff x="3509317" y="4403560"/>
              <a:chExt cx="326818" cy="300071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27D3D509-BAB4-4991-B201-1B948A5C7BB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3E33D7F2-766A-480B-8F3A-DAF549DA7DB3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CD44F71-807D-461A-94CD-FB0D8BE8B7E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466F52FA-DF62-4096-BA06-FBECC095BA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D84DD8C-9D91-4731-BB65-52F5A24C7A4D}"/>
                </a:ext>
              </a:extLst>
            </p:cNvPr>
            <p:cNvGrpSpPr/>
            <p:nvPr/>
          </p:nvGrpSpPr>
          <p:grpSpPr>
            <a:xfrm>
              <a:off x="3929596" y="4797079"/>
              <a:ext cx="326818" cy="300071"/>
              <a:chOff x="3509317" y="4403560"/>
              <a:chExt cx="326818" cy="300071"/>
            </a:xfrm>
          </p:grpSpPr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AEA2643A-8ED6-4A5D-BDD5-76266A4FEE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92A7AD69-76A4-449E-9998-2B7AECF2DE6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D0857071-09A3-409B-87B9-C1ECAC753B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D8372703-D82C-46B4-B701-310C286EE5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2E5C7B4-17DC-4DDA-B715-74F98EAF5351}"/>
                </a:ext>
              </a:extLst>
            </p:cNvPr>
            <p:cNvGrpSpPr/>
            <p:nvPr/>
          </p:nvGrpSpPr>
          <p:grpSpPr>
            <a:xfrm>
              <a:off x="4330485" y="4797079"/>
              <a:ext cx="326818" cy="300071"/>
              <a:chOff x="3509317" y="4403560"/>
              <a:chExt cx="326818" cy="300071"/>
            </a:xfrm>
          </p:grpSpPr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14D87F44-5D3C-4E42-B06B-771723B19B67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13EA728B-095B-48C7-825C-4C1A07F68A3D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1B824BB-D1BD-485D-AAA2-0B606E2AB7C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F79BEE43-95F4-4CB5-9D8C-80E9616F5B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87DBA3A3-6F74-45DB-9C94-AB2292A1157D}"/>
                </a:ext>
              </a:extLst>
            </p:cNvPr>
            <p:cNvGrpSpPr/>
            <p:nvPr/>
          </p:nvGrpSpPr>
          <p:grpSpPr>
            <a:xfrm>
              <a:off x="4750759" y="4797079"/>
              <a:ext cx="326818" cy="300071"/>
              <a:chOff x="3509317" y="4403560"/>
              <a:chExt cx="326818" cy="300071"/>
            </a:xfrm>
          </p:grpSpPr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8AE8C033-6594-4261-8429-44CF8CD851C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317779CD-3A5D-419B-B55D-DDF00288C09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EC2CF057-C9A0-44BF-BBA2-DFFBF1CED94D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82751A97-4566-45AA-9BA6-A6E8BB3E974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63F6857-587F-4F09-9A00-07D773C22030}"/>
                </a:ext>
              </a:extLst>
            </p:cNvPr>
            <p:cNvGrpSpPr/>
            <p:nvPr/>
          </p:nvGrpSpPr>
          <p:grpSpPr>
            <a:xfrm>
              <a:off x="3509323" y="5181217"/>
              <a:ext cx="326818" cy="300071"/>
              <a:chOff x="3509317" y="4403560"/>
              <a:chExt cx="326818" cy="300071"/>
            </a:xfrm>
          </p:grpSpPr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996DA06B-A0E3-4ED3-A63B-B22C5ECFB46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0A1679F6-260B-4BC5-90D9-DA076173CA7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A3A63F23-CD54-447B-91FD-F04AB3D3EEC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B6CB6C6E-A107-4885-BC8F-B01E8B43B1F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49BC53E-7095-4FF8-8246-90DB19B7DE6C}"/>
                </a:ext>
              </a:extLst>
            </p:cNvPr>
            <p:cNvGrpSpPr/>
            <p:nvPr/>
          </p:nvGrpSpPr>
          <p:grpSpPr>
            <a:xfrm>
              <a:off x="3929596" y="5181217"/>
              <a:ext cx="326818" cy="300071"/>
              <a:chOff x="3509317" y="4403560"/>
              <a:chExt cx="326818" cy="300071"/>
            </a:xfrm>
          </p:grpSpPr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7F87276-C77E-452A-B0C2-210B0133A93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BF37F404-00A6-48DB-976A-E5A4833FA2E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4A45E7AE-381F-47EF-8983-FC6C7AA2F105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4A4A1A17-6430-4777-ADA5-915834A560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6519101-4181-4F6F-9EC0-C0E5E034E9FE}"/>
                </a:ext>
              </a:extLst>
            </p:cNvPr>
            <p:cNvGrpSpPr/>
            <p:nvPr/>
          </p:nvGrpSpPr>
          <p:grpSpPr>
            <a:xfrm>
              <a:off x="4330485" y="5181217"/>
              <a:ext cx="326818" cy="300071"/>
              <a:chOff x="3509317" y="4403560"/>
              <a:chExt cx="326818" cy="300071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C338F014-FA5F-4E32-9B71-45904011CE8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D053F0D-B7D9-4CAB-B1E8-470ADA8C136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9788D256-20BD-47E1-84B2-04CC81DE41B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63FA2983-3708-41D2-81C7-DC0BA701792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4C6CF6-6F59-4611-B9F2-68663C83EC64}"/>
                </a:ext>
              </a:extLst>
            </p:cNvPr>
            <p:cNvGrpSpPr/>
            <p:nvPr/>
          </p:nvGrpSpPr>
          <p:grpSpPr>
            <a:xfrm>
              <a:off x="4750759" y="5181217"/>
              <a:ext cx="326818" cy="300071"/>
              <a:chOff x="3509317" y="4403560"/>
              <a:chExt cx="326818" cy="300071"/>
            </a:xfrm>
          </p:grpSpPr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D85E24BE-2E44-457E-A278-D342F1E3994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C93CB316-B1AD-4E57-8166-40C6BD43730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CCE4BDED-5E93-4921-85F6-5B99CA269B86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E58E44C0-F7AE-4471-99A6-A77222472DC9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42447924-8C53-471C-B85B-FACCC1E8CF9D}"/>
                </a:ext>
              </a:extLst>
            </p:cNvPr>
            <p:cNvGrpSpPr/>
            <p:nvPr/>
          </p:nvGrpSpPr>
          <p:grpSpPr>
            <a:xfrm>
              <a:off x="3509323" y="5557593"/>
              <a:ext cx="326818" cy="300071"/>
              <a:chOff x="3509317" y="4403560"/>
              <a:chExt cx="326818" cy="300071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1885D6B5-6D85-4194-844F-6FD8C771FD4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A4480DA9-80CA-40C4-9B4F-FF9F1DA34F1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AE5B0397-142A-42E1-99E4-58CE086D92D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7E2AC75-F760-4540-BE43-71E25610D7D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E225AB5-7578-4578-98EC-2FE656E262F2}"/>
                </a:ext>
              </a:extLst>
            </p:cNvPr>
            <p:cNvGrpSpPr/>
            <p:nvPr/>
          </p:nvGrpSpPr>
          <p:grpSpPr>
            <a:xfrm>
              <a:off x="3929596" y="5557593"/>
              <a:ext cx="326818" cy="300071"/>
              <a:chOff x="3509317" y="4403560"/>
              <a:chExt cx="326818" cy="300071"/>
            </a:xfrm>
          </p:grpSpPr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18E2F6B-762E-4431-A19C-DDFF3AC5FA5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F82344C4-A952-474D-A24F-69445E1D3FC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0C33F3D9-C93E-4669-B34A-8E9DD77AF5B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CB187CF9-5E88-4184-AF13-8F4BF3B6830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CAC34C3-AFB5-4DA6-A4C4-B63B91D5AF2D}"/>
                </a:ext>
              </a:extLst>
            </p:cNvPr>
            <p:cNvGrpSpPr/>
            <p:nvPr/>
          </p:nvGrpSpPr>
          <p:grpSpPr>
            <a:xfrm>
              <a:off x="4330485" y="5557593"/>
              <a:ext cx="326818" cy="300071"/>
              <a:chOff x="3509317" y="4403560"/>
              <a:chExt cx="326818" cy="300071"/>
            </a:xfrm>
          </p:grpSpPr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CB0CB73-D4DE-4EFD-B673-578A2831A3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36089E61-928E-47B1-855C-AA98787210A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69243C4A-63E9-4322-ABC0-365156B1272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F6836937-7C5F-44F5-B84C-81C7D79B2B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557AE73-2195-4732-9BD0-AC8AAD6BB589}"/>
                </a:ext>
              </a:extLst>
            </p:cNvPr>
            <p:cNvGrpSpPr/>
            <p:nvPr/>
          </p:nvGrpSpPr>
          <p:grpSpPr>
            <a:xfrm>
              <a:off x="4750759" y="5557593"/>
              <a:ext cx="326818" cy="300071"/>
              <a:chOff x="3509317" y="4403560"/>
              <a:chExt cx="326818" cy="300071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721B79F-EB45-4C2F-8A1E-D567C588B800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80863C2-5F95-484C-88F5-ABD0DA208EA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996D61E-8340-44B7-8ACE-58C8D7574FF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F8E5316-DC2D-407D-A9CF-E1F600F1D7E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FC997B3-F421-4A61-B01E-D9F7088E4E35}"/>
                </a:ext>
              </a:extLst>
            </p:cNvPr>
            <p:cNvGrpSpPr/>
            <p:nvPr/>
          </p:nvGrpSpPr>
          <p:grpSpPr>
            <a:xfrm>
              <a:off x="5174249" y="4403557"/>
              <a:ext cx="326818" cy="300071"/>
              <a:chOff x="3509317" y="4403560"/>
              <a:chExt cx="326818" cy="300071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4F6AAF60-1D18-4A89-B178-98C2CDBD962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8F263F3A-1717-4D07-87E3-48ED7E791654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A70BCB99-8794-496E-99F1-F8B7B7DA5CA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53D0F7D-9CEF-4AC0-90F9-63A5AC7AA00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A7A7C503-292A-49A2-8854-7F01FA36766F}"/>
                </a:ext>
              </a:extLst>
            </p:cNvPr>
            <p:cNvGrpSpPr/>
            <p:nvPr/>
          </p:nvGrpSpPr>
          <p:grpSpPr>
            <a:xfrm>
              <a:off x="5174249" y="4797079"/>
              <a:ext cx="326818" cy="300071"/>
              <a:chOff x="3509317" y="4403560"/>
              <a:chExt cx="326818" cy="300071"/>
            </a:xfrm>
          </p:grpSpPr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0D1F7BDF-2ACD-4AB9-9456-BA98A0E3773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9F828345-6083-4879-907D-1935E77FE66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8CA6FD23-AB4B-4344-A628-6CF7D8F87C4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0A84D05-1DB0-4581-A835-6150929BFD2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4A279ADE-6318-4D09-9C51-3B1B0BC051A2}"/>
                </a:ext>
              </a:extLst>
            </p:cNvPr>
            <p:cNvGrpSpPr/>
            <p:nvPr/>
          </p:nvGrpSpPr>
          <p:grpSpPr>
            <a:xfrm>
              <a:off x="5174249" y="5181217"/>
              <a:ext cx="326818" cy="300071"/>
              <a:chOff x="3509317" y="4403560"/>
              <a:chExt cx="326818" cy="300071"/>
            </a:xfrm>
          </p:grpSpPr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CAAC06A5-4522-4268-9162-22E8A00C619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42DCB4E0-8DEF-46B6-BDFC-13658C6AA18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A1BF7A84-831F-48B3-A6E9-6D3820A30D0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0376825C-2E64-4EB7-A2F4-49BDEEC850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1A91F1D-952B-4B17-840F-67A53B3A6E9F}"/>
                </a:ext>
              </a:extLst>
            </p:cNvPr>
            <p:cNvGrpSpPr/>
            <p:nvPr/>
          </p:nvGrpSpPr>
          <p:grpSpPr>
            <a:xfrm>
              <a:off x="5174246" y="5557593"/>
              <a:ext cx="326818" cy="300071"/>
              <a:chOff x="3509317" y="4403560"/>
              <a:chExt cx="326818" cy="300071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6125D9C7-0B2F-4C67-9DDB-D0FE1F99E006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1853C433-38B9-4F9C-A756-3ACC788892F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1C4C2F8A-616D-49AB-BB35-FC49DA447E2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97D41D6E-496E-4E39-88F6-C802D4C4C6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42E95BA7-2D52-43F1-A941-EC329F9AB09A}"/>
                </a:ext>
              </a:extLst>
            </p:cNvPr>
            <p:cNvGrpSpPr/>
            <p:nvPr/>
          </p:nvGrpSpPr>
          <p:grpSpPr>
            <a:xfrm>
              <a:off x="5588389" y="4403557"/>
              <a:ext cx="326818" cy="300071"/>
              <a:chOff x="3509317" y="4403560"/>
              <a:chExt cx="326818" cy="300071"/>
            </a:xfrm>
          </p:grpSpPr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6B82185-E28C-4111-8DA8-18B0933ADD7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8C6DE70A-18DB-4565-89B8-4CEFCC12F1E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CD902AC6-638B-486D-9958-F7D87C8213A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EFF4FF95-91E1-47F1-8077-234EB7452F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73BF6C13-C1A3-4A46-910F-9612043B791B}"/>
                </a:ext>
              </a:extLst>
            </p:cNvPr>
            <p:cNvGrpSpPr/>
            <p:nvPr/>
          </p:nvGrpSpPr>
          <p:grpSpPr>
            <a:xfrm>
              <a:off x="5588398" y="4797081"/>
              <a:ext cx="326818" cy="300071"/>
              <a:chOff x="3509317" y="4403560"/>
              <a:chExt cx="326818" cy="300071"/>
            </a:xfrm>
          </p:grpSpPr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F9552D1F-1D0F-4826-99F8-D770EDEEC07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51EDF7C0-51DD-44A2-87CB-D12B5DBD2E6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1BA226BD-0EC6-4D1C-9579-8EFFC82B853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4082D89E-1B22-4C11-A66A-9D24F9337E5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A0FD74F5-71C5-4A26-A2F4-ED3122D7006E}"/>
                </a:ext>
              </a:extLst>
            </p:cNvPr>
            <p:cNvGrpSpPr/>
            <p:nvPr/>
          </p:nvGrpSpPr>
          <p:grpSpPr>
            <a:xfrm>
              <a:off x="5588391" y="5181221"/>
              <a:ext cx="326818" cy="300071"/>
              <a:chOff x="3509317" y="4403560"/>
              <a:chExt cx="326818" cy="300071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3623E976-DA86-4A58-8895-BDD6AED069A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2341848-9EB2-487E-AC03-5AFD7CD615B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E44E418-1131-40DB-A71E-BC279E220F5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77855E64-6392-420E-A533-36B6BA335F6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140F6ECF-3FEC-4EFE-A11A-B5E3AC7A2735}"/>
                </a:ext>
              </a:extLst>
            </p:cNvPr>
            <p:cNvGrpSpPr/>
            <p:nvPr/>
          </p:nvGrpSpPr>
          <p:grpSpPr>
            <a:xfrm>
              <a:off x="5588383" y="5557597"/>
              <a:ext cx="326818" cy="300071"/>
              <a:chOff x="3509317" y="4403560"/>
              <a:chExt cx="326818" cy="300071"/>
            </a:xfrm>
          </p:grpSpPr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DA2C4979-FDBA-4A84-B7F7-DAC87CF612C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C42BBF2-D5DF-4DB9-A71B-20E941D6701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272B614-9732-4DDD-983F-89E722985C8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D706CA0-9F4E-4182-81FE-79C51368D1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1" name="십자형 180">
            <a:extLst>
              <a:ext uri="{FF2B5EF4-FFF2-40B4-BE49-F238E27FC236}">
                <a16:creationId xmlns:a16="http://schemas.microsoft.com/office/drawing/2014/main" id="{79DE5421-B978-4854-B4CD-801AE039AFE8}"/>
              </a:ext>
            </a:extLst>
          </p:cNvPr>
          <p:cNvSpPr/>
          <p:nvPr/>
        </p:nvSpPr>
        <p:spPr>
          <a:xfrm rot="316632">
            <a:off x="5933092" y="1536786"/>
            <a:ext cx="1081082" cy="1070791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9288979" lon="17026509" rev="523474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62170-CAC3-49CF-B16A-6FD775AA8D5A}"/>
              </a:ext>
            </a:extLst>
          </p:cNvPr>
          <p:cNvCxnSpPr>
            <a:cxnSpLocks/>
          </p:cNvCxnSpPr>
          <p:nvPr/>
        </p:nvCxnSpPr>
        <p:spPr>
          <a:xfrm rot="316632" flipH="1" flipV="1">
            <a:off x="3524849" y="1803311"/>
            <a:ext cx="2318002" cy="14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D9CE197B-4262-4F27-9B7D-E9F1C4D28C49}"/>
              </a:ext>
            </a:extLst>
          </p:cNvPr>
          <p:cNvCxnSpPr>
            <a:cxnSpLocks/>
          </p:cNvCxnSpPr>
          <p:nvPr/>
        </p:nvCxnSpPr>
        <p:spPr>
          <a:xfrm>
            <a:off x="6349353" y="2500040"/>
            <a:ext cx="3082" cy="717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/>
              <p:nvPr/>
            </p:nvSpPr>
            <p:spPr>
              <a:xfrm>
                <a:off x="7233778" y="1504020"/>
                <a:ext cx="495632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78" y="1504020"/>
                <a:ext cx="495632" cy="482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/>
              <p:nvPr/>
            </p:nvSpPr>
            <p:spPr>
              <a:xfrm>
                <a:off x="6099315" y="3208497"/>
                <a:ext cx="500075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15" y="3208497"/>
                <a:ext cx="500075" cy="482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원호 27">
            <a:extLst>
              <a:ext uri="{FF2B5EF4-FFF2-40B4-BE49-F238E27FC236}">
                <a16:creationId xmlns:a16="http://schemas.microsoft.com/office/drawing/2014/main" id="{A4A5F3FB-A2C2-4C2A-BA3D-E0072FCADED0}"/>
              </a:ext>
            </a:extLst>
          </p:cNvPr>
          <p:cNvSpPr/>
          <p:nvPr/>
        </p:nvSpPr>
        <p:spPr>
          <a:xfrm rot="16458695" flipV="1">
            <a:off x="4393834" y="906263"/>
            <a:ext cx="722616" cy="2147359"/>
          </a:xfrm>
          <a:prstGeom prst="arc">
            <a:avLst>
              <a:gd name="adj1" fmla="val 16200000"/>
              <a:gd name="adj2" fmla="val 183726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원호 338">
            <a:extLst>
              <a:ext uri="{FF2B5EF4-FFF2-40B4-BE49-F238E27FC236}">
                <a16:creationId xmlns:a16="http://schemas.microsoft.com/office/drawing/2014/main" id="{E03BB0F2-DD53-401F-9C9D-275B4AD3B024}"/>
              </a:ext>
            </a:extLst>
          </p:cNvPr>
          <p:cNvSpPr/>
          <p:nvPr/>
        </p:nvSpPr>
        <p:spPr>
          <a:xfrm rot="6177704" flipH="1" flipV="1">
            <a:off x="4147156" y="925542"/>
            <a:ext cx="722616" cy="1988496"/>
          </a:xfrm>
          <a:prstGeom prst="arc">
            <a:avLst>
              <a:gd name="adj1" fmla="val 16200000"/>
              <a:gd name="adj2" fmla="val 20829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/>
              <p:nvPr/>
            </p:nvSpPr>
            <p:spPr>
              <a:xfrm rot="316632">
                <a:off x="4648047" y="1401182"/>
                <a:ext cx="498650" cy="4022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632">
                <a:off x="4648047" y="1401182"/>
                <a:ext cx="498650" cy="40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42D193E-3923-40B5-BB3F-F5B8CE9E3137}"/>
              </a:ext>
            </a:extLst>
          </p:cNvPr>
          <p:cNvCxnSpPr>
            <a:cxnSpLocks/>
          </p:cNvCxnSpPr>
          <p:nvPr/>
        </p:nvCxnSpPr>
        <p:spPr>
          <a:xfrm>
            <a:off x="3500485" y="1665589"/>
            <a:ext cx="45274" cy="127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648BA71C-5DE3-4C7E-B0EF-9B328E69FDBC}"/>
              </a:ext>
            </a:extLst>
          </p:cNvPr>
          <p:cNvCxnSpPr>
            <a:cxnSpLocks/>
          </p:cNvCxnSpPr>
          <p:nvPr/>
        </p:nvCxnSpPr>
        <p:spPr>
          <a:xfrm flipV="1">
            <a:off x="3499850" y="1436110"/>
            <a:ext cx="996077" cy="25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/>
              <p:nvPr/>
            </p:nvSpPr>
            <p:spPr>
              <a:xfrm>
                <a:off x="1219518" y="1986164"/>
                <a:ext cx="888320" cy="3693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18" y="1986164"/>
                <a:ext cx="888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7C6D3D58-5FEA-4624-BA2A-E30789F88FEA}"/>
              </a:ext>
            </a:extLst>
          </p:cNvPr>
          <p:cNvCxnSpPr>
            <a:cxnSpLocks/>
          </p:cNvCxnSpPr>
          <p:nvPr/>
        </p:nvCxnSpPr>
        <p:spPr>
          <a:xfrm flipV="1">
            <a:off x="2193037" y="1680480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23742138-D94A-43EC-98CE-908332453240}"/>
              </a:ext>
            </a:extLst>
          </p:cNvPr>
          <p:cNvCxnSpPr>
            <a:cxnSpLocks/>
          </p:cNvCxnSpPr>
          <p:nvPr/>
        </p:nvCxnSpPr>
        <p:spPr>
          <a:xfrm flipV="1">
            <a:off x="4835858" y="2286437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/>
              <p:nvPr/>
            </p:nvSpPr>
            <p:spPr>
              <a:xfrm>
                <a:off x="4152490" y="2706428"/>
                <a:ext cx="82028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0" y="2706428"/>
                <a:ext cx="8202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/>
              <p:nvPr/>
            </p:nvSpPr>
            <p:spPr>
              <a:xfrm>
                <a:off x="1765485" y="3652159"/>
                <a:ext cx="64554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chart </a:t>
                </a:r>
                <a:r>
                  <a:rPr lang="ko-KR" altLang="en-US" sz="1400"/>
                  <a:t>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/>
                  <a:t> 에 두고 모듈의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/>
                  <a:t> 으로 좌표 설정한 것 아닌가</a:t>
                </a:r>
                <a:r>
                  <a:rPr lang="en-US" altLang="ko-KR" sz="1400"/>
                  <a:t>?</a:t>
                </a:r>
                <a:endParaRPr lang="ko-KR" altLang="en-US" sz="140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85" y="3652159"/>
                <a:ext cx="6455406" cy="307777"/>
              </a:xfrm>
              <a:prstGeom prst="rect">
                <a:avLst/>
              </a:prstGeom>
              <a:blipFill>
                <a:blip r:embed="rId8"/>
                <a:stretch>
                  <a:fillRect t="-3774" b="-188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F2A63-E2DD-4B9F-BC0F-0FEBFB4F3E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90717" y="5328572"/>
            <a:ext cx="527268" cy="121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Infineon</a:t>
                </a:r>
                <a:r>
                  <a:rPr lang="ko-KR" altLang="en-US" sz="100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000"/>
                  <a:t>를 여기에 대입하여 오류 발생</a:t>
                </a:r>
                <a:r>
                  <a:rPr lang="en-US" altLang="ko-KR" sz="100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변수 오류</a:t>
                </a:r>
                <a:endParaRPr lang="en-US" altLang="ko-KR" sz="1000"/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부호 오류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blipFill>
                <a:blip r:embed="rId9"/>
                <a:stretch>
                  <a:fillRect b="-53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33896-BF04-4A68-8A60-F99CE39BC338}"/>
                  </a:ext>
                </a:extLst>
              </p:cNvPr>
              <p:cNvSpPr txBox="1"/>
              <p:nvPr/>
            </p:nvSpPr>
            <p:spPr>
              <a:xfrm>
                <a:off x="334858" y="4058677"/>
                <a:ext cx="6941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intrinsic, distortion parameter </a:t>
                </a:r>
                <a:r>
                  <a:rPr lang="ko-KR" altLang="en-US" sz="1400"/>
                  <a:t>를 계산할 때 </a:t>
                </a:r>
                <a:r>
                  <a:rPr lang="en-US" altLang="ko-KR" sz="1400"/>
                  <a:t>chart</a:t>
                </a:r>
                <a:r>
                  <a:rPr lang="ko-KR" altLang="en-US" sz="1400"/>
                  <a:t>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/>
                  <a:t> 이라 정의하고 계산</a:t>
                </a:r>
                <a:r>
                  <a:rPr lang="en-US" altLang="ko-KR" sz="14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extrinsic parameter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initial value </a:t>
                </a:r>
                <a:r>
                  <a:rPr lang="ko-KR" altLang="en-US" sz="1400"/>
                  <a:t>를 설정할 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/>
                  <a:t> 라고 하는 것은 논리에 위배된다</a:t>
                </a:r>
                <a:r>
                  <a:rPr lang="en-US" altLang="ko-KR" sz="1400"/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33896-BF04-4A68-8A60-F99CE39B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058677"/>
                <a:ext cx="6941131" cy="523220"/>
              </a:xfrm>
              <a:prstGeom prst="rect">
                <a:avLst/>
              </a:prstGeom>
              <a:blipFill>
                <a:blip r:embed="rId10"/>
                <a:stretch>
                  <a:fillRect l="-176" t="-3488" r="-1229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F3E5A1-BF4C-45C3-8B78-DD6363246A8F}"/>
              </a:ext>
            </a:extLst>
          </p:cNvPr>
          <p:cNvCxnSpPr>
            <a:endCxn id="185" idx="3"/>
          </p:cNvCxnSpPr>
          <p:nvPr/>
        </p:nvCxnSpPr>
        <p:spPr>
          <a:xfrm flipH="1">
            <a:off x="4590264" y="4615112"/>
            <a:ext cx="2873824" cy="1484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CB6DE915-A6A2-493F-A679-3F8067105A6C}"/>
              </a:ext>
            </a:extLst>
          </p:cNvPr>
          <p:cNvCxnSpPr>
            <a:cxnSpLocks/>
          </p:cNvCxnSpPr>
          <p:nvPr/>
        </p:nvCxnSpPr>
        <p:spPr>
          <a:xfrm flipH="1" flipV="1">
            <a:off x="4351627" y="4856648"/>
            <a:ext cx="2666358" cy="1134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58D0A-9F62-4ABD-B678-FA4380A7B8DD}"/>
              </a:ext>
            </a:extLst>
          </p:cNvPr>
          <p:cNvSpPr txBox="1"/>
          <p:nvPr/>
        </p:nvSpPr>
        <p:spPr>
          <a:xfrm>
            <a:off x="684756" y="35842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질문</a:t>
            </a:r>
          </a:p>
        </p:txBody>
      </p:sp>
    </p:spTree>
    <p:extLst>
      <p:ext uri="{BB962C8B-B14F-4D97-AF65-F5344CB8AC3E}">
        <p14:creationId xmlns:p14="http://schemas.microsoft.com/office/powerpoint/2010/main" val="148926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/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/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/>
                  <a:t>: the coordinate of the principal point in pixel unit.</a:t>
                </a:r>
                <a:endParaRPr lang="ko-KR" altLang="en-US" sz="9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039B532-A229-48A6-8639-2B35F457123E}"/>
              </a:ext>
            </a:extLst>
          </p:cNvPr>
          <p:cNvSpPr/>
          <p:nvPr/>
        </p:nvSpPr>
        <p:spPr>
          <a:xfrm rot="5400000">
            <a:off x="5134149" y="972205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3C89-A048-4C46-A764-2781EDDA5824}"/>
              </a:ext>
            </a:extLst>
          </p:cNvPr>
          <p:cNvSpPr txBox="1"/>
          <p:nvPr/>
        </p:nvSpPr>
        <p:spPr>
          <a:xfrm>
            <a:off x="4636936" y="2062521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20A2-33E4-4D94-8F8E-36205F5AA45A}"/>
              </a:ext>
            </a:extLst>
          </p:cNvPr>
          <p:cNvSpPr txBox="1"/>
          <p:nvPr/>
        </p:nvSpPr>
        <p:spPr>
          <a:xfrm>
            <a:off x="2727966" y="2079611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58BA400-5321-436D-BBBB-6ED3E0008D8C}"/>
              </a:ext>
            </a:extLst>
          </p:cNvPr>
          <p:cNvSpPr/>
          <p:nvPr/>
        </p:nvSpPr>
        <p:spPr>
          <a:xfrm rot="5400000">
            <a:off x="3453090" y="1299665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/>
              <p:nvPr/>
            </p:nvSpPr>
            <p:spPr>
              <a:xfrm>
                <a:off x="435351" y="2831867"/>
                <a:ext cx="2292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We can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as zero.</a:t>
                </a:r>
                <a:endParaRPr lang="ko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1" y="2831867"/>
                <a:ext cx="2292615" cy="369332"/>
              </a:xfrm>
              <a:prstGeom prst="rect">
                <a:avLst/>
              </a:prstGeom>
              <a:blipFill>
                <a:blip r:embed="rId5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/>
              <p:nvPr/>
            </p:nvSpPr>
            <p:spPr>
              <a:xfrm>
                <a:off x="435351" y="3429000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1" y="3429000"/>
                <a:ext cx="8191024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/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3120DF-99E3-417C-BD07-5113F5705340}"/>
              </a:ext>
            </a:extLst>
          </p:cNvPr>
          <p:cNvCxnSpPr/>
          <p:nvPr/>
        </p:nvCxnSpPr>
        <p:spPr>
          <a:xfrm flipH="1">
            <a:off x="5399196" y="3429000"/>
            <a:ext cx="527471" cy="1126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중괄호 95">
            <a:extLst>
              <a:ext uri="{FF2B5EF4-FFF2-40B4-BE49-F238E27FC236}">
                <a16:creationId xmlns:a16="http://schemas.microsoft.com/office/drawing/2014/main" id="{62D06883-74BF-4D39-BE43-4B4A47F45CCC}"/>
              </a:ext>
            </a:extLst>
          </p:cNvPr>
          <p:cNvSpPr/>
          <p:nvPr/>
        </p:nvSpPr>
        <p:spPr>
          <a:xfrm rot="5400000">
            <a:off x="4393844" y="4386826"/>
            <a:ext cx="213438" cy="285220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/>
              <p:nvPr/>
            </p:nvSpPr>
            <p:spPr>
              <a:xfrm>
                <a:off x="3996064" y="5985463"/>
                <a:ext cx="16668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/>
                  <a:t>: </a:t>
                </a:r>
                <a:r>
                  <a:rPr lang="en-US" altLang="ko-KR" sz="1200" err="1"/>
                  <a:t>Homography</a:t>
                </a:r>
                <a:r>
                  <a:rPr lang="en-US" altLang="ko-KR" sz="1200"/>
                  <a:t> matrix</a:t>
                </a:r>
                <a:endParaRPr lang="ko-KR" altLang="en-US" sz="12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64" y="5985463"/>
                <a:ext cx="1666867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8CF2BD-BEDD-4D1F-AE90-4E61173DFDCC}"/>
              </a:ext>
            </a:extLst>
          </p:cNvPr>
          <p:cNvSpPr txBox="1"/>
          <p:nvPr/>
        </p:nvSpPr>
        <p:spPr>
          <a:xfrm>
            <a:off x="6652173" y="5616131"/>
            <a:ext cx="308123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Zhang’s technique </a:t>
            </a:r>
            <a:r>
              <a:rPr lang="ko-KR" altLang="en-US" sz="1400"/>
              <a:t>은 </a:t>
            </a:r>
            <a:r>
              <a:rPr lang="en-US" altLang="ko-KR" sz="1400"/>
              <a:t>translation</a:t>
            </a:r>
            <a:r>
              <a:rPr lang="ko-KR" altLang="en-US" sz="1400"/>
              <a:t>이 </a:t>
            </a:r>
            <a:r>
              <a:rPr lang="en-US" altLang="ko-KR" sz="1400"/>
              <a:t>0 vector </a:t>
            </a:r>
            <a:r>
              <a:rPr lang="ko-KR" altLang="en-US" sz="1400"/>
              <a:t>가 아니라고 정의한 뒤 </a:t>
            </a:r>
            <a:r>
              <a:rPr lang="en-US" altLang="ko-KR" sz="1400"/>
              <a:t>intrinsic parameter</a:t>
            </a:r>
            <a:r>
              <a:rPr lang="ko-KR" altLang="en-US" sz="1400"/>
              <a:t>를 계산한다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1438C7-0A3F-4855-8DBA-2FF22B2065F7}"/>
              </a:ext>
            </a:extLst>
          </p:cNvPr>
          <p:cNvCxnSpPr>
            <a:cxnSpLocks/>
          </p:cNvCxnSpPr>
          <p:nvPr/>
        </p:nvCxnSpPr>
        <p:spPr>
          <a:xfrm flipH="1">
            <a:off x="6554103" y="3960018"/>
            <a:ext cx="156259" cy="333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F9D1ED-2D81-4105-94DC-09304D907E05}"/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345c0310-5f6a-4163-af51-f88ea6aa846a"/>
    <ds:schemaRef ds:uri="4354823e-c960-4fe1-8874-8fa7879b6ef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22</Slides>
  <Notes>4</Notes>
  <HiddenSlides>11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Infineon code 의 오류</vt:lpstr>
      <vt:lpstr>PowerPoint Presentation</vt:lpstr>
      <vt:lpstr>Infineon code 의 오류</vt:lpstr>
      <vt:lpstr>PowerPoint Presentation</vt:lpstr>
      <vt:lpstr>PowerPoint Presentation</vt:lpstr>
      <vt:lpstr>PowerPoint Presentation</vt:lpstr>
      <vt:lpstr>PowerPoint Presentation</vt:lpstr>
      <vt:lpstr>Calibration (Geometry)</vt:lpstr>
      <vt:lpstr>PowerPoint Presentation</vt:lpstr>
      <vt:lpstr>PowerPoint Presentation</vt:lpstr>
      <vt:lpstr>S-LiDAR Cal. (Dark, TDC, P2P)</vt:lpstr>
      <vt:lpstr>PowerPoint Presentation</vt:lpstr>
      <vt:lpstr>Calibration (Geometry)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revision>1</cp:revision>
  <dcterms:created xsi:type="dcterms:W3CDTF">2021-03-24T07:02:47Z</dcterms:created>
  <dcterms:modified xsi:type="dcterms:W3CDTF">2022-07-14T02:28:09Z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