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12958" r:id="rId5"/>
    <p:sldId id="12959" r:id="rId6"/>
    <p:sldId id="12960" r:id="rId7"/>
    <p:sldId id="322" r:id="rId8"/>
    <p:sldId id="318" r:id="rId9"/>
    <p:sldId id="12957" r:id="rId10"/>
    <p:sldId id="12956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bis" id="{5426CA87-137B-48AD-8675-3CAC0B80224C}">
          <p14:sldIdLst>
            <p14:sldId id="12958"/>
            <p14:sldId id="12959"/>
            <p14:sldId id="12960"/>
            <p14:sldId id="322"/>
            <p14:sldId id="318"/>
          </p14:sldIdLst>
        </p14:section>
        <p14:section name="XY Cal chart" id="{EC78B741-B1EB-45B1-B1B3-44B7C13FD0C5}">
          <p14:sldIdLst>
            <p14:sldId id="12957"/>
            <p14:sldId id="129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석민" initials="이" lastIdx="4" clrIdx="0">
    <p:extLst>
      <p:ext uri="{19B8F6BF-5375-455C-9EA6-DF929625EA0E}">
        <p15:presenceInfo xmlns:p15="http://schemas.microsoft.com/office/powerpoint/2012/main" userId="S::seokmin.lee@lginnotek.com::57b50b14-a57c-4682-bf7d-a9d8ba6f9bb4" providerId="AD"/>
      </p:ext>
    </p:extLst>
  </p:cmAuthor>
  <p:cmAuthor id="2" name="이동건" initials="이" lastIdx="1" clrIdx="1">
    <p:extLst>
      <p:ext uri="{19B8F6BF-5375-455C-9EA6-DF929625EA0E}">
        <p15:presenceInfo xmlns:p15="http://schemas.microsoft.com/office/powerpoint/2012/main" userId="S::donggun.lee@lginnotek.com::4ad090f6-dadd-4301-b5d0-883b88f508a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C"/>
    <a:srgbClr val="0000FC"/>
    <a:srgbClr val="3333CC"/>
    <a:srgbClr val="ED7D31"/>
    <a:srgbClr val="FFFFFF"/>
    <a:srgbClr val="E2E2E2"/>
    <a:srgbClr val="D0CECE"/>
    <a:srgbClr val="EFA573"/>
    <a:srgbClr val="D3D3D3"/>
    <a:srgbClr val="447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2CADCE-193E-44F3-8439-49479FE974EF}" v="7622" dt="2022-08-03T04:15:39.1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1" autoAdjust="0"/>
    <p:restoredTop sz="96513" autoAdjust="0"/>
  </p:normalViewPr>
  <p:slideViewPr>
    <p:cSldViewPr snapToGrid="0">
      <p:cViewPr varScale="1">
        <p:scale>
          <a:sx n="115" d="100"/>
          <a:sy n="115" d="100"/>
        </p:scale>
        <p:origin x="1272" y="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9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80"/>
    </p:cViewPr>
  </p:sorterViewPr>
  <p:notesViewPr>
    <p:cSldViewPr snapToGrid="0">
      <p:cViewPr>
        <p:scale>
          <a:sx n="1" d="2"/>
          <a:sy n="1" d="2"/>
        </p:scale>
        <p:origin x="4548" y="11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준기" userId="612816e3-1e63-48aa-9ced-639205183025" providerId="ADAL" clId="{237AC490-C66F-44A8-BAB8-9DDC6C7A52BE}"/>
    <pc:docChg chg="undo modSld">
      <pc:chgData name="이준기" userId="612816e3-1e63-48aa-9ced-639205183025" providerId="ADAL" clId="{237AC490-C66F-44A8-BAB8-9DDC6C7A52BE}" dt="2022-07-14T01:32:26.948" v="29" actId="20577"/>
      <pc:docMkLst>
        <pc:docMk/>
      </pc:docMkLst>
      <pc:sldChg chg="addSp modSp">
        <pc:chgData name="이준기" userId="612816e3-1e63-48aa-9ced-639205183025" providerId="ADAL" clId="{237AC490-C66F-44A8-BAB8-9DDC6C7A52BE}" dt="2022-07-14T01:32:26.948" v="29" actId="20577"/>
        <pc:sldMkLst>
          <pc:docMk/>
          <pc:sldMk cId="3723534716" sldId="12863"/>
        </pc:sldMkLst>
        <pc:spChg chg="mod">
          <ac:chgData name="이준기" userId="612816e3-1e63-48aa-9ced-639205183025" providerId="ADAL" clId="{237AC490-C66F-44A8-BAB8-9DDC6C7A52BE}" dt="2022-07-14T01:32:26.948" v="29" actId="20577"/>
          <ac:spMkLst>
            <pc:docMk/>
            <pc:sldMk cId="3723534716" sldId="12863"/>
            <ac:spMk id="95" creationId="{D5A35475-19BF-4B7C-B152-85F4A08BD105}"/>
          </ac:spMkLst>
        </pc:spChg>
        <pc:cxnChg chg="add mod">
          <ac:chgData name="이준기" userId="612816e3-1e63-48aa-9ced-639205183025" providerId="ADAL" clId="{237AC490-C66F-44A8-BAB8-9DDC6C7A52BE}" dt="2022-07-14T01:31:35.495" v="15" actId="1076"/>
          <ac:cxnSpMkLst>
            <pc:docMk/>
            <pc:sldMk cId="3723534716" sldId="12863"/>
            <ac:cxnSpMk id="18" creationId="{0C1438C7-0A3F-4855-8DBA-2FF22B2065F7}"/>
          </ac:cxnSpMkLst>
        </pc:cxnChg>
      </pc:sldChg>
    </pc:docChg>
  </pc:docChgLst>
  <pc:docChgLst>
    <pc:chgData name="이동건" userId="4ad090f6-dadd-4301-b5d0-883b88f508af" providerId="ADAL" clId="{D92CADCE-193E-44F3-8439-49479FE974EF}"/>
    <pc:docChg chg="undo redo custSel mod addSld delSld modSld sldOrd delMainMaster modMainMaster addSection modSection">
      <pc:chgData name="이동건" userId="4ad090f6-dadd-4301-b5d0-883b88f508af" providerId="ADAL" clId="{D92CADCE-193E-44F3-8439-49479FE974EF}" dt="2022-08-03T04:15:39.154" v="17208" actId="20577"/>
      <pc:docMkLst>
        <pc:docMk/>
      </pc:docMkLst>
      <pc:sldChg chg="modSp del">
        <pc:chgData name="이동건" userId="4ad090f6-dadd-4301-b5d0-883b88f508af" providerId="ADAL" clId="{D92CADCE-193E-44F3-8439-49479FE974EF}" dt="2022-07-25T02:39:24.602" v="137" actId="2696"/>
        <pc:sldMkLst>
          <pc:docMk/>
          <pc:sldMk cId="3419996363" sldId="256"/>
        </pc:sldMkLst>
        <pc:spChg chg="mod">
          <ac:chgData name="이동건" userId="4ad090f6-dadd-4301-b5d0-883b88f508af" providerId="ADAL" clId="{D92CADCE-193E-44F3-8439-49479FE974EF}" dt="2022-07-25T02:39:13.854" v="136" actId="20577"/>
          <ac:spMkLst>
            <pc:docMk/>
            <pc:sldMk cId="3419996363" sldId="256"/>
            <ac:spMk id="6" creationId="{8AA666E7-D76B-4149-B693-19D5C8854820}"/>
          </ac:spMkLst>
        </pc:spChg>
      </pc:sldChg>
      <pc:sldChg chg="addSp delSp modSp add ord">
        <pc:chgData name="이동건" userId="4ad090f6-dadd-4301-b5d0-883b88f508af" providerId="ADAL" clId="{D92CADCE-193E-44F3-8439-49479FE974EF}" dt="2022-08-02T00:05:28.028" v="13188"/>
        <pc:sldMkLst>
          <pc:docMk/>
          <pc:sldMk cId="3708053210" sldId="318"/>
        </pc:sldMkLst>
        <pc:spChg chg="add mod ord">
          <ac:chgData name="이동건" userId="4ad090f6-dadd-4301-b5d0-883b88f508af" providerId="ADAL" clId="{D92CADCE-193E-44F3-8439-49479FE974EF}" dt="2022-07-29T02:38:16.415" v="5032"/>
          <ac:spMkLst>
            <pc:docMk/>
            <pc:sldMk cId="3708053210" sldId="318"/>
            <ac:spMk id="2" creationId="{C8780D41-82FB-4C58-BE51-459A7A4D027E}"/>
          </ac:spMkLst>
        </pc:spChg>
        <pc:spChg chg="add mod">
          <ac:chgData name="이동건" userId="4ad090f6-dadd-4301-b5d0-883b88f508af" providerId="ADAL" clId="{D92CADCE-193E-44F3-8439-49479FE974EF}" dt="2022-07-29T02:38:00.195" v="5026"/>
          <ac:spMkLst>
            <pc:docMk/>
            <pc:sldMk cId="3708053210" sldId="318"/>
            <ac:spMk id="3" creationId="{B6096702-CF40-40EC-9E34-F530A18AD14E}"/>
          </ac:spMkLst>
        </pc:spChg>
        <pc:spChg chg="add mod">
          <ac:chgData name="이동건" userId="4ad090f6-dadd-4301-b5d0-883b88f508af" providerId="ADAL" clId="{D92CADCE-193E-44F3-8439-49479FE974EF}" dt="2022-07-29T02:45:45.769" v="5420" actId="1076"/>
          <ac:spMkLst>
            <pc:docMk/>
            <pc:sldMk cId="3708053210" sldId="318"/>
            <ac:spMk id="4" creationId="{9A6E5435-240D-4F13-ADAB-30430899EA1E}"/>
          </ac:spMkLst>
        </pc:spChg>
        <pc:spChg chg="add mod">
          <ac:chgData name="이동건" userId="4ad090f6-dadd-4301-b5d0-883b88f508af" providerId="ADAL" clId="{D92CADCE-193E-44F3-8439-49479FE974EF}" dt="2022-07-29T02:47:07.976" v="5468" actId="1076"/>
          <ac:spMkLst>
            <pc:docMk/>
            <pc:sldMk cId="3708053210" sldId="318"/>
            <ac:spMk id="5" creationId="{0E93879B-409D-45FE-9E6F-E5DEF798B1A4}"/>
          </ac:spMkLst>
        </pc:spChg>
        <pc:spChg chg="add mod">
          <ac:chgData name="이동건" userId="4ad090f6-dadd-4301-b5d0-883b88f508af" providerId="ADAL" clId="{D92CADCE-193E-44F3-8439-49479FE974EF}" dt="2022-07-29T02:47:04.034" v="5466" actId="207"/>
          <ac:spMkLst>
            <pc:docMk/>
            <pc:sldMk cId="3708053210" sldId="318"/>
            <ac:spMk id="8" creationId="{D5DFAD8B-F40C-449D-BA42-FE3BA9A18CC8}"/>
          </ac:spMkLst>
        </pc:spChg>
        <pc:spChg chg="del mod">
          <ac:chgData name="이동건" userId="4ad090f6-dadd-4301-b5d0-883b88f508af" providerId="ADAL" clId="{D92CADCE-193E-44F3-8439-49479FE974EF}" dt="2022-07-29T02:38:11.288" v="5031" actId="478"/>
          <ac:spMkLst>
            <pc:docMk/>
            <pc:sldMk cId="3708053210" sldId="318"/>
            <ac:spMk id="10" creationId="{31F04509-C845-4A0B-9BBC-34A7562041C0}"/>
          </ac:spMkLst>
        </pc:spChg>
        <pc:picChg chg="mod">
          <ac:chgData name="이동건" userId="4ad090f6-dadd-4301-b5d0-883b88f508af" providerId="ADAL" clId="{D92CADCE-193E-44F3-8439-49479FE974EF}" dt="2022-07-29T02:45:43.286" v="5419" actId="1076"/>
          <ac:picMkLst>
            <pc:docMk/>
            <pc:sldMk cId="3708053210" sldId="318"/>
            <ac:picMk id="2050" creationId="{88137A10-0457-4037-B787-31FD4CABB9CB}"/>
          </ac:picMkLst>
        </pc:picChg>
        <pc:cxnChg chg="add mod">
          <ac:chgData name="이동건" userId="4ad090f6-dadd-4301-b5d0-883b88f508af" providerId="ADAL" clId="{D92CADCE-193E-44F3-8439-49479FE974EF}" dt="2022-07-29T02:47:06.118" v="5467" actId="1076"/>
          <ac:cxnSpMkLst>
            <pc:docMk/>
            <pc:sldMk cId="3708053210" sldId="318"/>
            <ac:cxnSpMk id="7" creationId="{C024891E-8B23-4246-A123-4AC06251FDE3}"/>
          </ac:cxnSpMkLst>
        </pc:cxnChg>
      </pc:sldChg>
      <pc:sldChg chg="add">
        <pc:chgData name="이동건" userId="4ad090f6-dadd-4301-b5d0-883b88f508af" providerId="ADAL" clId="{D92CADCE-193E-44F3-8439-49479FE974EF}" dt="2022-08-03T00:53:04.532" v="17156"/>
        <pc:sldMkLst>
          <pc:docMk/>
          <pc:sldMk cId="907729550" sldId="322"/>
        </pc:sldMkLst>
      </pc:sldChg>
      <pc:sldChg chg="addSp delSp modSp add del ord modTransition">
        <pc:chgData name="이동건" userId="4ad090f6-dadd-4301-b5d0-883b88f508af" providerId="ADAL" clId="{D92CADCE-193E-44F3-8439-49479FE974EF}" dt="2022-08-02T00:05:58.437" v="13191"/>
        <pc:sldMkLst>
          <pc:docMk/>
          <pc:sldMk cId="73039331" sldId="12858"/>
        </pc:sldMkLst>
        <pc:spChg chg="add mod">
          <ac:chgData name="이동건" userId="4ad090f6-dadd-4301-b5d0-883b88f508af" providerId="ADAL" clId="{D92CADCE-193E-44F3-8439-49479FE974EF}" dt="2022-07-25T02:27:38.990" v="39" actId="1076"/>
          <ac:spMkLst>
            <pc:docMk/>
            <pc:sldMk cId="73039331" sldId="12858"/>
            <ac:spMk id="4" creationId="{031A6EB6-FAD8-4CFF-99AA-523A8BD81A7C}"/>
          </ac:spMkLst>
        </pc:spChg>
        <pc:spChg chg="del mod">
          <ac:chgData name="이동건" userId="4ad090f6-dadd-4301-b5d0-883b88f508af" providerId="ADAL" clId="{D92CADCE-193E-44F3-8439-49479FE974EF}" dt="2022-07-26T23:56:43.105" v="600" actId="478"/>
          <ac:spMkLst>
            <pc:docMk/>
            <pc:sldMk cId="73039331" sldId="12858"/>
            <ac:spMk id="7" creationId="{290F3321-165C-4BC4-A9CC-F403D651C152}"/>
          </ac:spMkLst>
        </pc:spChg>
        <pc:spChg chg="add del mod">
          <ac:chgData name="이동건" userId="4ad090f6-dadd-4301-b5d0-883b88f508af" providerId="ADAL" clId="{D92CADCE-193E-44F3-8439-49479FE974EF}" dt="2022-07-25T02:32:36.019" v="81" actId="478"/>
          <ac:spMkLst>
            <pc:docMk/>
            <pc:sldMk cId="73039331" sldId="12858"/>
            <ac:spMk id="11" creationId="{0A6AF0ED-CDCC-4F75-A0B1-97FCC905F69F}"/>
          </ac:spMkLst>
        </pc:spChg>
        <pc:spChg chg="add mod topLvl">
          <ac:chgData name="이동건" userId="4ad090f6-dadd-4301-b5d0-883b88f508af" providerId="ADAL" clId="{D92CADCE-193E-44F3-8439-49479FE974EF}" dt="2022-07-25T02:36:19.943" v="135" actId="14861"/>
          <ac:spMkLst>
            <pc:docMk/>
            <pc:sldMk cId="73039331" sldId="12858"/>
            <ac:spMk id="12" creationId="{E13A462F-6580-4399-96B7-6DA2B0985AB2}"/>
          </ac:spMkLst>
        </pc:spChg>
        <pc:spChg chg="add del mod">
          <ac:chgData name="이동건" userId="4ad090f6-dadd-4301-b5d0-883b88f508af" providerId="ADAL" clId="{D92CADCE-193E-44F3-8439-49479FE974EF}" dt="2022-07-26T23:56:23.594" v="597"/>
          <ac:spMkLst>
            <pc:docMk/>
            <pc:sldMk cId="73039331" sldId="12858"/>
            <ac:spMk id="14" creationId="{46944763-76B7-4FCE-9CC3-8E2EC02EBF8C}"/>
          </ac:spMkLst>
        </pc:spChg>
        <pc:spChg chg="add del mod">
          <ac:chgData name="이동건" userId="4ad090f6-dadd-4301-b5d0-883b88f508af" providerId="ADAL" clId="{D92CADCE-193E-44F3-8439-49479FE974EF}" dt="2022-07-26T23:56:23.594" v="597"/>
          <ac:spMkLst>
            <pc:docMk/>
            <pc:sldMk cId="73039331" sldId="12858"/>
            <ac:spMk id="15" creationId="{978702F2-FABA-4F95-B3E7-B2E0BCDA34B3}"/>
          </ac:spMkLst>
        </pc:spChg>
        <pc:spChg chg="add del mod">
          <ac:chgData name="이동건" userId="4ad090f6-dadd-4301-b5d0-883b88f508af" providerId="ADAL" clId="{D92CADCE-193E-44F3-8439-49479FE974EF}" dt="2022-07-26T23:56:24.587" v="598"/>
          <ac:spMkLst>
            <pc:docMk/>
            <pc:sldMk cId="73039331" sldId="12858"/>
            <ac:spMk id="16" creationId="{C00E9E4A-436D-48D5-BBEB-E975E933492E}"/>
          </ac:spMkLst>
        </pc:spChg>
        <pc:spChg chg="add del mod">
          <ac:chgData name="이동건" userId="4ad090f6-dadd-4301-b5d0-883b88f508af" providerId="ADAL" clId="{D92CADCE-193E-44F3-8439-49479FE974EF}" dt="2022-07-26T23:56:24.587" v="598"/>
          <ac:spMkLst>
            <pc:docMk/>
            <pc:sldMk cId="73039331" sldId="12858"/>
            <ac:spMk id="17" creationId="{757B4FAD-CBAF-49C3-98B5-E46DE243D393}"/>
          </ac:spMkLst>
        </pc:spChg>
        <pc:spChg chg="add mod ord">
          <ac:chgData name="이동건" userId="4ad090f6-dadd-4301-b5d0-883b88f508af" providerId="ADAL" clId="{D92CADCE-193E-44F3-8439-49479FE974EF}" dt="2022-07-26T23:57:17.882" v="607"/>
          <ac:spMkLst>
            <pc:docMk/>
            <pc:sldMk cId="73039331" sldId="12858"/>
            <ac:spMk id="18" creationId="{E4512ACD-E482-4512-A12E-A4F53E01B924}"/>
          </ac:spMkLst>
        </pc:spChg>
        <pc:spChg chg="add mod">
          <ac:chgData name="이동건" userId="4ad090f6-dadd-4301-b5d0-883b88f508af" providerId="ADAL" clId="{D92CADCE-193E-44F3-8439-49479FE974EF}" dt="2022-07-26T23:56:24.587" v="598"/>
          <ac:spMkLst>
            <pc:docMk/>
            <pc:sldMk cId="73039331" sldId="12858"/>
            <ac:spMk id="19" creationId="{9514C140-2080-448D-8505-0BA779C3D034}"/>
          </ac:spMkLst>
        </pc:spChg>
        <pc:spChg chg="mod">
          <ac:chgData name="이동건" userId="4ad090f6-dadd-4301-b5d0-883b88f508af" providerId="ADAL" clId="{D92CADCE-193E-44F3-8439-49479FE974EF}" dt="2022-07-25T02:25:53.317" v="17" actId="20577"/>
          <ac:spMkLst>
            <pc:docMk/>
            <pc:sldMk cId="73039331" sldId="12858"/>
            <ac:spMk id="41" creationId="{D9E37709-7EB0-4C4F-8E7E-80EA69A26427}"/>
          </ac:spMkLst>
        </pc:spChg>
        <pc:spChg chg="mod">
          <ac:chgData name="이동건" userId="4ad090f6-dadd-4301-b5d0-883b88f508af" providerId="ADAL" clId="{D92CADCE-193E-44F3-8439-49479FE974EF}" dt="2022-07-25T02:28:00.293" v="48" actId="1076"/>
          <ac:spMkLst>
            <pc:docMk/>
            <pc:sldMk cId="73039331" sldId="12858"/>
            <ac:spMk id="91" creationId="{5D03D174-0C8C-4DC4-9DA5-2CECF4AD5A6B}"/>
          </ac:spMkLst>
        </pc:spChg>
        <pc:spChg chg="mod">
          <ac:chgData name="이동건" userId="4ad090f6-dadd-4301-b5d0-883b88f508af" providerId="ADAL" clId="{D92CADCE-193E-44F3-8439-49479FE974EF}" dt="2022-07-25T02:29:43.396" v="76" actId="207"/>
          <ac:spMkLst>
            <pc:docMk/>
            <pc:sldMk cId="73039331" sldId="12858"/>
            <ac:spMk id="439" creationId="{6E285C29-3EEF-4388-B697-FF610616A597}"/>
          </ac:spMkLst>
        </pc:spChg>
        <pc:spChg chg="add mod">
          <ac:chgData name="이동건" userId="4ad090f6-dadd-4301-b5d0-883b88f508af" providerId="ADAL" clId="{D92CADCE-193E-44F3-8439-49479FE974EF}" dt="2022-07-25T02:28:14.642" v="52" actId="1076"/>
          <ac:spMkLst>
            <pc:docMk/>
            <pc:sldMk cId="73039331" sldId="12858"/>
            <ac:spMk id="458" creationId="{AC47EFA9-250B-4E91-8BDE-ACF199C42674}"/>
          </ac:spMkLst>
        </pc:spChg>
        <pc:spChg chg="add del">
          <ac:chgData name="이동건" userId="4ad090f6-dadd-4301-b5d0-883b88f508af" providerId="ADAL" clId="{D92CADCE-193E-44F3-8439-49479FE974EF}" dt="2022-07-25T02:28:25.419" v="56"/>
          <ac:spMkLst>
            <pc:docMk/>
            <pc:sldMk cId="73039331" sldId="12858"/>
            <ac:spMk id="459" creationId="{FFEB0AFA-975C-4145-A13F-E607848239CC}"/>
          </ac:spMkLst>
        </pc:spChg>
        <pc:spChg chg="add del">
          <ac:chgData name="이동건" userId="4ad090f6-dadd-4301-b5d0-883b88f508af" providerId="ADAL" clId="{D92CADCE-193E-44F3-8439-49479FE974EF}" dt="2022-07-25T02:28:25.419" v="56"/>
          <ac:spMkLst>
            <pc:docMk/>
            <pc:sldMk cId="73039331" sldId="12858"/>
            <ac:spMk id="460" creationId="{0C1F07EA-6457-492C-9822-E8DA98C1ED1A}"/>
          </ac:spMkLst>
        </pc:spChg>
        <pc:spChg chg="add mod topLvl">
          <ac:chgData name="이동건" userId="4ad090f6-dadd-4301-b5d0-883b88f508af" providerId="ADAL" clId="{D92CADCE-193E-44F3-8439-49479FE974EF}" dt="2022-07-25T02:28:45.264" v="66" actId="14100"/>
          <ac:spMkLst>
            <pc:docMk/>
            <pc:sldMk cId="73039331" sldId="12858"/>
            <ac:spMk id="461" creationId="{F3CA5241-EE13-42E0-81F8-FB1D1E4C415D}"/>
          </ac:spMkLst>
        </pc:spChg>
        <pc:spChg chg="add mod topLvl">
          <ac:chgData name="이동건" userId="4ad090f6-dadd-4301-b5d0-883b88f508af" providerId="ADAL" clId="{D92CADCE-193E-44F3-8439-49479FE974EF}" dt="2022-07-25T02:28:42.031" v="64" actId="14100"/>
          <ac:spMkLst>
            <pc:docMk/>
            <pc:sldMk cId="73039331" sldId="12858"/>
            <ac:spMk id="462" creationId="{D8291FF9-5BCB-4716-9031-52064B5837CD}"/>
          </ac:spMkLst>
        </pc:spChg>
        <pc:spChg chg="add mod">
          <ac:chgData name="이동건" userId="4ad090f6-dadd-4301-b5d0-883b88f508af" providerId="ADAL" clId="{D92CADCE-193E-44F3-8439-49479FE974EF}" dt="2022-07-25T02:28:55.365" v="71" actId="1076"/>
          <ac:spMkLst>
            <pc:docMk/>
            <pc:sldMk cId="73039331" sldId="12858"/>
            <ac:spMk id="463" creationId="{E9189C3C-C879-426C-BD41-2613C51D3E17}"/>
          </ac:spMkLst>
        </pc:spChg>
        <pc:spChg chg="add mod topLvl">
          <ac:chgData name="이동건" userId="4ad090f6-dadd-4301-b5d0-883b88f508af" providerId="ADAL" clId="{D92CADCE-193E-44F3-8439-49479FE974EF}" dt="2022-07-25T02:36:19.943" v="135" actId="14861"/>
          <ac:spMkLst>
            <pc:docMk/>
            <pc:sldMk cId="73039331" sldId="12858"/>
            <ac:spMk id="465" creationId="{55229AC9-ECF2-4D1D-A0BC-ECE115D9378F}"/>
          </ac:spMkLst>
        </pc:spChg>
        <pc:spChg chg="add mod topLvl">
          <ac:chgData name="이동건" userId="4ad090f6-dadd-4301-b5d0-883b88f508af" providerId="ADAL" clId="{D92CADCE-193E-44F3-8439-49479FE974EF}" dt="2022-07-25T02:36:19.943" v="135" actId="14861"/>
          <ac:spMkLst>
            <pc:docMk/>
            <pc:sldMk cId="73039331" sldId="12858"/>
            <ac:spMk id="466" creationId="{283AAA65-8D74-4967-94C9-EFCE75AF488B}"/>
          </ac:spMkLst>
        </pc:spChg>
        <pc:spChg chg="add mod topLvl">
          <ac:chgData name="이동건" userId="4ad090f6-dadd-4301-b5d0-883b88f508af" providerId="ADAL" clId="{D92CADCE-193E-44F3-8439-49479FE974EF}" dt="2022-07-25T02:36:19.943" v="135" actId="14861"/>
          <ac:spMkLst>
            <pc:docMk/>
            <pc:sldMk cId="73039331" sldId="12858"/>
            <ac:spMk id="467" creationId="{760F2EF7-343E-46EF-9B93-2ED12A7FCA41}"/>
          </ac:spMkLst>
        </pc:spChg>
        <pc:spChg chg="del mod topLvl">
          <ac:chgData name="이동건" userId="4ad090f6-dadd-4301-b5d0-883b88f508af" providerId="ADAL" clId="{D92CADCE-193E-44F3-8439-49479FE974EF}" dt="2022-07-25T02:33:12.335" v="89" actId="478"/>
          <ac:spMkLst>
            <pc:docMk/>
            <pc:sldMk cId="73039331" sldId="12858"/>
            <ac:spMk id="747" creationId="{9971F2A4-54C5-4DD5-8F74-B2CDD3A52FA3}"/>
          </ac:spMkLst>
        </pc:spChg>
        <pc:spChg chg="del mod topLvl">
          <ac:chgData name="이동건" userId="4ad090f6-dadd-4301-b5d0-883b88f508af" providerId="ADAL" clId="{D92CADCE-193E-44F3-8439-49479FE974EF}" dt="2022-07-25T02:33:11.571" v="88" actId="478"/>
          <ac:spMkLst>
            <pc:docMk/>
            <pc:sldMk cId="73039331" sldId="12858"/>
            <ac:spMk id="748" creationId="{7A2695D4-D570-4B02-AEC8-A783AAE83C2E}"/>
          </ac:spMkLst>
        </pc:spChg>
        <pc:spChg chg="del mod topLvl">
          <ac:chgData name="이동건" userId="4ad090f6-dadd-4301-b5d0-883b88f508af" providerId="ADAL" clId="{D92CADCE-193E-44F3-8439-49479FE974EF}" dt="2022-07-25T02:33:13.860" v="91" actId="478"/>
          <ac:spMkLst>
            <pc:docMk/>
            <pc:sldMk cId="73039331" sldId="12858"/>
            <ac:spMk id="749" creationId="{364DE7C4-CBE5-43FE-A73F-C85A42C01FEB}"/>
          </ac:spMkLst>
        </pc:spChg>
        <pc:spChg chg="mod topLvl">
          <ac:chgData name="이동건" userId="4ad090f6-dadd-4301-b5d0-883b88f508af" providerId="ADAL" clId="{D92CADCE-193E-44F3-8439-49479FE974EF}" dt="2022-07-25T02:34:28.663" v="103" actId="165"/>
          <ac:spMkLst>
            <pc:docMk/>
            <pc:sldMk cId="73039331" sldId="12858"/>
            <ac:spMk id="752" creationId="{7818FC0A-D46C-4FFE-ADB9-6666F26B3440}"/>
          </ac:spMkLst>
        </pc:spChg>
        <pc:spChg chg="mod topLvl">
          <ac:chgData name="이동건" userId="4ad090f6-dadd-4301-b5d0-883b88f508af" providerId="ADAL" clId="{D92CADCE-193E-44F3-8439-49479FE974EF}" dt="2022-07-25T02:34:28.663" v="103" actId="165"/>
          <ac:spMkLst>
            <pc:docMk/>
            <pc:sldMk cId="73039331" sldId="12858"/>
            <ac:spMk id="753" creationId="{F932976D-C4D0-433A-944B-0C001AA47CC0}"/>
          </ac:spMkLst>
        </pc:spChg>
        <pc:spChg chg="mod topLvl">
          <ac:chgData name="이동건" userId="4ad090f6-dadd-4301-b5d0-883b88f508af" providerId="ADAL" clId="{D92CADCE-193E-44F3-8439-49479FE974EF}" dt="2022-07-25T02:34:28.663" v="103" actId="165"/>
          <ac:spMkLst>
            <pc:docMk/>
            <pc:sldMk cId="73039331" sldId="12858"/>
            <ac:spMk id="754" creationId="{65E478E6-DF8E-4863-95A7-58E75F8F6F2D}"/>
          </ac:spMkLst>
        </pc:spChg>
        <pc:spChg chg="del mod topLvl">
          <ac:chgData name="이동건" userId="4ad090f6-dadd-4301-b5d0-883b88f508af" providerId="ADAL" clId="{D92CADCE-193E-44F3-8439-49479FE974EF}" dt="2022-07-25T02:33:13.478" v="90" actId="478"/>
          <ac:spMkLst>
            <pc:docMk/>
            <pc:sldMk cId="73039331" sldId="12858"/>
            <ac:spMk id="755" creationId="{94CBD325-F3D5-420F-A5B9-89CC9DC75C19}"/>
          </ac:spMkLst>
        </pc:spChg>
        <pc:spChg chg="mod">
          <ac:chgData name="이동건" userId="4ad090f6-dadd-4301-b5d0-883b88f508af" providerId="ADAL" clId="{D92CADCE-193E-44F3-8439-49479FE974EF}" dt="2022-07-25T02:27:56.325" v="46" actId="14100"/>
          <ac:spMkLst>
            <pc:docMk/>
            <pc:sldMk cId="73039331" sldId="12858"/>
            <ac:spMk id="889" creationId="{AB0D826A-D591-4445-B25F-93B2A4D9EEF8}"/>
          </ac:spMkLst>
        </pc:spChg>
        <pc:spChg chg="mod">
          <ac:chgData name="이동건" userId="4ad090f6-dadd-4301-b5d0-883b88f508af" providerId="ADAL" clId="{D92CADCE-193E-44F3-8439-49479FE974EF}" dt="2022-07-25T02:27:58.128" v="47" actId="14100"/>
          <ac:spMkLst>
            <pc:docMk/>
            <pc:sldMk cId="73039331" sldId="12858"/>
            <ac:spMk id="890" creationId="{B82E817F-EDF5-450F-8500-F3A500634CB2}"/>
          </ac:spMkLst>
        </pc:spChg>
        <pc:grpChg chg="add del mod">
          <ac:chgData name="이동건" userId="4ad090f6-dadd-4301-b5d0-883b88f508af" providerId="ADAL" clId="{D92CADCE-193E-44F3-8439-49479FE974EF}" dt="2022-07-25T02:28:34.775" v="61" actId="165"/>
          <ac:grpSpMkLst>
            <pc:docMk/>
            <pc:sldMk cId="73039331" sldId="12858"/>
            <ac:grpSpMk id="8" creationId="{EEE92A44-4C9A-4DDD-84BD-42022194C06B}"/>
          </ac:grpSpMkLst>
        </pc:grpChg>
        <pc:grpChg chg="add del mod">
          <ac:chgData name="이동건" userId="4ad090f6-dadd-4301-b5d0-883b88f508af" providerId="ADAL" clId="{D92CADCE-193E-44F3-8439-49479FE974EF}" dt="2022-07-25T02:34:28.663" v="103" actId="165"/>
          <ac:grpSpMkLst>
            <pc:docMk/>
            <pc:sldMk cId="73039331" sldId="12858"/>
            <ac:grpSpMk id="13" creationId="{9EBC000E-3DF8-4B28-B788-A79A3EC34CDD}"/>
          </ac:grpSpMkLst>
        </pc:grpChg>
        <pc:grpChg chg="del">
          <ac:chgData name="이동건" userId="4ad090f6-dadd-4301-b5d0-883b88f508af" providerId="ADAL" clId="{D92CADCE-193E-44F3-8439-49479FE974EF}" dt="2022-07-25T02:33:09.099" v="87" actId="165"/>
          <ac:grpSpMkLst>
            <pc:docMk/>
            <pc:sldMk cId="73039331" sldId="12858"/>
            <ac:grpSpMk id="55" creationId="{18F56534-90C6-43E4-A7BE-E71DA3B09D8D}"/>
          </ac:grpSpMkLst>
        </pc:grpChg>
        <pc:grpChg chg="del">
          <ac:chgData name="이동건" userId="4ad090f6-dadd-4301-b5d0-883b88f508af" providerId="ADAL" clId="{D92CADCE-193E-44F3-8439-49479FE974EF}" dt="2022-07-25T02:27:24.101" v="34" actId="478"/>
          <ac:grpSpMkLst>
            <pc:docMk/>
            <pc:sldMk cId="73039331" sldId="12858"/>
            <ac:grpSpMk id="64" creationId="{BCF4AA51-E248-40E4-A79E-04964FC7B63D}"/>
          </ac:grpSpMkLst>
        </pc:grpChg>
        <pc:cxnChg chg="mod">
          <ac:chgData name="이동건" userId="4ad090f6-dadd-4301-b5d0-883b88f508af" providerId="ADAL" clId="{D92CADCE-193E-44F3-8439-49479FE974EF}" dt="2022-07-25T02:28:24.056" v="55" actId="1076"/>
          <ac:cxnSpMkLst>
            <pc:docMk/>
            <pc:sldMk cId="73039331" sldId="12858"/>
            <ac:cxnSpMk id="66" creationId="{8728DC26-6163-479C-9483-FC2C82D1CF8D}"/>
          </ac:cxnSpMkLst>
        </pc:cxnChg>
        <pc:cxnChg chg="add mod">
          <ac:chgData name="이동건" userId="4ad090f6-dadd-4301-b5d0-883b88f508af" providerId="ADAL" clId="{D92CADCE-193E-44F3-8439-49479FE974EF}" dt="2022-07-25T02:29:07.663" v="74" actId="14100"/>
          <ac:cxnSpMkLst>
            <pc:docMk/>
            <pc:sldMk cId="73039331" sldId="12858"/>
            <ac:cxnSpMk id="464" creationId="{A81BD6A6-1294-46D0-8705-4A7E8CF413A6}"/>
          </ac:cxnSpMkLst>
        </pc:cxnChg>
        <pc:cxnChg chg="add del mod">
          <ac:chgData name="이동건" userId="4ad090f6-dadd-4301-b5d0-883b88f508af" providerId="ADAL" clId="{D92CADCE-193E-44F3-8439-49479FE974EF}" dt="2022-07-25T02:26:40.945" v="27" actId="478"/>
          <ac:cxnSpMkLst>
            <pc:docMk/>
            <pc:sldMk cId="73039331" sldId="12858"/>
            <ac:cxnSpMk id="477" creationId="{0540CE92-0565-43BD-B332-4577EF60C40C}"/>
          </ac:cxnSpMkLst>
        </pc:cxnChg>
        <pc:cxnChg chg="mod topLvl">
          <ac:chgData name="이동건" userId="4ad090f6-dadd-4301-b5d0-883b88f508af" providerId="ADAL" clId="{D92CADCE-193E-44F3-8439-49479FE974EF}" dt="2022-07-25T02:34:28.663" v="103" actId="165"/>
          <ac:cxnSpMkLst>
            <pc:docMk/>
            <pc:sldMk cId="73039331" sldId="12858"/>
            <ac:cxnSpMk id="750" creationId="{171EBB46-98E6-4A66-8A11-7CF3A90C4A1A}"/>
          </ac:cxnSpMkLst>
        </pc:cxnChg>
        <pc:cxnChg chg="mod topLvl">
          <ac:chgData name="이동건" userId="4ad090f6-dadd-4301-b5d0-883b88f508af" providerId="ADAL" clId="{D92CADCE-193E-44F3-8439-49479FE974EF}" dt="2022-07-25T02:34:28.663" v="103" actId="165"/>
          <ac:cxnSpMkLst>
            <pc:docMk/>
            <pc:sldMk cId="73039331" sldId="12858"/>
            <ac:cxnSpMk id="751" creationId="{B9D4B5E1-25F3-47CB-9CC3-0AA599B29E39}"/>
          </ac:cxnSpMkLst>
        </pc:cxnChg>
        <pc:cxnChg chg="mod topLvl">
          <ac:chgData name="이동건" userId="4ad090f6-dadd-4301-b5d0-883b88f508af" providerId="ADAL" clId="{D92CADCE-193E-44F3-8439-49479FE974EF}" dt="2022-07-25T02:34:28.663" v="103" actId="165"/>
          <ac:cxnSpMkLst>
            <pc:docMk/>
            <pc:sldMk cId="73039331" sldId="12858"/>
            <ac:cxnSpMk id="756" creationId="{C611C10B-ABE2-49E6-82A7-4D0B14923849}"/>
          </ac:cxnSpMkLst>
        </pc:cxnChg>
        <pc:cxnChg chg="mod topLvl">
          <ac:chgData name="이동건" userId="4ad090f6-dadd-4301-b5d0-883b88f508af" providerId="ADAL" clId="{D92CADCE-193E-44F3-8439-49479FE974EF}" dt="2022-07-25T02:34:28.663" v="103" actId="165"/>
          <ac:cxnSpMkLst>
            <pc:docMk/>
            <pc:sldMk cId="73039331" sldId="12858"/>
            <ac:cxnSpMk id="757" creationId="{D2910267-7B72-425A-A89D-CA4D7D390F0F}"/>
          </ac:cxnSpMkLst>
        </pc:cxnChg>
        <pc:cxnChg chg="mod">
          <ac:chgData name="이동건" userId="4ad090f6-dadd-4301-b5d0-883b88f508af" providerId="ADAL" clId="{D92CADCE-193E-44F3-8439-49479FE974EF}" dt="2022-07-25T02:27:07.519" v="32" actId="14100"/>
          <ac:cxnSpMkLst>
            <pc:docMk/>
            <pc:sldMk cId="73039331" sldId="12858"/>
            <ac:cxnSpMk id="885" creationId="{C4D883E6-D6EA-44DD-B8F8-E36368D3E13C}"/>
          </ac:cxnSpMkLst>
        </pc:cxnChg>
      </pc:sldChg>
      <pc:sldChg chg="addSp delSp modSp add del ord modTransition">
        <pc:chgData name="이동건" userId="4ad090f6-dadd-4301-b5d0-883b88f508af" providerId="ADAL" clId="{D92CADCE-193E-44F3-8439-49479FE974EF}" dt="2022-08-02T00:05:58.437" v="13191"/>
        <pc:sldMkLst>
          <pc:docMk/>
          <pc:sldMk cId="707354081" sldId="12860"/>
        </pc:sldMkLst>
        <pc:spChg chg="add mod ord">
          <ac:chgData name="이동건" userId="4ad090f6-dadd-4301-b5d0-883b88f508af" providerId="ADAL" clId="{D92CADCE-193E-44F3-8439-49479FE974EF}" dt="2022-07-26T23:56:13.128" v="596" actId="20577"/>
          <ac:spMkLst>
            <pc:docMk/>
            <pc:sldMk cId="707354081" sldId="12860"/>
            <ac:spMk id="4" creationId="{2DEBC8B0-3D1D-46A5-898B-6E88E7835495}"/>
          </ac:spMkLst>
        </pc:spChg>
        <pc:spChg chg="add mod">
          <ac:chgData name="이동건" userId="4ad090f6-dadd-4301-b5d0-883b88f508af" providerId="ADAL" clId="{D92CADCE-193E-44F3-8439-49479FE974EF}" dt="2022-07-26T23:55:41.873" v="567"/>
          <ac:spMkLst>
            <pc:docMk/>
            <pc:sldMk cId="707354081" sldId="12860"/>
            <ac:spMk id="5" creationId="{88DA6224-C771-467D-8C11-793C1C0CA8E9}"/>
          </ac:spMkLst>
        </pc:spChg>
        <pc:spChg chg="del mod">
          <ac:chgData name="이동건" userId="4ad090f6-dadd-4301-b5d0-883b88f508af" providerId="ADAL" clId="{D92CADCE-193E-44F3-8439-49479FE974EF}" dt="2022-07-26T23:56:07.993" v="583" actId="478"/>
          <ac:spMkLst>
            <pc:docMk/>
            <pc:sldMk cId="707354081" sldId="12860"/>
            <ac:spMk id="7" creationId="{290F3321-165C-4BC4-A9CC-F403D651C152}"/>
          </ac:spMkLst>
        </pc:spChg>
      </pc:sldChg>
      <pc:sldChg chg="addSp delSp modSp del ord">
        <pc:chgData name="이동건" userId="4ad090f6-dadd-4301-b5d0-883b88f508af" providerId="ADAL" clId="{D92CADCE-193E-44F3-8439-49479FE974EF}" dt="2022-07-27T00:44:18.658" v="619" actId="2696"/>
        <pc:sldMkLst>
          <pc:docMk/>
          <pc:sldMk cId="2145338323" sldId="12861"/>
        </pc:sldMkLst>
        <pc:spChg chg="add del mod">
          <ac:chgData name="이동건" userId="4ad090f6-dadd-4301-b5d0-883b88f508af" providerId="ADAL" clId="{D92CADCE-193E-44F3-8439-49479FE974EF}" dt="2022-07-26T23:56:23.594" v="597"/>
          <ac:spMkLst>
            <pc:docMk/>
            <pc:sldMk cId="2145338323" sldId="12861"/>
            <ac:spMk id="2" creationId="{EA065102-2B2D-4F9B-8352-F90FCB513932}"/>
          </ac:spMkLst>
        </pc:spChg>
        <pc:spChg chg="add del mod">
          <ac:chgData name="이동건" userId="4ad090f6-dadd-4301-b5d0-883b88f508af" providerId="ADAL" clId="{D92CADCE-193E-44F3-8439-49479FE974EF}" dt="2022-07-26T23:56:23.594" v="597"/>
          <ac:spMkLst>
            <pc:docMk/>
            <pc:sldMk cId="2145338323" sldId="12861"/>
            <ac:spMk id="3" creationId="{1EF62234-3479-4572-9DCB-FA0A9B0407F5}"/>
          </ac:spMkLst>
        </pc:spChg>
        <pc:spChg chg="add del mod">
          <ac:chgData name="이동건" userId="4ad090f6-dadd-4301-b5d0-883b88f508af" providerId="ADAL" clId="{D92CADCE-193E-44F3-8439-49479FE974EF}" dt="2022-07-26T23:56:24.587" v="598"/>
          <ac:spMkLst>
            <pc:docMk/>
            <pc:sldMk cId="2145338323" sldId="12861"/>
            <ac:spMk id="4" creationId="{9E977DAB-3056-4A6E-BA08-1AD8C357852C}"/>
          </ac:spMkLst>
        </pc:spChg>
        <pc:spChg chg="add del mod">
          <ac:chgData name="이동건" userId="4ad090f6-dadd-4301-b5d0-883b88f508af" providerId="ADAL" clId="{D92CADCE-193E-44F3-8439-49479FE974EF}" dt="2022-07-26T23:56:24.587" v="598"/>
          <ac:spMkLst>
            <pc:docMk/>
            <pc:sldMk cId="2145338323" sldId="12861"/>
            <ac:spMk id="6" creationId="{3FBF99A8-6574-4812-BA3D-2F9BB95DF50B}"/>
          </ac:spMkLst>
        </pc:spChg>
        <pc:spChg chg="del mod">
          <ac:chgData name="이동건" userId="4ad090f6-dadd-4301-b5d0-883b88f508af" providerId="ADAL" clId="{D92CADCE-193E-44F3-8439-49479FE974EF}" dt="2022-07-26T23:56:50.942" v="602" actId="478"/>
          <ac:spMkLst>
            <pc:docMk/>
            <pc:sldMk cId="2145338323" sldId="12861"/>
            <ac:spMk id="7" creationId="{290F3321-165C-4BC4-A9CC-F403D651C152}"/>
          </ac:spMkLst>
        </pc:spChg>
        <pc:spChg chg="add mod ord">
          <ac:chgData name="이동건" userId="4ad090f6-dadd-4301-b5d0-883b88f508af" providerId="ADAL" clId="{D92CADCE-193E-44F3-8439-49479FE974EF}" dt="2022-07-26T23:57:19.703" v="608"/>
          <ac:spMkLst>
            <pc:docMk/>
            <pc:sldMk cId="2145338323" sldId="12861"/>
            <ac:spMk id="8" creationId="{A7DF5817-543F-479D-A798-4FBCC5E6E166}"/>
          </ac:spMkLst>
        </pc:spChg>
        <pc:spChg chg="add mod">
          <ac:chgData name="이동건" userId="4ad090f6-dadd-4301-b5d0-883b88f508af" providerId="ADAL" clId="{D92CADCE-193E-44F3-8439-49479FE974EF}" dt="2022-07-26T23:56:24.587" v="598"/>
          <ac:spMkLst>
            <pc:docMk/>
            <pc:sldMk cId="2145338323" sldId="12861"/>
            <ac:spMk id="10" creationId="{FBEC61D6-436C-4C52-8BE6-EFCB9FB953B8}"/>
          </ac:spMkLst>
        </pc:spChg>
        <pc:spChg chg="mod">
          <ac:chgData name="이동건" userId="4ad090f6-dadd-4301-b5d0-883b88f508af" providerId="ADAL" clId="{D92CADCE-193E-44F3-8439-49479FE974EF}" dt="2022-07-25T07:35:00.097" v="470" actId="14100"/>
          <ac:spMkLst>
            <pc:docMk/>
            <pc:sldMk cId="2145338323" sldId="12861"/>
            <ac:spMk id="56" creationId="{A0486498-43DA-492F-AD19-171C2CD686F9}"/>
          </ac:spMkLst>
        </pc:spChg>
        <pc:spChg chg="del">
          <ac:chgData name="이동건" userId="4ad090f6-dadd-4301-b5d0-883b88f508af" providerId="ADAL" clId="{D92CADCE-193E-44F3-8439-49479FE974EF}" dt="2022-07-25T07:35:56.556" v="475" actId="478"/>
          <ac:spMkLst>
            <pc:docMk/>
            <pc:sldMk cId="2145338323" sldId="12861"/>
            <ac:spMk id="664" creationId="{A3CE4C95-3F02-4D73-9AA8-0EC75801CC97}"/>
          </ac:spMkLst>
        </pc:spChg>
        <pc:spChg chg="del">
          <ac:chgData name="이동건" userId="4ad090f6-dadd-4301-b5d0-883b88f508af" providerId="ADAL" clId="{D92CADCE-193E-44F3-8439-49479FE974EF}" dt="2022-07-25T07:36:01.085" v="476" actId="478"/>
          <ac:spMkLst>
            <pc:docMk/>
            <pc:sldMk cId="2145338323" sldId="12861"/>
            <ac:spMk id="665" creationId="{FCBF0FE1-9821-4451-8EE7-8BBF032DB74C}"/>
          </ac:spMkLst>
        </pc:spChg>
        <pc:spChg chg="add del">
          <ac:chgData name="이동건" userId="4ad090f6-dadd-4301-b5d0-883b88f508af" providerId="ADAL" clId="{D92CADCE-193E-44F3-8439-49479FE974EF}" dt="2022-07-25T07:36:10.969" v="483" actId="478"/>
          <ac:spMkLst>
            <pc:docMk/>
            <pc:sldMk cId="2145338323" sldId="12861"/>
            <ac:spMk id="666" creationId="{0543D449-E550-46C6-9D3F-157E4F8AE06C}"/>
          </ac:spMkLst>
        </pc:spChg>
        <pc:spChg chg="del">
          <ac:chgData name="이동건" userId="4ad090f6-dadd-4301-b5d0-883b88f508af" providerId="ADAL" clId="{D92CADCE-193E-44F3-8439-49479FE974EF}" dt="2022-07-25T07:36:02.703" v="477" actId="478"/>
          <ac:spMkLst>
            <pc:docMk/>
            <pc:sldMk cId="2145338323" sldId="12861"/>
            <ac:spMk id="667" creationId="{F43175F8-5DA1-4D16-BA2C-022536F89737}"/>
          </ac:spMkLst>
        </pc:spChg>
        <pc:spChg chg="del">
          <ac:chgData name="이동건" userId="4ad090f6-dadd-4301-b5d0-883b88f508af" providerId="ADAL" clId="{D92CADCE-193E-44F3-8439-49479FE974EF}" dt="2022-07-25T07:36:10.150" v="482" actId="478"/>
          <ac:spMkLst>
            <pc:docMk/>
            <pc:sldMk cId="2145338323" sldId="12861"/>
            <ac:spMk id="668" creationId="{D4868AC4-D7E3-421F-9FB5-B1AD166CDCDC}"/>
          </ac:spMkLst>
        </pc:spChg>
        <pc:spChg chg="del">
          <ac:chgData name="이동건" userId="4ad090f6-dadd-4301-b5d0-883b88f508af" providerId="ADAL" clId="{D92CADCE-193E-44F3-8439-49479FE974EF}" dt="2022-07-25T08:33:42.257" v="490" actId="478"/>
          <ac:spMkLst>
            <pc:docMk/>
            <pc:sldMk cId="2145338323" sldId="12861"/>
            <ac:spMk id="669" creationId="{9939ADBF-C61B-4138-B96D-A7F9AEAB0DB3}"/>
          </ac:spMkLst>
        </pc:spChg>
        <pc:spChg chg="mod">
          <ac:chgData name="이동건" userId="4ad090f6-dadd-4301-b5d0-883b88f508af" providerId="ADAL" clId="{D92CADCE-193E-44F3-8439-49479FE974EF}" dt="2022-07-25T07:34:53.672" v="469" actId="14100"/>
          <ac:spMkLst>
            <pc:docMk/>
            <pc:sldMk cId="2145338323" sldId="12861"/>
            <ac:spMk id="683" creationId="{1D62BB79-87C8-4BBC-B314-1B134D44F6AE}"/>
          </ac:spMkLst>
        </pc:spChg>
        <pc:spChg chg="del">
          <ac:chgData name="이동건" userId="4ad090f6-dadd-4301-b5d0-883b88f508af" providerId="ADAL" clId="{D92CADCE-193E-44F3-8439-49479FE974EF}" dt="2022-07-25T07:36:17.275" v="484" actId="478"/>
          <ac:spMkLst>
            <pc:docMk/>
            <pc:sldMk cId="2145338323" sldId="12861"/>
            <ac:spMk id="688" creationId="{D2E173A7-73E4-4DD8-ACE3-75BD2A3AEB27}"/>
          </ac:spMkLst>
        </pc:spChg>
        <pc:spChg chg="add del">
          <ac:chgData name="이동건" userId="4ad090f6-dadd-4301-b5d0-883b88f508af" providerId="ADAL" clId="{D92CADCE-193E-44F3-8439-49479FE974EF}" dt="2022-07-25T08:33:37.746" v="488" actId="478"/>
          <ac:spMkLst>
            <pc:docMk/>
            <pc:sldMk cId="2145338323" sldId="12861"/>
            <ac:spMk id="694" creationId="{0896E60F-E518-48D6-80F1-A300C3779386}"/>
          </ac:spMkLst>
        </pc:spChg>
        <pc:spChg chg="del">
          <ac:chgData name="이동건" userId="4ad090f6-dadd-4301-b5d0-883b88f508af" providerId="ADAL" clId="{D92CADCE-193E-44F3-8439-49479FE974EF}" dt="2022-07-25T07:35:45.821" v="474" actId="478"/>
          <ac:spMkLst>
            <pc:docMk/>
            <pc:sldMk cId="2145338323" sldId="12861"/>
            <ac:spMk id="702" creationId="{01F616A4-99E9-4F21-91F4-B364A59A5994}"/>
          </ac:spMkLst>
        </pc:spChg>
        <pc:grpChg chg="add del">
          <ac:chgData name="이동건" userId="4ad090f6-dadd-4301-b5d0-883b88f508af" providerId="ADAL" clId="{D92CADCE-193E-44F3-8439-49479FE974EF}" dt="2022-07-25T07:35:43.064" v="473" actId="478"/>
          <ac:grpSpMkLst>
            <pc:docMk/>
            <pc:sldMk cId="2145338323" sldId="12861"/>
            <ac:grpSpMk id="77" creationId="{B921D638-2DAB-4708-B94A-8A9F0511AB49}"/>
          </ac:grpSpMkLst>
        </pc:grpChg>
        <pc:picChg chg="add mod">
          <ac:chgData name="이동건" userId="4ad090f6-dadd-4301-b5d0-883b88f508af" providerId="ADAL" clId="{D92CADCE-193E-44F3-8439-49479FE974EF}" dt="2022-07-25T08:33:43.185" v="491" actId="1076"/>
          <ac:picMkLst>
            <pc:docMk/>
            <pc:sldMk cId="2145338323" sldId="12861"/>
            <ac:picMk id="1026" creationId="{AF130AAE-89A9-4625-877C-CD4555C41626}"/>
          </ac:picMkLst>
        </pc:picChg>
        <pc:cxnChg chg="del mod">
          <ac:chgData name="이동건" userId="4ad090f6-dadd-4301-b5d0-883b88f508af" providerId="ADAL" clId="{D92CADCE-193E-44F3-8439-49479FE974EF}" dt="2022-07-25T08:33:36.945" v="487" actId="478"/>
          <ac:cxnSpMkLst>
            <pc:docMk/>
            <pc:sldMk cId="2145338323" sldId="12861"/>
            <ac:cxnSpMk id="41" creationId="{79911234-1358-400D-93BD-83350C3C8181}"/>
          </ac:cxnSpMkLst>
        </pc:cxnChg>
        <pc:cxnChg chg="del mod">
          <ac:chgData name="이동건" userId="4ad090f6-dadd-4301-b5d0-883b88f508af" providerId="ADAL" clId="{D92CADCE-193E-44F3-8439-49479FE974EF}" dt="2022-07-25T08:33:39.341" v="489" actId="478"/>
          <ac:cxnSpMkLst>
            <pc:docMk/>
            <pc:sldMk cId="2145338323" sldId="12861"/>
            <ac:cxnSpMk id="677" creationId="{0C4BC528-1814-48BF-8147-A018202220A4}"/>
          </ac:cxnSpMkLst>
        </pc:cxnChg>
      </pc:sldChg>
      <pc:sldChg chg="addSp delSp modSp ord modTransition">
        <pc:chgData name="이동건" userId="4ad090f6-dadd-4301-b5d0-883b88f508af" providerId="ADAL" clId="{D92CADCE-193E-44F3-8439-49479FE974EF}" dt="2022-08-02T00:05:58.437" v="13191"/>
        <pc:sldMkLst>
          <pc:docMk/>
          <pc:sldMk cId="2841712047" sldId="12862"/>
        </pc:sldMkLst>
        <pc:spChg chg="add del mod">
          <ac:chgData name="이동건" userId="4ad090f6-dadd-4301-b5d0-883b88f508af" providerId="ADAL" clId="{D92CADCE-193E-44F3-8439-49479FE974EF}" dt="2022-07-26T23:56:23.594" v="597"/>
          <ac:spMkLst>
            <pc:docMk/>
            <pc:sldMk cId="2841712047" sldId="12862"/>
            <ac:spMk id="2" creationId="{F74C84EA-CE5A-4CB1-8BA8-63BDD3AFDC27}"/>
          </ac:spMkLst>
        </pc:spChg>
        <pc:spChg chg="add del mod">
          <ac:chgData name="이동건" userId="4ad090f6-dadd-4301-b5d0-883b88f508af" providerId="ADAL" clId="{D92CADCE-193E-44F3-8439-49479FE974EF}" dt="2022-07-26T23:56:23.594" v="597"/>
          <ac:spMkLst>
            <pc:docMk/>
            <pc:sldMk cId="2841712047" sldId="12862"/>
            <ac:spMk id="3" creationId="{52CE3BD6-2571-44AC-AFC9-546DEE6A091D}"/>
          </ac:spMkLst>
        </pc:spChg>
        <pc:spChg chg="add del mod">
          <ac:chgData name="이동건" userId="4ad090f6-dadd-4301-b5d0-883b88f508af" providerId="ADAL" clId="{D92CADCE-193E-44F3-8439-49479FE974EF}" dt="2022-07-26T23:56:24.587" v="598"/>
          <ac:spMkLst>
            <pc:docMk/>
            <pc:sldMk cId="2841712047" sldId="12862"/>
            <ac:spMk id="4" creationId="{3FBB4BF0-FA8F-42D5-84AF-73C3DB858348}"/>
          </ac:spMkLst>
        </pc:spChg>
        <pc:spChg chg="add del mod">
          <ac:chgData name="이동건" userId="4ad090f6-dadd-4301-b5d0-883b88f508af" providerId="ADAL" clId="{D92CADCE-193E-44F3-8439-49479FE974EF}" dt="2022-07-26T23:56:24.587" v="598"/>
          <ac:spMkLst>
            <pc:docMk/>
            <pc:sldMk cId="2841712047" sldId="12862"/>
            <ac:spMk id="6" creationId="{52EE0EF6-1507-4BAB-A9AA-5B7786C09AC4}"/>
          </ac:spMkLst>
        </pc:spChg>
        <pc:spChg chg="del mod">
          <ac:chgData name="이동건" userId="4ad090f6-dadd-4301-b5d0-883b88f508af" providerId="ADAL" clId="{D92CADCE-193E-44F3-8439-49479FE974EF}" dt="2022-07-26T23:57:00.215" v="604" actId="478"/>
          <ac:spMkLst>
            <pc:docMk/>
            <pc:sldMk cId="2841712047" sldId="12862"/>
            <ac:spMk id="7" creationId="{290F3321-165C-4BC4-A9CC-F403D651C152}"/>
          </ac:spMkLst>
        </pc:spChg>
        <pc:spChg chg="add mod ord">
          <ac:chgData name="이동건" userId="4ad090f6-dadd-4301-b5d0-883b88f508af" providerId="ADAL" clId="{D92CADCE-193E-44F3-8439-49479FE974EF}" dt="2022-07-26T23:57:21.408" v="609"/>
          <ac:spMkLst>
            <pc:docMk/>
            <pc:sldMk cId="2841712047" sldId="12862"/>
            <ac:spMk id="8" creationId="{9FEA88FC-46B6-4E01-9115-E451A1AB8FC3}"/>
          </ac:spMkLst>
        </pc:spChg>
        <pc:spChg chg="add mod">
          <ac:chgData name="이동건" userId="4ad090f6-dadd-4301-b5d0-883b88f508af" providerId="ADAL" clId="{D92CADCE-193E-44F3-8439-49479FE974EF}" dt="2022-07-26T23:56:24.587" v="598"/>
          <ac:spMkLst>
            <pc:docMk/>
            <pc:sldMk cId="2841712047" sldId="12862"/>
            <ac:spMk id="9" creationId="{2AA5410D-5481-4414-A07D-E078D9D5472C}"/>
          </ac:spMkLst>
        </pc:spChg>
      </pc:sldChg>
      <pc:sldChg chg="addSp delSp modSp add ord">
        <pc:chgData name="이동건" userId="4ad090f6-dadd-4301-b5d0-883b88f508af" providerId="ADAL" clId="{D92CADCE-193E-44F3-8439-49479FE974EF}" dt="2022-07-29T06:45:57.972" v="5540" actId="1076"/>
        <pc:sldMkLst>
          <pc:docMk/>
          <pc:sldMk cId="2349664689" sldId="12863"/>
        </pc:sldMkLst>
        <pc:spChg chg="add mod">
          <ac:chgData name="이동건" userId="4ad090f6-dadd-4301-b5d0-883b88f508af" providerId="ADAL" clId="{D92CADCE-193E-44F3-8439-49479FE974EF}" dt="2022-07-29T06:45:52.543" v="5537" actId="1076"/>
          <ac:spMkLst>
            <pc:docMk/>
            <pc:sldMk cId="2349664689" sldId="12863"/>
            <ac:spMk id="2" creationId="{04527DE1-3760-4104-9309-4D50874D8D96}"/>
          </ac:spMkLst>
        </pc:spChg>
        <pc:spChg chg="add del mod">
          <ac:chgData name="이동건" userId="4ad090f6-dadd-4301-b5d0-883b88f508af" providerId="ADAL" clId="{D92CADCE-193E-44F3-8439-49479FE974EF}" dt="2022-07-25T04:07:08.071" v="200"/>
          <ac:spMkLst>
            <pc:docMk/>
            <pc:sldMk cId="2349664689" sldId="12863"/>
            <ac:spMk id="2" creationId="{C344FE22-D219-4CE8-B151-3D98CEFCC081}"/>
          </ac:spMkLst>
        </pc:spChg>
        <pc:spChg chg="add del">
          <ac:chgData name="이동건" userId="4ad090f6-dadd-4301-b5d0-883b88f508af" providerId="ADAL" clId="{D92CADCE-193E-44F3-8439-49479FE974EF}" dt="2022-07-29T04:05:52.723" v="5481"/>
          <ac:spMkLst>
            <pc:docMk/>
            <pc:sldMk cId="2349664689" sldId="12863"/>
            <ac:spMk id="3" creationId="{5FA941BA-13A3-4E99-BE47-D47A2343C56F}"/>
          </ac:spMkLst>
        </pc:spChg>
        <pc:spChg chg="add mod">
          <ac:chgData name="이동건" userId="4ad090f6-dadd-4301-b5d0-883b88f508af" providerId="ADAL" clId="{D92CADCE-193E-44F3-8439-49479FE974EF}" dt="2022-07-29T04:06:55.393" v="5526" actId="114"/>
          <ac:spMkLst>
            <pc:docMk/>
            <pc:sldMk cId="2349664689" sldId="12863"/>
            <ac:spMk id="4" creationId="{CFBC2FB8-1891-43BA-A037-34A96275ED99}"/>
          </ac:spMkLst>
        </pc:spChg>
        <pc:spChg chg="del mod">
          <ac:chgData name="이동건" userId="4ad090f6-dadd-4301-b5d0-883b88f508af" providerId="ADAL" clId="{D92CADCE-193E-44F3-8439-49479FE974EF}" dt="2022-07-26T23:55:05.477" v="529" actId="478"/>
          <ac:spMkLst>
            <pc:docMk/>
            <pc:sldMk cId="2349664689" sldId="12863"/>
            <ac:spMk id="7" creationId="{290F3321-165C-4BC4-A9CC-F403D651C152}"/>
          </ac:spMkLst>
        </pc:spChg>
        <pc:spChg chg="add del mod">
          <ac:chgData name="이동건" userId="4ad090f6-dadd-4301-b5d0-883b88f508af" providerId="ADAL" clId="{D92CADCE-193E-44F3-8439-49479FE974EF}" dt="2022-07-25T05:37:47.924" v="248" actId="478"/>
          <ac:spMkLst>
            <pc:docMk/>
            <pc:sldMk cId="2349664689" sldId="12863"/>
            <ac:spMk id="10" creationId="{018D728D-F9F7-4571-812B-E5E9265DD078}"/>
          </ac:spMkLst>
        </pc:spChg>
        <pc:spChg chg="del">
          <ac:chgData name="이동건" userId="4ad090f6-dadd-4301-b5d0-883b88f508af" providerId="ADAL" clId="{D92CADCE-193E-44F3-8439-49479FE974EF}" dt="2022-07-25T02:40:08.054" v="142" actId="478"/>
          <ac:spMkLst>
            <pc:docMk/>
            <pc:sldMk cId="2349664689" sldId="12863"/>
            <ac:spMk id="12" creationId="{01CB9DC3-BFC8-42BC-A7D0-904652CC0309}"/>
          </ac:spMkLst>
        </pc:spChg>
        <pc:spChg chg="del mod topLvl">
          <ac:chgData name="이동건" userId="4ad090f6-dadd-4301-b5d0-883b88f508af" providerId="ADAL" clId="{D92CADCE-193E-44F3-8439-49479FE974EF}" dt="2022-07-26T23:48:57.992" v="494" actId="478"/>
          <ac:spMkLst>
            <pc:docMk/>
            <pc:sldMk cId="2349664689" sldId="12863"/>
            <ac:spMk id="14" creationId="{72D61CC1-81F6-4983-91B3-643E3F877047}"/>
          </ac:spMkLst>
        </pc:spChg>
        <pc:spChg chg="del mod topLvl">
          <ac:chgData name="이동건" userId="4ad090f6-dadd-4301-b5d0-883b88f508af" providerId="ADAL" clId="{D92CADCE-193E-44F3-8439-49479FE974EF}" dt="2022-07-26T23:48:57.992" v="494" actId="478"/>
          <ac:spMkLst>
            <pc:docMk/>
            <pc:sldMk cId="2349664689" sldId="12863"/>
            <ac:spMk id="17" creationId="{23EA4A89-FCA2-477D-B797-CFFE00053073}"/>
          </ac:spMkLst>
        </pc:spChg>
        <pc:spChg chg="del mod topLvl">
          <ac:chgData name="이동건" userId="4ad090f6-dadd-4301-b5d0-883b88f508af" providerId="ADAL" clId="{D92CADCE-193E-44F3-8439-49479FE974EF}" dt="2022-07-26T23:48:57.992" v="494" actId="478"/>
          <ac:spMkLst>
            <pc:docMk/>
            <pc:sldMk cId="2349664689" sldId="12863"/>
            <ac:spMk id="19" creationId="{EB5FE3EF-3A60-431E-8146-7AC90B2105CE}"/>
          </ac:spMkLst>
        </pc:spChg>
        <pc:spChg chg="del mod topLvl">
          <ac:chgData name="이동건" userId="4ad090f6-dadd-4301-b5d0-883b88f508af" providerId="ADAL" clId="{D92CADCE-193E-44F3-8439-49479FE974EF}" dt="2022-07-26T23:48:57.992" v="494" actId="478"/>
          <ac:spMkLst>
            <pc:docMk/>
            <pc:sldMk cId="2349664689" sldId="12863"/>
            <ac:spMk id="21" creationId="{3BF5B0FB-1F53-47DE-8857-66DAE0F6D228}"/>
          </ac:spMkLst>
        </pc:spChg>
        <pc:spChg chg="del mod topLvl">
          <ac:chgData name="이동건" userId="4ad090f6-dadd-4301-b5d0-883b88f508af" providerId="ADAL" clId="{D92CADCE-193E-44F3-8439-49479FE974EF}" dt="2022-07-25T05:38:32.025" v="327" actId="478"/>
          <ac:spMkLst>
            <pc:docMk/>
            <pc:sldMk cId="2349664689" sldId="12863"/>
            <ac:spMk id="23" creationId="{C3FB2233-363D-42E6-978C-097F184E2ECE}"/>
          </ac:spMkLst>
        </pc:spChg>
        <pc:spChg chg="del mod topLvl">
          <ac:chgData name="이동건" userId="4ad090f6-dadd-4301-b5d0-883b88f508af" providerId="ADAL" clId="{D92CADCE-193E-44F3-8439-49479FE974EF}" dt="2022-07-25T05:37:31.911" v="243" actId="478"/>
          <ac:spMkLst>
            <pc:docMk/>
            <pc:sldMk cId="2349664689" sldId="12863"/>
            <ac:spMk id="25" creationId="{07006781-3FFE-4AD4-BBE2-8699B25840A2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28" creationId="{DF84099A-540F-492F-98D1-F0DD52E9D9A3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31" creationId="{2F8D35F3-4CC8-454B-BC9C-3BAAA1338E0E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33" creationId="{912B3473-D68F-400D-93B9-3BCA85DC1148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34" creationId="{2FB225E2-C41A-4959-A4A7-01425BFA1357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37" creationId="{E758F92E-0590-411A-B707-7C5B1D6CFF5B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38" creationId="{33E9773E-9555-4CEC-9D7C-C6C3EF30A82B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1" creationId="{258061F6-77BF-4E21-8388-E81FAA80AC6C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3" creationId="{583E8926-A8AD-4636-8011-B3CF5C3B8FA0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4" creationId="{0F64FA08-CF20-425A-947F-1ABF990754A9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5" creationId="{2D7EC351-0316-4A6C-B484-B1C75F929404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6" creationId="{B23165F5-302A-4F50-9039-93D7FE7A723C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7" creationId="{7BF4B9D5-462F-42E4-B0E2-1D54CAF5C2B2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8" creationId="{FC746424-5BB1-40B9-9367-AB807D8D2665}"/>
          </ac:spMkLst>
        </pc:spChg>
        <pc:spChg chg="del mod topLvl">
          <ac:chgData name="이동건" userId="4ad090f6-dadd-4301-b5d0-883b88f508af" providerId="ADAL" clId="{D92CADCE-193E-44F3-8439-49479FE974EF}" dt="2022-07-25T05:37:23.752" v="241" actId="478"/>
          <ac:spMkLst>
            <pc:docMk/>
            <pc:sldMk cId="2349664689" sldId="12863"/>
            <ac:spMk id="49" creationId="{4721D584-16B9-4BDD-ACCE-A6D6CA78BB42}"/>
          </ac:spMkLst>
        </pc:spChg>
        <pc:spChg chg="add del mod">
          <ac:chgData name="이동건" userId="4ad090f6-dadd-4301-b5d0-883b88f508af" providerId="ADAL" clId="{D92CADCE-193E-44F3-8439-49479FE974EF}" dt="2022-07-26T23:48:57.992" v="494" actId="478"/>
          <ac:spMkLst>
            <pc:docMk/>
            <pc:sldMk cId="2349664689" sldId="12863"/>
            <ac:spMk id="55" creationId="{999731CF-5BF1-44F2-B922-FFEB04808B77}"/>
          </ac:spMkLst>
        </pc:spChg>
        <pc:spChg chg="add del mod">
          <ac:chgData name="이동건" userId="4ad090f6-dadd-4301-b5d0-883b88f508af" providerId="ADAL" clId="{D92CADCE-193E-44F3-8439-49479FE974EF}" dt="2022-07-26T23:48:57.992" v="494" actId="478"/>
          <ac:spMkLst>
            <pc:docMk/>
            <pc:sldMk cId="2349664689" sldId="12863"/>
            <ac:spMk id="60" creationId="{DAC9F601-294F-4EB0-B725-F3C8404149AD}"/>
          </ac:spMkLst>
        </pc:spChg>
        <pc:spChg chg="add del mod">
          <ac:chgData name="이동건" userId="4ad090f6-dadd-4301-b5d0-883b88f508af" providerId="ADAL" clId="{D92CADCE-193E-44F3-8439-49479FE974EF}" dt="2022-07-26T23:48:57.992" v="494" actId="478"/>
          <ac:spMkLst>
            <pc:docMk/>
            <pc:sldMk cId="2349664689" sldId="12863"/>
            <ac:spMk id="64" creationId="{04FE9A2A-3824-4732-B366-CE33DCD9B4A9}"/>
          </ac:spMkLst>
        </pc:spChg>
        <pc:spChg chg="add mod ord">
          <ac:chgData name="이동건" userId="4ad090f6-dadd-4301-b5d0-883b88f508af" providerId="ADAL" clId="{D92CADCE-193E-44F3-8439-49479FE974EF}" dt="2022-07-26T23:55:12.220" v="551" actId="20577"/>
          <ac:spMkLst>
            <pc:docMk/>
            <pc:sldMk cId="2349664689" sldId="12863"/>
            <ac:spMk id="66" creationId="{B4113F6E-6CD6-49B4-A656-3B6461646A94}"/>
          </ac:spMkLst>
        </pc:spChg>
        <pc:spChg chg="add del mod">
          <ac:chgData name="이동건" userId="4ad090f6-dadd-4301-b5d0-883b88f508af" providerId="ADAL" clId="{D92CADCE-193E-44F3-8439-49479FE974EF}" dt="2022-07-26T23:55:41.873" v="567"/>
          <ac:spMkLst>
            <pc:docMk/>
            <pc:sldMk cId="2349664689" sldId="12863"/>
            <ac:spMk id="67" creationId="{5FE6AE3A-43C8-4825-BEEF-04CDE462C622}"/>
          </ac:spMkLst>
        </pc:spChg>
        <pc:spChg chg="add mod">
          <ac:chgData name="이동건" userId="4ad090f6-dadd-4301-b5d0-883b88f508af" providerId="ADAL" clId="{D92CADCE-193E-44F3-8439-49479FE974EF}" dt="2022-07-26T23:55:41.873" v="567"/>
          <ac:spMkLst>
            <pc:docMk/>
            <pc:sldMk cId="2349664689" sldId="12863"/>
            <ac:spMk id="68" creationId="{426C2012-64E3-445F-B4D7-76BE42D7F156}"/>
          </ac:spMkLst>
        </pc:spChg>
        <pc:spChg chg="del">
          <ac:chgData name="이동건" userId="4ad090f6-dadd-4301-b5d0-883b88f508af" providerId="ADAL" clId="{D92CADCE-193E-44F3-8439-49479FE974EF}" dt="2022-07-25T02:40:08.054" v="142" actId="478"/>
          <ac:spMkLst>
            <pc:docMk/>
            <pc:sldMk cId="2349664689" sldId="12863"/>
            <ac:spMk id="79" creationId="{C6670445-60ED-44CE-8E26-78295CCDAF3D}"/>
          </ac:spMkLst>
        </pc:spChg>
        <pc:grpChg chg="add del">
          <ac:chgData name="이동건" userId="4ad090f6-dadd-4301-b5d0-883b88f508af" providerId="ADAL" clId="{D92CADCE-193E-44F3-8439-49479FE974EF}" dt="2022-07-25T05:37:19.741" v="240" actId="165"/>
          <ac:grpSpMkLst>
            <pc:docMk/>
            <pc:sldMk cId="2349664689" sldId="12863"/>
            <ac:grpSpMk id="13" creationId="{15BC652D-EE24-4E9C-BB4C-E2C7A1C03D75}"/>
          </ac:grpSpMkLst>
        </pc:grpChg>
        <pc:graphicFrameChg chg="del">
          <ac:chgData name="이동건" userId="4ad090f6-dadd-4301-b5d0-883b88f508af" providerId="ADAL" clId="{D92CADCE-193E-44F3-8439-49479FE974EF}" dt="2022-07-25T02:40:08.054" v="142" actId="478"/>
          <ac:graphicFrameMkLst>
            <pc:docMk/>
            <pc:sldMk cId="2349664689" sldId="12863"/>
            <ac:graphicFrameMk id="5" creationId="{86AC5759-A487-47D9-9425-7A0850714DB2}"/>
          </ac:graphicFrameMkLst>
        </pc:graphicFrameChg>
        <pc:picChg chg="del">
          <ac:chgData name="이동건" userId="4ad090f6-dadd-4301-b5d0-883b88f508af" providerId="ADAL" clId="{D92CADCE-193E-44F3-8439-49479FE974EF}" dt="2022-07-25T02:40:09.378" v="143" actId="478"/>
          <ac:picMkLst>
            <pc:docMk/>
            <pc:sldMk cId="2349664689" sldId="12863"/>
            <ac:picMk id="11" creationId="{D88F247B-3F86-48A9-8403-4B9413E12E68}"/>
          </ac:picMkLst>
        </pc:picChg>
        <pc:picChg chg="add mod">
          <ac:chgData name="이동건" userId="4ad090f6-dadd-4301-b5d0-883b88f508af" providerId="ADAL" clId="{D92CADCE-193E-44F3-8439-49479FE974EF}" dt="2022-07-29T06:45:57.972" v="5540" actId="1076"/>
          <ac:picMkLst>
            <pc:docMk/>
            <pc:sldMk cId="2349664689" sldId="12863"/>
            <ac:picMk id="1026" creationId="{441C945D-611B-4D1C-A085-27A32EED14A6}"/>
          </ac:picMkLst>
        </pc:picChg>
        <pc:picChg chg="del">
          <ac:chgData name="이동건" userId="4ad090f6-dadd-4301-b5d0-883b88f508af" providerId="ADAL" clId="{D92CADCE-193E-44F3-8439-49479FE974EF}" dt="2022-07-25T02:40:08.054" v="142" actId="478"/>
          <ac:picMkLst>
            <pc:docMk/>
            <pc:sldMk cId="2349664689" sldId="12863"/>
            <ac:picMk id="1030" creationId="{DFAC6174-6051-40F8-88A6-C8538EE36EAA}"/>
          </ac:picMkLst>
        </pc:picChg>
        <pc:cxnChg chg="del mod topLvl">
          <ac:chgData name="이동건" userId="4ad090f6-dadd-4301-b5d0-883b88f508af" providerId="ADAL" clId="{D92CADCE-193E-44F3-8439-49479FE974EF}" dt="2022-07-26T23:48:57.992" v="494" actId="478"/>
          <ac:cxnSpMkLst>
            <pc:docMk/>
            <pc:sldMk cId="2349664689" sldId="12863"/>
            <ac:cxnSpMk id="15" creationId="{38965ADC-2E08-464B-B419-E62ABD25D22A}"/>
          </ac:cxnSpMkLst>
        </pc:cxnChg>
        <pc:cxnChg chg="del mod topLvl">
          <ac:chgData name="이동건" userId="4ad090f6-dadd-4301-b5d0-883b88f508af" providerId="ADAL" clId="{D92CADCE-193E-44F3-8439-49479FE974EF}" dt="2022-07-26T23:48:57.992" v="494" actId="478"/>
          <ac:cxnSpMkLst>
            <pc:docMk/>
            <pc:sldMk cId="2349664689" sldId="12863"/>
            <ac:cxnSpMk id="16" creationId="{5B63DABF-FD00-49E4-A8AA-507D552415FD}"/>
          </ac:cxnSpMkLst>
        </pc:cxnChg>
        <pc:cxnChg chg="del mod topLvl">
          <ac:chgData name="이동건" userId="4ad090f6-dadd-4301-b5d0-883b88f508af" providerId="ADAL" clId="{D92CADCE-193E-44F3-8439-49479FE974EF}" dt="2022-07-26T23:48:57.992" v="494" actId="478"/>
          <ac:cxnSpMkLst>
            <pc:docMk/>
            <pc:sldMk cId="2349664689" sldId="12863"/>
            <ac:cxnSpMk id="18" creationId="{7239F680-59E6-486D-AAB5-D2EFCDD2A069}"/>
          </ac:cxnSpMkLst>
        </pc:cxnChg>
        <pc:cxnChg chg="del mod topLvl">
          <ac:chgData name="이동건" userId="4ad090f6-dadd-4301-b5d0-883b88f508af" providerId="ADAL" clId="{D92CADCE-193E-44F3-8439-49479FE974EF}" dt="2022-07-26T23:48:57.992" v="494" actId="478"/>
          <ac:cxnSpMkLst>
            <pc:docMk/>
            <pc:sldMk cId="2349664689" sldId="12863"/>
            <ac:cxnSpMk id="20" creationId="{4DF8B5F2-077F-4108-A042-CC187E50C54E}"/>
          </ac:cxnSpMkLst>
        </pc:cxnChg>
        <pc:cxnChg chg="del mod topLvl">
          <ac:chgData name="이동건" userId="4ad090f6-dadd-4301-b5d0-883b88f508af" providerId="ADAL" clId="{D92CADCE-193E-44F3-8439-49479FE974EF}" dt="2022-07-25T05:38:32.025" v="327" actId="478"/>
          <ac:cxnSpMkLst>
            <pc:docMk/>
            <pc:sldMk cId="2349664689" sldId="12863"/>
            <ac:cxnSpMk id="22" creationId="{D67C8A52-B0D7-4C76-829A-50AC083910EC}"/>
          </ac:cxnSpMkLst>
        </pc:cxnChg>
        <pc:cxnChg chg="del mod topLvl">
          <ac:chgData name="이동건" userId="4ad090f6-dadd-4301-b5d0-883b88f508af" providerId="ADAL" clId="{D92CADCE-193E-44F3-8439-49479FE974EF}" dt="2022-07-25T05:37:31.911" v="243" actId="478"/>
          <ac:cxnSpMkLst>
            <pc:docMk/>
            <pc:sldMk cId="2349664689" sldId="12863"/>
            <ac:cxnSpMk id="24" creationId="{045E444A-7DD2-4C9C-AABE-51FD6DBC318A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26" creationId="{F6323E1F-3B6D-473C-A186-012C6E58381F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27" creationId="{1A2F26BB-62A7-45D6-8AB0-D6A9FA7F4C1C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29" creationId="{D2584A20-CD0C-480C-B65A-69E269973B4A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30" creationId="{3FCBEAF7-D846-44A2-AA15-78E43C0B0B35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32" creationId="{3DB273C0-43D5-4135-9586-0313F56AC609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35" creationId="{C69652E2-8496-42CE-ABAC-2DDD516D83D8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36" creationId="{00B0B11B-B70B-4704-96A6-B5B5547A19E0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39" creationId="{F785D14E-B194-4FFD-9A74-3CCD45C71218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40" creationId="{D123B1B4-616A-4EA7-9721-0894EAEB2A85}"/>
          </ac:cxnSpMkLst>
        </pc:cxnChg>
        <pc:cxnChg chg="del mod topLvl">
          <ac:chgData name="이동건" userId="4ad090f6-dadd-4301-b5d0-883b88f508af" providerId="ADAL" clId="{D92CADCE-193E-44F3-8439-49479FE974EF}" dt="2022-07-25T05:37:25.358" v="242" actId="478"/>
          <ac:cxnSpMkLst>
            <pc:docMk/>
            <pc:sldMk cId="2349664689" sldId="12863"/>
            <ac:cxnSpMk id="42" creationId="{8C81A96C-B110-4931-A284-8B7C344AF22E}"/>
          </ac:cxnSpMkLst>
        </pc:cxnChg>
        <pc:cxnChg chg="add del mod">
          <ac:chgData name="이동건" userId="4ad090f6-dadd-4301-b5d0-883b88f508af" providerId="ADAL" clId="{D92CADCE-193E-44F3-8439-49479FE974EF}" dt="2022-07-26T23:48:57.992" v="494" actId="478"/>
          <ac:cxnSpMkLst>
            <pc:docMk/>
            <pc:sldMk cId="2349664689" sldId="12863"/>
            <ac:cxnSpMk id="59" creationId="{AEA89A5C-B8E3-4D93-92E3-17FDB47A75F6}"/>
          </ac:cxnSpMkLst>
        </pc:cxnChg>
        <pc:cxnChg chg="add del mod">
          <ac:chgData name="이동건" userId="4ad090f6-dadd-4301-b5d0-883b88f508af" providerId="ADAL" clId="{D92CADCE-193E-44F3-8439-49479FE974EF}" dt="2022-07-26T23:48:57.992" v="494" actId="478"/>
          <ac:cxnSpMkLst>
            <pc:docMk/>
            <pc:sldMk cId="2349664689" sldId="12863"/>
            <ac:cxnSpMk id="63" creationId="{2A3645BE-925F-4FED-B371-610F0EFE2432}"/>
          </ac:cxnSpMkLst>
        </pc:cxnChg>
        <pc:cxnChg chg="add del mod">
          <ac:chgData name="이동건" userId="4ad090f6-dadd-4301-b5d0-883b88f508af" providerId="ADAL" clId="{D92CADCE-193E-44F3-8439-49479FE974EF}" dt="2022-07-26T23:48:57.992" v="494" actId="478"/>
          <ac:cxnSpMkLst>
            <pc:docMk/>
            <pc:sldMk cId="2349664689" sldId="12863"/>
            <ac:cxnSpMk id="65" creationId="{037D5992-7A27-49D6-B80E-7FC02CF7176A}"/>
          </ac:cxnSpMkLst>
        </pc:cxnChg>
      </pc:sldChg>
      <pc:sldChg chg="del">
        <pc:chgData name="이동건" userId="4ad090f6-dadd-4301-b5d0-883b88f508af" providerId="ADAL" clId="{D92CADCE-193E-44F3-8439-49479FE974EF}" dt="2022-07-25T02:25:24.497" v="4" actId="2696"/>
        <pc:sldMkLst>
          <pc:docMk/>
          <pc:sldMk cId="3723534716" sldId="12863"/>
        </pc:sldMkLst>
      </pc:sldChg>
      <pc:sldChg chg="addSp delSp modSp add ord">
        <pc:chgData name="이동건" userId="4ad090f6-dadd-4301-b5d0-883b88f508af" providerId="ADAL" clId="{D92CADCE-193E-44F3-8439-49479FE974EF}" dt="2022-07-27T01:04:51.275" v="702" actId="20577"/>
        <pc:sldMkLst>
          <pc:docMk/>
          <pc:sldMk cId="2461351023" sldId="12864"/>
        </pc:sldMkLst>
        <pc:spChg chg="add mod ord">
          <ac:chgData name="이동건" userId="4ad090f6-dadd-4301-b5d0-883b88f508af" providerId="ADAL" clId="{D92CADCE-193E-44F3-8439-49479FE974EF}" dt="2022-07-27T01:04:51.275" v="702" actId="20577"/>
          <ac:spMkLst>
            <pc:docMk/>
            <pc:sldMk cId="2461351023" sldId="12864"/>
            <ac:spMk id="2" creationId="{3E0C99AB-25EB-4450-8B07-74D87BFDB281}"/>
          </ac:spMkLst>
        </pc:spChg>
        <pc:spChg chg="add mod">
          <ac:chgData name="이동건" userId="4ad090f6-dadd-4301-b5d0-883b88f508af" providerId="ADAL" clId="{D92CADCE-193E-44F3-8439-49479FE974EF}" dt="2022-07-26T23:55:41.873" v="567"/>
          <ac:spMkLst>
            <pc:docMk/>
            <pc:sldMk cId="2461351023" sldId="12864"/>
            <ac:spMk id="3" creationId="{BC17107B-7F61-425D-93FD-47A9D290ED4E}"/>
          </ac:spMkLst>
        </pc:spChg>
        <pc:spChg chg="add">
          <ac:chgData name="이동건" userId="4ad090f6-dadd-4301-b5d0-883b88f508af" providerId="ADAL" clId="{D92CADCE-193E-44F3-8439-49479FE974EF}" dt="2022-07-25T04:07:09.755" v="201"/>
          <ac:spMkLst>
            <pc:docMk/>
            <pc:sldMk cId="2461351023" sldId="12864"/>
            <ac:spMk id="4" creationId="{DD99E9C3-E508-4F11-A862-D75A293A53FE}"/>
          </ac:spMkLst>
        </pc:spChg>
        <pc:spChg chg="del mod">
          <ac:chgData name="이동건" userId="4ad090f6-dadd-4301-b5d0-883b88f508af" providerId="ADAL" clId="{D92CADCE-193E-44F3-8439-49479FE974EF}" dt="2022-07-26T23:57:10.790" v="606" actId="478"/>
          <ac:spMkLst>
            <pc:docMk/>
            <pc:sldMk cId="2461351023" sldId="12864"/>
            <ac:spMk id="7" creationId="{290F3321-165C-4BC4-A9CC-F403D651C152}"/>
          </ac:spMkLst>
        </pc:spChg>
      </pc:sldChg>
      <pc:sldChg chg="addSp delSp modSp add ord">
        <pc:chgData name="이동건" userId="4ad090f6-dadd-4301-b5d0-883b88f508af" providerId="ADAL" clId="{D92CADCE-193E-44F3-8439-49479FE974EF}" dt="2022-08-01T00:59:43.868" v="7187" actId="20577"/>
        <pc:sldMkLst>
          <pc:docMk/>
          <pc:sldMk cId="887273212" sldId="12865"/>
        </pc:sldMkLst>
        <pc:spChg chg="add del mod">
          <ac:chgData name="이동건" userId="4ad090f6-dadd-4301-b5d0-883b88f508af" providerId="ADAL" clId="{D92CADCE-193E-44F3-8439-49479FE974EF}" dt="2022-07-26T23:55:22.784" v="554"/>
          <ac:spMkLst>
            <pc:docMk/>
            <pc:sldMk cId="887273212" sldId="12865"/>
            <ac:spMk id="2" creationId="{2297A7DF-73E1-4569-A932-899086901F02}"/>
          </ac:spMkLst>
        </pc:spChg>
        <pc:spChg chg="add del mod">
          <ac:chgData name="이동건" userId="4ad090f6-dadd-4301-b5d0-883b88f508af" providerId="ADAL" clId="{D92CADCE-193E-44F3-8439-49479FE974EF}" dt="2022-07-26T23:55:22.784" v="554"/>
          <ac:spMkLst>
            <pc:docMk/>
            <pc:sldMk cId="887273212" sldId="12865"/>
            <ac:spMk id="3" creationId="{B3C9748A-8EDF-4C00-8595-F24B0E11C782}"/>
          </ac:spMkLst>
        </pc:spChg>
        <pc:spChg chg="add mod">
          <ac:chgData name="이동건" userId="4ad090f6-dadd-4301-b5d0-883b88f508af" providerId="ADAL" clId="{D92CADCE-193E-44F3-8439-49479FE974EF}" dt="2022-07-26T23:55:30.723" v="566" actId="2711"/>
          <ac:spMkLst>
            <pc:docMk/>
            <pc:sldMk cId="887273212" sldId="12865"/>
            <ac:spMk id="4" creationId="{81093153-D468-4469-ADCC-ED505A12B6A9}"/>
          </ac:spMkLst>
        </pc:spChg>
        <pc:spChg chg="add del mod">
          <ac:chgData name="이동건" userId="4ad090f6-dadd-4301-b5d0-883b88f508af" providerId="ADAL" clId="{D92CADCE-193E-44F3-8439-49479FE974EF}" dt="2022-07-26T23:55:41.873" v="567"/>
          <ac:spMkLst>
            <pc:docMk/>
            <pc:sldMk cId="887273212" sldId="12865"/>
            <ac:spMk id="5" creationId="{263E6B2B-ED2E-486A-B8E9-0200F4789952}"/>
          </ac:spMkLst>
        </pc:spChg>
        <pc:spChg chg="add mod">
          <ac:chgData name="이동건" userId="4ad090f6-dadd-4301-b5d0-883b88f508af" providerId="ADAL" clId="{D92CADCE-193E-44F3-8439-49479FE974EF}" dt="2022-07-26T23:55:41.873" v="567"/>
          <ac:spMkLst>
            <pc:docMk/>
            <pc:sldMk cId="887273212" sldId="12865"/>
            <ac:spMk id="6" creationId="{3B9C089C-6E63-4409-AF95-F674D0482F79}"/>
          </ac:spMkLst>
        </pc:spChg>
        <pc:spChg chg="del">
          <ac:chgData name="이동건" userId="4ad090f6-dadd-4301-b5d0-883b88f508af" providerId="ADAL" clId="{D92CADCE-193E-44F3-8439-49479FE974EF}" dt="2022-07-26T23:55:20.379" v="552" actId="478"/>
          <ac:spMkLst>
            <pc:docMk/>
            <pc:sldMk cId="887273212" sldId="12865"/>
            <ac:spMk id="7" creationId="{290F3321-165C-4BC4-A9CC-F403D651C152}"/>
          </ac:spMkLst>
        </pc:spChg>
        <pc:spChg chg="mod topLvl">
          <ac:chgData name="이동건" userId="4ad090f6-dadd-4301-b5d0-883b88f508af" providerId="ADAL" clId="{D92CADCE-193E-44F3-8439-49479FE974EF}" dt="2022-08-01T00:03:17.010" v="6998" actId="404"/>
          <ac:spMkLst>
            <pc:docMk/>
            <pc:sldMk cId="887273212" sldId="12865"/>
            <ac:spMk id="14" creationId="{72D61CC1-81F6-4983-91B3-643E3F877047}"/>
          </ac:spMkLst>
        </pc:spChg>
        <pc:spChg chg="mod topLvl">
          <ac:chgData name="이동건" userId="4ad090f6-dadd-4301-b5d0-883b88f508af" providerId="ADAL" clId="{D92CADCE-193E-44F3-8439-49479FE974EF}" dt="2022-08-01T00:57:01.912" v="7039" actId="1076"/>
          <ac:spMkLst>
            <pc:docMk/>
            <pc:sldMk cId="887273212" sldId="12865"/>
            <ac:spMk id="17" creationId="{23EA4A89-FCA2-477D-B797-CFFE00053073}"/>
          </ac:spMkLst>
        </pc:spChg>
        <pc:spChg chg="mod topLvl">
          <ac:chgData name="이동건" userId="4ad090f6-dadd-4301-b5d0-883b88f508af" providerId="ADAL" clId="{D92CADCE-193E-44F3-8439-49479FE974EF}" dt="2022-08-01T00:56:57.148" v="7038" actId="1035"/>
          <ac:spMkLst>
            <pc:docMk/>
            <pc:sldMk cId="887273212" sldId="12865"/>
            <ac:spMk id="19" creationId="{EB5FE3EF-3A60-431E-8146-7AC90B2105CE}"/>
          </ac:spMkLst>
        </pc:spChg>
        <pc:spChg chg="mod topLvl">
          <ac:chgData name="이동건" userId="4ad090f6-dadd-4301-b5d0-883b88f508af" providerId="ADAL" clId="{D92CADCE-193E-44F3-8439-49479FE974EF}" dt="2022-08-01T00:56:57.148" v="7038" actId="1035"/>
          <ac:spMkLst>
            <pc:docMk/>
            <pc:sldMk cId="887273212" sldId="12865"/>
            <ac:spMk id="21" creationId="{3BF5B0FB-1F53-47DE-8857-66DAE0F6D228}"/>
          </ac:spMkLst>
        </pc:spChg>
        <pc:spChg chg="add mod topLvl">
          <ac:chgData name="이동건" userId="4ad090f6-dadd-4301-b5d0-883b88f508af" providerId="ADAL" clId="{D92CADCE-193E-44F3-8439-49479FE974EF}" dt="2022-08-01T00:57:01.912" v="7039" actId="1076"/>
          <ac:spMkLst>
            <pc:docMk/>
            <pc:sldMk cId="887273212" sldId="12865"/>
            <ac:spMk id="31" creationId="{4CE507C3-E5C3-438B-BC69-0C8265CAB71B}"/>
          </ac:spMkLst>
        </pc:spChg>
        <pc:spChg chg="add mod">
          <ac:chgData name="이동건" userId="4ad090f6-dadd-4301-b5d0-883b88f508af" providerId="ADAL" clId="{D92CADCE-193E-44F3-8439-49479FE974EF}" dt="2022-08-01T00:56:57.148" v="7038" actId="1035"/>
          <ac:spMkLst>
            <pc:docMk/>
            <pc:sldMk cId="887273212" sldId="12865"/>
            <ac:spMk id="36" creationId="{772F8330-F541-4FF1-8F0A-C3BD95E1A0E7}"/>
          </ac:spMkLst>
        </pc:spChg>
        <pc:spChg chg="add mod">
          <ac:chgData name="이동건" userId="4ad090f6-dadd-4301-b5d0-883b88f508af" providerId="ADAL" clId="{D92CADCE-193E-44F3-8439-49479FE974EF}" dt="2022-08-01T00:56:57.148" v="7038" actId="1035"/>
          <ac:spMkLst>
            <pc:docMk/>
            <pc:sldMk cId="887273212" sldId="12865"/>
            <ac:spMk id="46" creationId="{00D5A531-CADE-4238-A9EA-F564DABE882C}"/>
          </ac:spMkLst>
        </pc:spChg>
        <pc:spChg chg="add mod">
          <ac:chgData name="이동건" userId="4ad090f6-dadd-4301-b5d0-883b88f508af" providerId="ADAL" clId="{D92CADCE-193E-44F3-8439-49479FE974EF}" dt="2022-08-01T00:56:57.148" v="7038" actId="1035"/>
          <ac:spMkLst>
            <pc:docMk/>
            <pc:sldMk cId="887273212" sldId="12865"/>
            <ac:spMk id="47" creationId="{F516CF4B-7ABC-414C-B659-DB238C9B534C}"/>
          </ac:spMkLst>
        </pc:spChg>
        <pc:spChg chg="add mod">
          <ac:chgData name="이동건" userId="4ad090f6-dadd-4301-b5d0-883b88f508af" providerId="ADAL" clId="{D92CADCE-193E-44F3-8439-49479FE974EF}" dt="2022-08-01T00:56:57.148" v="7038" actId="1035"/>
          <ac:spMkLst>
            <pc:docMk/>
            <pc:sldMk cId="887273212" sldId="12865"/>
            <ac:spMk id="48" creationId="{E784701E-E809-471E-8017-DE463005ACFE}"/>
          </ac:spMkLst>
        </pc:spChg>
        <pc:spChg chg="add mod">
          <ac:chgData name="이동건" userId="4ad090f6-dadd-4301-b5d0-883b88f508af" providerId="ADAL" clId="{D92CADCE-193E-44F3-8439-49479FE974EF}" dt="2022-08-01T00:56:57.148" v="7038" actId="1035"/>
          <ac:spMkLst>
            <pc:docMk/>
            <pc:sldMk cId="887273212" sldId="12865"/>
            <ac:spMk id="50" creationId="{59040EE2-2994-4415-B026-6A7695FB7F3E}"/>
          </ac:spMkLst>
        </pc:spChg>
        <pc:spChg chg="mod topLvl">
          <ac:chgData name="이동건" userId="4ad090f6-dadd-4301-b5d0-883b88f508af" providerId="ADAL" clId="{D92CADCE-193E-44F3-8439-49479FE974EF}" dt="2022-08-01T00:03:57.396" v="7010" actId="1076"/>
          <ac:spMkLst>
            <pc:docMk/>
            <pc:sldMk cId="887273212" sldId="12865"/>
            <ac:spMk id="55" creationId="{999731CF-5BF1-44F2-B922-FFEB04808B77}"/>
          </ac:spMkLst>
        </pc:spChg>
        <pc:spChg chg="del mod topLvl">
          <ac:chgData name="이동건" userId="4ad090f6-dadd-4301-b5d0-883b88f508af" providerId="ADAL" clId="{D92CADCE-193E-44F3-8439-49479FE974EF}" dt="2022-07-29T08:14:38.577" v="6451" actId="478"/>
          <ac:spMkLst>
            <pc:docMk/>
            <pc:sldMk cId="887273212" sldId="12865"/>
            <ac:spMk id="60" creationId="{DAC9F601-294F-4EB0-B725-F3C8404149AD}"/>
          </ac:spMkLst>
        </pc:spChg>
        <pc:spChg chg="mod">
          <ac:chgData name="이동건" userId="4ad090f6-dadd-4301-b5d0-883b88f508af" providerId="ADAL" clId="{D92CADCE-193E-44F3-8439-49479FE974EF}" dt="2022-07-26T23:55:30.723" v="566" actId="2711"/>
          <ac:spMkLst>
            <pc:docMk/>
            <pc:sldMk cId="887273212" sldId="12865"/>
            <ac:spMk id="62" creationId="{3808B594-CC90-4BAF-952C-EF4D1EFF8E17}"/>
          </ac:spMkLst>
        </pc:spChg>
        <pc:spChg chg="del mod topLvl">
          <ac:chgData name="이동건" userId="4ad090f6-dadd-4301-b5d0-883b88f508af" providerId="ADAL" clId="{D92CADCE-193E-44F3-8439-49479FE974EF}" dt="2022-07-29T08:14:39.304" v="6452" actId="478"/>
          <ac:spMkLst>
            <pc:docMk/>
            <pc:sldMk cId="887273212" sldId="12865"/>
            <ac:spMk id="64" creationId="{04FE9A2A-3824-4732-B366-CE33DCD9B4A9}"/>
          </ac:spMkLst>
        </pc:spChg>
        <pc:spChg chg="add mod">
          <ac:chgData name="이동건" userId="4ad090f6-dadd-4301-b5d0-883b88f508af" providerId="ADAL" clId="{D92CADCE-193E-44F3-8439-49479FE974EF}" dt="2022-08-01T00:59:43.868" v="7187" actId="20577"/>
          <ac:spMkLst>
            <pc:docMk/>
            <pc:sldMk cId="887273212" sldId="12865"/>
            <ac:spMk id="66" creationId="{1E142922-9ACA-4D4D-9893-6538EEB939B0}"/>
          </ac:spMkLst>
        </pc:spChg>
        <pc:grpChg chg="add del mod">
          <ac:chgData name="이동건" userId="4ad090f6-dadd-4301-b5d0-883b88f508af" providerId="ADAL" clId="{D92CADCE-193E-44F3-8439-49479FE974EF}" dt="2022-07-29T07:59:45.963" v="6256" actId="165"/>
          <ac:grpSpMkLst>
            <pc:docMk/>
            <pc:sldMk cId="887273212" sldId="12865"/>
            <ac:grpSpMk id="35" creationId="{04C5B81F-CE2F-4A02-93B5-24EAB3113CCF}"/>
          </ac:grpSpMkLst>
        </pc:grpChg>
        <pc:picChg chg="add mod">
          <ac:chgData name="이동건" userId="4ad090f6-dadd-4301-b5d0-883b88f508af" providerId="ADAL" clId="{D92CADCE-193E-44F3-8439-49479FE974EF}" dt="2022-08-01T00:03:44.250" v="7005" actId="1076"/>
          <ac:picMkLst>
            <pc:docMk/>
            <pc:sldMk cId="887273212" sldId="12865"/>
            <ac:picMk id="40" creationId="{4AB79C86-4089-4458-87D6-92F4DB6EEEBC}"/>
          </ac:picMkLst>
        </pc:picChg>
        <pc:picChg chg="add del mod">
          <ac:chgData name="이동건" userId="4ad090f6-dadd-4301-b5d0-883b88f508af" providerId="ADAL" clId="{D92CADCE-193E-44F3-8439-49479FE974EF}" dt="2022-07-29T06:48:02.905" v="5553"/>
          <ac:picMkLst>
            <pc:docMk/>
            <pc:sldMk cId="887273212" sldId="12865"/>
            <ac:picMk id="2050" creationId="{429C438F-4621-450B-B916-BE5776961B23}"/>
          </ac:picMkLst>
        </pc:picChg>
        <pc:cxnChg chg="mod topLvl">
          <ac:chgData name="이동건" userId="4ad090f6-dadd-4301-b5d0-883b88f508af" providerId="ADAL" clId="{D92CADCE-193E-44F3-8439-49479FE974EF}" dt="2022-08-01T00:57:29.344" v="7045" actId="14100"/>
          <ac:cxnSpMkLst>
            <pc:docMk/>
            <pc:sldMk cId="887273212" sldId="12865"/>
            <ac:cxnSpMk id="15" creationId="{38965ADC-2E08-464B-B419-E62ABD25D22A}"/>
          </ac:cxnSpMkLst>
        </pc:cxnChg>
        <pc:cxnChg chg="mod topLvl">
          <ac:chgData name="이동건" userId="4ad090f6-dadd-4301-b5d0-883b88f508af" providerId="ADAL" clId="{D92CADCE-193E-44F3-8439-49479FE974EF}" dt="2022-08-01T00:57:08.481" v="7040" actId="14100"/>
          <ac:cxnSpMkLst>
            <pc:docMk/>
            <pc:sldMk cId="887273212" sldId="12865"/>
            <ac:cxnSpMk id="16" creationId="{5B63DABF-FD00-49E4-A8AA-507D552415FD}"/>
          </ac:cxnSpMkLst>
        </pc:cxnChg>
        <pc:cxnChg chg="mod topLvl">
          <ac:chgData name="이동건" userId="4ad090f6-dadd-4301-b5d0-883b88f508af" providerId="ADAL" clId="{D92CADCE-193E-44F3-8439-49479FE974EF}" dt="2022-08-01T00:57:14.416" v="7042" actId="14100"/>
          <ac:cxnSpMkLst>
            <pc:docMk/>
            <pc:sldMk cId="887273212" sldId="12865"/>
            <ac:cxnSpMk id="18" creationId="{7239F680-59E6-486D-AAB5-D2EFCDD2A069}"/>
          </ac:cxnSpMkLst>
        </pc:cxnChg>
        <pc:cxnChg chg="mod topLvl">
          <ac:chgData name="이동건" userId="4ad090f6-dadd-4301-b5d0-883b88f508af" providerId="ADAL" clId="{D92CADCE-193E-44F3-8439-49479FE974EF}" dt="2022-08-01T00:57:11.191" v="7041" actId="14100"/>
          <ac:cxnSpMkLst>
            <pc:docMk/>
            <pc:sldMk cId="887273212" sldId="12865"/>
            <ac:cxnSpMk id="20" creationId="{4DF8B5F2-077F-4108-A042-CC187E50C54E}"/>
          </ac:cxnSpMkLst>
        </pc:cxnChg>
        <pc:cxnChg chg="add mod topLvl">
          <ac:chgData name="이동건" userId="4ad090f6-dadd-4301-b5d0-883b88f508af" providerId="ADAL" clId="{D92CADCE-193E-44F3-8439-49479FE974EF}" dt="2022-08-01T00:57:01.912" v="7039" actId="1076"/>
          <ac:cxnSpMkLst>
            <pc:docMk/>
            <pc:sldMk cId="887273212" sldId="12865"/>
            <ac:cxnSpMk id="30" creationId="{FC44DD14-980B-450F-9AB1-431F91C7458B}"/>
          </ac:cxnSpMkLst>
        </pc:cxnChg>
        <pc:cxnChg chg="add mod">
          <ac:chgData name="이동건" userId="4ad090f6-dadd-4301-b5d0-883b88f508af" providerId="ADAL" clId="{D92CADCE-193E-44F3-8439-49479FE974EF}" dt="2022-08-01T00:56:57.148" v="7038" actId="1035"/>
          <ac:cxnSpMkLst>
            <pc:docMk/>
            <pc:sldMk cId="887273212" sldId="12865"/>
            <ac:cxnSpMk id="45" creationId="{57BA3A19-E71A-4DDF-B809-677809B4523D}"/>
          </ac:cxnSpMkLst>
        </pc:cxnChg>
        <pc:cxnChg chg="mod topLvl">
          <ac:chgData name="이동건" userId="4ad090f6-dadd-4301-b5d0-883b88f508af" providerId="ADAL" clId="{D92CADCE-193E-44F3-8439-49479FE974EF}" dt="2022-08-01T00:56:57.148" v="7038" actId="1035"/>
          <ac:cxnSpMkLst>
            <pc:docMk/>
            <pc:sldMk cId="887273212" sldId="12865"/>
            <ac:cxnSpMk id="59" creationId="{AEA89A5C-B8E3-4D93-92E3-17FDB47A75F6}"/>
          </ac:cxnSpMkLst>
        </pc:cxnChg>
        <pc:cxnChg chg="mod topLvl">
          <ac:chgData name="이동건" userId="4ad090f6-dadd-4301-b5d0-883b88f508af" providerId="ADAL" clId="{D92CADCE-193E-44F3-8439-49479FE974EF}" dt="2022-08-01T00:57:17.990" v="7043" actId="14100"/>
          <ac:cxnSpMkLst>
            <pc:docMk/>
            <pc:sldMk cId="887273212" sldId="12865"/>
            <ac:cxnSpMk id="63" creationId="{2A3645BE-925F-4FED-B371-610F0EFE2432}"/>
          </ac:cxnSpMkLst>
        </pc:cxnChg>
        <pc:cxnChg chg="mod topLvl">
          <ac:chgData name="이동건" userId="4ad090f6-dadd-4301-b5d0-883b88f508af" providerId="ADAL" clId="{D92CADCE-193E-44F3-8439-49479FE974EF}" dt="2022-08-01T00:56:57.148" v="7038" actId="1035"/>
          <ac:cxnSpMkLst>
            <pc:docMk/>
            <pc:sldMk cId="887273212" sldId="12865"/>
            <ac:cxnSpMk id="65" creationId="{037D5992-7A27-49D6-B80E-7FC02CF7176A}"/>
          </ac:cxnSpMkLst>
        </pc:cxnChg>
      </pc:sldChg>
      <pc:sldChg chg="add del">
        <pc:chgData name="이동건" userId="4ad090f6-dadd-4301-b5d0-883b88f508af" providerId="ADAL" clId="{D92CADCE-193E-44F3-8439-49479FE974EF}" dt="2022-07-26T23:49:56.482" v="497" actId="2696"/>
        <pc:sldMkLst>
          <pc:docMk/>
          <pc:sldMk cId="156111767" sldId="12866"/>
        </pc:sldMkLst>
      </pc:sldChg>
      <pc:sldChg chg="del">
        <pc:chgData name="이동건" userId="4ad090f6-dadd-4301-b5d0-883b88f508af" providerId="ADAL" clId="{D92CADCE-193E-44F3-8439-49479FE974EF}" dt="2022-07-25T02:25:23.920" v="2" actId="2696"/>
        <pc:sldMkLst>
          <pc:docMk/>
          <pc:sldMk cId="4052514192" sldId="12928"/>
        </pc:sldMkLst>
      </pc:sldChg>
      <pc:sldChg chg="del">
        <pc:chgData name="이동건" userId="4ad090f6-dadd-4301-b5d0-883b88f508af" providerId="ADAL" clId="{D92CADCE-193E-44F3-8439-49479FE974EF}" dt="2022-07-25T02:25:24.148" v="3" actId="2696"/>
        <pc:sldMkLst>
          <pc:docMk/>
          <pc:sldMk cId="1489269111" sldId="12929"/>
        </pc:sldMkLst>
      </pc:sldChg>
      <pc:sldChg chg="del">
        <pc:chgData name="이동건" userId="4ad090f6-dadd-4301-b5d0-883b88f508af" providerId="ADAL" clId="{D92CADCE-193E-44F3-8439-49479FE974EF}" dt="2022-07-25T02:25:24.787" v="5" actId="2696"/>
        <pc:sldMkLst>
          <pc:docMk/>
          <pc:sldMk cId="137342367" sldId="12930"/>
        </pc:sldMkLst>
      </pc:sldChg>
      <pc:sldChg chg="del">
        <pc:chgData name="이동건" userId="4ad090f6-dadd-4301-b5d0-883b88f508af" providerId="ADAL" clId="{D92CADCE-193E-44F3-8439-49479FE974EF}" dt="2022-07-25T02:25:25.694" v="6" actId="2696"/>
        <pc:sldMkLst>
          <pc:docMk/>
          <pc:sldMk cId="3501904835" sldId="12933"/>
        </pc:sldMkLst>
      </pc:sldChg>
      <pc:sldChg chg="del">
        <pc:chgData name="이동건" userId="4ad090f6-dadd-4301-b5d0-883b88f508af" providerId="ADAL" clId="{D92CADCE-193E-44F3-8439-49479FE974EF}" dt="2022-07-25T02:25:23.726" v="1" actId="2696"/>
        <pc:sldMkLst>
          <pc:docMk/>
          <pc:sldMk cId="2920450381" sldId="12934"/>
        </pc:sldMkLst>
      </pc:sldChg>
      <pc:sldChg chg="addSp delSp modSp add ord">
        <pc:chgData name="이동건" userId="4ad090f6-dadd-4301-b5d0-883b88f508af" providerId="ADAL" clId="{D92CADCE-193E-44F3-8439-49479FE974EF}" dt="2022-08-02T00:05:05.328" v="13186" actId="1076"/>
        <pc:sldMkLst>
          <pc:docMk/>
          <pc:sldMk cId="2661826306" sldId="12956"/>
        </pc:sldMkLst>
        <pc:spChg chg="add mod ord">
          <ac:chgData name="이동건" userId="4ad090f6-dadd-4301-b5d0-883b88f508af" providerId="ADAL" clId="{D92CADCE-193E-44F3-8439-49479FE974EF}" dt="2022-07-27T01:03:49.504" v="667" actId="20577"/>
          <ac:spMkLst>
            <pc:docMk/>
            <pc:sldMk cId="2661826306" sldId="12956"/>
            <ac:spMk id="2" creationId="{7A00B027-217C-40C4-BE02-DBD7D072B2F2}"/>
          </ac:spMkLst>
        </pc:spChg>
        <pc:spChg chg="add mod">
          <ac:chgData name="이동건" userId="4ad090f6-dadd-4301-b5d0-883b88f508af" providerId="ADAL" clId="{D92CADCE-193E-44F3-8439-49479FE974EF}" dt="2022-07-27T01:03:22.552" v="644"/>
          <ac:spMkLst>
            <pc:docMk/>
            <pc:sldMk cId="2661826306" sldId="12956"/>
            <ac:spMk id="3" creationId="{C6651439-7D69-4874-83B0-32FFDE1CC0F8}"/>
          </ac:spMkLst>
        </pc:spChg>
        <pc:spChg chg="del">
          <ac:chgData name="이동건" userId="4ad090f6-dadd-4301-b5d0-883b88f508af" providerId="ADAL" clId="{D92CADCE-193E-44F3-8439-49479FE974EF}" dt="2022-07-27T01:03:34.642" v="646" actId="478"/>
          <ac:spMkLst>
            <pc:docMk/>
            <pc:sldMk cId="2661826306" sldId="12956"/>
            <ac:spMk id="7" creationId="{290F3321-165C-4BC4-A9CC-F403D651C152}"/>
          </ac:spMkLst>
        </pc:spChg>
        <pc:spChg chg="mod topLvl">
          <ac:chgData name="이동건" userId="4ad090f6-dadd-4301-b5d0-883b88f508af" providerId="ADAL" clId="{D92CADCE-193E-44F3-8439-49479FE974EF}" dt="2022-08-01T08:16:37.336" v="12991" actId="1076"/>
          <ac:spMkLst>
            <pc:docMk/>
            <pc:sldMk cId="2661826306" sldId="12956"/>
            <ac:spMk id="41" creationId="{D9E37709-7EB0-4C4F-8E7E-80EA69A26427}"/>
          </ac:spMkLst>
        </pc:spChg>
        <pc:spChg chg="mod">
          <ac:chgData name="이동건" userId="4ad090f6-dadd-4301-b5d0-883b88f508af" providerId="ADAL" clId="{D92CADCE-193E-44F3-8439-49479FE974EF}" dt="2022-08-02T00:04:45.452" v="13184" actId="14100"/>
          <ac:spMkLst>
            <pc:docMk/>
            <pc:sldMk cId="2661826306" sldId="12956"/>
            <ac:spMk id="56" creationId="{9E3C62BC-F60B-47AE-98DE-B97F1C89418A}"/>
          </ac:spMkLst>
        </pc:spChg>
        <pc:spChg chg="mod">
          <ac:chgData name="이동건" userId="4ad090f6-dadd-4301-b5d0-883b88f508af" providerId="ADAL" clId="{D92CADCE-193E-44F3-8439-49479FE974EF}" dt="2022-08-02T00:04:59.496" v="13185" actId="1076"/>
          <ac:spMkLst>
            <pc:docMk/>
            <pc:sldMk cId="2661826306" sldId="12956"/>
            <ac:spMk id="92" creationId="{BF96BDA6-DDED-4E37-95DD-EC49E1A1E741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22" creationId="{13DB0F0E-FFD7-4FE0-B247-38F5F38EDFCF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23" creationId="{CC0FF959-13BC-414B-8A15-92163DF064F6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24" creationId="{14C13B0C-BB26-4DC9-8D35-B7899FC882AE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25" creationId="{7CBDDAD8-6BCE-4E3D-B0F9-0E65617B4EA9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26" creationId="{F0C4E8C3-2E79-4EEE-8490-B4011042FACF}"/>
          </ac:spMkLst>
        </pc:spChg>
        <pc:spChg chg="mod topLvl">
          <ac:chgData name="이동건" userId="4ad090f6-dadd-4301-b5d0-883b88f508af" providerId="ADAL" clId="{D92CADCE-193E-44F3-8439-49479FE974EF}" dt="2022-08-01T08:16:09.046" v="12983" actId="1076"/>
          <ac:spMkLst>
            <pc:docMk/>
            <pc:sldMk cId="2661826306" sldId="12956"/>
            <ac:spMk id="327" creationId="{E0210938-EBC3-404B-AE5D-4220FCF4FF12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28" creationId="{F290D8D5-218D-4BB4-8A86-4D8EA4902A90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29" creationId="{4A7E677A-7DCC-4B12-8BC8-0FFE732D4CD8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32" creationId="{5EB573F4-6B95-455A-8E58-A9466F788799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33" creationId="{49F13FA5-46BC-4D73-9F7E-334BA3EB4AEE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35" creationId="{4F0E4B0F-7D93-43AB-B169-3A9B76E46D0C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36" creationId="{3BBDA089-8CC7-42A6-BBFF-EB5B1116ED7B}"/>
          </ac:spMkLst>
        </pc:spChg>
        <pc:spChg chg="add mod">
          <ac:chgData name="이동건" userId="4ad090f6-dadd-4301-b5d0-883b88f508af" providerId="ADAL" clId="{D92CADCE-193E-44F3-8439-49479FE974EF}" dt="2022-08-01T08:15:47.966" v="12978" actId="1076"/>
          <ac:spMkLst>
            <pc:docMk/>
            <pc:sldMk cId="2661826306" sldId="12956"/>
            <ac:spMk id="337" creationId="{72780CA0-270F-429B-B657-F5644F5156F1}"/>
          </ac:spMkLst>
        </pc:spChg>
        <pc:spChg chg="del">
          <ac:chgData name="이동건" userId="4ad090f6-dadd-4301-b5d0-883b88f508af" providerId="ADAL" clId="{D92CADCE-193E-44F3-8439-49479FE974EF}" dt="2022-08-02T00:04:36.670" v="13182" actId="478"/>
          <ac:spMkLst>
            <pc:docMk/>
            <pc:sldMk cId="2661826306" sldId="12956"/>
            <ac:spMk id="378" creationId="{DB22B9CC-26ED-4AA2-81F8-BFC2936C31D0}"/>
          </ac:spMkLst>
        </pc:spChg>
        <pc:spChg chg="mod">
          <ac:chgData name="이동건" userId="4ad090f6-dadd-4301-b5d0-883b88f508af" providerId="ADAL" clId="{D92CADCE-193E-44F3-8439-49479FE974EF}" dt="2022-08-02T00:04:41.827" v="13183" actId="14100"/>
          <ac:spMkLst>
            <pc:docMk/>
            <pc:sldMk cId="2661826306" sldId="12956"/>
            <ac:spMk id="431" creationId="{B7DC46BA-4982-4A0C-BCFE-348E5A6533AA}"/>
          </ac:spMkLst>
        </pc:spChg>
        <pc:spChg chg="mod topLvl">
          <ac:chgData name="이동건" userId="4ad090f6-dadd-4301-b5d0-883b88f508af" providerId="ADAL" clId="{D92CADCE-193E-44F3-8439-49479FE974EF}" dt="2022-08-01T08:16:33.352" v="12989" actId="14100"/>
          <ac:spMkLst>
            <pc:docMk/>
            <pc:sldMk cId="2661826306" sldId="12956"/>
            <ac:spMk id="622" creationId="{97A8760D-A0E9-4D98-9FF1-CF54A5D7D837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55" creationId="{E344DDC4-5F88-4451-9A13-960BE2D5714F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56" creationId="{EB9F66D7-3287-4C6C-B5D3-1219259FB4D4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57" creationId="{0AC36125-1AED-4233-8B67-B8EA0B5A418C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58" creationId="{5AA1949A-2A99-4AA0-8CC7-51E57ED18585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59" creationId="{F7CD237A-D290-4D22-8452-13C2BBF1E6DE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60" creationId="{B20A88FB-5890-449B-A83F-5AD54F898478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61" creationId="{47509370-111B-4C71-A7AE-62FC5D64C350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62" creationId="{51ADBB0C-59F1-4F15-AC69-52694BBA2AD5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1" creationId="{1AA247C8-71FE-4244-BD44-6447028315FC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2" creationId="{623DAF03-D967-4C74-AFBC-E31EC75C7964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3" creationId="{36C6B778-FD92-4A20-A991-0924A58957BD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4" creationId="{C33002AD-F7E0-49A9-9886-A1E0B67F0F51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5" creationId="{507381B4-C185-4F63-BA3B-CB2864030554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6" creationId="{F3B98732-EC08-414F-AE62-860F18EB9491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7" creationId="{9F035822-06A2-47D1-B589-31065AA7D656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678" creationId="{2265FDA0-EC5A-41DF-8780-8FB733665D2A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1" creationId="{D91E7918-69F0-43A2-9D2D-E9CC26781DF6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2" creationId="{F7144F88-304A-4E3D-9E89-30B6C5C0629C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3" creationId="{0F13D907-891A-4A27-851F-C8A649F136C2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4" creationId="{76058B40-096C-4AF7-B8D3-9D602E7BFBA3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5" creationId="{C02C776C-37D9-48DE-9AB7-0546697EB1C7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6" creationId="{20E53842-3812-45A8-B7F7-13D27DC20385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7" creationId="{53A078C9-67CD-4E38-B720-856670A2CED5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8" creationId="{A6E50815-4694-43A4-AC97-B76B3354F6B5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19" creationId="{71749DD0-A676-4B6A-9922-8E497CCEFEFF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0" creationId="{12A20B60-9F0B-46DC-AA9C-F058543D5F4C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1" creationId="{023FB1BD-8F19-4B58-93B2-189FB1FC2771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2" creationId="{FD2F859F-4246-4E45-BA99-D7AFA017C5AB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3" creationId="{A0E70CF1-1B82-4B01-B7CC-5BB5FEA312A1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4" creationId="{CF2B3FE2-DC9A-43E2-BAB1-16DFBE3C8078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5" creationId="{21302B0F-FB5C-442D-9309-8E05C212641B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6" creationId="{31A25649-D807-4E09-AFB7-9FDFBD1A7FC0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7" creationId="{AA619882-164E-4428-AB7E-E52B237B0A37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8" creationId="{837E08D7-97BE-4BFD-9C80-0C4DD9B943B1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29" creationId="{B35B84DB-1266-41E2-BEDE-2D0D9DC3D73B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0" creationId="{FCF455E8-435D-4EC1-BE6F-E7E06E0BE3FB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1" creationId="{55C9DD18-1E4B-4012-AEF1-2EEB87DF2F97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2" creationId="{47FD35FB-CE50-436E-B341-4D969F88F89A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3" creationId="{9F761F6B-D404-44B2-B396-D216419EE653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4" creationId="{CDBF6AF9-FEF3-4E25-AF3A-F1BAE8F4C5F1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5" creationId="{17BD0C82-37CF-4717-A7CE-78095B585804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6" creationId="{334B2907-80D6-4243-A925-318611B8B978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7" creationId="{31CEF6CD-B56C-49B0-AFEE-C0255A8472F9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8" creationId="{BF3B09AC-4E18-4F10-A0B1-9A47FFA315F5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39" creationId="{9611D33B-C29C-49D4-BD56-E7BF1BE5E964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40" creationId="{780C6966-769A-4BA1-8ACB-E6BC85F425A8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41" creationId="{FB4DDC76-13F0-429F-82D0-A77DF3611C08}"/>
          </ac:spMkLst>
        </pc:spChg>
        <pc:spChg chg="mod topLvl">
          <ac:chgData name="이동건" userId="4ad090f6-dadd-4301-b5d0-883b88f508af" providerId="ADAL" clId="{D92CADCE-193E-44F3-8439-49479FE974EF}" dt="2022-08-01T08:15:34.120" v="12974" actId="165"/>
          <ac:spMkLst>
            <pc:docMk/>
            <pc:sldMk cId="2661826306" sldId="12956"/>
            <ac:spMk id="742" creationId="{52564259-1130-423C-B54F-4E713B980D5F}"/>
          </ac:spMkLst>
        </pc:spChg>
        <pc:spChg chg="mod">
          <ac:chgData name="이동건" userId="4ad090f6-dadd-4301-b5d0-883b88f508af" providerId="ADAL" clId="{D92CADCE-193E-44F3-8439-49479FE974EF}" dt="2022-08-02T00:05:05.328" v="13186" actId="1076"/>
          <ac:spMkLst>
            <pc:docMk/>
            <pc:sldMk cId="2661826306" sldId="12956"/>
            <ac:spMk id="746" creationId="{699D6D8B-8964-46BC-92D3-9A0C12FC9EE1}"/>
          </ac:spMkLst>
        </pc:spChg>
        <pc:spChg chg="mod">
          <ac:chgData name="이동건" userId="4ad090f6-dadd-4301-b5d0-883b88f508af" providerId="ADAL" clId="{D92CADCE-193E-44F3-8439-49479FE974EF}" dt="2022-08-01T07:56:02.924" v="12973" actId="20577"/>
          <ac:spMkLst>
            <pc:docMk/>
            <pc:sldMk cId="2661826306" sldId="12956"/>
            <ac:spMk id="752" creationId="{7818FC0A-D46C-4FFE-ADB9-6666F26B3440}"/>
          </ac:spMkLst>
        </pc:spChg>
        <pc:spChg chg="del">
          <ac:chgData name="이동건" userId="4ad090f6-dadd-4301-b5d0-883b88f508af" providerId="ADAL" clId="{D92CADCE-193E-44F3-8439-49479FE974EF}" dt="2022-08-02T00:04:30.849" v="13180" actId="478"/>
          <ac:spMkLst>
            <pc:docMk/>
            <pc:sldMk cId="2661826306" sldId="12956"/>
            <ac:spMk id="758" creationId="{55108F6C-528F-4895-BE02-45C6F449C42B}"/>
          </ac:spMkLst>
        </pc:spChg>
        <pc:spChg chg="del">
          <ac:chgData name="이동건" userId="4ad090f6-dadd-4301-b5d0-883b88f508af" providerId="ADAL" clId="{D92CADCE-193E-44F3-8439-49479FE974EF}" dt="2022-08-02T00:04:29.354" v="13179" actId="478"/>
          <ac:spMkLst>
            <pc:docMk/>
            <pc:sldMk cId="2661826306" sldId="12956"/>
            <ac:spMk id="759" creationId="{D6FE26FC-72E0-4508-BD78-09562DF4C4C9}"/>
          </ac:spMkLst>
        </pc:spChg>
        <pc:grpChg chg="mod">
          <ac:chgData name="이동건" userId="4ad090f6-dadd-4301-b5d0-883b88f508af" providerId="ADAL" clId="{D92CADCE-193E-44F3-8439-49479FE974EF}" dt="2022-08-02T00:04:59.496" v="13185" actId="1076"/>
          <ac:grpSpMkLst>
            <pc:docMk/>
            <pc:sldMk cId="2661826306" sldId="12956"/>
            <ac:grpSpMk id="18" creationId="{409A727F-311D-4017-A778-26BFDC9D3BF5}"/>
          </ac:grpSpMkLst>
        </pc:grpChg>
        <pc:grpChg chg="del">
          <ac:chgData name="이동건" userId="4ad090f6-dadd-4301-b5d0-883b88f508af" providerId="ADAL" clId="{D92CADCE-193E-44F3-8439-49479FE974EF}" dt="2022-08-01T08:15:34.120" v="12974" actId="165"/>
          <ac:grpSpMkLst>
            <pc:docMk/>
            <pc:sldMk cId="2661826306" sldId="12956"/>
            <ac:grpSpMk id="25" creationId="{F9EF8E8C-4723-4A72-8256-1A0C666FEF05}"/>
          </ac:grpSpMkLst>
        </pc:grpChg>
        <pc:cxnChg chg="mod topLvl">
          <ac:chgData name="이동건" userId="4ad090f6-dadd-4301-b5d0-883b88f508af" providerId="ADAL" clId="{D92CADCE-193E-44F3-8439-49479FE974EF}" dt="2022-08-01T08:15:34.120" v="12974" actId="165"/>
          <ac:cxnSpMkLst>
            <pc:docMk/>
            <pc:sldMk cId="2661826306" sldId="12956"/>
            <ac:cxnSpMk id="5" creationId="{B4C733D3-275E-49E5-A4DA-5ABCAE278277}"/>
          </ac:cxnSpMkLst>
        </pc:cxnChg>
        <pc:cxnChg chg="mod topLvl">
          <ac:chgData name="이동건" userId="4ad090f6-dadd-4301-b5d0-883b88f508af" providerId="ADAL" clId="{D92CADCE-193E-44F3-8439-49479FE974EF}" dt="2022-08-01T08:15:57.374" v="12980" actId="1076"/>
          <ac:cxnSpMkLst>
            <pc:docMk/>
            <pc:sldMk cId="2661826306" sldId="12956"/>
            <ac:cxnSpMk id="330" creationId="{580789D3-C9EF-4EC8-8E18-E20E9F27F231}"/>
          </ac:cxnSpMkLst>
        </pc:cxnChg>
        <pc:cxnChg chg="mod ord topLvl">
          <ac:chgData name="이동건" userId="4ad090f6-dadd-4301-b5d0-883b88f508af" providerId="ADAL" clId="{D92CADCE-193E-44F3-8439-49479FE974EF}" dt="2022-08-01T08:16:25.601" v="12986" actId="14100"/>
          <ac:cxnSpMkLst>
            <pc:docMk/>
            <pc:sldMk cId="2661826306" sldId="12956"/>
            <ac:cxnSpMk id="331" creationId="{BBACF13B-2360-4940-B422-DB41CA5C6282}"/>
          </ac:cxnSpMkLst>
        </pc:cxnChg>
        <pc:cxnChg chg="mod ord topLvl">
          <ac:chgData name="이동건" userId="4ad090f6-dadd-4301-b5d0-883b88f508af" providerId="ADAL" clId="{D92CADCE-193E-44F3-8439-49479FE974EF}" dt="2022-08-01T08:16:25.601" v="12986" actId="14100"/>
          <ac:cxnSpMkLst>
            <pc:docMk/>
            <pc:sldMk cId="2661826306" sldId="12956"/>
            <ac:cxnSpMk id="334" creationId="{AD745005-0CB7-4434-BBB1-1618E9DFF190}"/>
          </ac:cxnSpMkLst>
        </pc:cxnChg>
        <pc:cxnChg chg="add del mod">
          <ac:chgData name="이동건" userId="4ad090f6-dadd-4301-b5d0-883b88f508af" providerId="ADAL" clId="{D92CADCE-193E-44F3-8439-49479FE974EF}" dt="2022-08-01T08:16:14.045" v="12984" actId="478"/>
          <ac:cxnSpMkLst>
            <pc:docMk/>
            <pc:sldMk cId="2661826306" sldId="12956"/>
            <ac:cxnSpMk id="338" creationId="{8D8366D6-AB1F-4404-B40A-A6956E25098C}"/>
          </ac:cxnSpMkLst>
        </pc:cxnChg>
        <pc:cxnChg chg="mod topLvl">
          <ac:chgData name="이동건" userId="4ad090f6-dadd-4301-b5d0-883b88f508af" providerId="ADAL" clId="{D92CADCE-193E-44F3-8439-49479FE974EF}" dt="2022-08-01T08:16:35.536" v="12990" actId="1076"/>
          <ac:cxnSpMkLst>
            <pc:docMk/>
            <pc:sldMk cId="2661826306" sldId="12956"/>
            <ac:cxnSpMk id="340" creationId="{07EB1BC8-402C-4813-BD5A-4E73156732A0}"/>
          </ac:cxnSpMkLst>
        </pc:cxnChg>
        <pc:cxnChg chg="mod topLvl">
          <ac:chgData name="이동건" userId="4ad090f6-dadd-4301-b5d0-883b88f508af" providerId="ADAL" clId="{D92CADCE-193E-44F3-8439-49479FE974EF}" dt="2022-08-01T08:16:06.799" v="12982" actId="14100"/>
          <ac:cxnSpMkLst>
            <pc:docMk/>
            <pc:sldMk cId="2661826306" sldId="12956"/>
            <ac:cxnSpMk id="344" creationId="{B4D8352C-6842-4438-8AE1-50AFE4ED5FAB}"/>
          </ac:cxnSpMkLst>
        </pc:cxnChg>
      </pc:sldChg>
      <pc:sldChg chg="addSp delSp modSp add ord">
        <pc:chgData name="이동건" userId="4ad090f6-dadd-4301-b5d0-883b88f508af" providerId="ADAL" clId="{D92CADCE-193E-44F3-8439-49479FE974EF}" dt="2022-07-29T07:08:05.796" v="6129"/>
        <pc:sldMkLst>
          <pc:docMk/>
          <pc:sldMk cId="2795846251" sldId="12957"/>
        </pc:sldMkLst>
        <pc:spChg chg="add mod ord">
          <ac:chgData name="이동건" userId="4ad090f6-dadd-4301-b5d0-883b88f508af" providerId="ADAL" clId="{D92CADCE-193E-44F3-8439-49479FE974EF}" dt="2022-07-27T01:03:46.222" v="665" actId="20577"/>
          <ac:spMkLst>
            <pc:docMk/>
            <pc:sldMk cId="2795846251" sldId="12957"/>
            <ac:spMk id="2" creationId="{B9C3A45A-216E-45C3-A2D4-366C561CCE1D}"/>
          </ac:spMkLst>
        </pc:spChg>
        <pc:spChg chg="add mod">
          <ac:chgData name="이동건" userId="4ad090f6-dadd-4301-b5d0-883b88f508af" providerId="ADAL" clId="{D92CADCE-193E-44F3-8439-49479FE974EF}" dt="2022-07-27T01:03:01.977" v="620"/>
          <ac:spMkLst>
            <pc:docMk/>
            <pc:sldMk cId="2795846251" sldId="12957"/>
            <ac:spMk id="3" creationId="{74254202-5888-49C8-8030-AA6A3D10D056}"/>
          </ac:spMkLst>
        </pc:spChg>
        <pc:spChg chg="del">
          <ac:chgData name="이동건" userId="4ad090f6-dadd-4301-b5d0-883b88f508af" providerId="ADAL" clId="{D92CADCE-193E-44F3-8439-49479FE974EF}" dt="2022-07-27T01:03:10.378" v="622" actId="478"/>
          <ac:spMkLst>
            <pc:docMk/>
            <pc:sldMk cId="2795846251" sldId="12957"/>
            <ac:spMk id="7" creationId="{290F3321-165C-4BC4-A9CC-F403D651C152}"/>
          </ac:spMkLst>
        </pc:spChg>
      </pc:sldChg>
      <pc:sldChg chg="addSp delSp modSp add ord">
        <pc:chgData name="이동건" userId="4ad090f6-dadd-4301-b5d0-883b88f508af" providerId="ADAL" clId="{D92CADCE-193E-44F3-8439-49479FE974EF}" dt="2022-08-02T00:05:28.028" v="13188"/>
        <pc:sldMkLst>
          <pc:docMk/>
          <pc:sldMk cId="3657515651" sldId="12958"/>
        </pc:sldMkLst>
        <pc:spChg chg="mod">
          <ac:chgData name="이동건" userId="4ad090f6-dadd-4301-b5d0-883b88f508af" providerId="ADAL" clId="{D92CADCE-193E-44F3-8439-49479FE974EF}" dt="2022-07-29T02:38:28.302" v="5033" actId="2711"/>
          <ac:spMkLst>
            <pc:docMk/>
            <pc:sldMk cId="3657515651" sldId="12958"/>
            <ac:spMk id="2" creationId="{F7C8423A-02D8-415E-BF47-38DEF258E1C1}"/>
          </ac:spMkLst>
        </pc:spChg>
        <pc:spChg chg="add del mod">
          <ac:chgData name="이동건" userId="4ad090f6-dadd-4301-b5d0-883b88f508af" providerId="ADAL" clId="{D92CADCE-193E-44F3-8439-49479FE974EF}" dt="2022-07-29T02:04:41.797" v="3435"/>
          <ac:spMkLst>
            <pc:docMk/>
            <pc:sldMk cId="3657515651" sldId="12958"/>
            <ac:spMk id="5" creationId="{03201E98-BD80-4F05-B98C-C01BB2CD2FFF}"/>
          </ac:spMkLst>
        </pc:spChg>
        <pc:spChg chg="add del mod">
          <ac:chgData name="이동건" userId="4ad090f6-dadd-4301-b5d0-883b88f508af" providerId="ADAL" clId="{D92CADCE-193E-44F3-8439-49479FE974EF}" dt="2022-07-29T01:26:24.237" v="745"/>
          <ac:spMkLst>
            <pc:docMk/>
            <pc:sldMk cId="3657515651" sldId="12958"/>
            <ac:spMk id="6" creationId="{1BF4BA44-9FA6-4189-81CE-25A2E268E7C4}"/>
          </ac:spMkLst>
        </pc:spChg>
        <pc:spChg chg="mod topLvl">
          <ac:chgData name="이동건" userId="4ad090f6-dadd-4301-b5d0-883b88f508af" providerId="ADAL" clId="{D92CADCE-193E-44F3-8439-49479FE974EF}" dt="2022-07-29T02:12:30.072" v="4129" actId="1076"/>
          <ac:spMkLst>
            <pc:docMk/>
            <pc:sldMk cId="3657515651" sldId="12958"/>
            <ac:spMk id="8" creationId="{017789DD-456A-4A6F-8827-E60BECD34419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9" creationId="{B12DFD9F-A8DD-4B2E-812D-FC20EC2980C0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0" creationId="{4382893C-184F-406F-903C-4CFE335EC877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1" creationId="{7C9D05AC-C515-4D51-B309-315DF1FFF50E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2" creationId="{71A6CEB1-BA6C-4F0F-A6E0-26C85F3C0006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3" creationId="{8923432B-7B01-4AD7-9495-C13773F6F4DC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4" creationId="{5E1B4FC3-450F-428D-8E5B-2AF54BB1189D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5" creationId="{12BA850A-7415-49DF-AE69-76B1B7E876E1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6" creationId="{117F9A6C-EF86-4F2E-A3D8-EA5D8F6ED2AC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7" creationId="{681F431A-AF5D-4981-9F50-E58CEBB16756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8" creationId="{654ED5D7-5E60-4C68-B58E-26F192222381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9" creationId="{D703371A-47B7-42CB-B7AC-773CC8F3E4D4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20" creationId="{B7A3454C-2DA1-4168-8B69-7CE1C8A23C37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21" creationId="{97EDC923-7700-4045-B11F-B2AC0108EB16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22" creationId="{BA2DF7C7-71F0-4545-BE38-47E83EC726A6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23" creationId="{7D492FFA-E561-4FCC-BE76-7C8CCEF5BB37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24" creationId="{7DD4359B-21DE-4016-B80B-6F6D9C678E73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25" creationId="{26CD6CC4-30BD-4EA8-B472-CA8DD3995206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26" creationId="{730325C2-BEDD-4DDE-8C47-83106A6364E2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27" creationId="{DCCE2955-7310-4996-BCCA-CC37F1133B0C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28" creationId="{A9A7F0CD-E66E-4257-807E-D4C810B0E9EC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29" creationId="{CCBE69CA-1D24-41D4-BFB4-1B89B2E3AC0D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0" creationId="{7A03ACE9-77DE-40B8-B9E9-B60F83331F45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1" creationId="{651F8C03-5091-4FE1-A74F-26DCD17D83ED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2" creationId="{3C1AB512-DAFA-4205-8A7B-BE507169D726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3" creationId="{394EF81B-9D05-4DF2-B9DA-5A39621FBD03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4" creationId="{F1DB2BA0-05A9-41D5-8BBD-2326EBDB3AF2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5" creationId="{41A61BEE-598C-44B1-8055-67D0A132F037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6" creationId="{0AFC8E2A-A3F0-4ADC-B3D5-85A1DECFD62E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7" creationId="{A405F7B0-05E8-4611-A762-D237C166A500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8" creationId="{1BB7C838-D9E2-4AEB-B3E4-A026954E8543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39" creationId="{5F4C7930-7611-4634-9C34-465E4F1933D2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40" creationId="{2259044B-979F-45A3-B0FE-3B47C4315BED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41" creationId="{089BF79B-81B8-4D42-9C9F-0AAD276D7BA7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42" creationId="{6116AADD-A130-4D24-AB12-017A1060EF0C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43" creationId="{FC10B625-8B47-4C8D-AC36-466C5160C06D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44" creationId="{B2DD4F83-9316-4458-B6BF-0DCE277E4A16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45" creationId="{57C5ED3B-CEE6-4177-BF6A-628CB904E106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46" creationId="{0A3755C3-0526-4A64-8802-BF4E0BEEC81E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47" creationId="{7AA4AC27-E096-4019-8BFB-37B964971950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48" creationId="{9CC836BC-5A05-4A62-B14B-D52780CE4710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49" creationId="{7D727074-FA67-48EC-9FD6-83FDE5695787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50" creationId="{B80DD28B-F82C-4821-9E1C-8CAC82FE5475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51" creationId="{A1A1F26D-D23D-47F8-8532-90C88D5ECFE3}"/>
          </ac:spMkLst>
        </pc:spChg>
        <pc:spChg chg="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52" creationId="{DB604F10-08EA-47CC-AE6E-F31C86756A26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53" creationId="{C2EC43C8-7A53-4980-9A29-26E1E60A89FC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54" creationId="{83FB1EAB-52A5-46FB-BD44-397E725CE14D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55" creationId="{0D1A6520-0371-4F68-83D4-15322719D56A}"/>
          </ac:spMkLst>
        </pc:spChg>
        <pc:spChg chg="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56" creationId="{0B006429-D2E6-4ABD-991D-A1A7C0C46DDD}"/>
          </ac:spMkLst>
        </pc:spChg>
        <pc:spChg chg="mod topLvl">
          <ac:chgData name="이동건" userId="4ad090f6-dadd-4301-b5d0-883b88f508af" providerId="ADAL" clId="{D92CADCE-193E-44F3-8439-49479FE974EF}" dt="2022-07-29T03:41:40.014" v="5472" actId="20577"/>
          <ac:spMkLst>
            <pc:docMk/>
            <pc:sldMk cId="3657515651" sldId="12958"/>
            <ac:spMk id="57" creationId="{A6D7EDEA-6264-40A5-8B34-E5CF0E447F25}"/>
          </ac:spMkLst>
        </pc:spChg>
        <pc:spChg chg="mod topLvl">
          <ac:chgData name="이동건" userId="4ad090f6-dadd-4301-b5d0-883b88f508af" providerId="ADAL" clId="{D92CADCE-193E-44F3-8439-49479FE974EF}" dt="2022-07-29T03:41:47.301" v="5476" actId="20577"/>
          <ac:spMkLst>
            <pc:docMk/>
            <pc:sldMk cId="3657515651" sldId="12958"/>
            <ac:spMk id="58" creationId="{1FB1131E-3B08-4CC8-8FD3-563BC1656CE8}"/>
          </ac:spMkLst>
        </pc:spChg>
        <pc:spChg chg="add mod">
          <ac:chgData name="이동건" userId="4ad090f6-dadd-4301-b5d0-883b88f508af" providerId="ADAL" clId="{D92CADCE-193E-44F3-8439-49479FE974EF}" dt="2022-07-29T01:33:06.742" v="980" actId="164"/>
          <ac:spMkLst>
            <pc:docMk/>
            <pc:sldMk cId="3657515651" sldId="12958"/>
            <ac:spMk id="67" creationId="{662F807C-C85D-4D6D-84DF-BDD7B52DFFFB}"/>
          </ac:spMkLst>
        </pc:spChg>
        <pc:spChg chg="add mod">
          <ac:chgData name="이동건" userId="4ad090f6-dadd-4301-b5d0-883b88f508af" providerId="ADAL" clId="{D92CADCE-193E-44F3-8439-49479FE974EF}" dt="2022-07-29T01:33:06.742" v="980" actId="164"/>
          <ac:spMkLst>
            <pc:docMk/>
            <pc:sldMk cId="3657515651" sldId="12958"/>
            <ac:spMk id="68" creationId="{DC6BB919-B856-4107-9F67-3465AAF9B30A}"/>
          </ac:spMkLst>
        </pc:spChg>
        <pc:spChg chg="add mod">
          <ac:chgData name="이동건" userId="4ad090f6-dadd-4301-b5d0-883b88f508af" providerId="ADAL" clId="{D92CADCE-193E-44F3-8439-49479FE974EF}" dt="2022-07-29T01:33:06.742" v="980" actId="164"/>
          <ac:spMkLst>
            <pc:docMk/>
            <pc:sldMk cId="3657515651" sldId="12958"/>
            <ac:spMk id="69" creationId="{956D5A5A-82B5-494A-898D-4A9C312AEC58}"/>
          </ac:spMkLst>
        </pc:spChg>
        <pc:spChg chg="add mod">
          <ac:chgData name="이동건" userId="4ad090f6-dadd-4301-b5d0-883b88f508af" providerId="ADAL" clId="{D92CADCE-193E-44F3-8439-49479FE974EF}" dt="2022-07-29T01:33:06.742" v="980" actId="164"/>
          <ac:spMkLst>
            <pc:docMk/>
            <pc:sldMk cId="3657515651" sldId="12958"/>
            <ac:spMk id="72" creationId="{A28340E4-64EC-4647-A625-977254DDC088}"/>
          </ac:spMkLst>
        </pc:spChg>
        <pc:spChg chg="add mod">
          <ac:chgData name="이동건" userId="4ad090f6-dadd-4301-b5d0-883b88f508af" providerId="ADAL" clId="{D92CADCE-193E-44F3-8439-49479FE974EF}" dt="2022-07-29T01:33:06.742" v="980" actId="164"/>
          <ac:spMkLst>
            <pc:docMk/>
            <pc:sldMk cId="3657515651" sldId="12958"/>
            <ac:spMk id="73" creationId="{85A79022-0DEB-4DB1-9947-7CBB3CE1A644}"/>
          </ac:spMkLst>
        </pc:spChg>
        <pc:spChg chg="add mod">
          <ac:chgData name="이동건" userId="4ad090f6-dadd-4301-b5d0-883b88f508af" providerId="ADAL" clId="{D92CADCE-193E-44F3-8439-49479FE974EF}" dt="2022-07-29T01:33:06.742" v="980" actId="164"/>
          <ac:spMkLst>
            <pc:docMk/>
            <pc:sldMk cId="3657515651" sldId="12958"/>
            <ac:spMk id="74" creationId="{58434516-8039-414B-9791-6237910C56B5}"/>
          </ac:spMkLst>
        </pc:spChg>
        <pc:spChg chg="add mod">
          <ac:chgData name="이동건" userId="4ad090f6-dadd-4301-b5d0-883b88f508af" providerId="ADAL" clId="{D92CADCE-193E-44F3-8439-49479FE974EF}" dt="2022-07-29T01:33:06.742" v="980" actId="164"/>
          <ac:spMkLst>
            <pc:docMk/>
            <pc:sldMk cId="3657515651" sldId="12958"/>
            <ac:spMk id="75" creationId="{78A51232-2E63-426A-B913-0F1B85F52003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76" creationId="{F6ABBC2F-22C5-4039-8B31-990F394A5D61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77" creationId="{BE7DE254-5B06-4362-82C5-D7C2A3AB1351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78" creationId="{8BA55D71-3DC1-49FF-BBF1-2B2614BC0D0B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79" creationId="{4FAF1C6E-EDBE-48E8-9F83-1007EDC20951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0" creationId="{DA82D175-FE08-456B-91DA-775DA197EB62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1" creationId="{0153D763-6A61-4530-BAC4-D0801B38A825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2" creationId="{B4314F98-0458-44B0-ABEE-E082C49AC7E8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3" creationId="{EFDC90CE-AAD8-4BD8-BD83-36D5BC0CC1C1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4" creationId="{230BF76F-F6D9-4C6C-9EAF-405EB67AF4E9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5" creationId="{78E52936-2365-4F93-A41A-310088948600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86" creationId="{8C9F4859-35CC-448B-9C44-39583EB82C6B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87" creationId="{61CD76B1-C8C2-44B9-BD46-AE56D15B5A1F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8" creationId="{E4986D63-D9CD-4D2A-B89C-4FA21B474472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89" creationId="{34FCDB6B-4978-46FF-8945-E851241845B3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90" creationId="{1105D475-249D-41C6-8097-7BA99917A986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91" creationId="{4AAB5E76-D6A8-4650-9AC0-8DB474C75362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92" creationId="{841A98A4-9AC7-4F67-A711-5E7B8F4BEEFC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93" creationId="{DCF08FB9-34D7-4307-879A-4073CD1D4FD8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94" creationId="{3DF77DEF-CDD7-4166-B3A3-09ECA62127BC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95" creationId="{45035450-E9E3-4DEC-B150-CAC037FFC401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96" creationId="{3C9DB597-1533-42E6-97AB-D68D8EB867E4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97" creationId="{4AA6F48F-FE87-47BE-B57F-BD044067B201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98" creationId="{FEB7C0F7-A457-4D2B-BADA-16E48A029BD1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99" creationId="{A7D7CCAA-2FF8-4A0A-9E51-B6AEDF0CAD3C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0" creationId="{031AC905-5026-45BB-898F-46920CE5B9C3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1" creationId="{F7165D29-E374-4606-B51B-F4D6E30CABFE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2" creationId="{FC5F261C-385A-4822-8DF7-FDE3C27BAAB5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3" creationId="{B7BD3EDE-620E-4147-8DAB-F5BD8ADCD414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04" creationId="{20DB451A-970A-401D-92A8-FE0B254CD780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05" creationId="{DEA3D402-FFE7-4AB7-961C-FB8528CB8745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6" creationId="{8835BD96-4F38-411A-AC45-44828B924CD3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7" creationId="{A4768F7C-CCAD-459A-B43B-3781B9E5EBD5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8" creationId="{BDF4615F-3CB1-4214-BA29-68CA0338D326}"/>
          </ac:spMkLst>
        </pc:spChg>
        <pc:spChg chg="add mod ord topLvl">
          <ac:chgData name="이동건" userId="4ad090f6-dadd-4301-b5d0-883b88f508af" providerId="ADAL" clId="{D92CADCE-193E-44F3-8439-49479FE974EF}" dt="2022-07-29T02:12:21.743" v="4127" actId="165"/>
          <ac:spMkLst>
            <pc:docMk/>
            <pc:sldMk cId="3657515651" sldId="12958"/>
            <ac:spMk id="109" creationId="{BBE57D23-4E53-4F3F-89C6-C9C5660AD271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10" creationId="{19810171-015F-4B03-8916-1EA84956CD8C}"/>
          </ac:spMkLst>
        </pc:spChg>
        <pc:spChg chg="add del mod ord topLvl">
          <ac:chgData name="이동건" userId="4ad090f6-dadd-4301-b5d0-883b88f508af" providerId="ADAL" clId="{D92CADCE-193E-44F3-8439-49479FE974EF}" dt="2022-07-29T02:12:40.395" v="4132" actId="478"/>
          <ac:spMkLst>
            <pc:docMk/>
            <pc:sldMk cId="3657515651" sldId="12958"/>
            <ac:spMk id="111" creationId="{14F206BE-090F-4373-AC0F-B9FC8AFD00E6}"/>
          </ac:spMkLst>
        </pc:spChg>
        <pc:spChg chg="add mod topLvl">
          <ac:chgData name="이동건" userId="4ad090f6-dadd-4301-b5d0-883b88f508af" providerId="ADAL" clId="{D92CADCE-193E-44F3-8439-49479FE974EF}" dt="2022-07-29T02:12:34.446" v="4131" actId="1076"/>
          <ac:spMkLst>
            <pc:docMk/>
            <pc:sldMk cId="3657515651" sldId="12958"/>
            <ac:spMk id="122" creationId="{DE39599A-8A6C-4C35-9155-0674A0952585}"/>
          </ac:spMkLst>
        </pc:spChg>
        <pc:spChg chg="add mod">
          <ac:chgData name="이동건" userId="4ad090f6-dadd-4301-b5d0-883b88f508af" providerId="ADAL" clId="{D92CADCE-193E-44F3-8439-49479FE974EF}" dt="2022-07-29T01:33:14.874" v="983" actId="1076"/>
          <ac:spMkLst>
            <pc:docMk/>
            <pc:sldMk cId="3657515651" sldId="12958"/>
            <ac:spMk id="124" creationId="{D7A4C73D-13DD-42C5-9BF2-E767048D07AC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26" creationId="{3F7AC31C-8A34-4D4A-85A1-687D4A0224F0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27" creationId="{8B5082E3-CF10-45EC-A408-7BC956507D72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28" creationId="{53C42726-A8A8-458F-B3E7-C74B5840DF78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29" creationId="{75ADA456-DCB9-4004-96E9-C519E164EA41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0" creationId="{93583DBB-0451-400F-AD34-6AE735CD57BF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1" creationId="{85EBA1D1-49F4-47EE-A6F9-3E12183637A6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2" creationId="{C08D90AD-6741-41E8-85BF-0BACBFEDF28D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3" creationId="{FD7EF213-5AA3-4DC4-A859-441093DF1662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4" creationId="{B348622A-49C0-4731-8DB9-917C9D2A874D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5" creationId="{D492745F-CFE8-44AB-B0C3-6975156C2433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6" creationId="{0999E1F6-94E4-4B09-A0CB-7954AD26D84F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7" creationId="{7509D1C5-A976-414C-A1B7-573F04BCAA0B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8" creationId="{18956148-C1C8-4FD5-A55D-32DEFDDADE1B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39" creationId="{68065FAB-F835-4BC2-A019-63D759ED0BCC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0" creationId="{A7BA2055-43B7-4F5B-829E-E29D5C2FA9B6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1" creationId="{2DEE8D24-C7BA-4CE8-AE80-9C85A6EDCCF2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2" creationId="{07B4F430-88E7-4909-9F53-F490C8CCEC16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3" creationId="{1A2FDFD2-B66F-4316-AF28-7A0FE414C3A0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4" creationId="{0C929818-37B6-4B7F-AAEA-86A35BA992A6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5" creationId="{D3B5CC77-4F9D-45D1-AAFA-B908E0949D82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6" creationId="{BB13BFFB-962B-4218-91EB-8899C5AA6799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7" creationId="{4F9AD0E4-784F-4F08-BEE1-5197B23A37FC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8" creationId="{26C7E522-6A37-404A-B617-2BB4782F6FA5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49" creationId="{182A3E3B-80A1-4D68-83B4-B324255EFE82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0" creationId="{969CA351-B359-4ED2-83C1-9B40353A6AA4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1" creationId="{908F4EC6-66EA-4298-8D00-D4B8682D0C9C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2" creationId="{C7A76A2D-AD61-4604-8B7F-2B61EC223F17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3" creationId="{1822F370-5AA7-4B3B-B4EA-1676D47908C4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4" creationId="{A1521B3C-2E48-449D-BD17-BB393E49D409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5" creationId="{6709F24A-2AEF-42D4-8A6A-78F0C9713C2C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6" creationId="{EC2326CF-589B-4DB5-898C-AFA4ED411581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7" creationId="{F96EAE30-CF62-4444-8369-81BB449A3738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8" creationId="{92218F72-A96F-482C-9102-A69C1D000A75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59" creationId="{FDF2D31B-FD8F-4A9C-A23A-B8BE19719837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60" creationId="{E7507E0B-0473-477B-9E68-E0757098570B}"/>
          </ac:spMkLst>
        </pc:spChg>
        <pc:spChg chg="add del">
          <ac:chgData name="이동건" userId="4ad090f6-dadd-4301-b5d0-883b88f508af" providerId="ADAL" clId="{D92CADCE-193E-44F3-8439-49479FE974EF}" dt="2022-07-29T01:34:03.777" v="1001"/>
          <ac:spMkLst>
            <pc:docMk/>
            <pc:sldMk cId="3657515651" sldId="12958"/>
            <ac:spMk id="161" creationId="{331492CF-5465-4579-9DC6-A9DACCBB9465}"/>
          </ac:spMkLst>
        </pc:spChg>
        <pc:spChg chg="add mod">
          <ac:chgData name="이동건" userId="4ad090f6-dadd-4301-b5d0-883b88f508af" providerId="ADAL" clId="{D92CADCE-193E-44F3-8439-49479FE974EF}" dt="2022-07-29T02:04:58.899" v="3444" actId="14100"/>
          <ac:spMkLst>
            <pc:docMk/>
            <pc:sldMk cId="3657515651" sldId="12958"/>
            <ac:spMk id="163" creationId="{F65C36AA-03DB-485D-852C-E001C8CE5BA9}"/>
          </ac:spMkLst>
        </pc:spChg>
        <pc:spChg chg="add mod">
          <ac:chgData name="이동건" userId="4ad090f6-dadd-4301-b5d0-883b88f508af" providerId="ADAL" clId="{D92CADCE-193E-44F3-8439-49479FE974EF}" dt="2022-08-01T08:21:06.556" v="12995" actId="20577"/>
          <ac:spMkLst>
            <pc:docMk/>
            <pc:sldMk cId="3657515651" sldId="12958"/>
            <ac:spMk id="164" creationId="{613FB214-9171-4407-890A-11CCE5A3008A}"/>
          </ac:spMkLst>
        </pc:spChg>
        <pc:spChg chg="add mod">
          <ac:chgData name="이동건" userId="4ad090f6-dadd-4301-b5d0-883b88f508af" providerId="ADAL" clId="{D92CADCE-193E-44F3-8439-49479FE974EF}" dt="2022-07-29T02:13:03.705" v="4155" actId="1076"/>
          <ac:spMkLst>
            <pc:docMk/>
            <pc:sldMk cId="3657515651" sldId="12958"/>
            <ac:spMk id="165" creationId="{98E180C7-FAF7-41A8-B665-95E1B71AC28E}"/>
          </ac:spMkLst>
        </pc:spChg>
        <pc:spChg chg="add mod">
          <ac:chgData name="이동건" userId="4ad090f6-dadd-4301-b5d0-883b88f508af" providerId="ADAL" clId="{D92CADCE-193E-44F3-8439-49479FE974EF}" dt="2022-07-29T02:13:06.127" v="4157" actId="1076"/>
          <ac:spMkLst>
            <pc:docMk/>
            <pc:sldMk cId="3657515651" sldId="12958"/>
            <ac:spMk id="166" creationId="{4C37CC24-38BD-46ED-ABB4-E42B9F22188A}"/>
          </ac:spMkLst>
        </pc:spChg>
        <pc:spChg chg="add mod">
          <ac:chgData name="이동건" userId="4ad090f6-dadd-4301-b5d0-883b88f508af" providerId="ADAL" clId="{D92CADCE-193E-44F3-8439-49479FE974EF}" dt="2022-07-29T02:13:10.450" v="4159" actId="1076"/>
          <ac:spMkLst>
            <pc:docMk/>
            <pc:sldMk cId="3657515651" sldId="12958"/>
            <ac:spMk id="167" creationId="{C36E6021-3798-4FAD-91DD-C2380D067DD0}"/>
          </ac:spMkLst>
        </pc:spChg>
        <pc:grpChg chg="add del mod">
          <ac:chgData name="이동건" userId="4ad090f6-dadd-4301-b5d0-883b88f508af" providerId="ADAL" clId="{D92CADCE-193E-44F3-8439-49479FE974EF}" dt="2022-07-29T01:29:15.165" v="866" actId="165"/>
          <ac:grpSpMkLst>
            <pc:docMk/>
            <pc:sldMk cId="3657515651" sldId="12958"/>
            <ac:grpSpMk id="7" creationId="{A4C83F7F-3FD5-48E9-9499-C98BA59E9DA0}"/>
          </ac:grpSpMkLst>
        </pc:grpChg>
        <pc:grpChg chg="add del mod">
          <ac:chgData name="이동건" userId="4ad090f6-dadd-4301-b5d0-883b88f508af" providerId="ADAL" clId="{D92CADCE-193E-44F3-8439-49479FE974EF}" dt="2022-07-29T02:12:21.743" v="4127" actId="165"/>
          <ac:grpSpMkLst>
            <pc:docMk/>
            <pc:sldMk cId="3657515651" sldId="12958"/>
            <ac:grpSpMk id="123" creationId="{456C14F9-0970-4093-9A91-0A2B1C6D8624}"/>
          </ac:grpSpMkLst>
        </pc:grpChg>
        <pc:grpChg chg="add mod">
          <ac:chgData name="이동건" userId="4ad090f6-dadd-4301-b5d0-883b88f508af" providerId="ADAL" clId="{D92CADCE-193E-44F3-8439-49479FE974EF}" dt="2022-07-29T02:04:43.961" v="3436" actId="1076"/>
          <ac:grpSpMkLst>
            <pc:docMk/>
            <pc:sldMk cId="3657515651" sldId="12958"/>
            <ac:grpSpMk id="125" creationId="{BA511576-2475-43EB-B47C-39831384D6AA}"/>
          </ac:grpSpMkLst>
        </pc:grpChg>
        <pc:picChg chg="add mod">
          <ac:chgData name="이동건" userId="4ad090f6-dadd-4301-b5d0-883b88f508af" providerId="ADAL" clId="{D92CADCE-193E-44F3-8439-49479FE974EF}" dt="2022-07-29T01:27:28.287" v="756" actId="1076"/>
          <ac:picMkLst>
            <pc:docMk/>
            <pc:sldMk cId="3657515651" sldId="12958"/>
            <ac:picMk id="4" creationId="{E1D68E9A-8871-4BB2-B6FB-BF1A476FC8DD}"/>
          </ac:picMkLst>
        </pc:picChg>
        <pc:cxnChg chg="mod ord topLvl">
          <ac:chgData name="이동건" userId="4ad090f6-dadd-4301-b5d0-883b88f508af" providerId="ADAL" clId="{D92CADCE-193E-44F3-8439-49479FE974EF}" dt="2022-07-29T02:12:21.743" v="4127" actId="165"/>
          <ac:cxnSpMkLst>
            <pc:docMk/>
            <pc:sldMk cId="3657515651" sldId="12958"/>
            <ac:cxnSpMk id="59" creationId="{436D82AC-0601-4FE5-A104-819EF8133A79}"/>
          </ac:cxnSpMkLst>
        </pc:cxnChg>
        <pc:cxnChg chg="mod ord topLvl">
          <ac:chgData name="이동건" userId="4ad090f6-dadd-4301-b5d0-883b88f508af" providerId="ADAL" clId="{D92CADCE-193E-44F3-8439-49479FE974EF}" dt="2022-07-29T02:12:21.743" v="4127" actId="165"/>
          <ac:cxnSpMkLst>
            <pc:docMk/>
            <pc:sldMk cId="3657515651" sldId="12958"/>
            <ac:cxnSpMk id="60" creationId="{6622F3E7-70E3-4302-B521-E5AC60DBF8C4}"/>
          </ac:cxnSpMkLst>
        </pc:cxnChg>
        <pc:cxnChg chg="mod ord topLvl">
          <ac:chgData name="이동건" userId="4ad090f6-dadd-4301-b5d0-883b88f508af" providerId="ADAL" clId="{D92CADCE-193E-44F3-8439-49479FE974EF}" dt="2022-07-29T02:12:21.743" v="4127" actId="165"/>
          <ac:cxnSpMkLst>
            <pc:docMk/>
            <pc:sldMk cId="3657515651" sldId="12958"/>
            <ac:cxnSpMk id="61" creationId="{8B1A51C1-67BE-48DA-BC97-3B18B4C912D8}"/>
          </ac:cxnSpMkLst>
        </pc:cxnChg>
        <pc:cxnChg chg="mod ord topLvl">
          <ac:chgData name="이동건" userId="4ad090f6-dadd-4301-b5d0-883b88f508af" providerId="ADAL" clId="{D92CADCE-193E-44F3-8439-49479FE974EF}" dt="2022-07-29T02:12:21.743" v="4127" actId="165"/>
          <ac:cxnSpMkLst>
            <pc:docMk/>
            <pc:sldMk cId="3657515651" sldId="12958"/>
            <ac:cxnSpMk id="62" creationId="{2D24D6ED-ADD7-4077-A68F-774FAC36A70F}"/>
          </ac:cxnSpMkLst>
        </pc:cxnChg>
        <pc:cxnChg chg="mod topLvl">
          <ac:chgData name="이동건" userId="4ad090f6-dadd-4301-b5d0-883b88f508af" providerId="ADAL" clId="{D92CADCE-193E-44F3-8439-49479FE974EF}" dt="2022-07-29T02:12:21.743" v="4127" actId="165"/>
          <ac:cxnSpMkLst>
            <pc:docMk/>
            <pc:sldMk cId="3657515651" sldId="12958"/>
            <ac:cxnSpMk id="63" creationId="{3B096E2B-0F52-4A6B-942F-775B0754E3AB}"/>
          </ac:cxnSpMkLst>
        </pc:cxnChg>
        <pc:cxnChg chg="mod topLvl">
          <ac:chgData name="이동건" userId="4ad090f6-dadd-4301-b5d0-883b88f508af" providerId="ADAL" clId="{D92CADCE-193E-44F3-8439-49479FE974EF}" dt="2022-07-29T02:12:21.743" v="4127" actId="165"/>
          <ac:cxnSpMkLst>
            <pc:docMk/>
            <pc:sldMk cId="3657515651" sldId="12958"/>
            <ac:cxnSpMk id="64" creationId="{56910701-0E36-47FB-A61D-AF83EE3FDA69}"/>
          </ac:cxnSpMkLst>
        </pc:cxnChg>
        <pc:cxnChg chg="add mod">
          <ac:chgData name="이동건" userId="4ad090f6-dadd-4301-b5d0-883b88f508af" providerId="ADAL" clId="{D92CADCE-193E-44F3-8439-49479FE974EF}" dt="2022-07-29T01:33:06.742" v="980" actId="164"/>
          <ac:cxnSpMkLst>
            <pc:docMk/>
            <pc:sldMk cId="3657515651" sldId="12958"/>
            <ac:cxnSpMk id="65" creationId="{30A8F615-D037-4095-B196-CCB556E248A4}"/>
          </ac:cxnSpMkLst>
        </pc:cxnChg>
        <pc:cxnChg chg="add mod">
          <ac:chgData name="이동건" userId="4ad090f6-dadd-4301-b5d0-883b88f508af" providerId="ADAL" clId="{D92CADCE-193E-44F3-8439-49479FE974EF}" dt="2022-07-29T01:33:06.742" v="980" actId="164"/>
          <ac:cxnSpMkLst>
            <pc:docMk/>
            <pc:sldMk cId="3657515651" sldId="12958"/>
            <ac:cxnSpMk id="66" creationId="{887B2742-921C-4B62-9ADF-303309507279}"/>
          </ac:cxnSpMkLst>
        </pc:cxnChg>
        <pc:cxnChg chg="add mod">
          <ac:chgData name="이동건" userId="4ad090f6-dadd-4301-b5d0-883b88f508af" providerId="ADAL" clId="{D92CADCE-193E-44F3-8439-49479FE974EF}" dt="2022-07-29T01:33:06.742" v="980" actId="164"/>
          <ac:cxnSpMkLst>
            <pc:docMk/>
            <pc:sldMk cId="3657515651" sldId="12958"/>
            <ac:cxnSpMk id="70" creationId="{2E729AB9-9909-42DC-8EEE-5D3BDC1A201D}"/>
          </ac:cxnSpMkLst>
        </pc:cxnChg>
        <pc:cxnChg chg="add mod">
          <ac:chgData name="이동건" userId="4ad090f6-dadd-4301-b5d0-883b88f508af" providerId="ADAL" clId="{D92CADCE-193E-44F3-8439-49479FE974EF}" dt="2022-07-29T01:33:06.742" v="980" actId="164"/>
          <ac:cxnSpMkLst>
            <pc:docMk/>
            <pc:sldMk cId="3657515651" sldId="12958"/>
            <ac:cxnSpMk id="71" creationId="{D6F881FA-8358-44D1-8645-B124001A411B}"/>
          </ac:cxnSpMkLst>
        </pc:cxnChg>
        <pc:cxnChg chg="add del mod">
          <ac:chgData name="이동건" userId="4ad090f6-dadd-4301-b5d0-883b88f508af" providerId="ADAL" clId="{D92CADCE-193E-44F3-8439-49479FE974EF}" dt="2022-07-29T01:31:03.040" v="890" actId="478"/>
          <ac:cxnSpMkLst>
            <pc:docMk/>
            <pc:sldMk cId="3657515651" sldId="12958"/>
            <ac:cxnSpMk id="112" creationId="{23238BAA-B6FB-477D-A99F-8F5DC344063D}"/>
          </ac:cxnSpMkLst>
        </pc:cxnChg>
        <pc:cxnChg chg="add del">
          <ac:chgData name="이동건" userId="4ad090f6-dadd-4301-b5d0-883b88f508af" providerId="ADAL" clId="{D92CADCE-193E-44F3-8439-49479FE974EF}" dt="2022-07-29T01:34:03.777" v="1001"/>
          <ac:cxnSpMkLst>
            <pc:docMk/>
            <pc:sldMk cId="3657515651" sldId="12958"/>
            <ac:cxnSpMk id="162" creationId="{52C679C2-6577-4E4D-AE44-782100CBE03E}"/>
          </ac:cxnSpMkLst>
        </pc:cxnChg>
      </pc:sldChg>
      <pc:sldChg chg="addSp delSp modSp add ord">
        <pc:chgData name="이동건" userId="4ad090f6-dadd-4301-b5d0-883b88f508af" providerId="ADAL" clId="{D92CADCE-193E-44F3-8439-49479FE974EF}" dt="2022-08-02T00:05:28.028" v="13188"/>
        <pc:sldMkLst>
          <pc:docMk/>
          <pc:sldMk cId="3316597806" sldId="12959"/>
        </pc:sldMkLst>
        <pc:spChg chg="mod">
          <ac:chgData name="이동건" userId="4ad090f6-dadd-4301-b5d0-883b88f508af" providerId="ADAL" clId="{D92CADCE-193E-44F3-8439-49479FE974EF}" dt="2022-07-29T02:38:35.024" v="5034" actId="2711"/>
          <ac:spMkLst>
            <pc:docMk/>
            <pc:sldMk cId="3316597806" sldId="12959"/>
            <ac:spMk id="2" creationId="{F7C8423A-02D8-415E-BF47-38DEF258E1C1}"/>
          </ac:spMkLst>
        </pc:spChg>
        <pc:spChg chg="del">
          <ac:chgData name="이동건" userId="4ad090f6-dadd-4301-b5d0-883b88f508af" providerId="ADAL" clId="{D92CADCE-193E-44F3-8439-49479FE974EF}" dt="2022-07-29T01:34:09.627" v="1003" actId="478"/>
          <ac:spMkLst>
            <pc:docMk/>
            <pc:sldMk cId="3316597806" sldId="12959"/>
            <ac:spMk id="5" creationId="{03201E98-BD80-4F05-B98C-C01BB2CD2FFF}"/>
          </ac:spMkLst>
        </pc:spChg>
        <pc:spChg chg="add del mod">
          <ac:chgData name="이동건" userId="4ad090f6-dadd-4301-b5d0-883b88f508af" providerId="ADAL" clId="{D92CADCE-193E-44F3-8439-49479FE974EF}" dt="2022-07-29T01:56:32.928" v="2918" actId="478"/>
          <ac:spMkLst>
            <pc:docMk/>
            <pc:sldMk cId="3316597806" sldId="12959"/>
            <ac:spMk id="6" creationId="{C739D160-44D4-4DC0-98BC-AB33F2484C41}"/>
          </ac:spMkLst>
        </pc:spChg>
        <pc:spChg chg="add del mod">
          <ac:chgData name="이동건" userId="4ad090f6-dadd-4301-b5d0-883b88f508af" providerId="ADAL" clId="{D92CADCE-193E-44F3-8439-49479FE974EF}" dt="2022-07-29T01:56:30.913" v="2917"/>
          <ac:spMkLst>
            <pc:docMk/>
            <pc:sldMk cId="3316597806" sldId="12959"/>
            <ac:spMk id="7" creationId="{6288A33F-CD86-4551-A702-958A03084A01}"/>
          </ac:spMkLst>
        </pc:spChg>
        <pc:spChg chg="add del mod">
          <ac:chgData name="이동건" userId="4ad090f6-dadd-4301-b5d0-883b88f508af" providerId="ADAL" clId="{D92CADCE-193E-44F3-8439-49479FE974EF}" dt="2022-07-29T01:55:27.734" v="2896" actId="478"/>
          <ac:spMkLst>
            <pc:docMk/>
            <pc:sldMk cId="3316597806" sldId="12959"/>
            <ac:spMk id="112" creationId="{F9B621C0-94EB-4ADA-A239-07BAEEB8B2BB}"/>
          </ac:spMkLst>
        </pc:spChg>
        <pc:spChg chg="add mod ord">
          <ac:chgData name="이동건" userId="4ad090f6-dadd-4301-b5d0-883b88f508af" providerId="ADAL" clId="{D92CADCE-193E-44F3-8439-49479FE974EF}" dt="2022-07-29T02:03:47.102" v="3423" actId="6549"/>
          <ac:spMkLst>
            <pc:docMk/>
            <pc:sldMk cId="3316597806" sldId="12959"/>
            <ac:spMk id="113" creationId="{8B11167E-8CB4-41D1-9C0B-DFC75252A22C}"/>
          </ac:spMkLst>
        </pc:spChg>
        <pc:spChg chg="add mod">
          <ac:chgData name="이동건" userId="4ad090f6-dadd-4301-b5d0-883b88f508af" providerId="ADAL" clId="{D92CADCE-193E-44F3-8439-49479FE974EF}" dt="2022-07-29T01:57:29.357" v="2930" actId="1076"/>
          <ac:spMkLst>
            <pc:docMk/>
            <pc:sldMk cId="3316597806" sldId="12959"/>
            <ac:spMk id="116" creationId="{8F5A5119-C727-4B25-AD67-EE1F925AF4C2}"/>
          </ac:spMkLst>
        </pc:spChg>
        <pc:spChg chg="add mod">
          <ac:chgData name="이동건" userId="4ad090f6-dadd-4301-b5d0-883b88f508af" providerId="ADAL" clId="{D92CADCE-193E-44F3-8439-49479FE974EF}" dt="2022-07-29T01:58:28.663" v="2947" actId="1076"/>
          <ac:spMkLst>
            <pc:docMk/>
            <pc:sldMk cId="3316597806" sldId="12959"/>
            <ac:spMk id="117" creationId="{035AC139-8CAB-4DEE-80F2-B829FBFE7CFD}"/>
          </ac:spMkLst>
        </pc:spChg>
        <pc:spChg chg="add del mod">
          <ac:chgData name="이동건" userId="4ad090f6-dadd-4301-b5d0-883b88f508af" providerId="ADAL" clId="{D92CADCE-193E-44F3-8439-49479FE974EF}" dt="2022-07-29T01:54:22.631" v="2861"/>
          <ac:spMkLst>
            <pc:docMk/>
            <pc:sldMk cId="3316597806" sldId="12959"/>
            <ac:spMk id="118" creationId="{731B7AAA-9A11-44B8-825A-5E5B85A5DC22}"/>
          </ac:spMkLst>
        </pc:spChg>
        <pc:spChg chg="add del mod">
          <ac:chgData name="이동건" userId="4ad090f6-dadd-4301-b5d0-883b88f508af" providerId="ADAL" clId="{D92CADCE-193E-44F3-8439-49479FE974EF}" dt="2022-07-29T01:54:50.081" v="2875" actId="478"/>
          <ac:spMkLst>
            <pc:docMk/>
            <pc:sldMk cId="3316597806" sldId="12959"/>
            <ac:spMk id="119" creationId="{11EC5039-29F9-479B-8028-78A8AC463219}"/>
          </ac:spMkLst>
        </pc:spChg>
        <pc:spChg chg="del">
          <ac:chgData name="이동건" userId="4ad090f6-dadd-4301-b5d0-883b88f508af" providerId="ADAL" clId="{D92CADCE-193E-44F3-8439-49479FE974EF}" dt="2022-07-29T01:34:09.627" v="1003" actId="478"/>
          <ac:spMkLst>
            <pc:docMk/>
            <pc:sldMk cId="3316597806" sldId="12959"/>
            <ac:spMk id="124" creationId="{D7A4C73D-13DD-42C5-9BF2-E767048D07AC}"/>
          </ac:spMkLst>
        </pc:spChg>
        <pc:spChg chg="add del">
          <ac:chgData name="이동건" userId="4ad090f6-dadd-4301-b5d0-883b88f508af" providerId="ADAL" clId="{D92CADCE-193E-44F3-8439-49479FE974EF}" dt="2022-07-29T01:54:26.351" v="2863"/>
          <ac:spMkLst>
            <pc:docMk/>
            <pc:sldMk cId="3316597806" sldId="12959"/>
            <ac:spMk id="126" creationId="{2812A411-80DA-4BB6-B3D1-4000E3504531}"/>
          </ac:spMkLst>
        </pc:spChg>
        <pc:spChg chg="add del mod">
          <ac:chgData name="이동건" userId="4ad090f6-dadd-4301-b5d0-883b88f508af" providerId="ADAL" clId="{D92CADCE-193E-44F3-8439-49479FE974EF}" dt="2022-07-29T01:54:50.084" v="2877"/>
          <ac:spMkLst>
            <pc:docMk/>
            <pc:sldMk cId="3316597806" sldId="12959"/>
            <ac:spMk id="127" creationId="{90F9D6BB-06C0-41A3-A50E-6E02A05D83F7}"/>
          </ac:spMkLst>
        </pc:spChg>
        <pc:spChg chg="add mod">
          <ac:chgData name="이동건" userId="4ad090f6-dadd-4301-b5d0-883b88f508af" providerId="ADAL" clId="{D92CADCE-193E-44F3-8439-49479FE974EF}" dt="2022-07-29T01:57:13.914" v="2926" actId="1076"/>
          <ac:spMkLst>
            <pc:docMk/>
            <pc:sldMk cId="3316597806" sldId="12959"/>
            <ac:spMk id="128" creationId="{2E9A2F86-FD9F-4AB0-92DA-C7AA4E6A0895}"/>
          </ac:spMkLst>
        </pc:spChg>
        <pc:spChg chg="add mod">
          <ac:chgData name="이동건" userId="4ad090f6-dadd-4301-b5d0-883b88f508af" providerId="ADAL" clId="{D92CADCE-193E-44F3-8439-49479FE974EF}" dt="2022-07-29T01:57:34.771" v="2932" actId="1076"/>
          <ac:spMkLst>
            <pc:docMk/>
            <pc:sldMk cId="3316597806" sldId="12959"/>
            <ac:spMk id="129" creationId="{225703AE-3FE3-4D8F-9458-C28F3B273C91}"/>
          </ac:spMkLst>
        </pc:spChg>
        <pc:spChg chg="add mod">
          <ac:chgData name="이동건" userId="4ad090f6-dadd-4301-b5d0-883b88f508af" providerId="ADAL" clId="{D92CADCE-193E-44F3-8439-49479FE974EF}" dt="2022-07-29T01:57:45.985" v="2936" actId="14100"/>
          <ac:spMkLst>
            <pc:docMk/>
            <pc:sldMk cId="3316597806" sldId="12959"/>
            <ac:spMk id="130" creationId="{FB92DF07-214E-43A1-8039-F5B8D761D9D1}"/>
          </ac:spMkLst>
        </pc:spChg>
        <pc:spChg chg="add mod">
          <ac:chgData name="이동건" userId="4ad090f6-dadd-4301-b5d0-883b88f508af" providerId="ADAL" clId="{D92CADCE-193E-44F3-8439-49479FE974EF}" dt="2022-07-29T01:57:59.867" v="2942" actId="14100"/>
          <ac:spMkLst>
            <pc:docMk/>
            <pc:sldMk cId="3316597806" sldId="12959"/>
            <ac:spMk id="131" creationId="{4F1F92D6-A9E0-4570-BC98-64997D98F11B}"/>
          </ac:spMkLst>
        </pc:spChg>
        <pc:spChg chg="add mod">
          <ac:chgData name="이동건" userId="4ad090f6-dadd-4301-b5d0-883b88f508af" providerId="ADAL" clId="{D92CADCE-193E-44F3-8439-49479FE974EF}" dt="2022-07-29T01:58:57.585" v="2993" actId="208"/>
          <ac:spMkLst>
            <pc:docMk/>
            <pc:sldMk cId="3316597806" sldId="12959"/>
            <ac:spMk id="134" creationId="{6592BFC8-D519-4ADD-BB59-847CFF49D76F}"/>
          </ac:spMkLst>
        </pc:spChg>
        <pc:grpChg chg="del">
          <ac:chgData name="이동건" userId="4ad090f6-dadd-4301-b5d0-883b88f508af" providerId="ADAL" clId="{D92CADCE-193E-44F3-8439-49479FE974EF}" dt="2022-07-29T01:34:09.627" v="1003" actId="478"/>
          <ac:grpSpMkLst>
            <pc:docMk/>
            <pc:sldMk cId="3316597806" sldId="12959"/>
            <ac:grpSpMk id="123" creationId="{456C14F9-0970-4093-9A91-0A2B1C6D8624}"/>
          </ac:grpSpMkLst>
        </pc:grpChg>
        <pc:grpChg chg="del">
          <ac:chgData name="이동건" userId="4ad090f6-dadd-4301-b5d0-883b88f508af" providerId="ADAL" clId="{D92CADCE-193E-44F3-8439-49479FE974EF}" dt="2022-07-29T01:34:09.627" v="1003" actId="478"/>
          <ac:grpSpMkLst>
            <pc:docMk/>
            <pc:sldMk cId="3316597806" sldId="12959"/>
            <ac:grpSpMk id="125" creationId="{BA511576-2475-43EB-B47C-39831384D6AA}"/>
          </ac:grpSpMkLst>
        </pc:grpChg>
        <pc:picChg chg="del">
          <ac:chgData name="이동건" userId="4ad090f6-dadd-4301-b5d0-883b88f508af" providerId="ADAL" clId="{D92CADCE-193E-44F3-8439-49479FE974EF}" dt="2022-07-29T01:34:09.627" v="1003" actId="478"/>
          <ac:picMkLst>
            <pc:docMk/>
            <pc:sldMk cId="3316597806" sldId="12959"/>
            <ac:picMk id="4" creationId="{E1D68E9A-8871-4BB2-B6FB-BF1A476FC8DD}"/>
          </ac:picMkLst>
        </pc:picChg>
        <pc:picChg chg="add mod">
          <ac:chgData name="이동건" userId="4ad090f6-dadd-4301-b5d0-883b88f508af" providerId="ADAL" clId="{D92CADCE-193E-44F3-8439-49479FE974EF}" dt="2022-07-29T01:50:50.354" v="2525" actId="1076"/>
          <ac:picMkLst>
            <pc:docMk/>
            <pc:sldMk cId="3316597806" sldId="12959"/>
            <ac:picMk id="114" creationId="{AF2FE32C-6778-4DAD-83A5-967552B2EB0D}"/>
          </ac:picMkLst>
        </pc:picChg>
        <pc:picChg chg="add mod">
          <ac:chgData name="이동건" userId="4ad090f6-dadd-4301-b5d0-883b88f508af" providerId="ADAL" clId="{D92CADCE-193E-44F3-8439-49479FE974EF}" dt="2022-07-29T01:50:55.180" v="2527" actId="1076"/>
          <ac:picMkLst>
            <pc:docMk/>
            <pc:sldMk cId="3316597806" sldId="12959"/>
            <ac:picMk id="115" creationId="{890DBF18-5B45-4481-8545-9FC6909D1E7E}"/>
          </ac:picMkLst>
        </pc:picChg>
        <pc:picChg chg="add mod">
          <ac:chgData name="이동건" userId="4ad090f6-dadd-4301-b5d0-883b88f508af" providerId="ADAL" clId="{D92CADCE-193E-44F3-8439-49479FE974EF}" dt="2022-07-29T01:50:53.107" v="2526" actId="1076"/>
          <ac:picMkLst>
            <pc:docMk/>
            <pc:sldMk cId="3316597806" sldId="12959"/>
            <ac:picMk id="121" creationId="{6274BF1A-F766-41AB-9E5D-2C980862736F}"/>
          </ac:picMkLst>
        </pc:picChg>
        <pc:cxnChg chg="add mod">
          <ac:chgData name="이동건" userId="4ad090f6-dadd-4301-b5d0-883b88f508af" providerId="ADAL" clId="{D92CADCE-193E-44F3-8439-49479FE974EF}" dt="2022-07-29T01:58:37.636" v="2950" actId="14100"/>
          <ac:cxnSpMkLst>
            <pc:docMk/>
            <pc:sldMk cId="3316597806" sldId="12959"/>
            <ac:cxnSpMk id="132" creationId="{3E244EC0-A315-4460-8B84-BBFCE74AB63E}"/>
          </ac:cxnSpMkLst>
        </pc:cxnChg>
      </pc:sldChg>
      <pc:sldChg chg="addSp delSp modSp add mod ord setBg">
        <pc:chgData name="이동건" userId="4ad090f6-dadd-4301-b5d0-883b88f508af" providerId="ADAL" clId="{D92CADCE-193E-44F3-8439-49479FE974EF}" dt="2022-08-02T00:05:28.028" v="13188"/>
        <pc:sldMkLst>
          <pc:docMk/>
          <pc:sldMk cId="3286368497" sldId="12960"/>
        </pc:sldMkLst>
        <pc:spChg chg="mod ord">
          <ac:chgData name="이동건" userId="4ad090f6-dadd-4301-b5d0-883b88f508af" providerId="ADAL" clId="{D92CADCE-193E-44F3-8439-49479FE974EF}" dt="2022-07-29T02:38:45.785" v="5036" actId="2711"/>
          <ac:spMkLst>
            <pc:docMk/>
            <pc:sldMk cId="3286368497" sldId="12960"/>
            <ac:spMk id="2" creationId="{F7C8423A-02D8-415E-BF47-38DEF258E1C1}"/>
          </ac:spMkLst>
        </pc:spChg>
        <pc:spChg chg="add del">
          <ac:chgData name="이동건" userId="4ad090f6-dadd-4301-b5d0-883b88f508af" providerId="ADAL" clId="{D92CADCE-193E-44F3-8439-49479FE974EF}" dt="2022-07-29T02:27:38.099" v="4268" actId="26606"/>
          <ac:spMkLst>
            <pc:docMk/>
            <pc:sldMk cId="3286368497" sldId="12960"/>
            <ac:spMk id="3" creationId="{EC197DA7-AA1B-447D-B512-A6C66AC1F992}"/>
          </ac:spMkLst>
        </pc:spChg>
        <pc:spChg chg="add del mod">
          <ac:chgData name="이동건" userId="4ad090f6-dadd-4301-b5d0-883b88f508af" providerId="ADAL" clId="{D92CADCE-193E-44F3-8439-49479FE974EF}" dt="2022-07-29T02:27:47.798" v="4277"/>
          <ac:spMkLst>
            <pc:docMk/>
            <pc:sldMk cId="3286368497" sldId="12960"/>
            <ac:spMk id="4" creationId="{9EBBC402-644E-4163-A408-0B8107E77599}"/>
          </ac:spMkLst>
        </pc:spChg>
        <pc:spChg chg="add del">
          <ac:chgData name="이동건" userId="4ad090f6-dadd-4301-b5d0-883b88f508af" providerId="ADAL" clId="{D92CADCE-193E-44F3-8439-49479FE974EF}" dt="2022-07-29T02:27:38.099" v="4268" actId="26606"/>
          <ac:spMkLst>
            <pc:docMk/>
            <pc:sldMk cId="3286368497" sldId="12960"/>
            <ac:spMk id="21" creationId="{37C89E4B-3C9F-44B9-8B86-D9E3D112D8EC}"/>
          </ac:spMkLst>
        </pc:spChg>
        <pc:spChg chg="add mod">
          <ac:chgData name="이동건" userId="4ad090f6-dadd-4301-b5d0-883b88f508af" providerId="ADAL" clId="{D92CADCE-193E-44F3-8439-49479FE974EF}" dt="2022-07-29T02:35:38.900" v="5024" actId="20577"/>
          <ac:spMkLst>
            <pc:docMk/>
            <pc:sldMk cId="3286368497" sldId="12960"/>
            <ac:spMk id="22" creationId="{9F101378-A1ED-460B-883D-DFB272D129E9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13" creationId="{8B11167E-8CB4-41D1-9C0B-DFC75252A22C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16" creationId="{8F5A5119-C727-4B25-AD67-EE1F925AF4C2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17" creationId="{035AC139-8CAB-4DEE-80F2-B829FBFE7CFD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28" creationId="{2E9A2F86-FD9F-4AB0-92DA-C7AA4E6A0895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29" creationId="{225703AE-3FE3-4D8F-9458-C28F3B273C91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30" creationId="{FB92DF07-214E-43A1-8039-F5B8D761D9D1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31" creationId="{4F1F92D6-A9E0-4570-BC98-64997D98F11B}"/>
          </ac:spMkLst>
        </pc:spChg>
        <pc:spChg chg="del">
          <ac:chgData name="이동건" userId="4ad090f6-dadd-4301-b5d0-883b88f508af" providerId="ADAL" clId="{D92CADCE-193E-44F3-8439-49479FE974EF}" dt="2022-07-29T02:27:13.527" v="4264" actId="478"/>
          <ac:spMkLst>
            <pc:docMk/>
            <pc:sldMk cId="3286368497" sldId="12960"/>
            <ac:spMk id="134" creationId="{6592BFC8-D519-4ADD-BB59-847CFF49D76F}"/>
          </ac:spMkLst>
        </pc:spChg>
        <pc:picChg chg="add mod">
          <ac:chgData name="이동건" userId="4ad090f6-dadd-4301-b5d0-883b88f508af" providerId="ADAL" clId="{D92CADCE-193E-44F3-8439-49479FE974EF}" dt="2022-07-29T02:27:38.099" v="4268" actId="26606"/>
          <ac:picMkLst>
            <pc:docMk/>
            <pc:sldMk cId="3286368497" sldId="12960"/>
            <ac:picMk id="16" creationId="{48841B87-FBF2-4A58-8ECA-AC35D6AF4FD6}"/>
          </ac:picMkLst>
        </pc:picChg>
        <pc:picChg chg="del">
          <ac:chgData name="이동건" userId="4ad090f6-dadd-4301-b5d0-883b88f508af" providerId="ADAL" clId="{D92CADCE-193E-44F3-8439-49479FE974EF}" dt="2022-07-29T02:27:13.527" v="4264" actId="478"/>
          <ac:picMkLst>
            <pc:docMk/>
            <pc:sldMk cId="3286368497" sldId="12960"/>
            <ac:picMk id="114" creationId="{AF2FE32C-6778-4DAD-83A5-967552B2EB0D}"/>
          </ac:picMkLst>
        </pc:picChg>
        <pc:picChg chg="del">
          <ac:chgData name="이동건" userId="4ad090f6-dadd-4301-b5d0-883b88f508af" providerId="ADAL" clId="{D92CADCE-193E-44F3-8439-49479FE974EF}" dt="2022-07-29T02:27:13.527" v="4264" actId="478"/>
          <ac:picMkLst>
            <pc:docMk/>
            <pc:sldMk cId="3286368497" sldId="12960"/>
            <ac:picMk id="115" creationId="{890DBF18-5B45-4481-8545-9FC6909D1E7E}"/>
          </ac:picMkLst>
        </pc:picChg>
        <pc:picChg chg="del">
          <ac:chgData name="이동건" userId="4ad090f6-dadd-4301-b5d0-883b88f508af" providerId="ADAL" clId="{D92CADCE-193E-44F3-8439-49479FE974EF}" dt="2022-07-29T02:27:13.527" v="4264" actId="478"/>
          <ac:picMkLst>
            <pc:docMk/>
            <pc:sldMk cId="3286368497" sldId="12960"/>
            <ac:picMk id="121" creationId="{6274BF1A-F766-41AB-9E5D-2C980862736F}"/>
          </ac:picMkLst>
        </pc:picChg>
        <pc:cxnChg chg="add del">
          <ac:chgData name="이동건" userId="4ad090f6-dadd-4301-b5d0-883b88f508af" providerId="ADAL" clId="{D92CADCE-193E-44F3-8439-49479FE974EF}" dt="2022-07-29T02:27:38.099" v="4268" actId="26606"/>
          <ac:cxnSpMkLst>
            <pc:docMk/>
            <pc:sldMk cId="3286368497" sldId="12960"/>
            <ac:cxnSpMk id="23" creationId="{AA2EAA10-076F-46BD-8F0F-B9A2FB77A85C}"/>
          </ac:cxnSpMkLst>
        </pc:cxnChg>
        <pc:cxnChg chg="add del">
          <ac:chgData name="이동건" userId="4ad090f6-dadd-4301-b5d0-883b88f508af" providerId="ADAL" clId="{D92CADCE-193E-44F3-8439-49479FE974EF}" dt="2022-07-29T02:27:38.099" v="4268" actId="26606"/>
          <ac:cxnSpMkLst>
            <pc:docMk/>
            <pc:sldMk cId="3286368497" sldId="12960"/>
            <ac:cxnSpMk id="25" creationId="{D891E407-403B-4764-86C9-33A56D3BCAA3}"/>
          </ac:cxnSpMkLst>
        </pc:cxnChg>
        <pc:cxnChg chg="del">
          <ac:chgData name="이동건" userId="4ad090f6-dadd-4301-b5d0-883b88f508af" providerId="ADAL" clId="{D92CADCE-193E-44F3-8439-49479FE974EF}" dt="2022-07-29T02:27:13.527" v="4264" actId="478"/>
          <ac:cxnSpMkLst>
            <pc:docMk/>
            <pc:sldMk cId="3286368497" sldId="12960"/>
            <ac:cxnSpMk id="132" creationId="{3E244EC0-A315-4460-8B84-BBFCE74AB63E}"/>
          </ac:cxnSpMkLst>
        </pc:cxnChg>
      </pc:sldChg>
      <pc:sldChg chg="addSp delSp modSp add">
        <pc:chgData name="이동건" userId="4ad090f6-dadd-4301-b5d0-883b88f508af" providerId="ADAL" clId="{D92CADCE-193E-44F3-8439-49479FE974EF}" dt="2022-08-01T05:15:02.403" v="9525" actId="1076"/>
        <pc:sldMkLst>
          <pc:docMk/>
          <pc:sldMk cId="762124344" sldId="12961"/>
        </pc:sldMkLst>
        <pc:spChg chg="del">
          <ac:chgData name="이동건" userId="4ad090f6-dadd-4301-b5d0-883b88f508af" providerId="ADAL" clId="{D92CADCE-193E-44F3-8439-49479FE974EF}" dt="2022-07-29T06:46:18.193" v="5544" actId="478"/>
          <ac:spMkLst>
            <pc:docMk/>
            <pc:sldMk cId="762124344" sldId="12961"/>
            <ac:spMk id="2" creationId="{04527DE1-3760-4104-9309-4D50874D8D96}"/>
          </ac:spMkLst>
        </pc:spChg>
        <pc:spChg chg="add del mod">
          <ac:chgData name="이동건" userId="4ad090f6-dadd-4301-b5d0-883b88f508af" providerId="ADAL" clId="{D92CADCE-193E-44F3-8439-49479FE974EF}" dt="2022-07-29T06:59:01.681" v="5805" actId="478"/>
          <ac:spMkLst>
            <pc:docMk/>
            <pc:sldMk cId="762124344" sldId="12961"/>
            <ac:spMk id="3" creationId="{16172342-1C0A-4D98-9487-9EC05EBD0098}"/>
          </ac:spMkLst>
        </pc:spChg>
        <pc:spChg chg="del">
          <ac:chgData name="이동건" userId="4ad090f6-dadd-4301-b5d0-883b88f508af" providerId="ADAL" clId="{D92CADCE-193E-44F3-8439-49479FE974EF}" dt="2022-07-29T06:46:18.193" v="5544" actId="478"/>
          <ac:spMkLst>
            <pc:docMk/>
            <pc:sldMk cId="762124344" sldId="12961"/>
            <ac:spMk id="4" creationId="{CFBC2FB8-1891-43BA-A037-34A96275ED99}"/>
          </ac:spMkLst>
        </pc:spChg>
        <pc:spChg chg="add mod">
          <ac:chgData name="이동건" userId="4ad090f6-dadd-4301-b5d0-883b88f508af" providerId="ADAL" clId="{D92CADCE-193E-44F3-8439-49479FE974EF}" dt="2022-07-29T07:01:05.240" v="5867" actId="1076"/>
          <ac:spMkLst>
            <pc:docMk/>
            <pc:sldMk cId="762124344" sldId="12961"/>
            <ac:spMk id="6" creationId="{D8C8D378-84B8-436F-87D8-A78039151903}"/>
          </ac:spMkLst>
        </pc:spChg>
        <pc:spChg chg="add del">
          <ac:chgData name="이동건" userId="4ad090f6-dadd-4301-b5d0-883b88f508af" providerId="ADAL" clId="{D92CADCE-193E-44F3-8439-49479FE974EF}" dt="2022-07-29T07:03:08.135" v="5920" actId="478"/>
          <ac:spMkLst>
            <pc:docMk/>
            <pc:sldMk cId="762124344" sldId="12961"/>
            <ac:spMk id="9" creationId="{B4EDA891-1E87-4D59-A2C0-BB2A42115F4E}"/>
          </ac:spMkLst>
        </pc:spChg>
        <pc:spChg chg="add del mod">
          <ac:chgData name="이동건" userId="4ad090f6-dadd-4301-b5d0-883b88f508af" providerId="ADAL" clId="{D92CADCE-193E-44F3-8439-49479FE974EF}" dt="2022-07-29T07:03:22.188" v="5924" actId="478"/>
          <ac:spMkLst>
            <pc:docMk/>
            <pc:sldMk cId="762124344" sldId="12961"/>
            <ac:spMk id="10" creationId="{556C552F-7645-4726-9ECD-9AFC14F00A47}"/>
          </ac:spMkLst>
        </pc:spChg>
        <pc:spChg chg="add del">
          <ac:chgData name="이동건" userId="4ad090f6-dadd-4301-b5d0-883b88f508af" providerId="ADAL" clId="{D92CADCE-193E-44F3-8439-49479FE974EF}" dt="2022-07-29T06:58:51.646" v="5800"/>
          <ac:spMkLst>
            <pc:docMk/>
            <pc:sldMk cId="762124344" sldId="12961"/>
            <ac:spMk id="11" creationId="{3699F049-82C1-4BCC-88D2-3F197B8BEA9C}"/>
          </ac:spMkLst>
        </pc:spChg>
        <pc:spChg chg="add del">
          <ac:chgData name="이동건" userId="4ad090f6-dadd-4301-b5d0-883b88f508af" providerId="ADAL" clId="{D92CADCE-193E-44F3-8439-49479FE974EF}" dt="2022-07-29T07:03:36.466" v="5926" actId="478"/>
          <ac:spMkLst>
            <pc:docMk/>
            <pc:sldMk cId="762124344" sldId="12961"/>
            <ac:spMk id="12" creationId="{ED432DC9-DC86-465E-8AE7-0E50835428A8}"/>
          </ac:spMkLst>
        </pc:spChg>
        <pc:spChg chg="add mod">
          <ac:chgData name="이동건" userId="4ad090f6-dadd-4301-b5d0-883b88f508af" providerId="ADAL" clId="{D92CADCE-193E-44F3-8439-49479FE974EF}" dt="2022-07-29T07:06:58.075" v="6085" actId="1076"/>
          <ac:spMkLst>
            <pc:docMk/>
            <pc:sldMk cId="762124344" sldId="12961"/>
            <ac:spMk id="13" creationId="{1211B3D9-A295-45E0-86F2-B710C27AD81D}"/>
          </ac:spMkLst>
        </pc:spChg>
        <pc:spChg chg="add mod">
          <ac:chgData name="이동건" userId="4ad090f6-dadd-4301-b5d0-883b88f508af" providerId="ADAL" clId="{D92CADCE-193E-44F3-8439-49479FE974EF}" dt="2022-07-29T07:05:56.430" v="5989" actId="692"/>
          <ac:spMkLst>
            <pc:docMk/>
            <pc:sldMk cId="762124344" sldId="12961"/>
            <ac:spMk id="14" creationId="{2DA7EAAE-74B4-4860-9B4B-62A17028E3D9}"/>
          </ac:spMkLst>
        </pc:spChg>
        <pc:spChg chg="add mod">
          <ac:chgData name="이동건" userId="4ad090f6-dadd-4301-b5d0-883b88f508af" providerId="ADAL" clId="{D92CADCE-193E-44F3-8439-49479FE974EF}" dt="2022-08-01T04:33:25.889" v="8906" actId="1076"/>
          <ac:spMkLst>
            <pc:docMk/>
            <pc:sldMk cId="762124344" sldId="12961"/>
            <ac:spMk id="15" creationId="{FCF0D19A-D0FB-4C7C-95A7-F31444023CE1}"/>
          </ac:spMkLst>
        </pc:spChg>
        <pc:spChg chg="add mod">
          <ac:chgData name="이동건" userId="4ad090f6-dadd-4301-b5d0-883b88f508af" providerId="ADAL" clId="{D92CADCE-193E-44F3-8439-49479FE974EF}" dt="2022-08-01T04:33:19.245" v="8905" actId="1076"/>
          <ac:spMkLst>
            <pc:docMk/>
            <pc:sldMk cId="762124344" sldId="12961"/>
            <ac:spMk id="16" creationId="{85356ECE-94C8-4405-8A03-57CE8904B260}"/>
          </ac:spMkLst>
        </pc:spChg>
        <pc:spChg chg="add del mod">
          <ac:chgData name="이동건" userId="4ad090f6-dadd-4301-b5d0-883b88f508af" providerId="ADAL" clId="{D92CADCE-193E-44F3-8439-49479FE974EF}" dt="2022-08-01T04:33:06.690" v="8904" actId="478"/>
          <ac:spMkLst>
            <pc:docMk/>
            <pc:sldMk cId="762124344" sldId="12961"/>
            <ac:spMk id="17" creationId="{C6D927F7-9931-47DF-8C19-3E6C91E756FD}"/>
          </ac:spMkLst>
        </pc:spChg>
        <pc:spChg chg="add del mod">
          <ac:chgData name="이동건" userId="4ad090f6-dadd-4301-b5d0-883b88f508af" providerId="ADAL" clId="{D92CADCE-193E-44F3-8439-49479FE974EF}" dt="2022-08-01T04:33:06.690" v="8904" actId="478"/>
          <ac:spMkLst>
            <pc:docMk/>
            <pc:sldMk cId="762124344" sldId="12961"/>
            <ac:spMk id="18" creationId="{DD9CE194-3FE4-4A4B-A838-A4112BFD4544}"/>
          </ac:spMkLst>
        </pc:spChg>
        <pc:spChg chg="add del mod">
          <ac:chgData name="이동건" userId="4ad090f6-dadd-4301-b5d0-883b88f508af" providerId="ADAL" clId="{D92CADCE-193E-44F3-8439-49479FE974EF}" dt="2022-08-01T04:32:22.585" v="8899" actId="478"/>
          <ac:spMkLst>
            <pc:docMk/>
            <pc:sldMk cId="762124344" sldId="12961"/>
            <ac:spMk id="19" creationId="{169A2690-93A7-466F-9967-515C8D0E6E2D}"/>
          </ac:spMkLst>
        </pc:spChg>
        <pc:spChg chg="add del mod">
          <ac:chgData name="이동건" userId="4ad090f6-dadd-4301-b5d0-883b88f508af" providerId="ADAL" clId="{D92CADCE-193E-44F3-8439-49479FE974EF}" dt="2022-08-01T04:32:22.585" v="8899" actId="478"/>
          <ac:spMkLst>
            <pc:docMk/>
            <pc:sldMk cId="762124344" sldId="12961"/>
            <ac:spMk id="20" creationId="{3125A6A5-2261-4580-B60D-08A91A3B6248}"/>
          </ac:spMkLst>
        </pc:spChg>
        <pc:spChg chg="add mod">
          <ac:chgData name="이동건" userId="4ad090f6-dadd-4301-b5d0-883b88f508af" providerId="ADAL" clId="{D92CADCE-193E-44F3-8439-49479FE974EF}" dt="2022-08-01T04:33:19.245" v="8905" actId="1076"/>
          <ac:spMkLst>
            <pc:docMk/>
            <pc:sldMk cId="762124344" sldId="12961"/>
            <ac:spMk id="21" creationId="{B40CABB2-1E73-4C89-A797-04FECCFBAC44}"/>
          </ac:spMkLst>
        </pc:spChg>
        <pc:spChg chg="add mod">
          <ac:chgData name="이동건" userId="4ad090f6-dadd-4301-b5d0-883b88f508af" providerId="ADAL" clId="{D92CADCE-193E-44F3-8439-49479FE974EF}" dt="2022-08-01T05:15:02.403" v="9525" actId="1076"/>
          <ac:spMkLst>
            <pc:docMk/>
            <pc:sldMk cId="762124344" sldId="12961"/>
            <ac:spMk id="22" creationId="{E302A9C3-F3EA-4B3A-ADA5-3FF9AD3750D5}"/>
          </ac:spMkLst>
        </pc:spChg>
        <pc:spChg chg="mod">
          <ac:chgData name="이동건" userId="4ad090f6-dadd-4301-b5d0-883b88f508af" providerId="ADAL" clId="{D92CADCE-193E-44F3-8439-49479FE974EF}" dt="2022-08-01T00:55:45.491" v="7016"/>
          <ac:spMkLst>
            <pc:docMk/>
            <pc:sldMk cId="762124344" sldId="12961"/>
            <ac:spMk id="66" creationId="{B4113F6E-6CD6-49B4-A656-3B6461646A94}"/>
          </ac:spMkLst>
        </pc:spChg>
        <pc:grpChg chg="add del mod">
          <ac:chgData name="이동건" userId="4ad090f6-dadd-4301-b5d0-883b88f508af" providerId="ADAL" clId="{D92CADCE-193E-44F3-8439-49479FE974EF}" dt="2022-08-01T04:33:25.889" v="8906" actId="1076"/>
          <ac:grpSpMkLst>
            <pc:docMk/>
            <pc:sldMk cId="762124344" sldId="12961"/>
            <ac:grpSpMk id="7" creationId="{5BA27EAE-4AD8-479A-A5ED-25EECD528969}"/>
          </ac:grpSpMkLst>
        </pc:grpChg>
        <pc:picChg chg="add mod">
          <ac:chgData name="이동건" userId="4ad090f6-dadd-4301-b5d0-883b88f508af" providerId="ADAL" clId="{D92CADCE-193E-44F3-8439-49479FE974EF}" dt="2022-07-29T06:59:05.135" v="5808" actId="164"/>
          <ac:picMkLst>
            <pc:docMk/>
            <pc:sldMk cId="762124344" sldId="12961"/>
            <ac:picMk id="5" creationId="{B99EF0D0-AE8F-4C2C-A292-BD5E2A459A44}"/>
          </ac:picMkLst>
        </pc:picChg>
        <pc:picChg chg="add del">
          <ac:chgData name="이동건" userId="4ad090f6-dadd-4301-b5d0-883b88f508af" providerId="ADAL" clId="{D92CADCE-193E-44F3-8439-49479FE974EF}" dt="2022-07-29T06:59:32.726" v="5812"/>
          <ac:picMkLst>
            <pc:docMk/>
            <pc:sldMk cId="762124344" sldId="12961"/>
            <ac:picMk id="8" creationId="{C708EA84-3F92-4784-A2FD-028FB4CDFA61}"/>
          </ac:picMkLst>
        </pc:picChg>
        <pc:picChg chg="del">
          <ac:chgData name="이동건" userId="4ad090f6-dadd-4301-b5d0-883b88f508af" providerId="ADAL" clId="{D92CADCE-193E-44F3-8439-49479FE974EF}" dt="2022-07-29T06:46:18.193" v="5544" actId="478"/>
          <ac:picMkLst>
            <pc:docMk/>
            <pc:sldMk cId="762124344" sldId="12961"/>
            <ac:picMk id="1026" creationId="{441C945D-611B-4D1C-A085-27A32EED14A6}"/>
          </ac:picMkLst>
        </pc:picChg>
        <pc:picChg chg="add mod">
          <ac:chgData name="이동건" userId="4ad090f6-dadd-4301-b5d0-883b88f508af" providerId="ADAL" clId="{D92CADCE-193E-44F3-8439-49479FE974EF}" dt="2022-07-29T07:04:28.692" v="5929" actId="1076"/>
          <ac:picMkLst>
            <pc:docMk/>
            <pc:sldMk cId="762124344" sldId="12961"/>
            <ac:picMk id="3080" creationId="{CFC5BFC1-3DAA-4D3E-8A62-082B2B1F1E63}"/>
          </ac:picMkLst>
        </pc:picChg>
      </pc:sldChg>
      <pc:sldChg chg="addSp delSp modSp add ord">
        <pc:chgData name="이동건" userId="4ad090f6-dadd-4301-b5d0-883b88f508af" providerId="ADAL" clId="{D92CADCE-193E-44F3-8439-49479FE974EF}" dt="2022-08-01T01:58:03.487" v="7911" actId="14100"/>
        <pc:sldMkLst>
          <pc:docMk/>
          <pc:sldMk cId="2893090337" sldId="12962"/>
        </pc:sldMkLst>
        <pc:spChg chg="add del mod">
          <ac:chgData name="이동건" userId="4ad090f6-dadd-4301-b5d0-883b88f508af" providerId="ADAL" clId="{D92CADCE-193E-44F3-8439-49479FE974EF}" dt="2022-08-01T01:29:46.804" v="7532"/>
          <ac:spMkLst>
            <pc:docMk/>
            <pc:sldMk cId="2893090337" sldId="12962"/>
            <ac:spMk id="3" creationId="{F756D16C-41CD-44F5-AF72-44E5B37A5FA3}"/>
          </ac:spMkLst>
        </pc:spChg>
        <pc:spChg chg="mod">
          <ac:chgData name="이동건" userId="4ad090f6-dadd-4301-b5d0-883b88f508af" providerId="ADAL" clId="{D92CADCE-193E-44F3-8439-49479FE974EF}" dt="2022-07-29T06:48:33.214" v="5592" actId="20577"/>
          <ac:spMkLst>
            <pc:docMk/>
            <pc:sldMk cId="2893090337" sldId="12962"/>
            <ac:spMk id="4" creationId="{81093153-D468-4469-ADCC-ED505A12B6A9}"/>
          </ac:spMkLst>
        </pc:spChg>
        <pc:spChg chg="add mod">
          <ac:chgData name="이동건" userId="4ad090f6-dadd-4301-b5d0-883b88f508af" providerId="ADAL" clId="{D92CADCE-193E-44F3-8439-49479FE974EF}" dt="2022-08-01T01:54:07.815" v="7748" actId="1076"/>
          <ac:spMkLst>
            <pc:docMk/>
            <pc:sldMk cId="2893090337" sldId="12962"/>
            <ac:spMk id="5" creationId="{8A1126AC-2F4D-471D-BBCF-15761E7894D6}"/>
          </ac:spMkLst>
        </pc:spChg>
        <pc:spChg chg="add mod">
          <ac:chgData name="이동건" userId="4ad090f6-dadd-4301-b5d0-883b88f508af" providerId="ADAL" clId="{D92CADCE-193E-44F3-8439-49479FE974EF}" dt="2022-08-01T01:53:09.754" v="7740" actId="20577"/>
          <ac:spMkLst>
            <pc:docMk/>
            <pc:sldMk cId="2893090337" sldId="12962"/>
            <ac:spMk id="11" creationId="{7655308D-063A-4B2F-B8AE-2C0F17ED4CEE}"/>
          </ac:spMkLst>
        </pc:spChg>
        <pc:spChg chg="add mod">
          <ac:chgData name="이동건" userId="4ad090f6-dadd-4301-b5d0-883b88f508af" providerId="ADAL" clId="{D92CADCE-193E-44F3-8439-49479FE974EF}" dt="2022-08-01T01:32:46.162" v="7604" actId="1076"/>
          <ac:spMkLst>
            <pc:docMk/>
            <pc:sldMk cId="2893090337" sldId="12962"/>
            <ac:spMk id="12" creationId="{9020F803-781C-4643-ACF3-49B0A7AEC878}"/>
          </ac:spMkLst>
        </pc:spChg>
        <pc:spChg chg="add mod">
          <ac:chgData name="이동건" userId="4ad090f6-dadd-4301-b5d0-883b88f508af" providerId="ADAL" clId="{D92CADCE-193E-44F3-8439-49479FE974EF}" dt="2022-08-01T01:34:37.731" v="7735" actId="1076"/>
          <ac:spMkLst>
            <pc:docMk/>
            <pc:sldMk cId="2893090337" sldId="12962"/>
            <ac:spMk id="13" creationId="{4AE9D976-43D6-4B1C-92D5-C208E9AFEBBF}"/>
          </ac:spMkLst>
        </pc:spChg>
        <pc:spChg chg="del">
          <ac:chgData name="이동건" userId="4ad090f6-dadd-4301-b5d0-883b88f508af" providerId="ADAL" clId="{D92CADCE-193E-44F3-8439-49479FE974EF}" dt="2022-07-29T06:48:16.420" v="5560" actId="478"/>
          <ac:spMkLst>
            <pc:docMk/>
            <pc:sldMk cId="2893090337" sldId="12962"/>
            <ac:spMk id="14" creationId="{72D61CC1-81F6-4983-91B3-643E3F877047}"/>
          </ac:spMkLst>
        </pc:spChg>
        <pc:spChg chg="del">
          <ac:chgData name="이동건" userId="4ad090f6-dadd-4301-b5d0-883b88f508af" providerId="ADAL" clId="{D92CADCE-193E-44F3-8439-49479FE974EF}" dt="2022-07-29T06:48:07.640" v="5554" actId="478"/>
          <ac:spMkLst>
            <pc:docMk/>
            <pc:sldMk cId="2893090337" sldId="12962"/>
            <ac:spMk id="17" creationId="{23EA4A89-FCA2-477D-B797-CFFE00053073}"/>
          </ac:spMkLst>
        </pc:spChg>
        <pc:spChg chg="del">
          <ac:chgData name="이동건" userId="4ad090f6-dadd-4301-b5d0-883b88f508af" providerId="ADAL" clId="{D92CADCE-193E-44F3-8439-49479FE974EF}" dt="2022-07-29T06:48:07.640" v="5554" actId="478"/>
          <ac:spMkLst>
            <pc:docMk/>
            <pc:sldMk cId="2893090337" sldId="12962"/>
            <ac:spMk id="19" creationId="{EB5FE3EF-3A60-431E-8146-7AC90B2105CE}"/>
          </ac:spMkLst>
        </pc:spChg>
        <pc:spChg chg="del">
          <ac:chgData name="이동건" userId="4ad090f6-dadd-4301-b5d0-883b88f508af" providerId="ADAL" clId="{D92CADCE-193E-44F3-8439-49479FE974EF}" dt="2022-07-29T06:48:07.640" v="5554" actId="478"/>
          <ac:spMkLst>
            <pc:docMk/>
            <pc:sldMk cId="2893090337" sldId="12962"/>
            <ac:spMk id="21" creationId="{3BF5B0FB-1F53-47DE-8857-66DAE0F6D228}"/>
          </ac:spMkLst>
        </pc:spChg>
        <pc:spChg chg="add del mod">
          <ac:chgData name="이동건" userId="4ad090f6-dadd-4301-b5d0-883b88f508af" providerId="ADAL" clId="{D92CADCE-193E-44F3-8439-49479FE974EF}" dt="2022-08-01T01:33:57.916" v="7720" actId="478"/>
          <ac:spMkLst>
            <pc:docMk/>
            <pc:sldMk cId="2893090337" sldId="12962"/>
            <ac:spMk id="24" creationId="{8B055B42-9F52-4359-BE1C-6E9945AD1054}"/>
          </ac:spMkLst>
        </pc:spChg>
        <pc:spChg chg="add mod">
          <ac:chgData name="이동건" userId="4ad090f6-dadd-4301-b5d0-883b88f508af" providerId="ADAL" clId="{D92CADCE-193E-44F3-8439-49479FE974EF}" dt="2022-08-01T01:54:13.960" v="7749" actId="1582"/>
          <ac:spMkLst>
            <pc:docMk/>
            <pc:sldMk cId="2893090337" sldId="12962"/>
            <ac:spMk id="25" creationId="{2D853F31-5974-4496-B0B3-7B7280B763B2}"/>
          </ac:spMkLst>
        </pc:spChg>
        <pc:spChg chg="add mod">
          <ac:chgData name="이동건" userId="4ad090f6-dadd-4301-b5d0-883b88f508af" providerId="ADAL" clId="{D92CADCE-193E-44F3-8439-49479FE974EF}" dt="2022-08-01T01:57:09.318" v="7893" actId="20577"/>
          <ac:spMkLst>
            <pc:docMk/>
            <pc:sldMk cId="2893090337" sldId="12962"/>
            <ac:spMk id="28" creationId="{36D73ACC-3A2D-4207-8D58-903E83A79D78}"/>
          </ac:spMkLst>
        </pc:spChg>
        <pc:spChg chg="add mod">
          <ac:chgData name="이동건" userId="4ad090f6-dadd-4301-b5d0-883b88f508af" providerId="ADAL" clId="{D92CADCE-193E-44F3-8439-49479FE974EF}" dt="2022-08-01T01:58:03.487" v="7911" actId="14100"/>
          <ac:spMkLst>
            <pc:docMk/>
            <pc:sldMk cId="2893090337" sldId="12962"/>
            <ac:spMk id="35" creationId="{E3322F19-E1A5-45A2-B91D-45FAE653C505}"/>
          </ac:spMkLst>
        </pc:spChg>
        <pc:spChg chg="del">
          <ac:chgData name="이동건" userId="4ad090f6-dadd-4301-b5d0-883b88f508af" providerId="ADAL" clId="{D92CADCE-193E-44F3-8439-49479FE974EF}" dt="2022-07-29T06:48:17.903" v="5561" actId="478"/>
          <ac:spMkLst>
            <pc:docMk/>
            <pc:sldMk cId="2893090337" sldId="12962"/>
            <ac:spMk id="55" creationId="{999731CF-5BF1-44F2-B922-FFEB04808B77}"/>
          </ac:spMkLst>
        </pc:spChg>
        <pc:spChg chg="del">
          <ac:chgData name="이동건" userId="4ad090f6-dadd-4301-b5d0-883b88f508af" providerId="ADAL" clId="{D92CADCE-193E-44F3-8439-49479FE974EF}" dt="2022-07-29T06:48:07.640" v="5554" actId="478"/>
          <ac:spMkLst>
            <pc:docMk/>
            <pc:sldMk cId="2893090337" sldId="12962"/>
            <ac:spMk id="60" creationId="{DAC9F601-294F-4EB0-B725-F3C8404149AD}"/>
          </ac:spMkLst>
        </pc:spChg>
        <pc:spChg chg="del">
          <ac:chgData name="이동건" userId="4ad090f6-dadd-4301-b5d0-883b88f508af" providerId="ADAL" clId="{D92CADCE-193E-44F3-8439-49479FE974EF}" dt="2022-07-29T06:48:07.640" v="5554" actId="478"/>
          <ac:spMkLst>
            <pc:docMk/>
            <pc:sldMk cId="2893090337" sldId="12962"/>
            <ac:spMk id="64" creationId="{04FE9A2A-3824-4732-B366-CE33DCD9B4A9}"/>
          </ac:spMkLst>
        </pc:spChg>
        <pc:picChg chg="add del mod">
          <ac:chgData name="이동건" userId="4ad090f6-dadd-4301-b5d0-883b88f508af" providerId="ADAL" clId="{D92CADCE-193E-44F3-8439-49479FE974EF}" dt="2022-08-01T01:29:46.804" v="7532"/>
          <ac:picMkLst>
            <pc:docMk/>
            <pc:sldMk cId="2893090337" sldId="12962"/>
            <ac:picMk id="2" creationId="{8B72EC32-472F-44E9-BDF9-C0B02390AE3B}"/>
          </ac:picMkLst>
        </pc:picChg>
        <pc:picChg chg="add del mod">
          <ac:chgData name="이동건" userId="4ad090f6-dadd-4301-b5d0-883b88f508af" providerId="ADAL" clId="{D92CADCE-193E-44F3-8439-49479FE974EF}" dt="2022-08-01T01:15:46.221" v="7190" actId="478"/>
          <ac:picMkLst>
            <pc:docMk/>
            <pc:sldMk cId="2893090337" sldId="12962"/>
            <ac:picMk id="22" creationId="{2FCE41CD-5344-41EB-86B8-E022B01A75A4}"/>
          </ac:picMkLst>
        </pc:picChg>
        <pc:picChg chg="add mod modCrop">
          <ac:chgData name="이동건" userId="4ad090f6-dadd-4301-b5d0-883b88f508af" providerId="ADAL" clId="{D92CADCE-193E-44F3-8439-49479FE974EF}" dt="2022-08-01T01:54:07.815" v="7748" actId="1076"/>
          <ac:picMkLst>
            <pc:docMk/>
            <pc:sldMk cId="2893090337" sldId="12962"/>
            <ac:picMk id="23" creationId="{FDA76E26-0D8C-4BB4-B04B-6B797A80CACD}"/>
          </ac:picMkLst>
        </pc:picChg>
        <pc:picChg chg="add mod modCrop">
          <ac:chgData name="이동건" userId="4ad090f6-dadd-4301-b5d0-883b88f508af" providerId="ADAL" clId="{D92CADCE-193E-44F3-8439-49479FE974EF}" dt="2022-08-01T01:57:58.295" v="7910" actId="14100"/>
          <ac:picMkLst>
            <pc:docMk/>
            <pc:sldMk cId="2893090337" sldId="12962"/>
            <ac:picMk id="26" creationId="{BE08BF83-B6D1-495D-A5A3-8C89D00E226F}"/>
          </ac:picMkLst>
        </pc:picChg>
        <pc:cxnChg chg="add mod">
          <ac:chgData name="이동건" userId="4ad090f6-dadd-4301-b5d0-883b88f508af" providerId="ADAL" clId="{D92CADCE-193E-44F3-8439-49479FE974EF}" dt="2022-08-01T01:54:07.815" v="7748" actId="1076"/>
          <ac:cxnSpMkLst>
            <pc:docMk/>
            <pc:sldMk cId="2893090337" sldId="12962"/>
            <ac:cxnSpMk id="8" creationId="{E2BACC5C-8655-4E6C-9DE5-26464F3F2D43}"/>
          </ac:cxnSpMkLst>
        </pc:cxnChg>
        <pc:cxnChg chg="del">
          <ac:chgData name="이동건" userId="4ad090f6-dadd-4301-b5d0-883b88f508af" providerId="ADAL" clId="{D92CADCE-193E-44F3-8439-49479FE974EF}" dt="2022-07-29T06:48:14.279" v="5559" actId="478"/>
          <ac:cxnSpMkLst>
            <pc:docMk/>
            <pc:sldMk cId="2893090337" sldId="12962"/>
            <ac:cxnSpMk id="15" creationId="{38965ADC-2E08-464B-B419-E62ABD25D22A}"/>
          </ac:cxnSpMkLst>
        </pc:cxnChg>
        <pc:cxnChg chg="del mod">
          <ac:chgData name="이동건" userId="4ad090f6-dadd-4301-b5d0-883b88f508af" providerId="ADAL" clId="{D92CADCE-193E-44F3-8439-49479FE974EF}" dt="2022-07-29T06:48:07.640" v="5554" actId="478"/>
          <ac:cxnSpMkLst>
            <pc:docMk/>
            <pc:sldMk cId="2893090337" sldId="12962"/>
            <ac:cxnSpMk id="16" creationId="{5B63DABF-FD00-49E4-A8AA-507D552415FD}"/>
          </ac:cxnSpMkLst>
        </pc:cxnChg>
        <pc:cxnChg chg="del mod">
          <ac:chgData name="이동건" userId="4ad090f6-dadd-4301-b5d0-883b88f508af" providerId="ADAL" clId="{D92CADCE-193E-44F3-8439-49479FE974EF}" dt="2022-07-29T06:48:07.640" v="5554" actId="478"/>
          <ac:cxnSpMkLst>
            <pc:docMk/>
            <pc:sldMk cId="2893090337" sldId="12962"/>
            <ac:cxnSpMk id="18" creationId="{7239F680-59E6-486D-AAB5-D2EFCDD2A069}"/>
          </ac:cxnSpMkLst>
        </pc:cxnChg>
        <pc:cxnChg chg="del mod">
          <ac:chgData name="이동건" userId="4ad090f6-dadd-4301-b5d0-883b88f508af" providerId="ADAL" clId="{D92CADCE-193E-44F3-8439-49479FE974EF}" dt="2022-07-29T06:48:07.640" v="5554" actId="478"/>
          <ac:cxnSpMkLst>
            <pc:docMk/>
            <pc:sldMk cId="2893090337" sldId="12962"/>
            <ac:cxnSpMk id="20" creationId="{4DF8B5F2-077F-4108-A042-CC187E50C54E}"/>
          </ac:cxnSpMkLst>
        </pc:cxnChg>
        <pc:cxnChg chg="add mod">
          <ac:chgData name="이동건" userId="4ad090f6-dadd-4301-b5d0-883b88f508af" providerId="ADAL" clId="{D92CADCE-193E-44F3-8439-49479FE974EF}" dt="2022-08-01T01:54:07.815" v="7748" actId="1076"/>
          <ac:cxnSpMkLst>
            <pc:docMk/>
            <pc:sldMk cId="2893090337" sldId="12962"/>
            <ac:cxnSpMk id="27" creationId="{470DAFDC-AAD3-4A98-82FA-9846F61A0665}"/>
          </ac:cxnSpMkLst>
        </pc:cxnChg>
        <pc:cxnChg chg="add mod">
          <ac:chgData name="이동건" userId="4ad090f6-dadd-4301-b5d0-883b88f508af" providerId="ADAL" clId="{D92CADCE-193E-44F3-8439-49479FE974EF}" dt="2022-08-01T01:57:31.350" v="7899" actId="1076"/>
          <ac:cxnSpMkLst>
            <pc:docMk/>
            <pc:sldMk cId="2893090337" sldId="12962"/>
            <ac:cxnSpMk id="30" creationId="{DD5D0743-DB15-45B4-B27F-DBA2718CD0B7}"/>
          </ac:cxnSpMkLst>
        </pc:cxnChg>
        <pc:cxnChg chg="add mod">
          <ac:chgData name="이동건" userId="4ad090f6-dadd-4301-b5d0-883b88f508af" providerId="ADAL" clId="{D92CADCE-193E-44F3-8439-49479FE974EF}" dt="2022-08-01T01:57:40.090" v="7905" actId="1076"/>
          <ac:cxnSpMkLst>
            <pc:docMk/>
            <pc:sldMk cId="2893090337" sldId="12962"/>
            <ac:cxnSpMk id="40" creationId="{032AB3DD-C880-402D-B1FE-16C0996AD4C5}"/>
          </ac:cxnSpMkLst>
        </pc:cxnChg>
        <pc:cxnChg chg="add mod">
          <ac:chgData name="이동건" userId="4ad090f6-dadd-4301-b5d0-883b88f508af" providerId="ADAL" clId="{D92CADCE-193E-44F3-8439-49479FE974EF}" dt="2022-08-01T01:57:47.968" v="7909" actId="1076"/>
          <ac:cxnSpMkLst>
            <pc:docMk/>
            <pc:sldMk cId="2893090337" sldId="12962"/>
            <ac:cxnSpMk id="43" creationId="{183B058B-777D-4EC9-9941-2301730CC72A}"/>
          </ac:cxnSpMkLst>
        </pc:cxnChg>
        <pc:cxnChg chg="del mod">
          <ac:chgData name="이동건" userId="4ad090f6-dadd-4301-b5d0-883b88f508af" providerId="ADAL" clId="{D92CADCE-193E-44F3-8439-49479FE974EF}" dt="2022-07-29T06:48:07.640" v="5554" actId="478"/>
          <ac:cxnSpMkLst>
            <pc:docMk/>
            <pc:sldMk cId="2893090337" sldId="12962"/>
            <ac:cxnSpMk id="59" creationId="{AEA89A5C-B8E3-4D93-92E3-17FDB47A75F6}"/>
          </ac:cxnSpMkLst>
        </pc:cxnChg>
        <pc:cxnChg chg="del mod">
          <ac:chgData name="이동건" userId="4ad090f6-dadd-4301-b5d0-883b88f508af" providerId="ADAL" clId="{D92CADCE-193E-44F3-8439-49479FE974EF}" dt="2022-07-29T06:48:07.640" v="5554" actId="478"/>
          <ac:cxnSpMkLst>
            <pc:docMk/>
            <pc:sldMk cId="2893090337" sldId="12962"/>
            <ac:cxnSpMk id="63" creationId="{2A3645BE-925F-4FED-B371-610F0EFE2432}"/>
          </ac:cxnSpMkLst>
        </pc:cxnChg>
        <pc:cxnChg chg="del">
          <ac:chgData name="이동건" userId="4ad090f6-dadd-4301-b5d0-883b88f508af" providerId="ADAL" clId="{D92CADCE-193E-44F3-8439-49479FE974EF}" dt="2022-07-29T06:48:07.640" v="5554" actId="478"/>
          <ac:cxnSpMkLst>
            <pc:docMk/>
            <pc:sldMk cId="2893090337" sldId="12962"/>
            <ac:cxnSpMk id="65" creationId="{037D5992-7A27-49D6-B80E-7FC02CF7176A}"/>
          </ac:cxnSpMkLst>
        </pc:cxnChg>
      </pc:sldChg>
      <pc:sldChg chg="addSp delSp modSp add ord">
        <pc:chgData name="이동건" userId="4ad090f6-dadd-4301-b5d0-883b88f508af" providerId="ADAL" clId="{D92CADCE-193E-44F3-8439-49479FE974EF}" dt="2022-07-31T23:54:55.721" v="6829" actId="1076"/>
        <pc:sldMkLst>
          <pc:docMk/>
          <pc:sldMk cId="1530677362" sldId="12963"/>
        </pc:sldMkLst>
        <pc:spChg chg="add del">
          <ac:chgData name="이동건" userId="4ad090f6-dadd-4301-b5d0-883b88f508af" providerId="ADAL" clId="{D92CADCE-193E-44F3-8439-49479FE974EF}" dt="2022-07-29T06:51:57.685" v="5633"/>
          <ac:spMkLst>
            <pc:docMk/>
            <pc:sldMk cId="1530677362" sldId="12963"/>
            <ac:spMk id="2" creationId="{902ED0ED-B2D3-4AF4-9AD8-730609695502}"/>
          </ac:spMkLst>
        </pc:spChg>
        <pc:spChg chg="add mod">
          <ac:chgData name="이동건" userId="4ad090f6-dadd-4301-b5d0-883b88f508af" providerId="ADAL" clId="{D92CADCE-193E-44F3-8439-49479FE974EF}" dt="2022-07-29T06:52:42.143" v="5667" actId="1076"/>
          <ac:spMkLst>
            <pc:docMk/>
            <pc:sldMk cId="1530677362" sldId="12963"/>
            <ac:spMk id="3" creationId="{B0D4C770-A9A2-4302-821C-A852D4957DC8}"/>
          </ac:spMkLst>
        </pc:spChg>
        <pc:spChg chg="mod">
          <ac:chgData name="이동건" userId="4ad090f6-dadd-4301-b5d0-883b88f508af" providerId="ADAL" clId="{D92CADCE-193E-44F3-8439-49479FE974EF}" dt="2022-07-29T08:19:25.042" v="6517" actId="20577"/>
          <ac:spMkLst>
            <pc:docMk/>
            <pc:sldMk cId="1530677362" sldId="12963"/>
            <ac:spMk id="4" creationId="{81093153-D468-4469-ADCC-ED505A12B6A9}"/>
          </ac:spMkLst>
        </pc:spChg>
        <pc:spChg chg="add mod">
          <ac:chgData name="이동건" userId="4ad090f6-dadd-4301-b5d0-883b88f508af" providerId="ADAL" clId="{D92CADCE-193E-44F3-8439-49479FE974EF}" dt="2022-07-29T08:19:31.247" v="6536" actId="20577"/>
          <ac:spMkLst>
            <pc:docMk/>
            <pc:sldMk cId="1530677362" sldId="12963"/>
            <ac:spMk id="5" creationId="{3FFFC5A7-8ED5-4C46-AE02-B5C338FB62BD}"/>
          </ac:spMkLst>
        </pc:spChg>
        <pc:spChg chg="add mod">
          <ac:chgData name="이동건" userId="4ad090f6-dadd-4301-b5d0-883b88f508af" providerId="ADAL" clId="{D92CADCE-193E-44F3-8439-49479FE974EF}" dt="2022-07-31T23:54:55.721" v="6829" actId="1076"/>
          <ac:spMkLst>
            <pc:docMk/>
            <pc:sldMk cId="1530677362" sldId="12963"/>
            <ac:spMk id="7" creationId="{DF36F070-83F7-4E75-9B24-5D42B0AD2C4E}"/>
          </ac:spMkLst>
        </pc:spChg>
        <pc:spChg chg="add del mod">
          <ac:chgData name="이동건" userId="4ad090f6-dadd-4301-b5d0-883b88f508af" providerId="ADAL" clId="{D92CADCE-193E-44F3-8439-49479FE974EF}" dt="2022-07-29T08:20:02.463" v="6560" actId="478"/>
          <ac:spMkLst>
            <pc:docMk/>
            <pc:sldMk cId="1530677362" sldId="12963"/>
            <ac:spMk id="11" creationId="{6CF01DF4-EF46-40F8-A07D-24DB4A626D94}"/>
          </ac:spMkLst>
        </pc:spChg>
        <pc:spChg chg="add mod">
          <ac:chgData name="이동건" userId="4ad090f6-dadd-4301-b5d0-883b88f508af" providerId="ADAL" clId="{D92CADCE-193E-44F3-8439-49479FE974EF}" dt="2022-07-29T08:20:13.226" v="6575" actId="20577"/>
          <ac:spMkLst>
            <pc:docMk/>
            <pc:sldMk cId="1530677362" sldId="12963"/>
            <ac:spMk id="12" creationId="{52604D5F-5145-444C-8E86-8FDD49BB26A3}"/>
          </ac:spMkLst>
        </pc:spChg>
        <pc:picChg chg="del">
          <ac:chgData name="이동건" userId="4ad090f6-dadd-4301-b5d0-883b88f508af" providerId="ADAL" clId="{D92CADCE-193E-44F3-8439-49479FE974EF}" dt="2022-07-29T06:49:51.452" v="5599" actId="478"/>
          <ac:picMkLst>
            <pc:docMk/>
            <pc:sldMk cId="1530677362" sldId="12963"/>
            <ac:picMk id="22" creationId="{2FCE41CD-5344-41EB-86B8-E022B01A75A4}"/>
          </ac:picMkLst>
        </pc:picChg>
        <pc:picChg chg="add del mod">
          <ac:chgData name="이동건" userId="4ad090f6-dadd-4301-b5d0-883b88f508af" providerId="ADAL" clId="{D92CADCE-193E-44F3-8439-49479FE974EF}" dt="2022-07-29T08:20:02.463" v="6560" actId="478"/>
          <ac:picMkLst>
            <pc:docMk/>
            <pc:sldMk cId="1530677362" sldId="12963"/>
            <ac:picMk id="4098" creationId="{EB16F3C3-186F-4636-8AD2-B7388D55A2CB}"/>
          </ac:picMkLst>
        </pc:picChg>
        <pc:picChg chg="add mod">
          <ac:chgData name="이동건" userId="4ad090f6-dadd-4301-b5d0-883b88f508af" providerId="ADAL" clId="{D92CADCE-193E-44F3-8439-49479FE974EF}" dt="2022-07-29T08:19:09.792" v="6505" actId="1076"/>
          <ac:picMkLst>
            <pc:docMk/>
            <pc:sldMk cId="1530677362" sldId="12963"/>
            <ac:picMk id="4100" creationId="{EB395C03-FA8E-4C96-8CFF-B78A9F771E41}"/>
          </ac:picMkLst>
        </pc:picChg>
        <pc:picChg chg="add mod">
          <ac:chgData name="이동건" userId="4ad090f6-dadd-4301-b5d0-883b88f508af" providerId="ADAL" clId="{D92CADCE-193E-44F3-8439-49479FE974EF}" dt="2022-07-31T23:54:13.504" v="6733" actId="1076"/>
          <ac:picMkLst>
            <pc:docMk/>
            <pc:sldMk cId="1530677362" sldId="12963"/>
            <ac:picMk id="4102" creationId="{D0C205E8-D82A-4C02-8987-67F2322A9587}"/>
          </ac:picMkLst>
        </pc:picChg>
      </pc:sldChg>
      <pc:sldChg chg="addSp delSp modSp add">
        <pc:chgData name="이동건" userId="4ad090f6-dadd-4301-b5d0-883b88f508af" providerId="ADAL" clId="{D92CADCE-193E-44F3-8439-49479FE974EF}" dt="2022-08-02T23:44:44.722" v="17147" actId="113"/>
        <pc:sldMkLst>
          <pc:docMk/>
          <pc:sldMk cId="2788702691" sldId="12964"/>
        </pc:sldMkLst>
        <pc:spChg chg="add mod">
          <ac:chgData name="이동건" userId="4ad090f6-dadd-4301-b5d0-883b88f508af" providerId="ADAL" clId="{D92CADCE-193E-44F3-8439-49479FE974EF}" dt="2022-08-01T05:24:32.463" v="9760" actId="1076"/>
          <ac:spMkLst>
            <pc:docMk/>
            <pc:sldMk cId="2788702691" sldId="12964"/>
            <ac:spMk id="2" creationId="{2799B196-3B78-46B8-9FF4-AC6ADA1C2AAE}"/>
          </ac:spMkLst>
        </pc:spChg>
        <pc:spChg chg="del mod">
          <ac:chgData name="이동건" userId="4ad090f6-dadd-4301-b5d0-883b88f508af" providerId="ADAL" clId="{D92CADCE-193E-44F3-8439-49479FE974EF}" dt="2022-07-29T07:02:09.233" v="5918" actId="478"/>
          <ac:spMkLst>
            <pc:docMk/>
            <pc:sldMk cId="2788702691" sldId="12964"/>
            <ac:spMk id="3" creationId="{16172342-1C0A-4D98-9487-9EC05EBD0098}"/>
          </ac:spMkLst>
        </pc:spChg>
        <pc:spChg chg="add mod">
          <ac:chgData name="이동건" userId="4ad090f6-dadd-4301-b5d0-883b88f508af" providerId="ADAL" clId="{D92CADCE-193E-44F3-8439-49479FE974EF}" dt="2022-08-01T06:09:25.700" v="10188" actId="20578"/>
          <ac:spMkLst>
            <pc:docMk/>
            <pc:sldMk cId="2788702691" sldId="12964"/>
            <ac:spMk id="4" creationId="{7B672A13-2E8D-4F9F-ADB6-D4979706B32A}"/>
          </ac:spMkLst>
        </pc:spChg>
        <pc:spChg chg="del">
          <ac:chgData name="이동건" userId="4ad090f6-dadd-4301-b5d0-883b88f508af" providerId="ADAL" clId="{D92CADCE-193E-44F3-8439-49479FE974EF}" dt="2022-07-29T06:58:56.577" v="5803" actId="478"/>
          <ac:spMkLst>
            <pc:docMk/>
            <pc:sldMk cId="2788702691" sldId="12964"/>
            <ac:spMk id="6" creationId="{D8C8D378-84B8-436F-87D8-A78039151903}"/>
          </ac:spMkLst>
        </pc:spChg>
        <pc:spChg chg="add del mod">
          <ac:chgData name="이동건" userId="4ad090f6-dadd-4301-b5d0-883b88f508af" providerId="ADAL" clId="{D92CADCE-193E-44F3-8439-49479FE974EF}" dt="2022-08-01T05:46:58.098" v="9802" actId="478"/>
          <ac:spMkLst>
            <pc:docMk/>
            <pc:sldMk cId="2788702691" sldId="12964"/>
            <ac:spMk id="7" creationId="{C912279A-61F8-4A46-BEE8-60ECAABD500B}"/>
          </ac:spMkLst>
        </pc:spChg>
        <pc:spChg chg="add">
          <ac:chgData name="이동건" userId="4ad090f6-dadd-4301-b5d0-883b88f508af" providerId="ADAL" clId="{D92CADCE-193E-44F3-8439-49479FE974EF}" dt="2022-08-01T04:32:39.098" v="8900"/>
          <ac:spMkLst>
            <pc:docMk/>
            <pc:sldMk cId="2788702691" sldId="12964"/>
            <ac:spMk id="8" creationId="{34B2CCCC-B027-4C5A-9057-C7AED0503289}"/>
          </ac:spMkLst>
        </pc:spChg>
        <pc:spChg chg="add del mod">
          <ac:chgData name="이동건" userId="4ad090f6-dadd-4301-b5d0-883b88f508af" providerId="ADAL" clId="{D92CADCE-193E-44F3-8439-49479FE974EF}" dt="2022-08-01T05:18:45.920" v="9592" actId="478"/>
          <ac:spMkLst>
            <pc:docMk/>
            <pc:sldMk cId="2788702691" sldId="12964"/>
            <ac:spMk id="9" creationId="{EF5A9D27-FC43-443A-868C-CB8A5DBDAE85}"/>
          </ac:spMkLst>
        </pc:spChg>
        <pc:spChg chg="add mod">
          <ac:chgData name="이동건" userId="4ad090f6-dadd-4301-b5d0-883b88f508af" providerId="ADAL" clId="{D92CADCE-193E-44F3-8439-49479FE974EF}" dt="2022-08-01T05:18:50.177" v="9593" actId="1076"/>
          <ac:spMkLst>
            <pc:docMk/>
            <pc:sldMk cId="2788702691" sldId="12964"/>
            <ac:spMk id="10" creationId="{B95D91EE-0CC1-463E-8139-F447683B7F26}"/>
          </ac:spMkLst>
        </pc:spChg>
        <pc:spChg chg="add mod">
          <ac:chgData name="이동건" userId="4ad090f6-dadd-4301-b5d0-883b88f508af" providerId="ADAL" clId="{D92CADCE-193E-44F3-8439-49479FE974EF}" dt="2022-08-01T05:22:11.323" v="9710"/>
          <ac:spMkLst>
            <pc:docMk/>
            <pc:sldMk cId="2788702691" sldId="12964"/>
            <ac:spMk id="11" creationId="{11E598BD-1A81-43B8-928A-D2AA9C1C84C8}"/>
          </ac:spMkLst>
        </pc:spChg>
        <pc:spChg chg="add mod">
          <ac:chgData name="이동건" userId="4ad090f6-dadd-4301-b5d0-883b88f508af" providerId="ADAL" clId="{D92CADCE-193E-44F3-8439-49479FE974EF}" dt="2022-08-01T06:12:59.031" v="10459" actId="14100"/>
          <ac:spMkLst>
            <pc:docMk/>
            <pc:sldMk cId="2788702691" sldId="12964"/>
            <ac:spMk id="12" creationId="{102F8639-7792-4A7E-921E-0390944F736B}"/>
          </ac:spMkLst>
        </pc:spChg>
        <pc:spChg chg="add mod">
          <ac:chgData name="이동건" userId="4ad090f6-dadd-4301-b5d0-883b88f508af" providerId="ADAL" clId="{D92CADCE-193E-44F3-8439-49479FE974EF}" dt="2022-08-01T06:13:02.934" v="10461" actId="1076"/>
          <ac:spMkLst>
            <pc:docMk/>
            <pc:sldMk cId="2788702691" sldId="12964"/>
            <ac:spMk id="13" creationId="{9D18F79E-A44A-4E37-BAE5-E21C9EA464D7}"/>
          </ac:spMkLst>
        </pc:spChg>
        <pc:spChg chg="add mod">
          <ac:chgData name="이동건" userId="4ad090f6-dadd-4301-b5d0-883b88f508af" providerId="ADAL" clId="{D92CADCE-193E-44F3-8439-49479FE974EF}" dt="2022-08-01T06:08:13.719" v="10024" actId="1076"/>
          <ac:spMkLst>
            <pc:docMk/>
            <pc:sldMk cId="2788702691" sldId="12964"/>
            <ac:spMk id="14" creationId="{AC015B45-4203-4E4F-9A3D-E965879EC6CA}"/>
          </ac:spMkLst>
        </pc:spChg>
        <pc:spChg chg="add mod">
          <ac:chgData name="이동건" userId="4ad090f6-dadd-4301-b5d0-883b88f508af" providerId="ADAL" clId="{D92CADCE-193E-44F3-8439-49479FE974EF}" dt="2022-08-02T23:44:44.722" v="17147" actId="113"/>
          <ac:spMkLst>
            <pc:docMk/>
            <pc:sldMk cId="2788702691" sldId="12964"/>
            <ac:spMk id="15" creationId="{03428E87-0D57-4B0D-AAAD-396BCE83FB1F}"/>
          </ac:spMkLst>
        </pc:spChg>
        <pc:spChg chg="add mod">
          <ac:chgData name="이동건" userId="4ad090f6-dadd-4301-b5d0-883b88f508af" providerId="ADAL" clId="{D92CADCE-193E-44F3-8439-49479FE974EF}" dt="2022-08-01T06:21:02.897" v="10794" actId="1076"/>
          <ac:spMkLst>
            <pc:docMk/>
            <pc:sldMk cId="2788702691" sldId="12964"/>
            <ac:spMk id="16" creationId="{0C2A723B-F518-4F93-A410-A8B0437653F4}"/>
          </ac:spMkLst>
        </pc:spChg>
        <pc:spChg chg="add mod">
          <ac:chgData name="이동건" userId="4ad090f6-dadd-4301-b5d0-883b88f508af" providerId="ADAL" clId="{D92CADCE-193E-44F3-8439-49479FE974EF}" dt="2022-08-01T06:08:51.466" v="10106" actId="20577"/>
          <ac:spMkLst>
            <pc:docMk/>
            <pc:sldMk cId="2788702691" sldId="12964"/>
            <ac:spMk id="17" creationId="{888ECDD9-EDCE-4F29-A748-F2E6EC9E3130}"/>
          </ac:spMkLst>
        </pc:spChg>
        <pc:spChg chg="add del">
          <ac:chgData name="이동건" userId="4ad090f6-dadd-4301-b5d0-883b88f508af" providerId="ADAL" clId="{D92CADCE-193E-44F3-8439-49479FE974EF}" dt="2022-08-01T06:07:10.825" v="9967"/>
          <ac:spMkLst>
            <pc:docMk/>
            <pc:sldMk cId="2788702691" sldId="12964"/>
            <ac:spMk id="19" creationId="{7C88292F-9CEB-497C-88D4-9F861A4B329A}"/>
          </ac:spMkLst>
        </pc:spChg>
        <pc:spChg chg="add mod">
          <ac:chgData name="이동건" userId="4ad090f6-dadd-4301-b5d0-883b88f508af" providerId="ADAL" clId="{D92CADCE-193E-44F3-8439-49479FE974EF}" dt="2022-08-01T06:09:16" v="10186" actId="20577"/>
          <ac:spMkLst>
            <pc:docMk/>
            <pc:sldMk cId="2788702691" sldId="12964"/>
            <ac:spMk id="20" creationId="{40258B6B-6F32-4232-8AD9-C62A9A6E79B0}"/>
          </ac:spMkLst>
        </pc:spChg>
        <pc:spChg chg="add mod">
          <ac:chgData name="이동건" userId="4ad090f6-dadd-4301-b5d0-883b88f508af" providerId="ADAL" clId="{D92CADCE-193E-44F3-8439-49479FE974EF}" dt="2022-08-01T06:14:10.670" v="10493" actId="1076"/>
          <ac:spMkLst>
            <pc:docMk/>
            <pc:sldMk cId="2788702691" sldId="12964"/>
            <ac:spMk id="23" creationId="{C3639DD6-4D86-4648-AAF5-F1EAD3C2BDE9}"/>
          </ac:spMkLst>
        </pc:spChg>
        <pc:spChg chg="add del">
          <ac:chgData name="이동건" userId="4ad090f6-dadd-4301-b5d0-883b88f508af" providerId="ADAL" clId="{D92CADCE-193E-44F3-8439-49479FE974EF}" dt="2022-08-01T06:21:31.401" v="10796"/>
          <ac:spMkLst>
            <pc:docMk/>
            <pc:sldMk cId="2788702691" sldId="12964"/>
            <ac:spMk id="24" creationId="{4BEEF0A7-5965-4531-96A4-280E2D35C21C}"/>
          </ac:spMkLst>
        </pc:spChg>
        <pc:spChg chg="mod">
          <ac:chgData name="이동건" userId="4ad090f6-dadd-4301-b5d0-883b88f508af" providerId="ADAL" clId="{D92CADCE-193E-44F3-8439-49479FE974EF}" dt="2022-08-02T02:40:41.463" v="13414"/>
          <ac:spMkLst>
            <pc:docMk/>
            <pc:sldMk cId="2788702691" sldId="12964"/>
            <ac:spMk id="66" creationId="{B4113F6E-6CD6-49B4-A656-3B6461646A94}"/>
          </ac:spMkLst>
        </pc:spChg>
        <pc:picChg chg="del">
          <ac:chgData name="이동건" userId="4ad090f6-dadd-4301-b5d0-883b88f508af" providerId="ADAL" clId="{D92CADCE-193E-44F3-8439-49479FE974EF}" dt="2022-07-29T06:58:55.684" v="5802" actId="478"/>
          <ac:picMkLst>
            <pc:docMk/>
            <pc:sldMk cId="2788702691" sldId="12964"/>
            <ac:picMk id="5" creationId="{B99EF0D0-AE8F-4C2C-A292-BD5E2A459A44}"/>
          </ac:picMkLst>
        </pc:picChg>
        <pc:cxnChg chg="add">
          <ac:chgData name="이동건" userId="4ad090f6-dadd-4301-b5d0-883b88f508af" providerId="ADAL" clId="{D92CADCE-193E-44F3-8439-49479FE974EF}" dt="2022-08-01T06:21:53.798" v="10801"/>
          <ac:cxnSpMkLst>
            <pc:docMk/>
            <pc:sldMk cId="2788702691" sldId="12964"/>
            <ac:cxnSpMk id="25" creationId="{21118B87-C668-4D12-AFB3-C7D2035218EB}"/>
          </ac:cxnSpMkLst>
        </pc:cxnChg>
      </pc:sldChg>
      <pc:sldChg chg="add del">
        <pc:chgData name="이동건" userId="4ad090f6-dadd-4301-b5d0-883b88f508af" providerId="ADAL" clId="{D92CADCE-193E-44F3-8439-49479FE974EF}" dt="2022-07-29T06:52:12.215" v="5654"/>
        <pc:sldMkLst>
          <pc:docMk/>
          <pc:sldMk cId="2953156478" sldId="12964"/>
        </pc:sldMkLst>
      </pc:sldChg>
      <pc:sldChg chg="addSp delSp modSp add">
        <pc:chgData name="이동건" userId="4ad090f6-dadd-4301-b5d0-883b88f508af" providerId="ADAL" clId="{D92CADCE-193E-44F3-8439-49479FE974EF}" dt="2022-08-01T00:02:38.911" v="6992" actId="1076"/>
        <pc:sldMkLst>
          <pc:docMk/>
          <pc:sldMk cId="1606994056" sldId="12965"/>
        </pc:sldMkLst>
        <pc:spChg chg="add mod">
          <ac:chgData name="이동건" userId="4ad090f6-dadd-4301-b5d0-883b88f508af" providerId="ADAL" clId="{D92CADCE-193E-44F3-8439-49479FE974EF}" dt="2022-08-01T00:02:28.769" v="6990" actId="1076"/>
          <ac:spMkLst>
            <pc:docMk/>
            <pc:sldMk cId="1606994056" sldId="12965"/>
            <ac:spMk id="2" creationId="{81448D29-DA97-4317-9086-13385A004CC4}"/>
          </ac:spMkLst>
        </pc:spChg>
        <pc:spChg chg="mod">
          <ac:chgData name="이동건" userId="4ad090f6-dadd-4301-b5d0-883b88f508af" providerId="ADAL" clId="{D92CADCE-193E-44F3-8439-49479FE974EF}" dt="2022-07-29T08:19:47.109" v="6557" actId="20577"/>
          <ac:spMkLst>
            <pc:docMk/>
            <pc:sldMk cId="1606994056" sldId="12965"/>
            <ac:spMk id="4" creationId="{81093153-D468-4469-ADCC-ED505A12B6A9}"/>
          </ac:spMkLst>
        </pc:spChg>
        <pc:spChg chg="del">
          <ac:chgData name="이동건" userId="4ad090f6-dadd-4301-b5d0-883b88f508af" providerId="ADAL" clId="{D92CADCE-193E-44F3-8439-49479FE974EF}" dt="2022-07-29T08:19:38.223" v="6538" actId="478"/>
          <ac:spMkLst>
            <pc:docMk/>
            <pc:sldMk cId="1606994056" sldId="12965"/>
            <ac:spMk id="5" creationId="{3FFFC5A7-8ED5-4C46-AE02-B5C338FB62BD}"/>
          </ac:spMkLst>
        </pc:spChg>
        <pc:spChg chg="add mod">
          <ac:chgData name="이동건" userId="4ad090f6-dadd-4301-b5d0-883b88f508af" providerId="ADAL" clId="{D92CADCE-193E-44F3-8439-49479FE974EF}" dt="2022-08-01T00:02:25.004" v="6989" actId="1076"/>
          <ac:spMkLst>
            <pc:docMk/>
            <pc:sldMk cId="1606994056" sldId="12965"/>
            <ac:spMk id="7" creationId="{67371952-C071-45F9-BE38-31ABC8CBF4FB}"/>
          </ac:spMkLst>
        </pc:spChg>
        <pc:spChg chg="add del mod">
          <ac:chgData name="이동건" userId="4ad090f6-dadd-4301-b5d0-883b88f508af" providerId="ADAL" clId="{D92CADCE-193E-44F3-8439-49479FE974EF}" dt="2022-07-29T08:26:27.693" v="6596" actId="478"/>
          <ac:spMkLst>
            <pc:docMk/>
            <pc:sldMk cId="1606994056" sldId="12965"/>
            <ac:spMk id="11" creationId="{6CF01DF4-EF46-40F8-A07D-24DB4A626D94}"/>
          </ac:spMkLst>
        </pc:spChg>
        <pc:picChg chg="add mod">
          <ac:chgData name="이동건" userId="4ad090f6-dadd-4301-b5d0-883b88f508af" providerId="ADAL" clId="{D92CADCE-193E-44F3-8439-49479FE974EF}" dt="2022-07-29T08:27:27.762" v="6611" actId="1076"/>
          <ac:picMkLst>
            <pc:docMk/>
            <pc:sldMk cId="1606994056" sldId="12965"/>
            <ac:picMk id="12" creationId="{B7B2B5F8-E3DF-4889-8332-1ADE2DF81D0C}"/>
          </ac:picMkLst>
        </pc:picChg>
        <pc:picChg chg="mod">
          <ac:chgData name="이동건" userId="4ad090f6-dadd-4301-b5d0-883b88f508af" providerId="ADAL" clId="{D92CADCE-193E-44F3-8439-49479FE974EF}" dt="2022-08-01T00:02:38.911" v="6992" actId="1076"/>
          <ac:picMkLst>
            <pc:docMk/>
            <pc:sldMk cId="1606994056" sldId="12965"/>
            <ac:picMk id="4098" creationId="{EB16F3C3-186F-4636-8AD2-B7388D55A2CB}"/>
          </ac:picMkLst>
        </pc:picChg>
        <pc:picChg chg="del">
          <ac:chgData name="이동건" userId="4ad090f6-dadd-4301-b5d0-883b88f508af" providerId="ADAL" clId="{D92CADCE-193E-44F3-8439-49479FE974EF}" dt="2022-07-29T08:19:38.223" v="6538" actId="478"/>
          <ac:picMkLst>
            <pc:docMk/>
            <pc:sldMk cId="1606994056" sldId="12965"/>
            <ac:picMk id="4100" creationId="{EB395C03-FA8E-4C96-8CFF-B78A9F771E41}"/>
          </ac:picMkLst>
        </pc:picChg>
        <pc:picChg chg="add del mod">
          <ac:chgData name="이동건" userId="4ad090f6-dadd-4301-b5d0-883b88f508af" providerId="ADAL" clId="{D92CADCE-193E-44F3-8439-49479FE974EF}" dt="2022-07-29T08:25:33.413" v="6580" actId="478"/>
          <ac:picMkLst>
            <pc:docMk/>
            <pc:sldMk cId="1606994056" sldId="12965"/>
            <ac:picMk id="7170" creationId="{B35346D2-C915-4360-A0CE-ABFBE8D5E110}"/>
          </ac:picMkLst>
        </pc:picChg>
      </pc:sldChg>
      <pc:sldChg chg="addSp delSp modSp add ord">
        <pc:chgData name="이동건" userId="4ad090f6-dadd-4301-b5d0-883b88f508af" providerId="ADAL" clId="{D92CADCE-193E-44F3-8439-49479FE974EF}" dt="2022-08-01T01:30:32.031" v="7603" actId="1076"/>
        <pc:sldMkLst>
          <pc:docMk/>
          <pc:sldMk cId="3536222904" sldId="12966"/>
        </pc:sldMkLst>
        <pc:spChg chg="add del mod">
          <ac:chgData name="이동건" userId="4ad090f6-dadd-4301-b5d0-883b88f508af" providerId="ADAL" clId="{D92CADCE-193E-44F3-8439-49479FE974EF}" dt="2022-08-01T01:30:27.941" v="7602"/>
          <ac:spMkLst>
            <pc:docMk/>
            <pc:sldMk cId="3536222904" sldId="12966"/>
            <ac:spMk id="2" creationId="{9BACE52D-ECC1-4893-894C-F47AB5DEABDA}"/>
          </ac:spMkLst>
        </pc:spChg>
        <pc:spChg chg="add mod">
          <ac:chgData name="이동건" userId="4ad090f6-dadd-4301-b5d0-883b88f508af" providerId="ADAL" clId="{D92CADCE-193E-44F3-8439-49479FE974EF}" dt="2022-08-01T01:30:32.031" v="7603" actId="1076"/>
          <ac:spMkLst>
            <pc:docMk/>
            <pc:sldMk cId="3536222904" sldId="12966"/>
            <ac:spMk id="8" creationId="{D11B7969-D34D-4FA9-A57C-2C15A333170D}"/>
          </ac:spMkLst>
        </pc:spChg>
        <pc:picChg chg="add mod">
          <ac:chgData name="이동건" userId="4ad090f6-dadd-4301-b5d0-883b88f508af" providerId="ADAL" clId="{D92CADCE-193E-44F3-8439-49479FE974EF}" dt="2022-08-01T01:30:32.031" v="7603" actId="1076"/>
          <ac:picMkLst>
            <pc:docMk/>
            <pc:sldMk cId="3536222904" sldId="12966"/>
            <ac:picMk id="7" creationId="{80D9E01B-3AD2-4460-84D8-49BB767736E9}"/>
          </ac:picMkLst>
        </pc:picChg>
        <pc:picChg chg="del">
          <ac:chgData name="이동건" userId="4ad090f6-dadd-4301-b5d0-883b88f508af" providerId="ADAL" clId="{D92CADCE-193E-44F3-8439-49479FE974EF}" dt="2022-08-01T01:15:43.869" v="7189" actId="478"/>
          <ac:picMkLst>
            <pc:docMk/>
            <pc:sldMk cId="3536222904" sldId="12966"/>
            <ac:picMk id="23" creationId="{FDA76E26-0D8C-4BB4-B04B-6B797A80CACD}"/>
          </ac:picMkLst>
        </pc:picChg>
      </pc:sldChg>
      <pc:sldChg chg="delSp modSp add del">
        <pc:chgData name="이동건" userId="4ad090f6-dadd-4301-b5d0-883b88f508af" providerId="ADAL" clId="{D92CADCE-193E-44F3-8439-49479FE974EF}" dt="2022-07-29T08:29:08.017" v="6728" actId="2696"/>
        <pc:sldMkLst>
          <pc:docMk/>
          <pc:sldMk cId="3684594906" sldId="12966"/>
        </pc:sldMkLst>
        <pc:spChg chg="mod">
          <ac:chgData name="이동건" userId="4ad090f6-dadd-4301-b5d0-883b88f508af" providerId="ADAL" clId="{D92CADCE-193E-44F3-8439-49479FE974EF}" dt="2022-07-29T08:26:15.091" v="6591" actId="20577"/>
          <ac:spMkLst>
            <pc:docMk/>
            <pc:sldMk cId="3684594906" sldId="12966"/>
            <ac:spMk id="3" creationId="{B0D4C770-A9A2-4302-821C-A852D4957DC8}"/>
          </ac:spMkLst>
        </pc:spChg>
        <pc:spChg chg="del">
          <ac:chgData name="이동건" userId="4ad090f6-dadd-4301-b5d0-883b88f508af" providerId="ADAL" clId="{D92CADCE-193E-44F3-8439-49479FE974EF}" dt="2022-07-29T08:26:31.182" v="6597" actId="478"/>
          <ac:spMkLst>
            <pc:docMk/>
            <pc:sldMk cId="3684594906" sldId="12966"/>
            <ac:spMk id="11" creationId="{6CF01DF4-EF46-40F8-A07D-24DB4A626D94}"/>
          </ac:spMkLst>
        </pc:spChg>
        <pc:picChg chg="del">
          <ac:chgData name="이동건" userId="4ad090f6-dadd-4301-b5d0-883b88f508af" providerId="ADAL" clId="{D92CADCE-193E-44F3-8439-49479FE974EF}" dt="2022-07-29T08:25:37.101" v="6582" actId="478"/>
          <ac:picMkLst>
            <pc:docMk/>
            <pc:sldMk cId="3684594906" sldId="12966"/>
            <ac:picMk id="4098" creationId="{EB16F3C3-186F-4636-8AD2-B7388D55A2CB}"/>
          </ac:picMkLst>
        </pc:picChg>
        <pc:picChg chg="mod">
          <ac:chgData name="이동건" userId="4ad090f6-dadd-4301-b5d0-883b88f508af" providerId="ADAL" clId="{D92CADCE-193E-44F3-8439-49479FE974EF}" dt="2022-07-29T08:26:21.240" v="6592" actId="1076"/>
          <ac:picMkLst>
            <pc:docMk/>
            <pc:sldMk cId="3684594906" sldId="12966"/>
            <ac:picMk id="7170" creationId="{B35346D2-C915-4360-A0CE-ABFBE8D5E110}"/>
          </ac:picMkLst>
        </pc:picChg>
      </pc:sldChg>
      <pc:sldChg chg="addSp delSp modSp add">
        <pc:chgData name="이동건" userId="4ad090f6-dadd-4301-b5d0-883b88f508af" providerId="ADAL" clId="{D92CADCE-193E-44F3-8439-49479FE974EF}" dt="2022-08-01T06:21:51.192" v="10800" actId="208"/>
        <pc:sldMkLst>
          <pc:docMk/>
          <pc:sldMk cId="3078155950" sldId="12967"/>
        </pc:sldMkLst>
        <pc:spChg chg="add mod">
          <ac:chgData name="이동건" userId="4ad090f6-dadd-4301-b5d0-883b88f508af" providerId="ADAL" clId="{D92CADCE-193E-44F3-8439-49479FE974EF}" dt="2022-08-01T05:16:07.842" v="9535" actId="1036"/>
          <ac:spMkLst>
            <pc:docMk/>
            <pc:sldMk cId="3078155950" sldId="12967"/>
            <ac:spMk id="2" creationId="{66EC5BF8-C96A-45A5-90DE-4D2363060C2B}"/>
          </ac:spMkLst>
        </pc:spChg>
        <pc:spChg chg="add mod">
          <ac:chgData name="이동건" userId="4ad090f6-dadd-4301-b5d0-883b88f508af" providerId="ADAL" clId="{D92CADCE-193E-44F3-8439-49479FE974EF}" dt="2022-08-01T04:19:01.329" v="8550" actId="113"/>
          <ac:spMkLst>
            <pc:docMk/>
            <pc:sldMk cId="3078155950" sldId="12967"/>
            <ac:spMk id="3" creationId="{1965EBE6-A4C4-4207-A011-D593E6AE6997}"/>
          </ac:spMkLst>
        </pc:spChg>
        <pc:spChg chg="add mod">
          <ac:chgData name="이동건" userId="4ad090f6-dadd-4301-b5d0-883b88f508af" providerId="ADAL" clId="{D92CADCE-193E-44F3-8439-49479FE974EF}" dt="2022-08-01T04:53:19.744" v="9482" actId="1076"/>
          <ac:spMkLst>
            <pc:docMk/>
            <pc:sldMk cId="3078155950" sldId="12967"/>
            <ac:spMk id="4" creationId="{5908DAE3-4F6E-4555-B36C-B322A478DABA}"/>
          </ac:spMkLst>
        </pc:spChg>
        <pc:spChg chg="add mod">
          <ac:chgData name="이동건" userId="4ad090f6-dadd-4301-b5d0-883b88f508af" providerId="ADAL" clId="{D92CADCE-193E-44F3-8439-49479FE974EF}" dt="2022-08-01T05:16:07.842" v="9535" actId="1036"/>
          <ac:spMkLst>
            <pc:docMk/>
            <pc:sldMk cId="3078155950" sldId="12967"/>
            <ac:spMk id="8" creationId="{B7438695-4371-4B9A-8F05-BB28873D0C4F}"/>
          </ac:spMkLst>
        </pc:spChg>
        <pc:spChg chg="add mod">
          <ac:chgData name="이동건" userId="4ad090f6-dadd-4301-b5d0-883b88f508af" providerId="ADAL" clId="{D92CADCE-193E-44F3-8439-49479FE974EF}" dt="2022-08-01T04:53:48.841" v="9488" actId="1076"/>
          <ac:spMkLst>
            <pc:docMk/>
            <pc:sldMk cId="3078155950" sldId="12967"/>
            <ac:spMk id="9" creationId="{22C59B42-2139-493C-BB4E-1D7661ADC8C1}"/>
          </ac:spMkLst>
        </pc:spChg>
        <pc:spChg chg="add mod">
          <ac:chgData name="이동건" userId="4ad090f6-dadd-4301-b5d0-883b88f508af" providerId="ADAL" clId="{D92CADCE-193E-44F3-8439-49479FE974EF}" dt="2022-08-01T04:53:48.841" v="9488" actId="1076"/>
          <ac:spMkLst>
            <pc:docMk/>
            <pc:sldMk cId="3078155950" sldId="12967"/>
            <ac:spMk id="10" creationId="{BAACE53E-EAF2-4CAD-99E9-7F8AD975A521}"/>
          </ac:spMkLst>
        </pc:spChg>
        <pc:spChg chg="add mod">
          <ac:chgData name="이동건" userId="4ad090f6-dadd-4301-b5d0-883b88f508af" providerId="ADAL" clId="{D92CADCE-193E-44F3-8439-49479FE974EF}" dt="2022-08-01T04:53:48.841" v="9488" actId="1076"/>
          <ac:spMkLst>
            <pc:docMk/>
            <pc:sldMk cId="3078155950" sldId="12967"/>
            <ac:spMk id="11" creationId="{76F4264C-2C5F-4B3E-9DE2-06048F4315D4}"/>
          </ac:spMkLst>
        </pc:spChg>
        <pc:spChg chg="add mod">
          <ac:chgData name="이동건" userId="4ad090f6-dadd-4301-b5d0-883b88f508af" providerId="ADAL" clId="{D92CADCE-193E-44F3-8439-49479FE974EF}" dt="2022-08-01T04:53:48.841" v="9488" actId="1076"/>
          <ac:spMkLst>
            <pc:docMk/>
            <pc:sldMk cId="3078155950" sldId="12967"/>
            <ac:spMk id="12" creationId="{084F10BC-BC36-4040-B05E-42A2AF30EFA0}"/>
          </ac:spMkLst>
        </pc:spChg>
        <pc:spChg chg="del">
          <ac:chgData name="이동건" userId="4ad090f6-dadd-4301-b5d0-883b88f508af" providerId="ADAL" clId="{D92CADCE-193E-44F3-8439-49479FE974EF}" dt="2022-08-01T04:15:51.539" v="8405" actId="478"/>
          <ac:spMkLst>
            <pc:docMk/>
            <pc:sldMk cId="3078155950" sldId="12967"/>
            <ac:spMk id="13" creationId="{1211B3D9-A295-45E0-86F2-B710C27AD81D}"/>
          </ac:spMkLst>
        </pc:spChg>
        <pc:spChg chg="del">
          <ac:chgData name="이동건" userId="4ad090f6-dadd-4301-b5d0-883b88f508af" providerId="ADAL" clId="{D92CADCE-193E-44F3-8439-49479FE974EF}" dt="2022-08-01T04:15:51.539" v="8405" actId="478"/>
          <ac:spMkLst>
            <pc:docMk/>
            <pc:sldMk cId="3078155950" sldId="12967"/>
            <ac:spMk id="14" creationId="{2DA7EAAE-74B4-4860-9B4B-62A17028E3D9}"/>
          </ac:spMkLst>
        </pc:spChg>
        <pc:spChg chg="del">
          <ac:chgData name="이동건" userId="4ad090f6-dadd-4301-b5d0-883b88f508af" providerId="ADAL" clId="{D92CADCE-193E-44F3-8439-49479FE974EF}" dt="2022-08-01T04:15:51.539" v="8405" actId="478"/>
          <ac:spMkLst>
            <pc:docMk/>
            <pc:sldMk cId="3078155950" sldId="12967"/>
            <ac:spMk id="15" creationId="{FCF0D19A-D0FB-4C7C-95A7-F31444023CE1}"/>
          </ac:spMkLst>
        </pc:spChg>
        <pc:spChg chg="mod">
          <ac:chgData name="이동건" userId="4ad090f6-dadd-4301-b5d0-883b88f508af" providerId="ADAL" clId="{D92CADCE-193E-44F3-8439-49479FE974EF}" dt="2022-08-01T06:21:39.577" v="10798" actId="1076"/>
          <ac:spMkLst>
            <pc:docMk/>
            <pc:sldMk cId="3078155950" sldId="12967"/>
            <ac:spMk id="16" creationId="{85356ECE-94C8-4405-8A03-57CE8904B260}"/>
          </ac:spMkLst>
        </pc:spChg>
        <pc:spChg chg="del mod">
          <ac:chgData name="이동건" userId="4ad090f6-dadd-4301-b5d0-883b88f508af" providerId="ADAL" clId="{D92CADCE-193E-44F3-8439-49479FE974EF}" dt="2022-08-01T05:15:37.074" v="9526" actId="478"/>
          <ac:spMkLst>
            <pc:docMk/>
            <pc:sldMk cId="3078155950" sldId="12967"/>
            <ac:spMk id="17" creationId="{C6D927F7-9931-47DF-8C19-3E6C91E756FD}"/>
          </ac:spMkLst>
        </pc:spChg>
        <pc:spChg chg="del mod">
          <ac:chgData name="이동건" userId="4ad090f6-dadd-4301-b5d0-883b88f508af" providerId="ADAL" clId="{D92CADCE-193E-44F3-8439-49479FE974EF}" dt="2022-08-01T05:15:37.074" v="9526" actId="478"/>
          <ac:spMkLst>
            <pc:docMk/>
            <pc:sldMk cId="3078155950" sldId="12967"/>
            <ac:spMk id="18" creationId="{DD9CE194-3FE4-4A4B-A838-A4112BFD4544}"/>
          </ac:spMkLst>
        </pc:spChg>
        <pc:spChg chg="mod">
          <ac:chgData name="이동건" userId="4ad090f6-dadd-4301-b5d0-883b88f508af" providerId="ADAL" clId="{D92CADCE-193E-44F3-8439-49479FE974EF}" dt="2022-08-01T05:15:52.116" v="9529" actId="552"/>
          <ac:spMkLst>
            <pc:docMk/>
            <pc:sldMk cId="3078155950" sldId="12967"/>
            <ac:spMk id="19" creationId="{169A2690-93A7-466F-9967-515C8D0E6E2D}"/>
          </ac:spMkLst>
        </pc:spChg>
        <pc:spChg chg="mod">
          <ac:chgData name="이동건" userId="4ad090f6-dadd-4301-b5d0-883b88f508af" providerId="ADAL" clId="{D92CADCE-193E-44F3-8439-49479FE974EF}" dt="2022-08-01T05:16:11.952" v="9541" actId="1036"/>
          <ac:spMkLst>
            <pc:docMk/>
            <pc:sldMk cId="3078155950" sldId="12967"/>
            <ac:spMk id="20" creationId="{3125A6A5-2261-4580-B60D-08A91A3B6248}"/>
          </ac:spMkLst>
        </pc:spChg>
        <pc:spChg chg="mod">
          <ac:chgData name="이동건" userId="4ad090f6-dadd-4301-b5d0-883b88f508af" providerId="ADAL" clId="{D92CADCE-193E-44F3-8439-49479FE974EF}" dt="2022-08-01T04:15:59.118" v="8406" actId="1076"/>
          <ac:spMkLst>
            <pc:docMk/>
            <pc:sldMk cId="3078155950" sldId="12967"/>
            <ac:spMk id="21" creationId="{B40CABB2-1E73-4C89-A797-04FECCFBAC44}"/>
          </ac:spMkLst>
        </pc:spChg>
        <pc:spChg chg="add mod">
          <ac:chgData name="이동건" userId="4ad090f6-dadd-4301-b5d0-883b88f508af" providerId="ADAL" clId="{D92CADCE-193E-44F3-8439-49479FE974EF}" dt="2022-08-01T05:16:11.055" v="9538" actId="1036"/>
          <ac:spMkLst>
            <pc:docMk/>
            <pc:sldMk cId="3078155950" sldId="12967"/>
            <ac:spMk id="22" creationId="{25B82B17-2D67-4BC3-B627-350ECD2AEF2D}"/>
          </ac:spMkLst>
        </pc:spChg>
        <pc:spChg chg="add mod">
          <ac:chgData name="이동건" userId="4ad090f6-dadd-4301-b5d0-883b88f508af" providerId="ADAL" clId="{D92CADCE-193E-44F3-8439-49479FE974EF}" dt="2022-08-01T04:52:02.360" v="9472" actId="552"/>
          <ac:spMkLst>
            <pc:docMk/>
            <pc:sldMk cId="3078155950" sldId="12967"/>
            <ac:spMk id="23" creationId="{8A502C75-8C64-4161-88CA-6AC5549D5844}"/>
          </ac:spMkLst>
        </pc:spChg>
        <pc:spChg chg="add mod">
          <ac:chgData name="이동건" userId="4ad090f6-dadd-4301-b5d0-883b88f508af" providerId="ADAL" clId="{D92CADCE-193E-44F3-8439-49479FE974EF}" dt="2022-08-01T04:52:02.360" v="9472" actId="552"/>
          <ac:spMkLst>
            <pc:docMk/>
            <pc:sldMk cId="3078155950" sldId="12967"/>
            <ac:spMk id="24" creationId="{4111FFF9-9CE9-4ADD-94ED-74A54DAB031C}"/>
          </ac:spMkLst>
        </pc:spChg>
        <pc:spChg chg="add mod">
          <ac:chgData name="이동건" userId="4ad090f6-dadd-4301-b5d0-883b88f508af" providerId="ADAL" clId="{D92CADCE-193E-44F3-8439-49479FE974EF}" dt="2022-08-01T05:16:07.842" v="9535" actId="1036"/>
          <ac:spMkLst>
            <pc:docMk/>
            <pc:sldMk cId="3078155950" sldId="12967"/>
            <ac:spMk id="25" creationId="{BB9661FE-21CD-4BAE-9E38-1A1A4568A8C5}"/>
          </ac:spMkLst>
        </pc:spChg>
        <pc:spChg chg="add mod">
          <ac:chgData name="이동건" userId="4ad090f6-dadd-4301-b5d0-883b88f508af" providerId="ADAL" clId="{D92CADCE-193E-44F3-8439-49479FE974EF}" dt="2022-08-01T04:53:48.841" v="9488" actId="1076"/>
          <ac:spMkLst>
            <pc:docMk/>
            <pc:sldMk cId="3078155950" sldId="12967"/>
            <ac:spMk id="26" creationId="{5677E447-7E40-4668-B8BD-5208F4FEC1B2}"/>
          </ac:spMkLst>
        </pc:spChg>
        <pc:spChg chg="add del mod">
          <ac:chgData name="이동건" userId="4ad090f6-dadd-4301-b5d0-883b88f508af" providerId="ADAL" clId="{D92CADCE-193E-44F3-8439-49479FE974EF}" dt="2022-08-01T04:53:14.690" v="9481" actId="478"/>
          <ac:spMkLst>
            <pc:docMk/>
            <pc:sldMk cId="3078155950" sldId="12967"/>
            <ac:spMk id="27" creationId="{CEFB8BDB-169C-4299-86CA-B5CD2F562937}"/>
          </ac:spMkLst>
        </pc:spChg>
        <pc:spChg chg="add mod">
          <ac:chgData name="이동건" userId="4ad090f6-dadd-4301-b5d0-883b88f508af" providerId="ADAL" clId="{D92CADCE-193E-44F3-8439-49479FE974EF}" dt="2022-08-01T04:54:08.504" v="9504" actId="113"/>
          <ac:spMkLst>
            <pc:docMk/>
            <pc:sldMk cId="3078155950" sldId="12967"/>
            <ac:spMk id="28" creationId="{5A6F0F97-0010-4BFC-8B8C-BC459AD6FF8C}"/>
          </ac:spMkLst>
        </pc:spChg>
        <pc:spChg chg="add mod">
          <ac:chgData name="이동건" userId="4ad090f6-dadd-4301-b5d0-883b88f508af" providerId="ADAL" clId="{D92CADCE-193E-44F3-8439-49479FE974EF}" dt="2022-08-01T05:17:51.284" v="9544" actId="208"/>
          <ac:spMkLst>
            <pc:docMk/>
            <pc:sldMk cId="3078155950" sldId="12967"/>
            <ac:spMk id="29" creationId="{5366F784-B727-42A6-998E-D05A887A0C25}"/>
          </ac:spMkLst>
        </pc:spChg>
        <pc:spChg chg="add mod">
          <ac:chgData name="이동건" userId="4ad090f6-dadd-4301-b5d0-883b88f508af" providerId="ADAL" clId="{D92CADCE-193E-44F3-8439-49479FE974EF}" dt="2022-08-01T05:17:55.640" v="9546" actId="1076"/>
          <ac:spMkLst>
            <pc:docMk/>
            <pc:sldMk cId="3078155950" sldId="12967"/>
            <ac:spMk id="34" creationId="{F5F81EDD-FAC4-4B00-BFFA-A645ACABFABB}"/>
          </ac:spMkLst>
        </pc:spChg>
        <pc:grpChg chg="del">
          <ac:chgData name="이동건" userId="4ad090f6-dadd-4301-b5d0-883b88f508af" providerId="ADAL" clId="{D92CADCE-193E-44F3-8439-49479FE974EF}" dt="2022-08-01T04:15:51.539" v="8405" actId="478"/>
          <ac:grpSpMkLst>
            <pc:docMk/>
            <pc:sldMk cId="3078155950" sldId="12967"/>
            <ac:grpSpMk id="7" creationId="{5BA27EAE-4AD8-479A-A5ED-25EECD528969}"/>
          </ac:grpSpMkLst>
        </pc:grpChg>
        <pc:picChg chg="del">
          <ac:chgData name="이동건" userId="4ad090f6-dadd-4301-b5d0-883b88f508af" providerId="ADAL" clId="{D92CADCE-193E-44F3-8439-49479FE974EF}" dt="2022-08-01T04:15:51.539" v="8405" actId="478"/>
          <ac:picMkLst>
            <pc:docMk/>
            <pc:sldMk cId="3078155950" sldId="12967"/>
            <ac:picMk id="3080" creationId="{CFC5BFC1-3DAA-4D3E-8A62-082B2B1F1E63}"/>
          </ac:picMkLst>
        </pc:picChg>
        <pc:cxnChg chg="add mod">
          <ac:chgData name="이동건" userId="4ad090f6-dadd-4301-b5d0-883b88f508af" providerId="ADAL" clId="{D92CADCE-193E-44F3-8439-49479FE974EF}" dt="2022-08-01T06:21:51.192" v="10800" actId="208"/>
          <ac:cxnSpMkLst>
            <pc:docMk/>
            <pc:sldMk cId="3078155950" sldId="12967"/>
            <ac:cxnSpMk id="31" creationId="{2765A9CF-7ECD-47DA-835C-C747D9FC0F28}"/>
          </ac:cxnSpMkLst>
        </pc:cxnChg>
      </pc:sldChg>
      <pc:sldChg chg="addSp delSp modSp add del">
        <pc:chgData name="이동건" userId="4ad090f6-dadd-4301-b5d0-883b88f508af" providerId="ADAL" clId="{D92CADCE-193E-44F3-8439-49479FE974EF}" dt="2022-08-02T06:28:21.345" v="15966" actId="2696"/>
        <pc:sldMkLst>
          <pc:docMk/>
          <pc:sldMk cId="1698915313" sldId="12968"/>
        </pc:sldMkLst>
        <pc:spChg chg="del">
          <ac:chgData name="이동건" userId="4ad090f6-dadd-4301-b5d0-883b88f508af" providerId="ADAL" clId="{D92CADCE-193E-44F3-8439-49479FE974EF}" dt="2022-08-01T06:22:05.138" v="10802" actId="478"/>
          <ac:spMkLst>
            <pc:docMk/>
            <pc:sldMk cId="1698915313" sldId="12968"/>
            <ac:spMk id="2" creationId="{2799B196-3B78-46B8-9FF4-AC6ADA1C2AAE}"/>
          </ac:spMkLst>
        </pc:spChg>
        <pc:spChg chg="add mod">
          <ac:chgData name="이동건" userId="4ad090f6-dadd-4301-b5d0-883b88f508af" providerId="ADAL" clId="{D92CADCE-193E-44F3-8439-49479FE974EF}" dt="2022-08-01T06:23:56.038" v="10866" actId="1076"/>
          <ac:spMkLst>
            <pc:docMk/>
            <pc:sldMk cId="1698915313" sldId="12968"/>
            <ac:spMk id="3" creationId="{EB24D2A4-0008-4F75-8E05-345AA3F0D7E6}"/>
          </ac:spMkLst>
        </pc:spChg>
        <pc:spChg chg="del">
          <ac:chgData name="이동건" userId="4ad090f6-dadd-4301-b5d0-883b88f508af" providerId="ADAL" clId="{D92CADCE-193E-44F3-8439-49479FE974EF}" dt="2022-08-01T06:22:05.138" v="10802" actId="478"/>
          <ac:spMkLst>
            <pc:docMk/>
            <pc:sldMk cId="1698915313" sldId="12968"/>
            <ac:spMk id="4" creationId="{7B672A13-2E8D-4F9F-ADB6-D4979706B32A}"/>
          </ac:spMkLst>
        </pc:spChg>
        <pc:spChg chg="add del mod">
          <ac:chgData name="이동건" userId="4ad090f6-dadd-4301-b5d0-883b88f508af" providerId="ADAL" clId="{D92CADCE-193E-44F3-8439-49479FE974EF}" dt="2022-08-02T06:26:49.043" v="15955" actId="478"/>
          <ac:spMkLst>
            <pc:docMk/>
            <pc:sldMk cId="1698915313" sldId="12968"/>
            <ac:spMk id="5" creationId="{FFC4992C-F371-4A92-AA04-89FECE10CA16}"/>
          </ac:spMkLst>
        </pc:spChg>
        <pc:spChg chg="add del mod">
          <ac:chgData name="이동건" userId="4ad090f6-dadd-4301-b5d0-883b88f508af" providerId="ADAL" clId="{D92CADCE-193E-44F3-8439-49479FE974EF}" dt="2022-08-02T06:26:49.043" v="15955" actId="478"/>
          <ac:spMkLst>
            <pc:docMk/>
            <pc:sldMk cId="1698915313" sldId="12968"/>
            <ac:spMk id="6" creationId="{99460298-E0ED-4C33-976E-8EA868E29D3A}"/>
          </ac:spMkLst>
        </pc:spChg>
        <pc:spChg chg="add del mod">
          <ac:chgData name="이동건" userId="4ad090f6-dadd-4301-b5d0-883b88f508af" providerId="ADAL" clId="{D92CADCE-193E-44F3-8439-49479FE974EF}" dt="2022-08-02T06:26:49.043" v="15955" actId="478"/>
          <ac:spMkLst>
            <pc:docMk/>
            <pc:sldMk cId="1698915313" sldId="12968"/>
            <ac:spMk id="7" creationId="{711E2960-E124-447B-AA41-805D964B34B0}"/>
          </ac:spMkLst>
        </pc:spChg>
        <pc:spChg chg="del">
          <ac:chgData name="이동건" userId="4ad090f6-dadd-4301-b5d0-883b88f508af" providerId="ADAL" clId="{D92CADCE-193E-44F3-8439-49479FE974EF}" dt="2022-08-01T06:22:05.138" v="10802" actId="478"/>
          <ac:spMkLst>
            <pc:docMk/>
            <pc:sldMk cId="1698915313" sldId="12968"/>
            <ac:spMk id="8" creationId="{34B2CCCC-B027-4C5A-9057-C7AED0503289}"/>
          </ac:spMkLst>
        </pc:spChg>
        <pc:spChg chg="del">
          <ac:chgData name="이동건" userId="4ad090f6-dadd-4301-b5d0-883b88f508af" providerId="ADAL" clId="{D92CADCE-193E-44F3-8439-49479FE974EF}" dt="2022-08-01T06:22:05.138" v="10802" actId="478"/>
          <ac:spMkLst>
            <pc:docMk/>
            <pc:sldMk cId="1698915313" sldId="12968"/>
            <ac:spMk id="10" creationId="{B95D91EE-0CC1-463E-8139-F447683B7F26}"/>
          </ac:spMkLst>
        </pc:spChg>
        <pc:spChg chg="del">
          <ac:chgData name="이동건" userId="4ad090f6-dadd-4301-b5d0-883b88f508af" providerId="ADAL" clId="{D92CADCE-193E-44F3-8439-49479FE974EF}" dt="2022-08-01T06:22:05.138" v="10802" actId="478"/>
          <ac:spMkLst>
            <pc:docMk/>
            <pc:sldMk cId="1698915313" sldId="12968"/>
            <ac:spMk id="11" creationId="{11E598BD-1A81-43B8-928A-D2AA9C1C84C8}"/>
          </ac:spMkLst>
        </pc:spChg>
        <pc:spChg chg="del">
          <ac:chgData name="이동건" userId="4ad090f6-dadd-4301-b5d0-883b88f508af" providerId="ADAL" clId="{D92CADCE-193E-44F3-8439-49479FE974EF}" dt="2022-08-01T06:22:05.138" v="10802" actId="478"/>
          <ac:spMkLst>
            <pc:docMk/>
            <pc:sldMk cId="1698915313" sldId="12968"/>
            <ac:spMk id="12" creationId="{102F8639-7792-4A7E-921E-0390944F736B}"/>
          </ac:spMkLst>
        </pc:spChg>
        <pc:spChg chg="add del mod">
          <ac:chgData name="이동건" userId="4ad090f6-dadd-4301-b5d0-883b88f508af" providerId="ADAL" clId="{D92CADCE-193E-44F3-8439-49479FE974EF}" dt="2022-08-02T06:28:11.926" v="15964"/>
          <ac:spMkLst>
            <pc:docMk/>
            <pc:sldMk cId="1698915313" sldId="12968"/>
            <ac:spMk id="13" creationId="{84F30449-56E2-4CCE-BC2E-D87A75BA5380}"/>
          </ac:spMkLst>
        </pc:spChg>
        <pc:spChg chg="del">
          <ac:chgData name="이동건" userId="4ad090f6-dadd-4301-b5d0-883b88f508af" providerId="ADAL" clId="{D92CADCE-193E-44F3-8439-49479FE974EF}" dt="2022-08-01T06:22:05.138" v="10802" actId="478"/>
          <ac:spMkLst>
            <pc:docMk/>
            <pc:sldMk cId="1698915313" sldId="12968"/>
            <ac:spMk id="13" creationId="{9D18F79E-A44A-4E37-BAE5-E21C9EA464D7}"/>
          </ac:spMkLst>
        </pc:spChg>
        <pc:spChg chg="del">
          <ac:chgData name="이동건" userId="4ad090f6-dadd-4301-b5d0-883b88f508af" providerId="ADAL" clId="{D92CADCE-193E-44F3-8439-49479FE974EF}" dt="2022-08-01T06:22:07.441" v="10803" actId="478"/>
          <ac:spMkLst>
            <pc:docMk/>
            <pc:sldMk cId="1698915313" sldId="12968"/>
            <ac:spMk id="14" creationId="{AC015B45-4203-4E4F-9A3D-E965879EC6CA}"/>
          </ac:spMkLst>
        </pc:spChg>
        <pc:spChg chg="del">
          <ac:chgData name="이동건" userId="4ad090f6-dadd-4301-b5d0-883b88f508af" providerId="ADAL" clId="{D92CADCE-193E-44F3-8439-49479FE974EF}" dt="2022-08-01T06:22:07.441" v="10803" actId="478"/>
          <ac:spMkLst>
            <pc:docMk/>
            <pc:sldMk cId="1698915313" sldId="12968"/>
            <ac:spMk id="15" creationId="{03428E87-0D57-4B0D-AAAD-396BCE83FB1F}"/>
          </ac:spMkLst>
        </pc:spChg>
        <pc:spChg chg="mod">
          <ac:chgData name="이동건" userId="4ad090f6-dadd-4301-b5d0-883b88f508af" providerId="ADAL" clId="{D92CADCE-193E-44F3-8439-49479FE974EF}" dt="2022-08-01T06:47:18.802" v="11482" actId="20577"/>
          <ac:spMkLst>
            <pc:docMk/>
            <pc:sldMk cId="1698915313" sldId="12968"/>
            <ac:spMk id="16" creationId="{0C2A723B-F518-4F93-A410-A8B0437653F4}"/>
          </ac:spMkLst>
        </pc:spChg>
        <pc:spChg chg="del">
          <ac:chgData name="이동건" userId="4ad090f6-dadd-4301-b5d0-883b88f508af" providerId="ADAL" clId="{D92CADCE-193E-44F3-8439-49479FE974EF}" dt="2022-08-01T06:22:07.441" v="10803" actId="478"/>
          <ac:spMkLst>
            <pc:docMk/>
            <pc:sldMk cId="1698915313" sldId="12968"/>
            <ac:spMk id="17" creationId="{888ECDD9-EDCE-4F29-A748-F2E6EC9E3130}"/>
          </ac:spMkLst>
        </pc:spChg>
        <pc:spChg chg="add mod">
          <ac:chgData name="이동건" userId="4ad090f6-dadd-4301-b5d0-883b88f508af" providerId="ADAL" clId="{D92CADCE-193E-44F3-8439-49479FE974EF}" dt="2022-08-01T06:24:31.125" v="10939" actId="20577"/>
          <ac:spMkLst>
            <pc:docMk/>
            <pc:sldMk cId="1698915313" sldId="12968"/>
            <ac:spMk id="19" creationId="{B749CEF5-A4D0-403A-A970-2CFA4F7E1487}"/>
          </ac:spMkLst>
        </pc:spChg>
        <pc:spChg chg="del">
          <ac:chgData name="이동건" userId="4ad090f6-dadd-4301-b5d0-883b88f508af" providerId="ADAL" clId="{D92CADCE-193E-44F3-8439-49479FE974EF}" dt="2022-08-01T06:22:07.441" v="10803" actId="478"/>
          <ac:spMkLst>
            <pc:docMk/>
            <pc:sldMk cId="1698915313" sldId="12968"/>
            <ac:spMk id="20" creationId="{40258B6B-6F32-4232-8AD9-C62A9A6E79B0}"/>
          </ac:spMkLst>
        </pc:spChg>
        <pc:spChg chg="add del mod">
          <ac:chgData name="이동건" userId="4ad090f6-dadd-4301-b5d0-883b88f508af" providerId="ADAL" clId="{D92CADCE-193E-44F3-8439-49479FE974EF}" dt="2022-08-02T06:26:49.043" v="15955" actId="478"/>
          <ac:spMkLst>
            <pc:docMk/>
            <pc:sldMk cId="1698915313" sldId="12968"/>
            <ac:spMk id="22" creationId="{D3A52600-AE16-42AA-9176-3231D3D84ECE}"/>
          </ac:spMkLst>
        </pc:spChg>
        <pc:spChg chg="del">
          <ac:chgData name="이동건" userId="4ad090f6-dadd-4301-b5d0-883b88f508af" providerId="ADAL" clId="{D92CADCE-193E-44F3-8439-49479FE974EF}" dt="2022-08-01T06:22:07.441" v="10803" actId="478"/>
          <ac:spMkLst>
            <pc:docMk/>
            <pc:sldMk cId="1698915313" sldId="12968"/>
            <ac:spMk id="23" creationId="{C3639DD6-4D86-4648-AAF5-F1EAD3C2BDE9}"/>
          </ac:spMkLst>
        </pc:spChg>
        <pc:spChg chg="add del mod">
          <ac:chgData name="이동건" userId="4ad090f6-dadd-4301-b5d0-883b88f508af" providerId="ADAL" clId="{D92CADCE-193E-44F3-8439-49479FE974EF}" dt="2022-08-01T06:37:12.091" v="11233" actId="478"/>
          <ac:spMkLst>
            <pc:docMk/>
            <pc:sldMk cId="1698915313" sldId="12968"/>
            <ac:spMk id="24" creationId="{5D6A5658-F7A9-429B-844E-75A4A0FC328A}"/>
          </ac:spMkLst>
        </pc:spChg>
        <pc:spChg chg="add del mod">
          <ac:chgData name="이동건" userId="4ad090f6-dadd-4301-b5d0-883b88f508af" providerId="ADAL" clId="{D92CADCE-193E-44F3-8439-49479FE974EF}" dt="2022-08-02T06:26:49.043" v="15955" actId="478"/>
          <ac:spMkLst>
            <pc:docMk/>
            <pc:sldMk cId="1698915313" sldId="12968"/>
            <ac:spMk id="25" creationId="{3C3F2AAA-A6F6-47CD-83C8-72EBDA344394}"/>
          </ac:spMkLst>
        </pc:spChg>
        <pc:spChg chg="mod">
          <ac:chgData name="이동건" userId="4ad090f6-dadd-4301-b5d0-883b88f508af" providerId="ADAL" clId="{D92CADCE-193E-44F3-8439-49479FE974EF}" dt="2022-08-02T02:40:43.747" v="13415"/>
          <ac:spMkLst>
            <pc:docMk/>
            <pc:sldMk cId="1698915313" sldId="12968"/>
            <ac:spMk id="66" creationId="{B4113F6E-6CD6-49B4-A656-3B6461646A94}"/>
          </ac:spMkLst>
        </pc:spChg>
      </pc:sldChg>
      <pc:sldChg chg="addSp delSp modSp add">
        <pc:chgData name="이동건" userId="4ad090f6-dadd-4301-b5d0-883b88f508af" providerId="ADAL" clId="{D92CADCE-193E-44F3-8439-49479FE974EF}" dt="2022-08-02T02:40:46.244" v="13416"/>
        <pc:sldMkLst>
          <pc:docMk/>
          <pc:sldMk cId="1231597919" sldId="12969"/>
        </pc:sldMkLst>
        <pc:spChg chg="add mod">
          <ac:chgData name="이동건" userId="4ad090f6-dadd-4301-b5d0-883b88f508af" providerId="ADAL" clId="{D92CADCE-193E-44F3-8439-49479FE974EF}" dt="2022-08-01T06:45:36.699" v="11446" actId="1076"/>
          <ac:spMkLst>
            <pc:docMk/>
            <pc:sldMk cId="1231597919" sldId="12969"/>
            <ac:spMk id="2" creationId="{4CAB1DCA-0E9D-43B7-9D8A-0B1F40BE3AD3}"/>
          </ac:spMkLst>
        </pc:spChg>
        <pc:spChg chg="del">
          <ac:chgData name="이동건" userId="4ad090f6-dadd-4301-b5d0-883b88f508af" providerId="ADAL" clId="{D92CADCE-193E-44F3-8439-49479FE974EF}" dt="2022-08-01T06:39:08.210" v="11277" actId="478"/>
          <ac:spMkLst>
            <pc:docMk/>
            <pc:sldMk cId="1231597919" sldId="12969"/>
            <ac:spMk id="3" creationId="{EB24D2A4-0008-4F75-8E05-345AA3F0D7E6}"/>
          </ac:spMkLst>
        </pc:spChg>
        <pc:spChg chg="add mod">
          <ac:chgData name="이동건" userId="4ad090f6-dadd-4301-b5d0-883b88f508af" providerId="ADAL" clId="{D92CADCE-193E-44F3-8439-49479FE974EF}" dt="2022-08-01T07:02:28.347" v="12051"/>
          <ac:spMkLst>
            <pc:docMk/>
            <pc:sldMk cId="1231597919" sldId="12969"/>
            <ac:spMk id="4" creationId="{CF66A447-61B1-44FC-B748-48ED34B58CF8}"/>
          </ac:spMkLst>
        </pc:spChg>
        <pc:spChg chg="del">
          <ac:chgData name="이동건" userId="4ad090f6-dadd-4301-b5d0-883b88f508af" providerId="ADAL" clId="{D92CADCE-193E-44F3-8439-49479FE974EF}" dt="2022-08-01T06:39:08.210" v="11277" actId="478"/>
          <ac:spMkLst>
            <pc:docMk/>
            <pc:sldMk cId="1231597919" sldId="12969"/>
            <ac:spMk id="5" creationId="{FFC4992C-F371-4A92-AA04-89FECE10CA16}"/>
          </ac:spMkLst>
        </pc:spChg>
        <pc:spChg chg="del">
          <ac:chgData name="이동건" userId="4ad090f6-dadd-4301-b5d0-883b88f508af" providerId="ADAL" clId="{D92CADCE-193E-44F3-8439-49479FE974EF}" dt="2022-08-01T06:39:08.210" v="11277" actId="478"/>
          <ac:spMkLst>
            <pc:docMk/>
            <pc:sldMk cId="1231597919" sldId="12969"/>
            <ac:spMk id="6" creationId="{99460298-E0ED-4C33-976E-8EA868E29D3A}"/>
          </ac:spMkLst>
        </pc:spChg>
        <pc:spChg chg="del mod">
          <ac:chgData name="이동건" userId="4ad090f6-dadd-4301-b5d0-883b88f508af" providerId="ADAL" clId="{D92CADCE-193E-44F3-8439-49479FE974EF}" dt="2022-08-01T06:48:03.557" v="11492" actId="478"/>
          <ac:spMkLst>
            <pc:docMk/>
            <pc:sldMk cId="1231597919" sldId="12969"/>
            <ac:spMk id="7" creationId="{711E2960-E124-447B-AA41-805D964B34B0}"/>
          </ac:spMkLst>
        </pc:spChg>
        <pc:spChg chg="add mod">
          <ac:chgData name="이동건" userId="4ad090f6-dadd-4301-b5d0-883b88f508af" providerId="ADAL" clId="{D92CADCE-193E-44F3-8439-49479FE974EF}" dt="2022-08-01T06:55:22.849" v="11737" actId="1076"/>
          <ac:spMkLst>
            <pc:docMk/>
            <pc:sldMk cId="1231597919" sldId="12969"/>
            <ac:spMk id="8" creationId="{D2CE8CA4-B6E5-4CB9-8E2A-D81B03AC5AB0}"/>
          </ac:spMkLst>
        </pc:spChg>
        <pc:spChg chg="add mod">
          <ac:chgData name="이동건" userId="4ad090f6-dadd-4301-b5d0-883b88f508af" providerId="ADAL" clId="{D92CADCE-193E-44F3-8439-49479FE974EF}" dt="2022-08-01T06:59:16.316" v="11790" actId="20577"/>
          <ac:spMkLst>
            <pc:docMk/>
            <pc:sldMk cId="1231597919" sldId="12969"/>
            <ac:spMk id="9" creationId="{EC7BAF44-34B4-426E-A34F-9E2145106397}"/>
          </ac:spMkLst>
        </pc:spChg>
        <pc:spChg chg="add mod">
          <ac:chgData name="이동건" userId="4ad090f6-dadd-4301-b5d0-883b88f508af" providerId="ADAL" clId="{D92CADCE-193E-44F3-8439-49479FE974EF}" dt="2022-08-01T07:01:58.202" v="12031"/>
          <ac:spMkLst>
            <pc:docMk/>
            <pc:sldMk cId="1231597919" sldId="12969"/>
            <ac:spMk id="12" creationId="{4759A80C-19BF-4112-BFA5-28496FD5B305}"/>
          </ac:spMkLst>
        </pc:spChg>
        <pc:spChg chg="add mod">
          <ac:chgData name="이동건" userId="4ad090f6-dadd-4301-b5d0-883b88f508af" providerId="ADAL" clId="{D92CADCE-193E-44F3-8439-49479FE974EF}" dt="2022-08-01T06:55:05.206" v="11728" actId="20577"/>
          <ac:spMkLst>
            <pc:docMk/>
            <pc:sldMk cId="1231597919" sldId="12969"/>
            <ac:spMk id="14" creationId="{8DE1CD9F-5F13-4ED0-A1BE-6E59A2BAE185}"/>
          </ac:spMkLst>
        </pc:spChg>
        <pc:spChg chg="add mod">
          <ac:chgData name="이동건" userId="4ad090f6-dadd-4301-b5d0-883b88f508af" providerId="ADAL" clId="{D92CADCE-193E-44F3-8439-49479FE974EF}" dt="2022-08-01T07:02:00.047" v="12033"/>
          <ac:spMkLst>
            <pc:docMk/>
            <pc:sldMk cId="1231597919" sldId="12969"/>
            <ac:spMk id="15" creationId="{2E3DF8D0-7A3A-4A99-9AA8-A06D08032B81}"/>
          </ac:spMkLst>
        </pc:spChg>
        <pc:spChg chg="del">
          <ac:chgData name="이동건" userId="4ad090f6-dadd-4301-b5d0-883b88f508af" providerId="ADAL" clId="{D92CADCE-193E-44F3-8439-49479FE974EF}" dt="2022-08-01T06:39:08.210" v="11277" actId="478"/>
          <ac:spMkLst>
            <pc:docMk/>
            <pc:sldMk cId="1231597919" sldId="12969"/>
            <ac:spMk id="16" creationId="{0C2A723B-F518-4F93-A410-A8B0437653F4}"/>
          </ac:spMkLst>
        </pc:spChg>
        <pc:spChg chg="del">
          <ac:chgData name="이동건" userId="4ad090f6-dadd-4301-b5d0-883b88f508af" providerId="ADAL" clId="{D92CADCE-193E-44F3-8439-49479FE974EF}" dt="2022-08-01T06:39:11.022" v="11278" actId="478"/>
          <ac:spMkLst>
            <pc:docMk/>
            <pc:sldMk cId="1231597919" sldId="12969"/>
            <ac:spMk id="19" creationId="{B749CEF5-A4D0-403A-A970-2CFA4F7E1487}"/>
          </ac:spMkLst>
        </pc:spChg>
        <pc:spChg chg="add mod">
          <ac:chgData name="이동건" userId="4ad090f6-dadd-4301-b5d0-883b88f508af" providerId="ADAL" clId="{D92CADCE-193E-44F3-8439-49479FE974EF}" dt="2022-08-01T06:56:31.748" v="11786" actId="1076"/>
          <ac:spMkLst>
            <pc:docMk/>
            <pc:sldMk cId="1231597919" sldId="12969"/>
            <ac:spMk id="20" creationId="{EAA41ADF-145E-4E4C-861A-D6E75D13632A}"/>
          </ac:spMkLst>
        </pc:spChg>
        <pc:spChg chg="del">
          <ac:chgData name="이동건" userId="4ad090f6-dadd-4301-b5d0-883b88f508af" providerId="ADAL" clId="{D92CADCE-193E-44F3-8439-49479FE974EF}" dt="2022-08-01T06:39:12.876" v="11279" actId="478"/>
          <ac:spMkLst>
            <pc:docMk/>
            <pc:sldMk cId="1231597919" sldId="12969"/>
            <ac:spMk id="22" creationId="{D3A52600-AE16-42AA-9176-3231D3D84ECE}"/>
          </ac:spMkLst>
        </pc:spChg>
        <pc:spChg chg="mod">
          <ac:chgData name="이동건" userId="4ad090f6-dadd-4301-b5d0-883b88f508af" providerId="ADAL" clId="{D92CADCE-193E-44F3-8439-49479FE974EF}" dt="2022-08-02T02:40:46.244" v="13416"/>
          <ac:spMkLst>
            <pc:docMk/>
            <pc:sldMk cId="1231597919" sldId="12969"/>
            <ac:spMk id="66" creationId="{B4113F6E-6CD6-49B4-A656-3B6461646A94}"/>
          </ac:spMkLst>
        </pc:spChg>
      </pc:sldChg>
      <pc:sldChg chg="addSp delSp modSp add">
        <pc:chgData name="이동건" userId="4ad090f6-dadd-4301-b5d0-883b88f508af" providerId="ADAL" clId="{D92CADCE-193E-44F3-8439-49479FE974EF}" dt="2022-08-02T02:40:48.477" v="13417"/>
        <pc:sldMkLst>
          <pc:docMk/>
          <pc:sldMk cId="264077737" sldId="12970"/>
        </pc:sldMkLst>
        <pc:spChg chg="mod">
          <ac:chgData name="이동건" userId="4ad090f6-dadd-4301-b5d0-883b88f508af" providerId="ADAL" clId="{D92CADCE-193E-44F3-8439-49479FE974EF}" dt="2022-08-01T07:02:42.500" v="12060" actId="1076"/>
          <ac:spMkLst>
            <pc:docMk/>
            <pc:sldMk cId="264077737" sldId="12970"/>
            <ac:spMk id="2" creationId="{4CAB1DCA-0E9D-43B7-9D8A-0B1F40BE3AD3}"/>
          </ac:spMkLst>
        </pc:spChg>
        <pc:spChg chg="add mod">
          <ac:chgData name="이동건" userId="4ad090f6-dadd-4301-b5d0-883b88f508af" providerId="ADAL" clId="{D92CADCE-193E-44F3-8439-49479FE974EF}" dt="2022-08-01T07:02:38.652" v="12059"/>
          <ac:spMkLst>
            <pc:docMk/>
            <pc:sldMk cId="264077737" sldId="12970"/>
            <ac:spMk id="3" creationId="{46280943-F499-4446-8FBF-C7A20E30A94E}"/>
          </ac:spMkLst>
        </pc:spChg>
        <pc:spChg chg="add del mod">
          <ac:chgData name="이동건" userId="4ad090f6-dadd-4301-b5d0-883b88f508af" providerId="ADAL" clId="{D92CADCE-193E-44F3-8439-49479FE974EF}" dt="2022-08-01T07:03:02.810" v="12065"/>
          <ac:spMkLst>
            <pc:docMk/>
            <pc:sldMk cId="264077737" sldId="12970"/>
            <ac:spMk id="4" creationId="{30D1677F-71B3-4ACE-AD22-B0D194CE1621}"/>
          </ac:spMkLst>
        </pc:spChg>
        <pc:spChg chg="add mod">
          <ac:chgData name="이동건" userId="4ad090f6-dadd-4301-b5d0-883b88f508af" providerId="ADAL" clId="{D92CADCE-193E-44F3-8439-49479FE974EF}" dt="2022-08-01T07:34:24.590" v="12482" actId="20577"/>
          <ac:spMkLst>
            <pc:docMk/>
            <pc:sldMk cId="264077737" sldId="12970"/>
            <ac:spMk id="5" creationId="{5E09D7A1-C384-47AB-8A31-D243FD93865F}"/>
          </ac:spMkLst>
        </pc:spChg>
        <pc:spChg chg="add mod">
          <ac:chgData name="이동건" userId="4ad090f6-dadd-4301-b5d0-883b88f508af" providerId="ADAL" clId="{D92CADCE-193E-44F3-8439-49479FE974EF}" dt="2022-08-01T07:32:08.465" v="12481" actId="20577"/>
          <ac:spMkLst>
            <pc:docMk/>
            <pc:sldMk cId="264077737" sldId="12970"/>
            <ac:spMk id="6" creationId="{A1D9DB81-9F77-4249-B9FC-85B4C1F7DA2E}"/>
          </ac:spMkLst>
        </pc:spChg>
        <pc:spChg chg="mod">
          <ac:chgData name="이동건" userId="4ad090f6-dadd-4301-b5d0-883b88f508af" providerId="ADAL" clId="{D92CADCE-193E-44F3-8439-49479FE974EF}" dt="2022-08-01T07:02:59.645" v="12062" actId="1076"/>
          <ac:spMkLst>
            <pc:docMk/>
            <pc:sldMk cId="264077737" sldId="12970"/>
            <ac:spMk id="7" creationId="{711E2960-E124-447B-AA41-805D964B34B0}"/>
          </ac:spMkLst>
        </pc:spChg>
        <pc:spChg chg="add mod">
          <ac:chgData name="이동건" userId="4ad090f6-dadd-4301-b5d0-883b88f508af" providerId="ADAL" clId="{D92CADCE-193E-44F3-8439-49479FE974EF}" dt="2022-08-01T07:00:43.114" v="11898" actId="20577"/>
          <ac:spMkLst>
            <pc:docMk/>
            <pc:sldMk cId="264077737" sldId="12970"/>
            <ac:spMk id="9" creationId="{F6D47257-D033-4946-A72C-31B4BE1AEA3F}"/>
          </ac:spMkLst>
        </pc:spChg>
        <pc:spChg chg="add mod">
          <ac:chgData name="이동건" userId="4ad090f6-dadd-4301-b5d0-883b88f508af" providerId="ADAL" clId="{D92CADCE-193E-44F3-8439-49479FE974EF}" dt="2022-08-02T00:33:57.433" v="13202" actId="20577"/>
          <ac:spMkLst>
            <pc:docMk/>
            <pc:sldMk cId="264077737" sldId="12970"/>
            <ac:spMk id="11" creationId="{719FA991-43FE-4DE3-8874-EA199E82851C}"/>
          </ac:spMkLst>
        </pc:spChg>
        <pc:spChg chg="del">
          <ac:chgData name="이동건" userId="4ad090f6-dadd-4301-b5d0-883b88f508af" providerId="ADAL" clId="{D92CADCE-193E-44F3-8439-49479FE974EF}" dt="2022-08-01T06:47:51.228" v="11490" actId="478"/>
          <ac:spMkLst>
            <pc:docMk/>
            <pc:sldMk cId="264077737" sldId="12970"/>
            <ac:spMk id="12" creationId="{4759A80C-19BF-4112-BFA5-28496FD5B305}"/>
          </ac:spMkLst>
        </pc:spChg>
        <pc:spChg chg="add mod">
          <ac:chgData name="이동건" userId="4ad090f6-dadd-4301-b5d0-883b88f508af" providerId="ADAL" clId="{D92CADCE-193E-44F3-8439-49479FE974EF}" dt="2022-08-01T07:43:33.933" v="12503" actId="20577"/>
          <ac:spMkLst>
            <pc:docMk/>
            <pc:sldMk cId="264077737" sldId="12970"/>
            <ac:spMk id="13" creationId="{549155F5-605E-4449-9E1B-E84C66EA7D33}"/>
          </ac:spMkLst>
        </pc:spChg>
        <pc:spChg chg="mod">
          <ac:chgData name="이동건" userId="4ad090f6-dadd-4301-b5d0-883b88f508af" providerId="ADAL" clId="{D92CADCE-193E-44F3-8439-49479FE974EF}" dt="2022-08-02T02:40:48.477" v="13417"/>
          <ac:spMkLst>
            <pc:docMk/>
            <pc:sldMk cId="264077737" sldId="12970"/>
            <ac:spMk id="66" creationId="{B4113F6E-6CD6-49B4-A656-3B6461646A94}"/>
          </ac:spMkLst>
        </pc:spChg>
      </pc:sldChg>
      <pc:sldChg chg="addSp delSp modSp add">
        <pc:chgData name="이동건" userId="4ad090f6-dadd-4301-b5d0-883b88f508af" providerId="ADAL" clId="{D92CADCE-193E-44F3-8439-49479FE974EF}" dt="2022-08-03T00:05:02.699" v="17155" actId="20577"/>
        <pc:sldMkLst>
          <pc:docMk/>
          <pc:sldMk cId="2279347305" sldId="12971"/>
        </pc:sldMkLst>
        <pc:spChg chg="del">
          <ac:chgData name="이동건" userId="4ad090f6-dadd-4301-b5d0-883b88f508af" providerId="ADAL" clId="{D92CADCE-193E-44F3-8439-49479FE974EF}" dt="2022-08-01T07:43:00.157" v="12484" actId="478"/>
          <ac:spMkLst>
            <pc:docMk/>
            <pc:sldMk cId="2279347305" sldId="12971"/>
            <ac:spMk id="2" creationId="{4CAB1DCA-0E9D-43B7-9D8A-0B1F40BE3AD3}"/>
          </ac:spMkLst>
        </pc:spChg>
        <pc:spChg chg="del">
          <ac:chgData name="이동건" userId="4ad090f6-dadd-4301-b5d0-883b88f508af" providerId="ADAL" clId="{D92CADCE-193E-44F3-8439-49479FE974EF}" dt="2022-08-01T07:43:00.157" v="12484" actId="478"/>
          <ac:spMkLst>
            <pc:docMk/>
            <pc:sldMk cId="2279347305" sldId="12971"/>
            <ac:spMk id="3" creationId="{46280943-F499-4446-8FBF-C7A20E30A94E}"/>
          </ac:spMkLst>
        </pc:spChg>
        <pc:spChg chg="add mod">
          <ac:chgData name="이동건" userId="4ad090f6-dadd-4301-b5d0-883b88f508af" providerId="ADAL" clId="{D92CADCE-193E-44F3-8439-49479FE974EF}" dt="2022-08-02T05:39:14.388" v="14939" actId="20577"/>
          <ac:spMkLst>
            <pc:docMk/>
            <pc:sldMk cId="2279347305" sldId="12971"/>
            <ac:spMk id="4" creationId="{35F429AF-DBF3-4579-93F6-4904E3051FE3}"/>
          </ac:spMkLst>
        </pc:spChg>
        <pc:spChg chg="mod">
          <ac:chgData name="이동건" userId="4ad090f6-dadd-4301-b5d0-883b88f508af" providerId="ADAL" clId="{D92CADCE-193E-44F3-8439-49479FE974EF}" dt="2022-08-01T07:45:34.631" v="12619" actId="1076"/>
          <ac:spMkLst>
            <pc:docMk/>
            <pc:sldMk cId="2279347305" sldId="12971"/>
            <ac:spMk id="5" creationId="{5E09D7A1-C384-47AB-8A31-D243FD93865F}"/>
          </ac:spMkLst>
        </pc:spChg>
        <pc:spChg chg="del">
          <ac:chgData name="이동건" userId="4ad090f6-dadd-4301-b5d0-883b88f508af" providerId="ADAL" clId="{D92CADCE-193E-44F3-8439-49479FE974EF}" dt="2022-08-01T07:43:28.840" v="12498" actId="478"/>
          <ac:spMkLst>
            <pc:docMk/>
            <pc:sldMk cId="2279347305" sldId="12971"/>
            <ac:spMk id="6" creationId="{A1D9DB81-9F77-4249-B9FC-85B4C1F7DA2E}"/>
          </ac:spMkLst>
        </pc:spChg>
        <pc:spChg chg="del">
          <ac:chgData name="이동건" userId="4ad090f6-dadd-4301-b5d0-883b88f508af" providerId="ADAL" clId="{D92CADCE-193E-44F3-8439-49479FE974EF}" dt="2022-08-01T07:43:00.157" v="12484" actId="478"/>
          <ac:spMkLst>
            <pc:docMk/>
            <pc:sldMk cId="2279347305" sldId="12971"/>
            <ac:spMk id="7" creationId="{711E2960-E124-447B-AA41-805D964B34B0}"/>
          </ac:spMkLst>
        </pc:spChg>
        <pc:spChg chg="add del mod">
          <ac:chgData name="이동건" userId="4ad090f6-dadd-4301-b5d0-883b88f508af" providerId="ADAL" clId="{D92CADCE-193E-44F3-8439-49479FE974EF}" dt="2022-08-01T07:48:36.005" v="12762"/>
          <ac:spMkLst>
            <pc:docMk/>
            <pc:sldMk cId="2279347305" sldId="12971"/>
            <ac:spMk id="8" creationId="{521B2995-7D31-4523-B676-947E2380A2B8}"/>
          </ac:spMkLst>
        </pc:spChg>
        <pc:spChg chg="del">
          <ac:chgData name="이동건" userId="4ad090f6-dadd-4301-b5d0-883b88f508af" providerId="ADAL" clId="{D92CADCE-193E-44F3-8439-49479FE974EF}" dt="2022-08-01T07:43:02.296" v="12485" actId="478"/>
          <ac:spMkLst>
            <pc:docMk/>
            <pc:sldMk cId="2279347305" sldId="12971"/>
            <ac:spMk id="9" creationId="{F6D47257-D033-4946-A72C-31B4BE1AEA3F}"/>
          </ac:spMkLst>
        </pc:spChg>
        <pc:spChg chg="add mod">
          <ac:chgData name="이동건" userId="4ad090f6-dadd-4301-b5d0-883b88f508af" providerId="ADAL" clId="{D92CADCE-193E-44F3-8439-49479FE974EF}" dt="2022-08-03T00:05:02.699" v="17155" actId="20577"/>
          <ac:spMkLst>
            <pc:docMk/>
            <pc:sldMk cId="2279347305" sldId="12971"/>
            <ac:spMk id="10" creationId="{1171B9AC-1ED2-4AA7-A3D4-AFE4C650CF2D}"/>
          </ac:spMkLst>
        </pc:spChg>
        <pc:spChg chg="del">
          <ac:chgData name="이동건" userId="4ad090f6-dadd-4301-b5d0-883b88f508af" providerId="ADAL" clId="{D92CADCE-193E-44F3-8439-49479FE974EF}" dt="2022-08-01T07:43:03.780" v="12486" actId="478"/>
          <ac:spMkLst>
            <pc:docMk/>
            <pc:sldMk cId="2279347305" sldId="12971"/>
            <ac:spMk id="11" creationId="{719FA991-43FE-4DE3-8874-EA199E82851C}"/>
          </ac:spMkLst>
        </pc:spChg>
        <pc:spChg chg="add mod">
          <ac:chgData name="이동건" userId="4ad090f6-dadd-4301-b5d0-883b88f508af" providerId="ADAL" clId="{D92CADCE-193E-44F3-8439-49479FE974EF}" dt="2022-08-01T07:50:57.884" v="12898" actId="20577"/>
          <ac:spMkLst>
            <pc:docMk/>
            <pc:sldMk cId="2279347305" sldId="12971"/>
            <ac:spMk id="12" creationId="{2262A488-0AA5-4484-A08F-B74B16237391}"/>
          </ac:spMkLst>
        </pc:spChg>
        <pc:spChg chg="del">
          <ac:chgData name="이동건" userId="4ad090f6-dadd-4301-b5d0-883b88f508af" providerId="ADAL" clId="{D92CADCE-193E-44F3-8439-49479FE974EF}" dt="2022-08-01T07:43:28.840" v="12498" actId="478"/>
          <ac:spMkLst>
            <pc:docMk/>
            <pc:sldMk cId="2279347305" sldId="12971"/>
            <ac:spMk id="13" creationId="{549155F5-605E-4449-9E1B-E84C66EA7D33}"/>
          </ac:spMkLst>
        </pc:spChg>
        <pc:spChg chg="add mod">
          <ac:chgData name="이동건" userId="4ad090f6-dadd-4301-b5d0-883b88f508af" providerId="ADAL" clId="{D92CADCE-193E-44F3-8439-49479FE974EF}" dt="2022-08-01T07:50:03.643" v="12864" actId="552"/>
          <ac:spMkLst>
            <pc:docMk/>
            <pc:sldMk cId="2279347305" sldId="12971"/>
            <ac:spMk id="14" creationId="{79CDBF5F-D44A-4EAA-8551-CE1F770945FF}"/>
          </ac:spMkLst>
        </pc:spChg>
        <pc:spChg chg="add mod">
          <ac:chgData name="이동건" userId="4ad090f6-dadd-4301-b5d0-883b88f508af" providerId="ADAL" clId="{D92CADCE-193E-44F3-8439-49479FE974EF}" dt="2022-08-01T07:50:03.643" v="12864" actId="552"/>
          <ac:spMkLst>
            <pc:docMk/>
            <pc:sldMk cId="2279347305" sldId="12971"/>
            <ac:spMk id="15" creationId="{92D8B21B-2F94-4FE2-A5BE-01826B504A41}"/>
          </ac:spMkLst>
        </pc:spChg>
        <pc:spChg chg="add mod">
          <ac:chgData name="이동건" userId="4ad090f6-dadd-4301-b5d0-883b88f508af" providerId="ADAL" clId="{D92CADCE-193E-44F3-8439-49479FE974EF}" dt="2022-08-02T05:39:09.947" v="14931" actId="20577"/>
          <ac:spMkLst>
            <pc:docMk/>
            <pc:sldMk cId="2279347305" sldId="12971"/>
            <ac:spMk id="16" creationId="{542333D3-AE12-4127-BB26-FCD3991343C7}"/>
          </ac:spMkLst>
        </pc:spChg>
        <pc:spChg chg="add mod">
          <ac:chgData name="이동건" userId="4ad090f6-dadd-4301-b5d0-883b88f508af" providerId="ADAL" clId="{D92CADCE-193E-44F3-8439-49479FE974EF}" dt="2022-08-01T07:50:03.643" v="12864" actId="552"/>
          <ac:spMkLst>
            <pc:docMk/>
            <pc:sldMk cId="2279347305" sldId="12971"/>
            <ac:spMk id="17" creationId="{4CCA65DD-CD3F-4D1A-80DB-E870A38223E3}"/>
          </ac:spMkLst>
        </pc:spChg>
        <pc:spChg chg="add mod">
          <ac:chgData name="이동건" userId="4ad090f6-dadd-4301-b5d0-883b88f508af" providerId="ADAL" clId="{D92CADCE-193E-44F3-8439-49479FE974EF}" dt="2022-08-01T07:52:31.353" v="12970" actId="1076"/>
          <ac:spMkLst>
            <pc:docMk/>
            <pc:sldMk cId="2279347305" sldId="12971"/>
            <ac:spMk id="18" creationId="{BC28A90A-34F3-4091-A3C3-31F2529DF310}"/>
          </ac:spMkLst>
        </pc:spChg>
        <pc:spChg chg="mod">
          <ac:chgData name="이동건" userId="4ad090f6-dadd-4301-b5d0-883b88f508af" providerId="ADAL" clId="{D92CADCE-193E-44F3-8439-49479FE974EF}" dt="2022-08-02T02:40:52.513" v="13418"/>
          <ac:spMkLst>
            <pc:docMk/>
            <pc:sldMk cId="2279347305" sldId="12971"/>
            <ac:spMk id="66" creationId="{B4113F6E-6CD6-49B4-A656-3B6461646A94}"/>
          </ac:spMkLst>
        </pc:spChg>
      </pc:sldChg>
      <pc:sldChg chg="addSp delSp modSp add">
        <pc:chgData name="이동건" userId="4ad090f6-dadd-4301-b5d0-883b88f508af" providerId="ADAL" clId="{D92CADCE-193E-44F3-8439-49479FE974EF}" dt="2022-08-03T04:15:39.154" v="17208" actId="20577"/>
        <pc:sldMkLst>
          <pc:docMk/>
          <pc:sldMk cId="2098487470" sldId="12972"/>
        </pc:sldMkLst>
        <pc:spChg chg="add del mod">
          <ac:chgData name="이동건" userId="4ad090f6-dadd-4301-b5d0-883b88f508af" providerId="ADAL" clId="{D92CADCE-193E-44F3-8439-49479FE974EF}" dt="2022-08-01T08:29:52.728" v="13131" actId="478"/>
          <ac:spMkLst>
            <pc:docMk/>
            <pc:sldMk cId="2098487470" sldId="12972"/>
            <ac:spMk id="2" creationId="{7F7E1168-BF45-4285-834F-3099C18AA2E0}"/>
          </ac:spMkLst>
        </pc:spChg>
        <pc:spChg chg="add mod">
          <ac:chgData name="이동건" userId="4ad090f6-dadd-4301-b5d0-883b88f508af" providerId="ADAL" clId="{D92CADCE-193E-44F3-8439-49479FE974EF}" dt="2022-08-02T02:22:20.820" v="13282" actId="1076"/>
          <ac:spMkLst>
            <pc:docMk/>
            <pc:sldMk cId="2098487470" sldId="12972"/>
            <ac:spMk id="3" creationId="{289C9479-5BBA-451A-8F7B-C73E68752CB2}"/>
          </ac:spMkLst>
        </pc:spChg>
        <pc:spChg chg="del">
          <ac:chgData name="이동건" userId="4ad090f6-dadd-4301-b5d0-883b88f508af" providerId="ADAL" clId="{D92CADCE-193E-44F3-8439-49479FE974EF}" dt="2022-08-01T08:25:54.101" v="12997" actId="478"/>
          <ac:spMkLst>
            <pc:docMk/>
            <pc:sldMk cId="2098487470" sldId="12972"/>
            <ac:spMk id="4" creationId="{35F429AF-DBF3-4579-93F6-4904E3051FE3}"/>
          </ac:spMkLst>
        </pc:spChg>
        <pc:spChg chg="del">
          <ac:chgData name="이동건" userId="4ad090f6-dadd-4301-b5d0-883b88f508af" providerId="ADAL" clId="{D92CADCE-193E-44F3-8439-49479FE974EF}" dt="2022-08-01T08:25:54.101" v="12997" actId="478"/>
          <ac:spMkLst>
            <pc:docMk/>
            <pc:sldMk cId="2098487470" sldId="12972"/>
            <ac:spMk id="5" creationId="{5E09D7A1-C384-47AB-8A31-D243FD93865F}"/>
          </ac:spMkLst>
        </pc:spChg>
        <pc:spChg chg="add mod ord">
          <ac:chgData name="이동건" userId="4ad090f6-dadd-4301-b5d0-883b88f508af" providerId="ADAL" clId="{D92CADCE-193E-44F3-8439-49479FE974EF}" dt="2022-08-02T02:25:40.755" v="13316" actId="255"/>
          <ac:spMkLst>
            <pc:docMk/>
            <pc:sldMk cId="2098487470" sldId="12972"/>
            <ac:spMk id="6" creationId="{081B3B27-967B-442D-9903-6F7C10C1AB46}"/>
          </ac:spMkLst>
        </pc:spChg>
        <pc:spChg chg="mod">
          <ac:chgData name="이동건" userId="4ad090f6-dadd-4301-b5d0-883b88f508af" providerId="ADAL" clId="{D92CADCE-193E-44F3-8439-49479FE974EF}" dt="2022-08-03T04:15:39.154" v="17208" actId="20577"/>
          <ac:spMkLst>
            <pc:docMk/>
            <pc:sldMk cId="2098487470" sldId="12972"/>
            <ac:spMk id="10" creationId="{1171B9AC-1ED2-4AA7-A3D4-AFE4C650CF2D}"/>
          </ac:spMkLst>
        </pc:spChg>
        <pc:spChg chg="add mod ord">
          <ac:chgData name="이동건" userId="4ad090f6-dadd-4301-b5d0-883b88f508af" providerId="ADAL" clId="{D92CADCE-193E-44F3-8439-49479FE974EF}" dt="2022-08-02T02:26:38.058" v="13327" actId="1076"/>
          <ac:spMkLst>
            <pc:docMk/>
            <pc:sldMk cId="2098487470" sldId="12972"/>
            <ac:spMk id="11" creationId="{0785FB88-428F-4B2B-856C-A2EA919F9864}"/>
          </ac:spMkLst>
        </pc:spChg>
        <pc:spChg chg="del">
          <ac:chgData name="이동건" userId="4ad090f6-dadd-4301-b5d0-883b88f508af" providerId="ADAL" clId="{D92CADCE-193E-44F3-8439-49479FE974EF}" dt="2022-08-01T08:25:54.101" v="12997" actId="478"/>
          <ac:spMkLst>
            <pc:docMk/>
            <pc:sldMk cId="2098487470" sldId="12972"/>
            <ac:spMk id="12" creationId="{2262A488-0AA5-4484-A08F-B74B16237391}"/>
          </ac:spMkLst>
        </pc:spChg>
        <pc:spChg chg="add mod">
          <ac:chgData name="이동건" userId="4ad090f6-dadd-4301-b5d0-883b88f508af" providerId="ADAL" clId="{D92CADCE-193E-44F3-8439-49479FE974EF}" dt="2022-08-02T02:28:14.425" v="13351" actId="208"/>
          <ac:spMkLst>
            <pc:docMk/>
            <pc:sldMk cId="2098487470" sldId="12972"/>
            <ac:spMk id="14" creationId="{57CA1AA4-383F-4F14-AF49-993ADC78F573}"/>
          </ac:spMkLst>
        </pc:spChg>
        <pc:spChg chg="del">
          <ac:chgData name="이동건" userId="4ad090f6-dadd-4301-b5d0-883b88f508af" providerId="ADAL" clId="{D92CADCE-193E-44F3-8439-49479FE974EF}" dt="2022-08-01T08:25:54.101" v="12997" actId="478"/>
          <ac:spMkLst>
            <pc:docMk/>
            <pc:sldMk cId="2098487470" sldId="12972"/>
            <ac:spMk id="14" creationId="{79CDBF5F-D44A-4EAA-8551-CE1F770945FF}"/>
          </ac:spMkLst>
        </pc:spChg>
        <pc:spChg chg="del">
          <ac:chgData name="이동건" userId="4ad090f6-dadd-4301-b5d0-883b88f508af" providerId="ADAL" clId="{D92CADCE-193E-44F3-8439-49479FE974EF}" dt="2022-08-01T08:25:54.101" v="12997" actId="478"/>
          <ac:spMkLst>
            <pc:docMk/>
            <pc:sldMk cId="2098487470" sldId="12972"/>
            <ac:spMk id="15" creationId="{92D8B21B-2F94-4FE2-A5BE-01826B504A41}"/>
          </ac:spMkLst>
        </pc:spChg>
        <pc:spChg chg="add mod">
          <ac:chgData name="이동건" userId="4ad090f6-dadd-4301-b5d0-883b88f508af" providerId="ADAL" clId="{D92CADCE-193E-44F3-8439-49479FE974EF}" dt="2022-08-02T02:36:23.911" v="13413" actId="1076"/>
          <ac:spMkLst>
            <pc:docMk/>
            <pc:sldMk cId="2098487470" sldId="12972"/>
            <ac:spMk id="15" creationId="{FBC7CCA5-8C62-40F4-B5C6-A9502F3BCBE6}"/>
          </ac:spMkLst>
        </pc:spChg>
        <pc:spChg chg="del">
          <ac:chgData name="이동건" userId="4ad090f6-dadd-4301-b5d0-883b88f508af" providerId="ADAL" clId="{D92CADCE-193E-44F3-8439-49479FE974EF}" dt="2022-08-01T08:25:54.101" v="12997" actId="478"/>
          <ac:spMkLst>
            <pc:docMk/>
            <pc:sldMk cId="2098487470" sldId="12972"/>
            <ac:spMk id="16" creationId="{542333D3-AE12-4127-BB26-FCD3991343C7}"/>
          </ac:spMkLst>
        </pc:spChg>
        <pc:spChg chg="del">
          <ac:chgData name="이동건" userId="4ad090f6-dadd-4301-b5d0-883b88f508af" providerId="ADAL" clId="{D92CADCE-193E-44F3-8439-49479FE974EF}" dt="2022-08-01T08:25:54.101" v="12997" actId="478"/>
          <ac:spMkLst>
            <pc:docMk/>
            <pc:sldMk cId="2098487470" sldId="12972"/>
            <ac:spMk id="17" creationId="{4CCA65DD-CD3F-4D1A-80DB-E870A38223E3}"/>
          </ac:spMkLst>
        </pc:spChg>
        <pc:spChg chg="mod">
          <ac:chgData name="이동건" userId="4ad090f6-dadd-4301-b5d0-883b88f508af" providerId="ADAL" clId="{D92CADCE-193E-44F3-8439-49479FE974EF}" dt="2022-08-02T02:41:53.937" v="13424" actId="1076"/>
          <ac:spMkLst>
            <pc:docMk/>
            <pc:sldMk cId="2098487470" sldId="12972"/>
            <ac:spMk id="18" creationId="{BC28A90A-34F3-4091-A3C3-31F2529DF310}"/>
          </ac:spMkLst>
        </pc:spChg>
        <pc:spChg chg="add mod">
          <ac:chgData name="이동건" userId="4ad090f6-dadd-4301-b5d0-883b88f508af" providerId="ADAL" clId="{D92CADCE-193E-44F3-8439-49479FE974EF}" dt="2022-08-02T02:22:22.966" v="13283" actId="1076"/>
          <ac:spMkLst>
            <pc:docMk/>
            <pc:sldMk cId="2098487470" sldId="12972"/>
            <ac:spMk id="19" creationId="{399E9A7C-5724-47D1-BB22-D0C520EFF1EB}"/>
          </ac:spMkLst>
        </pc:spChg>
        <pc:spChg chg="add mod">
          <ac:chgData name="이동건" userId="4ad090f6-dadd-4301-b5d0-883b88f508af" providerId="ADAL" clId="{D92CADCE-193E-44F3-8439-49479FE974EF}" dt="2022-08-02T02:28:28.872" v="13357" actId="122"/>
          <ac:spMkLst>
            <pc:docMk/>
            <pc:sldMk cId="2098487470" sldId="12972"/>
            <ac:spMk id="21" creationId="{878E10B0-CBA6-4D60-946E-730A71F0598D}"/>
          </ac:spMkLst>
        </pc:spChg>
        <pc:spChg chg="add mod">
          <ac:chgData name="이동건" userId="4ad090f6-dadd-4301-b5d0-883b88f508af" providerId="ADAL" clId="{D92CADCE-193E-44F3-8439-49479FE974EF}" dt="2022-08-02T02:28:38.954" v="13362" actId="1076"/>
          <ac:spMkLst>
            <pc:docMk/>
            <pc:sldMk cId="2098487470" sldId="12972"/>
            <ac:spMk id="22" creationId="{788179D8-F7D2-48B9-8343-0E20C9898B6F}"/>
          </ac:spMkLst>
        </pc:spChg>
        <pc:spChg chg="add mod">
          <ac:chgData name="이동건" userId="4ad090f6-dadd-4301-b5d0-883b88f508af" providerId="ADAL" clId="{D92CADCE-193E-44F3-8439-49479FE974EF}" dt="2022-08-02T02:28:44.317" v="13366" actId="20577"/>
          <ac:spMkLst>
            <pc:docMk/>
            <pc:sldMk cId="2098487470" sldId="12972"/>
            <ac:spMk id="23" creationId="{A2DC6DB5-3D4D-40C6-9001-245A8504551B}"/>
          </ac:spMkLst>
        </pc:spChg>
        <pc:spChg chg="mod">
          <ac:chgData name="이동건" userId="4ad090f6-dadd-4301-b5d0-883b88f508af" providerId="ADAL" clId="{D92CADCE-193E-44F3-8439-49479FE974EF}" dt="2022-08-02T02:40:55.963" v="13419"/>
          <ac:spMkLst>
            <pc:docMk/>
            <pc:sldMk cId="2098487470" sldId="12972"/>
            <ac:spMk id="66" creationId="{B4113F6E-6CD6-49B4-A656-3B6461646A94}"/>
          </ac:spMkLst>
        </pc:spChg>
        <pc:picChg chg="add del mod ord">
          <ac:chgData name="이동건" userId="4ad090f6-dadd-4301-b5d0-883b88f508af" providerId="ADAL" clId="{D92CADCE-193E-44F3-8439-49479FE974EF}" dt="2022-08-02T02:23:43.799" v="13294" actId="478"/>
          <ac:picMkLst>
            <pc:docMk/>
            <pc:sldMk cId="2098487470" sldId="12972"/>
            <ac:picMk id="4" creationId="{4E058975-2CD4-45F0-B815-486920442C9B}"/>
          </ac:picMkLst>
        </pc:picChg>
        <pc:picChg chg="add del mod">
          <ac:chgData name="이동건" userId="4ad090f6-dadd-4301-b5d0-883b88f508af" providerId="ADAL" clId="{D92CADCE-193E-44F3-8439-49479FE974EF}" dt="2022-08-02T02:24:07.719" v="13297" actId="478"/>
          <ac:picMkLst>
            <pc:docMk/>
            <pc:sldMk cId="2098487470" sldId="12972"/>
            <ac:picMk id="7" creationId="{656CAD00-6399-4AD1-AAF5-4F88F8ED8465}"/>
          </ac:picMkLst>
        </pc:picChg>
        <pc:picChg chg="add del mod">
          <ac:chgData name="이동건" userId="4ad090f6-dadd-4301-b5d0-883b88f508af" providerId="ADAL" clId="{D92CADCE-193E-44F3-8439-49479FE974EF}" dt="2022-08-02T02:24:19.358" v="13300" actId="478"/>
          <ac:picMkLst>
            <pc:docMk/>
            <pc:sldMk cId="2098487470" sldId="12972"/>
            <ac:picMk id="9" creationId="{88C72C41-2CFD-4FF2-840E-7FB51EE4FD94}"/>
          </ac:picMkLst>
        </pc:picChg>
        <pc:picChg chg="add mod modCrop">
          <ac:chgData name="이동건" userId="4ad090f6-dadd-4301-b5d0-883b88f508af" providerId="ADAL" clId="{D92CADCE-193E-44F3-8439-49479FE974EF}" dt="2022-08-02T02:25:35.269" v="13314" actId="1076"/>
          <ac:picMkLst>
            <pc:docMk/>
            <pc:sldMk cId="2098487470" sldId="12972"/>
            <ac:picMk id="13" creationId="{6126421B-7E11-4407-9FF3-11A553270EB2}"/>
          </ac:picMkLst>
        </pc:picChg>
        <pc:picChg chg="add mod modCrop">
          <ac:chgData name="이동건" userId="4ad090f6-dadd-4301-b5d0-883b88f508af" providerId="ADAL" clId="{D92CADCE-193E-44F3-8439-49479FE974EF}" dt="2022-08-02T02:26:26.978" v="13326" actId="1076"/>
          <ac:picMkLst>
            <pc:docMk/>
            <pc:sldMk cId="2098487470" sldId="12972"/>
            <ac:picMk id="20" creationId="{3ED0814D-7FC3-431D-9F9E-58A66DB8B19C}"/>
          </ac:picMkLst>
        </pc:picChg>
        <pc:cxnChg chg="add mod">
          <ac:chgData name="이동건" userId="4ad090f6-dadd-4301-b5d0-883b88f508af" providerId="ADAL" clId="{D92CADCE-193E-44F3-8439-49479FE974EF}" dt="2022-08-03T04:15:39.154" v="17208" actId="20577"/>
          <ac:cxnSpMkLst>
            <pc:docMk/>
            <pc:sldMk cId="2098487470" sldId="12972"/>
            <ac:cxnSpMk id="17" creationId="{CE2E4C2E-6B57-43AE-8AC0-66B45721F232}"/>
          </ac:cxnSpMkLst>
        </pc:cxnChg>
      </pc:sldChg>
      <pc:sldChg chg="addSp delSp modSp add">
        <pc:chgData name="이동건" userId="4ad090f6-dadd-4301-b5d0-883b88f508af" providerId="ADAL" clId="{D92CADCE-193E-44F3-8439-49479FE974EF}" dt="2022-08-02T04:34:05.643" v="14239" actId="164"/>
        <pc:sldMkLst>
          <pc:docMk/>
          <pc:sldMk cId="1884106392" sldId="12973"/>
        </pc:sldMkLst>
        <pc:spChg chg="del">
          <ac:chgData name="이동건" userId="4ad090f6-dadd-4301-b5d0-883b88f508af" providerId="ADAL" clId="{D92CADCE-193E-44F3-8439-49479FE974EF}" dt="2022-08-02T02:28:59.442" v="13368"/>
          <ac:spMkLst>
            <pc:docMk/>
            <pc:sldMk cId="1884106392" sldId="12973"/>
            <ac:spMk id="2" creationId="{63D6367E-1A62-4325-98D4-AA9464BBFFAD}"/>
          </ac:spMkLst>
        </pc:spChg>
        <pc:spChg chg="del">
          <ac:chgData name="이동건" userId="4ad090f6-dadd-4301-b5d0-883b88f508af" providerId="ADAL" clId="{D92CADCE-193E-44F3-8439-49479FE974EF}" dt="2022-08-02T02:28:59.442" v="13368"/>
          <ac:spMkLst>
            <pc:docMk/>
            <pc:sldMk cId="1884106392" sldId="12973"/>
            <ac:spMk id="3" creationId="{4AC6EBE4-9019-47C7-BCAF-BBD2038BCF38}"/>
          </ac:spMkLst>
        </pc:spChg>
        <pc:spChg chg="add mod">
          <ac:chgData name="이동건" userId="4ad090f6-dadd-4301-b5d0-883b88f508af" providerId="ADAL" clId="{D92CADCE-193E-44F3-8439-49479FE974EF}" dt="2022-08-02T02:40:58.185" v="13420"/>
          <ac:spMkLst>
            <pc:docMk/>
            <pc:sldMk cId="1884106392" sldId="12973"/>
            <ac:spMk id="4" creationId="{02BC3BF5-15E2-40A5-B2EF-5DC0CF414A03}"/>
          </ac:spMkLst>
        </pc:spChg>
        <pc:spChg chg="add mod">
          <ac:chgData name="이동건" userId="4ad090f6-dadd-4301-b5d0-883b88f508af" providerId="ADAL" clId="{D92CADCE-193E-44F3-8439-49479FE974EF}" dt="2022-08-02T02:28:59.442" v="13368"/>
          <ac:spMkLst>
            <pc:docMk/>
            <pc:sldMk cId="1884106392" sldId="12973"/>
            <ac:spMk id="5" creationId="{84CE0450-F2B8-4932-B16F-8C9F4A64D45F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6" creationId="{4751C56E-3005-4D0E-8C80-AA858DA696E6}"/>
          </ac:spMkLst>
        </pc:spChg>
        <pc:spChg chg="add mod">
          <ac:chgData name="이동건" userId="4ad090f6-dadd-4301-b5d0-883b88f508af" providerId="ADAL" clId="{D92CADCE-193E-44F3-8439-49479FE974EF}" dt="2022-08-02T04:23:05.903" v="14115" actId="1076"/>
          <ac:spMkLst>
            <pc:docMk/>
            <pc:sldMk cId="1884106392" sldId="12973"/>
            <ac:spMk id="10" creationId="{E0DE7A30-0A89-47CB-956A-042302430663}"/>
          </ac:spMkLst>
        </pc:spChg>
        <pc:spChg chg="add del mod">
          <ac:chgData name="이동건" userId="4ad090f6-dadd-4301-b5d0-883b88f508af" providerId="ADAL" clId="{D92CADCE-193E-44F3-8439-49479FE974EF}" dt="2022-08-02T04:22:43.320" v="14110" actId="478"/>
          <ac:spMkLst>
            <pc:docMk/>
            <pc:sldMk cId="1884106392" sldId="12973"/>
            <ac:spMk id="11" creationId="{8CEC4923-907A-4F26-BF12-B92AC8B97F85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12" creationId="{4F6065F2-C0B2-4669-BB77-8AD2076526D3}"/>
          </ac:spMkLst>
        </pc:spChg>
        <pc:spChg chg="add del mod">
          <ac:chgData name="이동건" userId="4ad090f6-dadd-4301-b5d0-883b88f508af" providerId="ADAL" clId="{D92CADCE-193E-44F3-8439-49479FE974EF}" dt="2022-08-02T02:53:14.554" v="13915" actId="478"/>
          <ac:spMkLst>
            <pc:docMk/>
            <pc:sldMk cId="1884106392" sldId="12973"/>
            <ac:spMk id="13" creationId="{DCF40DE4-C800-4247-B38B-DC18EED64C2B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14" creationId="{5AC92B75-EBCF-4622-A972-019D8CEBF389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15" creationId="{9090DA78-AE9D-4670-AE53-1EFF14013F91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16" creationId="{56CD07DE-BB43-4338-8644-24B87EBF07D7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17" creationId="{20CBE119-2DCD-4BCB-9C7F-6BBBADB24220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18" creationId="{01DD67EE-D03E-4485-9453-E67D73DDAFAB}"/>
          </ac:spMkLst>
        </pc:spChg>
        <pc:spChg chg="add mod">
          <ac:chgData name="이동건" userId="4ad090f6-dadd-4301-b5d0-883b88f508af" providerId="ADAL" clId="{D92CADCE-193E-44F3-8439-49479FE974EF}" dt="2022-08-02T04:30:25.310" v="14232" actId="1076"/>
          <ac:spMkLst>
            <pc:docMk/>
            <pc:sldMk cId="1884106392" sldId="12973"/>
            <ac:spMk id="20" creationId="{E5E3F4AD-04DE-4910-8D05-34983219D000}"/>
          </ac:spMkLst>
        </pc:spChg>
        <pc:spChg chg="add mod ord">
          <ac:chgData name="이동건" userId="4ad090f6-dadd-4301-b5d0-883b88f508af" providerId="ADAL" clId="{D92CADCE-193E-44F3-8439-49479FE974EF}" dt="2022-08-02T04:30:16.224" v="14230" actId="1076"/>
          <ac:spMkLst>
            <pc:docMk/>
            <pc:sldMk cId="1884106392" sldId="12973"/>
            <ac:spMk id="21" creationId="{3740CCB6-6A4C-4A10-BA74-24F7C5251E02}"/>
          </ac:spMkLst>
        </pc:spChg>
        <pc:spChg chg="add mod">
          <ac:chgData name="이동건" userId="4ad090f6-dadd-4301-b5d0-883b88f508af" providerId="ADAL" clId="{D92CADCE-193E-44F3-8439-49479FE974EF}" dt="2022-08-02T04:34:05.643" v="14239" actId="164"/>
          <ac:spMkLst>
            <pc:docMk/>
            <pc:sldMk cId="1884106392" sldId="12973"/>
            <ac:spMk id="23" creationId="{00DF65FF-E80A-4240-86C4-F9A8D0216AE0}"/>
          </ac:spMkLst>
        </pc:spChg>
        <pc:grpChg chg="add mod">
          <ac:chgData name="이동건" userId="4ad090f6-dadd-4301-b5d0-883b88f508af" providerId="ADAL" clId="{D92CADCE-193E-44F3-8439-49479FE974EF}" dt="2022-08-02T04:34:05.643" v="14239" actId="164"/>
          <ac:grpSpMkLst>
            <pc:docMk/>
            <pc:sldMk cId="1884106392" sldId="12973"/>
            <ac:grpSpMk id="7" creationId="{B10260F0-60AE-4D63-9962-F08FE540E7B3}"/>
          </ac:grpSpMkLst>
        </pc:grpChg>
        <pc:grpChg chg="add mod">
          <ac:chgData name="이동건" userId="4ad090f6-dadd-4301-b5d0-883b88f508af" providerId="ADAL" clId="{D92CADCE-193E-44F3-8439-49479FE974EF}" dt="2022-08-02T04:34:05.643" v="14239" actId="164"/>
          <ac:grpSpMkLst>
            <pc:docMk/>
            <pc:sldMk cId="1884106392" sldId="12973"/>
            <ac:grpSpMk id="24" creationId="{731D6AB3-78EA-4CCE-A03D-0D9E4BACEF32}"/>
          </ac:grpSpMkLst>
        </pc:grpChg>
        <pc:picChg chg="add mod modCrop">
          <ac:chgData name="이동건" userId="4ad090f6-dadd-4301-b5d0-883b88f508af" providerId="ADAL" clId="{D92CADCE-193E-44F3-8439-49479FE974EF}" dt="2022-08-02T04:26:56.369" v="14133" actId="1076"/>
          <ac:picMkLst>
            <pc:docMk/>
            <pc:sldMk cId="1884106392" sldId="12973"/>
            <ac:picMk id="19" creationId="{BF5C35EE-DCA6-4322-9610-7FF616D08848}"/>
          </ac:picMkLst>
        </pc:picChg>
        <pc:picChg chg="add mod modCrop">
          <ac:chgData name="이동건" userId="4ad090f6-dadd-4301-b5d0-883b88f508af" providerId="ADAL" clId="{D92CADCE-193E-44F3-8439-49479FE974EF}" dt="2022-08-02T04:29:58.410" v="14225" actId="1076"/>
          <ac:picMkLst>
            <pc:docMk/>
            <pc:sldMk cId="1884106392" sldId="12973"/>
            <ac:picMk id="22" creationId="{7E97C939-E48C-494B-81FB-8DC45FEFDEFC}"/>
          </ac:picMkLst>
        </pc:picChg>
      </pc:sldChg>
      <pc:sldChg chg="addSp delSp modSp add">
        <pc:chgData name="이동건" userId="4ad090f6-dadd-4301-b5d0-883b88f508af" providerId="ADAL" clId="{D92CADCE-193E-44F3-8439-49479FE974EF}" dt="2022-08-02T06:48:40.791" v="16069" actId="20577"/>
        <pc:sldMkLst>
          <pc:docMk/>
          <pc:sldMk cId="4128558558" sldId="12974"/>
        </pc:sldMkLst>
        <pc:spChg chg="add del mod">
          <ac:chgData name="이동건" userId="4ad090f6-dadd-4301-b5d0-883b88f508af" providerId="ADAL" clId="{D92CADCE-193E-44F3-8439-49479FE974EF}" dt="2022-08-02T05:16:38.042" v="14389" actId="478"/>
          <ac:spMkLst>
            <pc:docMk/>
            <pc:sldMk cId="4128558558" sldId="12974"/>
            <ac:spMk id="2" creationId="{0860ED7D-E87F-43B7-B6DC-088639FB4925}"/>
          </ac:spMkLst>
        </pc:spChg>
        <pc:spChg chg="add del mod">
          <ac:chgData name="이동건" userId="4ad090f6-dadd-4301-b5d0-883b88f508af" providerId="ADAL" clId="{D92CADCE-193E-44F3-8439-49479FE974EF}" dt="2022-08-02T05:42:21.978" v="14979" actId="478"/>
          <ac:spMkLst>
            <pc:docMk/>
            <pc:sldMk cId="4128558558" sldId="12974"/>
            <ac:spMk id="3" creationId="{11E8FFE9-BB9F-49A7-8B84-1A364C3D4964}"/>
          </ac:spMkLst>
        </pc:spChg>
        <pc:spChg chg="add del mod">
          <ac:chgData name="이동건" userId="4ad090f6-dadd-4301-b5d0-883b88f508af" providerId="ADAL" clId="{D92CADCE-193E-44F3-8439-49479FE974EF}" dt="2022-08-02T05:42:21.978" v="14979" actId="478"/>
          <ac:spMkLst>
            <pc:docMk/>
            <pc:sldMk cId="4128558558" sldId="12974"/>
            <ac:spMk id="6" creationId="{C0D5BB59-480E-4C30-A11D-D08CB645F228}"/>
          </ac:spMkLst>
        </pc:spChg>
        <pc:spChg chg="add del mod">
          <ac:chgData name="이동건" userId="4ad090f6-dadd-4301-b5d0-883b88f508af" providerId="ADAL" clId="{D92CADCE-193E-44F3-8439-49479FE974EF}" dt="2022-08-02T05:42:21.978" v="14979" actId="478"/>
          <ac:spMkLst>
            <pc:docMk/>
            <pc:sldMk cId="4128558558" sldId="12974"/>
            <ac:spMk id="7" creationId="{0F8C57FB-E5C8-405F-8ED8-42426224797D}"/>
          </ac:spMkLst>
        </pc:spChg>
        <pc:spChg chg="add mod">
          <ac:chgData name="이동건" userId="4ad090f6-dadd-4301-b5d0-883b88f508af" providerId="ADAL" clId="{D92CADCE-193E-44F3-8439-49479FE974EF}" dt="2022-08-02T05:41:45.150" v="14966" actId="1076"/>
          <ac:spMkLst>
            <pc:docMk/>
            <pc:sldMk cId="4128558558" sldId="12974"/>
            <ac:spMk id="8" creationId="{C61DAA5B-B2CB-45C2-B90E-6CD3500437E6}"/>
          </ac:spMkLst>
        </pc:spChg>
        <pc:spChg chg="add del mod">
          <ac:chgData name="이동건" userId="4ad090f6-dadd-4301-b5d0-883b88f508af" providerId="ADAL" clId="{D92CADCE-193E-44F3-8439-49479FE974EF}" dt="2022-08-02T05:42:21.978" v="14979" actId="478"/>
          <ac:spMkLst>
            <pc:docMk/>
            <pc:sldMk cId="4128558558" sldId="12974"/>
            <ac:spMk id="9" creationId="{2D7C36C5-4BC3-43E1-AB97-EB5488D288FD}"/>
          </ac:spMkLst>
        </pc:spChg>
        <pc:spChg chg="add mod">
          <ac:chgData name="이동건" userId="4ad090f6-dadd-4301-b5d0-883b88f508af" providerId="ADAL" clId="{D92CADCE-193E-44F3-8439-49479FE974EF}" dt="2022-08-02T06:39:44.194" v="16002" actId="552"/>
          <ac:spMkLst>
            <pc:docMk/>
            <pc:sldMk cId="4128558558" sldId="12974"/>
            <ac:spMk id="10" creationId="{A6F676A1-A112-4EC2-B5A2-93EC33544C62}"/>
          </ac:spMkLst>
        </pc:spChg>
        <pc:spChg chg="add del mod">
          <ac:chgData name="이동건" userId="4ad090f6-dadd-4301-b5d0-883b88f508af" providerId="ADAL" clId="{D92CADCE-193E-44F3-8439-49479FE974EF}" dt="2022-08-02T05:31:53.212" v="14803" actId="478"/>
          <ac:spMkLst>
            <pc:docMk/>
            <pc:sldMk cId="4128558558" sldId="12974"/>
            <ac:spMk id="11" creationId="{875B9ABB-9230-427D-A9F4-172DFDEBA595}"/>
          </ac:spMkLst>
        </pc:spChg>
        <pc:spChg chg="add del mod">
          <ac:chgData name="이동건" userId="4ad090f6-dadd-4301-b5d0-883b88f508af" providerId="ADAL" clId="{D92CADCE-193E-44F3-8439-49479FE974EF}" dt="2022-08-02T05:25:59.411" v="14678"/>
          <ac:spMkLst>
            <pc:docMk/>
            <pc:sldMk cId="4128558558" sldId="12974"/>
            <ac:spMk id="12" creationId="{DE54383A-5B23-4E9F-BF07-BD0C4173238B}"/>
          </ac:spMkLst>
        </pc:spChg>
        <pc:spChg chg="add del">
          <ac:chgData name="이동건" userId="4ad090f6-dadd-4301-b5d0-883b88f508af" providerId="ADAL" clId="{D92CADCE-193E-44F3-8439-49479FE974EF}" dt="2022-08-02T05:26:24.052" v="14682"/>
          <ac:spMkLst>
            <pc:docMk/>
            <pc:sldMk cId="4128558558" sldId="12974"/>
            <ac:spMk id="13" creationId="{E1AE7598-BF33-473D-ACAE-AC3579087BCE}"/>
          </ac:spMkLst>
        </pc:spChg>
        <pc:spChg chg="add del mod">
          <ac:chgData name="이동건" userId="4ad090f6-dadd-4301-b5d0-883b88f508af" providerId="ADAL" clId="{D92CADCE-193E-44F3-8439-49479FE974EF}" dt="2022-08-02T05:32:04.041" v="14805" actId="478"/>
          <ac:spMkLst>
            <pc:docMk/>
            <pc:sldMk cId="4128558558" sldId="12974"/>
            <ac:spMk id="14" creationId="{1E0B1EA1-9809-4CC8-A9EE-5E57ACDE37AF}"/>
          </ac:spMkLst>
        </pc:spChg>
        <pc:spChg chg="add del mod">
          <ac:chgData name="이동건" userId="4ad090f6-dadd-4301-b5d0-883b88f508af" providerId="ADAL" clId="{D92CADCE-193E-44F3-8439-49479FE974EF}" dt="2022-08-02T05:31:59.090" v="14804" actId="478"/>
          <ac:spMkLst>
            <pc:docMk/>
            <pc:sldMk cId="4128558558" sldId="12974"/>
            <ac:spMk id="15" creationId="{82FB0EC1-FBD2-41F9-87E8-D65FCC5551CF}"/>
          </ac:spMkLst>
        </pc:spChg>
        <pc:spChg chg="add del mod">
          <ac:chgData name="이동건" userId="4ad090f6-dadd-4301-b5d0-883b88f508af" providerId="ADAL" clId="{D92CADCE-193E-44F3-8439-49479FE974EF}" dt="2022-08-02T05:32:07.231" v="14807" actId="478"/>
          <ac:spMkLst>
            <pc:docMk/>
            <pc:sldMk cId="4128558558" sldId="12974"/>
            <ac:spMk id="16" creationId="{1091B52D-97FA-4571-9904-E3B8380332E0}"/>
          </ac:spMkLst>
        </pc:spChg>
        <pc:spChg chg="add del mod">
          <ac:chgData name="이동건" userId="4ad090f6-dadd-4301-b5d0-883b88f508af" providerId="ADAL" clId="{D92CADCE-193E-44F3-8439-49479FE974EF}" dt="2022-08-02T05:31:15.727" v="14790"/>
          <ac:spMkLst>
            <pc:docMk/>
            <pc:sldMk cId="4128558558" sldId="12974"/>
            <ac:spMk id="17" creationId="{1243AF14-DAE1-404A-83B9-3913EC4F3607}"/>
          </ac:spMkLst>
        </pc:spChg>
        <pc:spChg chg="add del mod">
          <ac:chgData name="이동건" userId="4ad090f6-dadd-4301-b5d0-883b88f508af" providerId="ADAL" clId="{D92CADCE-193E-44F3-8439-49479FE974EF}" dt="2022-08-02T05:30:37.466" v="14772"/>
          <ac:spMkLst>
            <pc:docMk/>
            <pc:sldMk cId="4128558558" sldId="12974"/>
            <ac:spMk id="18" creationId="{9370577B-6215-43B0-A316-3C09F2966973}"/>
          </ac:spMkLst>
        </pc:spChg>
        <pc:spChg chg="add del mod">
          <ac:chgData name="이동건" userId="4ad090f6-dadd-4301-b5d0-883b88f508af" providerId="ADAL" clId="{D92CADCE-193E-44F3-8439-49479FE974EF}" dt="2022-08-02T05:28:50.440" v="14735" actId="478"/>
          <ac:spMkLst>
            <pc:docMk/>
            <pc:sldMk cId="4128558558" sldId="12974"/>
            <ac:spMk id="21" creationId="{2C73C794-1625-457D-8978-7260FDF1BF0A}"/>
          </ac:spMkLst>
        </pc:spChg>
        <pc:spChg chg="add mod">
          <ac:chgData name="이동건" userId="4ad090f6-dadd-4301-b5d0-883b88f508af" providerId="ADAL" clId="{D92CADCE-193E-44F3-8439-49479FE974EF}" dt="2022-08-02T05:33:52.530" v="14846" actId="14100"/>
          <ac:spMkLst>
            <pc:docMk/>
            <pc:sldMk cId="4128558558" sldId="12974"/>
            <ac:spMk id="22" creationId="{67019695-0AFC-4F9C-AAE1-0606CBADF399}"/>
          </ac:spMkLst>
        </pc:spChg>
        <pc:spChg chg="add del mod">
          <ac:chgData name="이동건" userId="4ad090f6-dadd-4301-b5d0-883b88f508af" providerId="ADAL" clId="{D92CADCE-193E-44F3-8439-49479FE974EF}" dt="2022-08-02T05:29:29.180" v="14747" actId="478"/>
          <ac:spMkLst>
            <pc:docMk/>
            <pc:sldMk cId="4128558558" sldId="12974"/>
            <ac:spMk id="23" creationId="{0AB8147F-C2C8-4C5E-BA61-DB343B2078CB}"/>
          </ac:spMkLst>
        </pc:spChg>
        <pc:spChg chg="add mod">
          <ac:chgData name="이동건" userId="4ad090f6-dadd-4301-b5d0-883b88f508af" providerId="ADAL" clId="{D92CADCE-193E-44F3-8439-49479FE974EF}" dt="2022-08-02T05:39:29.177" v="14951" actId="20577"/>
          <ac:spMkLst>
            <pc:docMk/>
            <pc:sldMk cId="4128558558" sldId="12974"/>
            <ac:spMk id="24" creationId="{B1A99C46-B1FA-455F-8541-F40C478FABCA}"/>
          </ac:spMkLst>
        </pc:spChg>
        <pc:spChg chg="add mod">
          <ac:chgData name="이동건" userId="4ad090f6-dadd-4301-b5d0-883b88f508af" providerId="ADAL" clId="{D92CADCE-193E-44F3-8439-49479FE974EF}" dt="2022-08-02T05:34:04.553" v="14848" actId="208"/>
          <ac:spMkLst>
            <pc:docMk/>
            <pc:sldMk cId="4128558558" sldId="12974"/>
            <ac:spMk id="27" creationId="{F3407B32-E203-4EC1-B7E0-1852AB08CE9C}"/>
          </ac:spMkLst>
        </pc:spChg>
        <pc:spChg chg="add del mod">
          <ac:chgData name="이동건" userId="4ad090f6-dadd-4301-b5d0-883b88f508af" providerId="ADAL" clId="{D92CADCE-193E-44F3-8439-49479FE974EF}" dt="2022-08-02T05:42:21.978" v="14979" actId="478"/>
          <ac:spMkLst>
            <pc:docMk/>
            <pc:sldMk cId="4128558558" sldId="12974"/>
            <ac:spMk id="34" creationId="{25CB8361-CB90-43B1-BF13-C7F0705C8CF3}"/>
          </ac:spMkLst>
        </pc:spChg>
        <pc:spChg chg="add mod">
          <ac:chgData name="이동건" userId="4ad090f6-dadd-4301-b5d0-883b88f508af" providerId="ADAL" clId="{D92CADCE-193E-44F3-8439-49479FE974EF}" dt="2022-08-02T06:38:13.128" v="15979" actId="1076"/>
          <ac:spMkLst>
            <pc:docMk/>
            <pc:sldMk cId="4128558558" sldId="12974"/>
            <ac:spMk id="35" creationId="{7B38BF66-0EA2-40F3-A86F-6AEA046E4A07}"/>
          </ac:spMkLst>
        </pc:spChg>
        <pc:spChg chg="add del mod">
          <ac:chgData name="이동건" userId="4ad090f6-dadd-4301-b5d0-883b88f508af" providerId="ADAL" clId="{D92CADCE-193E-44F3-8439-49479FE974EF}" dt="2022-08-02T06:37:25.447" v="15968" actId="478"/>
          <ac:spMkLst>
            <pc:docMk/>
            <pc:sldMk cId="4128558558" sldId="12974"/>
            <ac:spMk id="36" creationId="{17376A0B-18B1-485B-9EE9-26D0C49F66DE}"/>
          </ac:spMkLst>
        </pc:spChg>
        <pc:spChg chg="add mod">
          <ac:chgData name="이동건" userId="4ad090f6-dadd-4301-b5d0-883b88f508af" providerId="ADAL" clId="{D92CADCE-193E-44F3-8439-49479FE974EF}" dt="2022-08-02T06:48:37.996" v="16067" actId="20577"/>
          <ac:spMkLst>
            <pc:docMk/>
            <pc:sldMk cId="4128558558" sldId="12974"/>
            <ac:spMk id="37" creationId="{4F57BD98-B766-449A-BBAF-7C17994BDA85}"/>
          </ac:spMkLst>
        </pc:spChg>
        <pc:spChg chg="mod">
          <ac:chgData name="이동건" userId="4ad090f6-dadd-4301-b5d0-883b88f508af" providerId="ADAL" clId="{D92CADCE-193E-44F3-8439-49479FE974EF}" dt="2022-08-02T06:37:59.067" v="15978" actId="14100"/>
          <ac:spMkLst>
            <pc:docMk/>
            <pc:sldMk cId="4128558558" sldId="12974"/>
            <ac:spMk id="39" creationId="{B6D90BDC-5910-44EF-B3B9-0F4BEEF1785A}"/>
          </ac:spMkLst>
        </pc:spChg>
        <pc:spChg chg="add del mod">
          <ac:chgData name="이동건" userId="4ad090f6-dadd-4301-b5d0-883b88f508af" providerId="ADAL" clId="{D92CADCE-193E-44F3-8439-49479FE974EF}" dt="2022-08-02T06:37:30.245" v="15969" actId="478"/>
          <ac:spMkLst>
            <pc:docMk/>
            <pc:sldMk cId="4128558558" sldId="12974"/>
            <ac:spMk id="41" creationId="{99040327-E82E-4C36-9F21-A34D89AE41DD}"/>
          </ac:spMkLst>
        </pc:spChg>
        <pc:spChg chg="add del mod">
          <ac:chgData name="이동건" userId="4ad090f6-dadd-4301-b5d0-883b88f508af" providerId="ADAL" clId="{D92CADCE-193E-44F3-8439-49479FE974EF}" dt="2022-08-02T06:47:43.090" v="16041"/>
          <ac:spMkLst>
            <pc:docMk/>
            <pc:sldMk cId="4128558558" sldId="12974"/>
            <ac:spMk id="42" creationId="{A34A0E0C-25BB-474C-BEB4-801846D78F88}"/>
          </ac:spMkLst>
        </pc:spChg>
        <pc:spChg chg="add mod">
          <ac:chgData name="이동건" userId="4ad090f6-dadd-4301-b5d0-883b88f508af" providerId="ADAL" clId="{D92CADCE-193E-44F3-8439-49479FE974EF}" dt="2022-08-02T06:48:40.791" v="16069" actId="20577"/>
          <ac:spMkLst>
            <pc:docMk/>
            <pc:sldMk cId="4128558558" sldId="12974"/>
            <ac:spMk id="43" creationId="{01388FBE-2445-49F1-9141-EB4F97D73395}"/>
          </ac:spMkLst>
        </pc:spChg>
        <pc:spChg chg="add mod">
          <ac:chgData name="이동건" userId="4ad090f6-dadd-4301-b5d0-883b88f508af" providerId="ADAL" clId="{D92CADCE-193E-44F3-8439-49479FE974EF}" dt="2022-08-02T06:48:31.480" v="16063" actId="20577"/>
          <ac:spMkLst>
            <pc:docMk/>
            <pc:sldMk cId="4128558558" sldId="12974"/>
            <ac:spMk id="44" creationId="{C9CC8A13-CDFF-461D-A326-BDDD87CE343E}"/>
          </ac:spMkLst>
        </pc:spChg>
        <pc:spChg chg="add mod">
          <ac:chgData name="이동건" userId="4ad090f6-dadd-4301-b5d0-883b88f508af" providerId="ADAL" clId="{D92CADCE-193E-44F3-8439-49479FE974EF}" dt="2022-08-02T06:48:34.547" v="16065" actId="20577"/>
          <ac:spMkLst>
            <pc:docMk/>
            <pc:sldMk cId="4128558558" sldId="12974"/>
            <ac:spMk id="45" creationId="{3A155374-25DF-4279-BA13-8C9F39ACCD24}"/>
          </ac:spMkLst>
        </pc:spChg>
        <pc:spChg chg="add mod">
          <ac:chgData name="이동건" userId="4ad090f6-dadd-4301-b5d0-883b88f508af" providerId="ADAL" clId="{D92CADCE-193E-44F3-8439-49479FE974EF}" dt="2022-08-02T06:48:11.454" v="16051" actId="1076"/>
          <ac:spMkLst>
            <pc:docMk/>
            <pc:sldMk cId="4128558558" sldId="12974"/>
            <ac:spMk id="46" creationId="{373AE3BE-EE83-45CA-B633-9279E4A12F5F}"/>
          </ac:spMkLst>
        </pc:spChg>
        <pc:spChg chg="add mod">
          <ac:chgData name="이동건" userId="4ad090f6-dadd-4301-b5d0-883b88f508af" providerId="ADAL" clId="{D92CADCE-193E-44F3-8439-49479FE974EF}" dt="2022-08-02T06:48:15.244" v="16052" actId="1076"/>
          <ac:spMkLst>
            <pc:docMk/>
            <pc:sldMk cId="4128558558" sldId="12974"/>
            <ac:spMk id="47" creationId="{9F98B9B8-E824-4B4E-92B0-2CBB73906E9B}"/>
          </ac:spMkLst>
        </pc:spChg>
        <pc:grpChg chg="add mod">
          <ac:chgData name="이동건" userId="4ad090f6-dadd-4301-b5d0-883b88f508af" providerId="ADAL" clId="{D92CADCE-193E-44F3-8439-49479FE974EF}" dt="2022-08-02T05:41:45.150" v="14966" actId="1076"/>
          <ac:grpSpMkLst>
            <pc:docMk/>
            <pc:sldMk cId="4128558558" sldId="12974"/>
            <ac:grpSpMk id="28" creationId="{D9C7ED7F-69F3-4336-ACD1-1F1D738CA8A7}"/>
          </ac:grpSpMkLst>
        </pc:grpChg>
        <pc:grpChg chg="add mod">
          <ac:chgData name="이동건" userId="4ad090f6-dadd-4301-b5d0-883b88f508af" providerId="ADAL" clId="{D92CADCE-193E-44F3-8439-49479FE974EF}" dt="2022-08-02T05:41:45.150" v="14966" actId="1076"/>
          <ac:grpSpMkLst>
            <pc:docMk/>
            <pc:sldMk cId="4128558558" sldId="12974"/>
            <ac:grpSpMk id="29" creationId="{8584AD41-7CE8-40E6-9066-82D4BF3EB847}"/>
          </ac:grpSpMkLst>
        </pc:grpChg>
        <pc:grpChg chg="add mod">
          <ac:chgData name="이동건" userId="4ad090f6-dadd-4301-b5d0-883b88f508af" providerId="ADAL" clId="{D92CADCE-193E-44F3-8439-49479FE974EF}" dt="2022-08-02T05:41:45.150" v="14966" actId="1076"/>
          <ac:grpSpMkLst>
            <pc:docMk/>
            <pc:sldMk cId="4128558558" sldId="12974"/>
            <ac:grpSpMk id="30" creationId="{C5C2805C-4265-445B-923D-2172FDC4E6D3}"/>
          </ac:grpSpMkLst>
        </pc:grpChg>
        <pc:grpChg chg="add mod">
          <ac:chgData name="이동건" userId="4ad090f6-dadd-4301-b5d0-883b88f508af" providerId="ADAL" clId="{D92CADCE-193E-44F3-8439-49479FE974EF}" dt="2022-08-02T05:49:03.722" v="15115" actId="1076"/>
          <ac:grpSpMkLst>
            <pc:docMk/>
            <pc:sldMk cId="4128558558" sldId="12974"/>
            <ac:grpSpMk id="38" creationId="{598BF5E7-2FC9-4C94-BC2A-B2D72EBBFA94}"/>
          </ac:grpSpMkLst>
        </pc:grpChg>
        <pc:cxnChg chg="add mod">
          <ac:chgData name="이동건" userId="4ad090f6-dadd-4301-b5d0-883b88f508af" providerId="ADAL" clId="{D92CADCE-193E-44F3-8439-49479FE974EF}" dt="2022-08-02T05:33:01.734" v="14833" actId="14100"/>
          <ac:cxnSpMkLst>
            <pc:docMk/>
            <pc:sldMk cId="4128558558" sldId="12974"/>
            <ac:cxnSpMk id="20" creationId="{6192480C-E9AF-4E84-AE98-4F8898393CE0}"/>
          </ac:cxnSpMkLst>
        </pc:cxnChg>
        <pc:cxnChg chg="add mod">
          <ac:chgData name="이동건" userId="4ad090f6-dadd-4301-b5d0-883b88f508af" providerId="ADAL" clId="{D92CADCE-193E-44F3-8439-49479FE974EF}" dt="2022-08-02T05:32:32.781" v="14820" actId="14100"/>
          <ac:cxnSpMkLst>
            <pc:docMk/>
            <pc:sldMk cId="4128558558" sldId="12974"/>
            <ac:cxnSpMk id="25" creationId="{E273BF13-06FE-4350-84E8-96595BF06503}"/>
          </ac:cxnSpMkLst>
        </pc:cxnChg>
        <pc:cxnChg chg="add mod">
          <ac:chgData name="이동건" userId="4ad090f6-dadd-4301-b5d0-883b88f508af" providerId="ADAL" clId="{D92CADCE-193E-44F3-8439-49479FE974EF}" dt="2022-08-02T05:34:04.553" v="14848" actId="208"/>
          <ac:cxnSpMkLst>
            <pc:docMk/>
            <pc:sldMk cId="4128558558" sldId="12974"/>
            <ac:cxnSpMk id="26" creationId="{972D8E1F-1042-485A-AFA2-D4E980695E0A}"/>
          </ac:cxnSpMkLst>
        </pc:cxnChg>
        <pc:cxnChg chg="mod">
          <ac:chgData name="이동건" userId="4ad090f6-dadd-4301-b5d0-883b88f508af" providerId="ADAL" clId="{D92CADCE-193E-44F3-8439-49479FE974EF}" dt="2022-08-02T05:49:06.384" v="15116" actId="1076"/>
          <ac:cxnSpMkLst>
            <pc:docMk/>
            <pc:sldMk cId="4128558558" sldId="12974"/>
            <ac:cxnSpMk id="40" creationId="{24AC6FD4-1CF2-4C28-A14A-DBBD2A9F78C6}"/>
          </ac:cxnSpMkLst>
        </pc:cxnChg>
      </pc:sldChg>
      <pc:sldChg chg="addSp delSp modSp add">
        <pc:chgData name="이동건" userId="4ad090f6-dadd-4301-b5d0-883b88f508af" providerId="ADAL" clId="{D92CADCE-193E-44F3-8439-49479FE974EF}" dt="2022-08-02T08:15:04.963" v="17135" actId="20577"/>
        <pc:sldMkLst>
          <pc:docMk/>
          <pc:sldMk cId="3896768214" sldId="12975"/>
        </pc:sldMkLst>
        <pc:spChg chg="add del mod">
          <ac:chgData name="이동건" userId="4ad090f6-dadd-4301-b5d0-883b88f508af" providerId="ADAL" clId="{D92CADCE-193E-44F3-8439-49479FE974EF}" dt="2022-08-02T08:11:35.124" v="17041" actId="478"/>
          <ac:spMkLst>
            <pc:docMk/>
            <pc:sldMk cId="3896768214" sldId="12975"/>
            <ac:spMk id="3" creationId="{FB1C77D3-B5E3-4B05-9509-A2C667121CBB}"/>
          </ac:spMkLst>
        </pc:spChg>
        <pc:spChg chg="add del mod">
          <ac:chgData name="이동건" userId="4ad090f6-dadd-4301-b5d0-883b88f508af" providerId="ADAL" clId="{D92CADCE-193E-44F3-8439-49479FE974EF}" dt="2022-08-02T06:39:28.274" v="15999"/>
          <ac:spMkLst>
            <pc:docMk/>
            <pc:sldMk cId="3896768214" sldId="12975"/>
            <ac:spMk id="6" creationId="{862D29CE-1EF5-4AC5-96C8-544995498044}"/>
          </ac:spMkLst>
        </pc:spChg>
        <pc:spChg chg="add mod ord">
          <ac:chgData name="이동건" userId="4ad090f6-dadd-4301-b5d0-883b88f508af" providerId="ADAL" clId="{D92CADCE-193E-44F3-8439-49479FE974EF}" dt="2022-08-02T08:10:01.325" v="16991" actId="1076"/>
          <ac:spMkLst>
            <pc:docMk/>
            <pc:sldMk cId="3896768214" sldId="12975"/>
            <ac:spMk id="7" creationId="{DBB77886-E738-4C2F-9F07-7FDB069F4DBE}"/>
          </ac:spMkLst>
        </pc:spChg>
        <pc:spChg chg="add mod ord">
          <ac:chgData name="이동건" userId="4ad090f6-dadd-4301-b5d0-883b88f508af" providerId="ADAL" clId="{D92CADCE-193E-44F3-8439-49479FE974EF}" dt="2022-08-02T08:09:55.492" v="16988" actId="1076"/>
          <ac:spMkLst>
            <pc:docMk/>
            <pc:sldMk cId="3896768214" sldId="12975"/>
            <ac:spMk id="8" creationId="{DE8E84D2-B8BF-45CB-AEE4-6B3C865AD083}"/>
          </ac:spMkLst>
        </pc:spChg>
        <pc:spChg chg="add del mod">
          <ac:chgData name="이동건" userId="4ad090f6-dadd-4301-b5d0-883b88f508af" providerId="ADAL" clId="{D92CADCE-193E-44F3-8439-49479FE974EF}" dt="2022-08-02T08:11:35.124" v="17041" actId="478"/>
          <ac:spMkLst>
            <pc:docMk/>
            <pc:sldMk cId="3896768214" sldId="12975"/>
            <ac:spMk id="10" creationId="{1E53EAC3-709B-45D1-9DAE-BA84D168E40D}"/>
          </ac:spMkLst>
        </pc:spChg>
        <pc:spChg chg="add mod">
          <ac:chgData name="이동건" userId="4ad090f6-dadd-4301-b5d0-883b88f508af" providerId="ADAL" clId="{D92CADCE-193E-44F3-8439-49479FE974EF}" dt="2022-08-02T08:11:45.144" v="17046" actId="1076"/>
          <ac:spMkLst>
            <pc:docMk/>
            <pc:sldMk cId="3896768214" sldId="12975"/>
            <ac:spMk id="11" creationId="{034EE775-4321-4AC2-81AE-895B47E1809B}"/>
          </ac:spMkLst>
        </pc:spChg>
        <pc:spChg chg="add mod">
          <ac:chgData name="이동건" userId="4ad090f6-dadd-4301-b5d0-883b88f508af" providerId="ADAL" clId="{D92CADCE-193E-44F3-8439-49479FE974EF}" dt="2022-08-02T08:13:33.314" v="17088" actId="1076"/>
          <ac:spMkLst>
            <pc:docMk/>
            <pc:sldMk cId="3896768214" sldId="12975"/>
            <ac:spMk id="12" creationId="{3925B18E-0F53-40BF-B183-734216663A22}"/>
          </ac:spMkLst>
        </pc:spChg>
        <pc:spChg chg="add mod">
          <ac:chgData name="이동건" userId="4ad090f6-dadd-4301-b5d0-883b88f508af" providerId="ADAL" clId="{D92CADCE-193E-44F3-8439-49479FE974EF}" dt="2022-08-02T08:13:30.209" v="17087" actId="114"/>
          <ac:spMkLst>
            <pc:docMk/>
            <pc:sldMk cId="3896768214" sldId="12975"/>
            <ac:spMk id="13" creationId="{B78377D1-8E8D-4D23-A84D-0DE2A50E18A2}"/>
          </ac:spMkLst>
        </pc:spChg>
        <pc:spChg chg="add mod">
          <ac:chgData name="이동건" userId="4ad090f6-dadd-4301-b5d0-883b88f508af" providerId="ADAL" clId="{D92CADCE-193E-44F3-8439-49479FE974EF}" dt="2022-08-02T08:13:46.671" v="17096" actId="20577"/>
          <ac:spMkLst>
            <pc:docMk/>
            <pc:sldMk cId="3896768214" sldId="12975"/>
            <ac:spMk id="14" creationId="{9E0ED339-21D1-4181-B7C6-1778727A3EE2}"/>
          </ac:spMkLst>
        </pc:spChg>
        <pc:spChg chg="add mod">
          <ac:chgData name="이동건" userId="4ad090f6-dadd-4301-b5d0-883b88f508af" providerId="ADAL" clId="{D92CADCE-193E-44F3-8439-49479FE974EF}" dt="2022-08-02T08:14:17.071" v="17100" actId="14100"/>
          <ac:spMkLst>
            <pc:docMk/>
            <pc:sldMk cId="3896768214" sldId="12975"/>
            <ac:spMk id="15" creationId="{E2A73D91-9872-472A-81FD-897EC04D2DAD}"/>
          </ac:spMkLst>
        </pc:spChg>
        <pc:spChg chg="add mod">
          <ac:chgData name="이동건" userId="4ad090f6-dadd-4301-b5d0-883b88f508af" providerId="ADAL" clId="{D92CADCE-193E-44F3-8439-49479FE974EF}" dt="2022-08-02T08:14:24.448" v="17102" actId="1076"/>
          <ac:spMkLst>
            <pc:docMk/>
            <pc:sldMk cId="3896768214" sldId="12975"/>
            <ac:spMk id="16" creationId="{24DB141F-4248-4F6C-9C14-861B06C62A72}"/>
          </ac:spMkLst>
        </pc:spChg>
        <pc:spChg chg="add mod">
          <ac:chgData name="이동건" userId="4ad090f6-dadd-4301-b5d0-883b88f508af" providerId="ADAL" clId="{D92CADCE-193E-44F3-8439-49479FE974EF}" dt="2022-08-02T08:14:57.777" v="17131" actId="1076"/>
          <ac:spMkLst>
            <pc:docMk/>
            <pc:sldMk cId="3896768214" sldId="12975"/>
            <ac:spMk id="17" creationId="{23152CA3-A9BB-4D38-AA13-FFC1AE89CD67}"/>
          </ac:spMkLst>
        </pc:spChg>
        <pc:spChg chg="add mod">
          <ac:chgData name="이동건" userId="4ad090f6-dadd-4301-b5d0-883b88f508af" providerId="ADAL" clId="{D92CADCE-193E-44F3-8439-49479FE974EF}" dt="2022-08-02T08:15:04.963" v="17135" actId="20577"/>
          <ac:spMkLst>
            <pc:docMk/>
            <pc:sldMk cId="3896768214" sldId="12975"/>
            <ac:spMk id="18" creationId="{703F3797-6B63-4E15-B93B-9D24D6918439}"/>
          </ac:spMkLst>
        </pc:spChg>
        <pc:picChg chg="add mod modCrop">
          <ac:chgData name="이동건" userId="4ad090f6-dadd-4301-b5d0-883b88f508af" providerId="ADAL" clId="{D92CADCE-193E-44F3-8439-49479FE974EF}" dt="2022-08-02T08:14:49.653" v="17127" actId="1076"/>
          <ac:picMkLst>
            <pc:docMk/>
            <pc:sldMk cId="3896768214" sldId="12975"/>
            <ac:picMk id="2" creationId="{62EAA37A-4E03-46FA-9076-49BCE578C2B4}"/>
          </ac:picMkLst>
        </pc:picChg>
        <pc:picChg chg="add mod modCrop">
          <ac:chgData name="이동건" userId="4ad090f6-dadd-4301-b5d0-883b88f508af" providerId="ADAL" clId="{D92CADCE-193E-44F3-8439-49479FE974EF}" dt="2022-08-02T08:06:17.027" v="16931" actId="1076"/>
          <ac:picMkLst>
            <pc:docMk/>
            <pc:sldMk cId="3896768214" sldId="12975"/>
            <ac:picMk id="9" creationId="{EB51EEC3-9038-46A5-BA69-19DC650A86FF}"/>
          </ac:picMkLst>
        </pc:picChg>
      </pc:sldChg>
      <pc:sldChg chg="addSp modSp add">
        <pc:chgData name="이동건" userId="4ad090f6-dadd-4301-b5d0-883b88f508af" providerId="ADAL" clId="{D92CADCE-193E-44F3-8439-49479FE974EF}" dt="2022-08-03T01:21:40.866" v="17200" actId="122"/>
        <pc:sldMkLst>
          <pc:docMk/>
          <pc:sldMk cId="1618337872" sldId="12976"/>
        </pc:sldMkLst>
        <pc:spChg chg="add mod">
          <ac:chgData name="이동건" userId="4ad090f6-dadd-4301-b5d0-883b88f508af" providerId="ADAL" clId="{D92CADCE-193E-44F3-8439-49479FE974EF}" dt="2022-08-03T01:21:40.866" v="17200" actId="122"/>
          <ac:spMkLst>
            <pc:docMk/>
            <pc:sldMk cId="1618337872" sldId="12976"/>
            <ac:spMk id="2" creationId="{BD336C9F-D2D1-473E-BB7F-6F38721E7A37}"/>
          </ac:spMkLst>
        </pc:spChg>
        <pc:picChg chg="add mod">
          <ac:chgData name="이동건" userId="4ad090f6-dadd-4301-b5d0-883b88f508af" providerId="ADAL" clId="{D92CADCE-193E-44F3-8439-49479FE974EF}" dt="2022-08-03T01:20:29.863" v="17164" actId="14100"/>
          <ac:picMkLst>
            <pc:docMk/>
            <pc:sldMk cId="1618337872" sldId="12976"/>
            <ac:picMk id="1026" creationId="{9E0DB1B2-0EC3-44D1-8530-972646EB4379}"/>
          </ac:picMkLst>
        </pc:picChg>
      </pc:sldChg>
      <pc:sldChg chg="addSp delSp modSp add">
        <pc:chgData name="이동건" userId="4ad090f6-dadd-4301-b5d0-883b88f508af" providerId="ADAL" clId="{D92CADCE-193E-44F3-8439-49479FE974EF}" dt="2022-08-02T04:35:26.910" v="14254" actId="20577"/>
        <pc:sldMkLst>
          <pc:docMk/>
          <pc:sldMk cId="632806615" sldId="12977"/>
        </pc:sldMkLst>
        <pc:spChg chg="del">
          <ac:chgData name="이동건" userId="4ad090f6-dadd-4301-b5d0-883b88f508af" providerId="ADAL" clId="{D92CADCE-193E-44F3-8439-49479FE974EF}" dt="2022-08-02T04:34:10.011" v="14240" actId="478"/>
          <ac:spMkLst>
            <pc:docMk/>
            <pc:sldMk cId="632806615" sldId="12977"/>
            <ac:spMk id="6" creationId="{4751C56E-3005-4D0E-8C80-AA858DA696E6}"/>
          </ac:spMkLst>
        </pc:spChg>
        <pc:spChg chg="del">
          <ac:chgData name="이동건" userId="4ad090f6-dadd-4301-b5d0-883b88f508af" providerId="ADAL" clId="{D92CADCE-193E-44F3-8439-49479FE974EF}" dt="2022-08-02T04:22:45.325" v="14111" actId="478"/>
          <ac:spMkLst>
            <pc:docMk/>
            <pc:sldMk cId="632806615" sldId="12977"/>
            <ac:spMk id="10" creationId="{E0DE7A30-0A89-47CB-956A-042302430663}"/>
          </ac:spMkLst>
        </pc:spChg>
        <pc:spChg chg="mod">
          <ac:chgData name="이동건" userId="4ad090f6-dadd-4301-b5d0-883b88f508af" providerId="ADAL" clId="{D92CADCE-193E-44F3-8439-49479FE974EF}" dt="2022-08-02T04:22:47.814" v="14112" actId="1076"/>
          <ac:spMkLst>
            <pc:docMk/>
            <pc:sldMk cId="632806615" sldId="12977"/>
            <ac:spMk id="11" creationId="{8CEC4923-907A-4F26-BF12-B92AC8B97F85}"/>
          </ac:spMkLst>
        </pc:spChg>
        <pc:spChg chg="del">
          <ac:chgData name="이동건" userId="4ad090f6-dadd-4301-b5d0-883b88f508af" providerId="ADAL" clId="{D92CADCE-193E-44F3-8439-49479FE974EF}" dt="2022-08-02T04:34:10.011" v="14240" actId="478"/>
          <ac:spMkLst>
            <pc:docMk/>
            <pc:sldMk cId="632806615" sldId="12977"/>
            <ac:spMk id="12" creationId="{4F6065F2-C0B2-4669-BB77-8AD2076526D3}"/>
          </ac:spMkLst>
        </pc:spChg>
        <pc:spChg chg="del">
          <ac:chgData name="이동건" userId="4ad090f6-dadd-4301-b5d0-883b88f508af" providerId="ADAL" clId="{D92CADCE-193E-44F3-8439-49479FE974EF}" dt="2022-08-02T04:34:10.011" v="14240" actId="478"/>
          <ac:spMkLst>
            <pc:docMk/>
            <pc:sldMk cId="632806615" sldId="12977"/>
            <ac:spMk id="14" creationId="{5AC92B75-EBCF-4622-A972-019D8CEBF389}"/>
          </ac:spMkLst>
        </pc:spChg>
        <pc:spChg chg="del">
          <ac:chgData name="이동건" userId="4ad090f6-dadd-4301-b5d0-883b88f508af" providerId="ADAL" clId="{D92CADCE-193E-44F3-8439-49479FE974EF}" dt="2022-08-02T04:34:10.011" v="14240" actId="478"/>
          <ac:spMkLst>
            <pc:docMk/>
            <pc:sldMk cId="632806615" sldId="12977"/>
            <ac:spMk id="15" creationId="{9090DA78-AE9D-4670-AE53-1EFF14013F91}"/>
          </ac:spMkLst>
        </pc:spChg>
        <pc:spChg chg="del">
          <ac:chgData name="이동건" userId="4ad090f6-dadd-4301-b5d0-883b88f508af" providerId="ADAL" clId="{D92CADCE-193E-44F3-8439-49479FE974EF}" dt="2022-08-02T04:34:10.011" v="14240" actId="478"/>
          <ac:spMkLst>
            <pc:docMk/>
            <pc:sldMk cId="632806615" sldId="12977"/>
            <ac:spMk id="16" creationId="{56CD07DE-BB43-4338-8644-24B87EBF07D7}"/>
          </ac:spMkLst>
        </pc:spChg>
        <pc:spChg chg="add mod">
          <ac:chgData name="이동건" userId="4ad090f6-dadd-4301-b5d0-883b88f508af" providerId="ADAL" clId="{D92CADCE-193E-44F3-8439-49479FE974EF}" dt="2022-08-02T04:35:26.910" v="14254" actId="20577"/>
          <ac:spMkLst>
            <pc:docMk/>
            <pc:sldMk cId="632806615" sldId="12977"/>
            <ac:spMk id="30" creationId="{2E02D6E6-9AA9-4044-9970-464ADC5930D2}"/>
          </ac:spMkLst>
        </pc:spChg>
        <pc:grpChg chg="del">
          <ac:chgData name="이동건" userId="4ad090f6-dadd-4301-b5d0-883b88f508af" providerId="ADAL" clId="{D92CADCE-193E-44F3-8439-49479FE974EF}" dt="2022-08-02T04:34:10.011" v="14240" actId="478"/>
          <ac:grpSpMkLst>
            <pc:docMk/>
            <pc:sldMk cId="632806615" sldId="12977"/>
            <ac:grpSpMk id="7" creationId="{B10260F0-60AE-4D63-9962-F08FE540E7B3}"/>
          </ac:grpSpMkLst>
        </pc:grpChg>
        <pc:grpChg chg="add">
          <ac:chgData name="이동건" userId="4ad090f6-dadd-4301-b5d0-883b88f508af" providerId="ADAL" clId="{D92CADCE-193E-44F3-8439-49479FE974EF}" dt="2022-08-02T04:34:10.402" v="14241"/>
          <ac:grpSpMkLst>
            <pc:docMk/>
            <pc:sldMk cId="632806615" sldId="12977"/>
            <ac:grpSpMk id="17" creationId="{C2BD3FF2-C18B-45FF-971B-B8E9F2F114BD}"/>
          </ac:grpSpMkLst>
        </pc:grpChg>
        <pc:picChg chg="add mod modCrop">
          <ac:chgData name="이동건" userId="4ad090f6-dadd-4301-b5d0-883b88f508af" providerId="ADAL" clId="{D92CADCE-193E-44F3-8439-49479FE974EF}" dt="2022-08-02T04:35:22.227" v="14251" actId="1076"/>
          <ac:picMkLst>
            <pc:docMk/>
            <pc:sldMk cId="632806615" sldId="12977"/>
            <ac:picMk id="29" creationId="{15D27226-9F1F-42B3-AEE7-96B4901042CC}"/>
          </ac:picMkLst>
        </pc:picChg>
      </pc:sldChg>
      <pc:sldChg chg="addSp delSp modSp add">
        <pc:chgData name="이동건" userId="4ad090f6-dadd-4301-b5d0-883b88f508af" providerId="ADAL" clId="{D92CADCE-193E-44F3-8439-49479FE974EF}" dt="2022-08-02T06:04:22.734" v="15749" actId="20577"/>
        <pc:sldMkLst>
          <pc:docMk/>
          <pc:sldMk cId="3723175091" sldId="12978"/>
        </pc:sldMkLst>
        <pc:spChg chg="add mod">
          <ac:chgData name="이동건" userId="4ad090f6-dadd-4301-b5d0-883b88f508af" providerId="ADAL" clId="{D92CADCE-193E-44F3-8439-49479FE974EF}" dt="2022-08-02T06:01:23.847" v="15624" actId="20577"/>
          <ac:spMkLst>
            <pc:docMk/>
            <pc:sldMk cId="3723175091" sldId="12978"/>
            <ac:spMk id="2" creationId="{29291FEB-D427-4AFC-96F2-17D6FAD037F5}"/>
          </ac:spMkLst>
        </pc:spChg>
        <pc:spChg chg="mod">
          <ac:chgData name="이동건" userId="4ad090f6-dadd-4301-b5d0-883b88f508af" providerId="ADAL" clId="{D92CADCE-193E-44F3-8439-49479FE974EF}" dt="2022-08-02T05:52:54.034" v="15171" actId="1076"/>
          <ac:spMkLst>
            <pc:docMk/>
            <pc:sldMk cId="3723175091" sldId="12978"/>
            <ac:spMk id="3" creationId="{11E8FFE9-BB9F-49A7-8B84-1A364C3D4964}"/>
          </ac:spMkLst>
        </pc:spChg>
        <pc:spChg chg="mod">
          <ac:chgData name="이동건" userId="4ad090f6-dadd-4301-b5d0-883b88f508af" providerId="ADAL" clId="{D92CADCE-193E-44F3-8439-49479FE974EF}" dt="2022-08-02T06:00:00.523" v="15522" actId="1076"/>
          <ac:spMkLst>
            <pc:docMk/>
            <pc:sldMk cId="3723175091" sldId="12978"/>
            <ac:spMk id="6" creationId="{C0D5BB59-480E-4C30-A11D-D08CB645F228}"/>
          </ac:spMkLst>
        </pc:spChg>
        <pc:spChg chg="mod">
          <ac:chgData name="이동건" userId="4ad090f6-dadd-4301-b5d0-883b88f508af" providerId="ADAL" clId="{D92CADCE-193E-44F3-8439-49479FE974EF}" dt="2022-08-02T05:59:56.546" v="15521" actId="1076"/>
          <ac:spMkLst>
            <pc:docMk/>
            <pc:sldMk cId="3723175091" sldId="12978"/>
            <ac:spMk id="7" creationId="{0F8C57FB-E5C8-405F-8ED8-42426224797D}"/>
          </ac:spMkLst>
        </pc:spChg>
        <pc:spChg chg="del">
          <ac:chgData name="이동건" userId="4ad090f6-dadd-4301-b5d0-883b88f508af" providerId="ADAL" clId="{D92CADCE-193E-44F3-8439-49479FE974EF}" dt="2022-08-02T05:52:34.303" v="15168" actId="478"/>
          <ac:spMkLst>
            <pc:docMk/>
            <pc:sldMk cId="3723175091" sldId="12978"/>
            <ac:spMk id="8" creationId="{C61DAA5B-B2CB-45C2-B90E-6CD3500437E6}"/>
          </ac:spMkLst>
        </pc:spChg>
        <pc:spChg chg="del mod">
          <ac:chgData name="이동건" userId="4ad090f6-dadd-4301-b5d0-883b88f508af" providerId="ADAL" clId="{D92CADCE-193E-44F3-8439-49479FE974EF}" dt="2022-08-02T05:59:18.232" v="15505" actId="478"/>
          <ac:spMkLst>
            <pc:docMk/>
            <pc:sldMk cId="3723175091" sldId="12978"/>
            <ac:spMk id="9" creationId="{2D7C36C5-4BC3-43E1-AB97-EB5488D288FD}"/>
          </ac:spMkLst>
        </pc:spChg>
        <pc:spChg chg="del">
          <ac:chgData name="이동건" userId="4ad090f6-dadd-4301-b5d0-883b88f508af" providerId="ADAL" clId="{D92CADCE-193E-44F3-8439-49479FE974EF}" dt="2022-08-02T05:52:34.303" v="15168" actId="478"/>
          <ac:spMkLst>
            <pc:docMk/>
            <pc:sldMk cId="3723175091" sldId="12978"/>
            <ac:spMk id="10" creationId="{A6F676A1-A112-4EC2-B5A2-93EC33544C62}"/>
          </ac:spMkLst>
        </pc:spChg>
        <pc:spChg chg="add mod">
          <ac:chgData name="이동건" userId="4ad090f6-dadd-4301-b5d0-883b88f508af" providerId="ADAL" clId="{D92CADCE-193E-44F3-8439-49479FE974EF}" dt="2022-08-02T06:03:22.035" v="15686" actId="1076"/>
          <ac:spMkLst>
            <pc:docMk/>
            <pc:sldMk cId="3723175091" sldId="12978"/>
            <ac:spMk id="11" creationId="{3CCF9328-6769-48AB-A88F-1E0F97BA8EC2}"/>
          </ac:spMkLst>
        </pc:spChg>
        <pc:spChg chg="add mod">
          <ac:chgData name="이동건" userId="4ad090f6-dadd-4301-b5d0-883b88f508af" providerId="ADAL" clId="{D92CADCE-193E-44F3-8439-49479FE974EF}" dt="2022-08-02T06:00:04.599" v="15523" actId="1076"/>
          <ac:spMkLst>
            <pc:docMk/>
            <pc:sldMk cId="3723175091" sldId="12978"/>
            <ac:spMk id="21" creationId="{80837B01-753D-445E-B3F2-1B5843760670}"/>
          </ac:spMkLst>
        </pc:spChg>
        <pc:spChg chg="add mod">
          <ac:chgData name="이동건" userId="4ad090f6-dadd-4301-b5d0-883b88f508af" providerId="ADAL" clId="{D92CADCE-193E-44F3-8439-49479FE974EF}" dt="2022-08-02T06:03:30.700" v="15692" actId="20577"/>
          <ac:spMkLst>
            <pc:docMk/>
            <pc:sldMk cId="3723175091" sldId="12978"/>
            <ac:spMk id="31" creationId="{A944C918-0A6C-4FE3-9A51-B25F2B994527}"/>
          </ac:spMkLst>
        </pc:spChg>
        <pc:spChg chg="add mod">
          <ac:chgData name="이동건" userId="4ad090f6-dadd-4301-b5d0-883b88f508af" providerId="ADAL" clId="{D92CADCE-193E-44F3-8439-49479FE974EF}" dt="2022-08-02T06:04:12.183" v="15743" actId="1076"/>
          <ac:spMkLst>
            <pc:docMk/>
            <pc:sldMk cId="3723175091" sldId="12978"/>
            <ac:spMk id="32" creationId="{01BF3FDE-EC78-4718-BBEF-96FF3D5A667B}"/>
          </ac:spMkLst>
        </pc:spChg>
        <pc:spChg chg="add mod">
          <ac:chgData name="이동건" userId="4ad090f6-dadd-4301-b5d0-883b88f508af" providerId="ADAL" clId="{D92CADCE-193E-44F3-8439-49479FE974EF}" dt="2022-08-02T06:04:22.734" v="15749" actId="20577"/>
          <ac:spMkLst>
            <pc:docMk/>
            <pc:sldMk cId="3723175091" sldId="12978"/>
            <ac:spMk id="33" creationId="{B54F6B98-1F9C-4C94-A6E8-D05EA907D81B}"/>
          </ac:spMkLst>
        </pc:spChg>
        <pc:spChg chg="del">
          <ac:chgData name="이동건" userId="4ad090f6-dadd-4301-b5d0-883b88f508af" providerId="ADAL" clId="{D92CADCE-193E-44F3-8439-49479FE974EF}" dt="2022-08-02T05:59:43.720" v="15520" actId="478"/>
          <ac:spMkLst>
            <pc:docMk/>
            <pc:sldMk cId="3723175091" sldId="12978"/>
            <ac:spMk id="34" creationId="{25CB8361-CB90-43B1-BF13-C7F0705C8CF3}"/>
          </ac:spMkLst>
        </pc:spChg>
        <pc:spChg chg="del">
          <ac:chgData name="이동건" userId="4ad090f6-dadd-4301-b5d0-883b88f508af" providerId="ADAL" clId="{D92CADCE-193E-44F3-8439-49479FE974EF}" dt="2022-08-02T05:52:34.303" v="15168" actId="478"/>
          <ac:spMkLst>
            <pc:docMk/>
            <pc:sldMk cId="3723175091" sldId="12978"/>
            <ac:spMk id="35" creationId="{7B38BF66-0EA2-40F3-A86F-6AEA046E4A07}"/>
          </ac:spMkLst>
        </pc:spChg>
        <pc:grpChg chg="del">
          <ac:chgData name="이동건" userId="4ad090f6-dadd-4301-b5d0-883b88f508af" providerId="ADAL" clId="{D92CADCE-193E-44F3-8439-49479FE974EF}" dt="2022-08-02T05:52:34.303" v="15168" actId="478"/>
          <ac:grpSpMkLst>
            <pc:docMk/>
            <pc:sldMk cId="3723175091" sldId="12978"/>
            <ac:grpSpMk id="28" creationId="{D9C7ED7F-69F3-4336-ACD1-1F1D738CA8A7}"/>
          </ac:grpSpMkLst>
        </pc:grpChg>
        <pc:grpChg chg="del">
          <ac:chgData name="이동건" userId="4ad090f6-dadd-4301-b5d0-883b88f508af" providerId="ADAL" clId="{D92CADCE-193E-44F3-8439-49479FE974EF}" dt="2022-08-02T05:52:34.303" v="15168" actId="478"/>
          <ac:grpSpMkLst>
            <pc:docMk/>
            <pc:sldMk cId="3723175091" sldId="12978"/>
            <ac:grpSpMk id="29" creationId="{8584AD41-7CE8-40E6-9066-82D4BF3EB847}"/>
          </ac:grpSpMkLst>
        </pc:grpChg>
        <pc:grpChg chg="del">
          <ac:chgData name="이동건" userId="4ad090f6-dadd-4301-b5d0-883b88f508af" providerId="ADAL" clId="{D92CADCE-193E-44F3-8439-49479FE974EF}" dt="2022-08-02T05:52:34.303" v="15168" actId="478"/>
          <ac:grpSpMkLst>
            <pc:docMk/>
            <pc:sldMk cId="3723175091" sldId="12978"/>
            <ac:grpSpMk id="30" creationId="{C5C2805C-4265-445B-923D-2172FDC4E6D3}"/>
          </ac:grpSpMkLst>
        </pc:grpChg>
      </pc:sldChg>
      <pc:sldChg chg="add">
        <pc:chgData name="이동건" userId="4ad090f6-dadd-4301-b5d0-883b88f508af" providerId="ADAL" clId="{D92CADCE-193E-44F3-8439-49479FE974EF}" dt="2022-08-02T06:26:44.181" v="15954"/>
        <pc:sldMkLst>
          <pc:docMk/>
          <pc:sldMk cId="3382976612" sldId="12979"/>
        </pc:sldMkLst>
      </pc:sldChg>
      <pc:sldChg chg="addSp delSp modSp add">
        <pc:chgData name="이동건" userId="4ad090f6-dadd-4301-b5d0-883b88f508af" providerId="ADAL" clId="{D92CADCE-193E-44F3-8439-49479FE974EF}" dt="2022-08-02T07:31:27.500" v="16919" actId="1076"/>
        <pc:sldMkLst>
          <pc:docMk/>
          <pc:sldMk cId="2169854162" sldId="12980"/>
        </pc:sldMkLst>
        <pc:spChg chg="add mod">
          <ac:chgData name="이동건" userId="4ad090f6-dadd-4301-b5d0-883b88f508af" providerId="ADAL" clId="{D92CADCE-193E-44F3-8439-49479FE974EF}" dt="2022-08-02T07:15:34.216" v="16560" actId="404"/>
          <ac:spMkLst>
            <pc:docMk/>
            <pc:sldMk cId="2169854162" sldId="12980"/>
            <ac:spMk id="2" creationId="{74EF87C9-AD84-46F7-8E01-20A5CD0B63C2}"/>
          </ac:spMkLst>
        </pc:spChg>
        <pc:spChg chg="del">
          <ac:chgData name="이동건" userId="4ad090f6-dadd-4301-b5d0-883b88f508af" providerId="ADAL" clId="{D92CADCE-193E-44F3-8439-49479FE974EF}" dt="2022-08-02T06:41:58.027" v="16004" actId="478"/>
          <ac:spMkLst>
            <pc:docMk/>
            <pc:sldMk cId="2169854162" sldId="12980"/>
            <ac:spMk id="8" creationId="{C61DAA5B-B2CB-45C2-B90E-6CD3500437E6}"/>
          </ac:spMkLst>
        </pc:spChg>
        <pc:spChg chg="del">
          <ac:chgData name="이동건" userId="4ad090f6-dadd-4301-b5d0-883b88f508af" providerId="ADAL" clId="{D92CADCE-193E-44F3-8439-49479FE974EF}" dt="2022-08-02T07:14:05.866" v="16535" actId="478"/>
          <ac:spMkLst>
            <pc:docMk/>
            <pc:sldMk cId="2169854162" sldId="12980"/>
            <ac:spMk id="10" creationId="{A6F676A1-A112-4EC2-B5A2-93EC33544C62}"/>
          </ac:spMkLst>
        </pc:spChg>
        <pc:spChg chg="add del">
          <ac:chgData name="이동건" userId="4ad090f6-dadd-4301-b5d0-883b88f508af" providerId="ADAL" clId="{D92CADCE-193E-44F3-8439-49479FE974EF}" dt="2022-08-02T07:14:05.866" v="16535" actId="478"/>
          <ac:spMkLst>
            <pc:docMk/>
            <pc:sldMk cId="2169854162" sldId="12980"/>
            <ac:spMk id="23" creationId="{781923DA-FEF5-4315-B6C6-2256257DC7F0}"/>
          </ac:spMkLst>
        </pc:spChg>
        <pc:spChg chg="del mod">
          <ac:chgData name="이동건" userId="4ad090f6-dadd-4301-b5d0-883b88f508af" providerId="ADAL" clId="{D92CADCE-193E-44F3-8439-49479FE974EF}" dt="2022-08-02T07:14:05.866" v="16535" actId="478"/>
          <ac:spMkLst>
            <pc:docMk/>
            <pc:sldMk cId="2169854162" sldId="12980"/>
            <ac:spMk id="35" creationId="{7B38BF66-0EA2-40F3-A86F-6AEA046E4A07}"/>
          </ac:spMkLst>
        </pc:spChg>
        <pc:spChg chg="mod">
          <ac:chgData name="이동건" userId="4ad090f6-dadd-4301-b5d0-883b88f508af" providerId="ADAL" clId="{D92CADCE-193E-44F3-8439-49479FE974EF}" dt="2022-08-02T07:31:27.500" v="16919" actId="1076"/>
          <ac:spMkLst>
            <pc:docMk/>
            <pc:sldMk cId="2169854162" sldId="12980"/>
            <ac:spMk id="36" creationId="{17376A0B-18B1-485B-9EE9-26D0C49F66DE}"/>
          </ac:spMkLst>
        </pc:spChg>
        <pc:spChg chg="mod">
          <ac:chgData name="이동건" userId="4ad090f6-dadd-4301-b5d0-883b88f508af" providerId="ADAL" clId="{D92CADCE-193E-44F3-8439-49479FE974EF}" dt="2022-08-02T07:31:27.500" v="16919" actId="1076"/>
          <ac:spMkLst>
            <pc:docMk/>
            <pc:sldMk cId="2169854162" sldId="12980"/>
            <ac:spMk id="37" creationId="{4F57BD98-B766-449A-BBAF-7C17994BDA85}"/>
          </ac:spMkLst>
        </pc:spChg>
        <pc:spChg chg="mod">
          <ac:chgData name="이동건" userId="4ad090f6-dadd-4301-b5d0-883b88f508af" providerId="ADAL" clId="{D92CADCE-193E-44F3-8439-49479FE974EF}" dt="2022-08-02T07:31:27.500" v="16919" actId="1076"/>
          <ac:spMkLst>
            <pc:docMk/>
            <pc:sldMk cId="2169854162" sldId="12980"/>
            <ac:spMk id="41" creationId="{99040327-E82E-4C36-9F21-A34D89AE41DD}"/>
          </ac:spMkLst>
        </pc:spChg>
        <pc:spChg chg="add mod">
          <ac:chgData name="이동건" userId="4ad090f6-dadd-4301-b5d0-883b88f508af" providerId="ADAL" clId="{D92CADCE-193E-44F3-8439-49479FE974EF}" dt="2022-08-02T07:15:44.359" v="16563" actId="20577"/>
          <ac:spMkLst>
            <pc:docMk/>
            <pc:sldMk cId="2169854162" sldId="12980"/>
            <ac:spMk id="50" creationId="{8EE3DA14-4427-4DB4-AA21-DC120051B2AE}"/>
          </ac:spMkLst>
        </pc:spChg>
        <pc:spChg chg="add mod">
          <ac:chgData name="이동건" userId="4ad090f6-dadd-4301-b5d0-883b88f508af" providerId="ADAL" clId="{D92CADCE-193E-44F3-8439-49479FE974EF}" dt="2022-08-02T07:25:52.992" v="16766" actId="20577"/>
          <ac:spMkLst>
            <pc:docMk/>
            <pc:sldMk cId="2169854162" sldId="12980"/>
            <ac:spMk id="51" creationId="{15D48614-C509-41B1-A675-7658A0DD36C1}"/>
          </ac:spMkLst>
        </pc:spChg>
        <pc:spChg chg="add mod">
          <ac:chgData name="이동건" userId="4ad090f6-dadd-4301-b5d0-883b88f508af" providerId="ADAL" clId="{D92CADCE-193E-44F3-8439-49479FE974EF}" dt="2022-08-02T07:31:18.874" v="16918" actId="20577"/>
          <ac:spMkLst>
            <pc:docMk/>
            <pc:sldMk cId="2169854162" sldId="12980"/>
            <ac:spMk id="52" creationId="{14F7DBFE-1DC1-462A-A645-7A85494BEA91}"/>
          </ac:spMkLst>
        </pc:spChg>
        <pc:grpChg chg="del">
          <ac:chgData name="이동건" userId="4ad090f6-dadd-4301-b5d0-883b88f508af" providerId="ADAL" clId="{D92CADCE-193E-44F3-8439-49479FE974EF}" dt="2022-08-02T06:41:58.027" v="16004" actId="478"/>
          <ac:grpSpMkLst>
            <pc:docMk/>
            <pc:sldMk cId="2169854162" sldId="12980"/>
            <ac:grpSpMk id="28" creationId="{D9C7ED7F-69F3-4336-ACD1-1F1D738CA8A7}"/>
          </ac:grpSpMkLst>
        </pc:grpChg>
        <pc:grpChg chg="del">
          <ac:chgData name="이동건" userId="4ad090f6-dadd-4301-b5d0-883b88f508af" providerId="ADAL" clId="{D92CADCE-193E-44F3-8439-49479FE974EF}" dt="2022-08-02T06:41:58.027" v="16004" actId="478"/>
          <ac:grpSpMkLst>
            <pc:docMk/>
            <pc:sldMk cId="2169854162" sldId="12980"/>
            <ac:grpSpMk id="29" creationId="{8584AD41-7CE8-40E6-9066-82D4BF3EB847}"/>
          </ac:grpSpMkLst>
        </pc:grpChg>
        <pc:grpChg chg="del">
          <ac:chgData name="이동건" userId="4ad090f6-dadd-4301-b5d0-883b88f508af" providerId="ADAL" clId="{D92CADCE-193E-44F3-8439-49479FE974EF}" dt="2022-08-02T06:41:58.027" v="16004" actId="478"/>
          <ac:grpSpMkLst>
            <pc:docMk/>
            <pc:sldMk cId="2169854162" sldId="12980"/>
            <ac:grpSpMk id="30" creationId="{C5C2805C-4265-445B-923D-2172FDC4E6D3}"/>
          </ac:grpSpMkLst>
        </pc:grpChg>
        <pc:grpChg chg="add del">
          <ac:chgData name="이동건" userId="4ad090f6-dadd-4301-b5d0-883b88f508af" providerId="ADAL" clId="{D92CADCE-193E-44F3-8439-49479FE974EF}" dt="2022-08-02T07:14:05.866" v="16535" actId="478"/>
          <ac:grpSpMkLst>
            <pc:docMk/>
            <pc:sldMk cId="2169854162" sldId="12980"/>
            <ac:grpSpMk id="31" creationId="{EFE58091-4427-4874-A395-D59DA4767B07}"/>
          </ac:grpSpMkLst>
        </pc:grpChg>
        <pc:grpChg chg="add del">
          <ac:chgData name="이동건" userId="4ad090f6-dadd-4301-b5d0-883b88f508af" providerId="ADAL" clId="{D92CADCE-193E-44F3-8439-49479FE974EF}" dt="2022-08-02T07:14:05.866" v="16535" actId="478"/>
          <ac:grpSpMkLst>
            <pc:docMk/>
            <pc:sldMk cId="2169854162" sldId="12980"/>
            <ac:grpSpMk id="34" creationId="{0B896DF9-0D2A-40CE-A096-203A9D3366D0}"/>
          </ac:grpSpMkLst>
        </pc:grpChg>
        <pc:grpChg chg="del">
          <ac:chgData name="이동건" userId="4ad090f6-dadd-4301-b5d0-883b88f508af" providerId="ADAL" clId="{D92CADCE-193E-44F3-8439-49479FE974EF}" dt="2022-08-02T06:41:58.027" v="16004" actId="478"/>
          <ac:grpSpMkLst>
            <pc:docMk/>
            <pc:sldMk cId="2169854162" sldId="12980"/>
            <ac:grpSpMk id="38" creationId="{598BF5E7-2FC9-4C94-BC2A-B2D72EBBFA94}"/>
          </ac:grpSpMkLst>
        </pc:grpChg>
        <pc:grpChg chg="add del">
          <ac:chgData name="이동건" userId="4ad090f6-dadd-4301-b5d0-883b88f508af" providerId="ADAL" clId="{D92CADCE-193E-44F3-8439-49479FE974EF}" dt="2022-08-02T07:14:05.866" v="16535" actId="478"/>
          <ac:grpSpMkLst>
            <pc:docMk/>
            <pc:sldMk cId="2169854162" sldId="12980"/>
            <ac:grpSpMk id="44" creationId="{B5C95F00-4FCF-4ACD-9836-6C4B66891D92}"/>
          </ac:grpSpMkLst>
        </pc:grpChg>
        <pc:grpChg chg="add del">
          <ac:chgData name="이동건" userId="4ad090f6-dadd-4301-b5d0-883b88f508af" providerId="ADAL" clId="{D92CADCE-193E-44F3-8439-49479FE974EF}" dt="2022-08-02T07:14:05.866" v="16535" actId="478"/>
          <ac:grpSpMkLst>
            <pc:docMk/>
            <pc:sldMk cId="2169854162" sldId="12980"/>
            <ac:grpSpMk id="47" creationId="{9F6D068F-AB03-4D16-A495-38E739332FFA}"/>
          </ac:grpSpMkLst>
        </pc:grpChg>
      </pc:sldChg>
      <pc:sldChg chg="addSp delSp modSp add">
        <pc:chgData name="이동건" userId="4ad090f6-dadd-4301-b5d0-883b88f508af" providerId="ADAL" clId="{D92CADCE-193E-44F3-8439-49479FE974EF}" dt="2022-08-02T23:39:59.073" v="17138" actId="1076"/>
        <pc:sldMkLst>
          <pc:docMk/>
          <pc:sldMk cId="3991206901" sldId="12981"/>
        </pc:sldMkLst>
        <pc:spChg chg="add mod">
          <ac:chgData name="이동건" userId="4ad090f6-dadd-4301-b5d0-883b88f508af" providerId="ADAL" clId="{D92CADCE-193E-44F3-8439-49479FE974EF}" dt="2022-08-02T07:13:28.805" v="16534" actId="1076"/>
          <ac:spMkLst>
            <pc:docMk/>
            <pc:sldMk cId="3991206901" sldId="12981"/>
            <ac:spMk id="2" creationId="{46439E18-74AB-4724-9B2B-A00131056285}"/>
          </ac:spMkLst>
        </pc:spChg>
        <pc:spChg chg="add mod">
          <ac:chgData name="이동건" userId="4ad090f6-dadd-4301-b5d0-883b88f508af" providerId="ADAL" clId="{D92CADCE-193E-44F3-8439-49479FE974EF}" dt="2022-08-02T23:39:59.073" v="17138" actId="1076"/>
          <ac:spMkLst>
            <pc:docMk/>
            <pc:sldMk cId="3991206901" sldId="12981"/>
            <ac:spMk id="3" creationId="{2C544A0B-03BD-467F-BA13-1CA9EF1C142A}"/>
          </ac:spMkLst>
        </pc:spChg>
        <pc:spChg chg="del">
          <ac:chgData name="이동건" userId="4ad090f6-dadd-4301-b5d0-883b88f508af" providerId="ADAL" clId="{D92CADCE-193E-44F3-8439-49479FE974EF}" dt="2022-08-02T06:45:44.241" v="16009" actId="478"/>
          <ac:spMkLst>
            <pc:docMk/>
            <pc:sldMk cId="3991206901" sldId="12981"/>
            <ac:spMk id="8" creationId="{C61DAA5B-B2CB-45C2-B90E-6CD3500437E6}"/>
          </ac:spMkLst>
        </pc:spChg>
        <pc:spChg chg="del">
          <ac:chgData name="이동건" userId="4ad090f6-dadd-4301-b5d0-883b88f508af" providerId="ADAL" clId="{D92CADCE-193E-44F3-8439-49479FE974EF}" dt="2022-08-02T06:45:44.241" v="16009" actId="478"/>
          <ac:spMkLst>
            <pc:docMk/>
            <pc:sldMk cId="3991206901" sldId="12981"/>
            <ac:spMk id="10" creationId="{A6F676A1-A112-4EC2-B5A2-93EC33544C62}"/>
          </ac:spMkLst>
        </pc:spChg>
        <pc:spChg chg="add mod">
          <ac:chgData name="이동건" userId="4ad090f6-dadd-4301-b5d0-883b88f508af" providerId="ADAL" clId="{D92CADCE-193E-44F3-8439-49479FE974EF}" dt="2022-08-02T07:13:28.805" v="16534" actId="1076"/>
          <ac:spMkLst>
            <pc:docMk/>
            <pc:sldMk cId="3991206901" sldId="12981"/>
            <ac:spMk id="21" creationId="{A3CC9821-2596-45D2-8729-89BB8F4C1A01}"/>
          </ac:spMkLst>
        </pc:spChg>
        <pc:spChg chg="add mod">
          <ac:chgData name="이동건" userId="4ad090f6-dadd-4301-b5d0-883b88f508af" providerId="ADAL" clId="{D92CADCE-193E-44F3-8439-49479FE974EF}" dt="2022-08-02T06:47:50.485" v="16044" actId="1076"/>
          <ac:spMkLst>
            <pc:docMk/>
            <pc:sldMk cId="3991206901" sldId="12981"/>
            <ac:spMk id="31" creationId="{CF7FB28E-611B-43E1-89F3-FA3F55AFDAD3}"/>
          </ac:spMkLst>
        </pc:spChg>
        <pc:spChg chg="add del">
          <ac:chgData name="이동건" userId="4ad090f6-dadd-4301-b5d0-883b88f508af" providerId="ADAL" clId="{D92CADCE-193E-44F3-8439-49479FE974EF}" dt="2022-08-02T06:48:05.610" v="16049"/>
          <ac:spMkLst>
            <pc:docMk/>
            <pc:sldMk cId="3991206901" sldId="12981"/>
            <ac:spMk id="32" creationId="{B5F8C2E0-5ABC-4941-BB15-AC6A5E0F7C04}"/>
          </ac:spMkLst>
        </pc:spChg>
        <pc:spChg chg="add del">
          <ac:chgData name="이동건" userId="4ad090f6-dadd-4301-b5d0-883b88f508af" providerId="ADAL" clId="{D92CADCE-193E-44F3-8439-49479FE974EF}" dt="2022-08-02T06:48:05.610" v="16049"/>
          <ac:spMkLst>
            <pc:docMk/>
            <pc:sldMk cId="3991206901" sldId="12981"/>
            <ac:spMk id="33" creationId="{A389F6CE-61F9-4FF0-A00C-F55E7D6644C6}"/>
          </ac:spMkLst>
        </pc:spChg>
        <pc:spChg chg="add mod">
          <ac:chgData name="이동건" userId="4ad090f6-dadd-4301-b5d0-883b88f508af" providerId="ADAL" clId="{D92CADCE-193E-44F3-8439-49479FE974EF}" dt="2022-08-02T23:39:52.085" v="17137" actId="1076"/>
          <ac:spMkLst>
            <pc:docMk/>
            <pc:sldMk cId="3991206901" sldId="12981"/>
            <ac:spMk id="34" creationId="{CECDF323-AA9F-49FA-94DB-E0594E63DD67}"/>
          </ac:spMkLst>
        </pc:spChg>
        <pc:spChg chg="del">
          <ac:chgData name="이동건" userId="4ad090f6-dadd-4301-b5d0-883b88f508af" providerId="ADAL" clId="{D92CADCE-193E-44F3-8439-49479FE974EF}" dt="2022-08-02T06:45:44.241" v="16009" actId="478"/>
          <ac:spMkLst>
            <pc:docMk/>
            <pc:sldMk cId="3991206901" sldId="12981"/>
            <ac:spMk id="35" creationId="{7B38BF66-0EA2-40F3-A86F-6AEA046E4A07}"/>
          </ac:spMkLst>
        </pc:spChg>
        <pc:spChg chg="del">
          <ac:chgData name="이동건" userId="4ad090f6-dadd-4301-b5d0-883b88f508af" providerId="ADAL" clId="{D92CADCE-193E-44F3-8439-49479FE974EF}" dt="2022-08-02T06:45:44.241" v="16009" actId="478"/>
          <ac:spMkLst>
            <pc:docMk/>
            <pc:sldMk cId="3991206901" sldId="12981"/>
            <ac:spMk id="37" creationId="{4F57BD98-B766-449A-BBAF-7C17994BDA85}"/>
          </ac:spMkLst>
        </pc:spChg>
        <pc:spChg chg="del">
          <ac:chgData name="이동건" userId="4ad090f6-dadd-4301-b5d0-883b88f508af" providerId="ADAL" clId="{D92CADCE-193E-44F3-8439-49479FE974EF}" dt="2022-08-02T06:45:44.241" v="16009" actId="478"/>
          <ac:spMkLst>
            <pc:docMk/>
            <pc:sldMk cId="3991206901" sldId="12981"/>
            <ac:spMk id="42" creationId="{A34A0E0C-25BB-474C-BEB4-801846D78F88}"/>
          </ac:spMkLst>
        </pc:spChg>
        <pc:spChg chg="add mod">
          <ac:chgData name="이동건" userId="4ad090f6-dadd-4301-b5d0-883b88f508af" providerId="ADAL" clId="{D92CADCE-193E-44F3-8439-49479FE974EF}" dt="2022-08-02T07:10:32.447" v="16497" actId="1076"/>
          <ac:spMkLst>
            <pc:docMk/>
            <pc:sldMk cId="3991206901" sldId="12981"/>
            <ac:spMk id="45" creationId="{D110E913-B9BF-471B-9BAA-6D99D4DDEDC1}"/>
          </ac:spMkLst>
        </pc:spChg>
        <pc:spChg chg="add mod">
          <ac:chgData name="이동건" userId="4ad090f6-dadd-4301-b5d0-883b88f508af" providerId="ADAL" clId="{D92CADCE-193E-44F3-8439-49479FE974EF}" dt="2022-08-02T07:11:02.754" v="16502" actId="1582"/>
          <ac:spMkLst>
            <pc:docMk/>
            <pc:sldMk cId="3991206901" sldId="12981"/>
            <ac:spMk id="46" creationId="{CAD2A6B0-1349-4340-A7E7-99C8C772A2E4}"/>
          </ac:spMkLst>
        </pc:spChg>
        <pc:spChg chg="add mod">
          <ac:chgData name="이동건" userId="4ad090f6-dadd-4301-b5d0-883b88f508af" providerId="ADAL" clId="{D92CADCE-193E-44F3-8439-49479FE974EF}" dt="2022-08-02T07:11:02.754" v="16502" actId="1582"/>
          <ac:spMkLst>
            <pc:docMk/>
            <pc:sldMk cId="3991206901" sldId="12981"/>
            <ac:spMk id="47" creationId="{61C0AE02-3238-494D-A73C-A40E1F965E9E}"/>
          </ac:spMkLst>
        </pc:spChg>
        <pc:spChg chg="add mod">
          <ac:chgData name="이동건" userId="4ad090f6-dadd-4301-b5d0-883b88f508af" providerId="ADAL" clId="{D92CADCE-193E-44F3-8439-49479FE974EF}" dt="2022-08-02T07:12:16.985" v="16533" actId="20577"/>
          <ac:spMkLst>
            <pc:docMk/>
            <pc:sldMk cId="3991206901" sldId="12981"/>
            <ac:spMk id="48" creationId="{23D0BE7B-D055-411A-9F70-8D135BBB3CE4}"/>
          </ac:spMkLst>
        </pc:spChg>
        <pc:grpChg chg="del">
          <ac:chgData name="이동건" userId="4ad090f6-dadd-4301-b5d0-883b88f508af" providerId="ADAL" clId="{D92CADCE-193E-44F3-8439-49479FE974EF}" dt="2022-08-02T06:45:44.241" v="16009" actId="478"/>
          <ac:grpSpMkLst>
            <pc:docMk/>
            <pc:sldMk cId="3991206901" sldId="12981"/>
            <ac:grpSpMk id="28" creationId="{D9C7ED7F-69F3-4336-ACD1-1F1D738CA8A7}"/>
          </ac:grpSpMkLst>
        </pc:grpChg>
        <pc:grpChg chg="del">
          <ac:chgData name="이동건" userId="4ad090f6-dadd-4301-b5d0-883b88f508af" providerId="ADAL" clId="{D92CADCE-193E-44F3-8439-49479FE974EF}" dt="2022-08-02T06:45:44.241" v="16009" actId="478"/>
          <ac:grpSpMkLst>
            <pc:docMk/>
            <pc:sldMk cId="3991206901" sldId="12981"/>
            <ac:grpSpMk id="29" creationId="{8584AD41-7CE8-40E6-9066-82D4BF3EB847}"/>
          </ac:grpSpMkLst>
        </pc:grpChg>
        <pc:grpChg chg="del">
          <ac:chgData name="이동건" userId="4ad090f6-dadd-4301-b5d0-883b88f508af" providerId="ADAL" clId="{D92CADCE-193E-44F3-8439-49479FE974EF}" dt="2022-08-02T06:45:44.241" v="16009" actId="478"/>
          <ac:grpSpMkLst>
            <pc:docMk/>
            <pc:sldMk cId="3991206901" sldId="12981"/>
            <ac:grpSpMk id="30" creationId="{C5C2805C-4265-445B-923D-2172FDC4E6D3}"/>
          </ac:grpSpMkLst>
        </pc:grpChg>
        <pc:grpChg chg="del">
          <ac:chgData name="이동건" userId="4ad090f6-dadd-4301-b5d0-883b88f508af" providerId="ADAL" clId="{D92CADCE-193E-44F3-8439-49479FE974EF}" dt="2022-08-02T06:45:44.241" v="16009" actId="478"/>
          <ac:grpSpMkLst>
            <pc:docMk/>
            <pc:sldMk cId="3991206901" sldId="12981"/>
            <ac:grpSpMk id="38" creationId="{598BF5E7-2FC9-4C94-BC2A-B2D72EBBFA94}"/>
          </ac:grpSpMkLst>
        </pc:grpChg>
        <pc:cxnChg chg="add mod">
          <ac:chgData name="이동건" userId="4ad090f6-dadd-4301-b5d0-883b88f508af" providerId="ADAL" clId="{D92CADCE-193E-44F3-8439-49479FE974EF}" dt="2022-08-02T07:13:28.805" v="16534" actId="1076"/>
          <ac:cxnSpMkLst>
            <pc:docMk/>
            <pc:sldMk cId="3991206901" sldId="12981"/>
            <ac:cxnSpMk id="7" creationId="{148317D3-1CEB-45FA-BDE5-B9D0C2014718}"/>
          </ac:cxnSpMkLst>
        </pc:cxnChg>
        <pc:cxnChg chg="add mod">
          <ac:chgData name="이동건" userId="4ad090f6-dadd-4301-b5d0-883b88f508af" providerId="ADAL" clId="{D92CADCE-193E-44F3-8439-49479FE974EF}" dt="2022-08-02T07:13:28.805" v="16534" actId="1076"/>
          <ac:cxnSpMkLst>
            <pc:docMk/>
            <pc:sldMk cId="3991206901" sldId="12981"/>
            <ac:cxnSpMk id="36" creationId="{66D11A93-1336-4F91-986B-9B11769D1F92}"/>
          </ac:cxnSpMkLst>
        </pc:cxnChg>
        <pc:cxnChg chg="add mod">
          <ac:chgData name="이동건" userId="4ad090f6-dadd-4301-b5d0-883b88f508af" providerId="ADAL" clId="{D92CADCE-193E-44F3-8439-49479FE974EF}" dt="2022-08-02T07:13:28.805" v="16534" actId="1076"/>
          <ac:cxnSpMkLst>
            <pc:docMk/>
            <pc:sldMk cId="3991206901" sldId="12981"/>
            <ac:cxnSpMk id="41" creationId="{EBC07872-F544-4AF1-8918-91EAD30A8E61}"/>
          </ac:cxnSpMkLst>
        </pc:cxnChg>
        <pc:cxnChg chg="add mod">
          <ac:chgData name="이동건" userId="4ad090f6-dadd-4301-b5d0-883b88f508af" providerId="ADAL" clId="{D92CADCE-193E-44F3-8439-49479FE974EF}" dt="2022-08-02T07:13:28.805" v="16534" actId="1076"/>
          <ac:cxnSpMkLst>
            <pc:docMk/>
            <pc:sldMk cId="3991206901" sldId="12981"/>
            <ac:cxnSpMk id="43" creationId="{F25055AA-0FD3-4642-9374-E06ED18E5013}"/>
          </ac:cxnSpMkLst>
        </pc:cxnChg>
      </pc:sldChg>
      <pc:sldMasterChg chg="modSp delSldLayout modSldLayout">
        <pc:chgData name="이동건" userId="4ad090f6-dadd-4301-b5d0-883b88f508af" providerId="ADAL" clId="{D92CADCE-193E-44F3-8439-49479FE974EF}" dt="2022-08-02T05:13:52.338" v="14333"/>
        <pc:sldMasterMkLst>
          <pc:docMk/>
          <pc:sldMasterMk cId="1149892062" sldId="2147483660"/>
        </pc:sldMasterMkLst>
        <pc:spChg chg="mod">
          <ac:chgData name="이동건" userId="4ad090f6-dadd-4301-b5d0-883b88f508af" providerId="ADAL" clId="{D92CADCE-193E-44F3-8439-49479FE974EF}" dt="2022-08-02T02:30:33.191" v="13370" actId="16037"/>
          <ac:spMkLst>
            <pc:docMk/>
            <pc:sldMasterMk cId="1149892062" sldId="2147483660"/>
            <ac:spMk id="2" creationId="{00000000-0000-0000-0000-000000000000}"/>
          </ac:spMkLst>
        </pc:spChg>
        <pc:spChg chg="mod">
          <ac:chgData name="이동건" userId="4ad090f6-dadd-4301-b5d0-883b88f508af" providerId="ADAL" clId="{D92CADCE-193E-44F3-8439-49479FE974EF}" dt="2022-08-02T05:08:07.363" v="14284" actId="12"/>
          <ac:spMkLst>
            <pc:docMk/>
            <pc:sldMasterMk cId="1149892062" sldId="2147483660"/>
            <ac:spMk id="3" creationId="{00000000-0000-0000-0000-000000000000}"/>
          </ac:spMkLst>
        </pc:spChg>
        <pc:sldLayoutChg chg="modSp del">
          <pc:chgData name="이동건" userId="4ad090f6-dadd-4301-b5d0-883b88f508af" providerId="ADAL" clId="{D92CADCE-193E-44F3-8439-49479FE974EF}" dt="2022-07-26T23:53:52.793" v="521" actId="2696"/>
          <pc:sldLayoutMkLst>
            <pc:docMk/>
            <pc:sldMasterMk cId="1149892062" sldId="2147483660"/>
            <pc:sldLayoutMk cId="270485366" sldId="2147483661"/>
          </pc:sldLayoutMkLst>
          <pc:spChg chg="mod">
            <ac:chgData name="이동건" userId="4ad090f6-dadd-4301-b5d0-883b88f508af" providerId="ADAL" clId="{D92CADCE-193E-44F3-8439-49479FE974EF}" dt="2022-07-26T23:53:29.218" v="520" actId="2711"/>
            <ac:spMkLst>
              <pc:docMk/>
              <pc:sldMasterMk cId="1149892062" sldId="2147483660"/>
              <pc:sldLayoutMk cId="270485366" sldId="2147483661"/>
              <ac:spMk id="2" creationId="{00000000-0000-0000-0000-000000000000}"/>
            </ac:spMkLst>
          </pc:spChg>
          <pc:spChg chg="mod">
            <ac:chgData name="이동건" userId="4ad090f6-dadd-4301-b5d0-883b88f508af" providerId="ADAL" clId="{D92CADCE-193E-44F3-8439-49479FE974EF}" dt="2022-07-26T23:53:29.218" v="520" actId="2711"/>
            <ac:spMkLst>
              <pc:docMk/>
              <pc:sldMasterMk cId="1149892062" sldId="2147483660"/>
              <pc:sldLayoutMk cId="270485366" sldId="2147483661"/>
              <ac:spMk id="3" creationId="{00000000-0000-0000-0000-000000000000}"/>
            </ac:spMkLst>
          </pc:spChg>
          <pc:spChg chg="mod">
            <ac:chgData name="이동건" userId="4ad090f6-dadd-4301-b5d0-883b88f508af" providerId="ADAL" clId="{D92CADCE-193E-44F3-8439-49479FE974EF}" dt="2022-07-26T23:53:29.218" v="520" actId="2711"/>
            <ac:spMkLst>
              <pc:docMk/>
              <pc:sldMasterMk cId="1149892062" sldId="2147483660"/>
              <pc:sldLayoutMk cId="270485366" sldId="2147483661"/>
              <ac:spMk id="4" creationId="{00000000-0000-0000-0000-000000000000}"/>
            </ac:spMkLst>
          </pc:spChg>
          <pc:spChg chg="mod">
            <ac:chgData name="이동건" userId="4ad090f6-dadd-4301-b5d0-883b88f508af" providerId="ADAL" clId="{D92CADCE-193E-44F3-8439-49479FE974EF}" dt="2022-07-26T23:53:29.218" v="520" actId="2711"/>
            <ac:spMkLst>
              <pc:docMk/>
              <pc:sldMasterMk cId="1149892062" sldId="2147483660"/>
              <pc:sldLayoutMk cId="270485366" sldId="2147483661"/>
              <ac:spMk id="5" creationId="{00000000-0000-0000-0000-000000000000}"/>
            </ac:spMkLst>
          </pc:spChg>
          <pc:spChg chg="mod">
            <ac:chgData name="이동건" userId="4ad090f6-dadd-4301-b5d0-883b88f508af" providerId="ADAL" clId="{D92CADCE-193E-44F3-8439-49479FE974EF}" dt="2022-07-26T23:53:29.218" v="520" actId="2711"/>
            <ac:spMkLst>
              <pc:docMk/>
              <pc:sldMasterMk cId="1149892062" sldId="2147483660"/>
              <pc:sldLayoutMk cId="270485366" sldId="2147483661"/>
              <ac:spMk id="6" creationId="{00000000-0000-0000-0000-000000000000}"/>
            </ac:spMkLst>
          </pc:spChg>
        </pc:sldLayoutChg>
        <pc:sldLayoutChg chg="delSp modSp">
          <pc:chgData name="이동건" userId="4ad090f6-dadd-4301-b5d0-883b88f508af" providerId="ADAL" clId="{D92CADCE-193E-44F3-8439-49479FE974EF}" dt="2022-08-02T02:31:24.902" v="13374" actId="478"/>
          <pc:sldLayoutMkLst>
            <pc:docMk/>
            <pc:sldMasterMk cId="1149892062" sldId="2147483660"/>
            <pc:sldLayoutMk cId="3832191060" sldId="2147483662"/>
          </pc:sldLayoutMkLst>
          <pc:spChg chg="mod">
            <ac:chgData name="이동건" userId="4ad090f6-dadd-4301-b5d0-883b88f508af" providerId="ADAL" clId="{D92CADCE-193E-44F3-8439-49479FE974EF}" dt="2022-07-26T23:54:20.993" v="523" actId="2711"/>
            <ac:spMkLst>
              <pc:docMk/>
              <pc:sldMasterMk cId="1149892062" sldId="2147483660"/>
              <pc:sldLayoutMk cId="3832191060" sldId="2147483662"/>
              <ac:spMk id="6" creationId="{22F62EFF-23B3-42E1-B1B4-25BC3F2B5EC4}"/>
            </ac:spMkLst>
          </pc:spChg>
          <pc:spChg chg="del mod">
            <ac:chgData name="이동건" userId="4ad090f6-dadd-4301-b5d0-883b88f508af" providerId="ADAL" clId="{D92CADCE-193E-44F3-8439-49479FE974EF}" dt="2022-08-02T02:31:23.086" v="13372" actId="478"/>
            <ac:spMkLst>
              <pc:docMk/>
              <pc:sldMasterMk cId="1149892062" sldId="2147483660"/>
              <pc:sldLayoutMk cId="3832191060" sldId="2147483662"/>
              <ac:spMk id="7" creationId="{AD228208-909D-4BE5-9246-9D0BF101AA6B}"/>
            </ac:spMkLst>
          </pc:spChg>
          <pc:spChg chg="del mod">
            <ac:chgData name="이동건" userId="4ad090f6-dadd-4301-b5d0-883b88f508af" providerId="ADAL" clId="{D92CADCE-193E-44F3-8439-49479FE974EF}" dt="2022-08-02T02:31:24.240" v="13373" actId="478"/>
            <ac:spMkLst>
              <pc:docMk/>
              <pc:sldMasterMk cId="1149892062" sldId="2147483660"/>
              <pc:sldLayoutMk cId="3832191060" sldId="2147483662"/>
              <ac:spMk id="8" creationId="{F19813A8-AABB-4B27-8749-246A08AC1EB5}"/>
            </ac:spMkLst>
          </pc:spChg>
          <pc:spChg chg="del mod">
            <ac:chgData name="이동건" userId="4ad090f6-dadd-4301-b5d0-883b88f508af" providerId="ADAL" clId="{D92CADCE-193E-44F3-8439-49479FE974EF}" dt="2022-08-02T02:31:24.902" v="13374" actId="478"/>
            <ac:spMkLst>
              <pc:docMk/>
              <pc:sldMasterMk cId="1149892062" sldId="2147483660"/>
              <pc:sldLayoutMk cId="3832191060" sldId="2147483662"/>
              <ac:spMk id="9" creationId="{51394577-9A7F-429B-8BED-758BC783AC78}"/>
            </ac:spMkLst>
          </pc:spChg>
          <pc:spChg chg="mod">
            <ac:chgData name="이동건" userId="4ad090f6-dadd-4301-b5d0-883b88f508af" providerId="ADAL" clId="{D92CADCE-193E-44F3-8439-49479FE974EF}" dt="2022-07-26T23:54:20.993" v="523" actId="2711"/>
            <ac:spMkLst>
              <pc:docMk/>
              <pc:sldMasterMk cId="1149892062" sldId="2147483660"/>
              <pc:sldLayoutMk cId="3832191060" sldId="2147483662"/>
              <ac:spMk id="13" creationId="{D6FCC2A6-6626-449C-AD82-6B0C6B384BE6}"/>
            </ac:spMkLst>
          </pc:spChg>
          <pc:spChg chg="mod">
            <ac:chgData name="이동건" userId="4ad090f6-dadd-4301-b5d0-883b88f508af" providerId="ADAL" clId="{D92CADCE-193E-44F3-8439-49479FE974EF}" dt="2022-07-26T23:54:20.993" v="523" actId="2711"/>
            <ac:spMkLst>
              <pc:docMk/>
              <pc:sldMasterMk cId="1149892062" sldId="2147483660"/>
              <pc:sldLayoutMk cId="3832191060" sldId="2147483662"/>
              <ac:spMk id="14" creationId="{C9C7CF54-4E34-42CA-8C7F-BA81598CD4F5}"/>
            </ac:spMkLst>
          </pc:spChg>
          <pc:spChg chg="mod">
            <ac:chgData name="이동건" userId="4ad090f6-dadd-4301-b5d0-883b88f508af" providerId="ADAL" clId="{D92CADCE-193E-44F3-8439-49479FE974EF}" dt="2022-07-26T23:54:20.993" v="523" actId="2711"/>
            <ac:spMkLst>
              <pc:docMk/>
              <pc:sldMasterMk cId="1149892062" sldId="2147483660"/>
              <pc:sldLayoutMk cId="3832191060" sldId="2147483662"/>
              <ac:spMk id="16" creationId="{AEBDE53E-8439-42DF-9DE9-22A7CF5C6705}"/>
            </ac:spMkLst>
          </pc:spChg>
          <pc:picChg chg="mod">
            <ac:chgData name="이동건" userId="4ad090f6-dadd-4301-b5d0-883b88f508af" providerId="ADAL" clId="{D92CADCE-193E-44F3-8439-49479FE974EF}" dt="2022-07-26T23:54:20.993" v="523" actId="2711"/>
            <ac:picMkLst>
              <pc:docMk/>
              <pc:sldMasterMk cId="1149892062" sldId="2147483660"/>
              <pc:sldLayoutMk cId="3832191060" sldId="2147483662"/>
              <ac:picMk id="12" creationId="{9F4170F2-4118-4E87-9F32-1D9CB3600672}"/>
            </ac:picMkLst>
          </pc:picChg>
          <pc:picChg chg="mod">
            <ac:chgData name="이동건" userId="4ad090f6-dadd-4301-b5d0-883b88f508af" providerId="ADAL" clId="{D92CADCE-193E-44F3-8439-49479FE974EF}" dt="2022-07-26T23:54:20.993" v="523" actId="2711"/>
            <ac:picMkLst>
              <pc:docMk/>
              <pc:sldMasterMk cId="1149892062" sldId="2147483660"/>
              <pc:sldLayoutMk cId="3832191060" sldId="2147483662"/>
              <ac:picMk id="17" creationId="{B95604D1-A37E-4D41-841B-23AEF8781F36}"/>
            </ac:picMkLst>
          </pc:picChg>
        </pc:sldLayoutChg>
        <pc:sldLayoutChg chg="del">
          <pc:chgData name="이동건" userId="4ad090f6-dadd-4301-b5d0-883b88f508af" providerId="ADAL" clId="{D92CADCE-193E-44F3-8439-49479FE974EF}" dt="2022-07-26T23:52:05.628" v="514" actId="2696"/>
          <pc:sldLayoutMkLst>
            <pc:docMk/>
            <pc:sldMasterMk cId="1149892062" sldId="2147483660"/>
            <pc:sldLayoutMk cId="949647017" sldId="2147483663"/>
          </pc:sldLayoutMkLst>
        </pc:sldLayoutChg>
        <pc:sldLayoutChg chg="delSp">
          <pc:chgData name="이동건" userId="4ad090f6-dadd-4301-b5d0-883b88f508af" providerId="ADAL" clId="{D92CADCE-193E-44F3-8439-49479FE974EF}" dt="2022-08-02T02:31:28.702" v="13377" actId="478"/>
          <pc:sldLayoutMkLst>
            <pc:docMk/>
            <pc:sldMasterMk cId="1149892062" sldId="2147483660"/>
            <pc:sldLayoutMk cId="1956373461" sldId="2147483663"/>
          </pc:sldLayoutMkLst>
          <pc:spChg chg="del">
            <ac:chgData name="이동건" userId="4ad090f6-dadd-4301-b5d0-883b88f508af" providerId="ADAL" clId="{D92CADCE-193E-44F3-8439-49479FE974EF}" dt="2022-08-02T02:31:26.918" v="13375" actId="478"/>
            <ac:spMkLst>
              <pc:docMk/>
              <pc:sldMasterMk cId="1149892062" sldId="2147483660"/>
              <pc:sldLayoutMk cId="1956373461" sldId="2147483663"/>
              <ac:spMk id="7" creationId="{AD228208-909D-4BE5-9246-9D0BF101AA6B}"/>
            </ac:spMkLst>
          </pc:spChg>
          <pc:spChg chg="del">
            <ac:chgData name="이동건" userId="4ad090f6-dadd-4301-b5d0-883b88f508af" providerId="ADAL" clId="{D92CADCE-193E-44F3-8439-49479FE974EF}" dt="2022-08-02T02:31:27.900" v="13376" actId="478"/>
            <ac:spMkLst>
              <pc:docMk/>
              <pc:sldMasterMk cId="1149892062" sldId="2147483660"/>
              <pc:sldLayoutMk cId="1956373461" sldId="2147483663"/>
              <ac:spMk id="8" creationId="{F19813A8-AABB-4B27-8749-246A08AC1EB5}"/>
            </ac:spMkLst>
          </pc:spChg>
          <pc:spChg chg="del">
            <ac:chgData name="이동건" userId="4ad090f6-dadd-4301-b5d0-883b88f508af" providerId="ADAL" clId="{D92CADCE-193E-44F3-8439-49479FE974EF}" dt="2022-08-02T02:31:28.702" v="13377" actId="478"/>
            <ac:spMkLst>
              <pc:docMk/>
              <pc:sldMasterMk cId="1149892062" sldId="2147483660"/>
              <pc:sldLayoutMk cId="1956373461" sldId="2147483663"/>
              <ac:spMk id="9" creationId="{51394577-9A7F-429B-8BED-758BC783AC78}"/>
            </ac:spMkLst>
          </pc:spChg>
        </pc:sldLayoutChg>
        <pc:sldLayoutChg chg="del">
          <pc:chgData name="이동건" userId="4ad090f6-dadd-4301-b5d0-883b88f508af" providerId="ADAL" clId="{D92CADCE-193E-44F3-8439-49479FE974EF}" dt="2022-08-02T02:31:13.712" v="13371" actId="2696"/>
          <pc:sldLayoutMkLst>
            <pc:docMk/>
            <pc:sldMasterMk cId="1149892062" sldId="2147483660"/>
            <pc:sldLayoutMk cId="295748120" sldId="2147483664"/>
          </pc:sldLayoutMkLst>
        </pc:sldLayoutChg>
        <pc:sldLayoutChg chg="del">
          <pc:chgData name="이동건" userId="4ad090f6-dadd-4301-b5d0-883b88f508af" providerId="ADAL" clId="{D92CADCE-193E-44F3-8439-49479FE974EF}" dt="2022-07-26T23:52:05.168" v="513" actId="2696"/>
          <pc:sldLayoutMkLst>
            <pc:docMk/>
            <pc:sldMasterMk cId="1149892062" sldId="2147483660"/>
            <pc:sldLayoutMk cId="3486311713" sldId="2147483664"/>
          </pc:sldLayoutMkLst>
        </pc:sldLayoutChg>
        <pc:sldLayoutChg chg="del">
          <pc:chgData name="이동건" userId="4ad090f6-dadd-4301-b5d0-883b88f508af" providerId="ADAL" clId="{D92CADCE-193E-44F3-8439-49479FE974EF}" dt="2022-08-02T05:12:09.805" v="14303" actId="2696"/>
          <pc:sldLayoutMkLst>
            <pc:docMk/>
            <pc:sldMasterMk cId="1149892062" sldId="2147483660"/>
            <pc:sldLayoutMk cId="3862112531" sldId="2147483664"/>
          </pc:sldLayoutMkLst>
        </pc:sldLayoutChg>
        <pc:sldLayoutChg chg="modSp">
          <pc:chgData name="이동건" userId="4ad090f6-dadd-4301-b5d0-883b88f508af" providerId="ADAL" clId="{D92CADCE-193E-44F3-8439-49479FE974EF}" dt="2022-08-02T05:12:04.805" v="14302"/>
          <pc:sldLayoutMkLst>
            <pc:docMk/>
            <pc:sldMasterMk cId="1149892062" sldId="2147483660"/>
            <pc:sldLayoutMk cId="40184745" sldId="2147483665"/>
          </pc:sldLayoutMkLst>
          <pc:spChg chg="mod">
            <ac:chgData name="이동건" userId="4ad090f6-dadd-4301-b5d0-883b88f508af" providerId="ADAL" clId="{D92CADCE-193E-44F3-8439-49479FE974EF}" dt="2022-08-02T05:12:04.805" v="14302"/>
            <ac:spMkLst>
              <pc:docMk/>
              <pc:sldMasterMk cId="1149892062" sldId="2147483660"/>
              <pc:sldLayoutMk cId="40184745" sldId="2147483665"/>
              <ac:spMk id="4" creationId="{00000000-0000-0000-0000-000000000000}"/>
            </ac:spMkLst>
          </pc:spChg>
          <pc:spChg chg="mod">
            <ac:chgData name="이동건" userId="4ad090f6-dadd-4301-b5d0-883b88f508af" providerId="ADAL" clId="{D92CADCE-193E-44F3-8439-49479FE974EF}" dt="2022-08-02T05:12:04.805" v="14302"/>
            <ac:spMkLst>
              <pc:docMk/>
              <pc:sldMasterMk cId="1149892062" sldId="2147483660"/>
              <pc:sldLayoutMk cId="40184745" sldId="2147483665"/>
              <ac:spMk id="5" creationId="{00000000-0000-0000-0000-000000000000}"/>
            </ac:spMkLst>
          </pc:spChg>
          <pc:spChg chg="mod">
            <ac:chgData name="이동건" userId="4ad090f6-dadd-4301-b5d0-883b88f508af" providerId="ADAL" clId="{D92CADCE-193E-44F3-8439-49479FE974EF}" dt="2022-08-02T05:12:04.805" v="14302"/>
            <ac:spMkLst>
              <pc:docMk/>
              <pc:sldMasterMk cId="1149892062" sldId="2147483660"/>
              <pc:sldLayoutMk cId="40184745" sldId="2147483665"/>
              <ac:spMk id="6" creationId="{00000000-0000-0000-0000-000000000000}"/>
            </ac:spMkLst>
          </pc:spChg>
        </pc:sldLayoutChg>
        <pc:sldLayoutChg chg="del">
          <pc:chgData name="이동건" userId="4ad090f6-dadd-4301-b5d0-883b88f508af" providerId="ADAL" clId="{D92CADCE-193E-44F3-8439-49479FE974EF}" dt="2022-08-02T02:29:53.088" v="13369" actId="2696"/>
          <pc:sldLayoutMkLst>
            <pc:docMk/>
            <pc:sldMasterMk cId="1149892062" sldId="2147483660"/>
            <pc:sldLayoutMk cId="1398372534" sldId="2147483665"/>
          </pc:sldLayoutMkLst>
        </pc:sldLayoutChg>
        <pc:sldLayoutChg chg="addSp delSp modSp">
          <pc:chgData name="이동건" userId="4ad090f6-dadd-4301-b5d0-883b88f508af" providerId="ADAL" clId="{D92CADCE-193E-44F3-8439-49479FE974EF}" dt="2022-08-02T05:13:52.338" v="14333"/>
          <pc:sldLayoutMkLst>
            <pc:docMk/>
            <pc:sldMasterMk cId="1149892062" sldId="2147483660"/>
            <pc:sldLayoutMk cId="4172188429" sldId="2147483666"/>
          </pc:sldLayoutMkLst>
          <pc:spChg chg="del">
            <ac:chgData name="이동건" userId="4ad090f6-dadd-4301-b5d0-883b88f508af" providerId="ADAL" clId="{D92CADCE-193E-44F3-8439-49479FE974EF}" dt="2022-08-02T05:12:31.759" v="14304" actId="478"/>
            <ac:spMkLst>
              <pc:docMk/>
              <pc:sldMasterMk cId="1149892062" sldId="2147483660"/>
              <pc:sldLayoutMk cId="4172188429" sldId="2147483666"/>
              <ac:spMk id="2" creationId="{72F2A6AB-9EFC-4596-B97A-366226FE6A7B}"/>
            </ac:spMkLst>
          </pc:spChg>
          <pc:spChg chg="add del mod">
            <ac:chgData name="이동건" userId="4ad090f6-dadd-4301-b5d0-883b88f508af" providerId="ADAL" clId="{D92CADCE-193E-44F3-8439-49479FE974EF}" dt="2022-08-02T05:13:21.546" v="14321" actId="478"/>
            <ac:spMkLst>
              <pc:docMk/>
              <pc:sldMasterMk cId="1149892062" sldId="2147483660"/>
              <pc:sldLayoutMk cId="4172188429" sldId="2147483666"/>
              <ac:spMk id="5" creationId="{49619DD3-2B78-4079-ADE9-B0CE2A75C0F3}"/>
            </ac:spMkLst>
          </pc:spChg>
          <pc:spChg chg="add del mod">
            <ac:chgData name="이동건" userId="4ad090f6-dadd-4301-b5d0-883b88f508af" providerId="ADAL" clId="{D92CADCE-193E-44F3-8439-49479FE974EF}" dt="2022-08-02T05:12:51.361" v="14312"/>
            <ac:spMkLst>
              <pc:docMk/>
              <pc:sldMasterMk cId="1149892062" sldId="2147483660"/>
              <pc:sldLayoutMk cId="4172188429" sldId="2147483666"/>
              <ac:spMk id="15" creationId="{D982C952-C6B5-4C23-B76E-8FDABAA8832F}"/>
            </ac:spMkLst>
          </pc:spChg>
          <pc:spChg chg="add del">
            <ac:chgData name="이동건" userId="4ad090f6-dadd-4301-b5d0-883b88f508af" providerId="ADAL" clId="{D92CADCE-193E-44F3-8439-49479FE974EF}" dt="2022-08-02T05:12:55.984" v="14316" actId="11529"/>
            <ac:spMkLst>
              <pc:docMk/>
              <pc:sldMasterMk cId="1149892062" sldId="2147483660"/>
              <pc:sldLayoutMk cId="4172188429" sldId="2147483666"/>
              <ac:spMk id="16" creationId="{9CED158A-186E-4AFB-A85D-D1F800CCCF26}"/>
            </ac:spMkLst>
          </pc:spChg>
          <pc:spChg chg="add del mod">
            <ac:chgData name="이동건" userId="4ad090f6-dadd-4301-b5d0-883b88f508af" providerId="ADAL" clId="{D92CADCE-193E-44F3-8439-49479FE974EF}" dt="2022-08-02T05:12:55.984" v="14316" actId="11529"/>
            <ac:spMkLst>
              <pc:docMk/>
              <pc:sldMasterMk cId="1149892062" sldId="2147483660"/>
              <pc:sldLayoutMk cId="4172188429" sldId="2147483666"/>
              <ac:spMk id="17" creationId="{245AEAEE-6061-4681-9B8A-8BDE0B20A842}"/>
            </ac:spMkLst>
          </pc:spChg>
          <pc:spChg chg="add del">
            <ac:chgData name="이동건" userId="4ad090f6-dadd-4301-b5d0-883b88f508af" providerId="ADAL" clId="{D92CADCE-193E-44F3-8439-49479FE974EF}" dt="2022-08-02T05:13:08.609" v="14317" actId="11529"/>
            <ac:spMkLst>
              <pc:docMk/>
              <pc:sldMasterMk cId="1149892062" sldId="2147483660"/>
              <pc:sldLayoutMk cId="4172188429" sldId="2147483666"/>
              <ac:spMk id="18" creationId="{486C4217-3E0F-444D-9414-F2E61210A6ED}"/>
            </ac:spMkLst>
          </pc:spChg>
          <pc:spChg chg="add mod ord">
            <ac:chgData name="이동건" userId="4ad090f6-dadd-4301-b5d0-883b88f508af" providerId="ADAL" clId="{D92CADCE-193E-44F3-8439-49479FE974EF}" dt="2022-08-02T05:13:52.338" v="14333"/>
            <ac:spMkLst>
              <pc:docMk/>
              <pc:sldMasterMk cId="1149892062" sldId="2147483660"/>
              <pc:sldLayoutMk cId="4172188429" sldId="2147483666"/>
              <ac:spMk id="19" creationId="{8DD6ED45-D63F-4941-A373-E4C65803880F}"/>
            </ac:spMkLst>
          </pc:spChg>
          <pc:grpChg chg="add">
            <ac:chgData name="이동건" userId="4ad090f6-dadd-4301-b5d0-883b88f508af" providerId="ADAL" clId="{D92CADCE-193E-44F3-8439-49479FE974EF}" dt="2022-08-02T05:12:32.091" v="14305"/>
            <ac:grpSpMkLst>
              <pc:docMk/>
              <pc:sldMasterMk cId="1149892062" sldId="2147483660"/>
              <pc:sldLayoutMk cId="4172188429" sldId="2147483666"/>
              <ac:grpSpMk id="7" creationId="{0AD0DA5D-A498-4B2B-A44F-ED19E3923135}"/>
            </ac:grpSpMkLst>
          </pc:grpChg>
          <pc:picChg chg="add">
            <ac:chgData name="이동건" userId="4ad090f6-dadd-4301-b5d0-883b88f508af" providerId="ADAL" clId="{D92CADCE-193E-44F3-8439-49479FE974EF}" dt="2022-08-02T05:12:32.091" v="14305"/>
            <ac:picMkLst>
              <pc:docMk/>
              <pc:sldMasterMk cId="1149892062" sldId="2147483660"/>
              <pc:sldLayoutMk cId="4172188429" sldId="2147483666"/>
              <ac:picMk id="6" creationId="{EA3383CF-2632-4E38-AE14-8FD4B03082A0}"/>
            </ac:picMkLst>
          </pc:picChg>
          <pc:cxnChg chg="add">
            <ac:chgData name="이동건" userId="4ad090f6-dadd-4301-b5d0-883b88f508af" providerId="ADAL" clId="{D92CADCE-193E-44F3-8439-49479FE974EF}" dt="2022-08-02T05:12:32.091" v="14305"/>
            <ac:cxnSpMkLst>
              <pc:docMk/>
              <pc:sldMasterMk cId="1149892062" sldId="2147483660"/>
              <pc:sldLayoutMk cId="4172188429" sldId="2147483666"/>
              <ac:cxnSpMk id="3" creationId="{0BF25495-6173-45BC-B132-2B2235E3029A}"/>
            </ac:cxnSpMkLst>
          </pc:cxnChg>
          <pc:cxnChg chg="add">
            <ac:chgData name="이동건" userId="4ad090f6-dadd-4301-b5d0-883b88f508af" providerId="ADAL" clId="{D92CADCE-193E-44F3-8439-49479FE974EF}" dt="2022-08-02T05:12:32.091" v="14305"/>
            <ac:cxnSpMkLst>
              <pc:docMk/>
              <pc:sldMasterMk cId="1149892062" sldId="2147483660"/>
              <pc:sldLayoutMk cId="4172188429" sldId="2147483666"/>
              <ac:cxnSpMk id="4" creationId="{D45886B7-B962-4DBB-8BC9-A08D43707C2E}"/>
            </ac:cxnSpMkLst>
          </pc:cxnChg>
        </pc:sldLayoutChg>
      </pc:sldMasterChg>
      <pc:sldMasterChg chg="addSp modSp">
        <pc:chgData name="이동건" userId="4ad090f6-dadd-4301-b5d0-883b88f508af" providerId="ADAL" clId="{D92CADCE-193E-44F3-8439-49479FE974EF}" dt="2022-07-26T23:50:50.435" v="511"/>
        <pc:sldMasterMkLst>
          <pc:docMk/>
          <pc:sldMasterMk cId="1611005246" sldId="2147483663"/>
        </pc:sldMasterMkLst>
        <pc:spChg chg="add mod">
          <ac:chgData name="이동건" userId="4ad090f6-dadd-4301-b5d0-883b88f508af" providerId="ADAL" clId="{D92CADCE-193E-44F3-8439-49479FE974EF}" dt="2022-07-26T23:50:50.435" v="511"/>
          <ac:spMkLst>
            <pc:docMk/>
            <pc:sldMasterMk cId="1611005246" sldId="2147483663"/>
            <ac:spMk id="2" creationId="{E5D69643-131E-46CE-9A55-313A323E9594}"/>
          </ac:spMkLst>
        </pc:spChg>
        <pc:spChg chg="add mod">
          <ac:chgData name="이동건" userId="4ad090f6-dadd-4301-b5d0-883b88f508af" providerId="ADAL" clId="{D92CADCE-193E-44F3-8439-49479FE974EF}" dt="2022-07-26T23:50:50.435" v="511"/>
          <ac:spMkLst>
            <pc:docMk/>
            <pc:sldMasterMk cId="1611005246" sldId="2147483663"/>
            <ac:spMk id="3" creationId="{66DCE56C-E793-451E-906A-FB7E551EE90C}"/>
          </ac:spMkLst>
        </pc:spChg>
        <pc:spChg chg="add mod">
          <ac:chgData name="이동건" userId="4ad090f6-dadd-4301-b5d0-883b88f508af" providerId="ADAL" clId="{D92CADCE-193E-44F3-8439-49479FE974EF}" dt="2022-07-26T23:50:50.435" v="511"/>
          <ac:spMkLst>
            <pc:docMk/>
            <pc:sldMasterMk cId="1611005246" sldId="2147483663"/>
            <ac:spMk id="4" creationId="{B4C52F66-5011-4C0A-A6DB-8067F20C1CC9}"/>
          </ac:spMkLst>
        </pc:spChg>
        <pc:spChg chg="add mod">
          <ac:chgData name="이동건" userId="4ad090f6-dadd-4301-b5d0-883b88f508af" providerId="ADAL" clId="{D92CADCE-193E-44F3-8439-49479FE974EF}" dt="2022-07-26T23:50:50.435" v="511"/>
          <ac:spMkLst>
            <pc:docMk/>
            <pc:sldMasterMk cId="1611005246" sldId="2147483663"/>
            <ac:spMk id="5" creationId="{E0F29E6A-888F-4B72-826E-05F56E1BE274}"/>
          </ac:spMkLst>
        </pc:spChg>
        <pc:spChg chg="add mod">
          <ac:chgData name="이동건" userId="4ad090f6-dadd-4301-b5d0-883b88f508af" providerId="ADAL" clId="{D92CADCE-193E-44F3-8439-49479FE974EF}" dt="2022-07-26T23:50:50.435" v="511"/>
          <ac:spMkLst>
            <pc:docMk/>
            <pc:sldMasterMk cId="1611005246" sldId="2147483663"/>
            <ac:spMk id="6" creationId="{B85C15FA-A2AE-4341-9008-FF9D1804FB6F}"/>
          </ac:spMkLst>
        </pc:spChg>
      </pc:sldMasterChg>
      <pc:sldMasterChg chg="addSp modSp del delSldLayout">
        <pc:chgData name="이동건" userId="4ad090f6-dadd-4301-b5d0-883b88f508af" providerId="ADAL" clId="{D92CADCE-193E-44F3-8439-49479FE974EF}" dt="2022-07-26T23:50:26.166" v="510" actId="2696"/>
        <pc:sldMasterMkLst>
          <pc:docMk/>
          <pc:sldMasterMk cId="3727536756" sldId="2147483663"/>
        </pc:sldMasterMkLst>
        <pc:spChg chg="add mod">
          <ac:chgData name="이동건" userId="4ad090f6-dadd-4301-b5d0-883b88f508af" providerId="ADAL" clId="{D92CADCE-193E-44F3-8439-49479FE974EF}" dt="2022-07-26T23:50:23.686" v="498"/>
          <ac:spMkLst>
            <pc:docMk/>
            <pc:sldMasterMk cId="3727536756" sldId="2147483663"/>
            <ac:spMk id="2" creationId="{8064A16B-EACB-40BF-8DF7-7DF7BBDBEC53}"/>
          </ac:spMkLst>
        </pc:spChg>
        <pc:spChg chg="add mod">
          <ac:chgData name="이동건" userId="4ad090f6-dadd-4301-b5d0-883b88f508af" providerId="ADAL" clId="{D92CADCE-193E-44F3-8439-49479FE974EF}" dt="2022-07-26T23:50:23.686" v="498"/>
          <ac:spMkLst>
            <pc:docMk/>
            <pc:sldMasterMk cId="3727536756" sldId="2147483663"/>
            <ac:spMk id="3" creationId="{E1E387DF-536E-472F-9835-6A995162402F}"/>
          </ac:spMkLst>
        </pc:spChg>
        <pc:spChg chg="add mod">
          <ac:chgData name="이동건" userId="4ad090f6-dadd-4301-b5d0-883b88f508af" providerId="ADAL" clId="{D92CADCE-193E-44F3-8439-49479FE974EF}" dt="2022-07-26T23:50:23.686" v="498"/>
          <ac:spMkLst>
            <pc:docMk/>
            <pc:sldMasterMk cId="3727536756" sldId="2147483663"/>
            <ac:spMk id="4" creationId="{453F36CF-144C-45E6-8B06-2D8B206E8A87}"/>
          </ac:spMkLst>
        </pc:spChg>
        <pc:spChg chg="add mod">
          <ac:chgData name="이동건" userId="4ad090f6-dadd-4301-b5d0-883b88f508af" providerId="ADAL" clId="{D92CADCE-193E-44F3-8439-49479FE974EF}" dt="2022-07-26T23:50:23.686" v="498"/>
          <ac:spMkLst>
            <pc:docMk/>
            <pc:sldMasterMk cId="3727536756" sldId="2147483663"/>
            <ac:spMk id="5" creationId="{4F19F3B3-91CB-469B-8E87-65E95296AC22}"/>
          </ac:spMkLst>
        </pc:spChg>
        <pc:spChg chg="add mod">
          <ac:chgData name="이동건" userId="4ad090f6-dadd-4301-b5d0-883b88f508af" providerId="ADAL" clId="{D92CADCE-193E-44F3-8439-49479FE974EF}" dt="2022-07-26T23:50:23.686" v="498"/>
          <ac:spMkLst>
            <pc:docMk/>
            <pc:sldMasterMk cId="3727536756" sldId="2147483663"/>
            <ac:spMk id="6" creationId="{AF5A58E3-00A0-4D8E-BAD8-CBB0CDCE367C}"/>
          </ac:spMkLst>
        </pc:spChg>
        <pc:sldLayoutChg chg="del">
          <pc:chgData name="이동건" userId="4ad090f6-dadd-4301-b5d0-883b88f508af" providerId="ADAL" clId="{D92CADCE-193E-44F3-8439-49479FE974EF}" dt="2022-07-26T23:50:26.068" v="499" actId="2696"/>
          <pc:sldLayoutMkLst>
            <pc:docMk/>
            <pc:sldMasterMk cId="3727536756" sldId="2147483663"/>
            <pc:sldLayoutMk cId="1120719321" sldId="2147483664"/>
          </pc:sldLayoutMkLst>
        </pc:sldLayoutChg>
        <pc:sldLayoutChg chg="del">
          <pc:chgData name="이동건" userId="4ad090f6-dadd-4301-b5d0-883b88f508af" providerId="ADAL" clId="{D92CADCE-193E-44F3-8439-49479FE974EF}" dt="2022-07-26T23:50:26.081" v="500" actId="2696"/>
          <pc:sldLayoutMkLst>
            <pc:docMk/>
            <pc:sldMasterMk cId="3727536756" sldId="2147483663"/>
            <pc:sldLayoutMk cId="3508882835" sldId="2147483665"/>
          </pc:sldLayoutMkLst>
        </pc:sldLayoutChg>
        <pc:sldLayoutChg chg="del">
          <pc:chgData name="이동건" userId="4ad090f6-dadd-4301-b5d0-883b88f508af" providerId="ADAL" clId="{D92CADCE-193E-44F3-8439-49479FE974EF}" dt="2022-07-26T23:50:26.092" v="501" actId="2696"/>
          <pc:sldLayoutMkLst>
            <pc:docMk/>
            <pc:sldMasterMk cId="3727536756" sldId="2147483663"/>
            <pc:sldLayoutMk cId="2118925861" sldId="2147483666"/>
          </pc:sldLayoutMkLst>
        </pc:sldLayoutChg>
        <pc:sldLayoutChg chg="del">
          <pc:chgData name="이동건" userId="4ad090f6-dadd-4301-b5d0-883b88f508af" providerId="ADAL" clId="{D92CADCE-193E-44F3-8439-49479FE974EF}" dt="2022-07-26T23:50:26.104" v="502" actId="2696"/>
          <pc:sldLayoutMkLst>
            <pc:docMk/>
            <pc:sldMasterMk cId="3727536756" sldId="2147483663"/>
            <pc:sldLayoutMk cId="412503012" sldId="2147483667"/>
          </pc:sldLayoutMkLst>
        </pc:sldLayoutChg>
        <pc:sldLayoutChg chg="del">
          <pc:chgData name="이동건" userId="4ad090f6-dadd-4301-b5d0-883b88f508af" providerId="ADAL" clId="{D92CADCE-193E-44F3-8439-49479FE974EF}" dt="2022-07-26T23:50:26.114" v="503" actId="2696"/>
          <pc:sldLayoutMkLst>
            <pc:docMk/>
            <pc:sldMasterMk cId="3727536756" sldId="2147483663"/>
            <pc:sldLayoutMk cId="1781586977" sldId="2147483668"/>
          </pc:sldLayoutMkLst>
        </pc:sldLayoutChg>
        <pc:sldLayoutChg chg="del">
          <pc:chgData name="이동건" userId="4ad090f6-dadd-4301-b5d0-883b88f508af" providerId="ADAL" clId="{D92CADCE-193E-44F3-8439-49479FE974EF}" dt="2022-07-26T23:50:26.123" v="504" actId="2696"/>
          <pc:sldLayoutMkLst>
            <pc:docMk/>
            <pc:sldMasterMk cId="3727536756" sldId="2147483663"/>
            <pc:sldLayoutMk cId="3765893708" sldId="2147483669"/>
          </pc:sldLayoutMkLst>
        </pc:sldLayoutChg>
        <pc:sldLayoutChg chg="del">
          <pc:chgData name="이동건" userId="4ad090f6-dadd-4301-b5d0-883b88f508af" providerId="ADAL" clId="{D92CADCE-193E-44F3-8439-49479FE974EF}" dt="2022-07-26T23:50:26.132" v="505" actId="2696"/>
          <pc:sldLayoutMkLst>
            <pc:docMk/>
            <pc:sldMasterMk cId="3727536756" sldId="2147483663"/>
            <pc:sldLayoutMk cId="2088656564" sldId="2147483670"/>
          </pc:sldLayoutMkLst>
        </pc:sldLayoutChg>
        <pc:sldLayoutChg chg="del">
          <pc:chgData name="이동건" userId="4ad090f6-dadd-4301-b5d0-883b88f508af" providerId="ADAL" clId="{D92CADCE-193E-44F3-8439-49479FE974EF}" dt="2022-07-26T23:50:26.141" v="506" actId="2696"/>
          <pc:sldLayoutMkLst>
            <pc:docMk/>
            <pc:sldMasterMk cId="3727536756" sldId="2147483663"/>
            <pc:sldLayoutMk cId="2080833556" sldId="2147483671"/>
          </pc:sldLayoutMkLst>
        </pc:sldLayoutChg>
        <pc:sldLayoutChg chg="del">
          <pc:chgData name="이동건" userId="4ad090f6-dadd-4301-b5d0-883b88f508af" providerId="ADAL" clId="{D92CADCE-193E-44F3-8439-49479FE974EF}" dt="2022-07-26T23:50:26.148" v="507" actId="2696"/>
          <pc:sldLayoutMkLst>
            <pc:docMk/>
            <pc:sldMasterMk cId="3727536756" sldId="2147483663"/>
            <pc:sldLayoutMk cId="1954338877" sldId="2147483672"/>
          </pc:sldLayoutMkLst>
        </pc:sldLayoutChg>
        <pc:sldLayoutChg chg="del">
          <pc:chgData name="이동건" userId="4ad090f6-dadd-4301-b5d0-883b88f508af" providerId="ADAL" clId="{D92CADCE-193E-44F3-8439-49479FE974EF}" dt="2022-07-26T23:50:26.156" v="508" actId="2696"/>
          <pc:sldLayoutMkLst>
            <pc:docMk/>
            <pc:sldMasterMk cId="3727536756" sldId="2147483663"/>
            <pc:sldLayoutMk cId="2219196943" sldId="2147483673"/>
          </pc:sldLayoutMkLst>
        </pc:sldLayoutChg>
        <pc:sldLayoutChg chg="del">
          <pc:chgData name="이동건" userId="4ad090f6-dadd-4301-b5d0-883b88f508af" providerId="ADAL" clId="{D92CADCE-193E-44F3-8439-49479FE974EF}" dt="2022-07-26T23:50:26.162" v="509" actId="2696"/>
          <pc:sldLayoutMkLst>
            <pc:docMk/>
            <pc:sldMasterMk cId="3727536756" sldId="2147483663"/>
            <pc:sldLayoutMk cId="978234910" sldId="2147483674"/>
          </pc:sldLayoutMkLst>
        </pc:sldLayoutChg>
      </pc:sldMasterChg>
      <pc:sldMasterChg chg="addSp modSp del delSldLayout">
        <pc:chgData name="이동건" userId="4ad090f6-dadd-4301-b5d0-883b88f508af" providerId="ADAL" clId="{D92CADCE-193E-44F3-8439-49479FE974EF}" dt="2022-08-02T05:10:58.300" v="14298" actId="2696"/>
        <pc:sldMasterMkLst>
          <pc:docMk/>
          <pc:sldMasterMk cId="4051919638" sldId="2147483664"/>
        </pc:sldMasterMkLst>
        <pc:spChg chg="add mod">
          <ac:chgData name="이동건" userId="4ad090f6-dadd-4301-b5d0-883b88f508af" providerId="ADAL" clId="{D92CADCE-193E-44F3-8439-49479FE974EF}" dt="2022-08-02T05:10:43.492" v="14286"/>
          <ac:spMkLst>
            <pc:docMk/>
            <pc:sldMasterMk cId="4051919638" sldId="2147483664"/>
            <ac:spMk id="2" creationId="{DD5C112D-749E-4042-87F7-42530385DDF1}"/>
          </ac:spMkLst>
        </pc:spChg>
        <pc:spChg chg="add mod">
          <ac:chgData name="이동건" userId="4ad090f6-dadd-4301-b5d0-883b88f508af" providerId="ADAL" clId="{D92CADCE-193E-44F3-8439-49479FE974EF}" dt="2022-08-02T05:10:43.492" v="14286"/>
          <ac:spMkLst>
            <pc:docMk/>
            <pc:sldMasterMk cId="4051919638" sldId="2147483664"/>
            <ac:spMk id="3" creationId="{C5381314-37C9-4F93-9F1D-EBF095D821C9}"/>
          </ac:spMkLst>
        </pc:spChg>
        <pc:spChg chg="add mod">
          <ac:chgData name="이동건" userId="4ad090f6-dadd-4301-b5d0-883b88f508af" providerId="ADAL" clId="{D92CADCE-193E-44F3-8439-49479FE974EF}" dt="2022-08-02T05:10:43.492" v="14286"/>
          <ac:spMkLst>
            <pc:docMk/>
            <pc:sldMasterMk cId="4051919638" sldId="2147483664"/>
            <ac:spMk id="4" creationId="{20C18C1A-D2DE-4E0F-9A06-D703BEC970CF}"/>
          </ac:spMkLst>
        </pc:spChg>
        <pc:spChg chg="add mod">
          <ac:chgData name="이동건" userId="4ad090f6-dadd-4301-b5d0-883b88f508af" providerId="ADAL" clId="{D92CADCE-193E-44F3-8439-49479FE974EF}" dt="2022-08-02T05:10:43.492" v="14286"/>
          <ac:spMkLst>
            <pc:docMk/>
            <pc:sldMasterMk cId="4051919638" sldId="2147483664"/>
            <ac:spMk id="5" creationId="{F4C30F7C-587D-4BEE-8685-F12545286129}"/>
          </ac:spMkLst>
        </pc:spChg>
        <pc:spChg chg="add mod">
          <ac:chgData name="이동건" userId="4ad090f6-dadd-4301-b5d0-883b88f508af" providerId="ADAL" clId="{D92CADCE-193E-44F3-8439-49479FE974EF}" dt="2022-08-02T05:10:43.492" v="14286"/>
          <ac:spMkLst>
            <pc:docMk/>
            <pc:sldMasterMk cId="4051919638" sldId="2147483664"/>
            <ac:spMk id="6" creationId="{E74DFA92-40BC-4ACF-9E1B-3F7A85E59A03}"/>
          </ac:spMkLst>
        </pc:spChg>
        <pc:sldLayoutChg chg="del">
          <pc:chgData name="이동건" userId="4ad090f6-dadd-4301-b5d0-883b88f508af" providerId="ADAL" clId="{D92CADCE-193E-44F3-8439-49479FE974EF}" dt="2022-08-02T05:10:58.202" v="14287" actId="2696"/>
          <pc:sldLayoutMkLst>
            <pc:docMk/>
            <pc:sldMasterMk cId="4051919638" sldId="2147483664"/>
            <pc:sldLayoutMk cId="2091527465" sldId="2147483665"/>
          </pc:sldLayoutMkLst>
        </pc:sldLayoutChg>
        <pc:sldLayoutChg chg="del">
          <pc:chgData name="이동건" userId="4ad090f6-dadd-4301-b5d0-883b88f508af" providerId="ADAL" clId="{D92CADCE-193E-44F3-8439-49479FE974EF}" dt="2022-08-02T05:10:58.214" v="14288" actId="2696"/>
          <pc:sldLayoutMkLst>
            <pc:docMk/>
            <pc:sldMasterMk cId="4051919638" sldId="2147483664"/>
            <pc:sldLayoutMk cId="268146402" sldId="2147483666"/>
          </pc:sldLayoutMkLst>
        </pc:sldLayoutChg>
        <pc:sldLayoutChg chg="del">
          <pc:chgData name="이동건" userId="4ad090f6-dadd-4301-b5d0-883b88f508af" providerId="ADAL" clId="{D92CADCE-193E-44F3-8439-49479FE974EF}" dt="2022-08-02T05:10:58.225" v="14289" actId="2696"/>
          <pc:sldLayoutMkLst>
            <pc:docMk/>
            <pc:sldMasterMk cId="4051919638" sldId="2147483664"/>
            <pc:sldLayoutMk cId="2945893186" sldId="2147483667"/>
          </pc:sldLayoutMkLst>
        </pc:sldLayoutChg>
        <pc:sldLayoutChg chg="del">
          <pc:chgData name="이동건" userId="4ad090f6-dadd-4301-b5d0-883b88f508af" providerId="ADAL" clId="{D92CADCE-193E-44F3-8439-49479FE974EF}" dt="2022-08-02T05:10:58.236" v="14290" actId="2696"/>
          <pc:sldLayoutMkLst>
            <pc:docMk/>
            <pc:sldMasterMk cId="4051919638" sldId="2147483664"/>
            <pc:sldLayoutMk cId="1275018853" sldId="2147483668"/>
          </pc:sldLayoutMkLst>
        </pc:sldLayoutChg>
        <pc:sldLayoutChg chg="del">
          <pc:chgData name="이동건" userId="4ad090f6-dadd-4301-b5d0-883b88f508af" providerId="ADAL" clId="{D92CADCE-193E-44F3-8439-49479FE974EF}" dt="2022-08-02T05:10:58.246" v="14291" actId="2696"/>
          <pc:sldLayoutMkLst>
            <pc:docMk/>
            <pc:sldMasterMk cId="4051919638" sldId="2147483664"/>
            <pc:sldLayoutMk cId="238350979" sldId="2147483669"/>
          </pc:sldLayoutMkLst>
        </pc:sldLayoutChg>
        <pc:sldLayoutChg chg="del">
          <pc:chgData name="이동건" userId="4ad090f6-dadd-4301-b5d0-883b88f508af" providerId="ADAL" clId="{D92CADCE-193E-44F3-8439-49479FE974EF}" dt="2022-08-02T05:10:58.254" v="14292" actId="2696"/>
          <pc:sldLayoutMkLst>
            <pc:docMk/>
            <pc:sldMasterMk cId="4051919638" sldId="2147483664"/>
            <pc:sldLayoutMk cId="3920698814" sldId="2147483670"/>
          </pc:sldLayoutMkLst>
        </pc:sldLayoutChg>
        <pc:sldLayoutChg chg="del">
          <pc:chgData name="이동건" userId="4ad090f6-dadd-4301-b5d0-883b88f508af" providerId="ADAL" clId="{D92CADCE-193E-44F3-8439-49479FE974EF}" dt="2022-08-02T05:10:58.264" v="14293" actId="2696"/>
          <pc:sldLayoutMkLst>
            <pc:docMk/>
            <pc:sldMasterMk cId="4051919638" sldId="2147483664"/>
            <pc:sldLayoutMk cId="2337401318" sldId="2147483671"/>
          </pc:sldLayoutMkLst>
        </pc:sldLayoutChg>
        <pc:sldLayoutChg chg="del">
          <pc:chgData name="이동건" userId="4ad090f6-dadd-4301-b5d0-883b88f508af" providerId="ADAL" clId="{D92CADCE-193E-44F3-8439-49479FE974EF}" dt="2022-08-02T05:10:58.272" v="14294" actId="2696"/>
          <pc:sldLayoutMkLst>
            <pc:docMk/>
            <pc:sldMasterMk cId="4051919638" sldId="2147483664"/>
            <pc:sldLayoutMk cId="1861684593" sldId="2147483672"/>
          </pc:sldLayoutMkLst>
        </pc:sldLayoutChg>
        <pc:sldLayoutChg chg="del">
          <pc:chgData name="이동건" userId="4ad090f6-dadd-4301-b5d0-883b88f508af" providerId="ADAL" clId="{D92CADCE-193E-44F3-8439-49479FE974EF}" dt="2022-08-02T05:10:58.281" v="14295" actId="2696"/>
          <pc:sldLayoutMkLst>
            <pc:docMk/>
            <pc:sldMasterMk cId="4051919638" sldId="2147483664"/>
            <pc:sldLayoutMk cId="3343868470" sldId="2147483673"/>
          </pc:sldLayoutMkLst>
        </pc:sldLayoutChg>
        <pc:sldLayoutChg chg="del">
          <pc:chgData name="이동건" userId="4ad090f6-dadd-4301-b5d0-883b88f508af" providerId="ADAL" clId="{D92CADCE-193E-44F3-8439-49479FE974EF}" dt="2022-08-02T05:10:58.289" v="14296" actId="2696"/>
          <pc:sldLayoutMkLst>
            <pc:docMk/>
            <pc:sldMasterMk cId="4051919638" sldId="2147483664"/>
            <pc:sldLayoutMk cId="777593743" sldId="2147483674"/>
          </pc:sldLayoutMkLst>
        </pc:sldLayoutChg>
        <pc:sldLayoutChg chg="del">
          <pc:chgData name="이동건" userId="4ad090f6-dadd-4301-b5d0-883b88f508af" providerId="ADAL" clId="{D92CADCE-193E-44F3-8439-49479FE974EF}" dt="2022-08-02T05:10:58.295" v="14297" actId="2696"/>
          <pc:sldLayoutMkLst>
            <pc:docMk/>
            <pc:sldMasterMk cId="4051919638" sldId="2147483664"/>
            <pc:sldLayoutMk cId="3927864074" sldId="2147483675"/>
          </pc:sldLayoutMkLst>
        </pc:sldLayoutChg>
      </pc:sldMasterChg>
      <pc:sldMasterChg chg="del delSldLayout">
        <pc:chgData name="이동건" userId="4ad090f6-dadd-4301-b5d0-883b88f508af" providerId="ADAL" clId="{D92CADCE-193E-44F3-8439-49479FE974EF}" dt="2022-08-02T05:11:40.455" v="14301" actId="2696"/>
        <pc:sldMasterMkLst>
          <pc:docMk/>
          <pc:sldMasterMk cId="1797559192" sldId="2147483665"/>
        </pc:sldMasterMkLst>
        <pc:sldLayoutChg chg="del">
          <pc:chgData name="이동건" userId="4ad090f6-dadd-4301-b5d0-883b88f508af" providerId="ADAL" clId="{D92CADCE-193E-44F3-8439-49479FE974EF}" dt="2022-08-02T05:11:40.437" v="14299" actId="2696"/>
          <pc:sldLayoutMkLst>
            <pc:docMk/>
            <pc:sldMasterMk cId="1797559192" sldId="2147483665"/>
            <pc:sldLayoutMk cId="863762076" sldId="2147483666"/>
          </pc:sldLayoutMkLst>
        </pc:sldLayoutChg>
        <pc:sldLayoutChg chg="del">
          <pc:chgData name="이동건" userId="4ad090f6-dadd-4301-b5d0-883b88f508af" providerId="ADAL" clId="{D92CADCE-193E-44F3-8439-49479FE974EF}" dt="2022-08-02T05:11:40.446" v="14300" actId="2696"/>
          <pc:sldLayoutMkLst>
            <pc:docMk/>
            <pc:sldMasterMk cId="1797559192" sldId="2147483665"/>
            <pc:sldLayoutMk cId="3238498264" sldId="2147483667"/>
          </pc:sldLayoutMkLst>
        </pc:sldLayoutChg>
      </pc:sldMasterChg>
    </pc:docChg>
  </pc:docChgLst>
  <pc:docChgLst>
    <pc:chgData name="이동건" userId="4ad090f6-dadd-4301-b5d0-883b88f508af" providerId="ADAL" clId="{6707EFFD-1D51-4E32-9A51-F971A166BFB0}"/>
    <pc:docChg chg="undo custSel addSld delSld modSld sldOrd">
      <pc:chgData name="이동건" userId="4ad090f6-dadd-4301-b5d0-883b88f508af" providerId="ADAL" clId="{6707EFFD-1D51-4E32-9A51-F971A166BFB0}" dt="2022-07-14T02:28:06.031" v="6442" actId="20577"/>
      <pc:docMkLst>
        <pc:docMk/>
      </pc:docMkLst>
      <pc:sldChg chg="modSp">
        <pc:chgData name="이동건" userId="4ad090f6-dadd-4301-b5d0-883b88f508af" providerId="ADAL" clId="{6707EFFD-1D51-4E32-9A51-F971A166BFB0}" dt="2022-07-11T01:30:46.168" v="38"/>
        <pc:sldMkLst>
          <pc:docMk/>
          <pc:sldMk cId="3419996363" sldId="256"/>
        </pc:sldMkLst>
        <pc:spChg chg="mod">
          <ac:chgData name="이동건" userId="4ad090f6-dadd-4301-b5d0-883b88f508af" providerId="ADAL" clId="{6707EFFD-1D51-4E32-9A51-F971A166BFB0}" dt="2022-07-11T01:30:46.168" v="38"/>
          <ac:spMkLst>
            <pc:docMk/>
            <pc:sldMk cId="3419996363" sldId="256"/>
            <ac:spMk id="6" creationId="{8AA666E7-D76B-4149-B693-19D5C8854820}"/>
          </ac:spMkLst>
        </pc:spChg>
      </pc:sldChg>
      <pc:sldChg chg="ord modTransition">
        <pc:chgData name="이동건" userId="4ad090f6-dadd-4301-b5d0-883b88f508af" providerId="ADAL" clId="{6707EFFD-1D51-4E32-9A51-F971A166BFB0}" dt="2022-07-11T01:30:26.550" v="2"/>
        <pc:sldMkLst>
          <pc:docMk/>
          <pc:sldMk cId="2575669866" sldId="12490"/>
        </pc:sldMkLst>
      </pc:sldChg>
      <pc:sldChg chg="ord modTransition">
        <pc:chgData name="이동건" userId="4ad090f6-dadd-4301-b5d0-883b88f508af" providerId="ADAL" clId="{6707EFFD-1D51-4E32-9A51-F971A166BFB0}" dt="2022-07-11T01:30:26.550" v="2"/>
        <pc:sldMkLst>
          <pc:docMk/>
          <pc:sldMk cId="850312679" sldId="12493"/>
        </pc:sldMkLst>
      </pc:sldChg>
      <pc:sldChg chg="ord modTransition">
        <pc:chgData name="이동건" userId="4ad090f6-dadd-4301-b5d0-883b88f508af" providerId="ADAL" clId="{6707EFFD-1D51-4E32-9A51-F971A166BFB0}" dt="2022-07-11T01:30:26.550" v="2"/>
        <pc:sldMkLst>
          <pc:docMk/>
          <pc:sldMk cId="1378593673" sldId="12495"/>
        </pc:sldMkLst>
      </pc:sldChg>
      <pc:sldChg chg="delSp modSp modTransition">
        <pc:chgData name="이동건" userId="4ad090f6-dadd-4301-b5d0-883b88f508af" providerId="ADAL" clId="{6707EFFD-1D51-4E32-9A51-F971A166BFB0}" dt="2022-07-12T04:53:00.948" v="3232"/>
        <pc:sldMkLst>
          <pc:docMk/>
          <pc:sldMk cId="3785586432" sldId="12500"/>
        </pc:sldMkLst>
        <pc:spChg chg="mod topLvl">
          <ac:chgData name="이동건" userId="4ad090f6-dadd-4301-b5d0-883b88f508af" providerId="ADAL" clId="{6707EFFD-1D51-4E32-9A51-F971A166BFB0}" dt="2022-07-12T02:00:57.744" v="2300" actId="165"/>
          <ac:spMkLst>
            <pc:docMk/>
            <pc:sldMk cId="3785586432" sldId="12500"/>
            <ac:spMk id="20" creationId="{6E66BAEE-B07F-48CF-B544-3089A4BA570A}"/>
          </ac:spMkLst>
        </pc:spChg>
        <pc:spChg chg="mod topLvl">
          <ac:chgData name="이동건" userId="4ad090f6-dadd-4301-b5d0-883b88f508af" providerId="ADAL" clId="{6707EFFD-1D51-4E32-9A51-F971A166BFB0}" dt="2022-07-12T02:00:57.744" v="2300" actId="165"/>
          <ac:spMkLst>
            <pc:docMk/>
            <pc:sldMk cId="3785586432" sldId="12500"/>
            <ac:spMk id="23" creationId="{7CE1AE9E-FCA7-4A30-8D24-6B4C907CECEB}"/>
          </ac:spMkLst>
        </pc:spChg>
        <pc:spChg chg="mod topLvl">
          <ac:chgData name="이동건" userId="4ad090f6-dadd-4301-b5d0-883b88f508af" providerId="ADAL" clId="{6707EFFD-1D51-4E32-9A51-F971A166BFB0}" dt="2022-07-12T02:00:57.744" v="2300" actId="165"/>
          <ac:spMkLst>
            <pc:docMk/>
            <pc:sldMk cId="3785586432" sldId="12500"/>
            <ac:spMk id="35" creationId="{7EE4A56E-E64A-4B8F-AA4F-C2C3B6D944A9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47" creationId="{E40194B7-B3EA-4D4A-9E3D-4598E877259C}"/>
          </ac:spMkLst>
        </pc:spChg>
        <pc:spChg chg="mod topLvl">
          <ac:chgData name="이동건" userId="4ad090f6-dadd-4301-b5d0-883b88f508af" providerId="ADAL" clId="{6707EFFD-1D51-4E32-9A51-F971A166BFB0}" dt="2022-07-12T02:00:57.744" v="2300" actId="165"/>
          <ac:spMkLst>
            <pc:docMk/>
            <pc:sldMk cId="3785586432" sldId="12500"/>
            <ac:spMk id="373" creationId="{116287A5-F059-4CF8-B31A-06A2455C317F}"/>
          </ac:spMkLst>
        </pc:spChg>
        <pc:spChg chg="mod topLvl">
          <ac:chgData name="이동건" userId="4ad090f6-dadd-4301-b5d0-883b88f508af" providerId="ADAL" clId="{6707EFFD-1D51-4E32-9A51-F971A166BFB0}" dt="2022-07-12T02:00:53.104" v="2298" actId="165"/>
          <ac:spMkLst>
            <pc:docMk/>
            <pc:sldMk cId="3785586432" sldId="12500"/>
            <ac:spMk id="508" creationId="{50964BB8-DE42-409E-B094-A2642A0E505A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09" creationId="{E524D580-4D2E-45A2-B7F0-2101C7FD8EEE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10" creationId="{5155B51A-BEB2-45BA-83D9-4E09FFD21D6E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11" creationId="{55D949AE-8571-41F6-B717-96E84A163C04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12" creationId="{1581C6CD-9D02-4BD9-94F5-7E4E309C417C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13" creationId="{8ACEE5FD-7085-4A76-BF8A-D367DCFE5093}"/>
          </ac:spMkLst>
        </pc:spChg>
        <pc:spChg chg="mod topLvl">
          <ac:chgData name="이동건" userId="4ad090f6-dadd-4301-b5d0-883b88f508af" providerId="ADAL" clId="{6707EFFD-1D51-4E32-9A51-F971A166BFB0}" dt="2022-07-12T02:00:55.730" v="2299" actId="165"/>
          <ac:spMkLst>
            <pc:docMk/>
            <pc:sldMk cId="3785586432" sldId="12500"/>
            <ac:spMk id="514" creationId="{06C42827-09F8-4DA1-A536-7CEA60CB0017}"/>
          </ac:spMkLst>
        </pc:spChg>
        <pc:grpChg chg="del mod topLvl">
          <ac:chgData name="이동건" userId="4ad090f6-dadd-4301-b5d0-883b88f508af" providerId="ADAL" clId="{6707EFFD-1D51-4E32-9A51-F971A166BFB0}" dt="2022-07-12T02:00:57.744" v="2300" actId="165"/>
          <ac:grpSpMkLst>
            <pc:docMk/>
            <pc:sldMk cId="3785586432" sldId="12500"/>
            <ac:grpSpMk id="34" creationId="{BDD1634D-3446-4E60-8F53-6FB29C6A3850}"/>
          </ac:grpSpMkLst>
        </pc:grpChg>
        <pc:grpChg chg="del mod topLvl">
          <ac:chgData name="이동건" userId="4ad090f6-dadd-4301-b5d0-883b88f508af" providerId="ADAL" clId="{6707EFFD-1D51-4E32-9A51-F971A166BFB0}" dt="2022-07-12T02:00:55.730" v="2299" actId="165"/>
          <ac:grpSpMkLst>
            <pc:docMk/>
            <pc:sldMk cId="3785586432" sldId="12500"/>
            <ac:grpSpMk id="48" creationId="{55100FBA-7148-4CBB-8C12-F1C508F78436}"/>
          </ac:grpSpMkLst>
        </pc:grpChg>
        <pc:grpChg chg="del">
          <ac:chgData name="이동건" userId="4ad090f6-dadd-4301-b5d0-883b88f508af" providerId="ADAL" clId="{6707EFFD-1D51-4E32-9A51-F971A166BFB0}" dt="2022-07-12T02:00:53.104" v="2298" actId="165"/>
          <ac:grpSpMkLst>
            <pc:docMk/>
            <pc:sldMk cId="3785586432" sldId="12500"/>
            <ac:grpSpMk id="50" creationId="{DA40EEFF-D641-45AD-A535-9CCE2689CF37}"/>
          </ac:grpSpMkLst>
        </pc:grpChg>
        <pc:picChg chg="mod topLvl">
          <ac:chgData name="이동건" userId="4ad090f6-dadd-4301-b5d0-883b88f508af" providerId="ADAL" clId="{6707EFFD-1D51-4E32-9A51-F971A166BFB0}" dt="2022-07-12T02:00:57.744" v="2300" actId="165"/>
          <ac:picMkLst>
            <pc:docMk/>
            <pc:sldMk cId="3785586432" sldId="12500"/>
            <ac:picMk id="409" creationId="{165B61E1-F9EB-4C3D-82ED-F8D8D3CF2AD9}"/>
          </ac:picMkLst>
        </pc:picChg>
        <pc:cxnChg chg="mod topLvl">
          <ac:chgData name="이동건" userId="4ad090f6-dadd-4301-b5d0-883b88f508af" providerId="ADAL" clId="{6707EFFD-1D51-4E32-9A51-F971A166BFB0}" dt="2022-07-12T02:00:57.744" v="2300" actId="165"/>
          <ac:cxnSpMkLst>
            <pc:docMk/>
            <pc:sldMk cId="3785586432" sldId="12500"/>
            <ac:cxnSpMk id="28" creationId="{41E7A8C0-D8C1-4BA1-B2EB-746C1B810F9D}"/>
          </ac:cxnSpMkLst>
        </pc:cxnChg>
        <pc:cxnChg chg="mod topLvl">
          <ac:chgData name="이동건" userId="4ad090f6-dadd-4301-b5d0-883b88f508af" providerId="ADAL" clId="{6707EFFD-1D51-4E32-9A51-F971A166BFB0}" dt="2022-07-12T02:00:57.744" v="2300" actId="165"/>
          <ac:cxnSpMkLst>
            <pc:docMk/>
            <pc:sldMk cId="3785586432" sldId="12500"/>
            <ac:cxnSpMk id="370" creationId="{99E6579E-0F1B-4AFA-8AFF-E365FD3B80E5}"/>
          </ac:cxnSpMkLst>
        </pc:cxnChg>
        <pc:cxnChg chg="mod topLvl">
          <ac:chgData name="이동건" userId="4ad090f6-dadd-4301-b5d0-883b88f508af" providerId="ADAL" clId="{6707EFFD-1D51-4E32-9A51-F971A166BFB0}" dt="2022-07-12T02:00:57.744" v="2300" actId="165"/>
          <ac:cxnSpMkLst>
            <pc:docMk/>
            <pc:sldMk cId="3785586432" sldId="12500"/>
            <ac:cxnSpMk id="371" creationId="{B7CC27B4-6F5C-48D8-92D2-C447BD248B17}"/>
          </ac:cxnSpMkLst>
        </pc:cxnChg>
        <pc:cxnChg chg="mod topLvl">
          <ac:chgData name="이동건" userId="4ad090f6-dadd-4301-b5d0-883b88f508af" providerId="ADAL" clId="{6707EFFD-1D51-4E32-9A51-F971A166BFB0}" dt="2022-07-12T02:00:57.744" v="2300" actId="165"/>
          <ac:cxnSpMkLst>
            <pc:docMk/>
            <pc:sldMk cId="3785586432" sldId="12500"/>
            <ac:cxnSpMk id="372" creationId="{F105A78A-A92A-4414-B5FE-E5CC0C6196E8}"/>
          </ac:cxnSpMkLst>
        </pc:cxnChg>
      </pc:sldChg>
      <pc:sldChg chg="modTransition">
        <pc:chgData name="이동건" userId="4ad090f6-dadd-4301-b5d0-883b88f508af" providerId="ADAL" clId="{6707EFFD-1D51-4E32-9A51-F971A166BFB0}" dt="2022-07-12T04:53:00.948" v="3232"/>
        <pc:sldMkLst>
          <pc:docMk/>
          <pc:sldMk cId="3038096707" sldId="12501"/>
        </pc:sldMkLst>
      </pc:sldChg>
      <pc:sldChg chg="ord modTransition">
        <pc:chgData name="이동건" userId="4ad090f6-dadd-4301-b5d0-883b88f508af" providerId="ADAL" clId="{6707EFFD-1D51-4E32-9A51-F971A166BFB0}" dt="2022-07-11T01:30:26.550" v="2"/>
        <pc:sldMkLst>
          <pc:docMk/>
          <pc:sldMk cId="421681284" sldId="12855"/>
        </pc:sldMkLst>
      </pc:sldChg>
      <pc:sldChg chg="modTransition">
        <pc:chgData name="이동건" userId="4ad090f6-dadd-4301-b5d0-883b88f508af" providerId="ADAL" clId="{6707EFFD-1D51-4E32-9A51-F971A166BFB0}" dt="2022-07-12T04:53:00.948" v="3232"/>
        <pc:sldMkLst>
          <pc:docMk/>
          <pc:sldMk cId="2349501645" sldId="12857"/>
        </pc:sldMkLst>
      </pc:sldChg>
      <pc:sldChg chg="addSp delSp modSp">
        <pc:chgData name="이동건" userId="4ad090f6-dadd-4301-b5d0-883b88f508af" providerId="ADAL" clId="{6707EFFD-1D51-4E32-9A51-F971A166BFB0}" dt="2022-07-12T02:49:27.068" v="3100" actId="20577"/>
        <pc:sldMkLst>
          <pc:docMk/>
          <pc:sldMk cId="73039331" sldId="12858"/>
        </pc:sldMkLst>
        <pc:spChg chg="mod">
          <ac:chgData name="이동건" userId="4ad090f6-dadd-4301-b5d0-883b88f508af" providerId="ADAL" clId="{6707EFFD-1D51-4E32-9A51-F971A166BFB0}" dt="2022-07-12T02:49:27.068" v="3100" actId="20577"/>
          <ac:spMkLst>
            <pc:docMk/>
            <pc:sldMk cId="73039331" sldId="12858"/>
            <ac:spMk id="7" creationId="{290F3321-165C-4BC4-A9CC-F403D651C152}"/>
          </ac:spMkLst>
        </pc:spChg>
        <pc:spChg chg="add 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9" creationId="{08E793CF-3408-4BB6-AA06-BAEDE17793CF}"/>
          </ac:spMkLst>
        </pc:spChg>
        <pc:spChg chg="add del mod">
          <ac:chgData name="이동건" userId="4ad090f6-dadd-4301-b5d0-883b88f508af" providerId="ADAL" clId="{6707EFFD-1D51-4E32-9A51-F971A166BFB0}" dt="2022-07-11T02:23:04.095" v="413" actId="478"/>
          <ac:spMkLst>
            <pc:docMk/>
            <pc:sldMk cId="73039331" sldId="12858"/>
            <ac:spMk id="38" creationId="{7B656928-08D7-4D2F-B8C3-19472E78EF7B}"/>
          </ac:spMkLst>
        </pc:spChg>
        <pc:spChg chg="add mod topLvl">
          <ac:chgData name="이동건" userId="4ad090f6-dadd-4301-b5d0-883b88f508af" providerId="ADAL" clId="{6707EFFD-1D51-4E32-9A51-F971A166BFB0}" dt="2022-07-11T02:42:11.683" v="449" actId="165"/>
          <ac:spMkLst>
            <pc:docMk/>
            <pc:sldMk cId="73039331" sldId="12858"/>
            <ac:spMk id="41" creationId="{D9E37709-7EB0-4C4F-8E7E-80EA69A26427}"/>
          </ac:spMkLst>
        </pc:spChg>
        <pc:spChg chg="add mod topLvl">
          <ac:chgData name="이동건" userId="4ad090f6-dadd-4301-b5d0-883b88f508af" providerId="ADAL" clId="{6707EFFD-1D51-4E32-9A51-F971A166BFB0}" dt="2022-07-11T02:42:11.683" v="449" actId="165"/>
          <ac:spMkLst>
            <pc:docMk/>
            <pc:sldMk cId="73039331" sldId="12858"/>
            <ac:spMk id="44" creationId="{93D5933E-032A-4AA6-A9CA-3707B121ED4E}"/>
          </ac:spMkLst>
        </pc:spChg>
        <pc:spChg chg="add mod">
          <ac:chgData name="이동건" userId="4ad090f6-dadd-4301-b5d0-883b88f508af" providerId="ADAL" clId="{6707EFFD-1D51-4E32-9A51-F971A166BFB0}" dt="2022-07-11T02:41:18.073" v="427" actId="1076"/>
          <ac:spMkLst>
            <pc:docMk/>
            <pc:sldMk cId="73039331" sldId="12858"/>
            <ac:spMk id="56" creationId="{9E3C62BC-F60B-47AE-98DE-B97F1C89418A}"/>
          </ac:spMkLst>
        </pc:spChg>
        <pc:spChg chg="add mod">
          <ac:chgData name="이동건" userId="4ad090f6-dadd-4301-b5d0-883b88f508af" providerId="ADAL" clId="{6707EFFD-1D51-4E32-9A51-F971A166BFB0}" dt="2022-07-11T02:45:43.229" v="515" actId="164"/>
          <ac:spMkLst>
            <pc:docMk/>
            <pc:sldMk cId="73039331" sldId="12858"/>
            <ac:spMk id="61" creationId="{49AB5EF5-186B-45E0-9085-E9C3CF4227A2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88" creationId="{A7AEA679-205E-4994-850A-7B9DBBA82E02}"/>
          </ac:spMkLst>
        </pc:spChg>
        <pc:spChg chg="add mod">
          <ac:chgData name="이동건" userId="4ad090f6-dadd-4301-b5d0-883b88f508af" providerId="ADAL" clId="{6707EFFD-1D51-4E32-9A51-F971A166BFB0}" dt="2022-07-11T08:00:24.367" v="1880" actId="20577"/>
          <ac:spMkLst>
            <pc:docMk/>
            <pc:sldMk cId="73039331" sldId="12858"/>
            <ac:spMk id="91" creationId="{5D03D174-0C8C-4DC4-9DA5-2CECF4AD5A6B}"/>
          </ac:spMkLst>
        </pc:spChg>
        <pc:spChg chg="add mod">
          <ac:chgData name="이동건" userId="4ad090f6-dadd-4301-b5d0-883b88f508af" providerId="ADAL" clId="{6707EFFD-1D51-4E32-9A51-F971A166BFB0}" dt="2022-07-12T02:48:45.604" v="3082" actId="1076"/>
          <ac:spMkLst>
            <pc:docMk/>
            <pc:sldMk cId="73039331" sldId="12858"/>
            <ac:spMk id="92" creationId="{BF96BDA6-DDED-4E37-95DD-EC49E1A1E741}"/>
          </ac:spMkLst>
        </pc:spChg>
        <pc:spChg chg="del">
          <ac:chgData name="이동건" userId="4ad090f6-dadd-4301-b5d0-883b88f508af" providerId="ADAL" clId="{6707EFFD-1D51-4E32-9A51-F971A166BFB0}" dt="2022-07-11T01:47:05.501" v="43" actId="478"/>
          <ac:spMkLst>
            <pc:docMk/>
            <pc:sldMk cId="73039331" sldId="12858"/>
            <ac:spMk id="245" creationId="{780EBDE3-AEDF-43D0-AF2F-F8F99EE7D073}"/>
          </ac:spMkLst>
        </pc:spChg>
        <pc:spChg chg="del topLvl">
          <ac:chgData name="이동건" userId="4ad090f6-dadd-4301-b5d0-883b88f508af" providerId="ADAL" clId="{6707EFFD-1D51-4E32-9A51-F971A166BFB0}" dt="2022-07-11T01:47:08.735" v="44" actId="478"/>
          <ac:spMkLst>
            <pc:docMk/>
            <pc:sldMk cId="73039331" sldId="12858"/>
            <ac:spMk id="255" creationId="{6CF6E054-138D-40BC-BAF3-67BF6C4C496F}"/>
          </ac:spMkLst>
        </pc:spChg>
        <pc:spChg chg="del mod topLvl">
          <ac:chgData name="이동건" userId="4ad090f6-dadd-4301-b5d0-883b88f508af" providerId="ADAL" clId="{6707EFFD-1D51-4E32-9A51-F971A166BFB0}" dt="2022-07-11T01:49:32.050" v="87" actId="478"/>
          <ac:spMkLst>
            <pc:docMk/>
            <pc:sldMk cId="73039331" sldId="12858"/>
            <ac:spMk id="266" creationId="{29C768BB-7612-4908-BEB2-830A65452BA3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79" creationId="{05CB0F69-1A29-40EF-AD69-F9048326BEEA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0" creationId="{E1362FF1-ED3E-4150-8758-D8CEF240A22F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4" creationId="{C5168847-84EC-4C50-B737-17EDFB87A9F7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5" creationId="{A74D371F-A595-45BB-9A46-C2140D499233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6" creationId="{BEF4115F-2C4D-4392-8965-D83A40E06D4C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7" creationId="{F0FAA927-F577-4B7D-B9A4-CF2A3F59AA96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89" creationId="{5847E63C-60A6-4F0A-86F9-F4D1FF02F1CB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90" creationId="{BA4F811F-3D21-49F8-A8AB-093F467F0363}"/>
          </ac:spMkLst>
        </pc:spChg>
        <pc:spChg chg="del mod topLvl">
          <ac:chgData name="이동건" userId="4ad090f6-dadd-4301-b5d0-883b88f508af" providerId="ADAL" clId="{6707EFFD-1D51-4E32-9A51-F971A166BFB0}" dt="2022-07-11T01:49:34.571" v="88" actId="478"/>
          <ac:spMkLst>
            <pc:docMk/>
            <pc:sldMk cId="73039331" sldId="12858"/>
            <ac:spMk id="291" creationId="{26ABAE7A-C305-4613-91A6-BB417A57D750}"/>
          </ac:spMkLst>
        </pc:spChg>
        <pc:spChg chg="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92" creationId="{875C8319-48C0-43C3-B03B-ACD7489226B7}"/>
          </ac:spMkLst>
        </pc:spChg>
        <pc:spChg chg="add 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93" creationId="{267D8A42-3407-4187-B9D0-4B943F9AEF05}"/>
          </ac:spMkLst>
        </pc:spChg>
        <pc:spChg chg="add mod topLvl">
          <ac:chgData name="이동건" userId="4ad090f6-dadd-4301-b5d0-883b88f508af" providerId="ADAL" clId="{6707EFFD-1D51-4E32-9A51-F971A166BFB0}" dt="2022-07-11T01:58:02.400" v="201" actId="164"/>
          <ac:spMkLst>
            <pc:docMk/>
            <pc:sldMk cId="73039331" sldId="12858"/>
            <ac:spMk id="294" creationId="{85949D19-9019-4F7B-BFA6-7ED9138F7A7C}"/>
          </ac:spMkLst>
        </pc:spChg>
        <pc:spChg chg="del mod topLvl">
          <ac:chgData name="이동건" userId="4ad090f6-dadd-4301-b5d0-883b88f508af" providerId="ADAL" clId="{6707EFFD-1D51-4E32-9A51-F971A166BFB0}" dt="2022-07-11T01:49:36.856" v="89" actId="478"/>
          <ac:spMkLst>
            <pc:docMk/>
            <pc:sldMk cId="73039331" sldId="12858"/>
            <ac:spMk id="296" creationId="{72D90AD1-7C70-4C98-B64A-BCD0F0A9348D}"/>
          </ac:spMkLst>
        </pc:spChg>
        <pc:spChg chg="del mod topLvl">
          <ac:chgData name="이동건" userId="4ad090f6-dadd-4301-b5d0-883b88f508af" providerId="ADAL" clId="{6707EFFD-1D51-4E32-9A51-F971A166BFB0}" dt="2022-07-11T01:50:34.522" v="101" actId="478"/>
          <ac:spMkLst>
            <pc:docMk/>
            <pc:sldMk cId="73039331" sldId="12858"/>
            <ac:spMk id="297" creationId="{4E76FF96-F1E9-463F-92FD-23EAD022928F}"/>
          </ac:spMkLst>
        </pc:spChg>
        <pc:spChg chg="mod topLvl">
          <ac:chgData name="이동건" userId="4ad090f6-dadd-4301-b5d0-883b88f508af" providerId="ADAL" clId="{6707EFFD-1D51-4E32-9A51-F971A166BFB0}" dt="2022-07-11T01:49:18.425" v="84" actId="164"/>
          <ac:spMkLst>
            <pc:docMk/>
            <pc:sldMk cId="73039331" sldId="12858"/>
            <ac:spMk id="300" creationId="{BE6634AA-3E74-48BA-8A8C-16E17864ADBB}"/>
          </ac:spMkLst>
        </pc:spChg>
        <pc:spChg chg="mod topLvl">
          <ac:chgData name="이동건" userId="4ad090f6-dadd-4301-b5d0-883b88f508af" providerId="ADAL" clId="{6707EFFD-1D51-4E32-9A51-F971A166BFB0}" dt="2022-07-11T01:49:18.425" v="84" actId="164"/>
          <ac:spMkLst>
            <pc:docMk/>
            <pc:sldMk cId="73039331" sldId="12858"/>
            <ac:spMk id="301" creationId="{FDB81795-8335-4504-B018-42EE1D9A95E1}"/>
          </ac:spMkLst>
        </pc:spChg>
        <pc:spChg chg="mod topLvl">
          <ac:chgData name="이동건" userId="4ad090f6-dadd-4301-b5d0-883b88f508af" providerId="ADAL" clId="{6707EFFD-1D51-4E32-9A51-F971A166BFB0}" dt="2022-07-11T01:49:18.425" v="84" actId="164"/>
          <ac:spMkLst>
            <pc:docMk/>
            <pc:sldMk cId="73039331" sldId="12858"/>
            <ac:spMk id="302" creationId="{5CBFE8E5-9C99-421E-8C11-02D97758771C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03" creationId="{C61E8B3F-A609-45C6-BE92-5361E88CECB0}"/>
          </ac:spMkLst>
        </pc:spChg>
        <pc:spChg chg="del mod topLvl">
          <ac:chgData name="이동건" userId="4ad090f6-dadd-4301-b5d0-883b88f508af" providerId="ADAL" clId="{6707EFFD-1D51-4E32-9A51-F971A166BFB0}" dt="2022-07-11T01:49:30.050" v="86" actId="478"/>
          <ac:spMkLst>
            <pc:docMk/>
            <pc:sldMk cId="73039331" sldId="12858"/>
            <ac:spMk id="305" creationId="{A19965F6-635F-4891-8F3F-0A3B22FC3FA0}"/>
          </ac:spMkLst>
        </pc:spChg>
        <pc:spChg chg="del">
          <ac:chgData name="이동건" userId="4ad090f6-dadd-4301-b5d0-883b88f508af" providerId="ADAL" clId="{6707EFFD-1D51-4E32-9A51-F971A166BFB0}" dt="2022-07-11T01:32:20.772" v="40" actId="478"/>
          <ac:spMkLst>
            <pc:docMk/>
            <pc:sldMk cId="73039331" sldId="12858"/>
            <ac:spMk id="369" creationId="{E8E70217-0A90-4F7A-8327-172E8079C22C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74" creationId="{6B315115-E78D-4AD5-83DF-9BB72EEE4C57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75" creationId="{B848FFC0-7523-41FA-B36A-83C77BE75562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80" creationId="{8E85D045-98C5-4DAC-BB0B-228D02EE7D04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81" creationId="{8BB97498-D1C6-4C87-99F5-994BA8A5E007}"/>
          </ac:spMkLst>
        </pc:spChg>
        <pc:spChg chg="mod topLvl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382" creationId="{BA029973-E4A3-4993-ABBC-75AEB4DB97D3}"/>
          </ac:spMkLst>
        </pc:spChg>
        <pc:spChg chg="mod topLvl">
          <ac:chgData name="이동건" userId="4ad090f6-dadd-4301-b5d0-883b88f508af" providerId="ADAL" clId="{6707EFFD-1D51-4E32-9A51-F971A166BFB0}" dt="2022-07-11T01:49:18.425" v="84" actId="164"/>
          <ac:spMkLst>
            <pc:docMk/>
            <pc:sldMk cId="73039331" sldId="12858"/>
            <ac:spMk id="383" creationId="{84350A10-1E64-4EA5-8686-6647E4D97044}"/>
          </ac:spMkLst>
        </pc:spChg>
        <pc:spChg chg="mod topLvl">
          <ac:chgData name="이동건" userId="4ad090f6-dadd-4301-b5d0-883b88f508af" providerId="ADAL" clId="{6707EFFD-1D51-4E32-9A51-F971A166BFB0}" dt="2022-07-11T01:49:18.425" v="84" actId="164"/>
          <ac:spMkLst>
            <pc:docMk/>
            <pc:sldMk cId="73039331" sldId="12858"/>
            <ac:spMk id="384" creationId="{0D925CED-385C-4877-9A86-1F9A8BDB8671}"/>
          </ac:spMkLst>
        </pc:spChg>
        <pc:spChg chg="add del mod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86" creationId="{E36E6B83-2E32-4C86-8FAF-D3565FBBDEB3}"/>
          </ac:spMkLst>
        </pc:spChg>
        <pc:spChg chg="del mod topLvl">
          <ac:chgData name="이동건" userId="4ad090f6-dadd-4301-b5d0-883b88f508af" providerId="ADAL" clId="{6707EFFD-1D51-4E32-9A51-F971A166BFB0}" dt="2022-07-11T01:51:44.288" v="123" actId="478"/>
          <ac:spMkLst>
            <pc:docMk/>
            <pc:sldMk cId="73039331" sldId="12858"/>
            <ac:spMk id="388" creationId="{5C66BE7B-0B0F-4A66-A74A-8F53AA1B2CFF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91" creationId="{8DC01BEB-FA19-4997-88F5-D1858BB7DFCA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92" creationId="{FD4D753B-4CFB-4B34-ABBA-D341F132EA11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93" creationId="{14A2DDFF-2EFC-4462-B5AA-3F0306C230C0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94" creationId="{6C8AFD26-098E-4E90-93D4-BED1001F80B4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399" creationId="{813758BD-FD51-4727-9FC8-99595FEA0991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0" creationId="{B59855E7-6835-4588-B1B3-3A072CE45E9F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3" creationId="{207DF857-72C5-46B9-B6F2-F9071394D7C5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4" creationId="{824A9176-B588-424F-8BBC-983E34120703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5" creationId="{9B514466-CAB3-4F30-A756-315F867C1C61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6" creationId="{276A122D-A962-4EEB-A5CD-63312FA9713F}"/>
          </ac:spMkLst>
        </pc:spChg>
        <pc:spChg chg="del mod topLvl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07" creationId="{ED72596D-B287-463D-9B22-58CECB38C22D}"/>
          </ac:spMkLst>
        </pc:spChg>
        <pc:spChg chg="mod">
          <ac:chgData name="이동건" userId="4ad090f6-dadd-4301-b5d0-883b88f508af" providerId="ADAL" clId="{6707EFFD-1D51-4E32-9A51-F971A166BFB0}" dt="2022-07-11T01:51:26.646" v="116" actId="113"/>
          <ac:spMkLst>
            <pc:docMk/>
            <pc:sldMk cId="73039331" sldId="12858"/>
            <ac:spMk id="415" creationId="{EF01BBC7-CF38-4A0C-89F6-3AAFE403780D}"/>
          </ac:spMkLst>
        </pc:spChg>
        <pc:spChg chg="mod">
          <ac:chgData name="이동건" userId="4ad090f6-dadd-4301-b5d0-883b88f508af" providerId="ADAL" clId="{6707EFFD-1D51-4E32-9A51-F971A166BFB0}" dt="2022-07-11T01:51:26.646" v="116" actId="113"/>
          <ac:spMkLst>
            <pc:docMk/>
            <pc:sldMk cId="73039331" sldId="12858"/>
            <ac:spMk id="421" creationId="{77D5CC32-DF58-49C8-9FFD-80C97BE03BD4}"/>
          </ac:spMkLst>
        </pc:spChg>
        <pc:spChg chg="mod">
          <ac:chgData name="이동건" userId="4ad090f6-dadd-4301-b5d0-883b88f508af" providerId="ADAL" clId="{6707EFFD-1D51-4E32-9A51-F971A166BFB0}" dt="2022-07-11T01:51:26.646" v="116" actId="113"/>
          <ac:spMkLst>
            <pc:docMk/>
            <pc:sldMk cId="73039331" sldId="12858"/>
            <ac:spMk id="426" creationId="{6AAA849D-B919-467F-A4CF-018A5647A283}"/>
          </ac:spMkLst>
        </pc:spChg>
        <pc:spChg chg="add del mod">
          <ac:chgData name="이동건" userId="4ad090f6-dadd-4301-b5d0-883b88f508af" providerId="ADAL" clId="{6707EFFD-1D51-4E32-9A51-F971A166BFB0}" dt="2022-07-11T01:56:03.482" v="166" actId="478"/>
          <ac:spMkLst>
            <pc:docMk/>
            <pc:sldMk cId="73039331" sldId="12858"/>
            <ac:spMk id="430" creationId="{5FF1B425-A42E-4873-9614-E820A021A0A9}"/>
          </ac:spMkLst>
        </pc:spChg>
        <pc:spChg chg="add mod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432" creationId="{9C64D038-9C44-4E25-81F9-0D246C3C8F96}"/>
          </ac:spMkLst>
        </pc:spChg>
        <pc:spChg chg="add mod">
          <ac:chgData name="이동건" userId="4ad090f6-dadd-4301-b5d0-883b88f508af" providerId="ADAL" clId="{6707EFFD-1D51-4E32-9A51-F971A166BFB0}" dt="2022-07-11T01:57:56.387" v="199" actId="164"/>
          <ac:spMkLst>
            <pc:docMk/>
            <pc:sldMk cId="73039331" sldId="12858"/>
            <ac:spMk id="433" creationId="{571D5673-7E75-4BAE-9CD7-F5F78C2E04B0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39" creationId="{6E285C29-3EEF-4388-B697-FF610616A597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49" creationId="{F70DF780-000D-46F2-B4AD-92DC930C4BB1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0" creationId="{D3F835EA-D745-4507-9326-24950BB10906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1" creationId="{900437C6-9E6E-470C-AB89-860A076FE3BC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2" creationId="{45480E6F-190C-4DD7-AF21-6BFE4A9CC7F7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3" creationId="{80C4973B-1A12-44CC-AC0A-DADA83768EB7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4" creationId="{6CEAC2B1-49B5-4DEE-9981-30D5CDDE4241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5" creationId="{202D4478-9C18-4947-AB2B-3E22E1C6AB01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6" creationId="{E198F83D-0E89-459D-A86B-9C09D1499E4A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57" creationId="{11F72D3A-91E8-432E-A1BD-F7E9395D220B}"/>
          </ac:spMkLst>
        </pc:spChg>
        <pc:spChg chg="del mod topLvl">
          <ac:chgData name="이동건" userId="4ad090f6-dadd-4301-b5d0-883b88f508af" providerId="ADAL" clId="{6707EFFD-1D51-4E32-9A51-F971A166BFB0}" dt="2022-07-11T01:59:55.545" v="260" actId="478"/>
          <ac:spMkLst>
            <pc:docMk/>
            <pc:sldMk cId="73039331" sldId="12858"/>
            <ac:spMk id="458" creationId="{B0648F5D-7A56-4B15-B372-A53F4D707091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59" creationId="{59C62929-162E-4036-91E1-D8E593CD2856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0" creationId="{9B8785BD-3EA8-428F-9C9C-692339AB2C78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1" creationId="{799A3AE0-04BF-4FBE-AC68-A8E4D77F2F19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2" creationId="{90B41548-9B3E-4A06-9D9F-7690500CD20E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3" creationId="{F0F61C3A-3507-4E96-847E-DCF8F17E76DA}"/>
          </ac:spMkLst>
        </pc:spChg>
        <pc:spChg chg="del mod topLvl">
          <ac:chgData name="이동건" userId="4ad090f6-dadd-4301-b5d0-883b88f508af" providerId="ADAL" clId="{6707EFFD-1D51-4E32-9A51-F971A166BFB0}" dt="2022-07-11T02:00:03.159" v="264" actId="478"/>
          <ac:spMkLst>
            <pc:docMk/>
            <pc:sldMk cId="73039331" sldId="12858"/>
            <ac:spMk id="464" creationId="{C1E707BE-6384-4AC0-9FCB-071C3C81AB04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5" creationId="{49AAE379-005E-4BAA-9139-0646A04EFC1F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6" creationId="{3531310E-3079-4552-AE78-8E629ED1470E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67" creationId="{04A6E004-B03C-4B8C-8428-C2A5C0D91E7F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68" creationId="{40C519FB-98BC-437F-BCA9-BB20C4F570B7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69" creationId="{E31B86B4-8B2A-487D-99B2-B916DBFAA665}"/>
          </ac:spMkLst>
        </pc:spChg>
        <pc:spChg chg="mod topLvl">
          <ac:chgData name="이동건" userId="4ad090f6-dadd-4301-b5d0-883b88f508af" providerId="ADAL" clId="{6707EFFD-1D51-4E32-9A51-F971A166BFB0}" dt="2022-07-11T02:03:08.544" v="364" actId="164"/>
          <ac:spMkLst>
            <pc:docMk/>
            <pc:sldMk cId="73039331" sldId="12858"/>
            <ac:spMk id="470" creationId="{61377456-EC85-4D70-9505-59B8C22B91E3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71" creationId="{E69054C9-EDE4-441C-83C9-AA554456E2B4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72" creationId="{54AE1955-797A-4206-AEC4-811976397CC9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73" creationId="{0171208B-B832-461A-8628-C334F4C35381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74" creationId="{73DC1126-EE40-498A-891D-A096DAB857D2}"/>
          </ac:spMkLst>
        </pc:spChg>
        <pc:spChg chg="del mod topLvl">
          <ac:chgData name="이동건" userId="4ad090f6-dadd-4301-b5d0-883b88f508af" providerId="ADAL" clId="{6707EFFD-1D51-4E32-9A51-F971A166BFB0}" dt="2022-07-11T02:00:01.821" v="263" actId="478"/>
          <ac:spMkLst>
            <pc:docMk/>
            <pc:sldMk cId="73039331" sldId="12858"/>
            <ac:spMk id="475" creationId="{990C633D-CDF3-4E4E-B82F-3BE62AFD682F}"/>
          </ac:spMkLst>
        </pc:spChg>
        <pc:spChg chg="del mod topLvl">
          <ac:chgData name="이동건" userId="4ad090f6-dadd-4301-b5d0-883b88f508af" providerId="ADAL" clId="{6707EFFD-1D51-4E32-9A51-F971A166BFB0}" dt="2022-07-11T01:59:56.804" v="261" actId="478"/>
          <ac:spMkLst>
            <pc:docMk/>
            <pc:sldMk cId="73039331" sldId="12858"/>
            <ac:spMk id="476" creationId="{8BAA2604-840A-41D7-A8E4-3E52D5EC36E2}"/>
          </ac:spMkLst>
        </pc:spChg>
        <pc:spChg chg="add del mod">
          <ac:chgData name="이동건" userId="4ad090f6-dadd-4301-b5d0-883b88f508af" providerId="ADAL" clId="{6707EFFD-1D51-4E32-9A51-F971A166BFB0}" dt="2022-07-11T01:59:20.503" v="249" actId="478"/>
          <ac:spMkLst>
            <pc:docMk/>
            <pc:sldMk cId="73039331" sldId="12858"/>
            <ac:spMk id="478" creationId="{7EC134AA-27D9-4857-8ABD-9FF831112AB6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0" creationId="{0E5130FA-0A43-4B41-9077-2201C5A5CB24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1" creationId="{866CFD73-DB52-442F-99BF-ED2E6BB77167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2" creationId="{51120F32-9221-4E00-8785-09A05BBAB754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3" creationId="{405226EA-7E33-498E-BE98-A419CC78AC5E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8" creationId="{A6331936-C1E1-44FC-8DE8-1D8CF566F7AF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89" creationId="{A4CA322B-3D62-44DB-BA12-9F536ED9CEF9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0" creationId="{08F38C6B-2D75-42D5-9AF2-4D0D53C48D5E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2" creationId="{9BC17788-91D0-4DBE-A653-874AA66B76E4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4" creationId="{C434D450-98AF-4D6B-BA13-E0C696BE4E26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5" creationId="{2307D585-3857-45AC-B2B8-ACBF4F88B97D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6" creationId="{6B031BA3-AB9F-4EB2-A35F-19B16E80BB92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7" creationId="{FB08F51D-7316-4076-9669-B5124DFDDE00}"/>
          </ac:spMkLst>
        </pc:spChg>
        <pc:spChg chg="mod topLvl">
          <ac:chgData name="이동건" userId="4ad090f6-dadd-4301-b5d0-883b88f508af" providerId="ADAL" clId="{6707EFFD-1D51-4E32-9A51-F971A166BFB0}" dt="2022-07-11T02:06:52.298" v="393" actId="164"/>
          <ac:spMkLst>
            <pc:docMk/>
            <pc:sldMk cId="73039331" sldId="12858"/>
            <ac:spMk id="499" creationId="{A97F20F6-9F0D-4009-B209-F0DB82D2979F}"/>
          </ac:spMkLst>
        </pc:spChg>
        <pc:spChg chg="mod topLvl">
          <ac:chgData name="이동건" userId="4ad090f6-dadd-4301-b5d0-883b88f508af" providerId="ADAL" clId="{6707EFFD-1D51-4E32-9A51-F971A166BFB0}" dt="2022-07-11T02:00:23.796" v="272" actId="165"/>
          <ac:spMkLst>
            <pc:docMk/>
            <pc:sldMk cId="73039331" sldId="12858"/>
            <ac:spMk id="500" creationId="{A645E6C5-713D-4745-B657-2C962031B57D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25" creationId="{090BE283-A186-4254-830B-5FB634BFA15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26" creationId="{5ABE423C-B6B8-49ED-8319-2725B06B6B1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27" creationId="{97F9490A-425A-4119-9428-67FE09785AF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28" creationId="{A67C7CBB-BFF9-4D93-87EA-782AEE115B3D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29" creationId="{8BC9A4F0-BAC9-4DBC-B769-2E5EE68FAB9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0" creationId="{1B4F96C0-6224-45C1-8207-1E8035BD78A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1" creationId="{B24EDAF7-C4E9-4634-B583-05A508FC812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2" creationId="{600E299C-457B-48C3-AF13-D074B3F540B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3" creationId="{0D15D2FE-DCA2-4A80-8E11-265D7402161C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4" creationId="{C2B7408E-8528-47B7-8B83-0E1D9D9EE08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5" creationId="{D39984DD-E264-4E8A-ADD1-5E11F1741DCC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6" creationId="{78A4CB62-7D4A-46DD-A900-5D85CFF90DC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7" creationId="{C3B0E9C2-3EE4-482F-90BA-BC0F9906829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8" creationId="{1C9FD275-BA59-49D9-823D-60B5FE1EB9B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39" creationId="{4DE585FD-102F-4963-BC38-5957F5A9320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0" creationId="{B7F3C22D-E51C-4861-B91E-857F87346D06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1" creationId="{58A90D0E-35D9-499C-81ED-3F4FD519937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2" creationId="{EE0DA112-973F-4392-81A9-A2DCC9EF7E9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3" creationId="{D2E4421C-C786-4A95-B2A4-5C4D40AE9A4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4" creationId="{634059E4-692E-49DF-9AC9-A43C1529712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5" creationId="{4567B000-68C0-4903-9DB0-F421366827C6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6" creationId="{EBF96FA5-59AE-4F0B-B77C-9AF11AFDE69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7" creationId="{AB414984-3C69-49AC-BC04-BCF8A259924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8" creationId="{3B52A2BE-4FFC-4B5A-BC07-C29DC300280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49" creationId="{AAC41385-D675-4836-83DA-924292C6B11A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0" creationId="{531A4326-9910-443F-9CA4-2B436CD87E7B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1" creationId="{04FA72A1-E50C-4810-BF4F-9F466312789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2" creationId="{9BD1AF2B-9398-4ADE-9F9B-8F3677B8BB5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3" creationId="{5E1ECB35-5909-414C-AC90-280C7BBE5C8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4" creationId="{E89EE430-3002-49F3-8FA6-030A5F6D314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5" creationId="{84F0A4A8-DAE3-4C1D-BC9F-1E5C64D6B3B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6" creationId="{7CD8653D-E064-42BC-8854-171AEDD892C0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7" creationId="{A5CB4931-DC0C-4095-A869-6FFE90806582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8" creationId="{7F4AC8CB-1973-45B4-BB10-1CBE4BE7CAF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59" creationId="{7E2D947D-C7E2-4ED7-8433-1F5C2511320C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0" creationId="{FD08FC79-28ED-4EF4-B408-E10972A102D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1" creationId="{B74D2484-9774-4F57-A76B-FF48BD9CC15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2" creationId="{CDAB154F-6F38-47F4-867B-4E2B520BBBD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3" creationId="{7A78D49E-EE3C-46BC-B6C6-10CB4E64914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4" creationId="{7C4118E4-9A9E-4F2D-BE98-19BF27C72F8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5" creationId="{C447CE81-26E5-45A2-A635-44C6D86E51E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6" creationId="{4C94ECD0-A6AA-4615-A4CE-F2E4C70234E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7" creationId="{7037CB88-C3C5-4DE8-B694-7293C58B8D4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8" creationId="{D0219234-5336-46F8-9D0A-7CD54F1314A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69" creationId="{0AA7194A-0159-4499-9D64-6406D6801B2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0" creationId="{878478FA-307A-4795-BDD2-9D311012571A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1" creationId="{737DE0C3-4468-49A4-950C-356DAC7E619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2" creationId="{DB12CF3D-7F5C-4673-84DA-AB246932818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3" creationId="{652C07ED-BEF1-44EE-94EF-945368ABECD0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4" creationId="{7993638C-B013-4505-B673-6045A3E5F5F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5" creationId="{973715B4-F54B-4EBA-8785-9882200C5A7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6" creationId="{4ADB40EF-6D19-4AF5-8848-9479E7CA07D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7" creationId="{26008672-5523-4BA9-BB2F-44F6C5F9965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8" creationId="{47773A69-2785-4204-A206-96663BA4A75D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79" creationId="{95F291F6-E98E-4DD9-974A-95565568EE7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0" creationId="{25765286-F9A7-4442-A6D9-C6B87FA205F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1" creationId="{7590772D-D6EF-4C78-8A05-C4D8EA38C2CD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2" creationId="{EEA035AE-4DC8-464C-A0C8-88B3FFE0BCC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3" creationId="{B09A804E-FAB0-4999-92BF-8552B76F347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4" creationId="{C2506A24-4842-4D46-8CD9-E71533113D7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5" creationId="{14D18F26-4ACD-455D-AE5A-F603C5FB870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6" creationId="{71DCA426-77D9-475D-9A6A-474EA30436E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7" creationId="{398DE614-62E3-4B26-B71A-7DCB8833843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8" creationId="{703DAAE1-C0D5-482D-8146-87F7FDFFC55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89" creationId="{9B63FFA1-5CFF-486A-AEA6-84EC884A76FB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0" creationId="{8CEAF6E7-D1F0-4111-94F7-232F497526BA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1" creationId="{D2FFC2C4-BBED-4EB7-8797-FE33FD2E98B0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2" creationId="{FC0C5214-E359-44D3-A14E-8D8E767D397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3" creationId="{31B7D719-318F-4D7F-8211-C042B4209D88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4" creationId="{EFC7F7A2-26A5-4E62-A77E-5B998635F6A6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5" creationId="{7A87BDD9-6AAC-4E93-9295-B4A80DFB6DEA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6" creationId="{27BA32E2-F41C-4300-9833-1A8451EF30A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7" creationId="{85649D47-C542-4487-A363-E2ECFFD9D95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8" creationId="{9CB2611E-1062-44DE-8FE1-A4B008E3C1F2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599" creationId="{4F68ED9C-4DE6-4EFA-872F-317D25D12C5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0" creationId="{CF908953-76E0-466A-9D86-92099478E5BC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1" creationId="{0EFCAA51-D758-42B4-BFF1-0853A5A4447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2" creationId="{49EB62C7-E11D-4651-9678-01376B51417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3" creationId="{3333FF49-9A58-4CD8-8676-F1ED720C6D76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4" creationId="{1928D203-E684-4417-B513-505C4F6B2FD5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5" creationId="{B5C2FADB-52AC-4330-9976-6B7CD8F5E4A0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6" creationId="{7AF9FCE8-CDD6-4DF8-B057-9FE6EABD8DB2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7" creationId="{AF994C7A-0600-4551-949D-26418A2910E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8" creationId="{8B9A413D-8E29-4D19-80B4-3174D50A493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09" creationId="{FF0E7CDC-DCEB-4009-8385-7CE2493B0612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0" creationId="{A8A313EC-B463-46C4-8573-F2B19DCCBA19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1" creationId="{04283CC1-BF13-462A-8C12-865CFFFB5487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2" creationId="{EF263C38-B05D-4893-89FD-5F38D1D56D9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3" creationId="{B67D7CB7-8A7B-4941-970A-7022C4AB4ABA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4" creationId="{BEC137BA-B37F-4214-B46C-D74F3FCBF263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5" creationId="{D21E5921-C22D-4ADC-87B5-BC9985AAA08F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6" creationId="{C4B5EA33-255F-49CF-A979-30DA48EDD740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7" creationId="{B9637623-A5B9-46B4-9279-D89902AB8CDE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8" creationId="{98E4C7CE-0B54-4381-9BF1-92A0ADEB0CC1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19" creationId="{40329985-9A5C-4E38-9008-BCBBD237F6D4}"/>
          </ac:spMkLst>
        </pc:spChg>
        <pc:spChg chg="mod topLvl">
          <ac:chgData name="이동건" userId="4ad090f6-dadd-4301-b5d0-883b88f508af" providerId="ADAL" clId="{6707EFFD-1D51-4E32-9A51-F971A166BFB0}" dt="2022-07-11T02:00:22.789" v="271" actId="165"/>
          <ac:spMkLst>
            <pc:docMk/>
            <pc:sldMk cId="73039331" sldId="12858"/>
            <ac:spMk id="620" creationId="{8D36D136-62FF-4B5E-AABA-F63C2B11B953}"/>
          </ac:spMkLst>
        </pc:spChg>
        <pc:spChg chg="add mod topLvl">
          <ac:chgData name="이동건" userId="4ad090f6-dadd-4301-b5d0-883b88f508af" providerId="ADAL" clId="{6707EFFD-1D51-4E32-9A51-F971A166BFB0}" dt="2022-07-11T02:42:11.683" v="449" actId="165"/>
          <ac:spMkLst>
            <pc:docMk/>
            <pc:sldMk cId="73039331" sldId="12858"/>
            <ac:spMk id="743" creationId="{FE8EF459-960D-4D82-A743-98996C4BC1F6}"/>
          </ac:spMkLst>
        </pc:spChg>
        <pc:spChg chg="add del mod topLvl">
          <ac:chgData name="이동건" userId="4ad090f6-dadd-4301-b5d0-883b88f508af" providerId="ADAL" clId="{6707EFFD-1D51-4E32-9A51-F971A166BFB0}" dt="2022-07-11T02:01:38.175" v="295" actId="478"/>
          <ac:spMkLst>
            <pc:docMk/>
            <pc:sldMk cId="73039331" sldId="12858"/>
            <ac:spMk id="744" creationId="{D368107C-EFF3-4829-81C9-C54471896B4D}"/>
          </ac:spMkLst>
        </pc:spChg>
        <pc:spChg chg="add mod topLvl">
          <ac:chgData name="이동건" userId="4ad090f6-dadd-4301-b5d0-883b88f508af" providerId="ADAL" clId="{6707EFFD-1D51-4E32-9A51-F971A166BFB0}" dt="2022-07-11T02:42:11.683" v="449" actId="165"/>
          <ac:spMkLst>
            <pc:docMk/>
            <pc:sldMk cId="73039331" sldId="12858"/>
            <ac:spMk id="745" creationId="{BBEEBF6D-9572-4DA5-9C37-24D742D94976}"/>
          </ac:spMkLst>
        </pc:spChg>
        <pc:spChg chg="add mod topLvl">
          <ac:chgData name="이동건" userId="4ad090f6-dadd-4301-b5d0-883b88f508af" providerId="ADAL" clId="{6707EFFD-1D51-4E32-9A51-F971A166BFB0}" dt="2022-07-12T02:48:41.400" v="3081" actId="1076"/>
          <ac:spMkLst>
            <pc:docMk/>
            <pc:sldMk cId="73039331" sldId="12858"/>
            <ac:spMk id="746" creationId="{699D6D8B-8964-46BC-92D3-9A0C12FC9EE1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47" creationId="{9971F2A4-54C5-4DD5-8F74-B2CDD3A52FA3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48" creationId="{7A2695D4-D570-4B02-AEC8-A783AAE83C2E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49" creationId="{364DE7C4-CBE5-43FE-A73F-C85A42C01FEB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52" creationId="{7818FC0A-D46C-4FFE-ADB9-6666F26B3440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53" creationId="{F932976D-C4D0-433A-944B-0C001AA47CC0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54" creationId="{65E478E6-DF8E-4863-95A7-58E75F8F6F2D}"/>
          </ac:spMkLst>
        </pc:spChg>
        <pc:spChg chg="add mod">
          <ac:chgData name="이동건" userId="4ad090f6-dadd-4301-b5d0-883b88f508af" providerId="ADAL" clId="{6707EFFD-1D51-4E32-9A51-F971A166BFB0}" dt="2022-07-11T02:05:44.472" v="379" actId="164"/>
          <ac:spMkLst>
            <pc:docMk/>
            <pc:sldMk cId="73039331" sldId="12858"/>
            <ac:spMk id="755" creationId="{94CBD325-F3D5-420F-A5B9-89CC9DC75C19}"/>
          </ac:spMkLst>
        </pc:spChg>
        <pc:spChg chg="add mod topLvl">
          <ac:chgData name="이동건" userId="4ad090f6-dadd-4301-b5d0-883b88f508af" providerId="ADAL" clId="{6707EFFD-1D51-4E32-9A51-F971A166BFB0}" dt="2022-07-11T04:19:13.147" v="543" actId="14100"/>
          <ac:spMkLst>
            <pc:docMk/>
            <pc:sldMk cId="73039331" sldId="12858"/>
            <ac:spMk id="758" creationId="{55108F6C-528F-4895-BE02-45C6F449C42B}"/>
          </ac:spMkLst>
        </pc:spChg>
        <pc:spChg chg="add mod">
          <ac:chgData name="이동건" userId="4ad090f6-dadd-4301-b5d0-883b88f508af" providerId="ADAL" clId="{6707EFFD-1D51-4E32-9A51-F971A166BFB0}" dt="2022-07-11T04:18:57.625" v="539" actId="14100"/>
          <ac:spMkLst>
            <pc:docMk/>
            <pc:sldMk cId="73039331" sldId="12858"/>
            <ac:spMk id="759" creationId="{D6FE26FC-72E0-4508-BD78-09562DF4C4C9}"/>
          </ac:spMkLst>
        </pc:spChg>
        <pc:spChg chg="add mod">
          <ac:chgData name="이동건" userId="4ad090f6-dadd-4301-b5d0-883b88f508af" providerId="ADAL" clId="{6707EFFD-1D51-4E32-9A51-F971A166BFB0}" dt="2022-07-11T02:41:38.742" v="437"/>
          <ac:spMkLst>
            <pc:docMk/>
            <pc:sldMk cId="73039331" sldId="12858"/>
            <ac:spMk id="760" creationId="{550829D4-A3D1-4196-A89E-A77B42E15693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761" creationId="{396DBB68-1503-467A-AAB9-4BED5980665F}"/>
          </ac:spMkLst>
        </pc:spChg>
        <pc:spChg chg="add del mod">
          <ac:chgData name="이동건" userId="4ad090f6-dadd-4301-b5d0-883b88f508af" providerId="ADAL" clId="{6707EFFD-1D51-4E32-9A51-F971A166BFB0}" dt="2022-07-11T02:42:09.163" v="448"/>
          <ac:spMkLst>
            <pc:docMk/>
            <pc:sldMk cId="73039331" sldId="12858"/>
            <ac:spMk id="762" creationId="{19F8F02B-ADD7-47B8-83BF-625A0E70B185}"/>
          </ac:spMkLst>
        </pc:spChg>
        <pc:spChg chg="del mod topLvl">
          <ac:chgData name="이동건" userId="4ad090f6-dadd-4301-b5d0-883b88f508af" providerId="ADAL" clId="{6707EFFD-1D51-4E32-9A51-F971A166BFB0}" dt="2022-07-11T02:43:46.734" v="470" actId="478"/>
          <ac:spMkLst>
            <pc:docMk/>
            <pc:sldMk cId="73039331" sldId="12858"/>
            <ac:spMk id="764" creationId="{3182F629-5A90-4A21-9928-998261C238AE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886" creationId="{F439DD46-C1CF-4C2D-841F-DECF941F2005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887" creationId="{69BF0F1C-8B92-4DF4-9DAA-0E7707B8FE72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889" creationId="{AB0D826A-D591-4445-B25F-93B2A4D9EEF8}"/>
          </ac:spMkLst>
        </pc:spChg>
        <pc:spChg chg="add mod">
          <ac:chgData name="이동건" userId="4ad090f6-dadd-4301-b5d0-883b88f508af" providerId="ADAL" clId="{6707EFFD-1D51-4E32-9A51-F971A166BFB0}" dt="2022-07-11T04:41:59.420" v="661" actId="1076"/>
          <ac:spMkLst>
            <pc:docMk/>
            <pc:sldMk cId="73039331" sldId="12858"/>
            <ac:spMk id="890" creationId="{B82E817F-EDF5-450F-8500-F3A500634CB2}"/>
          </ac:spMkLst>
        </pc:spChg>
        <pc:grpChg chg="add del mod">
          <ac:chgData name="이동건" userId="4ad090f6-dadd-4301-b5d0-883b88f508af" providerId="ADAL" clId="{6707EFFD-1D51-4E32-9A51-F971A166BFB0}" dt="2022-07-11T01:54:59.841" v="153" actId="165"/>
          <ac:grpSpMkLst>
            <pc:docMk/>
            <pc:sldMk cId="73039331" sldId="12858"/>
            <ac:grpSpMk id="11" creationId="{32543683-FCAE-4F34-B5F8-9F2204D38252}"/>
          </ac:grpSpMkLst>
        </pc:grpChg>
        <pc:grpChg chg="add mod">
          <ac:chgData name="이동건" userId="4ad090f6-dadd-4301-b5d0-883b88f508af" providerId="ADAL" clId="{6707EFFD-1D51-4E32-9A51-F971A166BFB0}" dt="2022-07-11T01:57:56.387" v="199" actId="164"/>
          <ac:grpSpMkLst>
            <pc:docMk/>
            <pc:sldMk cId="73039331" sldId="12858"/>
            <ac:grpSpMk id="12" creationId="{DB2EC0C8-D678-46CE-AD8A-9E142DFDA3DE}"/>
          </ac:grpSpMkLst>
        </pc:grpChg>
        <pc:grpChg chg="del">
          <ac:chgData name="이동건" userId="4ad090f6-dadd-4301-b5d0-883b88f508af" providerId="ADAL" clId="{6707EFFD-1D51-4E32-9A51-F971A166BFB0}" dt="2022-07-11T01:32:20.772" v="40" actId="478"/>
          <ac:grpSpMkLst>
            <pc:docMk/>
            <pc:sldMk cId="73039331" sldId="12858"/>
            <ac:grpSpMk id="18" creationId="{EDC72E79-E2D5-4A27-87A6-C82CE12DA4E8}"/>
          </ac:grpSpMkLst>
        </pc:grpChg>
        <pc:grpChg chg="add mod">
          <ac:chgData name="이동건" userId="4ad090f6-dadd-4301-b5d0-883b88f508af" providerId="ADAL" clId="{6707EFFD-1D51-4E32-9A51-F971A166BFB0}" dt="2022-07-11T01:58:02.400" v="201" actId="164"/>
          <ac:grpSpMkLst>
            <pc:docMk/>
            <pc:sldMk cId="73039331" sldId="12858"/>
            <ac:grpSpMk id="33" creationId="{96CE939D-5E7A-44B5-8EE4-F9D09541E652}"/>
          </ac:grpSpMkLst>
        </pc:grpChg>
        <pc:grpChg chg="add del mod">
          <ac:chgData name="이동건" userId="4ad090f6-dadd-4301-b5d0-883b88f508af" providerId="ADAL" clId="{6707EFFD-1D51-4E32-9A51-F971A166BFB0}" dt="2022-07-11T01:59:20.503" v="249" actId="478"/>
          <ac:grpSpMkLst>
            <pc:docMk/>
            <pc:sldMk cId="73039331" sldId="12858"/>
            <ac:grpSpMk id="34" creationId="{DA746B58-31D8-4189-94F8-CB477C631C21}"/>
          </ac:grpSpMkLst>
        </pc:grpChg>
        <pc:grpChg chg="add del mod">
          <ac:chgData name="이동건" userId="4ad090f6-dadd-4301-b5d0-883b88f508af" providerId="ADAL" clId="{6707EFFD-1D51-4E32-9A51-F971A166BFB0}" dt="2022-07-11T01:59:20.503" v="249" actId="478"/>
          <ac:grpSpMkLst>
            <pc:docMk/>
            <pc:sldMk cId="73039331" sldId="12858"/>
            <ac:grpSpMk id="36" creationId="{04B61432-719C-4964-A237-27CC7FDE2996}"/>
          </ac:grpSpMkLst>
        </pc:grpChg>
        <pc:grpChg chg="add del mod">
          <ac:chgData name="이동건" userId="4ad090f6-dadd-4301-b5d0-883b88f508af" providerId="ADAL" clId="{6707EFFD-1D51-4E32-9A51-F971A166BFB0}" dt="2022-07-11T01:59:47.100" v="255" actId="165"/>
          <ac:grpSpMkLst>
            <pc:docMk/>
            <pc:sldMk cId="73039331" sldId="12858"/>
            <ac:grpSpMk id="37" creationId="{34B88885-B119-433A-B056-B643F1177795}"/>
          </ac:grpSpMkLst>
        </pc:grpChg>
        <pc:grpChg chg="add del mod">
          <ac:chgData name="이동건" userId="4ad090f6-dadd-4301-b5d0-883b88f508af" providerId="ADAL" clId="{6707EFFD-1D51-4E32-9A51-F971A166BFB0}" dt="2022-07-11T02:01:00.272" v="281" actId="165"/>
          <ac:grpSpMkLst>
            <pc:docMk/>
            <pc:sldMk cId="73039331" sldId="12858"/>
            <ac:grpSpMk id="40" creationId="{2620CD3A-B1DB-46CF-A4CD-3EC487F3DE5F}"/>
          </ac:grpSpMkLst>
        </pc:grpChg>
        <pc:grpChg chg="del">
          <ac:chgData name="이동건" userId="4ad090f6-dadd-4301-b5d0-883b88f508af" providerId="ADAL" clId="{6707EFFD-1D51-4E32-9A51-F971A166BFB0}" dt="2022-07-11T01:32:20.772" v="40" actId="478"/>
          <ac:grpSpMkLst>
            <pc:docMk/>
            <pc:sldMk cId="73039331" sldId="12858"/>
            <ac:grpSpMk id="42" creationId="{70802D25-E5F4-401B-9291-A770D3ACF016}"/>
          </ac:grpSpMkLst>
        </pc:grpChg>
        <pc:grpChg chg="add mod topLvl">
          <ac:chgData name="이동건" userId="4ad090f6-dadd-4301-b5d0-883b88f508af" providerId="ADAL" clId="{6707EFFD-1D51-4E32-9A51-F971A166BFB0}" dt="2022-07-12T02:48:56.531" v="3085" actId="1076"/>
          <ac:grpSpMkLst>
            <pc:docMk/>
            <pc:sldMk cId="73039331" sldId="12858"/>
            <ac:grpSpMk id="46" creationId="{F3E0D8A2-68B6-4A61-8E62-A81E4431AA22}"/>
          </ac:grpSpMkLst>
        </pc:grpChg>
        <pc:grpChg chg="del">
          <ac:chgData name="이동건" userId="4ad090f6-dadd-4301-b5d0-883b88f508af" providerId="ADAL" clId="{6707EFFD-1D51-4E32-9A51-F971A166BFB0}" dt="2022-07-11T01:32:20.772" v="40" actId="478"/>
          <ac:grpSpMkLst>
            <pc:docMk/>
            <pc:sldMk cId="73039331" sldId="12858"/>
            <ac:grpSpMk id="48" creationId="{10DB736F-BEF4-40E2-BD1F-CD96198F3F90}"/>
          </ac:grpSpMkLst>
        </pc:grpChg>
        <pc:grpChg chg="del">
          <ac:chgData name="이동건" userId="4ad090f6-dadd-4301-b5d0-883b88f508af" providerId="ADAL" clId="{6707EFFD-1D51-4E32-9A51-F971A166BFB0}" dt="2022-07-11T01:32:20.772" v="40" actId="478"/>
          <ac:grpSpMkLst>
            <pc:docMk/>
            <pc:sldMk cId="73039331" sldId="12858"/>
            <ac:grpSpMk id="49" creationId="{7621433E-9DE3-412D-8782-7BA51AFB394C}"/>
          </ac:grpSpMkLst>
        </pc:grpChg>
        <pc:grpChg chg="add mod topLvl">
          <ac:chgData name="이동건" userId="4ad090f6-dadd-4301-b5d0-883b88f508af" providerId="ADAL" clId="{6707EFFD-1D51-4E32-9A51-F971A166BFB0}" dt="2022-07-11T02:42:11.683" v="449" actId="165"/>
          <ac:grpSpMkLst>
            <pc:docMk/>
            <pc:sldMk cId="73039331" sldId="12858"/>
            <ac:grpSpMk id="55" creationId="{18F56534-90C6-43E4-A7BE-E71DA3B09D8D}"/>
          </ac:grpSpMkLst>
        </pc:grpChg>
        <pc:grpChg chg="add mod">
          <ac:chgData name="이동건" userId="4ad090f6-dadd-4301-b5d0-883b88f508af" providerId="ADAL" clId="{6707EFFD-1D51-4E32-9A51-F971A166BFB0}" dt="2022-07-11T02:23:20.263" v="415" actId="1076"/>
          <ac:grpSpMkLst>
            <pc:docMk/>
            <pc:sldMk cId="73039331" sldId="12858"/>
            <ac:grpSpMk id="57" creationId="{E3989CA6-60EB-46A1-84BE-7B90790A052B}"/>
          </ac:grpSpMkLst>
        </pc:grpChg>
        <pc:grpChg chg="add del mod">
          <ac:chgData name="이동건" userId="4ad090f6-dadd-4301-b5d0-883b88f508af" providerId="ADAL" clId="{6707EFFD-1D51-4E32-9A51-F971A166BFB0}" dt="2022-07-11T02:07:14.173" v="399" actId="165"/>
          <ac:grpSpMkLst>
            <pc:docMk/>
            <pc:sldMk cId="73039331" sldId="12858"/>
            <ac:grpSpMk id="58" creationId="{95697E05-03D4-4FFE-8193-2F2F44A91D09}"/>
          </ac:grpSpMkLst>
        </pc:grpChg>
        <pc:grpChg chg="add del mod">
          <ac:chgData name="이동건" userId="4ad090f6-dadd-4301-b5d0-883b88f508af" providerId="ADAL" clId="{6707EFFD-1D51-4E32-9A51-F971A166BFB0}" dt="2022-07-11T02:42:11.683" v="449" actId="165"/>
          <ac:grpSpMkLst>
            <pc:docMk/>
            <pc:sldMk cId="73039331" sldId="12858"/>
            <ac:grpSpMk id="59" creationId="{81112588-EA14-4117-B6C5-D62CF0083560}"/>
          </ac:grpSpMkLst>
        </pc:grpChg>
        <pc:grpChg chg="add del mod">
          <ac:chgData name="이동건" userId="4ad090f6-dadd-4301-b5d0-883b88f508af" providerId="ADAL" clId="{6707EFFD-1D51-4E32-9A51-F971A166BFB0}" dt="2022-07-11T04:19:00.154" v="540" actId="165"/>
          <ac:grpSpMkLst>
            <pc:docMk/>
            <pc:sldMk cId="73039331" sldId="12858"/>
            <ac:grpSpMk id="60" creationId="{06A76ED6-1F2A-4B69-AE4C-B0ABC90D1578}"/>
          </ac:grpSpMkLst>
        </pc:grpChg>
        <pc:grpChg chg="add mod ord">
          <ac:chgData name="이동건" userId="4ad090f6-dadd-4301-b5d0-883b88f508af" providerId="ADAL" clId="{6707EFFD-1D51-4E32-9A51-F971A166BFB0}" dt="2022-07-11T02:45:43.229" v="515" actId="164"/>
          <ac:grpSpMkLst>
            <pc:docMk/>
            <pc:sldMk cId="73039331" sldId="12858"/>
            <ac:grpSpMk id="63" creationId="{2C5CA0C8-A83C-44B3-8480-EDB98529BFC7}"/>
          </ac:grpSpMkLst>
        </pc:grpChg>
        <pc:grpChg chg="add mod">
          <ac:chgData name="이동건" userId="4ad090f6-dadd-4301-b5d0-883b88f508af" providerId="ADAL" clId="{6707EFFD-1D51-4E32-9A51-F971A166BFB0}" dt="2022-07-11T04:41:59.420" v="661" actId="1076"/>
          <ac:grpSpMkLst>
            <pc:docMk/>
            <pc:sldMk cId="73039331" sldId="12858"/>
            <ac:grpSpMk id="64" creationId="{BCF4AA51-E248-40E4-A79E-04964FC7B63D}"/>
          </ac:grpSpMkLst>
        </pc:grpChg>
        <pc:grpChg chg="add del mod">
          <ac:chgData name="이동건" userId="4ad090f6-dadd-4301-b5d0-883b88f508af" providerId="ADAL" clId="{6707EFFD-1D51-4E32-9A51-F971A166BFB0}" dt="2022-07-11T01:47:08.735" v="44" actId="478"/>
          <ac:grpSpMkLst>
            <pc:docMk/>
            <pc:sldMk cId="73039331" sldId="12858"/>
            <ac:grpSpMk id="239" creationId="{E75B7328-FBCC-4F04-B2F3-5A8E0AC3D8AE}"/>
          </ac:grpSpMkLst>
        </pc:grpChg>
        <pc:grpChg chg="del mod topLvl">
          <ac:chgData name="이동건" userId="4ad090f6-dadd-4301-b5d0-883b88f508af" providerId="ADAL" clId="{6707EFFD-1D51-4E32-9A51-F971A166BFB0}" dt="2022-07-11T01:47:29.693" v="48" actId="165"/>
          <ac:grpSpMkLst>
            <pc:docMk/>
            <pc:sldMk cId="73039331" sldId="12858"/>
            <ac:grpSpMk id="254" creationId="{3B9D383C-330B-462A-80D2-C659F6BA9D95}"/>
          </ac:grpSpMkLst>
        </pc:grpChg>
        <pc:grpChg chg="del mod topLvl">
          <ac:chgData name="이동건" userId="4ad090f6-dadd-4301-b5d0-883b88f508af" providerId="ADAL" clId="{6707EFFD-1D51-4E32-9A51-F971A166BFB0}" dt="2022-07-11T01:47:29.923" v="49" actId="165"/>
          <ac:grpSpMkLst>
            <pc:docMk/>
            <pc:sldMk cId="73039331" sldId="12858"/>
            <ac:grpSpMk id="259" creationId="{371D78B4-B3BA-46C7-944C-A21A12C50894}"/>
          </ac:grpSpMkLst>
        </pc:grpChg>
        <pc:grpChg chg="del mod topLvl">
          <ac:chgData name="이동건" userId="4ad090f6-dadd-4301-b5d0-883b88f508af" providerId="ADAL" clId="{6707EFFD-1D51-4E32-9A51-F971A166BFB0}" dt="2022-07-11T01:47:29.923" v="49" actId="165"/>
          <ac:grpSpMkLst>
            <pc:docMk/>
            <pc:sldMk cId="73039331" sldId="12858"/>
            <ac:grpSpMk id="264" creationId="{F95A21CF-2F8D-4367-BC31-836BDC3EC3DF}"/>
          </ac:grpSpMkLst>
        </pc:grpChg>
        <pc:grpChg chg="del mod topLvl">
          <ac:chgData name="이동건" userId="4ad090f6-dadd-4301-b5d0-883b88f508af" providerId="ADAL" clId="{6707EFFD-1D51-4E32-9A51-F971A166BFB0}" dt="2022-07-11T01:47:29.923" v="49" actId="165"/>
          <ac:grpSpMkLst>
            <pc:docMk/>
            <pc:sldMk cId="73039331" sldId="12858"/>
            <ac:grpSpMk id="281" creationId="{5F297139-3D0F-4E9F-A808-D7A7EDB9DFD7}"/>
          </ac:grpSpMkLst>
        </pc:grpChg>
        <pc:grpChg chg="del mod topLvl">
          <ac:chgData name="이동건" userId="4ad090f6-dadd-4301-b5d0-883b88f508af" providerId="ADAL" clId="{6707EFFD-1D51-4E32-9A51-F971A166BFB0}" dt="2022-07-11T01:55:00.023" v="154" actId="165"/>
          <ac:grpSpMkLst>
            <pc:docMk/>
            <pc:sldMk cId="73039331" sldId="12858"/>
            <ac:grpSpMk id="288" creationId="{37D1DB41-5C1B-4E42-8357-A2331AFCD9C1}"/>
          </ac:grpSpMkLst>
        </pc:grpChg>
        <pc:grpChg chg="add del mod">
          <ac:chgData name="이동건" userId="4ad090f6-dadd-4301-b5d0-883b88f508af" providerId="ADAL" clId="{6707EFFD-1D51-4E32-9A51-F971A166BFB0}" dt="2022-07-11T01:49:13.199" v="82" actId="165"/>
          <ac:grpSpMkLst>
            <pc:docMk/>
            <pc:sldMk cId="73039331" sldId="12858"/>
            <ac:grpSpMk id="295" creationId="{9170CD51-9739-43EA-A3CE-1BDB89B47AC4}"/>
          </ac:grpSpMkLst>
        </pc:grpChg>
        <pc:grpChg chg="del mod topLvl">
          <ac:chgData name="이동건" userId="4ad090f6-dadd-4301-b5d0-883b88f508af" providerId="ADAL" clId="{6707EFFD-1D51-4E32-9A51-F971A166BFB0}" dt="2022-07-11T01:49:13.401" v="83" actId="165"/>
          <ac:grpSpMkLst>
            <pc:docMk/>
            <pc:sldMk cId="73039331" sldId="12858"/>
            <ac:grpSpMk id="304" creationId="{C1F0FA3E-9EF3-47DF-BE8B-66AF28F87ABD}"/>
          </ac:grpSpMkLst>
        </pc:grpChg>
        <pc:grpChg chg="add del mod">
          <ac:chgData name="이동건" userId="4ad090f6-dadd-4301-b5d0-883b88f508af" providerId="ADAL" clId="{6707EFFD-1D51-4E32-9A51-F971A166BFB0}" dt="2022-07-11T01:51:38.500" v="120" actId="165"/>
          <ac:grpSpMkLst>
            <pc:docMk/>
            <pc:sldMk cId="73039331" sldId="12858"/>
            <ac:grpSpMk id="387" creationId="{C164FB4F-1A8B-437F-AF1F-24661CFADEE4}"/>
          </ac:grpSpMkLst>
        </pc:grpChg>
        <pc:grpChg chg="del mod topLvl">
          <ac:chgData name="이동건" userId="4ad090f6-dadd-4301-b5d0-883b88f508af" providerId="ADAL" clId="{6707EFFD-1D51-4E32-9A51-F971A166BFB0}" dt="2022-07-11T01:51:38.682" v="121" actId="165"/>
          <ac:grpSpMkLst>
            <pc:docMk/>
            <pc:sldMk cId="73039331" sldId="12858"/>
            <ac:grpSpMk id="395" creationId="{4F33916D-7846-454C-9957-65E5C137BC59}"/>
          </ac:grpSpMkLst>
        </pc:grpChg>
        <pc:grpChg chg="add del mod">
          <ac:chgData name="이동건" userId="4ad090f6-dadd-4301-b5d0-883b88f508af" providerId="ADAL" clId="{6707EFFD-1D51-4E32-9A51-F971A166BFB0}" dt="2022-07-11T01:51:27.353" v="117"/>
          <ac:grpSpMkLst>
            <pc:docMk/>
            <pc:sldMk cId="73039331" sldId="12858"/>
            <ac:grpSpMk id="408" creationId="{FFF6F3F0-E8EA-4447-9E5E-4F1E03BAB413}"/>
          </ac:grpSpMkLst>
        </pc:grpChg>
        <pc:grpChg chg="mod">
          <ac:chgData name="이동건" userId="4ad090f6-dadd-4301-b5d0-883b88f508af" providerId="ADAL" clId="{6707EFFD-1D51-4E32-9A51-F971A166BFB0}" dt="2022-07-11T01:51:25.280" v="114"/>
          <ac:grpSpMkLst>
            <pc:docMk/>
            <pc:sldMk cId="73039331" sldId="12858"/>
            <ac:grpSpMk id="416" creationId="{D91B750F-87B8-4B89-9954-8B605936A066}"/>
          </ac:grpSpMkLst>
        </pc:grpChg>
        <pc:grpChg chg="add mod ord">
          <ac:chgData name="이동건" userId="4ad090f6-dadd-4301-b5d0-883b88f508af" providerId="ADAL" clId="{6707EFFD-1D51-4E32-9A51-F971A166BFB0}" dt="2022-07-11T01:57:56.387" v="199" actId="164"/>
          <ac:grpSpMkLst>
            <pc:docMk/>
            <pc:sldMk cId="73039331" sldId="12858"/>
            <ac:grpSpMk id="435" creationId="{68609621-0466-4E48-9C61-705B113391AE}"/>
          </ac:grpSpMkLst>
        </pc:grpChg>
        <pc:grpChg chg="add del mod topLvl">
          <ac:chgData name="이동건" userId="4ad090f6-dadd-4301-b5d0-883b88f508af" providerId="ADAL" clId="{6707EFFD-1D51-4E32-9A51-F971A166BFB0}" dt="2022-07-11T01:59:47.270" v="256" actId="165"/>
          <ac:grpSpMkLst>
            <pc:docMk/>
            <pc:sldMk cId="73039331" sldId="12858"/>
            <ac:grpSpMk id="438" creationId="{30F51E6B-3D50-4914-8B93-130660EC8645}"/>
          </ac:grpSpMkLst>
        </pc:grpChg>
        <pc:grpChg chg="add del mod">
          <ac:chgData name="이동건" userId="4ad090f6-dadd-4301-b5d0-883b88f508af" providerId="ADAL" clId="{6707EFFD-1D51-4E32-9A51-F971A166BFB0}" dt="2022-07-11T02:00:19.687" v="267" actId="165"/>
          <ac:grpSpMkLst>
            <pc:docMk/>
            <pc:sldMk cId="73039331" sldId="12858"/>
            <ac:grpSpMk id="479" creationId="{3445F202-DF19-48AC-824E-AD7A26AEA5A5}"/>
          </ac:grpSpMkLst>
        </pc:grpChg>
        <pc:grpChg chg="del mod topLvl">
          <ac:chgData name="이동건" userId="4ad090f6-dadd-4301-b5d0-883b88f508af" providerId="ADAL" clId="{6707EFFD-1D51-4E32-9A51-F971A166BFB0}" dt="2022-07-11T02:00:19.901" v="268" actId="165"/>
          <ac:grpSpMkLst>
            <pc:docMk/>
            <pc:sldMk cId="73039331" sldId="12858"/>
            <ac:grpSpMk id="484" creationId="{A52D1449-03C0-4336-811F-89E654EA50AE}"/>
          </ac:grpSpMkLst>
        </pc:grpChg>
        <pc:grpChg chg="add del mod topLvl">
          <ac:chgData name="이동건" userId="4ad090f6-dadd-4301-b5d0-883b88f508af" providerId="ADAL" clId="{6707EFFD-1D51-4E32-9A51-F971A166BFB0}" dt="2022-07-11T02:06:52.298" v="393" actId="164"/>
          <ac:grpSpMkLst>
            <pc:docMk/>
            <pc:sldMk cId="73039331" sldId="12858"/>
            <ac:grpSpMk id="498" creationId="{F513B19B-BA5E-43C4-8BAF-F8F490472FC8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1" creationId="{3C04AE55-BD25-403A-91FB-59C81905658C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2" creationId="{24AD70E7-B151-4D52-A9FC-37ECFAA5A47A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3" creationId="{7754C0F1-1272-46D6-8037-F5C3FFDFDADC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4" creationId="{8483E8FE-9771-406F-AFBC-54E46659C8E7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5" creationId="{56920EC4-1BBD-40A4-9267-F9AA91563679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6" creationId="{288B1574-DCEA-4CBE-97EE-E39E4C3F1782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7" creationId="{185C3C5B-DDA0-4A27-B7FE-FCD3385A5B2A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8" creationId="{EE12A127-65C7-43AC-B1AA-D2458BC15754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09" creationId="{924CE95A-78B6-49A4-9267-164B48CE2508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0" creationId="{7A52B27F-F1D9-4C05-AF3A-72035F827469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1" creationId="{2CD27242-ED08-4454-B5C4-F37E7D6A3805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2" creationId="{846F2064-EA32-408C-A368-52273C6D6935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3" creationId="{BFAED52B-6447-4D54-B145-8C6CF8D7597E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4" creationId="{AE262D5D-D3DA-436E-98A1-5142785BC91E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5" creationId="{0B74CC96-C5F6-4047-919B-02C93644AEB2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6" creationId="{51D0C9C7-06DD-412F-8BC5-3085E465F293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7" creationId="{E0B5BA15-9773-4581-807A-DE1A6AA22A54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8" creationId="{E048D2D7-59F4-4403-865D-5CC3B0FF8A8C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19" creationId="{0F92765B-E462-4C79-A987-3E6DEAB44CE7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20" creationId="{933DB409-BF2C-4617-8B14-E99A9563AAB1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21" creationId="{68020266-BECE-43EF-BBAE-A388BB2992D4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22" creationId="{48CDBD0C-1AB4-4291-AE78-6B46A2510B09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23" creationId="{97085640-5902-41B4-97A2-DDD0A144C56C}"/>
          </ac:grpSpMkLst>
        </pc:grpChg>
        <pc:grpChg chg="add del mod topLvl">
          <ac:chgData name="이동건" userId="4ad090f6-dadd-4301-b5d0-883b88f508af" providerId="ADAL" clId="{6707EFFD-1D51-4E32-9A51-F971A166BFB0}" dt="2022-07-11T02:00:23.796" v="272" actId="165"/>
          <ac:grpSpMkLst>
            <pc:docMk/>
            <pc:sldMk cId="73039331" sldId="12858"/>
            <ac:grpSpMk id="524" creationId="{5D6C4428-14A0-4BD6-8136-6C53DDB85C69}"/>
          </ac:grpSpMkLst>
        </pc:grpChg>
        <pc:grpChg chg="add mod topLvl">
          <ac:chgData name="이동건" userId="4ad090f6-dadd-4301-b5d0-883b88f508af" providerId="ADAL" clId="{6707EFFD-1D51-4E32-9A51-F971A166BFB0}" dt="2022-07-11T02:42:11.683" v="449" actId="165"/>
          <ac:grpSpMkLst>
            <pc:docMk/>
            <pc:sldMk cId="73039331" sldId="12858"/>
            <ac:grpSpMk id="621" creationId="{DFEA170B-C2C2-4C47-A27F-1A9235F88758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3" creationId="{25AB0AE6-2999-4081-AB3D-FAA1BBBBCC7F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4" creationId="{8D1DD1E2-8455-4D05-BA9D-8FC8C806B0AF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5" creationId="{D58B46EF-65A3-48FA-9263-1481E5A98DBE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6" creationId="{AE300357-8BC0-45D3-9FFB-56EE51054EB8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7" creationId="{7EC44F86-D817-49B8-8816-4EDFB3350A68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8" creationId="{FCAD6F1F-9F86-405B-9E48-39585F5F767C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29" creationId="{E0A7770C-9D2F-4DA7-B79D-F7CB62212467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0" creationId="{3A4A9FF0-4350-4956-8269-C3CFC6105187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1" creationId="{E4A04EC8-FD36-409A-B13F-386D9FCFF91F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2" creationId="{38D8105D-EE92-4260-A9FF-B023878F0C65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3" creationId="{8E054B9A-7BF4-4E22-A611-FA5E73E86C78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4" creationId="{D16045F9-6B17-4FA1-9470-2C55F576CB81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5" creationId="{3DA8A665-24AA-4939-BAA9-8F1AD167127E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6" creationId="{F01D5B7D-24AA-4F29-A195-ECE639995962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7" creationId="{9B0EA91B-994A-4ECF-985D-0EF941FCFD33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8" creationId="{FC64204A-45D7-49A2-A77D-CB2ABD222514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39" creationId="{DD265769-175A-47CB-B292-8EBD64804C91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0" creationId="{43970D97-B1D1-4DC2-B015-B7F990FB8410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1" creationId="{876C8D9F-384A-4CFC-8DFF-D614AEE48FF6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2" creationId="{4100326A-6673-4F28-9B1B-E4A0493782E8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3" creationId="{0723B611-1399-49F3-8E8E-12B0CDD1FA71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4" creationId="{B8AA9272-CF7C-40B1-A9A9-E29F8A01394D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5" creationId="{00DC8E55-0269-462D-B3DF-615C8A3359FF}"/>
          </ac:grpSpMkLst>
        </pc:grpChg>
        <pc:grpChg chg="mod">
          <ac:chgData name="이동건" userId="4ad090f6-dadd-4301-b5d0-883b88f508af" providerId="ADAL" clId="{6707EFFD-1D51-4E32-9A51-F971A166BFB0}" dt="2022-07-11T02:00:27.546" v="273"/>
          <ac:grpSpMkLst>
            <pc:docMk/>
            <pc:sldMk cId="73039331" sldId="12858"/>
            <ac:grpSpMk id="646" creationId="{667205E2-8583-44F2-90A7-F03CBEC146B7}"/>
          </ac:grpSpMkLst>
        </pc:grpChg>
        <pc:grpChg chg="add del mod">
          <ac:chgData name="이동건" userId="4ad090f6-dadd-4301-b5d0-883b88f508af" providerId="ADAL" clId="{6707EFFD-1D51-4E32-9A51-F971A166BFB0}" dt="2022-07-11T02:43:41.156" v="468" actId="165"/>
          <ac:grpSpMkLst>
            <pc:docMk/>
            <pc:sldMk cId="73039331" sldId="12858"/>
            <ac:grpSpMk id="763" creationId="{09D87E11-47AD-41C7-B3AB-FBB69ADC3C7D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65" creationId="{698A258B-8F6F-42CD-A740-874F50835E77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66" creationId="{3314BF33-FA6C-41C9-BB7E-BB4083AA8F76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67" creationId="{A155A68E-2F9E-4FB3-8676-856EC281FDB9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68" creationId="{1874B914-24D8-428F-BB26-41DE167A95D4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69" creationId="{3DA123FE-32EB-4F55-A930-56B92D4C02FA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0" creationId="{F1073A84-91D6-48E4-812D-A52A6DDC2567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1" creationId="{A49FBA32-ABEE-4091-99C2-43195FA80CEF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2" creationId="{8BFD84EB-BC12-496F-8581-58778AFA0DDA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3" creationId="{4C381972-16F9-4DE6-AD26-5F0A61DDBEE9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4" creationId="{B490D195-C8E2-491B-822E-7853949E6712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5" creationId="{0DF87F7E-D670-42B3-A40F-183836DC4FF2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6" creationId="{89601D8D-FCB7-4332-8EE9-325CD3363021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7" creationId="{49833EC1-FD67-4230-A802-D28514C1DC19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8" creationId="{4ADAFFF1-4F58-4AE0-9BF7-E953CAB64A0E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79" creationId="{7AE3872C-EC0E-4396-82A5-F4E6638B0144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0" creationId="{6FC466E4-E83D-4CF4-BD0B-0E251C494420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1" creationId="{780016F8-3B3E-4D68-AAFF-14601332C8C1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2" creationId="{2A725992-2833-44C7-B98E-3087DD83ABE8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3" creationId="{B1CDF123-3D51-4A55-B278-A464AE244522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4" creationId="{9B3DD3B3-3588-4B90-B96A-09E8262337F0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5" creationId="{24B7CC1A-A764-44BC-9CC7-119FCF42A72C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6" creationId="{A6C62B93-209F-4ACE-B004-33906AAEC9D2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7" creationId="{C7B54BFB-5565-435F-823F-1AD1F3953886}"/>
          </ac:grpSpMkLst>
        </pc:grpChg>
        <pc:grpChg chg="mod topLvl">
          <ac:chgData name="이동건" userId="4ad090f6-dadd-4301-b5d0-883b88f508af" providerId="ADAL" clId="{6707EFFD-1D51-4E32-9A51-F971A166BFB0}" dt="2022-07-11T02:43:51.693" v="471" actId="164"/>
          <ac:grpSpMkLst>
            <pc:docMk/>
            <pc:sldMk cId="73039331" sldId="12858"/>
            <ac:grpSpMk id="788" creationId="{EEE0ED23-9AA6-40FB-9475-58330F4E703D}"/>
          </ac:grpSpMkLst>
        </pc:grpChg>
        <pc:cxnChg chg="add del mod">
          <ac:chgData name="이동건" userId="4ad090f6-dadd-4301-b5d0-883b88f508af" providerId="ADAL" clId="{6707EFFD-1D51-4E32-9A51-F971A166BFB0}" dt="2022-07-11T02:03:53.507" v="372" actId="478"/>
          <ac:cxnSpMkLst>
            <pc:docMk/>
            <pc:sldMk cId="73039331" sldId="12858"/>
            <ac:cxnSpMk id="51" creationId="{0AA2D31F-6280-4B77-A1D7-B789C9806C54}"/>
          </ac:cxnSpMkLst>
        </pc:cxnChg>
        <pc:cxnChg chg="add mod">
          <ac:chgData name="이동건" userId="4ad090f6-dadd-4301-b5d0-883b88f508af" providerId="ADAL" clId="{6707EFFD-1D51-4E32-9A51-F971A166BFB0}" dt="2022-07-11T04:41:59.420" v="661" actId="1076"/>
          <ac:cxnSpMkLst>
            <pc:docMk/>
            <pc:sldMk cId="73039331" sldId="12858"/>
            <ac:cxnSpMk id="66" creationId="{8728DC26-6163-479C-9483-FC2C82D1CF8D}"/>
          </ac:cxnSpMkLst>
        </pc:cxnChg>
        <pc:cxnChg chg="add mod">
          <ac:chgData name="이동건" userId="4ad090f6-dadd-4301-b5d0-883b88f508af" providerId="ADAL" clId="{6707EFFD-1D51-4E32-9A51-F971A166BFB0}" dt="2022-07-11T04:41:59.420" v="661" actId="1076"/>
          <ac:cxnSpMkLst>
            <pc:docMk/>
            <pc:sldMk cId="73039331" sldId="12858"/>
            <ac:cxnSpMk id="73" creationId="{79CB08DA-11D9-42C4-9BA8-F041DC00D58D}"/>
          </ac:cxnSpMkLst>
        </pc:cxnChg>
        <pc:cxnChg chg="add mod">
          <ac:chgData name="이동건" userId="4ad090f6-dadd-4301-b5d0-883b88f508af" providerId="ADAL" clId="{6707EFFD-1D51-4E32-9A51-F971A166BFB0}" dt="2022-07-11T04:41:59.420" v="661" actId="1076"/>
          <ac:cxnSpMkLst>
            <pc:docMk/>
            <pc:sldMk cId="73039331" sldId="12858"/>
            <ac:cxnSpMk id="77" creationId="{6BC5AB43-2F2E-4394-AA71-046F068F101B}"/>
          </ac:cxnSpMkLst>
        </pc:cxnChg>
        <pc:cxnChg chg="mod">
          <ac:chgData name="이동건" userId="4ad090f6-dadd-4301-b5d0-883b88f508af" providerId="ADAL" clId="{6707EFFD-1D51-4E32-9A51-F971A166BFB0}" dt="2022-07-11T01:32:20.772" v="40" actId="478"/>
          <ac:cxnSpMkLst>
            <pc:docMk/>
            <pc:sldMk cId="73039331" sldId="12858"/>
            <ac:cxnSpMk id="105" creationId="{5A81FCE7-5D39-4CAF-A452-16663D14802B}"/>
          </ac:cxnSpMkLst>
        </pc:cxnChg>
        <pc:cxnChg chg="mod">
          <ac:chgData name="이동건" userId="4ad090f6-dadd-4301-b5d0-883b88f508af" providerId="ADAL" clId="{6707EFFD-1D51-4E32-9A51-F971A166BFB0}" dt="2022-07-11T01:32:20.772" v="40" actId="478"/>
          <ac:cxnSpMkLst>
            <pc:docMk/>
            <pc:sldMk cId="73039331" sldId="12858"/>
            <ac:cxnSpMk id="106" creationId="{C9FF4ADD-8B78-41B9-AF00-D182934C6F40}"/>
          </ac:cxnSpMkLst>
        </pc:cxnChg>
        <pc:cxnChg chg="mod">
          <ac:chgData name="이동건" userId="4ad090f6-dadd-4301-b5d0-883b88f508af" providerId="ADAL" clId="{6707EFFD-1D51-4E32-9A51-F971A166BFB0}" dt="2022-07-11T01:32:20.772" v="40" actId="478"/>
          <ac:cxnSpMkLst>
            <pc:docMk/>
            <pc:sldMk cId="73039331" sldId="12858"/>
            <ac:cxnSpMk id="139" creationId="{51E0F3D2-9C2A-4223-A05B-0EA10E692826}"/>
          </ac:cxnSpMkLst>
        </pc:cxnChg>
        <pc:cxnChg chg="mod topLvl">
          <ac:chgData name="이동건" userId="4ad090f6-dadd-4301-b5d0-883b88f508af" providerId="ADAL" clId="{6707EFFD-1D51-4E32-9A51-F971A166BFB0}" dt="2022-07-11T01:55:03.181" v="155" actId="164"/>
          <ac:cxnSpMkLst>
            <pc:docMk/>
            <pc:sldMk cId="73039331" sldId="12858"/>
            <ac:cxnSpMk id="262" creationId="{0F717F46-496B-499E-9A8A-C6E920FAC9B5}"/>
          </ac:cxnSpMkLst>
        </pc:cxnChg>
        <pc:cxnChg chg="mod topLvl">
          <ac:chgData name="이동건" userId="4ad090f6-dadd-4301-b5d0-883b88f508af" providerId="ADAL" clId="{6707EFFD-1D51-4E32-9A51-F971A166BFB0}" dt="2022-07-11T01:55:03.181" v="155" actId="164"/>
          <ac:cxnSpMkLst>
            <pc:docMk/>
            <pc:sldMk cId="73039331" sldId="12858"/>
            <ac:cxnSpMk id="263" creationId="{5F841411-4678-40A7-95E9-BE34A7A57117}"/>
          </ac:cxnSpMkLst>
        </pc:cxnChg>
        <pc:cxnChg chg="del">
          <ac:chgData name="이동건" userId="4ad090f6-dadd-4301-b5d0-883b88f508af" providerId="ADAL" clId="{6707EFFD-1D51-4E32-9A51-F971A166BFB0}" dt="2022-07-11T01:47:25.964" v="47" actId="478"/>
          <ac:cxnSpMkLst>
            <pc:docMk/>
            <pc:sldMk cId="73039331" sldId="12858"/>
            <ac:cxnSpMk id="265" creationId="{637AD3E9-D05F-48C8-9AC0-4F32866DDDDC}"/>
          </ac:cxnSpMkLst>
        </pc:cxnChg>
        <pc:cxnChg chg="mod topLvl">
          <ac:chgData name="이동건" userId="4ad090f6-dadd-4301-b5d0-883b88f508af" providerId="ADAL" clId="{6707EFFD-1D51-4E32-9A51-F971A166BFB0}" dt="2022-07-11T01:58:02.400" v="201" actId="164"/>
          <ac:cxnSpMkLst>
            <pc:docMk/>
            <pc:sldMk cId="73039331" sldId="12858"/>
            <ac:cxnSpMk id="267" creationId="{A66E9AB2-A487-42DC-800D-45703AC2021B}"/>
          </ac:cxnSpMkLst>
        </pc:cxnChg>
        <pc:cxnChg chg="mod topLvl">
          <ac:chgData name="이동건" userId="4ad090f6-dadd-4301-b5d0-883b88f508af" providerId="ADAL" clId="{6707EFFD-1D51-4E32-9A51-F971A166BFB0}" dt="2022-07-11T01:58:02.400" v="201" actId="164"/>
          <ac:cxnSpMkLst>
            <pc:docMk/>
            <pc:sldMk cId="73039331" sldId="12858"/>
            <ac:cxnSpMk id="268" creationId="{CC9F78C9-C819-4B52-9BA0-469BED2F808B}"/>
          </ac:cxnSpMkLst>
        </pc:cxnChg>
        <pc:cxnChg chg="mod topLvl">
          <ac:chgData name="이동건" userId="4ad090f6-dadd-4301-b5d0-883b88f508af" providerId="ADAL" clId="{6707EFFD-1D51-4E32-9A51-F971A166BFB0}" dt="2022-07-11T01:58:02.400" v="201" actId="164"/>
          <ac:cxnSpMkLst>
            <pc:docMk/>
            <pc:sldMk cId="73039331" sldId="12858"/>
            <ac:cxnSpMk id="274" creationId="{95289182-4B91-4DC0-9584-9F3DEB8160C4}"/>
          </ac:cxnSpMkLst>
        </pc:cxnChg>
        <pc:cxnChg chg="mod topLvl">
          <ac:chgData name="이동건" userId="4ad090f6-dadd-4301-b5d0-883b88f508af" providerId="ADAL" clId="{6707EFFD-1D51-4E32-9A51-F971A166BFB0}" dt="2022-07-11T01:58:02.400" v="201" actId="164"/>
          <ac:cxnSpMkLst>
            <pc:docMk/>
            <pc:sldMk cId="73039331" sldId="12858"/>
            <ac:cxnSpMk id="282" creationId="{5758E9D7-0B31-43E3-A17E-CAA96A5FDB9C}"/>
          </ac:cxnSpMkLst>
        </pc:cxnChg>
        <pc:cxnChg chg="mod topLvl">
          <ac:chgData name="이동건" userId="4ad090f6-dadd-4301-b5d0-883b88f508af" providerId="ADAL" clId="{6707EFFD-1D51-4E32-9A51-F971A166BFB0}" dt="2022-07-11T01:58:02.400" v="201" actId="164"/>
          <ac:cxnSpMkLst>
            <pc:docMk/>
            <pc:sldMk cId="73039331" sldId="12858"/>
            <ac:cxnSpMk id="283" creationId="{CE2F4C4C-4EAC-4188-979C-9FDD9CF8973E}"/>
          </ac:cxnSpMkLst>
        </pc:cxnChg>
        <pc:cxnChg chg="del mod topLvl">
          <ac:chgData name="이동건" userId="4ad090f6-dadd-4301-b5d0-883b88f508af" providerId="ADAL" clId="{6707EFFD-1D51-4E32-9A51-F971A166BFB0}" dt="2022-07-11T01:54:57.944" v="152" actId="478"/>
          <ac:cxnSpMkLst>
            <pc:docMk/>
            <pc:sldMk cId="73039331" sldId="12858"/>
            <ac:cxnSpMk id="298" creationId="{6FAB83CF-86B1-4EB5-828B-EC9B7253C416}"/>
          </ac:cxnSpMkLst>
        </pc:cxnChg>
        <pc:cxnChg chg="del mod topLvl">
          <ac:chgData name="이동건" userId="4ad090f6-dadd-4301-b5d0-883b88f508af" providerId="ADAL" clId="{6707EFFD-1D51-4E32-9A51-F971A166BFB0}" dt="2022-07-11T01:54:57.418" v="151" actId="478"/>
          <ac:cxnSpMkLst>
            <pc:docMk/>
            <pc:sldMk cId="73039331" sldId="12858"/>
            <ac:cxnSpMk id="299" creationId="{C519EF76-20EB-43A0-B693-8F8BA67ADC3E}"/>
          </ac:cxnSpMkLst>
        </pc:cxnChg>
        <pc:cxnChg chg="mod topLvl">
          <ac:chgData name="이동건" userId="4ad090f6-dadd-4301-b5d0-883b88f508af" providerId="ADAL" clId="{6707EFFD-1D51-4E32-9A51-F971A166BFB0}" dt="2022-07-11T01:57:56.387" v="199" actId="164"/>
          <ac:cxnSpMkLst>
            <pc:docMk/>
            <pc:sldMk cId="73039331" sldId="12858"/>
            <ac:cxnSpMk id="306" creationId="{91971D20-69AE-4109-9518-BCE416F2C411}"/>
          </ac:cxnSpMkLst>
        </pc:cxnChg>
        <pc:cxnChg chg="del mod topLvl">
          <ac:chgData name="이동건" userId="4ad090f6-dadd-4301-b5d0-883b88f508af" providerId="ADAL" clId="{6707EFFD-1D51-4E32-9A51-F971A166BFB0}" dt="2022-07-11T01:54:31.895" v="146" actId="478"/>
          <ac:cxnSpMkLst>
            <pc:docMk/>
            <pc:sldMk cId="73039331" sldId="12858"/>
            <ac:cxnSpMk id="307" creationId="{CF393436-996C-437A-AD93-2887BB3F72D4}"/>
          </ac:cxnSpMkLst>
        </pc:cxnChg>
        <pc:cxnChg chg="mod topLvl">
          <ac:chgData name="이동건" userId="4ad090f6-dadd-4301-b5d0-883b88f508af" providerId="ADAL" clId="{6707EFFD-1D51-4E32-9A51-F971A166BFB0}" dt="2022-07-11T01:57:56.387" v="199" actId="164"/>
          <ac:cxnSpMkLst>
            <pc:docMk/>
            <pc:sldMk cId="73039331" sldId="12858"/>
            <ac:cxnSpMk id="308" creationId="{9238579F-9054-4373-AD7A-2B55B7864BD4}"/>
          </ac:cxnSpMkLst>
        </pc:cxnChg>
        <pc:cxnChg chg="mod topLvl">
          <ac:chgData name="이동건" userId="4ad090f6-dadd-4301-b5d0-883b88f508af" providerId="ADAL" clId="{6707EFFD-1D51-4E32-9A51-F971A166BFB0}" dt="2022-07-11T01:49:18.425" v="84" actId="164"/>
          <ac:cxnSpMkLst>
            <pc:docMk/>
            <pc:sldMk cId="73039331" sldId="12858"/>
            <ac:cxnSpMk id="377" creationId="{383716DF-3374-4C89-9645-26585C395C58}"/>
          </ac:cxnSpMkLst>
        </pc:cxnChg>
        <pc:cxnChg chg="mod topLvl">
          <ac:chgData name="이동건" userId="4ad090f6-dadd-4301-b5d0-883b88f508af" providerId="ADAL" clId="{6707EFFD-1D51-4E32-9A51-F971A166BFB0}" dt="2022-07-11T01:49:18.425" v="84" actId="164"/>
          <ac:cxnSpMkLst>
            <pc:docMk/>
            <pc:sldMk cId="73039331" sldId="12858"/>
            <ac:cxnSpMk id="379" creationId="{406417E8-7FBC-44B9-97D1-1626998FB3D7}"/>
          </ac:cxnSpMkLst>
        </pc:cxnChg>
        <pc:cxnChg chg="add mod ord">
          <ac:chgData name="이동건" userId="4ad090f6-dadd-4301-b5d0-883b88f508af" providerId="ADAL" clId="{6707EFFD-1D51-4E32-9A51-F971A166BFB0}" dt="2022-07-11T01:57:56.387" v="199" actId="164"/>
          <ac:cxnSpMkLst>
            <pc:docMk/>
            <pc:sldMk cId="73039331" sldId="12858"/>
            <ac:cxnSpMk id="385" creationId="{128EC183-6864-4E21-90A6-1538AEB1EE1A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389" creationId="{1B451889-2E64-4006-A859-F5280B2AF237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390" creationId="{20DCA83F-1173-4B9C-8D13-D564EEF5E736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396" creationId="{BA5D510A-C5AE-41B5-BFDF-42B7D96027A9}"/>
          </ac:cxnSpMkLst>
        </pc:cxnChg>
        <pc:cxnChg chg="del mod topLvl">
          <ac:chgData name="이동건" userId="4ad090f6-dadd-4301-b5d0-883b88f508af" providerId="ADAL" clId="{6707EFFD-1D51-4E32-9A51-F971A166BFB0}" dt="2022-07-11T01:52:47.450" v="140" actId="478"/>
          <ac:cxnSpMkLst>
            <pc:docMk/>
            <pc:sldMk cId="73039331" sldId="12858"/>
            <ac:cxnSpMk id="397" creationId="{9FD77290-41D7-4BD2-A055-707C546425A9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398" creationId="{AED60FFE-F364-4284-B661-7DC5B9D85E34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401" creationId="{C91D8EEF-7ECB-4D4B-8F6F-F08DC964CEE5}"/>
          </ac:cxnSpMkLst>
        </pc:cxnChg>
        <pc:cxnChg chg="del mod topLvl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402" creationId="{30AACD5D-4BDE-4B75-ADAD-8AC21695AB6E}"/>
          </ac:cxnSpMkLst>
        </pc:cxnChg>
        <pc:cxnChg chg="add del mod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429" creationId="{065FAFAC-D713-485C-9041-4C02F84535CA}"/>
          </ac:cxnSpMkLst>
        </pc:cxnChg>
        <pc:cxnChg chg="add del mod">
          <ac:chgData name="이동건" userId="4ad090f6-dadd-4301-b5d0-883b88f508af" providerId="ADAL" clId="{6707EFFD-1D51-4E32-9A51-F971A166BFB0}" dt="2022-07-11T01:56:03.482" v="166" actId="478"/>
          <ac:cxnSpMkLst>
            <pc:docMk/>
            <pc:sldMk cId="73039331" sldId="12858"/>
            <ac:cxnSpMk id="431" creationId="{348AF997-B96A-4581-A97C-C2299C1EE97D}"/>
          </ac:cxnSpMkLst>
        </pc:cxnChg>
        <pc:cxnChg chg="add mod">
          <ac:chgData name="이동건" userId="4ad090f6-dadd-4301-b5d0-883b88f508af" providerId="ADAL" clId="{6707EFFD-1D51-4E32-9A51-F971A166BFB0}" dt="2022-07-11T01:57:56.387" v="199" actId="164"/>
          <ac:cxnSpMkLst>
            <pc:docMk/>
            <pc:sldMk cId="73039331" sldId="12858"/>
            <ac:cxnSpMk id="434" creationId="{F3C9761E-E438-4ED8-BC54-D34EA151DA53}"/>
          </ac:cxnSpMkLst>
        </pc:cxnChg>
        <pc:cxnChg chg="del">
          <ac:chgData name="이동건" userId="4ad090f6-dadd-4301-b5d0-883b88f508af" providerId="ADAL" clId="{6707EFFD-1D51-4E32-9A51-F971A166BFB0}" dt="2022-07-11T01:59:45.420" v="254" actId="478"/>
          <ac:cxnSpMkLst>
            <pc:docMk/>
            <pc:sldMk cId="73039331" sldId="12858"/>
            <ac:cxnSpMk id="440" creationId="{6E21C80C-F7AB-45DE-BBAA-16181D195074}"/>
          </ac:cxnSpMkLst>
        </pc:cxnChg>
        <pc:cxnChg chg="del">
          <ac:chgData name="이동건" userId="4ad090f6-dadd-4301-b5d0-883b88f508af" providerId="ADAL" clId="{6707EFFD-1D51-4E32-9A51-F971A166BFB0}" dt="2022-07-11T01:59:44.239" v="253" actId="478"/>
          <ac:cxnSpMkLst>
            <pc:docMk/>
            <pc:sldMk cId="73039331" sldId="12858"/>
            <ac:cxnSpMk id="441" creationId="{7E9A39A9-1BC5-4D23-BCB5-CB56BB4024A8}"/>
          </ac:cxnSpMkLst>
        </pc:cxnChg>
        <pc:cxnChg chg="del mod topLvl">
          <ac:chgData name="이동건" userId="4ad090f6-dadd-4301-b5d0-883b88f508af" providerId="ADAL" clId="{6707EFFD-1D51-4E32-9A51-F971A166BFB0}" dt="2022-07-11T01:59:53.996" v="259" actId="478"/>
          <ac:cxnSpMkLst>
            <pc:docMk/>
            <pc:sldMk cId="73039331" sldId="12858"/>
            <ac:cxnSpMk id="442" creationId="{FF8332D4-3DE2-4BA5-A529-02AC5C74707B}"/>
          </ac:cxnSpMkLst>
        </pc:cxnChg>
        <pc:cxnChg chg="mod topLvl">
          <ac:chgData name="이동건" userId="4ad090f6-dadd-4301-b5d0-883b88f508af" providerId="ADAL" clId="{6707EFFD-1D51-4E32-9A51-F971A166BFB0}" dt="2022-07-11T02:03:08.544" v="364" actId="164"/>
          <ac:cxnSpMkLst>
            <pc:docMk/>
            <pc:sldMk cId="73039331" sldId="12858"/>
            <ac:cxnSpMk id="443" creationId="{99C9E694-B7D8-40A8-9AAA-F0740AEAF083}"/>
          </ac:cxnSpMkLst>
        </pc:cxnChg>
        <pc:cxnChg chg="mod topLvl">
          <ac:chgData name="이동건" userId="4ad090f6-dadd-4301-b5d0-883b88f508af" providerId="ADAL" clId="{6707EFFD-1D51-4E32-9A51-F971A166BFB0}" dt="2022-07-11T02:03:08.544" v="364" actId="164"/>
          <ac:cxnSpMkLst>
            <pc:docMk/>
            <pc:sldMk cId="73039331" sldId="12858"/>
            <ac:cxnSpMk id="444" creationId="{85C32BD5-9909-4EAC-819E-081727FF42E7}"/>
          </ac:cxnSpMkLst>
        </pc:cxnChg>
        <pc:cxnChg chg="mod topLvl">
          <ac:chgData name="이동건" userId="4ad090f6-dadd-4301-b5d0-883b88f508af" providerId="ADAL" clId="{6707EFFD-1D51-4E32-9A51-F971A166BFB0}" dt="2022-07-11T02:03:08.544" v="364" actId="164"/>
          <ac:cxnSpMkLst>
            <pc:docMk/>
            <pc:sldMk cId="73039331" sldId="12858"/>
            <ac:cxnSpMk id="445" creationId="{7779088D-AA9A-4F4F-8972-E245A30CBA37}"/>
          </ac:cxnSpMkLst>
        </pc:cxnChg>
        <pc:cxnChg chg="del mod topLvl">
          <ac:chgData name="이동건" userId="4ad090f6-dadd-4301-b5d0-883b88f508af" providerId="ADAL" clId="{6707EFFD-1D51-4E32-9A51-F971A166BFB0}" dt="2022-07-11T01:59:50.290" v="257" actId="478"/>
          <ac:cxnSpMkLst>
            <pc:docMk/>
            <pc:sldMk cId="73039331" sldId="12858"/>
            <ac:cxnSpMk id="446" creationId="{1DC02CCC-2EB7-4011-8002-5331371A63E5}"/>
          </ac:cxnSpMkLst>
        </pc:cxnChg>
        <pc:cxnChg chg="del mod topLvl">
          <ac:chgData name="이동건" userId="4ad090f6-dadd-4301-b5d0-883b88f508af" providerId="ADAL" clId="{6707EFFD-1D51-4E32-9A51-F971A166BFB0}" dt="2022-07-11T01:59:53.373" v="258" actId="478"/>
          <ac:cxnSpMkLst>
            <pc:docMk/>
            <pc:sldMk cId="73039331" sldId="12858"/>
            <ac:cxnSpMk id="447" creationId="{9BCF13E6-9FB9-4BB2-B2CE-AF930D6F8672}"/>
          </ac:cxnSpMkLst>
        </pc:cxnChg>
        <pc:cxnChg chg="mod topLvl">
          <ac:chgData name="이동건" userId="4ad090f6-dadd-4301-b5d0-883b88f508af" providerId="ADAL" clId="{6707EFFD-1D51-4E32-9A51-F971A166BFB0}" dt="2022-07-11T02:03:08.544" v="364" actId="164"/>
          <ac:cxnSpMkLst>
            <pc:docMk/>
            <pc:sldMk cId="73039331" sldId="12858"/>
            <ac:cxnSpMk id="448" creationId="{52EC0859-8937-4EE6-8550-D4B37070ED0F}"/>
          </ac:cxnSpMkLst>
        </pc:cxnChg>
        <pc:cxnChg chg="add del mod topLvl">
          <ac:chgData name="이동건" userId="4ad090f6-dadd-4301-b5d0-883b88f508af" providerId="ADAL" clId="{6707EFFD-1D51-4E32-9A51-F971A166BFB0}" dt="2022-07-11T02:04:41.400" v="375" actId="1076"/>
          <ac:cxnSpMkLst>
            <pc:docMk/>
            <pc:sldMk cId="73039331" sldId="12858"/>
            <ac:cxnSpMk id="477" creationId="{0540CE92-0565-43BD-B332-4577EF60C40C}"/>
          </ac:cxnSpMkLst>
        </pc:cxnChg>
        <pc:cxnChg chg="mod topLvl">
          <ac:chgData name="이동건" userId="4ad090f6-dadd-4301-b5d0-883b88f508af" providerId="ADAL" clId="{6707EFFD-1D51-4E32-9A51-F971A166BFB0}" dt="2022-07-11T02:06:52.298" v="393" actId="164"/>
          <ac:cxnSpMkLst>
            <pc:docMk/>
            <pc:sldMk cId="73039331" sldId="12858"/>
            <ac:cxnSpMk id="485" creationId="{0BB92145-CDC3-4D57-A017-396F1CF10370}"/>
          </ac:cxnSpMkLst>
        </pc:cxnChg>
        <pc:cxnChg chg="mod topLvl">
          <ac:chgData name="이동건" userId="4ad090f6-dadd-4301-b5d0-883b88f508af" providerId="ADAL" clId="{6707EFFD-1D51-4E32-9A51-F971A166BFB0}" dt="2022-07-11T02:06:52.298" v="393" actId="164"/>
          <ac:cxnSpMkLst>
            <pc:docMk/>
            <pc:sldMk cId="73039331" sldId="12858"/>
            <ac:cxnSpMk id="486" creationId="{9988F6B7-1444-4890-B7D0-552EE3BE6633}"/>
          </ac:cxnSpMkLst>
        </pc:cxnChg>
        <pc:cxnChg chg="mod topLvl">
          <ac:chgData name="이동건" userId="4ad090f6-dadd-4301-b5d0-883b88f508af" providerId="ADAL" clId="{6707EFFD-1D51-4E32-9A51-F971A166BFB0}" dt="2022-07-11T02:06:52.298" v="393" actId="164"/>
          <ac:cxnSpMkLst>
            <pc:docMk/>
            <pc:sldMk cId="73039331" sldId="12858"/>
            <ac:cxnSpMk id="487" creationId="{30337970-42E0-41CD-AC8B-72DE0B86A95F}"/>
          </ac:cxnSpMkLst>
        </pc:cxnChg>
        <pc:cxnChg chg="mod topLvl">
          <ac:chgData name="이동건" userId="4ad090f6-dadd-4301-b5d0-883b88f508af" providerId="ADAL" clId="{6707EFFD-1D51-4E32-9A51-F971A166BFB0}" dt="2022-07-11T02:06:52.298" v="393" actId="164"/>
          <ac:cxnSpMkLst>
            <pc:docMk/>
            <pc:sldMk cId="73039331" sldId="12858"/>
            <ac:cxnSpMk id="491" creationId="{CFC99D04-85D7-4B16-82EC-EEC63668C22F}"/>
          </ac:cxnSpMkLst>
        </pc:cxnChg>
        <pc:cxnChg chg="mod topLvl">
          <ac:chgData name="이동건" userId="4ad090f6-dadd-4301-b5d0-883b88f508af" providerId="ADAL" clId="{6707EFFD-1D51-4E32-9A51-F971A166BFB0}" dt="2022-07-11T02:06:52.298" v="393" actId="164"/>
          <ac:cxnSpMkLst>
            <pc:docMk/>
            <pc:sldMk cId="73039331" sldId="12858"/>
            <ac:cxnSpMk id="493" creationId="{966C07BD-8A1F-4D65-9A43-4800B3BEAB9E}"/>
          </ac:cxnSpMkLst>
        </pc:cxnChg>
        <pc:cxnChg chg="add mod">
          <ac:chgData name="이동건" userId="4ad090f6-dadd-4301-b5d0-883b88f508af" providerId="ADAL" clId="{6707EFFD-1D51-4E32-9A51-F971A166BFB0}" dt="2022-07-11T02:05:44.472" v="379" actId="164"/>
          <ac:cxnSpMkLst>
            <pc:docMk/>
            <pc:sldMk cId="73039331" sldId="12858"/>
            <ac:cxnSpMk id="750" creationId="{171EBB46-98E6-4A66-8A11-7CF3A90C4A1A}"/>
          </ac:cxnSpMkLst>
        </pc:cxnChg>
        <pc:cxnChg chg="add mod">
          <ac:chgData name="이동건" userId="4ad090f6-dadd-4301-b5d0-883b88f508af" providerId="ADAL" clId="{6707EFFD-1D51-4E32-9A51-F971A166BFB0}" dt="2022-07-11T02:05:44.472" v="379" actId="164"/>
          <ac:cxnSpMkLst>
            <pc:docMk/>
            <pc:sldMk cId="73039331" sldId="12858"/>
            <ac:cxnSpMk id="751" creationId="{B9D4B5E1-25F3-47CB-9CC3-0AA599B29E39}"/>
          </ac:cxnSpMkLst>
        </pc:cxnChg>
        <pc:cxnChg chg="add mod">
          <ac:chgData name="이동건" userId="4ad090f6-dadd-4301-b5d0-883b88f508af" providerId="ADAL" clId="{6707EFFD-1D51-4E32-9A51-F971A166BFB0}" dt="2022-07-11T02:05:44.472" v="379" actId="164"/>
          <ac:cxnSpMkLst>
            <pc:docMk/>
            <pc:sldMk cId="73039331" sldId="12858"/>
            <ac:cxnSpMk id="756" creationId="{C611C10B-ABE2-49E6-82A7-4D0B14923849}"/>
          </ac:cxnSpMkLst>
        </pc:cxnChg>
        <pc:cxnChg chg="add mod">
          <ac:chgData name="이동건" userId="4ad090f6-dadd-4301-b5d0-883b88f508af" providerId="ADAL" clId="{6707EFFD-1D51-4E32-9A51-F971A166BFB0}" dt="2022-07-11T02:05:44.472" v="379" actId="164"/>
          <ac:cxnSpMkLst>
            <pc:docMk/>
            <pc:sldMk cId="73039331" sldId="12858"/>
            <ac:cxnSpMk id="757" creationId="{D2910267-7B72-425A-A89D-CA4D7D390F0F}"/>
          </ac:cxnSpMkLst>
        </pc:cxnChg>
        <pc:cxnChg chg="add mod">
          <ac:chgData name="이동건" userId="4ad090f6-dadd-4301-b5d0-883b88f508af" providerId="ADAL" clId="{6707EFFD-1D51-4E32-9A51-F971A166BFB0}" dt="2022-07-11T04:41:59.420" v="661" actId="1076"/>
          <ac:cxnSpMkLst>
            <pc:docMk/>
            <pc:sldMk cId="73039331" sldId="12858"/>
            <ac:cxnSpMk id="885" creationId="{C4D883E6-D6EA-44DD-B8F8-E36368D3E13C}"/>
          </ac:cxnSpMkLst>
        </pc:cxnChg>
        <pc:cxnChg chg="add mod">
          <ac:chgData name="이동건" userId="4ad090f6-dadd-4301-b5d0-883b88f508af" providerId="ADAL" clId="{6707EFFD-1D51-4E32-9A51-F971A166BFB0}" dt="2022-07-11T04:41:59.420" v="661" actId="1076"/>
          <ac:cxnSpMkLst>
            <pc:docMk/>
            <pc:sldMk cId="73039331" sldId="12858"/>
            <ac:cxnSpMk id="888" creationId="{F4FDCFB0-A6B3-4202-954C-197D6A4EC28E}"/>
          </ac:cxnSpMkLst>
        </pc:cxnChg>
      </pc:sldChg>
      <pc:sldChg chg="addSp delSp modSp add modTransition">
        <pc:chgData name="이동건" userId="4ad090f6-dadd-4301-b5d0-883b88f508af" providerId="ADAL" clId="{6707EFFD-1D51-4E32-9A51-F971A166BFB0}" dt="2022-07-12T04:53:00.948" v="3232"/>
        <pc:sldMkLst>
          <pc:docMk/>
          <pc:sldMk cId="575429432" sldId="12859"/>
        </pc:sldMkLst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4" creationId="{C6841B50-D7AE-4191-80FA-1301A1E5C54A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8" creationId="{FDD39843-DB3E-466B-B001-003CE07D68EE}"/>
          </ac:spMkLst>
        </pc:spChg>
        <pc:spChg chg="mod topLvl">
          <ac:chgData name="이동건" userId="4ad090f6-dadd-4301-b5d0-883b88f508af" providerId="ADAL" clId="{6707EFFD-1D51-4E32-9A51-F971A166BFB0}" dt="2022-07-12T02:01:14.197" v="2304" actId="165"/>
          <ac:spMkLst>
            <pc:docMk/>
            <pc:sldMk cId="575429432" sldId="12859"/>
            <ac:spMk id="14" creationId="{82CDE068-0D80-4590-8296-8A04066EA949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0" creationId="{6E66BAEE-B07F-48CF-B544-3089A4BA570A}"/>
          </ac:spMkLst>
        </pc:spChg>
        <pc:spChg chg="mod topLvl">
          <ac:chgData name="이동건" userId="4ad090f6-dadd-4301-b5d0-883b88f508af" providerId="ADAL" clId="{6707EFFD-1D51-4E32-9A51-F971A166BFB0}" dt="2022-07-12T02:01:10.224" v="2302" actId="165"/>
          <ac:spMkLst>
            <pc:docMk/>
            <pc:sldMk cId="575429432" sldId="12859"/>
            <ac:spMk id="21" creationId="{65747051-FE56-4D9E-8F35-42EB7063FB93}"/>
          </ac:spMkLst>
        </pc:spChg>
        <pc:spChg chg="mod topLvl">
          <ac:chgData name="이동건" userId="4ad090f6-dadd-4301-b5d0-883b88f508af" providerId="ADAL" clId="{6707EFFD-1D51-4E32-9A51-F971A166BFB0}" dt="2022-07-12T02:01:10.224" v="2302" actId="165"/>
          <ac:spMkLst>
            <pc:docMk/>
            <pc:sldMk cId="575429432" sldId="12859"/>
            <ac:spMk id="23" creationId="{7CE1AE9E-FCA7-4A30-8D24-6B4C907CECEB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35" creationId="{7EE4A56E-E64A-4B8F-AA4F-C2C3B6D944A9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38" creationId="{128471C2-B9EF-4EC3-BF22-04688A2E24DA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40" creationId="{48D19981-14BF-44A2-8D32-57E56501722B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41" creationId="{E8427860-65C7-46A1-B171-ED4ED8795E2C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44" creationId="{2CCA565C-83D9-458B-8440-84621A2BDEC9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248" creationId="{77D6A8C3-8DBC-40FF-9B1C-E80EA0F6416A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373" creationId="{116287A5-F059-4CF8-B31A-06A2455C317F}"/>
          </ac:spMkLst>
        </pc:spChg>
        <pc:spChg chg="mod topLvl">
          <ac:chgData name="이동건" userId="4ad090f6-dadd-4301-b5d0-883b88f508af" providerId="ADAL" clId="{6707EFFD-1D51-4E32-9A51-F971A166BFB0}" dt="2022-07-12T02:01:10.034" v="2301" actId="165"/>
          <ac:spMkLst>
            <pc:docMk/>
            <pc:sldMk cId="575429432" sldId="12859"/>
            <ac:spMk id="376" creationId="{0F31742A-1EF1-413F-A122-EEC5AFA476B2}"/>
          </ac:spMkLst>
        </pc:s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6" creationId="{001D9B32-509A-43AB-B869-1E02D4B11212}"/>
          </ac:grpSpMkLst>
        </pc:grpChg>
        <pc:grpChg chg="add del 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7" creationId="{221B2B9A-3C94-423C-A3DE-EEC61E7D9823}"/>
          </ac:grpSpMkLst>
        </pc:grpChg>
        <pc:grpChg chg="del mod topLvl">
          <ac:chgData name="이동건" userId="4ad090f6-dadd-4301-b5d0-883b88f508af" providerId="ADAL" clId="{6707EFFD-1D51-4E32-9A51-F971A166BFB0}" dt="2022-07-12T02:01:10.224" v="2302" actId="165"/>
          <ac:grpSpMkLst>
            <pc:docMk/>
            <pc:sldMk cId="575429432" sldId="12859"/>
            <ac:grpSpMk id="26" creationId="{BD001D4D-212F-4B50-B354-32CB23174261}"/>
          </ac:grpSpMkLst>
        </pc:grpChg>
        <pc:grpChg chg="del">
          <ac:chgData name="이동건" userId="4ad090f6-dadd-4301-b5d0-883b88f508af" providerId="ADAL" clId="{6707EFFD-1D51-4E32-9A51-F971A166BFB0}" dt="2022-07-12T02:01:10.034" v="2301" actId="165"/>
          <ac:grpSpMkLst>
            <pc:docMk/>
            <pc:sldMk cId="575429432" sldId="12859"/>
            <ac:grpSpMk id="42" creationId="{70802D25-E5F4-401B-9291-A770D3ACF016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33" creationId="{DF6D869C-0D83-4D77-8FF6-4A0FD98FAE28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41" creationId="{CD918682-5E27-4DE9-896E-36C9B984F27E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51" creationId="{B2368863-A791-47C2-93B3-E15A1A9DDC89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199" creationId="{FB67FFAF-8CCC-430A-BF3A-02F077146A48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04" creationId="{629A2439-F02B-4723-8960-125AB4936AC8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09" creationId="{7FEFBAFD-BFAF-403E-A5A7-CA8EB2750A1B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14" creationId="{7E8D967A-B56D-4DED-9BB7-2586DEEE06CC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19" creationId="{00A3120D-C6EE-4617-99D9-F34B28B83A5D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24" creationId="{8A77F330-D48D-44A6-96E6-B7DF7B750CF1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29" creationId="{0A944D1E-2002-4D6C-8B5D-525BFA06B5A3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234" creationId="{D6C3A90F-D33B-4F46-80B8-D2518F5182D6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09" creationId="{0FD7A009-E9DE-448B-B1E0-C5AE0ABC5E34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14" creationId="{122A1594-4C37-464C-9388-49B0F9109CAF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19" creationId="{01BFA7ED-2EDC-458A-A3DE-672A69C974F9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24" creationId="{48AC3932-E5D5-4B8D-A1F1-3A15F256CA01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29" creationId="{0AD12F6C-9988-4A66-8279-CB399DB5E0CD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34" creationId="{C365E169-CFE9-48ED-95A1-F2DF02A6CC81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39" creationId="{A2985B0B-B36A-4872-82D6-6F0BDCA10B89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44" creationId="{F2184F61-1F16-4CC0-82D1-7A1A82CFD10D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49" creationId="{F294EE01-28B1-4D2C-9A8B-92FA48466F3C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54" creationId="{92E0BDC2-91A7-4379-8C5D-D6391E8BD0C2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59" creationId="{C0E31AAE-A051-46B5-9343-48FBF75C956E}"/>
          </ac:grpSpMkLst>
        </pc:grpChg>
        <pc:grpChg chg="mod topLvl">
          <ac:chgData name="이동건" userId="4ad090f6-dadd-4301-b5d0-883b88f508af" providerId="ADAL" clId="{6707EFFD-1D51-4E32-9A51-F971A166BFB0}" dt="2022-07-12T02:01:14.197" v="2304" actId="165"/>
          <ac:grpSpMkLst>
            <pc:docMk/>
            <pc:sldMk cId="575429432" sldId="12859"/>
            <ac:grpSpMk id="364" creationId="{CA8E164A-3CF8-4DD6-A13A-4D2985183FF4}"/>
          </ac:grpSpMkLst>
        </pc:grpChg>
        <pc:cxnChg chg="mod topLvl">
          <ac:chgData name="이동건" userId="4ad090f6-dadd-4301-b5d0-883b88f508af" providerId="ADAL" clId="{6707EFFD-1D51-4E32-9A51-F971A166BFB0}" dt="2022-07-12T02:01:10.034" v="2301" actId="165"/>
          <ac:cxnSpMkLst>
            <pc:docMk/>
            <pc:sldMk cId="575429432" sldId="12859"/>
            <ac:cxnSpMk id="28" creationId="{41E7A8C0-D8C1-4BA1-B2EB-746C1B810F9D}"/>
          </ac:cxnSpMkLst>
        </pc:cxnChg>
        <pc:cxnChg chg="mod topLvl">
          <ac:chgData name="이동건" userId="4ad090f6-dadd-4301-b5d0-883b88f508af" providerId="ADAL" clId="{6707EFFD-1D51-4E32-9A51-F971A166BFB0}" dt="2022-07-12T02:01:10.034" v="2301" actId="165"/>
          <ac:cxnSpMkLst>
            <pc:docMk/>
            <pc:sldMk cId="575429432" sldId="12859"/>
            <ac:cxnSpMk id="237" creationId="{781745C0-ACF7-4DCE-A1E2-C438D58E485B}"/>
          </ac:cxnSpMkLst>
        </pc:cxnChg>
        <pc:cxnChg chg="mod topLvl">
          <ac:chgData name="이동건" userId="4ad090f6-dadd-4301-b5d0-883b88f508af" providerId="ADAL" clId="{6707EFFD-1D51-4E32-9A51-F971A166BFB0}" dt="2022-07-12T02:01:10.034" v="2301" actId="165"/>
          <ac:cxnSpMkLst>
            <pc:docMk/>
            <pc:sldMk cId="575429432" sldId="12859"/>
            <ac:cxnSpMk id="370" creationId="{99E6579E-0F1B-4AFA-8AFF-E365FD3B80E5}"/>
          </ac:cxnSpMkLst>
        </pc:cxnChg>
        <pc:cxnChg chg="mod topLvl">
          <ac:chgData name="이동건" userId="4ad090f6-dadd-4301-b5d0-883b88f508af" providerId="ADAL" clId="{6707EFFD-1D51-4E32-9A51-F971A166BFB0}" dt="2022-07-12T02:01:10.034" v="2301" actId="165"/>
          <ac:cxnSpMkLst>
            <pc:docMk/>
            <pc:sldMk cId="575429432" sldId="12859"/>
            <ac:cxnSpMk id="371" creationId="{B7CC27B4-6F5C-48D8-92D2-C447BD248B17}"/>
          </ac:cxnSpMkLst>
        </pc:cxnChg>
        <pc:cxnChg chg="mod topLvl">
          <ac:chgData name="이동건" userId="4ad090f6-dadd-4301-b5d0-883b88f508af" providerId="ADAL" clId="{6707EFFD-1D51-4E32-9A51-F971A166BFB0}" dt="2022-07-12T02:01:10.034" v="2301" actId="165"/>
          <ac:cxnSpMkLst>
            <pc:docMk/>
            <pc:sldMk cId="575429432" sldId="12859"/>
            <ac:cxnSpMk id="372" creationId="{F105A78A-A92A-4414-B5FE-E5CC0C6196E8}"/>
          </ac:cxnSpMkLst>
        </pc:cxnChg>
      </pc:sldChg>
      <pc:sldChg chg="addSp delSp modSp add ord">
        <pc:chgData name="이동건" userId="4ad090f6-dadd-4301-b5d0-883b88f508af" providerId="ADAL" clId="{6707EFFD-1D51-4E32-9A51-F971A166BFB0}" dt="2022-07-14T00:50:49.104" v="6426"/>
        <pc:sldMkLst>
          <pc:docMk/>
          <pc:sldMk cId="707354081" sldId="12860"/>
        </pc:sldMkLst>
        <pc:spChg chg="add mod">
          <ac:chgData name="이동건" userId="4ad090f6-dadd-4301-b5d0-883b88f508af" providerId="ADAL" clId="{6707EFFD-1D51-4E32-9A51-F971A166BFB0}" dt="2022-07-12T02:49:46.836" v="3132" actId="1076"/>
          <ac:spMkLst>
            <pc:docMk/>
            <pc:sldMk cId="707354081" sldId="12860"/>
            <ac:spMk id="2" creationId="{7117C8E8-4CC0-49B6-84A2-CFFC20D7DF8C}"/>
          </ac:spMkLst>
        </pc:spChg>
        <pc:spChg chg="add mod topLvl">
          <ac:chgData name="이동건" userId="4ad090f6-dadd-4301-b5d0-883b88f508af" providerId="ADAL" clId="{6707EFFD-1D51-4E32-9A51-F971A166BFB0}" dt="2022-07-11T05:56:09.925" v="1634" actId="164"/>
          <ac:spMkLst>
            <pc:docMk/>
            <pc:sldMk cId="707354081" sldId="12860"/>
            <ac:spMk id="3" creationId="{43B1A4C3-AF68-4924-9C62-FDF2881272EC}"/>
          </ac:spMkLst>
        </pc:spChg>
        <pc:spChg chg="mod">
          <ac:chgData name="이동건" userId="4ad090f6-dadd-4301-b5d0-883b88f508af" providerId="ADAL" clId="{6707EFFD-1D51-4E32-9A51-F971A166BFB0}" dt="2022-07-12T02:49:41.920" v="3131" actId="20577"/>
          <ac:spMkLst>
            <pc:docMk/>
            <pc:sldMk cId="707354081" sldId="12860"/>
            <ac:spMk id="7" creationId="{290F3321-165C-4BC4-A9CC-F403D651C152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9" creationId="{08E793CF-3408-4BB6-AA06-BAEDE17793CF}"/>
          </ac:spMkLst>
        </pc:spChg>
        <pc:spChg chg="add mod">
          <ac:chgData name="이동건" userId="4ad090f6-dadd-4301-b5d0-883b88f508af" providerId="ADAL" clId="{6707EFFD-1D51-4E32-9A51-F971A166BFB0}" dt="2022-07-11T05:56:59.498" v="1651" actId="207"/>
          <ac:spMkLst>
            <pc:docMk/>
            <pc:sldMk cId="707354081" sldId="12860"/>
            <ac:spMk id="21" creationId="{A5483741-A757-4745-8D53-33771ED73385}"/>
          </ac:spMkLst>
        </pc:spChg>
        <pc:spChg chg="add mod">
          <ac:chgData name="이동건" userId="4ad090f6-dadd-4301-b5d0-883b88f508af" providerId="ADAL" clId="{6707EFFD-1D51-4E32-9A51-F971A166BFB0}" dt="2022-07-11T05:57:10.171" v="1654" actId="1076"/>
          <ac:spMkLst>
            <pc:docMk/>
            <pc:sldMk cId="707354081" sldId="12860"/>
            <ac:spMk id="22" creationId="{8501CFCA-49FE-4E0D-812E-4BF9209080D4}"/>
          </ac:spMkLst>
        </pc:spChg>
        <pc:spChg chg="del">
          <ac:chgData name="이동건" userId="4ad090f6-dadd-4301-b5d0-883b88f508af" providerId="ADAL" clId="{6707EFFD-1D51-4E32-9A51-F971A166BFB0}" dt="2022-07-11T01:59:12.143" v="247" actId="478"/>
          <ac:spMkLst>
            <pc:docMk/>
            <pc:sldMk cId="707354081" sldId="12860"/>
            <ac:spMk id="38" creationId="{7B656928-08D7-4D2F-B8C3-19472E78EF7B}"/>
          </ac:spMkLst>
        </pc:spChg>
        <pc:spChg chg="add mod ord">
          <ac:chgData name="이동건" userId="4ad090f6-dadd-4301-b5d0-883b88f508af" providerId="ADAL" clId="{6707EFFD-1D51-4E32-9A51-F971A166BFB0}" dt="2022-07-11T05:56:09.925" v="1634" actId="164"/>
          <ac:spMkLst>
            <pc:docMk/>
            <pc:sldMk cId="707354081" sldId="12860"/>
            <ac:spMk id="38" creationId="{A7644283-46AB-4363-A3C3-D71DDEA263D5}"/>
          </ac:spMkLst>
        </pc:spChg>
        <pc:spChg chg="add mod">
          <ac:chgData name="이동건" userId="4ad090f6-dadd-4301-b5d0-883b88f508af" providerId="ADAL" clId="{6707EFFD-1D51-4E32-9A51-F971A166BFB0}" dt="2022-07-11T05:56:09.925" v="1634" actId="164"/>
          <ac:spMkLst>
            <pc:docMk/>
            <pc:sldMk cId="707354081" sldId="12860"/>
            <ac:spMk id="42" creationId="{63B12DFE-E941-4797-AEF2-F227FCF32C4E}"/>
          </ac:spMkLst>
        </pc:spChg>
        <pc:spChg chg="add del mod topLvl">
          <ac:chgData name="이동건" userId="4ad090f6-dadd-4301-b5d0-883b88f508af" providerId="ADAL" clId="{6707EFFD-1D51-4E32-9A51-F971A166BFB0}" dt="2022-07-11T05:54:06.396" v="1581" actId="478"/>
          <ac:spMkLst>
            <pc:docMk/>
            <pc:sldMk cId="707354081" sldId="12860"/>
            <ac:spMk id="52" creationId="{6A5B5B22-E3F1-4FE1-B01E-83DDEE7FB5BA}"/>
          </ac:spMkLst>
        </pc:spChg>
        <pc:spChg chg="add del mod">
          <ac:chgData name="이동건" userId="4ad090f6-dadd-4301-b5d0-883b88f508af" providerId="ADAL" clId="{6707EFFD-1D51-4E32-9A51-F971A166BFB0}" dt="2022-07-11T05:44:13.240" v="1277" actId="478"/>
          <ac:spMkLst>
            <pc:docMk/>
            <pc:sldMk cId="707354081" sldId="12860"/>
            <ac:spMk id="59" creationId="{A20C7C5C-152C-4B1D-BAE7-2D4CA96EE615}"/>
          </ac:spMkLst>
        </pc:spChg>
        <pc:spChg chg="add mod topLvl">
          <ac:chgData name="이동건" userId="4ad090f6-dadd-4301-b5d0-883b88f508af" providerId="ADAL" clId="{6707EFFD-1D51-4E32-9A51-F971A166BFB0}" dt="2022-07-11T05:56:09.925" v="1634" actId="164"/>
          <ac:spMkLst>
            <pc:docMk/>
            <pc:sldMk cId="707354081" sldId="12860"/>
            <ac:spMk id="60" creationId="{08CC342F-CBDB-4966-B2FD-4EE50E79374B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74" creationId="{D5C5D6D4-A206-408B-B8C3-65E2183B316E}"/>
          </ac:spMkLst>
        </pc:spChg>
        <pc:spChg chg="add del mod">
          <ac:chgData name="이동건" userId="4ad090f6-dadd-4301-b5d0-883b88f508af" providerId="ADAL" clId="{6707EFFD-1D51-4E32-9A51-F971A166BFB0}" dt="2022-07-11T05:47:45.113" v="1375" actId="478"/>
          <ac:spMkLst>
            <pc:docMk/>
            <pc:sldMk cId="707354081" sldId="12860"/>
            <ac:spMk id="75" creationId="{EA00E466-9464-4F69-A7A0-92B908FF7C7C}"/>
          </ac:spMkLst>
        </pc:spChg>
        <pc:spChg chg="add mod">
          <ac:chgData name="이동건" userId="4ad090f6-dadd-4301-b5d0-883b88f508af" providerId="ADAL" clId="{6707EFFD-1D51-4E32-9A51-F971A166BFB0}" dt="2022-07-11T05:56:09.925" v="1634" actId="164"/>
          <ac:spMkLst>
            <pc:docMk/>
            <pc:sldMk cId="707354081" sldId="12860"/>
            <ac:spMk id="95" creationId="{BDE4622A-3D07-48E6-ADB2-66F194CAB042}"/>
          </ac:spMkLst>
        </pc:spChg>
        <pc:spChg chg="add mod">
          <ac:chgData name="이동건" userId="4ad090f6-dadd-4301-b5d0-883b88f508af" providerId="ADAL" clId="{6707EFFD-1D51-4E32-9A51-F971A166BFB0}" dt="2022-07-11T07:51:53.098" v="1704" actId="1076"/>
          <ac:spMkLst>
            <pc:docMk/>
            <pc:sldMk cId="707354081" sldId="12860"/>
            <ac:spMk id="96" creationId="{D1FFD6E1-F349-45C9-8B60-2ADBC9592F1D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99" creationId="{19C9B6D6-33EC-43D8-9EA7-FA4C22E16653}"/>
          </ac:spMkLst>
        </pc:spChg>
        <pc:spChg chg="mod or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02" creationId="{6339A83B-DE88-483B-9E32-6455100800C0}"/>
          </ac:spMkLst>
        </pc:spChg>
        <pc:spChg chg="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03" creationId="{AE677B73-68E8-4A51-9C50-5DC556A7064A}"/>
          </ac:spMkLst>
        </pc:spChg>
        <pc:spChg chg="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06" creationId="{6A12C521-61E5-4C87-960A-1ECD882B8CBF}"/>
          </ac:spMkLst>
        </pc:spChg>
        <pc:spChg chg="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09" creationId="{85A573CD-568E-4C23-A6C1-E32733AF6C53}"/>
          </ac:spMkLst>
        </pc:spChg>
        <pc:spChg chg="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10" creationId="{2FB1BAA0-0773-41C6-8D2E-6E3A3A83342D}"/>
          </ac:spMkLst>
        </pc:spChg>
        <pc:spChg chg="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11" creationId="{E1E28ED6-2A74-40AC-91B9-8B1ACCC360B5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15" creationId="{892C46A2-E4AA-48E9-B4A4-C5CF8A742240}"/>
          </ac:spMkLst>
        </pc:spChg>
        <pc:spChg chg="add mod topLvl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16" creationId="{4CC0301A-C6F5-4084-A917-EC83A46602AB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29" creationId="{60E81FE5-6A1B-4841-A443-A21CC707F026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0" creationId="{5C5DC5C2-3E46-4492-898D-58B88000F7AD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1" creationId="{FDBE9909-6A23-481F-A0BD-C507F6BA5334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2" creationId="{88B79B58-8B23-4FED-A681-CF9FB9516CBB}"/>
          </ac:spMkLst>
        </pc:spChg>
        <pc:spChg chg="add del mod">
          <ac:chgData name="이동건" userId="4ad090f6-dadd-4301-b5d0-883b88f508af" providerId="ADAL" clId="{6707EFFD-1D51-4E32-9A51-F971A166BFB0}" dt="2022-07-11T08:02:14.273" v="1888" actId="478"/>
          <ac:spMkLst>
            <pc:docMk/>
            <pc:sldMk cId="707354081" sldId="12860"/>
            <ac:spMk id="133" creationId="{6C794F6C-BA9A-4EF1-8AA9-8887ED48F414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5" creationId="{56B24BB7-29EF-487C-8E34-46A53544E235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6" creationId="{4E2516DF-0778-42F6-85EC-69A2942AE0D6}"/>
          </ac:spMkLst>
        </pc:spChg>
        <pc:spChg chg="add mod">
          <ac:chgData name="이동건" userId="4ad090f6-dadd-4301-b5d0-883b88f508af" providerId="ADAL" clId="{6707EFFD-1D51-4E32-9A51-F971A166BFB0}" dt="2022-07-11T08:28:42.868" v="2245" actId="1076"/>
          <ac:spMkLst>
            <pc:docMk/>
            <pc:sldMk cId="707354081" sldId="12860"/>
            <ac:spMk id="138" creationId="{AE6EF109-A4FB-4E69-B497-20AB88E6CB94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79" creationId="{05CB0F69-1A29-40EF-AD69-F9048326BEEA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80" creationId="{E1362FF1-ED3E-4150-8758-D8CEF240A22F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84" creationId="{C5168847-84EC-4C50-B737-17EDFB87A9F7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85" creationId="{A74D371F-A595-45BB-9A46-C2140D499233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86" creationId="{BEF4115F-2C4D-4392-8965-D83A40E06D4C}"/>
          </ac:spMkLst>
        </pc:spChg>
        <pc:spChg chg="mod">
          <ac:chgData name="이동건" userId="4ad090f6-dadd-4301-b5d0-883b88f508af" providerId="ADAL" clId="{6707EFFD-1D51-4E32-9A51-F971A166BFB0}" dt="2022-07-11T05:46:47.447" v="1330" actId="1076"/>
          <ac:spMkLst>
            <pc:docMk/>
            <pc:sldMk cId="707354081" sldId="12860"/>
            <ac:spMk id="287" creationId="{F0FAA927-F577-4B7D-B9A4-CF2A3F59AA96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89" creationId="{5847E63C-60A6-4F0A-86F9-F4D1FF02F1CB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90" creationId="{BA4F811F-3D21-49F8-A8AB-093F467F0363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92" creationId="{875C8319-48C0-43C3-B03B-ACD7489226B7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93" creationId="{267D8A42-3407-4187-B9D0-4B943F9AEF05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294" creationId="{85949D19-9019-4F7B-BFA6-7ED9138F7A7C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00" creationId="{BE6634AA-3E74-48BA-8A8C-16E17864ADBB}"/>
          </ac:spMkLst>
        </pc:spChg>
        <pc:spChg chg="mod">
          <ac:chgData name="이동건" userId="4ad090f6-dadd-4301-b5d0-883b88f508af" providerId="ADAL" clId="{6707EFFD-1D51-4E32-9A51-F971A166BFB0}" dt="2022-07-11T05:46:34.441" v="1321" actId="1076"/>
          <ac:spMkLst>
            <pc:docMk/>
            <pc:sldMk cId="707354081" sldId="12860"/>
            <ac:spMk id="301" creationId="{FDB81795-8335-4504-B018-42EE1D9A95E1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02" creationId="{5CBFE8E5-9C99-421E-8C11-02D97758771C}"/>
          </ac:spMkLst>
        </pc:spChg>
        <pc:spChg chg="mod">
          <ac:chgData name="이동건" userId="4ad090f6-dadd-4301-b5d0-883b88f508af" providerId="ADAL" clId="{6707EFFD-1D51-4E32-9A51-F971A166BFB0}" dt="2022-07-11T05:46:51.512" v="1333" actId="1076"/>
          <ac:spMkLst>
            <pc:docMk/>
            <pc:sldMk cId="707354081" sldId="12860"/>
            <ac:spMk id="303" creationId="{C61E8B3F-A609-45C6-BE92-5361E88CECB0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74" creationId="{6B315115-E78D-4AD5-83DF-9BB72EEE4C57}"/>
          </ac:spMkLst>
        </pc:spChg>
        <pc:spChg chg="mod">
          <ac:chgData name="이동건" userId="4ad090f6-dadd-4301-b5d0-883b88f508af" providerId="ADAL" clId="{6707EFFD-1D51-4E32-9A51-F971A166BFB0}" dt="2022-07-11T08:04:54.691" v="1935" actId="1076"/>
          <ac:spMkLst>
            <pc:docMk/>
            <pc:sldMk cId="707354081" sldId="12860"/>
            <ac:spMk id="375" creationId="{B848FFC0-7523-41FA-B36A-83C77BE75562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80" creationId="{8E85D045-98C5-4DAC-BB0B-228D02EE7D04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81" creationId="{8BB97498-D1C6-4C87-99F5-994BA8A5E007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82" creationId="{BA029973-E4A3-4993-ABBC-75AEB4DB97D3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83" creationId="{84350A10-1E64-4EA5-8686-6647E4D97044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384" creationId="{0D925CED-385C-4877-9A86-1F9A8BDB8671}"/>
          </ac:spMkLst>
        </pc:spChg>
        <pc:spChg chg="mod">
          <ac:chgData name="이동건" userId="4ad090f6-dadd-4301-b5d0-883b88f508af" providerId="ADAL" clId="{6707EFFD-1D51-4E32-9A51-F971A166BFB0}" dt="2022-07-11T08:04:47.217" v="1933" actId="20577"/>
          <ac:spMkLst>
            <pc:docMk/>
            <pc:sldMk cId="707354081" sldId="12860"/>
            <ac:spMk id="432" creationId="{9C64D038-9C44-4E25-81F9-0D246C3C8F96}"/>
          </ac:spMkLst>
        </pc:spChg>
        <pc:spChg chg="mod">
          <ac:chgData name="이동건" userId="4ad090f6-dadd-4301-b5d0-883b88f508af" providerId="ADAL" clId="{6707EFFD-1D51-4E32-9A51-F971A166BFB0}" dt="2022-07-11T05:46:08.607" v="1311" actId="404"/>
          <ac:spMkLst>
            <pc:docMk/>
            <pc:sldMk cId="707354081" sldId="12860"/>
            <ac:spMk id="433" creationId="{571D5673-7E75-4BAE-9CD7-F5F78C2E04B0}"/>
          </ac:spMkLst>
        </pc:spChg>
        <pc:spChg chg="del mod">
          <ac:chgData name="이동건" userId="4ad090f6-dadd-4301-b5d0-883b88f508af" providerId="ADAL" clId="{6707EFFD-1D51-4E32-9A51-F971A166BFB0}" dt="2022-07-12T02:49:33.378" v="3101" actId="478"/>
          <ac:spMkLst>
            <pc:docMk/>
            <pc:sldMk cId="707354081" sldId="12860"/>
            <ac:spMk id="478" creationId="{7EC134AA-27D9-4857-8ABD-9FF831112AB6}"/>
          </ac:spMkLst>
        </pc:spChg>
        <pc:grpChg chg="add del mod">
          <ac:chgData name="이동건" userId="4ad090f6-dadd-4301-b5d0-883b88f508af" providerId="ADAL" clId="{6707EFFD-1D51-4E32-9A51-F971A166BFB0}" dt="2022-07-11T05:48:50.940" v="1387" actId="165"/>
          <ac:grpSpMkLst>
            <pc:docMk/>
            <pc:sldMk cId="707354081" sldId="12860"/>
            <ac:grpSpMk id="26" creationId="{A400FA1A-A3C3-4BF4-8A42-BCDD369C73B1}"/>
          </ac:grpSpMkLst>
        </pc:grpChg>
        <pc:grpChg chg="mod">
          <ac:chgData name="이동건" userId="4ad090f6-dadd-4301-b5d0-883b88f508af" providerId="ADAL" clId="{6707EFFD-1D51-4E32-9A51-F971A166BFB0}" dt="2022-07-11T08:04:52.480" v="1934" actId="6549"/>
          <ac:grpSpMkLst>
            <pc:docMk/>
            <pc:sldMk cId="707354081" sldId="12860"/>
            <ac:grpSpMk id="34" creationId="{DA746B58-31D8-4189-94F8-CB477C631C21}"/>
          </ac:grpSpMkLst>
        </pc:grpChg>
        <pc:grpChg chg="mod">
          <ac:chgData name="이동건" userId="4ad090f6-dadd-4301-b5d0-883b88f508af" providerId="ADAL" clId="{6707EFFD-1D51-4E32-9A51-F971A166BFB0}" dt="2022-07-11T05:46:57.989" v="1334" actId="1076"/>
          <ac:grpSpMkLst>
            <pc:docMk/>
            <pc:sldMk cId="707354081" sldId="12860"/>
            <ac:grpSpMk id="36" creationId="{04B61432-719C-4964-A237-27CC7FDE2996}"/>
          </ac:grpSpMkLst>
        </pc:grpChg>
        <pc:grpChg chg="del">
          <ac:chgData name="이동건" userId="4ad090f6-dadd-4301-b5d0-883b88f508af" providerId="ADAL" clId="{6707EFFD-1D51-4E32-9A51-F971A166BFB0}" dt="2022-07-11T01:59:12.143" v="247" actId="478"/>
          <ac:grpSpMkLst>
            <pc:docMk/>
            <pc:sldMk cId="707354081" sldId="12860"/>
            <ac:grpSpMk id="37" creationId="{34B88885-B119-433A-B056-B643F1177795}"/>
          </ac:grpSpMkLst>
        </pc:grpChg>
        <pc:grpChg chg="add mod">
          <ac:chgData name="이동건" userId="4ad090f6-dadd-4301-b5d0-883b88f508af" providerId="ADAL" clId="{6707EFFD-1D51-4E32-9A51-F971A166BFB0}" dt="2022-07-11T05:56:09.925" v="1634" actId="164"/>
          <ac:grpSpMkLst>
            <pc:docMk/>
            <pc:sldMk cId="707354081" sldId="12860"/>
            <ac:grpSpMk id="39" creationId="{4449C99F-B19B-4CFC-A652-277013C4E89B}"/>
          </ac:grpSpMkLst>
        </pc:grpChg>
        <pc:grpChg chg="add mod">
          <ac:chgData name="이동건" userId="4ad090f6-dadd-4301-b5d0-883b88f508af" providerId="ADAL" clId="{6707EFFD-1D51-4E32-9A51-F971A166BFB0}" dt="2022-07-11T08:28:42.868" v="2245" actId="1076"/>
          <ac:grpSpMkLst>
            <pc:docMk/>
            <pc:sldMk cId="707354081" sldId="12860"/>
            <ac:grpSpMk id="45" creationId="{79A82E2A-19A9-483E-BD4F-EC020FED5A8D}"/>
          </ac:grpSpMkLst>
        </pc:grpChg>
        <pc:grpChg chg="add del mod">
          <ac:chgData name="이동건" userId="4ad090f6-dadd-4301-b5d0-883b88f508af" providerId="ADAL" clId="{6707EFFD-1D51-4E32-9A51-F971A166BFB0}" dt="2022-07-11T05:58:18.744" v="1679" actId="165"/>
          <ac:grpSpMkLst>
            <pc:docMk/>
            <pc:sldMk cId="707354081" sldId="12860"/>
            <ac:grpSpMk id="46" creationId="{B30C85F8-DBAE-4A31-A639-9A6B93F60881}"/>
          </ac:grpSpMkLst>
        </pc:grpChg>
        <pc:grpChg chg="add del mod">
          <ac:chgData name="이동건" userId="4ad090f6-dadd-4301-b5d0-883b88f508af" providerId="ADAL" clId="{6707EFFD-1D51-4E32-9A51-F971A166BFB0}" dt="2022-07-11T05:59:05.547" v="1688" actId="165"/>
          <ac:grpSpMkLst>
            <pc:docMk/>
            <pc:sldMk cId="707354081" sldId="12860"/>
            <ac:grpSpMk id="47" creationId="{56F99D9B-FA13-49F6-8D47-383944875C8F}"/>
          </ac:grpSpMkLst>
        </pc:grpChg>
        <pc:grpChg chg="add del mod">
          <ac:chgData name="이동건" userId="4ad090f6-dadd-4301-b5d0-883b88f508af" providerId="ADAL" clId="{6707EFFD-1D51-4E32-9A51-F971A166BFB0}" dt="2022-07-11T05:57:17.966" v="1656" actId="165"/>
          <ac:grpSpMkLst>
            <pc:docMk/>
            <pc:sldMk cId="707354081" sldId="12860"/>
            <ac:grpSpMk id="101" creationId="{1DB98FD4-CE69-417F-8D5C-3B2B3F1C8928}"/>
          </ac:grpSpMkLst>
        </pc:grpChg>
        <pc:grpChg chg="del mod topLvl">
          <ac:chgData name="이동건" userId="4ad090f6-dadd-4301-b5d0-883b88f508af" providerId="ADAL" clId="{6707EFFD-1D51-4E32-9A51-F971A166BFB0}" dt="2022-07-11T05:57:18.166" v="1657" actId="165"/>
          <ac:grpSpMkLst>
            <pc:docMk/>
            <pc:sldMk cId="707354081" sldId="12860"/>
            <ac:grpSpMk id="108" creationId="{40E4CE50-6866-4416-B9CA-F7FC55EA8A7F}"/>
          </ac:grpSpMkLst>
        </pc:grpChg>
        <pc:cxnChg chg="add mod topLvl">
          <ac:chgData name="이동건" userId="4ad090f6-dadd-4301-b5d0-883b88f508af" providerId="ADAL" clId="{6707EFFD-1D51-4E32-9A51-F971A166BFB0}" dt="2022-07-11T05:54:21.797" v="1585" actId="164"/>
          <ac:cxnSpMkLst>
            <pc:docMk/>
            <pc:sldMk cId="707354081" sldId="12860"/>
            <ac:cxnSpMk id="24" creationId="{78704ADC-A145-485F-943D-480D7477F87F}"/>
          </ac:cxnSpMkLst>
        </pc:cxnChg>
        <pc:cxnChg chg="add mod topLvl">
          <ac:chgData name="이동건" userId="4ad090f6-dadd-4301-b5d0-883b88f508af" providerId="ADAL" clId="{6707EFFD-1D51-4E32-9A51-F971A166BFB0}" dt="2022-07-11T05:56:09.925" v="1634" actId="164"/>
          <ac:cxnSpMkLst>
            <pc:docMk/>
            <pc:sldMk cId="707354081" sldId="12860"/>
            <ac:cxnSpMk id="53" creationId="{BDE9FA48-6A73-4276-80E1-832EA87015FE}"/>
          </ac:cxnSpMkLst>
        </pc:cxnChg>
        <pc:cxnChg chg="add mod topLvl">
          <ac:chgData name="이동건" userId="4ad090f6-dadd-4301-b5d0-883b88f508af" providerId="ADAL" clId="{6707EFFD-1D51-4E32-9A51-F971A166BFB0}" dt="2022-07-11T05:56:09.925" v="1634" actId="164"/>
          <ac:cxnSpMkLst>
            <pc:docMk/>
            <pc:sldMk cId="707354081" sldId="12860"/>
            <ac:cxnSpMk id="56" creationId="{26691DF3-BE1B-420E-A164-B03F2FD0FC87}"/>
          </ac:cxnSpMkLst>
        </pc:cxnChg>
        <pc:cxnChg chg="add mod topLvl">
          <ac:chgData name="이동건" userId="4ad090f6-dadd-4301-b5d0-883b88f508af" providerId="ADAL" clId="{6707EFFD-1D51-4E32-9A51-F971A166BFB0}" dt="2022-07-11T05:56:09.925" v="1634" actId="164"/>
          <ac:cxnSpMkLst>
            <pc:docMk/>
            <pc:sldMk cId="707354081" sldId="12860"/>
            <ac:cxnSpMk id="68" creationId="{18C0B305-DCE6-43A7-A28D-2E17A9A0558D}"/>
          </ac:cxnSpMkLst>
        </pc:cxnChg>
        <pc:cxnChg chg="add mod topLvl">
          <ac:chgData name="이동건" userId="4ad090f6-dadd-4301-b5d0-883b88f508af" providerId="ADAL" clId="{6707EFFD-1D51-4E32-9A51-F971A166BFB0}" dt="2022-07-11T05:54:32.221" v="1588" actId="14100"/>
          <ac:cxnSpMkLst>
            <pc:docMk/>
            <pc:sldMk cId="707354081" sldId="12860"/>
            <ac:cxnSpMk id="78" creationId="{60B87187-B193-4563-9320-F208AEDD20E9}"/>
          </ac:cxnSpMkLst>
        </pc:cxnChg>
        <pc:cxnChg chg="add mod">
          <ac:chgData name="이동건" userId="4ad090f6-dadd-4301-b5d0-883b88f508af" providerId="ADAL" clId="{6707EFFD-1D51-4E32-9A51-F971A166BFB0}" dt="2022-07-11T07:51:50.966" v="1703" actId="14100"/>
          <ac:cxnSpMkLst>
            <pc:docMk/>
            <pc:sldMk cId="707354081" sldId="12860"/>
            <ac:cxnSpMk id="83" creationId="{0933771B-AFD9-496A-838B-DA90466149CF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04" creationId="{E9694EDC-1140-4561-BA70-BA05275DD391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05" creationId="{7E007DF4-17DB-4052-BC42-1A6A19913A63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07" creationId="{9DDA5854-909B-484A-AD96-530F0AABB2BE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12" creationId="{A3EA147A-2BBA-4B9D-9118-0D8F15EDF0C2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13" creationId="{00CF0122-36A6-4307-812D-2DE3CCFF9180}"/>
          </ac:cxnSpMkLst>
        </pc:cxnChg>
        <pc:cxnChg chg="mod topLvl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14" creationId="{857C37D5-4ACB-4ECB-A66A-9CAD8C35CCD7}"/>
          </ac:cxnSpMkLst>
        </pc:cxnChg>
        <pc:cxnChg chg="add mod ord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19" creationId="{56D36C92-0439-4F04-9431-B9B58B8C583A}"/>
          </ac:cxnSpMkLst>
        </pc:cxnChg>
        <pc:cxnChg chg="add mod">
          <ac:chgData name="이동건" userId="4ad090f6-dadd-4301-b5d0-883b88f508af" providerId="ADAL" clId="{6707EFFD-1D51-4E32-9A51-F971A166BFB0}" dt="2022-07-11T08:28:42.868" v="2245" actId="1076"/>
          <ac:cxnSpMkLst>
            <pc:docMk/>
            <pc:sldMk cId="707354081" sldId="12860"/>
            <ac:cxnSpMk id="124" creationId="{C4BE9582-1C5C-4B5C-A73A-1E28AC518249}"/>
          </ac:cxnSpMkLst>
        </pc:cxnChg>
        <pc:cxnChg chg="add del mod">
          <ac:chgData name="이동건" userId="4ad090f6-dadd-4301-b5d0-883b88f508af" providerId="ADAL" clId="{6707EFFD-1D51-4E32-9A51-F971A166BFB0}" dt="2022-07-11T08:02:14.273" v="1888" actId="478"/>
          <ac:cxnSpMkLst>
            <pc:docMk/>
            <pc:sldMk cId="707354081" sldId="12860"/>
            <ac:cxnSpMk id="134" creationId="{8BD75418-CC6C-4217-8E51-3657F2EA7598}"/>
          </ac:cxnSpMkLst>
        </pc:cxnChg>
      </pc:sldChg>
      <pc:sldChg chg="addSp delSp modSp add ord">
        <pc:chgData name="이동건" userId="4ad090f6-dadd-4301-b5d0-883b88f508af" providerId="ADAL" clId="{6707EFFD-1D51-4E32-9A51-F971A166BFB0}" dt="2022-07-12T02:53:57.473" v="3160" actId="207"/>
        <pc:sldMkLst>
          <pc:docMk/>
          <pc:sldMk cId="2145338323" sldId="12861"/>
        </pc:sldMkLst>
        <pc:spChg chg="mod">
          <ac:chgData name="이동건" userId="4ad090f6-dadd-4301-b5d0-883b88f508af" providerId="ADAL" clId="{6707EFFD-1D51-4E32-9A51-F971A166BFB0}" dt="2022-07-12T02:50:02.807" v="3155" actId="20577"/>
          <ac:spMkLst>
            <pc:docMk/>
            <pc:sldMk cId="2145338323" sldId="12861"/>
            <ac:spMk id="7" creationId="{290F3321-165C-4BC4-A9CC-F403D651C152}"/>
          </ac:spMkLst>
        </pc:spChg>
        <pc:spChg chg="add del mod">
          <ac:chgData name="이동건" userId="4ad090f6-dadd-4301-b5d0-883b88f508af" providerId="ADAL" clId="{6707EFFD-1D51-4E32-9A51-F971A166BFB0}" dt="2022-07-12T02:51:03.050" v="3158" actId="478"/>
          <ac:spMkLst>
            <pc:docMk/>
            <pc:sldMk cId="2145338323" sldId="12861"/>
            <ac:spMk id="109" creationId="{0E132CDC-4A2B-4D0E-BA35-C780A3DBA0A2}"/>
          </ac:spMkLst>
        </pc:spChg>
        <pc:spChg chg="mod">
          <ac:chgData name="이동건" userId="4ad090f6-dadd-4301-b5d0-883b88f508af" providerId="ADAL" clId="{6707EFFD-1D51-4E32-9A51-F971A166BFB0}" dt="2022-07-12T02:53:57.473" v="3160" actId="207"/>
          <ac:spMkLst>
            <pc:docMk/>
            <pc:sldMk cId="2145338323" sldId="12861"/>
            <ac:spMk id="692" creationId="{450931C4-7BB5-4172-8CAF-B939AD4716DA}"/>
          </ac:spMkLst>
        </pc:spChg>
        <pc:spChg chg="mod">
          <ac:chgData name="이동건" userId="4ad090f6-dadd-4301-b5d0-883b88f508af" providerId="ADAL" clId="{6707EFFD-1D51-4E32-9A51-F971A166BFB0}" dt="2022-07-12T02:53:53.461" v="3159" actId="207"/>
          <ac:spMkLst>
            <pc:docMk/>
            <pc:sldMk cId="2145338323" sldId="12861"/>
            <ac:spMk id="693" creationId="{41B67BFB-4B80-4A09-8EF4-131A30C87335}"/>
          </ac:spMkLst>
        </pc:spChg>
      </pc:sldChg>
      <pc:sldChg chg="addSp delSp modSp add del">
        <pc:chgData name="이동건" userId="4ad090f6-dadd-4301-b5d0-883b88f508af" providerId="ADAL" clId="{6707EFFD-1D51-4E32-9A51-F971A166BFB0}" dt="2022-07-12T04:52:11.607" v="3204" actId="2696"/>
        <pc:sldMkLst>
          <pc:docMk/>
          <pc:sldMk cId="1386435300" sldId="12862"/>
        </pc:sldMkLst>
        <pc:spChg chg="mod">
          <ac:chgData name="이동건" userId="4ad090f6-dadd-4301-b5d0-883b88f508af" providerId="ADAL" clId="{6707EFFD-1D51-4E32-9A51-F971A166BFB0}" dt="2022-07-12T02:29:47.456" v="2866" actId="20577"/>
          <ac:spMkLst>
            <pc:docMk/>
            <pc:sldMk cId="1386435300" sldId="12862"/>
            <ac:spMk id="2" creationId="{7117C8E8-4CC0-49B6-84A2-CFFC20D7DF8C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27" creationId="{F171105E-8342-441F-8461-F8B9C3EE1480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28" creationId="{A4A5F3FB-A2C2-4C2A-BA3D-E0072FCADED0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29" creationId="{40D9AB5F-1E76-4480-B71D-2B8605C5A163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181" creationId="{79DE5421-B978-4854-B4CD-801AE039AFE8}"/>
          </ac:spMkLst>
        </pc:spChg>
        <pc:spChg chg="add mod">
          <ac:chgData name="이동건" userId="4ad090f6-dadd-4301-b5d0-883b88f508af" providerId="ADAL" clId="{6707EFFD-1D51-4E32-9A51-F971A166BFB0}" dt="2022-07-12T01:57:46.039" v="2296" actId="20577"/>
          <ac:spMkLst>
            <pc:docMk/>
            <pc:sldMk cId="1386435300" sldId="12862"/>
            <ac:spMk id="182" creationId="{5CC1A5FA-3534-411F-B80E-D325735F3A77}"/>
          </ac:spMkLst>
        </pc:spChg>
        <pc:spChg chg="add">
          <ac:chgData name="이동건" userId="4ad090f6-dadd-4301-b5d0-883b88f508af" providerId="ADAL" clId="{6707EFFD-1D51-4E32-9A51-F971A166BFB0}" dt="2022-07-12T01:55:57.942" v="2294"/>
          <ac:spMkLst>
            <pc:docMk/>
            <pc:sldMk cId="1386435300" sldId="12862"/>
            <ac:spMk id="183" creationId="{FDD217B7-6BF7-4B98-9EF4-1308C66E05A6}"/>
          </ac:spMkLst>
        </pc:spChg>
        <pc:spChg chg="add">
          <ac:chgData name="이동건" userId="4ad090f6-dadd-4301-b5d0-883b88f508af" providerId="ADAL" clId="{6707EFFD-1D51-4E32-9A51-F971A166BFB0}" dt="2022-07-12T01:55:57.942" v="2294"/>
          <ac:spMkLst>
            <pc:docMk/>
            <pc:sldMk cId="1386435300" sldId="12862"/>
            <ac:spMk id="184" creationId="{8F50BA55-1467-46AF-90D5-5AADAF330043}"/>
          </ac:spMkLst>
        </pc:spChg>
        <pc:spChg chg="add">
          <ac:chgData name="이동건" userId="4ad090f6-dadd-4301-b5d0-883b88f508af" providerId="ADAL" clId="{6707EFFD-1D51-4E32-9A51-F971A166BFB0}" dt="2022-07-12T01:55:57.942" v="2294"/>
          <ac:spMkLst>
            <pc:docMk/>
            <pc:sldMk cId="1386435300" sldId="12862"/>
            <ac:spMk id="185" creationId="{1E319DE0-04FD-4215-BBE8-1E7C4AF7DECF}"/>
          </ac:spMkLst>
        </pc:spChg>
        <pc:spChg chg="add">
          <ac:chgData name="이동건" userId="4ad090f6-dadd-4301-b5d0-883b88f508af" providerId="ADAL" clId="{6707EFFD-1D51-4E32-9A51-F971A166BFB0}" dt="2022-07-12T01:55:57.942" v="2294"/>
          <ac:spMkLst>
            <pc:docMk/>
            <pc:sldMk cId="1386435300" sldId="12862"/>
            <ac:spMk id="186" creationId="{B93F3F69-CCC4-4EB0-B870-EA8F10B23E0C}"/>
          </ac:spMkLst>
        </pc:spChg>
        <pc:spChg chg="add del">
          <ac:chgData name="이동건" userId="4ad090f6-dadd-4301-b5d0-883b88f508af" providerId="ADAL" clId="{6707EFFD-1D51-4E32-9A51-F971A166BFB0}" dt="2022-07-12T01:58:49.572" v="2297" actId="478"/>
          <ac:spMkLst>
            <pc:docMk/>
            <pc:sldMk cId="1386435300" sldId="12862"/>
            <ac:spMk id="187" creationId="{83B4E488-DFF7-4E91-9F6C-BB189372982C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338" creationId="{C0CBA5F4-EB27-42F9-9D36-9823D74DCFD3}"/>
          </ac:spMkLst>
        </pc:spChg>
        <pc:spChg chg="add del mod topLvl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339" creationId="{E03BB0F2-DD53-401F-9C9D-275B4AD3B024}"/>
          </ac:spMkLst>
        </pc:spChg>
        <pc:spChg chg="add del mod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354" creationId="{56F64390-AC53-42D6-9E87-5E2531CDFAE7}"/>
          </ac:spMkLst>
        </pc:spChg>
        <pc:spChg chg="add del mod">
          <ac:chgData name="이동건" userId="4ad090f6-dadd-4301-b5d0-883b88f508af" providerId="ADAL" clId="{6707EFFD-1D51-4E32-9A51-F971A166BFB0}" dt="2022-07-12T04:17:54.778" v="3198" actId="478"/>
          <ac:spMkLst>
            <pc:docMk/>
            <pc:sldMk cId="1386435300" sldId="12862"/>
            <ac:spMk id="365" creationId="{D64430AA-FBD8-411E-9659-7094B6004D7D}"/>
          </ac:spMkLst>
        </pc:spChg>
        <pc:spChg chg="add mod">
          <ac:chgData name="이동건" userId="4ad090f6-dadd-4301-b5d0-883b88f508af" providerId="ADAL" clId="{6707EFFD-1D51-4E32-9A51-F971A166BFB0}" dt="2022-07-12T02:26:24.764" v="2532" actId="1076"/>
          <ac:spMkLst>
            <pc:docMk/>
            <pc:sldMk cId="1386435300" sldId="12862"/>
            <ac:spMk id="366" creationId="{78A6B4C1-BC62-47E7-8C44-1962BE0467D0}"/>
          </ac:spMkLst>
        </pc:spChg>
        <pc:spChg chg="add mod">
          <ac:chgData name="이동건" userId="4ad090f6-dadd-4301-b5d0-883b88f508af" providerId="ADAL" clId="{6707EFFD-1D51-4E32-9A51-F971A166BFB0}" dt="2022-07-12T02:26:35.483" v="2534" actId="1076"/>
          <ac:spMkLst>
            <pc:docMk/>
            <pc:sldMk cId="1386435300" sldId="12862"/>
            <ac:spMk id="367" creationId="{6370293A-D563-4A72-B8AC-CA2157EB57D7}"/>
          </ac:spMkLst>
        </pc:spChg>
        <pc:spChg chg="add mod">
          <ac:chgData name="이동건" userId="4ad090f6-dadd-4301-b5d0-883b88f508af" providerId="ADAL" clId="{6707EFFD-1D51-4E32-9A51-F971A166BFB0}" dt="2022-07-12T02:26:47.949" v="2539" actId="1076"/>
          <ac:spMkLst>
            <pc:docMk/>
            <pc:sldMk cId="1386435300" sldId="12862"/>
            <ac:spMk id="368" creationId="{31BE39ED-57C9-4A1C-A11B-F808F0D53AFB}"/>
          </ac:spMkLst>
        </pc:spChg>
        <pc:spChg chg="add del mod">
          <ac:chgData name="이동건" userId="4ad090f6-dadd-4301-b5d0-883b88f508af" providerId="ADAL" clId="{6707EFFD-1D51-4E32-9A51-F971A166BFB0}" dt="2022-07-12T04:50:02.016" v="3200" actId="478"/>
          <ac:spMkLst>
            <pc:docMk/>
            <pc:sldMk cId="1386435300" sldId="12862"/>
            <ac:spMk id="459" creationId="{5C68E47B-F451-4061-9F0A-2F7CE37B47CC}"/>
          </ac:spMkLst>
        </pc:spChg>
        <pc:grpChg chg="del">
          <ac:chgData name="이동건" userId="4ad090f6-dadd-4301-b5d0-883b88f508af" providerId="ADAL" clId="{6707EFFD-1D51-4E32-9A51-F971A166BFB0}" dt="2022-07-11T23:29:41.030" v="2247" actId="478"/>
          <ac:grpSpMkLst>
            <pc:docMk/>
            <pc:sldMk cId="1386435300" sldId="12862"/>
            <ac:grpSpMk id="34" creationId="{DA746B58-31D8-4189-94F8-CB477C631C21}"/>
          </ac:grpSpMkLst>
        </pc:grpChg>
        <pc:grpChg chg="del">
          <ac:chgData name="이동건" userId="4ad090f6-dadd-4301-b5d0-883b88f508af" providerId="ADAL" clId="{6707EFFD-1D51-4E32-9A51-F971A166BFB0}" dt="2022-07-11T23:29:41.030" v="2247" actId="478"/>
          <ac:grpSpMkLst>
            <pc:docMk/>
            <pc:sldMk cId="1386435300" sldId="12862"/>
            <ac:grpSpMk id="36" creationId="{04B61432-719C-4964-A237-27CC7FDE2996}"/>
          </ac:grpSpMkLst>
        </pc:grpChg>
        <pc:grpChg chg="add del mod">
          <ac:chgData name="이동건" userId="4ad090f6-dadd-4301-b5d0-883b88f508af" providerId="ADAL" clId="{6707EFFD-1D51-4E32-9A51-F971A166BFB0}" dt="2022-07-12T02:13:54.601" v="2436" actId="165"/>
          <ac:grpSpMkLst>
            <pc:docMk/>
            <pc:sldMk cId="1386435300" sldId="12862"/>
            <ac:grpSpMk id="40" creationId="{BD4F7544-3AB9-4EE1-94FC-3DD394EB8809}"/>
          </ac:grpSpMkLst>
        </pc:grpChg>
        <pc:grpChg chg="add mod">
          <ac:chgData name="이동건" userId="4ad090f6-dadd-4301-b5d0-883b88f508af" providerId="ADAL" clId="{6707EFFD-1D51-4E32-9A51-F971A166BFB0}" dt="2022-07-11T23:30:02.593" v="2249" actId="1076"/>
          <ac:grpSpMkLst>
            <pc:docMk/>
            <pc:sldMk cId="1386435300" sldId="12862"/>
            <ac:grpSpMk id="51" creationId="{A0D1CF52-0572-44CE-B032-1783574442E6}"/>
          </ac:grpSpMkLst>
        </pc:grpChg>
        <pc:grpChg chg="add del mod">
          <ac:chgData name="이동건" userId="4ad090f6-dadd-4301-b5d0-883b88f508af" providerId="ADAL" clId="{6707EFFD-1D51-4E32-9A51-F971A166BFB0}" dt="2022-07-12T04:17:54.778" v="3198" actId="478"/>
          <ac:grpSpMkLst>
            <pc:docMk/>
            <pc:sldMk cId="1386435300" sldId="12862"/>
            <ac:grpSpMk id="188" creationId="{77874288-7972-4D4C-8D27-5C5D6FC3C024}"/>
          </ac:grpSpMkLst>
        </pc:grpChg>
        <pc:grpChg chg="add">
          <ac:chgData name="이동건" userId="4ad090f6-dadd-4301-b5d0-883b88f508af" providerId="ADAL" clId="{6707EFFD-1D51-4E32-9A51-F971A166BFB0}" dt="2022-07-12T04:17:55.356" v="3199"/>
          <ac:grpSpMkLst>
            <pc:docMk/>
            <pc:sldMk cId="1386435300" sldId="12862"/>
            <ac:grpSpMk id="376" creationId="{5AEDA360-7C5B-4001-84FD-3649EA2B482F}"/>
          </ac:grpSpMkLst>
        </pc:grpChg>
        <pc:cxnChg chg="add mod">
          <ac:chgData name="이동건" userId="4ad090f6-dadd-4301-b5d0-883b88f508af" providerId="ADAL" clId="{6707EFFD-1D51-4E32-9A51-F971A166BFB0}" dt="2022-07-12T02:26:45.304" v="2538" actId="14100"/>
          <ac:cxnSpMkLst>
            <pc:docMk/>
            <pc:sldMk cId="1386435300" sldId="12862"/>
            <ac:cxnSpMk id="4" creationId="{83C82E44-F9DE-4174-A550-54377E9A4936}"/>
          </ac:cxnSpMkLst>
        </pc:cxnChg>
        <pc:cxnChg chg="add del mod topLvl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18" creationId="{54362170-CAC3-49CF-B16A-6FD775AA8D5A}"/>
          </ac:cxnSpMkLst>
        </pc:cxnChg>
        <pc:cxnChg chg="add mod">
          <ac:chgData name="이동건" userId="4ad090f6-dadd-4301-b5d0-883b88f508af" providerId="ADAL" clId="{6707EFFD-1D51-4E32-9A51-F971A166BFB0}" dt="2022-07-12T01:54:04.509" v="2257" actId="208"/>
          <ac:cxnSpMkLst>
            <pc:docMk/>
            <pc:sldMk cId="1386435300" sldId="12862"/>
            <ac:cxnSpMk id="175" creationId="{B85D5407-4AB1-4D77-A65F-0FD29583A592}"/>
          </ac:cxnSpMkLst>
        </pc:cxnChg>
        <pc:cxnChg chg="add del mod ord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34" creationId="{7C380F6E-9F0F-4693-9171-AC23D6E9B1C1}"/>
          </ac:cxnSpMkLst>
        </pc:cxnChg>
        <pc:cxnChg chg="add del mod">
          <ac:chgData name="이동건" userId="4ad090f6-dadd-4301-b5d0-883b88f508af" providerId="ADAL" clId="{6707EFFD-1D51-4E32-9A51-F971A166BFB0}" dt="2022-07-12T02:02:15.360" v="2333" actId="478"/>
          <ac:cxnSpMkLst>
            <pc:docMk/>
            <pc:sldMk cId="1386435300" sldId="12862"/>
            <ac:cxnSpMk id="335" creationId="{D0FBC025-2A52-4E2A-B85E-310DF9141EAA}"/>
          </ac:cxnSpMkLst>
        </pc:cxnChg>
        <pc:cxnChg chg="add del mod topLvl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36" creationId="{D9CE197B-4262-4F27-9B7D-E9F1C4D28C49}"/>
          </ac:cxnSpMkLst>
        </pc:cxnChg>
        <pc:cxnChg chg="add del mod ord topLvl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37" creationId="{9A2CDF31-1817-43CA-8778-24261E249786}"/>
          </ac:cxnSpMkLst>
        </pc:cxnChg>
        <pc:cxnChg chg="add del mod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40" creationId="{C42D193E-3923-40B5-BB3F-F5B8CE9E3137}"/>
          </ac:cxnSpMkLst>
        </pc:cxnChg>
        <pc:cxnChg chg="add del mod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41" creationId="{648BA71C-5DE3-4C7E-B0EF-9B328E69FDBC}"/>
          </ac:cxnSpMkLst>
        </pc:cxnChg>
        <pc:cxnChg chg="add del mod">
          <ac:chgData name="이동건" userId="4ad090f6-dadd-4301-b5d0-883b88f508af" providerId="ADAL" clId="{6707EFFD-1D51-4E32-9A51-F971A166BFB0}" dt="2022-07-12T02:12:24.594" v="2417" actId="478"/>
          <ac:cxnSpMkLst>
            <pc:docMk/>
            <pc:sldMk cId="1386435300" sldId="12862"/>
            <ac:cxnSpMk id="342" creationId="{6731072B-96B1-47D4-87C1-DE9D096AE6EE}"/>
          </ac:cxnSpMkLst>
        </pc:cxnChg>
        <pc:cxnChg chg="add del mod">
          <ac:chgData name="이동건" userId="4ad090f6-dadd-4301-b5d0-883b88f508af" providerId="ADAL" clId="{6707EFFD-1D51-4E32-9A51-F971A166BFB0}" dt="2022-07-12T02:17:11.403" v="2499" actId="478"/>
          <ac:cxnSpMkLst>
            <pc:docMk/>
            <pc:sldMk cId="1386435300" sldId="12862"/>
            <ac:cxnSpMk id="348" creationId="{3FBB527D-B0B1-4F3B-9CB3-38E098F2F915}"/>
          </ac:cxnSpMkLst>
        </pc:cxnChg>
        <pc:cxnChg chg="add del mod">
          <ac:chgData name="이동건" userId="4ad090f6-dadd-4301-b5d0-883b88f508af" providerId="ADAL" clId="{6707EFFD-1D51-4E32-9A51-F971A166BFB0}" dt="2022-07-12T02:15:07.241" v="2463" actId="478"/>
          <ac:cxnSpMkLst>
            <pc:docMk/>
            <pc:sldMk cId="1386435300" sldId="12862"/>
            <ac:cxnSpMk id="359" creationId="{FA56F1FD-F2BA-4347-ADE7-785A28FEE0A3}"/>
          </ac:cxnSpMkLst>
        </pc:cxnChg>
        <pc:cxnChg chg="add del mod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360" creationId="{23742138-D94A-43EC-98CE-908332453240}"/>
          </ac:cxnSpMkLst>
        </pc:cxnChg>
        <pc:cxnChg chg="add del mod">
          <ac:chgData name="이동건" userId="4ad090f6-dadd-4301-b5d0-883b88f508af" providerId="ADAL" clId="{6707EFFD-1D51-4E32-9A51-F971A166BFB0}" dt="2022-07-12T04:17:54.778" v="3198" actId="478"/>
          <ac:cxnSpMkLst>
            <pc:docMk/>
            <pc:sldMk cId="1386435300" sldId="12862"/>
            <ac:cxnSpMk id="448" creationId="{7C6D3D58-5FEA-4624-BA2A-E30789F88FEA}"/>
          </ac:cxnSpMkLst>
        </pc:cxnChg>
        <pc:cxnChg chg="add del mod">
          <ac:chgData name="이동건" userId="4ad090f6-dadd-4301-b5d0-883b88f508af" providerId="ADAL" clId="{6707EFFD-1D51-4E32-9A51-F971A166BFB0}" dt="2022-07-12T02:27:08.802" v="2545" actId="478"/>
          <ac:cxnSpMkLst>
            <pc:docMk/>
            <pc:sldMk cId="1386435300" sldId="12862"/>
            <ac:cxnSpMk id="458" creationId="{346414D1-23A1-4604-95F5-16276C830C06}"/>
          </ac:cxnSpMkLst>
        </pc:cxnChg>
      </pc:sldChg>
      <pc:sldChg chg="modSp ord">
        <pc:chgData name="이동건" userId="4ad090f6-dadd-4301-b5d0-883b88f508af" providerId="ADAL" clId="{6707EFFD-1D51-4E32-9A51-F971A166BFB0}" dt="2022-07-14T02:28:06.031" v="6442" actId="20577"/>
        <pc:sldMkLst>
          <pc:docMk/>
          <pc:sldMk cId="2841712047" sldId="12862"/>
        </pc:sldMkLst>
        <pc:graphicFrameChg chg="modGraphic">
          <ac:chgData name="이동건" userId="4ad090f6-dadd-4301-b5d0-883b88f508af" providerId="ADAL" clId="{6707EFFD-1D51-4E32-9A51-F971A166BFB0}" dt="2022-07-14T02:28:06.031" v="6442" actId="20577"/>
          <ac:graphicFrameMkLst>
            <pc:docMk/>
            <pc:sldMk cId="2841712047" sldId="12862"/>
            <ac:graphicFrameMk id="5" creationId="{86AC5759-A487-47D9-9425-7A0850714DB2}"/>
          </ac:graphicFrameMkLst>
        </pc:graphicFrameChg>
      </pc:sldChg>
      <pc:sldChg chg="addSp delSp modSp add del">
        <pc:chgData name="이동건" userId="4ad090f6-dadd-4301-b5d0-883b88f508af" providerId="ADAL" clId="{6707EFFD-1D51-4E32-9A51-F971A166BFB0}" dt="2022-07-12T06:45:55.759" v="3234" actId="2696"/>
        <pc:sldMkLst>
          <pc:docMk/>
          <pc:sldMk cId="1432070008" sldId="12863"/>
        </pc:sldMkLst>
        <pc:spChg chg="mod">
          <ac:chgData name="이동건" userId="4ad090f6-dadd-4301-b5d0-883b88f508af" providerId="ADAL" clId="{6707EFFD-1D51-4E32-9A51-F971A166BFB0}" dt="2022-07-12T04:52:27.897" v="3206" actId="1076"/>
          <ac:spMkLst>
            <pc:docMk/>
            <pc:sldMk cId="1432070008" sldId="12863"/>
            <ac:spMk id="2" creationId="{7117C8E8-4CC0-49B6-84A2-CFFC20D7DF8C}"/>
          </ac:spMkLst>
        </pc:spChg>
        <pc:spChg chg="add mod">
          <ac:chgData name="이동건" userId="4ad090f6-dadd-4301-b5d0-883b88f508af" providerId="ADAL" clId="{6707EFFD-1D51-4E32-9A51-F971A166BFB0}" dt="2022-07-12T02:33:02.890" v="3080" actId="208"/>
          <ac:spMkLst>
            <pc:docMk/>
            <pc:sldMk cId="1432070008" sldId="12863"/>
            <ac:spMk id="6" creationId="{D5201337-089D-4E55-A89D-503B76217704}"/>
          </ac:spMkLst>
        </pc:spChg>
        <pc:spChg chg="mod">
          <ac:chgData name="이동건" userId="4ad090f6-dadd-4301-b5d0-883b88f508af" providerId="ADAL" clId="{6707EFFD-1D51-4E32-9A51-F971A166BFB0}" dt="2022-07-12T04:52:45.682" v="3231" actId="20577"/>
          <ac:spMkLst>
            <pc:docMk/>
            <pc:sldMk cId="1432070008" sldId="12863"/>
            <ac:spMk id="7" creationId="{290F3321-165C-4BC4-A9CC-F403D651C152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27" creationId="{F171105E-8342-441F-8461-F8B9C3EE1480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28" creationId="{A4A5F3FB-A2C2-4C2A-BA3D-E0072FCADED0}"/>
          </ac:spMkLst>
        </pc:spChg>
        <pc:spChg chg="mod">
          <ac:chgData name="이동건" userId="4ad090f6-dadd-4301-b5d0-883b88f508af" providerId="ADAL" clId="{6707EFFD-1D51-4E32-9A51-F971A166BFB0}" dt="2022-07-12T04:50:43.402" v="3202" actId="20577"/>
          <ac:spMkLst>
            <pc:docMk/>
            <pc:sldMk cId="1432070008" sldId="12863"/>
            <ac:spMk id="29" creationId="{40D9AB5F-1E76-4480-B71D-2B8605C5A163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181" creationId="{79DE5421-B978-4854-B4CD-801AE039AFE8}"/>
          </ac:spMkLst>
        </pc:spChg>
        <pc:spChg chg="mod">
          <ac:chgData name="이동건" userId="4ad090f6-dadd-4301-b5d0-883b88f508af" providerId="ADAL" clId="{6707EFFD-1D51-4E32-9A51-F971A166BFB0}" dt="2022-07-12T02:30:50.512" v="2891" actId="207"/>
          <ac:spMkLst>
            <pc:docMk/>
            <pc:sldMk cId="1432070008" sldId="12863"/>
            <ac:spMk id="182" creationId="{5CC1A5FA-3534-411F-B80E-D325735F3A77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338" creationId="{C0CBA5F4-EB27-42F9-9D36-9823D74DCFD3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339" creationId="{E03BB0F2-DD53-401F-9C9D-275B4AD3B024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354" creationId="{56F64390-AC53-42D6-9E87-5E2531CDFAE7}"/>
          </ac:spMkLst>
        </pc:spChg>
        <pc:spChg chg="mod">
          <ac:chgData name="이동건" userId="4ad090f6-dadd-4301-b5d0-883b88f508af" providerId="ADAL" clId="{6707EFFD-1D51-4E32-9A51-F971A166BFB0}" dt="2022-07-12T04:17:48.649" v="3197" actId="164"/>
          <ac:spMkLst>
            <pc:docMk/>
            <pc:sldMk cId="1432070008" sldId="12863"/>
            <ac:spMk id="365" creationId="{D64430AA-FBD8-411E-9659-7094B6004D7D}"/>
          </ac:spMkLst>
        </pc:spChg>
        <pc:spChg chg="mod">
          <ac:chgData name="이동건" userId="4ad090f6-dadd-4301-b5d0-883b88f508af" providerId="ADAL" clId="{6707EFFD-1D51-4E32-9A51-F971A166BFB0}" dt="2022-07-12T04:51:19.295" v="3203" actId="1076"/>
          <ac:spMkLst>
            <pc:docMk/>
            <pc:sldMk cId="1432070008" sldId="12863"/>
            <ac:spMk id="459" creationId="{5C68E47B-F451-4061-9F0A-2F7CE37B47CC}"/>
          </ac:spMkLst>
        </pc:spChg>
        <pc:spChg chg="del">
          <ac:chgData name="이동건" userId="4ad090f6-dadd-4301-b5d0-883b88f508af" providerId="ADAL" clId="{6707EFFD-1D51-4E32-9A51-F971A166BFB0}" dt="2022-07-12T04:52:22.170" v="3205" actId="478"/>
          <ac:spMkLst>
            <pc:docMk/>
            <pc:sldMk cId="1432070008" sldId="12863"/>
            <ac:spMk id="478" creationId="{7EC134AA-27D9-4857-8ABD-9FF831112AB6}"/>
          </ac:spMkLst>
        </pc:spChg>
        <pc:grpChg chg="add mod">
          <ac:chgData name="이동건" userId="4ad090f6-dadd-4301-b5d0-883b88f508af" providerId="ADAL" clId="{6707EFFD-1D51-4E32-9A51-F971A166BFB0}" dt="2022-07-12T04:50:43.402" v="3202" actId="20577"/>
          <ac:grpSpMkLst>
            <pc:docMk/>
            <pc:sldMk cId="1432070008" sldId="12863"/>
            <ac:grpSpMk id="17" creationId="{CA7E84AC-533F-405E-BB69-7CB224443DEC}"/>
          </ac:grpSpMkLst>
        </pc:grpChg>
        <pc:grpChg chg="mod">
          <ac:chgData name="이동건" userId="4ad090f6-dadd-4301-b5d0-883b88f508af" providerId="ADAL" clId="{6707EFFD-1D51-4E32-9A51-F971A166BFB0}" dt="2022-07-12T04:17:48.649" v="3197" actId="164"/>
          <ac:grpSpMkLst>
            <pc:docMk/>
            <pc:sldMk cId="1432070008" sldId="12863"/>
            <ac:grpSpMk id="188" creationId="{77874288-7972-4D4C-8D27-5C5D6FC3C024}"/>
          </ac:grpSpMkLst>
        </pc:grpChg>
        <pc:cxnChg chg="add mod">
          <ac:chgData name="이동건" userId="4ad090f6-dadd-4301-b5d0-883b88f508af" providerId="ADAL" clId="{6707EFFD-1D51-4E32-9A51-F971A166BFB0}" dt="2022-07-12T02:32:55.297" v="3079" actId="14100"/>
          <ac:cxnSpMkLst>
            <pc:docMk/>
            <pc:sldMk cId="1432070008" sldId="12863"/>
            <ac:cxnSpMk id="5" creationId="{C61F2A63-E2DD-4B9F-BC0F-0FEBFB4F3E49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18" creationId="{54362170-CAC3-49CF-B16A-6FD775AA8D5A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34" creationId="{7C380F6E-9F0F-4693-9171-AC23D6E9B1C1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36" creationId="{D9CE197B-4262-4F27-9B7D-E9F1C4D28C49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37" creationId="{9A2CDF31-1817-43CA-8778-24261E249786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40" creationId="{C42D193E-3923-40B5-BB3F-F5B8CE9E3137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41" creationId="{648BA71C-5DE3-4C7E-B0EF-9B328E69FDBC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360" creationId="{23742138-D94A-43EC-98CE-908332453240}"/>
          </ac:cxnSpMkLst>
        </pc:cxnChg>
        <pc:cxnChg chg="mod">
          <ac:chgData name="이동건" userId="4ad090f6-dadd-4301-b5d0-883b88f508af" providerId="ADAL" clId="{6707EFFD-1D51-4E32-9A51-F971A166BFB0}" dt="2022-07-12T04:17:48.649" v="3197" actId="164"/>
          <ac:cxnSpMkLst>
            <pc:docMk/>
            <pc:sldMk cId="1432070008" sldId="12863"/>
            <ac:cxnSpMk id="448" creationId="{7C6D3D58-5FEA-4624-BA2A-E30789F88FEA}"/>
          </ac:cxnSpMkLst>
        </pc:cxnChg>
      </pc:sldChg>
      <pc:sldChg chg="add del">
        <pc:chgData name="이동건" userId="4ad090f6-dadd-4301-b5d0-883b88f508af" providerId="ADAL" clId="{6707EFFD-1D51-4E32-9A51-F971A166BFB0}" dt="2022-07-12T02:25:44.486" v="2503" actId="2696"/>
        <pc:sldMkLst>
          <pc:docMk/>
          <pc:sldMk cId="2342172977" sldId="12863"/>
        </pc:sldMkLst>
      </pc:sldChg>
      <pc:sldChg chg="addSp modSp add ord modTransition">
        <pc:chgData name="이동건" userId="4ad090f6-dadd-4301-b5d0-883b88f508af" providerId="ADAL" clId="{6707EFFD-1D51-4E32-9A51-F971A166BFB0}" dt="2022-07-14T00:50:34.113" v="6423"/>
        <pc:sldMkLst>
          <pc:docMk/>
          <pc:sldMk cId="3723534716" sldId="12863"/>
        </pc:sldMkLst>
        <pc:spChg chg="add mod">
          <ac:chgData name="이동건" userId="4ad090f6-dadd-4301-b5d0-883b88f508af" providerId="ADAL" clId="{6707EFFD-1D51-4E32-9A51-F971A166BFB0}" dt="2022-07-13T02:23:24.461" v="3960" actId="1076"/>
          <ac:spMkLst>
            <pc:docMk/>
            <pc:sldMk cId="3723534716" sldId="12863"/>
            <ac:spMk id="2" creationId="{538CF2BD-BEDD-4D1F-AE90-4E61173DFDCC}"/>
          </ac:spMkLst>
        </pc:spChg>
        <pc:spChg chg="mod">
          <ac:chgData name="이동건" userId="4ad090f6-dadd-4301-b5d0-883b88f508af" providerId="ADAL" clId="{6707EFFD-1D51-4E32-9A51-F971A166BFB0}" dt="2022-07-13T02:21:48.012" v="3790" actId="1076"/>
          <ac:spMkLst>
            <pc:docMk/>
            <pc:sldMk cId="3723534716" sldId="12863"/>
            <ac:spMk id="3" creationId="{A3875B7B-27B1-43DF-A7B6-19A6D351A1A6}"/>
          </ac:spMkLst>
        </pc:spChg>
        <pc:spChg chg="mod">
          <ac:chgData name="이동건" userId="4ad090f6-dadd-4301-b5d0-883b88f508af" providerId="ADAL" clId="{6707EFFD-1D51-4E32-9A51-F971A166BFB0}" dt="2022-07-14T00:50:34.113" v="6423"/>
          <ac:spMkLst>
            <pc:docMk/>
            <pc:sldMk cId="3723534716" sldId="12863"/>
            <ac:spMk id="4" creationId="{18507B9F-6865-49C6-AEFE-0AF6E237C549}"/>
          </ac:spMkLst>
        </pc:spChg>
        <pc:spChg chg="mod">
          <ac:chgData name="이동건" userId="4ad090f6-dadd-4301-b5d0-883b88f508af" providerId="ADAL" clId="{6707EFFD-1D51-4E32-9A51-F971A166BFB0}" dt="2022-07-13T07:46:01.783" v="6368" actId="1076"/>
          <ac:spMkLst>
            <pc:docMk/>
            <pc:sldMk cId="3723534716" sldId="12863"/>
            <ac:spMk id="5" creationId="{F87CDF8D-DEE6-4143-830D-A641F0C75657}"/>
          </ac:spMkLst>
        </pc:spChg>
        <pc:spChg chg="mod">
          <ac:chgData name="이동건" userId="4ad090f6-dadd-4301-b5d0-883b88f508af" providerId="ADAL" clId="{6707EFFD-1D51-4E32-9A51-F971A166BFB0}" dt="2022-07-13T04:29:51.476" v="5663" actId="1076"/>
          <ac:spMkLst>
            <pc:docMk/>
            <pc:sldMk cId="3723534716" sldId="12863"/>
            <ac:spMk id="94" creationId="{7CCE3756-381A-40B8-9FCA-216CCA8A531F}"/>
          </ac:spMkLst>
        </pc:spChg>
        <pc:spChg chg="mod">
          <ac:chgData name="이동건" userId="4ad090f6-dadd-4301-b5d0-883b88f508af" providerId="ADAL" clId="{6707EFFD-1D51-4E32-9A51-F971A166BFB0}" dt="2022-07-13T04:29:57.403" v="5664" actId="207"/>
          <ac:spMkLst>
            <pc:docMk/>
            <pc:sldMk cId="3723534716" sldId="12863"/>
            <ac:spMk id="95" creationId="{D5A35475-19BF-4B7C-B152-85F4A08BD105}"/>
          </ac:spMkLst>
        </pc:spChg>
        <pc:spChg chg="mod">
          <ac:chgData name="이동건" userId="4ad090f6-dadd-4301-b5d0-883b88f508af" providerId="ADAL" clId="{6707EFFD-1D51-4E32-9A51-F971A166BFB0}" dt="2022-07-13T02:21:50.140" v="3791" actId="1076"/>
          <ac:spMkLst>
            <pc:docMk/>
            <pc:sldMk cId="3723534716" sldId="12863"/>
            <ac:spMk id="97" creationId="{CF37F4AA-49FF-4512-B1DE-51EA069E3BAC}"/>
          </ac:spMkLst>
        </pc:spChg>
      </pc:sldChg>
      <pc:sldChg chg="addSp delSp modSp add del">
        <pc:chgData name="이동건" userId="4ad090f6-dadd-4301-b5d0-883b88f508af" providerId="ADAL" clId="{6707EFFD-1D51-4E32-9A51-F971A166BFB0}" dt="2022-07-13T08:26:01.865" v="6391" actId="2696"/>
        <pc:sldMkLst>
          <pc:docMk/>
          <pc:sldMk cId="1186401988" sldId="12927"/>
        </pc:sldMkLst>
        <pc:spChg chg="del">
          <ac:chgData name="이동건" userId="4ad090f6-dadd-4301-b5d0-883b88f508af" providerId="ADAL" clId="{6707EFFD-1D51-4E32-9A51-F971A166BFB0}" dt="2022-07-13T02:06:17.752" v="3251" actId="478"/>
          <ac:spMkLst>
            <pc:docMk/>
            <pc:sldMk cId="1186401988" sldId="12927"/>
            <ac:spMk id="6" creationId="{D5201337-089D-4E55-A89D-503B76217704}"/>
          </ac:spMkLst>
        </pc:spChg>
        <pc:spChg chg="del mod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182" creationId="{5CC1A5FA-3534-411F-B80E-D325735F3A77}"/>
          </ac:spMkLst>
        </pc:spChg>
        <pc:spChg chg="del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183" creationId="{FDD217B7-6BF7-4B98-9EF4-1308C66E05A6}"/>
          </ac:spMkLst>
        </pc:spChg>
        <pc:spChg chg="del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184" creationId="{8F50BA55-1467-46AF-90D5-5AADAF330043}"/>
          </ac:spMkLst>
        </pc:spChg>
        <pc:spChg chg="del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185" creationId="{1E319DE0-04FD-4215-BBE8-1E7C4AF7DECF}"/>
          </ac:spMkLst>
        </pc:spChg>
        <pc:spChg chg="del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186" creationId="{B93F3F69-CCC4-4EB0-B870-EA8F10B23E0C}"/>
          </ac:spMkLst>
        </pc:spChg>
        <pc:spChg chg="add del mod">
          <ac:chgData name="이동건" userId="4ad090f6-dadd-4301-b5d0-883b88f508af" providerId="ADAL" clId="{6707EFFD-1D51-4E32-9A51-F971A166BFB0}" dt="2022-07-13T08:25:03.199" v="6384" actId="478"/>
          <ac:spMkLst>
            <pc:docMk/>
            <pc:sldMk cId="1186401988" sldId="12927"/>
            <ac:spMk id="279" creationId="{F928E1F3-6E53-4F40-A8E0-54CF988C5532}"/>
          </ac:spMkLst>
        </pc:spChg>
        <pc:spChg chg="mod">
          <ac:chgData name="이동건" userId="4ad090f6-dadd-4301-b5d0-883b88f508af" providerId="ADAL" clId="{6707EFFD-1D51-4E32-9A51-F971A166BFB0}" dt="2022-07-13T08:25:24.949" v="6388" actId="1076"/>
          <ac:spMkLst>
            <pc:docMk/>
            <pc:sldMk cId="1186401988" sldId="12927"/>
            <ac:spMk id="459" creationId="{5C68E47B-F451-4061-9F0A-2F7CE37B47CC}"/>
          </ac:spMkLst>
        </pc:spChg>
        <pc:cxnChg chg="del mod">
          <ac:chgData name="이동건" userId="4ad090f6-dadd-4301-b5d0-883b88f508af" providerId="ADAL" clId="{6707EFFD-1D51-4E32-9A51-F971A166BFB0}" dt="2022-07-13T02:06:18.933" v="3252" actId="478"/>
          <ac:cxnSpMkLst>
            <pc:docMk/>
            <pc:sldMk cId="1186401988" sldId="12927"/>
            <ac:cxnSpMk id="5" creationId="{C61F2A63-E2DD-4B9F-BC0F-0FEBFB4F3E49}"/>
          </ac:cxnSpMkLst>
        </pc:cxnChg>
      </pc:sldChg>
      <pc:sldChg chg="addSp modSp add">
        <pc:chgData name="이동건" userId="4ad090f6-dadd-4301-b5d0-883b88f508af" providerId="ADAL" clId="{6707EFFD-1D51-4E32-9A51-F971A166BFB0}" dt="2022-07-14T00:50:25.991" v="6421"/>
        <pc:sldMkLst>
          <pc:docMk/>
          <pc:sldMk cId="4052514192" sldId="12928"/>
        </pc:sldMkLst>
        <pc:spChg chg="mod">
          <ac:chgData name="이동건" userId="4ad090f6-dadd-4301-b5d0-883b88f508af" providerId="ADAL" clId="{6707EFFD-1D51-4E32-9A51-F971A166BFB0}" dt="2022-07-14T00:50:25.991" v="6421"/>
          <ac:spMkLst>
            <pc:docMk/>
            <pc:sldMk cId="4052514192" sldId="12928"/>
            <ac:spMk id="7" creationId="{290F3321-165C-4BC4-A9CC-F403D651C152}"/>
          </ac:spMkLst>
        </pc:spChg>
        <pc:spChg chg="mod">
          <ac:chgData name="이동건" userId="4ad090f6-dadd-4301-b5d0-883b88f508af" providerId="ADAL" clId="{6707EFFD-1D51-4E32-9A51-F971A166BFB0}" dt="2022-07-13T02:05:51.218" v="3250" actId="207"/>
          <ac:spMkLst>
            <pc:docMk/>
            <pc:sldMk cId="4052514192" sldId="12928"/>
            <ac:spMk id="182" creationId="{5CC1A5FA-3534-411F-B80E-D325735F3A77}"/>
          </ac:spMkLst>
        </pc:spChg>
        <pc:spChg chg="add mod">
          <ac:chgData name="이동건" userId="4ad090f6-dadd-4301-b5d0-883b88f508af" providerId="ADAL" clId="{6707EFFD-1D51-4E32-9A51-F971A166BFB0}" dt="2022-07-13T04:16:51.215" v="5383" actId="1076"/>
          <ac:spMkLst>
            <pc:docMk/>
            <pc:sldMk cId="4052514192" sldId="12928"/>
            <ac:spMk id="279" creationId="{07556B42-C9E1-408D-8BFE-1A026888D40B}"/>
          </ac:spMkLst>
        </pc:spChg>
      </pc:sldChg>
      <pc:sldChg chg="addSp delSp modSp add ord">
        <pc:chgData name="이동건" userId="4ad090f6-dadd-4301-b5d0-883b88f508af" providerId="ADAL" clId="{6707EFFD-1D51-4E32-9A51-F971A166BFB0}" dt="2022-07-14T00:50:30.990" v="6422"/>
        <pc:sldMkLst>
          <pc:docMk/>
          <pc:sldMk cId="1489269111" sldId="12929"/>
        </pc:sldMkLst>
        <pc:spChg chg="del">
          <ac:chgData name="이동건" userId="4ad090f6-dadd-4301-b5d0-883b88f508af" providerId="ADAL" clId="{6707EFFD-1D51-4E32-9A51-F971A166BFB0}" dt="2022-07-13T02:10:41.508" v="3266" actId="478"/>
          <ac:spMkLst>
            <pc:docMk/>
            <pc:sldMk cId="1489269111" sldId="12929"/>
            <ac:spMk id="2" creationId="{7117C8E8-4CC0-49B6-84A2-CFFC20D7DF8C}"/>
          </ac:spMkLst>
        </pc:spChg>
        <pc:spChg chg="add mod">
          <ac:chgData name="이동건" userId="4ad090f6-dadd-4301-b5d0-883b88f508af" providerId="ADAL" clId="{6707EFFD-1D51-4E32-9A51-F971A166BFB0}" dt="2022-07-13T07:22:32.635" v="6353" actId="20577"/>
          <ac:spMkLst>
            <pc:docMk/>
            <pc:sldMk cId="1489269111" sldId="12929"/>
            <ac:spMk id="3" creationId="{A5933896-BF04-4A68-8A60-F99CE39BC338}"/>
          </ac:spMkLst>
        </pc:spChg>
        <pc:spChg chg="mod">
          <ac:chgData name="이동건" userId="4ad090f6-dadd-4301-b5d0-883b88f508af" providerId="ADAL" clId="{6707EFFD-1D51-4E32-9A51-F971A166BFB0}" dt="2022-07-14T00:50:30.990" v="6422"/>
          <ac:spMkLst>
            <pc:docMk/>
            <pc:sldMk cId="1489269111" sldId="12929"/>
            <ac:spMk id="7" creationId="{290F3321-165C-4BC4-A9CC-F403D651C152}"/>
          </ac:spMkLst>
        </pc:spChg>
        <pc:spChg chg="add del mod">
          <ac:chgData name="이동건" userId="4ad090f6-dadd-4301-b5d0-883b88f508af" providerId="ADAL" clId="{6707EFFD-1D51-4E32-9A51-F971A166BFB0}" dt="2022-07-13T08:00:29.781" v="6370" actId="1076"/>
          <ac:spMkLst>
            <pc:docMk/>
            <pc:sldMk cId="1489269111" sldId="12929"/>
            <ac:spMk id="12" creationId="{E1D58D0A-9F62-4ABD-B678-FA4380A7B8DD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27" creationId="{F171105E-8342-441F-8461-F8B9C3EE1480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28" creationId="{A4A5F3FB-A2C2-4C2A-BA3D-E0072FCADED0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29" creationId="{40D9AB5F-1E76-4480-B71D-2B8605C5A163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181" creationId="{79DE5421-B978-4854-B4CD-801AE039AFE8}"/>
          </ac:spMkLst>
        </pc:spChg>
        <pc:spChg chg="mod">
          <ac:chgData name="이동건" userId="4ad090f6-dadd-4301-b5d0-883b88f508af" providerId="ADAL" clId="{6707EFFD-1D51-4E32-9A51-F971A166BFB0}" dt="2022-07-13T02:34:25.812" v="3964" actId="14100"/>
          <ac:spMkLst>
            <pc:docMk/>
            <pc:sldMk cId="1489269111" sldId="12929"/>
            <ac:spMk id="183" creationId="{FDD217B7-6BF7-4B98-9EF4-1308C66E05A6}"/>
          </ac:spMkLst>
        </pc:spChg>
        <pc:spChg chg="mod">
          <ac:chgData name="이동건" userId="4ad090f6-dadd-4301-b5d0-883b88f508af" providerId="ADAL" clId="{6707EFFD-1D51-4E32-9A51-F971A166BFB0}" dt="2022-07-13T02:34:27.754" v="3965" actId="1076"/>
          <ac:spMkLst>
            <pc:docMk/>
            <pc:sldMk cId="1489269111" sldId="12929"/>
            <ac:spMk id="184" creationId="{8F50BA55-1467-46AF-90D5-5AADAF330043}"/>
          </ac:spMkLst>
        </pc:spChg>
        <pc:spChg chg="mod">
          <ac:chgData name="이동건" userId="4ad090f6-dadd-4301-b5d0-883b88f508af" providerId="ADAL" clId="{6707EFFD-1D51-4E32-9A51-F971A166BFB0}" dt="2022-07-13T02:34:21.551" v="3962" actId="1076"/>
          <ac:spMkLst>
            <pc:docMk/>
            <pc:sldMk cId="1489269111" sldId="12929"/>
            <ac:spMk id="185" creationId="{1E319DE0-04FD-4215-BBE8-1E7C4AF7DECF}"/>
          </ac:spMkLst>
        </pc:spChg>
        <pc:spChg chg="mod">
          <ac:chgData name="이동건" userId="4ad090f6-dadd-4301-b5d0-883b88f508af" providerId="ADAL" clId="{6707EFFD-1D51-4E32-9A51-F971A166BFB0}" dt="2022-07-13T02:34:19.432" v="3961" actId="1076"/>
          <ac:spMkLst>
            <pc:docMk/>
            <pc:sldMk cId="1489269111" sldId="12929"/>
            <ac:spMk id="186" creationId="{B93F3F69-CCC4-4EB0-B870-EA8F10B23E0C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338" creationId="{C0CBA5F4-EB27-42F9-9D36-9823D74DCFD3}"/>
          </ac:spMkLst>
        </pc:spChg>
        <pc:spChg chg="mod topLvl">
          <ac:chgData name="이동건" userId="4ad090f6-dadd-4301-b5d0-883b88f508af" providerId="ADAL" clId="{6707EFFD-1D51-4E32-9A51-F971A166BFB0}" dt="2022-07-13T04:18:28.109" v="5394" actId="165"/>
          <ac:spMkLst>
            <pc:docMk/>
            <pc:sldMk cId="1489269111" sldId="12929"/>
            <ac:spMk id="339" creationId="{E03BB0F2-DD53-401F-9C9D-275B4AD3B024}"/>
          </ac:spMkLst>
        </pc:spChg>
        <pc:spChg chg="mod topLvl">
          <ac:chgData name="이동건" userId="4ad090f6-dadd-4301-b5d0-883b88f508af" providerId="ADAL" clId="{6707EFFD-1D51-4E32-9A51-F971A166BFB0}" dt="2022-07-13T04:18:34.746" v="5395" actId="1582"/>
          <ac:spMkLst>
            <pc:docMk/>
            <pc:sldMk cId="1489269111" sldId="12929"/>
            <ac:spMk id="354" creationId="{56F64390-AC53-42D6-9E87-5E2531CDFAE7}"/>
          </ac:spMkLst>
        </pc:spChg>
        <pc:spChg chg="mod topLvl">
          <ac:chgData name="이동건" userId="4ad090f6-dadd-4301-b5d0-883b88f508af" providerId="ADAL" clId="{6707EFFD-1D51-4E32-9A51-F971A166BFB0}" dt="2022-07-13T04:18:34.746" v="5395" actId="1582"/>
          <ac:spMkLst>
            <pc:docMk/>
            <pc:sldMk cId="1489269111" sldId="12929"/>
            <ac:spMk id="365" creationId="{D64430AA-FBD8-411E-9659-7094B6004D7D}"/>
          </ac:spMkLst>
        </pc:spChg>
        <pc:spChg chg="add del">
          <ac:chgData name="이동건" userId="4ad090f6-dadd-4301-b5d0-883b88f508af" providerId="ADAL" clId="{6707EFFD-1D51-4E32-9A51-F971A166BFB0}" dt="2022-07-13T02:10:40.396" v="3265" actId="478"/>
          <ac:spMkLst>
            <pc:docMk/>
            <pc:sldMk cId="1489269111" sldId="12929"/>
            <ac:spMk id="366" creationId="{78A6B4C1-BC62-47E7-8C44-1962BE0467D0}"/>
          </ac:spMkLst>
        </pc:spChg>
        <pc:spChg chg="add del">
          <ac:chgData name="이동건" userId="4ad090f6-dadd-4301-b5d0-883b88f508af" providerId="ADAL" clId="{6707EFFD-1D51-4E32-9A51-F971A166BFB0}" dt="2022-07-13T02:10:40.396" v="3265" actId="478"/>
          <ac:spMkLst>
            <pc:docMk/>
            <pc:sldMk cId="1489269111" sldId="12929"/>
            <ac:spMk id="367" creationId="{6370293A-D563-4A72-B8AC-CA2157EB57D7}"/>
          </ac:spMkLst>
        </pc:spChg>
        <pc:spChg chg="add del">
          <ac:chgData name="이동건" userId="4ad090f6-dadd-4301-b5d0-883b88f508af" providerId="ADAL" clId="{6707EFFD-1D51-4E32-9A51-F971A166BFB0}" dt="2022-07-13T02:10:40.396" v="3265" actId="478"/>
          <ac:spMkLst>
            <pc:docMk/>
            <pc:sldMk cId="1489269111" sldId="12929"/>
            <ac:spMk id="368" creationId="{31BE39ED-57C9-4A1C-A11B-F808F0D53AFB}"/>
          </ac:spMkLst>
        </pc:spChg>
        <pc:spChg chg="mod">
          <ac:chgData name="이동건" userId="4ad090f6-dadd-4301-b5d0-883b88f508af" providerId="ADAL" clId="{6707EFFD-1D51-4E32-9A51-F971A166BFB0}" dt="2022-07-13T02:50:22.814" v="4525" actId="1076"/>
          <ac:spMkLst>
            <pc:docMk/>
            <pc:sldMk cId="1489269111" sldId="12929"/>
            <ac:spMk id="459" creationId="{5C68E47B-F451-4061-9F0A-2F7CE37B47CC}"/>
          </ac:spMkLst>
        </pc:spChg>
        <pc:grpChg chg="del mod">
          <ac:chgData name="이동건" userId="4ad090f6-dadd-4301-b5d0-883b88f508af" providerId="ADAL" clId="{6707EFFD-1D51-4E32-9A51-F971A166BFB0}" dt="2022-07-13T04:18:28.109" v="5394" actId="165"/>
          <ac:grpSpMkLst>
            <pc:docMk/>
            <pc:sldMk cId="1489269111" sldId="12929"/>
            <ac:grpSpMk id="17" creationId="{CA7E84AC-533F-405E-BB69-7CB224443DEC}"/>
          </ac:grpSpMkLst>
        </pc:grpChg>
        <pc:grpChg chg="add del">
          <ac:chgData name="이동건" userId="4ad090f6-dadd-4301-b5d0-883b88f508af" providerId="ADAL" clId="{6707EFFD-1D51-4E32-9A51-F971A166BFB0}" dt="2022-07-13T02:10:40.396" v="3265" actId="478"/>
          <ac:grpSpMkLst>
            <pc:docMk/>
            <pc:sldMk cId="1489269111" sldId="12929"/>
            <ac:grpSpMk id="51" creationId="{A0D1CF52-0572-44CE-B032-1783574442E6}"/>
          </ac:grpSpMkLst>
        </pc:grpChg>
        <pc:grpChg chg="mod topLvl">
          <ac:chgData name="이동건" userId="4ad090f6-dadd-4301-b5d0-883b88f508af" providerId="ADAL" clId="{6707EFFD-1D51-4E32-9A51-F971A166BFB0}" dt="2022-07-13T04:18:28.109" v="5394" actId="165"/>
          <ac:grpSpMkLst>
            <pc:docMk/>
            <pc:sldMk cId="1489269111" sldId="12929"/>
            <ac:grpSpMk id="188" creationId="{77874288-7972-4D4C-8D27-5C5D6FC3C024}"/>
          </ac:grpSpMkLst>
        </pc:grpChg>
        <pc:cxnChg chg="add del">
          <ac:chgData name="이동건" userId="4ad090f6-dadd-4301-b5d0-883b88f508af" providerId="ADAL" clId="{6707EFFD-1D51-4E32-9A51-F971A166BFB0}" dt="2022-07-13T02:10:40.396" v="3265" actId="478"/>
          <ac:cxnSpMkLst>
            <pc:docMk/>
            <pc:sldMk cId="1489269111" sldId="12929"/>
            <ac:cxnSpMk id="4" creationId="{83C82E44-F9DE-4174-A550-54377E9A4936}"/>
          </ac:cxnSpMkLst>
        </pc:cxnChg>
        <pc:cxnChg chg="add mod">
          <ac:chgData name="이동건" userId="4ad090f6-dadd-4301-b5d0-883b88f508af" providerId="ADAL" clId="{6707EFFD-1D51-4E32-9A51-F971A166BFB0}" dt="2022-07-13T02:34:21.551" v="3962" actId="1076"/>
          <ac:cxnSpMkLst>
            <pc:docMk/>
            <pc:sldMk cId="1489269111" sldId="12929"/>
            <ac:cxnSpMk id="9" creationId="{C6F3E5A1-BF4C-45C3-8B78-DD6363246A8F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18" creationId="{54362170-CAC3-49CF-B16A-6FD775AA8D5A}"/>
          </ac:cxnSpMkLst>
        </pc:cxnChg>
        <pc:cxnChg chg="add del">
          <ac:chgData name="이동건" userId="4ad090f6-dadd-4301-b5d0-883b88f508af" providerId="ADAL" clId="{6707EFFD-1D51-4E32-9A51-F971A166BFB0}" dt="2022-07-13T02:10:40.396" v="3265" actId="478"/>
          <ac:cxnSpMkLst>
            <pc:docMk/>
            <pc:sldMk cId="1489269111" sldId="12929"/>
            <ac:cxnSpMk id="175" creationId="{B85D5407-4AB1-4D77-A65F-0FD29583A592}"/>
          </ac:cxnSpMkLst>
        </pc:cxnChg>
        <pc:cxnChg chg="add mod">
          <ac:chgData name="이동건" userId="4ad090f6-dadd-4301-b5d0-883b88f508af" providerId="ADAL" clId="{6707EFFD-1D51-4E32-9A51-F971A166BFB0}" dt="2022-07-13T02:13:48.620" v="3770" actId="14100"/>
          <ac:cxnSpMkLst>
            <pc:docMk/>
            <pc:sldMk cId="1489269111" sldId="12929"/>
            <ac:cxnSpMk id="282" creationId="{CB6DE915-A6A2-493F-A679-3F8067105A6C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34" creationId="{7C380F6E-9F0F-4693-9171-AC23D6E9B1C1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36" creationId="{D9CE197B-4262-4F27-9B7D-E9F1C4D28C49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37" creationId="{9A2CDF31-1817-43CA-8778-24261E249786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40" creationId="{C42D193E-3923-40B5-BB3F-F5B8CE9E3137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41" creationId="{648BA71C-5DE3-4C7E-B0EF-9B328E69FDBC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360" creationId="{23742138-D94A-43EC-98CE-908332453240}"/>
          </ac:cxnSpMkLst>
        </pc:cxnChg>
        <pc:cxnChg chg="mod topLvl">
          <ac:chgData name="이동건" userId="4ad090f6-dadd-4301-b5d0-883b88f508af" providerId="ADAL" clId="{6707EFFD-1D51-4E32-9A51-F971A166BFB0}" dt="2022-07-13T04:18:28.109" v="5394" actId="165"/>
          <ac:cxnSpMkLst>
            <pc:docMk/>
            <pc:sldMk cId="1489269111" sldId="12929"/>
            <ac:cxnSpMk id="448" creationId="{7C6D3D58-5FEA-4624-BA2A-E30789F88FEA}"/>
          </ac:cxnSpMkLst>
        </pc:cxnChg>
      </pc:sldChg>
      <pc:sldChg chg="addSp delSp modSp add ord modTransition addCm delCm">
        <pc:chgData name="이동건" userId="4ad090f6-dadd-4301-b5d0-883b88f508af" providerId="ADAL" clId="{6707EFFD-1D51-4E32-9A51-F971A166BFB0}" dt="2022-07-14T00:50:37.447" v="6424"/>
        <pc:sldMkLst>
          <pc:docMk/>
          <pc:sldMk cId="137342367" sldId="12930"/>
        </pc:sldMkLst>
        <pc:spChg chg="add mod">
          <ac:chgData name="이동건" userId="4ad090f6-dadd-4301-b5d0-883b88f508af" providerId="ADAL" clId="{6707EFFD-1D51-4E32-9A51-F971A166BFB0}" dt="2022-07-13T07:23:07.824" v="6354" actId="1076"/>
          <ac:spMkLst>
            <pc:docMk/>
            <pc:sldMk cId="137342367" sldId="12930"/>
            <ac:spMk id="2" creationId="{E4AA3CCD-EF71-4ED2-836B-8FB2EAA213E2}"/>
          </ac:spMkLst>
        </pc:spChg>
        <pc:spChg chg="del mod">
          <ac:chgData name="이동건" userId="4ad090f6-dadd-4301-b5d0-883b88f508af" providerId="ADAL" clId="{6707EFFD-1D51-4E32-9A51-F971A166BFB0}" dt="2022-07-13T02:38:48.166" v="3969" actId="478"/>
          <ac:spMkLst>
            <pc:docMk/>
            <pc:sldMk cId="137342367" sldId="12930"/>
            <ac:spMk id="3" creationId="{A5933896-BF04-4A68-8A60-F99CE39BC338}"/>
          </ac:spMkLst>
        </pc:spChg>
        <pc:spChg chg="mod">
          <ac:chgData name="이동건" userId="4ad090f6-dadd-4301-b5d0-883b88f508af" providerId="ADAL" clId="{6707EFFD-1D51-4E32-9A51-F971A166BFB0}" dt="2022-07-13T06:19:48.627" v="6351" actId="20577"/>
          <ac:spMkLst>
            <pc:docMk/>
            <pc:sldMk cId="137342367" sldId="12930"/>
            <ac:spMk id="6" creationId="{D5201337-089D-4E55-A89D-503B76217704}"/>
          </ac:spMkLst>
        </pc:spChg>
        <pc:spChg chg="mod">
          <ac:chgData name="이동건" userId="4ad090f6-dadd-4301-b5d0-883b88f508af" providerId="ADAL" clId="{6707EFFD-1D51-4E32-9A51-F971A166BFB0}" dt="2022-07-14T00:50:37.447" v="6424"/>
          <ac:spMkLst>
            <pc:docMk/>
            <pc:sldMk cId="137342367" sldId="12930"/>
            <ac:spMk id="7" creationId="{290F3321-165C-4BC4-A9CC-F403D651C152}"/>
          </ac:spMkLst>
        </pc:spChg>
        <pc:spChg chg="add mod">
          <ac:chgData name="이동건" userId="4ad090f6-dadd-4301-b5d0-883b88f508af" providerId="ADAL" clId="{6707EFFD-1D51-4E32-9A51-F971A166BFB0}" dt="2022-07-13T07:40:33.584" v="6363" actId="1076"/>
          <ac:spMkLst>
            <pc:docMk/>
            <pc:sldMk cId="137342367" sldId="12930"/>
            <ac:spMk id="14" creationId="{FBC98697-B150-4130-84CD-75BB88324CED}"/>
          </ac:spMkLst>
        </pc:spChg>
        <pc:spChg chg="add mod">
          <ac:chgData name="이동건" userId="4ad090f6-dadd-4301-b5d0-883b88f508af" providerId="ADAL" clId="{6707EFFD-1D51-4E32-9A51-F971A166BFB0}" dt="2022-07-13T07:40:33.584" v="6363" actId="1076"/>
          <ac:spMkLst>
            <pc:docMk/>
            <pc:sldMk cId="137342367" sldId="12930"/>
            <ac:spMk id="19" creationId="{A64AAD63-B632-4146-B09D-881836A68053}"/>
          </ac:spMkLst>
        </pc:spChg>
        <pc:spChg chg="add mod">
          <ac:chgData name="이동건" userId="4ad090f6-dadd-4301-b5d0-883b88f508af" providerId="ADAL" clId="{6707EFFD-1D51-4E32-9A51-F971A166BFB0}" dt="2022-07-13T04:48:27.141" v="6253" actId="208"/>
          <ac:spMkLst>
            <pc:docMk/>
            <pc:sldMk cId="137342367" sldId="12930"/>
            <ac:spMk id="20" creationId="{1A6F3A9D-0B71-45EC-8E46-5F4F5C5FFCCA}"/>
          </ac:spMkLst>
        </pc:spChg>
        <pc:spChg chg="add del mod">
          <ac:chgData name="이동건" userId="4ad090f6-dadd-4301-b5d0-883b88f508af" providerId="ADAL" clId="{6707EFFD-1D51-4E32-9A51-F971A166BFB0}" dt="2022-07-13T04:49:03.668" v="6266" actId="478"/>
          <ac:spMkLst>
            <pc:docMk/>
            <pc:sldMk cId="137342367" sldId="12930"/>
            <ac:spMk id="25" creationId="{2E6A0C54-B0F9-4904-9CAB-017066CE4184}"/>
          </ac:spMkLst>
        </pc:spChg>
        <pc:spChg chg="add mod">
          <ac:chgData name="이동건" userId="4ad090f6-dadd-4301-b5d0-883b88f508af" providerId="ADAL" clId="{6707EFFD-1D51-4E32-9A51-F971A166BFB0}" dt="2022-07-13T04:49:20.894" v="6274" actId="1076"/>
          <ac:spMkLst>
            <pc:docMk/>
            <pc:sldMk cId="137342367" sldId="12930"/>
            <ac:spMk id="26" creationId="{08F425D7-93A5-4519-93C4-A7EB54680FD5}"/>
          </ac:spMkLst>
        </pc:spChg>
        <pc:spChg chg="add mod">
          <ac:chgData name="이동건" userId="4ad090f6-dadd-4301-b5d0-883b88f508af" providerId="ADAL" clId="{6707EFFD-1D51-4E32-9A51-F971A166BFB0}" dt="2022-07-13T04:49:57.671" v="6282" actId="1036"/>
          <ac:spMkLst>
            <pc:docMk/>
            <pc:sldMk cId="137342367" sldId="12930"/>
            <ac:spMk id="30" creationId="{84F79233-7400-4CE6-B8C5-B5CDC7BBBA48}"/>
          </ac:spMkLst>
        </pc:spChg>
        <pc:spChg chg="add mod">
          <ac:chgData name="이동건" userId="4ad090f6-dadd-4301-b5d0-883b88f508af" providerId="ADAL" clId="{6707EFFD-1D51-4E32-9A51-F971A166BFB0}" dt="2022-07-13T06:19:35.147" v="6348" actId="20577"/>
          <ac:spMkLst>
            <pc:docMk/>
            <pc:sldMk cId="137342367" sldId="12930"/>
            <ac:spMk id="33" creationId="{E1723740-6EAF-4447-A75E-124356D306AE}"/>
          </ac:spMkLst>
        </pc:spChg>
        <pc:spChg chg="add mod">
          <ac:chgData name="이동건" userId="4ad090f6-dadd-4301-b5d0-883b88f508af" providerId="ADAL" clId="{6707EFFD-1D51-4E32-9A51-F971A166BFB0}" dt="2022-07-13T04:46:12.144" v="6055" actId="1076"/>
          <ac:spMkLst>
            <pc:docMk/>
            <pc:sldMk cId="137342367" sldId="12930"/>
            <ac:spMk id="155" creationId="{6DFDE863-0705-47F7-9568-D8B487CB40C7}"/>
          </ac:spMkLst>
        </pc:spChg>
        <pc:spChg chg="add mod">
          <ac:chgData name="이동건" userId="4ad090f6-dadd-4301-b5d0-883b88f508af" providerId="ADAL" clId="{6707EFFD-1D51-4E32-9A51-F971A166BFB0}" dt="2022-07-13T07:24:08.469" v="6362" actId="207"/>
          <ac:spMkLst>
            <pc:docMk/>
            <pc:sldMk cId="137342367" sldId="12930"/>
            <ac:spMk id="156" creationId="{BA3BA39B-D6EA-4C1A-BE60-B682C67938A3}"/>
          </ac:spMkLst>
        </pc:spChg>
        <pc:spChg chg="add del mod">
          <ac:chgData name="이동건" userId="4ad090f6-dadd-4301-b5d0-883b88f508af" providerId="ADAL" clId="{6707EFFD-1D51-4E32-9A51-F971A166BFB0}" dt="2022-07-13T04:15:55.172" v="5374" actId="478"/>
          <ac:spMkLst>
            <pc:docMk/>
            <pc:sldMk cId="137342367" sldId="12930"/>
            <ac:spMk id="159" creationId="{F48EEB44-033E-449A-B4EE-564F7CF57EE5}"/>
          </ac:spMkLst>
        </pc:spChg>
        <pc:spChg chg="mod">
          <ac:chgData name="이동건" userId="4ad090f6-dadd-4301-b5d0-883b88f508af" providerId="ADAL" clId="{6707EFFD-1D51-4E32-9A51-F971A166BFB0}" dt="2022-07-13T07:23:58.617" v="6359" actId="207"/>
          <ac:spMkLst>
            <pc:docMk/>
            <pc:sldMk cId="137342367" sldId="12930"/>
            <ac:spMk id="182" creationId="{5CC1A5FA-3534-411F-B80E-D325735F3A77}"/>
          </ac:spMkLst>
        </pc:spChg>
        <pc:spChg chg="del">
          <ac:chgData name="이동건" userId="4ad090f6-dadd-4301-b5d0-883b88f508af" providerId="ADAL" clId="{6707EFFD-1D51-4E32-9A51-F971A166BFB0}" dt="2022-07-13T02:40:04.842" v="4212" actId="478"/>
          <ac:spMkLst>
            <pc:docMk/>
            <pc:sldMk cId="137342367" sldId="12930"/>
            <ac:spMk id="183" creationId="{FDD217B7-6BF7-4B98-9EF4-1308C66E05A6}"/>
          </ac:spMkLst>
        </pc:spChg>
        <pc:spChg chg="del">
          <ac:chgData name="이동건" userId="4ad090f6-dadd-4301-b5d0-883b88f508af" providerId="ADAL" clId="{6707EFFD-1D51-4E32-9A51-F971A166BFB0}" dt="2022-07-13T02:40:09.169" v="4214" actId="478"/>
          <ac:spMkLst>
            <pc:docMk/>
            <pc:sldMk cId="137342367" sldId="12930"/>
            <ac:spMk id="184" creationId="{8F50BA55-1467-46AF-90D5-5AADAF330043}"/>
          </ac:spMkLst>
        </pc:spChg>
        <pc:spChg chg="del">
          <ac:chgData name="이동건" userId="4ad090f6-dadd-4301-b5d0-883b88f508af" providerId="ADAL" clId="{6707EFFD-1D51-4E32-9A51-F971A166BFB0}" dt="2022-07-13T02:40:09.169" v="4214" actId="478"/>
          <ac:spMkLst>
            <pc:docMk/>
            <pc:sldMk cId="137342367" sldId="12930"/>
            <ac:spMk id="185" creationId="{1E319DE0-04FD-4215-BBE8-1E7C4AF7DECF}"/>
          </ac:spMkLst>
        </pc:spChg>
        <pc:spChg chg="del">
          <ac:chgData name="이동건" userId="4ad090f6-dadd-4301-b5d0-883b88f508af" providerId="ADAL" clId="{6707EFFD-1D51-4E32-9A51-F971A166BFB0}" dt="2022-07-13T02:40:09.169" v="4214" actId="478"/>
          <ac:spMkLst>
            <pc:docMk/>
            <pc:sldMk cId="137342367" sldId="12930"/>
            <ac:spMk id="186" creationId="{B93F3F69-CCC4-4EB0-B870-EA8F10B23E0C}"/>
          </ac:spMkLst>
        </pc:spChg>
        <pc:spChg chg="add del mod">
          <ac:chgData name="이동건" userId="4ad090f6-dadd-4301-b5d0-883b88f508af" providerId="ADAL" clId="{6707EFFD-1D51-4E32-9A51-F971A166BFB0}" dt="2022-07-13T04:15:54.244" v="5373" actId="478"/>
          <ac:spMkLst>
            <pc:docMk/>
            <pc:sldMk cId="137342367" sldId="12930"/>
            <ac:spMk id="459" creationId="{5C68E47B-F451-4061-9F0A-2F7CE37B47CC}"/>
          </ac:spMkLst>
        </pc:spChg>
        <pc:spChg chg="add del">
          <ac:chgData name="이동건" userId="4ad090f6-dadd-4301-b5d0-883b88f508af" providerId="ADAL" clId="{6707EFFD-1D51-4E32-9A51-F971A166BFB0}" dt="2022-07-13T04:15:34.148" v="5365"/>
          <ac:spMkLst>
            <pc:docMk/>
            <pc:sldMk cId="137342367" sldId="12930"/>
            <ac:spMk id="565" creationId="{ED8F4A18-B11D-4158-B788-55EB0F3E292D}"/>
          </ac:spMkLst>
        </pc:spChg>
        <pc:spChg chg="add del">
          <ac:chgData name="이동건" userId="4ad090f6-dadd-4301-b5d0-883b88f508af" providerId="ADAL" clId="{6707EFFD-1D51-4E32-9A51-F971A166BFB0}" dt="2022-07-13T04:15:34.148" v="5365"/>
          <ac:spMkLst>
            <pc:docMk/>
            <pc:sldMk cId="137342367" sldId="12930"/>
            <ac:spMk id="566" creationId="{A025BF38-14ED-49E5-AEB8-8DC0369FCC94}"/>
          </ac:spMkLst>
        </pc:spChg>
        <pc:spChg chg="add del">
          <ac:chgData name="이동건" userId="4ad090f6-dadd-4301-b5d0-883b88f508af" providerId="ADAL" clId="{6707EFFD-1D51-4E32-9A51-F971A166BFB0}" dt="2022-07-13T04:15:34.148" v="5365"/>
          <ac:spMkLst>
            <pc:docMk/>
            <pc:sldMk cId="137342367" sldId="12930"/>
            <ac:spMk id="567" creationId="{A5DF2315-3B5D-4DEF-8B9E-B6F19600EA86}"/>
          </ac:spMkLst>
        </pc:spChg>
        <pc:spChg chg="add del">
          <ac:chgData name="이동건" userId="4ad090f6-dadd-4301-b5d0-883b88f508af" providerId="ADAL" clId="{6707EFFD-1D51-4E32-9A51-F971A166BFB0}" dt="2022-07-13T04:15:34.148" v="5365"/>
          <ac:spMkLst>
            <pc:docMk/>
            <pc:sldMk cId="137342367" sldId="12930"/>
            <ac:spMk id="568" creationId="{B0602569-6FBC-446E-9B5A-85C9402949DC}"/>
          </ac:spMkLst>
        </pc:spChg>
        <pc:spChg chg="add del">
          <ac:chgData name="이동건" userId="4ad090f6-dadd-4301-b5d0-883b88f508af" providerId="ADAL" clId="{6707EFFD-1D51-4E32-9A51-F971A166BFB0}" dt="2022-07-13T04:32:34.013" v="5708" actId="478"/>
          <ac:spMkLst>
            <pc:docMk/>
            <pc:sldMk cId="137342367" sldId="12930"/>
            <ac:spMk id="832" creationId="{A93F89EB-94A8-43C8-BE3E-00BFA9EB0799}"/>
          </ac:spMkLst>
        </pc:spChg>
        <pc:spChg chg="add del">
          <ac:chgData name="이동건" userId="4ad090f6-dadd-4301-b5d0-883b88f508af" providerId="ADAL" clId="{6707EFFD-1D51-4E32-9A51-F971A166BFB0}" dt="2022-07-13T04:32:34.013" v="5708" actId="478"/>
          <ac:spMkLst>
            <pc:docMk/>
            <pc:sldMk cId="137342367" sldId="12930"/>
            <ac:spMk id="833" creationId="{802BDBA9-5227-4B65-AF20-826728917B03}"/>
          </ac:spMkLst>
        </pc:spChg>
        <pc:spChg chg="add del">
          <ac:chgData name="이동건" userId="4ad090f6-dadd-4301-b5d0-883b88f508af" providerId="ADAL" clId="{6707EFFD-1D51-4E32-9A51-F971A166BFB0}" dt="2022-07-13T04:32:34.013" v="5708" actId="478"/>
          <ac:spMkLst>
            <pc:docMk/>
            <pc:sldMk cId="137342367" sldId="12930"/>
            <ac:spMk id="834" creationId="{F6A9F17B-90D2-49A5-BC44-8C22E1B831B6}"/>
          </ac:spMkLst>
        </pc:spChg>
        <pc:spChg chg="add del">
          <ac:chgData name="이동건" userId="4ad090f6-dadd-4301-b5d0-883b88f508af" providerId="ADAL" clId="{6707EFFD-1D51-4E32-9A51-F971A166BFB0}" dt="2022-07-13T04:32:32.272" v="5707" actId="478"/>
          <ac:spMkLst>
            <pc:docMk/>
            <pc:sldMk cId="137342367" sldId="12930"/>
            <ac:spMk id="835" creationId="{BAF6EC6E-70B7-4FCA-A78E-B49E04A666FC}"/>
          </ac:spMkLst>
        </pc:spChg>
        <pc:spChg chg="add mod">
          <ac:chgData name="이동건" userId="4ad090f6-dadd-4301-b5d0-883b88f508af" providerId="ADAL" clId="{6707EFFD-1D51-4E32-9A51-F971A166BFB0}" dt="2022-07-13T04:51:27.248" v="6295" actId="207"/>
          <ac:spMkLst>
            <pc:docMk/>
            <pc:sldMk cId="137342367" sldId="12930"/>
            <ac:spMk id="838" creationId="{553BDDD0-9315-4209-BFF1-FEB8F69479A2}"/>
          </ac:spMkLst>
        </pc:spChg>
        <pc:spChg chg="add mod">
          <ac:chgData name="이동건" userId="4ad090f6-dadd-4301-b5d0-883b88f508af" providerId="ADAL" clId="{6707EFFD-1D51-4E32-9A51-F971A166BFB0}" dt="2022-07-13T04:51:40.704" v="6304" actId="1076"/>
          <ac:spMkLst>
            <pc:docMk/>
            <pc:sldMk cId="137342367" sldId="12930"/>
            <ac:spMk id="839" creationId="{89A02A46-D3F4-4B36-B110-EB5A6C7CFB7A}"/>
          </ac:spMkLst>
        </pc:spChg>
        <pc:spChg chg="add mod">
          <ac:chgData name="이동건" userId="4ad090f6-dadd-4301-b5d0-883b88f508af" providerId="ADAL" clId="{6707EFFD-1D51-4E32-9A51-F971A166BFB0}" dt="2022-07-13T04:51:48.666" v="6310" actId="20577"/>
          <ac:spMkLst>
            <pc:docMk/>
            <pc:sldMk cId="137342367" sldId="12930"/>
            <ac:spMk id="840" creationId="{6CB07A05-79D6-40D3-B239-55EF34C0C375}"/>
          </ac:spMkLst>
        </pc:spChg>
        <pc:spChg chg="add mod">
          <ac:chgData name="이동건" userId="4ad090f6-dadd-4301-b5d0-883b88f508af" providerId="ADAL" clId="{6707EFFD-1D51-4E32-9A51-F971A166BFB0}" dt="2022-07-13T04:51:54.295" v="6312" actId="1076"/>
          <ac:spMkLst>
            <pc:docMk/>
            <pc:sldMk cId="137342367" sldId="12930"/>
            <ac:spMk id="841" creationId="{7AE541F5-2922-46AD-9151-BFCDAEE201E5}"/>
          </ac:spMkLst>
        </pc:spChg>
        <pc:grpChg chg="add del">
          <ac:chgData name="이동건" userId="4ad090f6-dadd-4301-b5d0-883b88f508af" providerId="ADAL" clId="{6707EFFD-1D51-4E32-9A51-F971A166BFB0}" dt="2022-07-13T04:15:55.953" v="5375" actId="478"/>
          <ac:grpSpMkLst>
            <pc:docMk/>
            <pc:sldMk cId="137342367" sldId="12930"/>
            <ac:grpSpMk id="17" creationId="{CA7E84AC-533F-405E-BB69-7CB224443DEC}"/>
          </ac:grpSpMkLst>
        </pc:grpChg>
        <pc:grpChg chg="add del">
          <ac:chgData name="이동건" userId="4ad090f6-dadd-4301-b5d0-883b88f508af" providerId="ADAL" clId="{6707EFFD-1D51-4E32-9A51-F971A166BFB0}" dt="2022-07-13T04:15:34.148" v="5365"/>
          <ac:grpSpMkLst>
            <pc:docMk/>
            <pc:sldMk cId="137342367" sldId="12930"/>
            <ac:grpSpMk id="161" creationId="{E872C0BD-1898-4B91-86F9-5A35F017DE07}"/>
          </ac:grpSpMkLst>
        </pc:grpChg>
        <pc:grpChg chg="add del">
          <ac:chgData name="이동건" userId="4ad090f6-dadd-4301-b5d0-883b88f508af" providerId="ADAL" clId="{6707EFFD-1D51-4E32-9A51-F971A166BFB0}" dt="2022-07-13T04:15:34.148" v="5365"/>
          <ac:grpSpMkLst>
            <pc:docMk/>
            <pc:sldMk cId="137342367" sldId="12930"/>
            <ac:grpSpMk id="439" creationId="{3514DAA3-253D-480F-B28A-EF5498C791BE}"/>
          </ac:grpSpMkLst>
        </pc:grpChg>
        <pc:grpChg chg="add mod">
          <ac:chgData name="이동건" userId="4ad090f6-dadd-4301-b5d0-883b88f508af" providerId="ADAL" clId="{6707EFFD-1D51-4E32-9A51-F971A166BFB0}" dt="2022-07-13T04:48:18.480" v="6250" actId="1076"/>
          <ac:grpSpMkLst>
            <pc:docMk/>
            <pc:sldMk cId="137342367" sldId="12930"/>
            <ac:grpSpMk id="569" creationId="{B240EE0E-0FA7-456A-B548-EE4B6CEA7477}"/>
          </ac:grpSpMkLst>
        </pc:grpChg>
        <pc:grpChg chg="add del">
          <ac:chgData name="이동건" userId="4ad090f6-dadd-4301-b5d0-883b88f508af" providerId="ADAL" clId="{6707EFFD-1D51-4E32-9A51-F971A166BFB0}" dt="2022-07-13T04:32:34.013" v="5708" actId="478"/>
          <ac:grpSpMkLst>
            <pc:docMk/>
            <pc:sldMk cId="137342367" sldId="12930"/>
            <ac:grpSpMk id="708" creationId="{BC9920BE-9D83-43CE-B576-23D392E0F7E9}"/>
          </ac:grpSpMkLst>
        </pc:grpChg>
        <pc:cxnChg chg="del mod">
          <ac:chgData name="이동건" userId="4ad090f6-dadd-4301-b5d0-883b88f508af" providerId="ADAL" clId="{6707EFFD-1D51-4E32-9A51-F971A166BFB0}" dt="2022-07-13T04:32:56.019" v="5714" actId="478"/>
          <ac:cxnSpMkLst>
            <pc:docMk/>
            <pc:sldMk cId="137342367" sldId="12930"/>
            <ac:cxnSpMk id="5" creationId="{C61F2A63-E2DD-4B9F-BC0F-0FEBFB4F3E49}"/>
          </ac:cxnSpMkLst>
        </pc:cxnChg>
        <pc:cxnChg chg="del mod">
          <ac:chgData name="이동건" userId="4ad090f6-dadd-4301-b5d0-883b88f508af" providerId="ADAL" clId="{6707EFFD-1D51-4E32-9A51-F971A166BFB0}" dt="2022-07-13T02:40:03.679" v="4210" actId="478"/>
          <ac:cxnSpMkLst>
            <pc:docMk/>
            <pc:sldMk cId="137342367" sldId="12930"/>
            <ac:cxnSpMk id="9" creationId="{C6F3E5A1-BF4C-45C3-8B78-DD6363246A8F}"/>
          </ac:cxnSpMkLst>
        </pc:cxnChg>
        <pc:cxnChg chg="add mod">
          <ac:chgData name="이동건" userId="4ad090f6-dadd-4301-b5d0-883b88f508af" providerId="ADAL" clId="{6707EFFD-1D51-4E32-9A51-F971A166BFB0}" dt="2022-07-13T07:40:33.584" v="6363" actId="1076"/>
          <ac:cxnSpMkLst>
            <pc:docMk/>
            <pc:sldMk cId="137342367" sldId="12930"/>
            <ac:cxnSpMk id="12" creationId="{0F1D4A04-D49F-419E-A268-1116CA873508}"/>
          </ac:cxnSpMkLst>
        </pc:cxnChg>
        <pc:cxnChg chg="add mod ord">
          <ac:chgData name="이동건" userId="4ad090f6-dadd-4301-b5d0-883b88f508af" providerId="ADAL" clId="{6707EFFD-1D51-4E32-9A51-F971A166BFB0}" dt="2022-07-13T04:51:17.541" v="6292" actId="167"/>
          <ac:cxnSpMkLst>
            <pc:docMk/>
            <pc:sldMk cId="137342367" sldId="12930"/>
            <ac:cxnSpMk id="32" creationId="{8C3574D4-8190-42DF-9B8C-A510FBABDEBE}"/>
          </ac:cxnSpMkLst>
        </pc:cxnChg>
        <pc:cxnChg chg="del">
          <ac:chgData name="이동건" userId="4ad090f6-dadd-4301-b5d0-883b88f508af" providerId="ADAL" clId="{6707EFFD-1D51-4E32-9A51-F971A166BFB0}" dt="2022-07-13T02:40:04.270" v="4211" actId="478"/>
          <ac:cxnSpMkLst>
            <pc:docMk/>
            <pc:sldMk cId="137342367" sldId="12930"/>
            <ac:cxnSpMk id="282" creationId="{CB6DE915-A6A2-493F-A679-3F8067105A6C}"/>
          </ac:cxnSpMkLst>
        </pc:cxnChg>
        <pc:cxnChg chg="add del">
          <ac:chgData name="이동건" userId="4ad090f6-dadd-4301-b5d0-883b88f508af" providerId="ADAL" clId="{6707EFFD-1D51-4E32-9A51-F971A166BFB0}" dt="2022-07-13T04:15:34.148" v="5365"/>
          <ac:cxnSpMkLst>
            <pc:docMk/>
            <pc:sldMk cId="137342367" sldId="12930"/>
            <ac:cxnSpMk id="563" creationId="{46E97433-5331-48DE-B704-1DB27F220F98}"/>
          </ac:cxnSpMkLst>
        </pc:cxnChg>
        <pc:cxnChg chg="add del">
          <ac:chgData name="이동건" userId="4ad090f6-dadd-4301-b5d0-883b88f508af" providerId="ADAL" clId="{6707EFFD-1D51-4E32-9A51-F971A166BFB0}" dt="2022-07-13T04:15:34.148" v="5365"/>
          <ac:cxnSpMkLst>
            <pc:docMk/>
            <pc:sldMk cId="137342367" sldId="12930"/>
            <ac:cxnSpMk id="564" creationId="{5770AA6E-F53B-4FFA-BEA9-1816FDD06D49}"/>
          </ac:cxnSpMkLst>
        </pc:cxnChg>
        <pc:cxnChg chg="add del">
          <ac:chgData name="이동건" userId="4ad090f6-dadd-4301-b5d0-883b88f508af" providerId="ADAL" clId="{6707EFFD-1D51-4E32-9A51-F971A166BFB0}" dt="2022-07-13T04:32:34.013" v="5708" actId="478"/>
          <ac:cxnSpMkLst>
            <pc:docMk/>
            <pc:sldMk cId="137342367" sldId="12930"/>
            <ac:cxnSpMk id="830" creationId="{3B31DAE2-D179-4484-BF0D-7503C0D6CD34}"/>
          </ac:cxnSpMkLst>
        </pc:cxnChg>
        <pc:cxnChg chg="add del">
          <ac:chgData name="이동건" userId="4ad090f6-dadd-4301-b5d0-883b88f508af" providerId="ADAL" clId="{6707EFFD-1D51-4E32-9A51-F971A166BFB0}" dt="2022-07-13T04:32:34.013" v="5708" actId="478"/>
          <ac:cxnSpMkLst>
            <pc:docMk/>
            <pc:sldMk cId="137342367" sldId="12930"/>
            <ac:cxnSpMk id="831" creationId="{E5C1A821-D2EF-4D3B-81CD-9842CE010B82}"/>
          </ac:cxnSpMkLst>
        </pc:cxnChg>
        <pc:cxnChg chg="add mod">
          <ac:chgData name="이동건" userId="4ad090f6-dadd-4301-b5d0-883b88f508af" providerId="ADAL" clId="{6707EFFD-1D51-4E32-9A51-F971A166BFB0}" dt="2022-07-13T04:48:38.212" v="6258" actId="14100"/>
          <ac:cxnSpMkLst>
            <pc:docMk/>
            <pc:sldMk cId="137342367" sldId="12930"/>
            <ac:cxnSpMk id="836" creationId="{033B04FA-285F-421E-8B42-03706C85A3B6}"/>
          </ac:cxnSpMkLst>
        </pc:cxnChg>
        <pc:cxnChg chg="add mod">
          <ac:chgData name="이동건" userId="4ad090f6-dadd-4301-b5d0-883b88f508af" providerId="ADAL" clId="{6707EFFD-1D51-4E32-9A51-F971A166BFB0}" dt="2022-07-13T04:48:48.056" v="6263" actId="1076"/>
          <ac:cxnSpMkLst>
            <pc:docMk/>
            <pc:sldMk cId="137342367" sldId="12930"/>
            <ac:cxnSpMk id="837" creationId="{040A499C-E01B-4141-B9AF-C9CF67F3F79E}"/>
          </ac:cxnSpMkLst>
        </pc:cxnChg>
      </pc:sldChg>
      <pc:sldChg chg="add del">
        <pc:chgData name="이동건" userId="4ad090f6-dadd-4301-b5d0-883b88f508af" providerId="ADAL" clId="{6707EFFD-1D51-4E32-9A51-F971A166BFB0}" dt="2022-07-13T02:42:27.910" v="4430"/>
        <pc:sldMkLst>
          <pc:docMk/>
          <pc:sldMk cId="125250727" sldId="12931"/>
        </pc:sldMkLst>
      </pc:sldChg>
      <pc:sldChg chg="addSp delSp modSp add ord modTransition">
        <pc:chgData name="이동건" userId="4ad090f6-dadd-4301-b5d0-883b88f508af" providerId="ADAL" clId="{6707EFFD-1D51-4E32-9A51-F971A166BFB0}" dt="2022-07-13T06:07:38.334" v="6347"/>
        <pc:sldMkLst>
          <pc:docMk/>
          <pc:sldMk cId="1150419234" sldId="12931"/>
        </pc:sldMkLst>
        <pc:spChg chg="add mod">
          <ac:chgData name="이동건" userId="4ad090f6-dadd-4301-b5d0-883b88f508af" providerId="ADAL" clId="{6707EFFD-1D51-4E32-9A51-F971A166BFB0}" dt="2022-07-13T04:44:25.937" v="5987" actId="20577"/>
          <ac:spMkLst>
            <pc:docMk/>
            <pc:sldMk cId="1150419234" sldId="12931"/>
            <ac:spMk id="3" creationId="{3255F624-8AC6-437E-AEB0-E09601105A1C}"/>
          </ac:spMkLst>
        </pc:spChg>
        <pc:spChg chg="del">
          <ac:chgData name="이동건" userId="4ad090f6-dadd-4301-b5d0-883b88f508af" providerId="ADAL" clId="{6707EFFD-1D51-4E32-9A51-F971A166BFB0}" dt="2022-07-13T02:52:29.012" v="4701" actId="478"/>
          <ac:spMkLst>
            <pc:docMk/>
            <pc:sldMk cId="1150419234" sldId="12931"/>
            <ac:spMk id="6" creationId="{D5201337-089D-4E55-A89D-503B76217704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27" creationId="{F171105E-8342-441F-8461-F8B9C3EE1480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28" creationId="{A4A5F3FB-A2C2-4C2A-BA3D-E0072FCADED0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29" creationId="{40D9AB5F-1E76-4480-B71D-2B8605C5A163}"/>
          </ac:spMkLst>
        </pc:spChg>
        <pc:spChg chg="mod">
          <ac:chgData name="이동건" userId="4ad090f6-dadd-4301-b5d0-883b88f508af" providerId="ADAL" clId="{6707EFFD-1D51-4E32-9A51-F971A166BFB0}" dt="2022-07-13T02:52:25.342" v="4700" actId="20577"/>
          <ac:spMkLst>
            <pc:docMk/>
            <pc:sldMk cId="1150419234" sldId="12931"/>
            <ac:spMk id="156" creationId="{BA3BA39B-D6EA-4C1A-BE60-B682C67938A3}"/>
          </ac:spMkLst>
        </pc:spChg>
        <pc:spChg chg="del mod">
          <ac:chgData name="이동건" userId="4ad090f6-dadd-4301-b5d0-883b88f508af" providerId="ADAL" clId="{6707EFFD-1D51-4E32-9A51-F971A166BFB0}" dt="2022-07-13T04:37:32.045" v="5822" actId="478"/>
          <ac:spMkLst>
            <pc:docMk/>
            <pc:sldMk cId="1150419234" sldId="12931"/>
            <ac:spMk id="159" creationId="{F48EEB44-033E-449A-B4EE-564F7CF57EE5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181" creationId="{79DE5421-B978-4854-B4CD-801AE039AFE8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338" creationId="{C0CBA5F4-EB27-42F9-9D36-9823D74DCFD3}"/>
          </ac:spMkLst>
        </pc:spChg>
        <pc:spChg chg="mod topLvl">
          <ac:chgData name="이동건" userId="4ad090f6-dadd-4301-b5d0-883b88f508af" providerId="ADAL" clId="{6707EFFD-1D51-4E32-9A51-F971A166BFB0}" dt="2022-07-13T04:40:33.813" v="5825" actId="165"/>
          <ac:spMkLst>
            <pc:docMk/>
            <pc:sldMk cId="1150419234" sldId="12931"/>
            <ac:spMk id="339" creationId="{E03BB0F2-DD53-401F-9C9D-275B4AD3B024}"/>
          </ac:spMkLst>
        </pc:spChg>
        <pc:spChg chg="mod topLvl">
          <ac:chgData name="이동건" userId="4ad090f6-dadd-4301-b5d0-883b88f508af" providerId="ADAL" clId="{6707EFFD-1D51-4E32-9A51-F971A166BFB0}" dt="2022-07-13T04:40:52.958" v="5829" actId="1582"/>
          <ac:spMkLst>
            <pc:docMk/>
            <pc:sldMk cId="1150419234" sldId="12931"/>
            <ac:spMk id="354" creationId="{56F64390-AC53-42D6-9E87-5E2531CDFAE7}"/>
          </ac:spMkLst>
        </pc:spChg>
        <pc:spChg chg="mod topLvl">
          <ac:chgData name="이동건" userId="4ad090f6-dadd-4301-b5d0-883b88f508af" providerId="ADAL" clId="{6707EFFD-1D51-4E32-9A51-F971A166BFB0}" dt="2022-07-13T04:40:52.958" v="5829" actId="1582"/>
          <ac:spMkLst>
            <pc:docMk/>
            <pc:sldMk cId="1150419234" sldId="12931"/>
            <ac:spMk id="365" creationId="{D64430AA-FBD8-411E-9659-7094B6004D7D}"/>
          </ac:spMkLst>
        </pc:spChg>
        <pc:spChg chg="mod">
          <ac:chgData name="이동건" userId="4ad090f6-dadd-4301-b5d0-883b88f508af" providerId="ADAL" clId="{6707EFFD-1D51-4E32-9A51-F971A166BFB0}" dt="2022-07-13T04:37:36.261" v="5824" actId="1076"/>
          <ac:spMkLst>
            <pc:docMk/>
            <pc:sldMk cId="1150419234" sldId="12931"/>
            <ac:spMk id="459" creationId="{5C68E47B-F451-4061-9F0A-2F7CE37B47CC}"/>
          </ac:spMkLst>
        </pc:spChg>
        <pc:grpChg chg="del">
          <ac:chgData name="이동건" userId="4ad090f6-dadd-4301-b5d0-883b88f508af" providerId="ADAL" clId="{6707EFFD-1D51-4E32-9A51-F971A166BFB0}" dt="2022-07-13T04:40:33.813" v="5825" actId="165"/>
          <ac:grpSpMkLst>
            <pc:docMk/>
            <pc:sldMk cId="1150419234" sldId="12931"/>
            <ac:grpSpMk id="17" creationId="{CA7E84AC-533F-405E-BB69-7CB224443DEC}"/>
          </ac:grpSpMkLst>
        </pc:grpChg>
        <pc:grpChg chg="mod topLvl">
          <ac:chgData name="이동건" userId="4ad090f6-dadd-4301-b5d0-883b88f508af" providerId="ADAL" clId="{6707EFFD-1D51-4E32-9A51-F971A166BFB0}" dt="2022-07-13T04:40:33.813" v="5825" actId="165"/>
          <ac:grpSpMkLst>
            <pc:docMk/>
            <pc:sldMk cId="1150419234" sldId="12931"/>
            <ac:grpSpMk id="188" creationId="{77874288-7972-4D4C-8D27-5C5D6FC3C024}"/>
          </ac:grpSpMkLst>
        </pc:grpChg>
        <pc:cxnChg chg="del mod">
          <ac:chgData name="이동건" userId="4ad090f6-dadd-4301-b5d0-883b88f508af" providerId="ADAL" clId="{6707EFFD-1D51-4E32-9A51-F971A166BFB0}" dt="2022-07-13T02:52:30.041" v="4702" actId="478"/>
          <ac:cxnSpMkLst>
            <pc:docMk/>
            <pc:sldMk cId="1150419234" sldId="12931"/>
            <ac:cxnSpMk id="5" creationId="{C61F2A63-E2DD-4B9F-BC0F-0FEBFB4F3E49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18" creationId="{54362170-CAC3-49CF-B16A-6FD775AA8D5A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34" creationId="{7C380F6E-9F0F-4693-9171-AC23D6E9B1C1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36" creationId="{D9CE197B-4262-4F27-9B7D-E9F1C4D28C49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37" creationId="{9A2CDF31-1817-43CA-8778-24261E249786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40" creationId="{C42D193E-3923-40B5-BB3F-F5B8CE9E3137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41" creationId="{648BA71C-5DE3-4C7E-B0EF-9B328E69FDBC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360" creationId="{23742138-D94A-43EC-98CE-908332453240}"/>
          </ac:cxnSpMkLst>
        </pc:cxnChg>
        <pc:cxnChg chg="mod topLvl">
          <ac:chgData name="이동건" userId="4ad090f6-dadd-4301-b5d0-883b88f508af" providerId="ADAL" clId="{6707EFFD-1D51-4E32-9A51-F971A166BFB0}" dt="2022-07-13T04:40:33.813" v="5825" actId="165"/>
          <ac:cxnSpMkLst>
            <pc:docMk/>
            <pc:sldMk cId="1150419234" sldId="12931"/>
            <ac:cxnSpMk id="448" creationId="{7C6D3D58-5FEA-4624-BA2A-E30789F88FEA}"/>
          </ac:cxnSpMkLst>
        </pc:cxnChg>
      </pc:sldChg>
      <pc:sldChg chg="add ord">
        <pc:chgData name="이동건" userId="4ad090f6-dadd-4301-b5d0-883b88f508af" providerId="ADAL" clId="{6707EFFD-1D51-4E32-9A51-F971A166BFB0}" dt="2022-07-13T06:07:30.494" v="6346"/>
        <pc:sldMkLst>
          <pc:docMk/>
          <pc:sldMk cId="713604520" sldId="12932"/>
        </pc:sldMkLst>
      </pc:sldChg>
      <pc:sldChg chg="add del">
        <pc:chgData name="이동건" userId="4ad090f6-dadd-4301-b5d0-883b88f508af" providerId="ADAL" clId="{6707EFFD-1D51-4E32-9A51-F971A166BFB0}" dt="2022-07-13T04:15:36.189" v="5367"/>
        <pc:sldMkLst>
          <pc:docMk/>
          <pc:sldMk cId="3273820734" sldId="12932"/>
        </pc:sldMkLst>
      </pc:sldChg>
      <pc:sldChg chg="addSp modSp add">
        <pc:chgData name="이동건" userId="4ad090f6-dadd-4301-b5d0-883b88f508af" providerId="ADAL" clId="{6707EFFD-1D51-4E32-9A51-F971A166BFB0}" dt="2022-07-14T00:50:41.104" v="6425"/>
        <pc:sldMkLst>
          <pc:docMk/>
          <pc:sldMk cId="3501904835" sldId="12933"/>
        </pc:sldMkLst>
        <pc:spChg chg="mod">
          <ac:chgData name="이동건" userId="4ad090f6-dadd-4301-b5d0-883b88f508af" providerId="ADAL" clId="{6707EFFD-1D51-4E32-9A51-F971A166BFB0}" dt="2022-07-14T00:50:41.104" v="6425"/>
          <ac:spMkLst>
            <pc:docMk/>
            <pc:sldMk cId="3501904835" sldId="12933"/>
            <ac:spMk id="2" creationId="{C95F88D8-4581-47E3-998F-9793A5CF9898}"/>
          </ac:spMkLst>
        </pc:spChg>
        <pc:picChg chg="add">
          <ac:chgData name="이동건" userId="4ad090f6-dadd-4301-b5d0-883b88f508af" providerId="ADAL" clId="{6707EFFD-1D51-4E32-9A51-F971A166BFB0}" dt="2022-07-13T08:23:22.402" v="6374"/>
          <ac:picMkLst>
            <pc:docMk/>
            <pc:sldMk cId="3501904835" sldId="12933"/>
            <ac:picMk id="4" creationId="{1D52585C-F09D-4059-A239-DC5591E99BCA}"/>
          </ac:picMkLst>
        </pc:picChg>
        <pc:cxnChg chg="add mod">
          <ac:chgData name="이동건" userId="4ad090f6-dadd-4301-b5d0-883b88f508af" providerId="ADAL" clId="{6707EFFD-1D51-4E32-9A51-F971A166BFB0}" dt="2022-07-13T08:23:54.274" v="6379" actId="1582"/>
          <ac:cxnSpMkLst>
            <pc:docMk/>
            <pc:sldMk cId="3501904835" sldId="12933"/>
            <ac:cxnSpMk id="6" creationId="{4934A493-C3FD-440E-9EB4-F18DE2F9E903}"/>
          </ac:cxnSpMkLst>
        </pc:cxnChg>
        <pc:cxnChg chg="add mod">
          <ac:chgData name="이동건" userId="4ad090f6-dadd-4301-b5d0-883b88f508af" providerId="ADAL" clId="{6707EFFD-1D51-4E32-9A51-F971A166BFB0}" dt="2022-07-13T08:24:00.733" v="6382" actId="14100"/>
          <ac:cxnSpMkLst>
            <pc:docMk/>
            <pc:sldMk cId="3501904835" sldId="12933"/>
            <ac:cxnSpMk id="8" creationId="{6D75A8A8-9A5E-4CFD-92C7-FAB99A0D45A4}"/>
          </ac:cxnSpMkLst>
        </pc:cxnChg>
      </pc:sldChg>
      <pc:sldChg chg="addSp delSp modSp add">
        <pc:chgData name="이동건" userId="4ad090f6-dadd-4301-b5d0-883b88f508af" providerId="ADAL" clId="{6707EFFD-1D51-4E32-9A51-F971A166BFB0}" dt="2022-07-14T00:50:06.548" v="6396" actId="1076"/>
        <pc:sldMkLst>
          <pc:docMk/>
          <pc:sldMk cId="2920450381" sldId="12934"/>
        </pc:sldMkLst>
        <pc:spChg chg="mod">
          <ac:chgData name="이동건" userId="4ad090f6-dadd-4301-b5d0-883b88f508af" providerId="ADAL" clId="{6707EFFD-1D51-4E32-9A51-F971A166BFB0}" dt="2022-07-14T00:50:02.840" v="6395" actId="1076"/>
          <ac:spMkLst>
            <pc:docMk/>
            <pc:sldMk cId="2920450381" sldId="12934"/>
            <ac:spMk id="182" creationId="{5CC1A5FA-3534-411F-B80E-D325735F3A77}"/>
          </ac:spMkLst>
        </pc:spChg>
        <pc:spChg chg="mod">
          <ac:chgData name="이동건" userId="4ad090f6-dadd-4301-b5d0-883b88f508af" providerId="ADAL" clId="{6707EFFD-1D51-4E32-9A51-F971A166BFB0}" dt="2022-07-14T00:50:02.840" v="6395" actId="1076"/>
          <ac:spMkLst>
            <pc:docMk/>
            <pc:sldMk cId="2920450381" sldId="12934"/>
            <ac:spMk id="183" creationId="{FDD217B7-6BF7-4B98-9EF4-1308C66E05A6}"/>
          </ac:spMkLst>
        </pc:spChg>
        <pc:spChg chg="mod">
          <ac:chgData name="이동건" userId="4ad090f6-dadd-4301-b5d0-883b88f508af" providerId="ADAL" clId="{6707EFFD-1D51-4E32-9A51-F971A166BFB0}" dt="2022-07-14T00:50:02.840" v="6395" actId="1076"/>
          <ac:spMkLst>
            <pc:docMk/>
            <pc:sldMk cId="2920450381" sldId="12934"/>
            <ac:spMk id="184" creationId="{8F50BA55-1467-46AF-90D5-5AADAF330043}"/>
          </ac:spMkLst>
        </pc:spChg>
        <pc:spChg chg="mod">
          <ac:chgData name="이동건" userId="4ad090f6-dadd-4301-b5d0-883b88f508af" providerId="ADAL" clId="{6707EFFD-1D51-4E32-9A51-F971A166BFB0}" dt="2022-07-14T00:50:02.840" v="6395" actId="1076"/>
          <ac:spMkLst>
            <pc:docMk/>
            <pc:sldMk cId="2920450381" sldId="12934"/>
            <ac:spMk id="185" creationId="{1E319DE0-04FD-4215-BBE8-1E7C4AF7DECF}"/>
          </ac:spMkLst>
        </pc:spChg>
        <pc:spChg chg="mod">
          <ac:chgData name="이동건" userId="4ad090f6-dadd-4301-b5d0-883b88f508af" providerId="ADAL" clId="{6707EFFD-1D51-4E32-9A51-F971A166BFB0}" dt="2022-07-14T00:50:02.840" v="6395" actId="1076"/>
          <ac:spMkLst>
            <pc:docMk/>
            <pc:sldMk cId="2920450381" sldId="12934"/>
            <ac:spMk id="186" creationId="{B93F3F69-CCC4-4EB0-B870-EA8F10B23E0C}"/>
          </ac:spMkLst>
        </pc:spChg>
        <pc:spChg chg="del mod">
          <ac:chgData name="이동건" userId="4ad090f6-dadd-4301-b5d0-883b88f508af" providerId="ADAL" clId="{6707EFFD-1D51-4E32-9A51-F971A166BFB0}" dt="2022-07-14T00:49:59.391" v="6394" actId="478"/>
          <ac:spMkLst>
            <pc:docMk/>
            <pc:sldMk cId="2920450381" sldId="12934"/>
            <ac:spMk id="279" creationId="{F928E1F3-6E53-4F40-A8E0-54CF988C5532}"/>
          </ac:spMkLst>
        </pc:spChg>
        <pc:spChg chg="add mod">
          <ac:chgData name="이동건" userId="4ad090f6-dadd-4301-b5d0-883b88f508af" providerId="ADAL" clId="{6707EFFD-1D51-4E32-9A51-F971A166BFB0}" dt="2022-07-14T00:50:06.548" v="6396" actId="1076"/>
          <ac:spMkLst>
            <pc:docMk/>
            <pc:sldMk cId="2920450381" sldId="12934"/>
            <ac:spMk id="280" creationId="{2EFFB7EE-F4BB-44BA-8412-1D4683847E44}"/>
          </ac:spMkLst>
        </pc:spChg>
        <pc:spChg chg="del">
          <ac:chgData name="이동건" userId="4ad090f6-dadd-4301-b5d0-883b88f508af" providerId="ADAL" clId="{6707EFFD-1D51-4E32-9A51-F971A166BFB0}" dt="2022-07-13T08:25:08.842" v="6386" actId="478"/>
          <ac:spMkLst>
            <pc:docMk/>
            <pc:sldMk cId="2920450381" sldId="12934"/>
            <ac:spMk id="459" creationId="{5C68E47B-F451-4061-9F0A-2F7CE37B47CC}"/>
          </ac:spMkLst>
        </pc:spChg>
      </pc:sldChg>
    </pc:docChg>
  </pc:docChgLst>
  <pc:docChgLst>
    <pc:chgData name="이동건" userId="4ad090f6-dadd-4301-b5d0-883b88f508af" providerId="ADAL" clId="{0F5B0FB4-2929-4DAF-9FC5-DCE2854D7DC9}"/>
    <pc:docChg chg="undo delSld addSection delSection modSection">
      <pc:chgData name="이동건" userId="4ad090f6-dadd-4301-b5d0-883b88f508af" providerId="ADAL" clId="{0F5B0FB4-2929-4DAF-9FC5-DCE2854D7DC9}" dt="2022-08-03T04:37:10.013" v="30" actId="17851"/>
      <pc:docMkLst>
        <pc:docMk/>
      </pc:docMkLst>
      <pc:sldChg chg="del">
        <pc:chgData name="이동건" userId="4ad090f6-dadd-4301-b5d0-883b88f508af" providerId="ADAL" clId="{0F5B0FB4-2929-4DAF-9FC5-DCE2854D7DC9}" dt="2022-08-03T04:36:58.947" v="27" actId="2696"/>
        <pc:sldMkLst>
          <pc:docMk/>
          <pc:sldMk cId="73039331" sldId="12858"/>
        </pc:sldMkLst>
      </pc:sldChg>
      <pc:sldChg chg="del">
        <pc:chgData name="이동건" userId="4ad090f6-dadd-4301-b5d0-883b88f508af" providerId="ADAL" clId="{0F5B0FB4-2929-4DAF-9FC5-DCE2854D7DC9}" dt="2022-08-03T04:36:58.591" v="26" actId="2696"/>
        <pc:sldMkLst>
          <pc:docMk/>
          <pc:sldMk cId="707354081" sldId="12860"/>
        </pc:sldMkLst>
      </pc:sldChg>
      <pc:sldChg chg="del">
        <pc:chgData name="이동건" userId="4ad090f6-dadd-4301-b5d0-883b88f508af" providerId="ADAL" clId="{0F5B0FB4-2929-4DAF-9FC5-DCE2854D7DC9}" dt="2022-08-03T04:36:58.159" v="25" actId="2696"/>
        <pc:sldMkLst>
          <pc:docMk/>
          <pc:sldMk cId="2841712047" sldId="12862"/>
        </pc:sldMkLst>
      </pc:sldChg>
      <pc:sldChg chg="del">
        <pc:chgData name="이동건" userId="4ad090f6-dadd-4301-b5d0-883b88f508af" providerId="ADAL" clId="{0F5B0FB4-2929-4DAF-9FC5-DCE2854D7DC9}" dt="2022-08-03T04:36:51.838" v="21" actId="2696"/>
        <pc:sldMkLst>
          <pc:docMk/>
          <pc:sldMk cId="2349664689" sldId="12863"/>
        </pc:sldMkLst>
      </pc:sldChg>
      <pc:sldChg chg="del">
        <pc:chgData name="이동건" userId="4ad090f6-dadd-4301-b5d0-883b88f508af" providerId="ADAL" clId="{0F5B0FB4-2929-4DAF-9FC5-DCE2854D7DC9}" dt="2022-08-03T04:36:56.748" v="23" actId="2696"/>
        <pc:sldMkLst>
          <pc:docMk/>
          <pc:sldMk cId="2461351023" sldId="12864"/>
        </pc:sldMkLst>
      </pc:sldChg>
      <pc:sldChg chg="del">
        <pc:chgData name="이동건" userId="4ad090f6-dadd-4301-b5d0-883b88f508af" providerId="ADAL" clId="{0F5B0FB4-2929-4DAF-9FC5-DCE2854D7DC9}" dt="2022-08-03T04:36:51.829" v="20" actId="2696"/>
        <pc:sldMkLst>
          <pc:docMk/>
          <pc:sldMk cId="887273212" sldId="12865"/>
        </pc:sldMkLst>
      </pc:sldChg>
      <pc:sldChg chg="del">
        <pc:chgData name="이동건" userId="4ad090f6-dadd-4301-b5d0-883b88f508af" providerId="ADAL" clId="{0F5B0FB4-2929-4DAF-9FC5-DCE2854D7DC9}" dt="2022-08-03T04:36:51.743" v="15" actId="2696"/>
        <pc:sldMkLst>
          <pc:docMk/>
          <pc:sldMk cId="762124344" sldId="12961"/>
        </pc:sldMkLst>
      </pc:sldChg>
      <pc:sldChg chg="del">
        <pc:chgData name="이동건" userId="4ad090f6-dadd-4301-b5d0-883b88f508af" providerId="ADAL" clId="{0F5B0FB4-2929-4DAF-9FC5-DCE2854D7DC9}" dt="2022-08-03T04:36:51.819" v="16" actId="2696"/>
        <pc:sldMkLst>
          <pc:docMk/>
          <pc:sldMk cId="2893090337" sldId="12962"/>
        </pc:sldMkLst>
      </pc:sldChg>
      <pc:sldChg chg="del">
        <pc:chgData name="이동건" userId="4ad090f6-dadd-4301-b5d0-883b88f508af" providerId="ADAL" clId="{0F5B0FB4-2929-4DAF-9FC5-DCE2854D7DC9}" dt="2022-08-03T04:36:51.826" v="19" actId="2696"/>
        <pc:sldMkLst>
          <pc:docMk/>
          <pc:sldMk cId="1530677362" sldId="12963"/>
        </pc:sldMkLst>
      </pc:sldChg>
      <pc:sldChg chg="del">
        <pc:chgData name="이동건" userId="4ad090f6-dadd-4301-b5d0-883b88f508af" providerId="ADAL" clId="{0F5B0FB4-2929-4DAF-9FC5-DCE2854D7DC9}" dt="2022-08-03T04:36:51.514" v="13" actId="2696"/>
        <pc:sldMkLst>
          <pc:docMk/>
          <pc:sldMk cId="2788702691" sldId="12964"/>
        </pc:sldMkLst>
      </pc:sldChg>
      <pc:sldChg chg="del">
        <pc:chgData name="이동건" userId="4ad090f6-dadd-4301-b5d0-883b88f508af" providerId="ADAL" clId="{0F5B0FB4-2929-4DAF-9FC5-DCE2854D7DC9}" dt="2022-08-03T04:36:51.824" v="18" actId="2696"/>
        <pc:sldMkLst>
          <pc:docMk/>
          <pc:sldMk cId="1606994056" sldId="12965"/>
        </pc:sldMkLst>
      </pc:sldChg>
      <pc:sldChg chg="del">
        <pc:chgData name="이동건" userId="4ad090f6-dadd-4301-b5d0-883b88f508af" providerId="ADAL" clId="{0F5B0FB4-2929-4DAF-9FC5-DCE2854D7DC9}" dt="2022-08-03T04:36:51.822" v="17" actId="2696"/>
        <pc:sldMkLst>
          <pc:docMk/>
          <pc:sldMk cId="3536222904" sldId="12966"/>
        </pc:sldMkLst>
      </pc:sldChg>
      <pc:sldChg chg="del">
        <pc:chgData name="이동건" userId="4ad090f6-dadd-4301-b5d0-883b88f508af" providerId="ADAL" clId="{0F5B0FB4-2929-4DAF-9FC5-DCE2854D7DC9}" dt="2022-08-03T04:36:51.699" v="14" actId="2696"/>
        <pc:sldMkLst>
          <pc:docMk/>
          <pc:sldMk cId="3078155950" sldId="12967"/>
        </pc:sldMkLst>
      </pc:sldChg>
      <pc:sldChg chg="del">
        <pc:chgData name="이동건" userId="4ad090f6-dadd-4301-b5d0-883b88f508af" providerId="ADAL" clId="{0F5B0FB4-2929-4DAF-9FC5-DCE2854D7DC9}" dt="2022-08-03T04:36:50.932" v="11" actId="2696"/>
        <pc:sldMkLst>
          <pc:docMk/>
          <pc:sldMk cId="1231597919" sldId="12969"/>
        </pc:sldMkLst>
      </pc:sldChg>
      <pc:sldChg chg="del">
        <pc:chgData name="이동건" userId="4ad090f6-dadd-4301-b5d0-883b88f508af" providerId="ADAL" clId="{0F5B0FB4-2929-4DAF-9FC5-DCE2854D7DC9}" dt="2022-08-03T04:36:50.797" v="10" actId="2696"/>
        <pc:sldMkLst>
          <pc:docMk/>
          <pc:sldMk cId="264077737" sldId="12970"/>
        </pc:sldMkLst>
      </pc:sldChg>
      <pc:sldChg chg="del">
        <pc:chgData name="이동건" userId="4ad090f6-dadd-4301-b5d0-883b88f508af" providerId="ADAL" clId="{0F5B0FB4-2929-4DAF-9FC5-DCE2854D7DC9}" dt="2022-08-03T04:36:50.679" v="9" actId="2696"/>
        <pc:sldMkLst>
          <pc:docMk/>
          <pc:sldMk cId="2279347305" sldId="12971"/>
        </pc:sldMkLst>
      </pc:sldChg>
      <pc:sldChg chg="del">
        <pc:chgData name="이동건" userId="4ad090f6-dadd-4301-b5d0-883b88f508af" providerId="ADAL" clId="{0F5B0FB4-2929-4DAF-9FC5-DCE2854D7DC9}" dt="2022-08-03T04:36:50.570" v="8" actId="2696"/>
        <pc:sldMkLst>
          <pc:docMk/>
          <pc:sldMk cId="2098487470" sldId="12972"/>
        </pc:sldMkLst>
      </pc:sldChg>
      <pc:sldChg chg="del">
        <pc:chgData name="이동건" userId="4ad090f6-dadd-4301-b5d0-883b88f508af" providerId="ADAL" clId="{0F5B0FB4-2929-4DAF-9FC5-DCE2854D7DC9}" dt="2022-08-03T04:36:50.485" v="7" actId="2696"/>
        <pc:sldMkLst>
          <pc:docMk/>
          <pc:sldMk cId="1884106392" sldId="12973"/>
        </pc:sldMkLst>
      </pc:sldChg>
      <pc:sldChg chg="del">
        <pc:chgData name="이동건" userId="4ad090f6-dadd-4301-b5d0-883b88f508af" providerId="ADAL" clId="{0F5B0FB4-2929-4DAF-9FC5-DCE2854D7DC9}" dt="2022-08-03T04:36:50.104" v="5" actId="2696"/>
        <pc:sldMkLst>
          <pc:docMk/>
          <pc:sldMk cId="4128558558" sldId="12974"/>
        </pc:sldMkLst>
      </pc:sldChg>
      <pc:sldChg chg="del">
        <pc:chgData name="이동건" userId="4ad090f6-dadd-4301-b5d0-883b88f508af" providerId="ADAL" clId="{0F5B0FB4-2929-4DAF-9FC5-DCE2854D7DC9}" dt="2022-08-03T04:36:48.724" v="1" actId="2696"/>
        <pc:sldMkLst>
          <pc:docMk/>
          <pc:sldMk cId="3896768214" sldId="12975"/>
        </pc:sldMkLst>
      </pc:sldChg>
      <pc:sldChg chg="del">
        <pc:chgData name="이동건" userId="4ad090f6-dadd-4301-b5d0-883b88f508af" providerId="ADAL" clId="{0F5B0FB4-2929-4DAF-9FC5-DCE2854D7DC9}" dt="2022-08-03T04:36:48.276" v="0" actId="2696"/>
        <pc:sldMkLst>
          <pc:docMk/>
          <pc:sldMk cId="1618337872" sldId="12976"/>
        </pc:sldMkLst>
      </pc:sldChg>
      <pc:sldChg chg="del">
        <pc:chgData name="이동건" userId="4ad090f6-dadd-4301-b5d0-883b88f508af" providerId="ADAL" clId="{0F5B0FB4-2929-4DAF-9FC5-DCE2854D7DC9}" dt="2022-08-03T04:36:50.300" v="6" actId="2696"/>
        <pc:sldMkLst>
          <pc:docMk/>
          <pc:sldMk cId="632806615" sldId="12977"/>
        </pc:sldMkLst>
      </pc:sldChg>
      <pc:sldChg chg="del">
        <pc:chgData name="이동건" userId="4ad090f6-dadd-4301-b5d0-883b88f508af" providerId="ADAL" clId="{0F5B0FB4-2929-4DAF-9FC5-DCE2854D7DC9}" dt="2022-08-03T04:36:49.122" v="2" actId="2696"/>
        <pc:sldMkLst>
          <pc:docMk/>
          <pc:sldMk cId="3723175091" sldId="12978"/>
        </pc:sldMkLst>
      </pc:sldChg>
      <pc:sldChg chg="del">
        <pc:chgData name="이동건" userId="4ad090f6-dadd-4301-b5d0-883b88f508af" providerId="ADAL" clId="{0F5B0FB4-2929-4DAF-9FC5-DCE2854D7DC9}" dt="2022-08-03T04:36:51.198" v="12" actId="2696"/>
        <pc:sldMkLst>
          <pc:docMk/>
          <pc:sldMk cId="3382976612" sldId="12979"/>
        </pc:sldMkLst>
      </pc:sldChg>
      <pc:sldChg chg="del">
        <pc:chgData name="이동건" userId="4ad090f6-dadd-4301-b5d0-883b88f508af" providerId="ADAL" clId="{0F5B0FB4-2929-4DAF-9FC5-DCE2854D7DC9}" dt="2022-08-03T04:36:49.466" v="3" actId="2696"/>
        <pc:sldMkLst>
          <pc:docMk/>
          <pc:sldMk cId="2169854162" sldId="12980"/>
        </pc:sldMkLst>
      </pc:sldChg>
      <pc:sldChg chg="del">
        <pc:chgData name="이동건" userId="4ad090f6-dadd-4301-b5d0-883b88f508af" providerId="ADAL" clId="{0F5B0FB4-2929-4DAF-9FC5-DCE2854D7DC9}" dt="2022-08-03T04:36:49.874" v="4" actId="2696"/>
        <pc:sldMkLst>
          <pc:docMk/>
          <pc:sldMk cId="3991206901" sldId="12981"/>
        </pc:sldMkLst>
      </pc:sldChg>
    </pc:docChg>
  </pc:docChgLst>
  <pc:docChgLst>
    <pc:chgData name="이석민" userId="57b50b14-a57c-4682-bf7d-a9d8ba6f9bb4" providerId="ADAL" clId="{C1B54A4B-BE4E-43CB-BE1A-9748A5A187E0}"/>
    <pc:docChg chg="addSld modSld">
      <pc:chgData name="이석민" userId="57b50b14-a57c-4682-bf7d-a9d8ba6f9bb4" providerId="ADAL" clId="{C1B54A4B-BE4E-43CB-BE1A-9748A5A187E0}" dt="2022-07-14T01:54:32.537" v="2"/>
      <pc:docMkLst>
        <pc:docMk/>
      </pc:docMkLst>
      <pc:sldChg chg="add">
        <pc:chgData name="이석민" userId="57b50b14-a57c-4682-bf7d-a9d8ba6f9bb4" providerId="ADAL" clId="{C1B54A4B-BE4E-43CB-BE1A-9748A5A187E0}" dt="2022-07-14T01:54:04.710" v="0"/>
        <pc:sldMkLst>
          <pc:docMk/>
          <pc:sldMk cId="2841712047" sldId="12862"/>
        </pc:sldMkLst>
      </pc:sldChg>
      <pc:sldChg chg="add modTransition">
        <pc:chgData name="이석민" userId="57b50b14-a57c-4682-bf7d-a9d8ba6f9bb4" providerId="ADAL" clId="{C1B54A4B-BE4E-43CB-BE1A-9748A5A187E0}" dt="2022-07-14T01:54:32.537" v="2"/>
        <pc:sldMkLst>
          <pc:docMk/>
          <pc:sldMk cId="1964758570" sldId="12935"/>
        </pc:sldMkLst>
      </pc:sldChg>
    </pc:docChg>
  </pc:docChgLst>
  <pc:docChgLst>
    <pc:chgData name="이동건" userId="4ad090f6-dadd-4301-b5d0-883b88f508af" providerId="ADAL" clId="{226CAD7E-A60A-4345-A8C9-5A7BD4E6DD37}"/>
    <pc:docChg chg="delSld">
      <pc:chgData name="이동건" userId="4ad090f6-dadd-4301-b5d0-883b88f508af" providerId="ADAL" clId="{226CAD7E-A60A-4345-A8C9-5A7BD4E6DD37}" dt="2022-07-14T05:46:08.996" v="10" actId="2696"/>
      <pc:docMkLst>
        <pc:docMk/>
      </pc:docMkLst>
      <pc:sldChg chg="del">
        <pc:chgData name="이동건" userId="4ad090f6-dadd-4301-b5d0-883b88f508af" providerId="ADAL" clId="{226CAD7E-A60A-4345-A8C9-5A7BD4E6DD37}" dt="2022-07-14T05:46:08.969" v="8" actId="2696"/>
        <pc:sldMkLst>
          <pc:docMk/>
          <pc:sldMk cId="2575669866" sldId="12490"/>
        </pc:sldMkLst>
      </pc:sldChg>
      <pc:sldChg chg="del">
        <pc:chgData name="이동건" userId="4ad090f6-dadd-4301-b5d0-883b88f508af" providerId="ADAL" clId="{226CAD7E-A60A-4345-A8C9-5A7BD4E6DD37}" dt="2022-07-14T05:46:08.962" v="7" actId="2696"/>
        <pc:sldMkLst>
          <pc:docMk/>
          <pc:sldMk cId="850312679" sldId="12493"/>
        </pc:sldMkLst>
      </pc:sldChg>
      <pc:sldChg chg="del">
        <pc:chgData name="이동건" userId="4ad090f6-dadd-4301-b5d0-883b88f508af" providerId="ADAL" clId="{226CAD7E-A60A-4345-A8C9-5A7BD4E6DD37}" dt="2022-07-14T05:46:08.982" v="9" actId="2696"/>
        <pc:sldMkLst>
          <pc:docMk/>
          <pc:sldMk cId="1378593673" sldId="12495"/>
        </pc:sldMkLst>
      </pc:sldChg>
      <pc:sldChg chg="del">
        <pc:chgData name="이동건" userId="4ad090f6-dadd-4301-b5d0-883b88f508af" providerId="ADAL" clId="{226CAD7E-A60A-4345-A8C9-5A7BD4E6DD37}" dt="2022-07-14T05:46:08.686" v="4" actId="2696"/>
        <pc:sldMkLst>
          <pc:docMk/>
          <pc:sldMk cId="3785586432" sldId="12500"/>
        </pc:sldMkLst>
      </pc:sldChg>
      <pc:sldChg chg="del">
        <pc:chgData name="이동건" userId="4ad090f6-dadd-4301-b5d0-883b88f508af" providerId="ADAL" clId="{226CAD7E-A60A-4345-A8C9-5A7BD4E6DD37}" dt="2022-07-14T05:46:08.937" v="6" actId="2696"/>
        <pc:sldMkLst>
          <pc:docMk/>
          <pc:sldMk cId="3038096707" sldId="12501"/>
        </pc:sldMkLst>
      </pc:sldChg>
      <pc:sldChg chg="del">
        <pc:chgData name="이동건" userId="4ad090f6-dadd-4301-b5d0-883b88f508af" providerId="ADAL" clId="{226CAD7E-A60A-4345-A8C9-5A7BD4E6DD37}" dt="2022-07-14T05:46:08.996" v="10" actId="2696"/>
        <pc:sldMkLst>
          <pc:docMk/>
          <pc:sldMk cId="421681284" sldId="12855"/>
        </pc:sldMkLst>
      </pc:sldChg>
      <pc:sldChg chg="del">
        <pc:chgData name="이동건" userId="4ad090f6-dadd-4301-b5d0-883b88f508af" providerId="ADAL" clId="{226CAD7E-A60A-4345-A8C9-5A7BD4E6DD37}" dt="2022-07-14T05:46:08.932" v="5" actId="2696"/>
        <pc:sldMkLst>
          <pc:docMk/>
          <pc:sldMk cId="2349501645" sldId="12857"/>
        </pc:sldMkLst>
      </pc:sldChg>
      <pc:sldChg chg="del">
        <pc:chgData name="이동건" userId="4ad090f6-dadd-4301-b5d0-883b88f508af" providerId="ADAL" clId="{226CAD7E-A60A-4345-A8C9-5A7BD4E6DD37}" dt="2022-07-14T05:46:08.647" v="3" actId="2696"/>
        <pc:sldMkLst>
          <pc:docMk/>
          <pc:sldMk cId="575429432" sldId="12859"/>
        </pc:sldMkLst>
      </pc:sldChg>
      <pc:sldChg chg="del">
        <pc:chgData name="이동건" userId="4ad090f6-dadd-4301-b5d0-883b88f508af" providerId="ADAL" clId="{226CAD7E-A60A-4345-A8C9-5A7BD4E6DD37}" dt="2022-07-14T05:46:08.134" v="1" actId="2696"/>
        <pc:sldMkLst>
          <pc:docMk/>
          <pc:sldMk cId="1150419234" sldId="12931"/>
        </pc:sldMkLst>
      </pc:sldChg>
      <pc:sldChg chg="del">
        <pc:chgData name="이동건" userId="4ad090f6-dadd-4301-b5d0-883b88f508af" providerId="ADAL" clId="{226CAD7E-A60A-4345-A8C9-5A7BD4E6DD37}" dt="2022-07-14T05:46:08.397" v="2" actId="2696"/>
        <pc:sldMkLst>
          <pc:docMk/>
          <pc:sldMk cId="713604520" sldId="12932"/>
        </pc:sldMkLst>
      </pc:sldChg>
      <pc:sldChg chg="del">
        <pc:chgData name="이동건" userId="4ad090f6-dadd-4301-b5d0-883b88f508af" providerId="ADAL" clId="{226CAD7E-A60A-4345-A8C9-5A7BD4E6DD37}" dt="2022-07-14T05:46:07.783" v="0" actId="2696"/>
        <pc:sldMkLst>
          <pc:docMk/>
          <pc:sldMk cId="1964758570" sldId="1293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22-08-03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8DD6ED45-D63F-4941-A373-E4C6580388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3813" y="1779588"/>
            <a:ext cx="7289800" cy="3683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cxnSp>
        <p:nvCxnSpPr>
          <p:cNvPr id="3" name="직선 연결선 4">
            <a:extLst>
              <a:ext uri="{FF2B5EF4-FFF2-40B4-BE49-F238E27FC236}">
                <a16:creationId xmlns:a16="http://schemas.microsoft.com/office/drawing/2014/main" id="{0BF25495-6173-45BC-B132-2B2235E3029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직선 연결선 5">
            <a:extLst>
              <a:ext uri="{FF2B5EF4-FFF2-40B4-BE49-F238E27FC236}">
                <a16:creationId xmlns:a16="http://schemas.microsoft.com/office/drawing/2014/main" id="{D45886B7-B962-4DBB-8BC9-A08D43707C2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A3383CF-2632-4E38-AE14-8FD4B03082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AD0DA5D-A498-4B2B-A44F-ED19E3923135}"/>
              </a:ext>
            </a:extLst>
          </p:cNvPr>
          <p:cNvGrpSpPr/>
          <p:nvPr userDrawn="1"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5836A13-9C15-48B0-B401-B3975B15381D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2F6892-E775-4B3D-9876-54A61778F53B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64983F-C34B-42C7-B4B2-C42D24B745BE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E26067-F6F5-4E1E-87B4-7D3A4B1B94E6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FDCEBDF-80EC-4861-A791-5AD09959BBA6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1FB2453-FDAE-4618-B7F8-AFAC376CA947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B3FCC4F6-5D2D-44EC-90FD-84F658BD72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7218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322BF8-CBF1-45A9-8C27-929C6F2AF550}" type="datetime1">
              <a:rPr lang="ko-KR" altLang="en-US" smtClean="0"/>
              <a:pPr/>
              <a:t>22-08-03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019FB59-222A-4F53-86CE-C3AA9E51BA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2.0 Regular" panose="020B0600000101010101" pitchFamily="34" charset="-127"/>
                <a:ea typeface="LG스마트체2.0 Regular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6769" y="156921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2.0 Regular" panose="020B0600000101010101" pitchFamily="34" charset="-127"/>
                <a:ea typeface="LG스마트체2.0 Regular" panose="020B0600000101010101" pitchFamily="34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637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5A8DCFB4-07C3-4D3E-A22C-F0E8C8818932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89661F43-5923-429E-B3E8-C9AEC4934C79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2" r:id="rId3"/>
    <p:sldLayoutId id="2147483663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10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4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image" Target="../media/image510.png"/><Relationship Id="rId21" Type="http://schemas.openxmlformats.org/officeDocument/2006/relationships/image" Target="../media/image105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image" Target="../media/image18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3.png"/><Relationship Id="rId11" Type="http://schemas.openxmlformats.org/officeDocument/2006/relationships/image" Target="../media/image131.png"/><Relationship Id="rId5" Type="http://schemas.openxmlformats.org/officeDocument/2006/relationships/image" Target="../media/image710.png"/><Relationship Id="rId15" Type="http://schemas.openxmlformats.org/officeDocument/2006/relationships/image" Target="../media/image99.png"/><Relationship Id="rId10" Type="http://schemas.openxmlformats.org/officeDocument/2006/relationships/image" Target="../media/image120.png"/><Relationship Id="rId19" Type="http://schemas.openxmlformats.org/officeDocument/2006/relationships/image" Target="../media/image103.png"/><Relationship Id="rId4" Type="http://schemas.openxmlformats.org/officeDocument/2006/relationships/image" Target="../media/image610.png"/><Relationship Id="rId9" Type="http://schemas.openxmlformats.org/officeDocument/2006/relationships/image" Target="../media/image19.png"/><Relationship Id="rId14" Type="http://schemas.openxmlformats.org/officeDocument/2006/relationships/image" Target="../media/image9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8423A-02D8-415E-BF47-38DEF258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Mobis</a:t>
            </a:r>
            <a:r>
              <a:rPr lang="en-US" altLang="ko-KR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 Lens Cal</a:t>
            </a:r>
            <a:endParaRPr lang="ko-KR" altLang="en-US" dirty="0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97DA7-AA1B-447D-B512-A6C66AC1F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 descr="9fbc9167-dfdd-46d5-9b52-c739c7254cbb">
            <a:extLst>
              <a:ext uri="{FF2B5EF4-FFF2-40B4-BE49-F238E27FC236}">
                <a16:creationId xmlns:a16="http://schemas.microsoft.com/office/drawing/2014/main" id="{E1D68E9A-8871-4BB2-B6FB-BF1A476FC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09" r="33931"/>
          <a:stretch/>
        </p:blipFill>
        <p:spPr bwMode="auto">
          <a:xfrm>
            <a:off x="3963205" y="2866559"/>
            <a:ext cx="5699537" cy="3442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BA511576-2475-43EB-B47C-39831384D6AA}"/>
              </a:ext>
            </a:extLst>
          </p:cNvPr>
          <p:cNvGrpSpPr/>
          <p:nvPr/>
        </p:nvGrpSpPr>
        <p:grpSpPr>
          <a:xfrm>
            <a:off x="1583482" y="2620128"/>
            <a:ext cx="1275523" cy="1254423"/>
            <a:chOff x="8014510" y="1357410"/>
            <a:chExt cx="1275523" cy="1254423"/>
          </a:xfrm>
        </p:grpSpPr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30A8F615-D037-4095-B196-CCB556E248A4}"/>
                </a:ext>
              </a:extLst>
            </p:cNvPr>
            <p:cNvCxnSpPr>
              <a:cxnSpLocks/>
            </p:cNvCxnSpPr>
            <p:nvPr/>
          </p:nvCxnSpPr>
          <p:spPr>
            <a:xfrm>
              <a:off x="8110491" y="1994171"/>
              <a:ext cx="0" cy="39108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887B2742-921C-4B62-9ADF-303309507279}"/>
                </a:ext>
              </a:extLst>
            </p:cNvPr>
            <p:cNvCxnSpPr>
              <a:cxnSpLocks/>
            </p:cNvCxnSpPr>
            <p:nvPr/>
          </p:nvCxnSpPr>
          <p:spPr>
            <a:xfrm>
              <a:off x="8249006" y="1859867"/>
              <a:ext cx="56403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62F807C-C85D-4D6D-84DF-BDD7B52DFFFB}"/>
                    </a:ext>
                  </a:extLst>
                </p:cNvPr>
                <p:cNvSpPr txBox="1"/>
                <p:nvPr/>
              </p:nvSpPr>
              <p:spPr>
                <a:xfrm>
                  <a:off x="8270182" y="1601529"/>
                  <a:ext cx="57259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ko-KR" sz="105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a14:m>
                  <a:r>
                    <a:rPr lang="en-US" altLang="ko-KR" sz="1050" dirty="0"/>
                    <a:t> cm</a:t>
                  </a:r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62F807C-C85D-4D6D-84DF-BDD7B52DF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0182" y="1601529"/>
                  <a:ext cx="572593" cy="253916"/>
                </a:xfrm>
                <a:prstGeom prst="rect">
                  <a:avLst/>
                </a:prstGeom>
                <a:blipFill>
                  <a:blip r:embed="rId3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C6BB919-B856-4107-9F67-3465AAF9B30A}"/>
                    </a:ext>
                  </a:extLst>
                </p:cNvPr>
                <p:cNvSpPr txBox="1"/>
                <p:nvPr/>
              </p:nvSpPr>
              <p:spPr>
                <a:xfrm rot="16200000">
                  <a:off x="8887198" y="2040613"/>
                  <a:ext cx="55175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ko-KR" sz="105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a14:m>
                  <a:r>
                    <a:rPr lang="en-US" altLang="ko-KR" sz="1050" dirty="0"/>
                    <a:t> cm</a:t>
                  </a:r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C6BB919-B856-4107-9F67-3465AAF9B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887198" y="2040613"/>
                  <a:ext cx="551754" cy="253916"/>
                </a:xfrm>
                <a:prstGeom prst="rect">
                  <a:avLst/>
                </a:prstGeom>
                <a:blipFill>
                  <a:blip r:embed="rId4"/>
                  <a:stretch>
                    <a:fillRect t="-1099" r="-119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6D5A5A-82B5-494A-898D-4A9C312AEC58}"/>
                </a:ext>
              </a:extLst>
            </p:cNvPr>
            <p:cNvSpPr txBox="1"/>
            <p:nvPr/>
          </p:nvSpPr>
          <p:spPr>
            <a:xfrm>
              <a:off x="8014510" y="1357410"/>
              <a:ext cx="11576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LED dot </a:t>
              </a:r>
              <a:r>
                <a:rPr lang="ko-KR" altLang="en-US" sz="1000" dirty="0"/>
                <a:t>사이 간격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2E729AB9-9909-42DC-8EEE-5D3BDC1A201D}"/>
                </a:ext>
              </a:extLst>
            </p:cNvPr>
            <p:cNvCxnSpPr>
              <a:cxnSpLocks/>
            </p:cNvCxnSpPr>
            <p:nvPr/>
          </p:nvCxnSpPr>
          <p:spPr>
            <a:xfrm>
              <a:off x="8249006" y="2519562"/>
              <a:ext cx="56403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D6F881FA-8358-44D1-8645-B124001A411B}"/>
                </a:ext>
              </a:extLst>
            </p:cNvPr>
            <p:cNvCxnSpPr>
              <a:cxnSpLocks/>
            </p:cNvCxnSpPr>
            <p:nvPr/>
          </p:nvCxnSpPr>
          <p:spPr>
            <a:xfrm>
              <a:off x="8951555" y="1994171"/>
              <a:ext cx="0" cy="39108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A28340E4-64EC-4647-A625-977254DDC088}"/>
                </a:ext>
              </a:extLst>
            </p:cNvPr>
            <p:cNvSpPr/>
            <p:nvPr/>
          </p:nvSpPr>
          <p:spPr>
            <a:xfrm>
              <a:off x="8019776" y="2403023"/>
              <a:ext cx="196177" cy="1961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27000">
                <a:srgbClr val="FF0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prstMaterial="matte">
              <a:bevelT w="50800" h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5A79022-0DEB-4DB1-9947-7CBB3CE1A644}"/>
                </a:ext>
              </a:extLst>
            </p:cNvPr>
            <p:cNvSpPr/>
            <p:nvPr/>
          </p:nvSpPr>
          <p:spPr>
            <a:xfrm>
              <a:off x="8841943" y="2415656"/>
              <a:ext cx="196177" cy="1961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27000">
                <a:srgbClr val="FF0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prstMaterial="matte">
              <a:bevelT w="50800" h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58434516-8039-414B-9791-6237910C56B5}"/>
                </a:ext>
              </a:extLst>
            </p:cNvPr>
            <p:cNvSpPr/>
            <p:nvPr/>
          </p:nvSpPr>
          <p:spPr>
            <a:xfrm>
              <a:off x="8833737" y="1776940"/>
              <a:ext cx="196177" cy="1961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27000">
                <a:srgbClr val="FF0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prstMaterial="matte">
              <a:bevelT w="50800" h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78A51232-2E63-426A-B913-0F1B85F52003}"/>
                </a:ext>
              </a:extLst>
            </p:cNvPr>
            <p:cNvSpPr/>
            <p:nvPr/>
          </p:nvSpPr>
          <p:spPr>
            <a:xfrm>
              <a:off x="8026910" y="1757775"/>
              <a:ext cx="196177" cy="1961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27000">
                <a:srgbClr val="FF0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prstMaterial="matte">
              <a:bevelT w="50800" h="5080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7789DD-456A-4A6F-8827-E60BECD34419}"/>
              </a:ext>
            </a:extLst>
          </p:cNvPr>
          <p:cNvSpPr/>
          <p:nvPr/>
        </p:nvSpPr>
        <p:spPr>
          <a:xfrm>
            <a:off x="631093" y="4081926"/>
            <a:ext cx="2913007" cy="12161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D7EDEA-6264-40A5-8B34-E5CF0E447F25}"/>
              </a:ext>
            </a:extLst>
          </p:cNvPr>
          <p:cNvSpPr txBox="1"/>
          <p:nvPr/>
        </p:nvSpPr>
        <p:spPr>
          <a:xfrm>
            <a:off x="1555576" y="5441690"/>
            <a:ext cx="812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1150 mm</a:t>
            </a:r>
            <a:endParaRPr lang="ko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B1131E-3B08-4CC8-8FD3-563BC1656CE8}"/>
              </a:ext>
            </a:extLst>
          </p:cNvPr>
          <p:cNvSpPr txBox="1"/>
          <p:nvPr/>
        </p:nvSpPr>
        <p:spPr>
          <a:xfrm rot="16200000">
            <a:off x="3416265" y="4547508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550 mm</a:t>
            </a:r>
            <a:endParaRPr lang="ko-KR" altLang="en-US" sz="12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B096E2B-0F52-4A6B-942F-775B0754E3AB}"/>
              </a:ext>
            </a:extLst>
          </p:cNvPr>
          <p:cNvCxnSpPr>
            <a:cxnSpLocks/>
          </p:cNvCxnSpPr>
          <p:nvPr/>
        </p:nvCxnSpPr>
        <p:spPr>
          <a:xfrm>
            <a:off x="822646" y="5437257"/>
            <a:ext cx="2538521" cy="0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6910701-0E36-47FB-A61D-AF83EE3FDA69}"/>
              </a:ext>
            </a:extLst>
          </p:cNvPr>
          <p:cNvCxnSpPr>
            <a:cxnSpLocks/>
          </p:cNvCxnSpPr>
          <p:nvPr/>
        </p:nvCxnSpPr>
        <p:spPr>
          <a:xfrm>
            <a:off x="3627682" y="4257867"/>
            <a:ext cx="0" cy="856283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6CD6CC4-30BD-4EA8-B472-CA8DD3995206}"/>
              </a:ext>
            </a:extLst>
          </p:cNvPr>
          <p:cNvSpPr/>
          <p:nvPr/>
        </p:nvSpPr>
        <p:spPr>
          <a:xfrm>
            <a:off x="793967" y="4973156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30325C2-BEDD-4DDE-8C47-83106A6364E2}"/>
              </a:ext>
            </a:extLst>
          </p:cNvPr>
          <p:cNvSpPr/>
          <p:nvPr/>
        </p:nvSpPr>
        <p:spPr>
          <a:xfrm>
            <a:off x="967574" y="4973159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CCE2955-7310-4996-BCCA-CC37F1133B0C}"/>
              </a:ext>
            </a:extLst>
          </p:cNvPr>
          <p:cNvSpPr/>
          <p:nvPr/>
        </p:nvSpPr>
        <p:spPr>
          <a:xfrm>
            <a:off x="793970" y="512554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9A7F0CD-E66E-4257-807E-D4C810B0E9EC}"/>
              </a:ext>
            </a:extLst>
          </p:cNvPr>
          <p:cNvSpPr/>
          <p:nvPr/>
        </p:nvSpPr>
        <p:spPr>
          <a:xfrm>
            <a:off x="967564" y="5125529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CBE69CA-1D24-41D4-BFB4-1B89B2E3AC0D}"/>
              </a:ext>
            </a:extLst>
          </p:cNvPr>
          <p:cNvSpPr/>
          <p:nvPr/>
        </p:nvSpPr>
        <p:spPr>
          <a:xfrm>
            <a:off x="1127402" y="4973156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A03ACE9-77DE-40B8-B9E9-B60F83331F45}"/>
              </a:ext>
            </a:extLst>
          </p:cNvPr>
          <p:cNvSpPr/>
          <p:nvPr/>
        </p:nvSpPr>
        <p:spPr>
          <a:xfrm>
            <a:off x="1301009" y="4973159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51F8C03-5091-4FE1-A74F-26DCD17D83ED}"/>
              </a:ext>
            </a:extLst>
          </p:cNvPr>
          <p:cNvSpPr/>
          <p:nvPr/>
        </p:nvSpPr>
        <p:spPr>
          <a:xfrm>
            <a:off x="1127405" y="512554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C1AB512-DAFA-4205-8A7B-BE507169D726}"/>
              </a:ext>
            </a:extLst>
          </p:cNvPr>
          <p:cNvSpPr/>
          <p:nvPr/>
        </p:nvSpPr>
        <p:spPr>
          <a:xfrm>
            <a:off x="1300999" y="5125529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94EF81B-9D05-4DF2-B9DA-5A39621FBD03}"/>
              </a:ext>
            </a:extLst>
          </p:cNvPr>
          <p:cNvSpPr/>
          <p:nvPr/>
        </p:nvSpPr>
        <p:spPr>
          <a:xfrm>
            <a:off x="1445457" y="4973156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1DB2BA0-05A9-41D5-8BBD-2326EBDB3AF2}"/>
              </a:ext>
            </a:extLst>
          </p:cNvPr>
          <p:cNvSpPr/>
          <p:nvPr/>
        </p:nvSpPr>
        <p:spPr>
          <a:xfrm>
            <a:off x="1619064" y="4973159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1A61BEE-598C-44B1-8055-67D0A132F037}"/>
              </a:ext>
            </a:extLst>
          </p:cNvPr>
          <p:cNvSpPr/>
          <p:nvPr/>
        </p:nvSpPr>
        <p:spPr>
          <a:xfrm>
            <a:off x="1445460" y="512554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AFC8E2A-A3F0-4ADC-B3D5-85A1DECFD62E}"/>
              </a:ext>
            </a:extLst>
          </p:cNvPr>
          <p:cNvSpPr/>
          <p:nvPr/>
        </p:nvSpPr>
        <p:spPr>
          <a:xfrm>
            <a:off x="1619054" y="5125529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405F7B0-05E8-4611-A762-D237C166A500}"/>
              </a:ext>
            </a:extLst>
          </p:cNvPr>
          <p:cNvSpPr/>
          <p:nvPr/>
        </p:nvSpPr>
        <p:spPr>
          <a:xfrm>
            <a:off x="2480177" y="4961778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BB7C838-D9E2-4AEB-B3E4-A026954E8543}"/>
              </a:ext>
            </a:extLst>
          </p:cNvPr>
          <p:cNvSpPr/>
          <p:nvPr/>
        </p:nvSpPr>
        <p:spPr>
          <a:xfrm>
            <a:off x="2653784" y="496178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F4C7930-7611-4634-9C34-465E4F1933D2}"/>
              </a:ext>
            </a:extLst>
          </p:cNvPr>
          <p:cNvSpPr/>
          <p:nvPr/>
        </p:nvSpPr>
        <p:spPr>
          <a:xfrm>
            <a:off x="2480180" y="5114163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259044B-979F-45A3-B0FE-3B47C4315BED}"/>
              </a:ext>
            </a:extLst>
          </p:cNvPr>
          <p:cNvSpPr/>
          <p:nvPr/>
        </p:nvSpPr>
        <p:spPr>
          <a:xfrm>
            <a:off x="2653774" y="511415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7C5ED3B-CEE6-4177-BF6A-628CB904E106}"/>
              </a:ext>
            </a:extLst>
          </p:cNvPr>
          <p:cNvSpPr/>
          <p:nvPr/>
        </p:nvSpPr>
        <p:spPr>
          <a:xfrm>
            <a:off x="2816164" y="4961779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A3755C3-0526-4A64-8802-BF4E0BEEC81E}"/>
              </a:ext>
            </a:extLst>
          </p:cNvPr>
          <p:cNvSpPr/>
          <p:nvPr/>
        </p:nvSpPr>
        <p:spPr>
          <a:xfrm>
            <a:off x="2989771" y="4961782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AA4AC27-E096-4019-8BFB-37B964971950}"/>
              </a:ext>
            </a:extLst>
          </p:cNvPr>
          <p:cNvSpPr/>
          <p:nvPr/>
        </p:nvSpPr>
        <p:spPr>
          <a:xfrm>
            <a:off x="2816167" y="5114164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CC836BC-5A05-4A62-B14B-D52780CE4710}"/>
              </a:ext>
            </a:extLst>
          </p:cNvPr>
          <p:cNvSpPr/>
          <p:nvPr/>
        </p:nvSpPr>
        <p:spPr>
          <a:xfrm>
            <a:off x="2989761" y="5114152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2EC43C8-7A53-4980-9A29-26E1E60A89FC}"/>
              </a:ext>
            </a:extLst>
          </p:cNvPr>
          <p:cNvSpPr/>
          <p:nvPr/>
        </p:nvSpPr>
        <p:spPr>
          <a:xfrm>
            <a:off x="3144729" y="4961777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3FB1EAB-52A5-46FB-BD44-397E725CE14D}"/>
              </a:ext>
            </a:extLst>
          </p:cNvPr>
          <p:cNvSpPr/>
          <p:nvPr/>
        </p:nvSpPr>
        <p:spPr>
          <a:xfrm>
            <a:off x="3318336" y="4961780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D1A6520-0371-4F68-83D4-15322719D56A}"/>
              </a:ext>
            </a:extLst>
          </p:cNvPr>
          <p:cNvSpPr/>
          <p:nvPr/>
        </p:nvSpPr>
        <p:spPr>
          <a:xfrm>
            <a:off x="3144732" y="5114162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B006429-D2E6-4ABD-991D-A1A7C0C46DDD}"/>
              </a:ext>
            </a:extLst>
          </p:cNvPr>
          <p:cNvSpPr/>
          <p:nvPr/>
        </p:nvSpPr>
        <p:spPr>
          <a:xfrm>
            <a:off x="3318326" y="5114150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F6ABBC2F-22C5-4039-8B31-990F394A5D61}"/>
              </a:ext>
            </a:extLst>
          </p:cNvPr>
          <p:cNvSpPr/>
          <p:nvPr/>
        </p:nvSpPr>
        <p:spPr>
          <a:xfrm>
            <a:off x="783951" y="4172194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BE7DE254-5B06-4362-82C5-D7C2A3AB1351}"/>
              </a:ext>
            </a:extLst>
          </p:cNvPr>
          <p:cNvSpPr/>
          <p:nvPr/>
        </p:nvSpPr>
        <p:spPr>
          <a:xfrm>
            <a:off x="957545" y="4172182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8BA55D71-3DC1-49FF-BBF1-2B2614BC0D0B}"/>
              </a:ext>
            </a:extLst>
          </p:cNvPr>
          <p:cNvSpPr/>
          <p:nvPr/>
        </p:nvSpPr>
        <p:spPr>
          <a:xfrm>
            <a:off x="1117386" y="4172194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FAF1C6E-EDBE-48E8-9F83-1007EDC20951}"/>
              </a:ext>
            </a:extLst>
          </p:cNvPr>
          <p:cNvSpPr/>
          <p:nvPr/>
        </p:nvSpPr>
        <p:spPr>
          <a:xfrm>
            <a:off x="1290980" y="4172182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A82D175-FE08-456B-91DA-775DA197EB62}"/>
              </a:ext>
            </a:extLst>
          </p:cNvPr>
          <p:cNvSpPr/>
          <p:nvPr/>
        </p:nvSpPr>
        <p:spPr>
          <a:xfrm>
            <a:off x="1435441" y="4172194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0153D763-6A61-4530-BAC4-D0801B38A825}"/>
              </a:ext>
            </a:extLst>
          </p:cNvPr>
          <p:cNvSpPr/>
          <p:nvPr/>
        </p:nvSpPr>
        <p:spPr>
          <a:xfrm>
            <a:off x="1609035" y="4172182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4314F98-0458-44B0-ABEE-E082C49AC7E8}"/>
              </a:ext>
            </a:extLst>
          </p:cNvPr>
          <p:cNvSpPr/>
          <p:nvPr/>
        </p:nvSpPr>
        <p:spPr>
          <a:xfrm>
            <a:off x="2470161" y="4160816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EFDC90CE-AAD8-4BD8-BD83-36D5BC0CC1C1}"/>
              </a:ext>
            </a:extLst>
          </p:cNvPr>
          <p:cNvSpPr/>
          <p:nvPr/>
        </p:nvSpPr>
        <p:spPr>
          <a:xfrm>
            <a:off x="2643755" y="4160804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230BF76F-F6D9-4C6C-9EAF-405EB67AF4E9}"/>
              </a:ext>
            </a:extLst>
          </p:cNvPr>
          <p:cNvSpPr/>
          <p:nvPr/>
        </p:nvSpPr>
        <p:spPr>
          <a:xfrm>
            <a:off x="783949" y="433202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78E52936-2365-4F93-A41A-310088948600}"/>
              </a:ext>
            </a:extLst>
          </p:cNvPr>
          <p:cNvSpPr/>
          <p:nvPr/>
        </p:nvSpPr>
        <p:spPr>
          <a:xfrm>
            <a:off x="957556" y="4332024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E4986D63-D9CD-4D2A-B89C-4FA21B474472}"/>
              </a:ext>
            </a:extLst>
          </p:cNvPr>
          <p:cNvSpPr/>
          <p:nvPr/>
        </p:nvSpPr>
        <p:spPr>
          <a:xfrm>
            <a:off x="1117384" y="433202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4FCDB6B-4978-46FF-8945-E851241845B3}"/>
              </a:ext>
            </a:extLst>
          </p:cNvPr>
          <p:cNvSpPr/>
          <p:nvPr/>
        </p:nvSpPr>
        <p:spPr>
          <a:xfrm>
            <a:off x="1290991" y="4332024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841A98A4-9AC7-4F67-A711-5E7B8F4BEEFC}"/>
              </a:ext>
            </a:extLst>
          </p:cNvPr>
          <p:cNvSpPr/>
          <p:nvPr/>
        </p:nvSpPr>
        <p:spPr>
          <a:xfrm>
            <a:off x="1435439" y="433202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DCF08FB9-34D7-4307-879A-4073CD1D4FD8}"/>
              </a:ext>
            </a:extLst>
          </p:cNvPr>
          <p:cNvSpPr/>
          <p:nvPr/>
        </p:nvSpPr>
        <p:spPr>
          <a:xfrm>
            <a:off x="1609046" y="4332024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3C9DB597-1533-42E6-97AB-D68D8EB867E4}"/>
              </a:ext>
            </a:extLst>
          </p:cNvPr>
          <p:cNvSpPr/>
          <p:nvPr/>
        </p:nvSpPr>
        <p:spPr>
          <a:xfrm>
            <a:off x="2470159" y="4320643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4AA6F48F-FE87-47BE-B57F-BD044067B201}"/>
              </a:ext>
            </a:extLst>
          </p:cNvPr>
          <p:cNvSpPr/>
          <p:nvPr/>
        </p:nvSpPr>
        <p:spPr>
          <a:xfrm>
            <a:off x="2643766" y="4320646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031AC905-5026-45BB-898F-46920CE5B9C3}"/>
              </a:ext>
            </a:extLst>
          </p:cNvPr>
          <p:cNvSpPr/>
          <p:nvPr/>
        </p:nvSpPr>
        <p:spPr>
          <a:xfrm>
            <a:off x="2806149" y="4160817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F7165D29-E374-4606-B51B-F4D6E30CABFE}"/>
              </a:ext>
            </a:extLst>
          </p:cNvPr>
          <p:cNvSpPr/>
          <p:nvPr/>
        </p:nvSpPr>
        <p:spPr>
          <a:xfrm>
            <a:off x="2979743" y="4160805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C5F261C-385A-4822-8DF7-FDE3C27BAAB5}"/>
              </a:ext>
            </a:extLst>
          </p:cNvPr>
          <p:cNvSpPr/>
          <p:nvPr/>
        </p:nvSpPr>
        <p:spPr>
          <a:xfrm>
            <a:off x="2806146" y="4320644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B7BD3EDE-620E-4147-8DAB-F5BD8ADCD414}"/>
              </a:ext>
            </a:extLst>
          </p:cNvPr>
          <p:cNvSpPr/>
          <p:nvPr/>
        </p:nvSpPr>
        <p:spPr>
          <a:xfrm>
            <a:off x="2979753" y="4320647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8835BD96-4F38-411A-AC45-44828B924CD3}"/>
              </a:ext>
            </a:extLst>
          </p:cNvPr>
          <p:cNvSpPr/>
          <p:nvPr/>
        </p:nvSpPr>
        <p:spPr>
          <a:xfrm>
            <a:off x="3134720" y="4160816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A4768F7C-CCAD-459A-B43B-3781B9E5EBD5}"/>
              </a:ext>
            </a:extLst>
          </p:cNvPr>
          <p:cNvSpPr/>
          <p:nvPr/>
        </p:nvSpPr>
        <p:spPr>
          <a:xfrm>
            <a:off x="3308314" y="4160804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BDF4615F-3CB1-4214-BA29-68CA0338D326}"/>
              </a:ext>
            </a:extLst>
          </p:cNvPr>
          <p:cNvSpPr/>
          <p:nvPr/>
        </p:nvSpPr>
        <p:spPr>
          <a:xfrm>
            <a:off x="3134711" y="4320642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BBE57D23-4E53-4F3F-89C6-C9C5660AD271}"/>
              </a:ext>
            </a:extLst>
          </p:cNvPr>
          <p:cNvSpPr/>
          <p:nvPr/>
        </p:nvSpPr>
        <p:spPr>
          <a:xfrm>
            <a:off x="3308318" y="4320645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36D82AC-0601-4FE5-A104-819EF8133A79}"/>
              </a:ext>
            </a:extLst>
          </p:cNvPr>
          <p:cNvCxnSpPr>
            <a:cxnSpLocks/>
          </p:cNvCxnSpPr>
          <p:nvPr/>
        </p:nvCxnSpPr>
        <p:spPr>
          <a:xfrm>
            <a:off x="498095" y="4220113"/>
            <a:ext cx="3248447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622F3E7-70E3-4302-B521-E5AC60DBF8C4}"/>
              </a:ext>
            </a:extLst>
          </p:cNvPr>
          <p:cNvCxnSpPr>
            <a:cxnSpLocks/>
          </p:cNvCxnSpPr>
          <p:nvPr/>
        </p:nvCxnSpPr>
        <p:spPr>
          <a:xfrm>
            <a:off x="414525" y="5164114"/>
            <a:ext cx="340023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B1A51C1-67BE-48DA-BC97-3B18B4C912D8}"/>
              </a:ext>
            </a:extLst>
          </p:cNvPr>
          <p:cNvCxnSpPr>
            <a:cxnSpLocks/>
          </p:cNvCxnSpPr>
          <p:nvPr/>
        </p:nvCxnSpPr>
        <p:spPr>
          <a:xfrm>
            <a:off x="836807" y="3918235"/>
            <a:ext cx="0" cy="166122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D24D6ED-ADD7-4077-A68F-774FAC36A70F}"/>
              </a:ext>
            </a:extLst>
          </p:cNvPr>
          <p:cNvCxnSpPr>
            <a:cxnSpLocks/>
          </p:cNvCxnSpPr>
          <p:nvPr/>
        </p:nvCxnSpPr>
        <p:spPr>
          <a:xfrm>
            <a:off x="3361167" y="3905602"/>
            <a:ext cx="0" cy="156603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E39599A-8A6C-4C35-9155-0674A0952585}"/>
                  </a:ext>
                </a:extLst>
              </p:cNvPr>
              <p:cNvSpPr txBox="1"/>
              <p:nvPr/>
            </p:nvSpPr>
            <p:spPr>
              <a:xfrm>
                <a:off x="1792959" y="4669618"/>
                <a:ext cx="5533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E39599A-8A6C-4C35-9155-0674A0952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959" y="4669618"/>
                <a:ext cx="55335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D7A4C73D-13DD-42C5-9BF2-E767048D07AC}"/>
              </a:ext>
            </a:extLst>
          </p:cNvPr>
          <p:cNvSpPr txBox="1"/>
          <p:nvPr/>
        </p:nvSpPr>
        <p:spPr>
          <a:xfrm>
            <a:off x="498095" y="5892371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가로 </a:t>
            </a:r>
            <a:r>
              <a:rPr lang="en-US" altLang="ko-KR" dirty="0"/>
              <a:t>24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세로 </a:t>
            </a:r>
            <a:r>
              <a:rPr lang="en-US" altLang="ko-KR" dirty="0"/>
              <a:t>12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288</a:t>
            </a:r>
            <a:r>
              <a:rPr lang="ko-KR" altLang="en-US" dirty="0"/>
              <a:t>개</a:t>
            </a:r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F65C36AA-03DB-485D-852C-E001C8CE5BA9}"/>
              </a:ext>
            </a:extLst>
          </p:cNvPr>
          <p:cNvSpPr/>
          <p:nvPr/>
        </p:nvSpPr>
        <p:spPr>
          <a:xfrm>
            <a:off x="133350" y="737030"/>
            <a:ext cx="4623468" cy="1743414"/>
          </a:xfrm>
          <a:prstGeom prst="roundRect">
            <a:avLst>
              <a:gd name="adj" fmla="val 1218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모비스의 설명 내용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254000" indent="-228600">
              <a:buFont typeface="+mj-ea"/>
              <a:buAutoNum type="circleNumDbPlain"/>
            </a:pPr>
            <a:r>
              <a:rPr lang="en-US" altLang="ko-KR" sz="1100" b="1" dirty="0">
                <a:solidFill>
                  <a:schemeClr val="tx1"/>
                </a:solidFill>
              </a:rPr>
              <a:t>IR </a:t>
            </a:r>
            <a:r>
              <a:rPr lang="ko-KR" altLang="ko-KR" sz="1100" b="1" dirty="0">
                <a:solidFill>
                  <a:schemeClr val="tx1"/>
                </a:solidFill>
              </a:rPr>
              <a:t>광원</a:t>
            </a:r>
            <a:r>
              <a:rPr lang="en-US" altLang="ko-KR" sz="1100" b="1" dirty="0">
                <a:solidFill>
                  <a:schemeClr val="tx1"/>
                </a:solidFill>
              </a:rPr>
              <a:t> + </a:t>
            </a:r>
            <a:r>
              <a:rPr lang="ko-KR" altLang="ko-KR" sz="1100" b="1" dirty="0">
                <a:solidFill>
                  <a:schemeClr val="tx1"/>
                </a:solidFill>
              </a:rPr>
              <a:t>메탈차트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254000" indent="-228600">
              <a:buFont typeface="+mj-ea"/>
              <a:buAutoNum type="circleNumDbPlain"/>
            </a:pPr>
            <a:r>
              <a:rPr lang="ko-KR" altLang="en-US" sz="1000" dirty="0">
                <a:solidFill>
                  <a:schemeClr val="tx1"/>
                </a:solidFill>
                <a:cs typeface="굴림" panose="020B0600000101010101" pitchFamily="50" charset="-127"/>
              </a:rPr>
              <a:t>차트 거리 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: 0.5~5m, </a:t>
            </a:r>
            <a:r>
              <a:rPr lang="ko-KR" altLang="en-US" sz="1000" dirty="0">
                <a:solidFill>
                  <a:schemeClr val="tx1"/>
                </a:solidFill>
                <a:cs typeface="굴림" panose="020B0600000101010101" pitchFamily="50" charset="-127"/>
              </a:rPr>
              <a:t>균일도 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90%, 288 Point, </a:t>
            </a:r>
          </a:p>
          <a:p>
            <a:pPr marL="254000" indent="-228600">
              <a:buFont typeface="+mj-ea"/>
              <a:buAutoNum type="circleNumDbPlain"/>
            </a:pPr>
            <a:r>
              <a:rPr lang="ko-KR" altLang="en-US" sz="1000" dirty="0">
                <a:solidFill>
                  <a:schemeClr val="tx1"/>
                </a:solidFill>
                <a:cs typeface="굴림" panose="020B0600000101010101" pitchFamily="50" charset="-127"/>
              </a:rPr>
              <a:t>차트 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Size</a:t>
            </a:r>
            <a:r>
              <a:rPr lang="ko-KR" altLang="en-US" sz="1000" dirty="0">
                <a:solidFill>
                  <a:schemeClr val="tx1"/>
                </a:solidFill>
                <a:cs typeface="굴림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:</a:t>
            </a:r>
            <a:r>
              <a:rPr lang="ko-KR" altLang="en-US" sz="1000" dirty="0">
                <a:solidFill>
                  <a:schemeClr val="tx1"/>
                </a:solidFill>
                <a:cs typeface="굴림" panose="020B0600000101010101" pitchFamily="50" charset="-127"/>
              </a:rPr>
              <a:t>  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1.4 m x 0.8 m</a:t>
            </a:r>
          </a:p>
          <a:p>
            <a:pPr marL="254000" indent="-228600">
              <a:buFont typeface="+mj-ea"/>
              <a:buAutoNum type="circleNumDbPlain"/>
            </a:pPr>
            <a:r>
              <a:rPr lang="ko-KR" altLang="en-US" sz="1000" dirty="0">
                <a:solidFill>
                  <a:schemeClr val="tx1"/>
                </a:solidFill>
                <a:cs typeface="굴림" panose="020B0600000101010101" pitchFamily="50" charset="-127"/>
              </a:rPr>
              <a:t>광원 파장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: 940 nm</a:t>
            </a:r>
          </a:p>
          <a:p>
            <a:pPr marL="254000" indent="-228600">
              <a:buFont typeface="+mj-ea"/>
              <a:buAutoNum type="circleNumDbPlain"/>
            </a:pP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차트는 고정이고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, 6</a:t>
            </a:r>
            <a:r>
              <a:rPr lang="ko-KR" altLang="en-US" sz="1000" dirty="0">
                <a:solidFill>
                  <a:schemeClr val="tx1"/>
                </a:solidFill>
                <a:cs typeface="굴림" panose="020B0600000101010101" pitchFamily="50" charset="-127"/>
              </a:rPr>
              <a:t>축 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Stage </a:t>
            </a:r>
            <a:r>
              <a:rPr lang="ko-KR" altLang="en-US" sz="1000" dirty="0">
                <a:solidFill>
                  <a:schemeClr val="tx1"/>
                </a:solidFill>
                <a:cs typeface="굴림" panose="020B0600000101010101" pitchFamily="50" charset="-127"/>
              </a:rPr>
              <a:t>이동하여 </a:t>
            </a: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카메라를 회전하여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 </a:t>
            </a:r>
            <a:r>
              <a:rPr lang="en-US" altLang="ko-KR" sz="1000" b="1" dirty="0">
                <a:solidFill>
                  <a:schemeClr val="tx1"/>
                </a:solidFill>
                <a:cs typeface="굴림" panose="020B0600000101010101" pitchFamily="50" charset="-127"/>
              </a:rPr>
              <a:t>5</a:t>
            </a:r>
            <a:r>
              <a:rPr lang="ko-KR" altLang="ko-KR" sz="1000" b="1" dirty="0">
                <a:solidFill>
                  <a:schemeClr val="tx1"/>
                </a:solidFill>
                <a:cs typeface="굴림" panose="020B0600000101010101" pitchFamily="50" charset="-127"/>
              </a:rPr>
              <a:t>회 촬영</a:t>
            </a:r>
            <a:r>
              <a:rPr lang="en-US" altLang="ko-KR" sz="1000" b="1" dirty="0">
                <a:solidFill>
                  <a:schemeClr val="tx1"/>
                </a:solidFill>
                <a:cs typeface="굴림" panose="020B0600000101010101" pitchFamily="50" charset="-127"/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  <a:cs typeface="굴림" panose="020B0600000101010101" pitchFamily="50" charset="-127"/>
              </a:rPr>
              <a:t>예정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. </a:t>
            </a:r>
          </a:p>
          <a:p>
            <a:pPr marL="254000" indent="-228600">
              <a:buFont typeface="+mj-ea"/>
              <a:buAutoNum type="circleNumDbPlain"/>
            </a:pP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영역은 중심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*1 / </a:t>
            </a: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상하 외곽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*4 </a:t>
            </a: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을 </a:t>
            </a:r>
            <a:r>
              <a:rPr lang="ko-KR" altLang="ko-KR" sz="1000" b="1" dirty="0">
                <a:solidFill>
                  <a:schemeClr val="tx1"/>
                </a:solidFill>
                <a:cs typeface="굴림" panose="020B0600000101010101" pitchFamily="50" charset="-127"/>
              </a:rPr>
              <a:t>고려 중입니다</a:t>
            </a:r>
            <a:r>
              <a:rPr lang="en-US" altLang="ko-KR" sz="1000" b="1" dirty="0">
                <a:solidFill>
                  <a:schemeClr val="tx1"/>
                </a:solidFill>
                <a:cs typeface="굴림" panose="020B0600000101010101" pitchFamily="50" charset="-127"/>
              </a:rPr>
              <a:t>.</a:t>
            </a:r>
          </a:p>
          <a:p>
            <a:pPr marL="254000" indent="-228600">
              <a:buFont typeface="+mj-ea"/>
              <a:buAutoNum type="circleNumDbPlain"/>
            </a:pPr>
            <a:r>
              <a:rPr lang="ko-KR" altLang="ko-KR" sz="1000" b="1" dirty="0">
                <a:solidFill>
                  <a:schemeClr val="tx1"/>
                </a:solidFill>
                <a:cs typeface="굴림" panose="020B0600000101010101" pitchFamily="50" charset="-127"/>
              </a:rPr>
              <a:t>해상력의 기준인</a:t>
            </a:r>
            <a:r>
              <a:rPr lang="en-US" altLang="ko-KR" sz="1000" b="1" dirty="0">
                <a:solidFill>
                  <a:schemeClr val="tx1"/>
                </a:solidFill>
                <a:cs typeface="굴림" panose="020B0600000101010101" pitchFamily="50" charset="-127"/>
              </a:rPr>
              <a:t> SPAD Pixel size</a:t>
            </a:r>
            <a:r>
              <a:rPr lang="ko-KR" altLang="ko-KR" sz="1000" b="1" dirty="0">
                <a:solidFill>
                  <a:schemeClr val="tx1"/>
                </a:solidFill>
                <a:cs typeface="굴림" panose="020B0600000101010101" pitchFamily="50" charset="-127"/>
              </a:rPr>
              <a:t>로</a:t>
            </a:r>
            <a:r>
              <a:rPr lang="en-US" altLang="ko-KR" sz="1000" b="1" dirty="0">
                <a:solidFill>
                  <a:schemeClr val="tx1"/>
                </a:solidFill>
                <a:cs typeface="굴림" panose="020B0600000101010101" pitchFamily="50" charset="-127"/>
              </a:rPr>
              <a:t> 10um</a:t>
            </a:r>
            <a:r>
              <a:rPr lang="ko-KR" altLang="ko-KR" sz="1000" b="1" dirty="0">
                <a:solidFill>
                  <a:schemeClr val="tx1"/>
                </a:solidFill>
                <a:cs typeface="굴림" panose="020B0600000101010101" pitchFamily="50" charset="-127"/>
              </a:rPr>
              <a:t> 기준</a:t>
            </a:r>
            <a:r>
              <a:rPr lang="en-US" altLang="ko-KR" sz="1000" b="1" dirty="0">
                <a:solidFill>
                  <a:schemeClr val="tx1"/>
                </a:solidFill>
                <a:cs typeface="굴림" panose="020B0600000101010101" pitchFamily="50" charset="-127"/>
              </a:rPr>
              <a:t>.</a:t>
            </a:r>
            <a:endParaRPr lang="ko-KR" altLang="en-US" sz="1000" b="1" dirty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13FB214-9171-4407-890A-11CCE5A3008A}"/>
              </a:ext>
            </a:extLst>
          </p:cNvPr>
          <p:cNvSpPr txBox="1"/>
          <p:nvPr/>
        </p:nvSpPr>
        <p:spPr>
          <a:xfrm>
            <a:off x="4926706" y="835370"/>
            <a:ext cx="4601481" cy="1838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 dirty="0"/>
              <a:t>균일도 </a:t>
            </a:r>
            <a:r>
              <a:rPr lang="en-US" altLang="ko-KR" sz="1100" dirty="0"/>
              <a:t>90%</a:t>
            </a:r>
            <a:r>
              <a:rPr lang="ko-KR" altLang="en-US" sz="1100" dirty="0"/>
              <a:t>라는 말은</a:t>
            </a:r>
            <a:r>
              <a:rPr lang="en-US" altLang="ko-KR" sz="1100" dirty="0"/>
              <a:t> </a:t>
            </a:r>
            <a:r>
              <a:rPr lang="ko-KR" altLang="en-US" sz="1100" dirty="0"/>
              <a:t>이해 불가</a:t>
            </a:r>
            <a:r>
              <a:rPr lang="en-US" altLang="ko-KR" sz="1100" dirty="0"/>
              <a:t>. LED power </a:t>
            </a:r>
            <a:r>
              <a:rPr lang="ko-KR" altLang="en-US" sz="1100" dirty="0"/>
              <a:t>가 균일하다는 뜻인지</a:t>
            </a:r>
            <a:r>
              <a:rPr lang="en-US" altLang="ko-KR" sz="1100" dirty="0"/>
              <a:t>, </a:t>
            </a:r>
            <a:r>
              <a:rPr lang="ko-KR" altLang="en-US" sz="1100" dirty="0"/>
              <a:t>간격이 일정하다는 뜻인지</a:t>
            </a:r>
            <a:r>
              <a:rPr lang="en-US" altLang="ko-KR" sz="1100" dirty="0"/>
              <a:t>. </a:t>
            </a:r>
            <a:r>
              <a:rPr lang="ko-KR" altLang="en-US" sz="1100" dirty="0"/>
              <a:t>일정하다면 </a:t>
            </a:r>
            <a:r>
              <a:rPr lang="en-US" altLang="ko-KR" sz="1100" dirty="0"/>
              <a:t>28.8</a:t>
            </a:r>
            <a:r>
              <a:rPr lang="ko-KR" altLang="en-US" sz="1100" dirty="0"/>
              <a:t>개는 </a:t>
            </a:r>
            <a:r>
              <a:rPr lang="en-US" altLang="ko-KR" sz="1100" dirty="0"/>
              <a:t>5cm</a:t>
            </a:r>
            <a:r>
              <a:rPr lang="ko-KR" altLang="en-US" sz="1100" dirty="0"/>
              <a:t>가 아니라는 뜻인지</a:t>
            </a:r>
            <a:r>
              <a:rPr lang="en-US" altLang="ko-KR" sz="1100" dirty="0"/>
              <a:t>. </a:t>
            </a:r>
            <a:r>
              <a:rPr lang="ko-KR" altLang="en-US" sz="1100" dirty="0"/>
              <a:t>모든 간격이 </a:t>
            </a:r>
            <a:r>
              <a:rPr lang="en-US" altLang="ko-KR" sz="1100" dirty="0"/>
              <a:t>4.75cm </a:t>
            </a:r>
            <a:r>
              <a:rPr lang="ko-KR" altLang="en-US" sz="1100" dirty="0"/>
              <a:t>혹은</a:t>
            </a:r>
            <a:r>
              <a:rPr lang="en-US" altLang="ko-KR" sz="1100" dirty="0"/>
              <a:t> 5.25cm </a:t>
            </a:r>
            <a:r>
              <a:rPr lang="ko-KR" altLang="en-US" sz="1100" dirty="0"/>
              <a:t>라는 뜻인지</a:t>
            </a:r>
            <a:r>
              <a:rPr lang="en-US" altLang="ko-KR" sz="11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 dirty="0"/>
              <a:t>고려 중인 것으로 보아 실험은 아직 진행 </a:t>
            </a:r>
            <a:r>
              <a:rPr lang="ko-KR" altLang="en-US" sz="1100" dirty="0" err="1"/>
              <a:t>안한듯</a:t>
            </a:r>
            <a:r>
              <a:rPr lang="en-US" altLang="ko-KR" sz="11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100" dirty="0"/>
              <a:t>SPAD sensor</a:t>
            </a:r>
            <a:r>
              <a:rPr lang="ko-KR" altLang="en-US" sz="1100" dirty="0"/>
              <a:t>가 가로세로 </a:t>
            </a:r>
            <a:r>
              <a:rPr lang="en-US" altLang="ko-KR" sz="1100" dirty="0"/>
              <a:t>10um. (Sony IMX459 </a:t>
            </a:r>
            <a:r>
              <a:rPr lang="ko-KR" altLang="en-US" sz="1100" dirty="0"/>
              <a:t>센서 </a:t>
            </a:r>
            <a:r>
              <a:rPr lang="en-US" altLang="ko-KR" sz="1100" dirty="0"/>
              <a:t>pixel </a:t>
            </a:r>
            <a:r>
              <a:rPr lang="ko-KR" altLang="en-US" sz="1100" dirty="0"/>
              <a:t>크기</a:t>
            </a:r>
            <a:r>
              <a:rPr lang="en-US" altLang="ko-KR" sz="1100" dirty="0"/>
              <a:t>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100" dirty="0"/>
              <a:t>심도 내에 </a:t>
            </a:r>
            <a:r>
              <a:rPr lang="en-US" altLang="ko-KR" sz="1100" dirty="0"/>
              <a:t>chart</a:t>
            </a:r>
            <a:r>
              <a:rPr lang="ko-KR" altLang="en-US" sz="1100" dirty="0"/>
              <a:t>가 </a:t>
            </a:r>
            <a:r>
              <a:rPr lang="ko-KR" altLang="en-US" sz="1100" dirty="0" err="1"/>
              <a:t>위치했을때</a:t>
            </a:r>
            <a:r>
              <a:rPr lang="ko-KR" altLang="en-US" sz="1100" dirty="0"/>
              <a:t> </a:t>
            </a:r>
            <a:r>
              <a:rPr lang="en-US" altLang="ko-KR" sz="1100" dirty="0"/>
              <a:t>5 mm </a:t>
            </a:r>
            <a:r>
              <a:rPr lang="ko-KR" altLang="en-US" sz="1100" dirty="0"/>
              <a:t>이상이면 </a:t>
            </a:r>
            <a:r>
              <a:rPr lang="en-US" altLang="ko-KR" sz="1100" dirty="0"/>
              <a:t>LED dot</a:t>
            </a:r>
            <a:r>
              <a:rPr lang="ko-KR" altLang="en-US" sz="1100" dirty="0"/>
              <a:t>을 구분 가능</a:t>
            </a:r>
            <a:r>
              <a:rPr lang="en-US" altLang="ko-KR" sz="1100" dirty="0"/>
              <a:t>. </a:t>
            </a:r>
            <a:r>
              <a:rPr lang="ko-KR" altLang="en-US" sz="1100" dirty="0"/>
              <a:t>따라서 </a:t>
            </a:r>
            <a:r>
              <a:rPr lang="en-US" altLang="ko-KR" sz="1100" dirty="0"/>
              <a:t>5cm </a:t>
            </a:r>
            <a:r>
              <a:rPr lang="ko-KR" altLang="en-US" sz="1100" dirty="0"/>
              <a:t>는 충분한 간격임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8E180C7-FAF7-41A8-B665-95E1B71AC28E}"/>
                  </a:ext>
                </a:extLst>
              </p:cNvPr>
              <p:cNvSpPr txBox="1"/>
              <p:nvPr/>
            </p:nvSpPr>
            <p:spPr>
              <a:xfrm>
                <a:off x="1057637" y="4421558"/>
                <a:ext cx="3962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8E180C7-FAF7-41A8-B665-95E1B71AC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37" y="4421558"/>
                <a:ext cx="39626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C37CC24-38BD-46ED-ABB4-E42B9F22188A}"/>
                  </a:ext>
                </a:extLst>
              </p:cNvPr>
              <p:cNvSpPr txBox="1"/>
              <p:nvPr/>
            </p:nvSpPr>
            <p:spPr>
              <a:xfrm>
                <a:off x="2805338" y="4410181"/>
                <a:ext cx="3962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C37CC24-38BD-46ED-ABB4-E42B9F221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338" y="4410181"/>
                <a:ext cx="39626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36E6021-3798-4FAD-91DD-C2380D067DD0}"/>
                  </a:ext>
                </a:extLst>
              </p:cNvPr>
              <p:cNvSpPr txBox="1"/>
              <p:nvPr/>
            </p:nvSpPr>
            <p:spPr>
              <a:xfrm>
                <a:off x="1762660" y="4001066"/>
                <a:ext cx="5533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36E6021-3798-4FAD-91DD-C2380D067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660" y="4001066"/>
                <a:ext cx="55335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51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8B11167E-8CB4-41D1-9C0B-DFC75252A22C}"/>
              </a:ext>
            </a:extLst>
          </p:cNvPr>
          <p:cNvSpPr/>
          <p:nvPr/>
        </p:nvSpPr>
        <p:spPr>
          <a:xfrm>
            <a:off x="211495" y="3006969"/>
            <a:ext cx="4570482" cy="3299654"/>
          </a:xfrm>
          <a:prstGeom prst="roundRect">
            <a:avLst>
              <a:gd name="adj" fmla="val 1218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분석 결과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모든 사진에서 공통적으로 관측된 </a:t>
            </a:r>
            <a:r>
              <a:rPr lang="ko-KR" altLang="en-US" sz="1000" dirty="0" err="1">
                <a:solidFill>
                  <a:schemeClr val="tx1"/>
                </a:solidFill>
              </a:rPr>
              <a:t>점만을</a:t>
            </a:r>
            <a:r>
              <a:rPr lang="ko-KR" altLang="en-US" sz="1000" dirty="0">
                <a:solidFill>
                  <a:schemeClr val="tx1"/>
                </a:solidFill>
              </a:rPr>
              <a:t> 사용해야 하므로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en-US" altLang="ko-KR" sz="1000" dirty="0" err="1">
                <a:solidFill>
                  <a:schemeClr val="tx1"/>
                </a:solidFill>
              </a:rPr>
              <a:t>mobis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XY Cal concept</a:t>
            </a:r>
            <a:r>
              <a:rPr lang="ko-KR" altLang="en-US" sz="1000" dirty="0">
                <a:solidFill>
                  <a:schemeClr val="tx1"/>
                </a:solidFill>
              </a:rPr>
              <a:t>은 중앙 부분의 </a:t>
            </a:r>
            <a:r>
              <a:rPr lang="en-US" altLang="ko-KR" sz="1000" dirty="0">
                <a:solidFill>
                  <a:schemeClr val="tx1"/>
                </a:solidFill>
              </a:rPr>
              <a:t>LED dot</a:t>
            </a:r>
            <a:r>
              <a:rPr lang="ko-KR" altLang="en-US" sz="1000" dirty="0">
                <a:solidFill>
                  <a:schemeClr val="tx1"/>
                </a:solidFill>
              </a:rPr>
              <a:t>만 써야함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따라서 모든 영역을 </a:t>
            </a:r>
            <a:r>
              <a:rPr lang="ko-KR" altLang="en-US" sz="1000" dirty="0" err="1">
                <a:solidFill>
                  <a:schemeClr val="tx1"/>
                </a:solidFill>
              </a:rPr>
              <a:t>맵핑하는</a:t>
            </a:r>
            <a:r>
              <a:rPr lang="ko-KR" altLang="en-US" sz="1000" dirty="0">
                <a:solidFill>
                  <a:schemeClr val="tx1"/>
                </a:solidFill>
              </a:rPr>
              <a:t> 것은 아무런 쓸모 없는 일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외부 변수 최소화</a:t>
            </a:r>
            <a:r>
              <a:rPr lang="en-US" altLang="ko-KR" sz="1000" dirty="0">
                <a:solidFill>
                  <a:schemeClr val="tx1"/>
                </a:solidFill>
              </a:rPr>
              <a:t>’, ‘</a:t>
            </a:r>
            <a:r>
              <a:rPr lang="ko-KR" altLang="en-US" sz="1000" dirty="0">
                <a:solidFill>
                  <a:schemeClr val="tx1"/>
                </a:solidFill>
              </a:rPr>
              <a:t>차트 대비 넓은 영역</a:t>
            </a:r>
            <a:r>
              <a:rPr lang="en-US" altLang="ko-KR" sz="1000" dirty="0">
                <a:solidFill>
                  <a:schemeClr val="tx1"/>
                </a:solidFill>
              </a:rPr>
              <a:t>’,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다양한 카메라 모듈 대응 가능 구조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  <a:r>
              <a:rPr lang="ko-KR" altLang="en-US" sz="1000" dirty="0">
                <a:solidFill>
                  <a:schemeClr val="tx1"/>
                </a:solidFill>
              </a:rPr>
              <a:t>는 너무나 당연한 말</a:t>
            </a:r>
            <a:r>
              <a:rPr lang="en-US" altLang="ko-KR" sz="1000" dirty="0">
                <a:solidFill>
                  <a:schemeClr val="tx1"/>
                </a:solidFill>
              </a:rPr>
              <a:t>. catch phrase </a:t>
            </a:r>
            <a:r>
              <a:rPr lang="ko-KR" altLang="en-US" sz="1000" dirty="0">
                <a:solidFill>
                  <a:schemeClr val="tx1"/>
                </a:solidFill>
              </a:rPr>
              <a:t>를 위해 의미 없는 말을 덧붙인 것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단점 정리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1000" dirty="0">
                <a:solidFill>
                  <a:schemeClr val="tx1"/>
                </a:solidFill>
              </a:rPr>
              <a:t>외각의 </a:t>
            </a:r>
            <a:r>
              <a:rPr lang="en-US" altLang="ko-KR" sz="1000" dirty="0">
                <a:solidFill>
                  <a:schemeClr val="tx1"/>
                </a:solidFill>
              </a:rPr>
              <a:t>LED dot </a:t>
            </a:r>
            <a:r>
              <a:rPr lang="ko-KR" altLang="en-US" sz="1000" dirty="0">
                <a:solidFill>
                  <a:schemeClr val="tx1"/>
                </a:solidFill>
              </a:rPr>
              <a:t>은 쓸 수 없으므로 왜곡 보정이 잘 안 될 것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1000" dirty="0">
                <a:solidFill>
                  <a:schemeClr val="tx1"/>
                </a:solidFill>
              </a:rPr>
              <a:t>사진 보다 </a:t>
            </a:r>
            <a:r>
              <a:rPr lang="en-US" altLang="ko-KR" sz="1000" dirty="0">
                <a:solidFill>
                  <a:schemeClr val="tx1"/>
                </a:solidFill>
              </a:rPr>
              <a:t>chart</a:t>
            </a:r>
            <a:r>
              <a:rPr lang="ko-KR" altLang="en-US" sz="1000" dirty="0">
                <a:solidFill>
                  <a:schemeClr val="tx1"/>
                </a:solidFill>
              </a:rPr>
              <a:t>가 큼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따라서 각 사진에 관측된 </a:t>
            </a:r>
            <a:r>
              <a:rPr lang="en-US" altLang="ko-KR" sz="1000" dirty="0">
                <a:solidFill>
                  <a:schemeClr val="tx1"/>
                </a:solidFill>
              </a:rPr>
              <a:t>LED dot </a:t>
            </a:r>
            <a:r>
              <a:rPr lang="ko-KR" altLang="en-US" sz="1000" dirty="0">
                <a:solidFill>
                  <a:schemeClr val="tx1"/>
                </a:solidFill>
              </a:rPr>
              <a:t>이 서로 같은 </a:t>
            </a:r>
            <a:r>
              <a:rPr lang="en-US" altLang="ko-KR" sz="1000" dirty="0">
                <a:solidFill>
                  <a:schemeClr val="tx1"/>
                </a:solidFill>
              </a:rPr>
              <a:t>LED dot </a:t>
            </a:r>
            <a:r>
              <a:rPr lang="ko-KR" altLang="en-US" sz="1000" dirty="0">
                <a:solidFill>
                  <a:schemeClr val="tx1"/>
                </a:solidFill>
              </a:rPr>
              <a:t>인지 확인하는 작업이 필수로 진행되어야 함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이는 매우 번거롭고 소모적인 작업임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ko-KR" sz="1000" dirty="0">
                <a:solidFill>
                  <a:schemeClr val="tx1"/>
                </a:solidFill>
              </a:rPr>
              <a:t>288 </a:t>
            </a:r>
            <a:r>
              <a:rPr lang="ko-KR" altLang="en-US" sz="1000" dirty="0">
                <a:solidFill>
                  <a:schemeClr val="tx1"/>
                </a:solidFill>
              </a:rPr>
              <a:t>개의 </a:t>
            </a:r>
            <a:r>
              <a:rPr lang="en-US" altLang="ko-KR" sz="1000" dirty="0">
                <a:solidFill>
                  <a:schemeClr val="tx1"/>
                </a:solidFill>
              </a:rPr>
              <a:t>LED </a:t>
            </a:r>
            <a:r>
              <a:rPr lang="ko-KR" altLang="en-US" sz="1000" dirty="0">
                <a:solidFill>
                  <a:schemeClr val="tx1"/>
                </a:solidFill>
              </a:rPr>
              <a:t>중 중앙의 일부만 쓸 수 밖에 없으므로 돈 낭비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공간 낭비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7C8423A-02D8-415E-BF47-38DEF258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Mobis</a:t>
            </a:r>
            <a:r>
              <a:rPr lang="en-US" altLang="ko-KR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 Lens Cal</a:t>
            </a:r>
            <a:endParaRPr lang="ko-KR" altLang="en-US" dirty="0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97DA7-AA1B-447D-B512-A6C66AC1F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4" name="Picture 2" descr="3e7a2294-f3b9-4795-97e9-e637ce1cd943">
            <a:extLst>
              <a:ext uri="{FF2B5EF4-FFF2-40B4-BE49-F238E27FC236}">
                <a16:creationId xmlns:a16="http://schemas.microsoft.com/office/drawing/2014/main" id="{AF2FE32C-6778-4DAD-83A5-967552B2EB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16" t="18957"/>
          <a:stretch/>
        </p:blipFill>
        <p:spPr bwMode="auto">
          <a:xfrm>
            <a:off x="4953000" y="844453"/>
            <a:ext cx="4503213" cy="367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2" descr="3e7a2294-f3b9-4795-97e9-e637ce1cd943">
            <a:extLst>
              <a:ext uri="{FF2B5EF4-FFF2-40B4-BE49-F238E27FC236}">
                <a16:creationId xmlns:a16="http://schemas.microsoft.com/office/drawing/2014/main" id="{890DBF18-5B45-4481-8545-9FC6909D1E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8" t="40105" r="58064" b="33541"/>
          <a:stretch/>
        </p:blipFill>
        <p:spPr bwMode="auto">
          <a:xfrm>
            <a:off x="5051870" y="4984776"/>
            <a:ext cx="2136531" cy="125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Picture 2" descr="3e7a2294-f3b9-4795-97e9-e637ce1cd943">
            <a:extLst>
              <a:ext uri="{FF2B5EF4-FFF2-40B4-BE49-F238E27FC236}">
                <a16:creationId xmlns:a16="http://schemas.microsoft.com/office/drawing/2014/main" id="{6274BF1A-F766-41AB-9E5D-2C98086273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8" t="68200" r="58064" b="4552"/>
          <a:stretch/>
        </p:blipFill>
        <p:spPr bwMode="auto">
          <a:xfrm>
            <a:off x="7557974" y="5007933"/>
            <a:ext cx="2136531" cy="1298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2E9A2F86-FD9F-4AB0-92DA-C7AA4E6A0895}"/>
              </a:ext>
            </a:extLst>
          </p:cNvPr>
          <p:cNvSpPr/>
          <p:nvPr/>
        </p:nvSpPr>
        <p:spPr>
          <a:xfrm>
            <a:off x="211495" y="940952"/>
            <a:ext cx="4570482" cy="1743414"/>
          </a:xfrm>
          <a:prstGeom prst="roundRect">
            <a:avLst>
              <a:gd name="adj" fmla="val 1218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모비스의 설명 내용</a:t>
            </a:r>
          </a:p>
          <a:p>
            <a:pPr marL="228600" indent="-228600">
              <a:buFont typeface="+mj-ea"/>
              <a:buAutoNum type="circleNumDbPlain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000" dirty="0">
                <a:solidFill>
                  <a:schemeClr val="tx1"/>
                </a:solidFill>
              </a:rPr>
              <a:t>차트의 각 부분을 촬영하고 조합하여 이미지 상 모든 영역을 </a:t>
            </a:r>
            <a:r>
              <a:rPr lang="ko-KR" altLang="en-US" sz="1000" dirty="0" err="1">
                <a:solidFill>
                  <a:schemeClr val="tx1"/>
                </a:solidFill>
              </a:rPr>
              <a:t>맵핑함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000" dirty="0">
                <a:solidFill>
                  <a:schemeClr val="tx1"/>
                </a:solidFill>
              </a:rPr>
              <a:t>외부변수 영향을 최소화 하여 데이터화 함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1000" dirty="0">
                <a:solidFill>
                  <a:schemeClr val="tx1"/>
                </a:solidFill>
              </a:rPr>
              <a:t>차트 대비 넓은 영역의 이미지 데이터 확보가능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1000" dirty="0">
                <a:solidFill>
                  <a:schemeClr val="tx1"/>
                </a:solidFill>
              </a:rPr>
              <a:t>다면 차트 대체 효과 및 다양한 카메라 모듈 대응 가능한 구조</a:t>
            </a: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F5A5119-C727-4B25-AD67-EE1F925AF4C2}"/>
              </a:ext>
            </a:extLst>
          </p:cNvPr>
          <p:cNvSpPr/>
          <p:nvPr/>
        </p:nvSpPr>
        <p:spPr>
          <a:xfrm>
            <a:off x="4953000" y="1995854"/>
            <a:ext cx="1548485" cy="1266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25703AE-3FE3-4D8F-9458-C28F3B273C91}"/>
              </a:ext>
            </a:extLst>
          </p:cNvPr>
          <p:cNvSpPr/>
          <p:nvPr/>
        </p:nvSpPr>
        <p:spPr>
          <a:xfrm>
            <a:off x="8261839" y="1995854"/>
            <a:ext cx="1548485" cy="1266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B92DF07-214E-43A1-8039-F5B8D761D9D1}"/>
              </a:ext>
            </a:extLst>
          </p:cNvPr>
          <p:cNvSpPr/>
          <p:nvPr/>
        </p:nvSpPr>
        <p:spPr>
          <a:xfrm>
            <a:off x="6359243" y="1972033"/>
            <a:ext cx="2046203" cy="155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F1F92D6-A9E0-4570-BC98-64997D98F11B}"/>
              </a:ext>
            </a:extLst>
          </p:cNvPr>
          <p:cNvSpPr/>
          <p:nvPr/>
        </p:nvSpPr>
        <p:spPr>
          <a:xfrm>
            <a:off x="7042638" y="1362808"/>
            <a:ext cx="422032" cy="666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35AC139-8CAB-4DEE-80F2-B829FBFE7CFD}"/>
              </a:ext>
            </a:extLst>
          </p:cNvPr>
          <p:cNvSpPr/>
          <p:nvPr/>
        </p:nvSpPr>
        <p:spPr>
          <a:xfrm>
            <a:off x="8261839" y="5280027"/>
            <a:ext cx="791308" cy="7913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E244EC0-A315-4460-8B84-BBFCE74AB63E}"/>
              </a:ext>
            </a:extLst>
          </p:cNvPr>
          <p:cNvCxnSpPr>
            <a:cxnSpLocks/>
          </p:cNvCxnSpPr>
          <p:nvPr/>
        </p:nvCxnSpPr>
        <p:spPr>
          <a:xfrm>
            <a:off x="8502162" y="4907575"/>
            <a:ext cx="124077" cy="372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6592BFC8-D519-4ADD-BB59-847CFF49D76F}"/>
              </a:ext>
            </a:extLst>
          </p:cNvPr>
          <p:cNvSpPr txBox="1"/>
          <p:nvPr/>
        </p:nvSpPr>
        <p:spPr>
          <a:xfrm>
            <a:off x="7557974" y="4654729"/>
            <a:ext cx="1569660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왜곡 계산 가능한 영역</a:t>
            </a:r>
          </a:p>
        </p:txBody>
      </p:sp>
    </p:spTree>
    <p:extLst>
      <p:ext uri="{BB962C8B-B14F-4D97-AF65-F5344CB8AC3E}">
        <p14:creationId xmlns:p14="http://schemas.microsoft.com/office/powerpoint/2010/main" val="331659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8423A-02D8-415E-BF47-38DEF258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Mobis</a:t>
            </a:r>
            <a:r>
              <a:rPr lang="en-US" altLang="ko-KR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 Lens Cal</a:t>
            </a:r>
            <a:endParaRPr lang="ko-KR" altLang="en-US" dirty="0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97DA7-AA1B-447D-B512-A6C66AC1F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" name="그림 3" descr="image002">
            <a:extLst>
              <a:ext uri="{FF2B5EF4-FFF2-40B4-BE49-F238E27FC236}">
                <a16:creationId xmlns:a16="http://schemas.microsoft.com/office/drawing/2014/main" id="{48841B87-FBF2-4A58-8ECA-AC35D6AF4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37" y="1400408"/>
            <a:ext cx="8438017" cy="477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9F101378-A1ED-460B-883D-DFB272D129E9}"/>
                  </a:ext>
                </a:extLst>
              </p:cNvPr>
              <p:cNvSpPr/>
              <p:nvPr/>
            </p:nvSpPr>
            <p:spPr>
              <a:xfrm>
                <a:off x="101722" y="778119"/>
                <a:ext cx="4570482" cy="1707906"/>
              </a:xfrm>
              <a:prstGeom prst="roundRect">
                <a:avLst>
                  <a:gd name="adj" fmla="val 1218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분석 결과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축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translation 3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개 축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및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rotation 3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축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.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총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6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축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Translation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축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 5mm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이상이면 구분 가능하므로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, 0.001 mm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단위의 해상도는 충분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000" dirty="0">
                    <a:solidFill>
                      <a:schemeClr val="tx1"/>
                    </a:solidFill>
                  </a:rPr>
                  <a:t>Rotation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축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마찬가지로 해상도는 충분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. Dynamic range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±5°</m:t>
                    </m:r>
                  </m:oMath>
                </a14:m>
                <a:r>
                  <a:rPr lang="en-US" altLang="ko-KR" sz="1000" dirty="0">
                    <a:solidFill>
                      <a:schemeClr val="tx1"/>
                    </a:solidFill>
                  </a:rPr>
                  <a:t>.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우리의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concept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3.</m:t>
                    </m:r>
                    <m:r>
                      <a:rPr lang="en-US" altLang="ko-KR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5°</m:t>
                    </m:r>
                  </m:oMath>
                </a14:m>
                <a:r>
                  <a:rPr lang="ko-KR" altLang="en-US" sz="1000" dirty="0">
                    <a:solidFill>
                      <a:schemeClr val="tx1"/>
                    </a:solidFill>
                  </a:rPr>
                  <a:t> 이상이면 되므로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,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S-LiDAR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에 적용 가능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9F101378-A1ED-460B-883D-DFB272D12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2" y="778119"/>
                <a:ext cx="4570482" cy="1707906"/>
              </a:xfrm>
              <a:prstGeom prst="roundRect">
                <a:avLst>
                  <a:gd name="adj" fmla="val 12187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36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001">
            <a:extLst>
              <a:ext uri="{FF2B5EF4-FFF2-40B4-BE49-F238E27FC236}">
                <a16:creationId xmlns:a16="http://schemas.microsoft.com/office/drawing/2014/main" id="{31E4A2E6-C31A-457C-AE84-0DCA47A743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7" b="41023"/>
          <a:stretch/>
        </p:blipFill>
        <p:spPr bwMode="auto">
          <a:xfrm>
            <a:off x="515177" y="2572262"/>
            <a:ext cx="8875646" cy="2026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3886EF2A-7285-43B6-AFFA-AED9B5B4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/>
          <a:lstStyle/>
          <a:p>
            <a:r>
              <a:rPr lang="en-US" altLang="ko-KR" dirty="0" err="1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Mobis</a:t>
            </a:r>
            <a:r>
              <a:rPr lang="en-US" altLang="ko-KR" dirty="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 Lens Cal</a:t>
            </a:r>
            <a:endParaRPr lang="ko-KR" altLang="en-US" dirty="0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BFCAE1A-5066-4471-87B3-DBB4355530F6}"/>
              </a:ext>
            </a:extLst>
          </p:cNvPr>
          <p:cNvSpPr/>
          <p:nvPr/>
        </p:nvSpPr>
        <p:spPr>
          <a:xfrm>
            <a:off x="231715" y="615136"/>
            <a:ext cx="4570482" cy="1743414"/>
          </a:xfrm>
          <a:prstGeom prst="roundRect">
            <a:avLst>
              <a:gd name="adj" fmla="val 1218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모비스의 설명 내용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6</a:t>
            </a: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축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 Stage + </a:t>
            </a: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메탈 차트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 + 940nm </a:t>
            </a: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광원을 배치를 통해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 Intrinsic calibration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6</a:t>
            </a: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축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 stage</a:t>
            </a: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는 </a:t>
            </a:r>
            <a:r>
              <a:rPr lang="ko-KR" altLang="ko-KR" sz="1000" dirty="0" err="1">
                <a:solidFill>
                  <a:schemeClr val="tx1"/>
                </a:solidFill>
                <a:cs typeface="굴림" panose="020B0600000101010101" pitchFamily="50" charset="-127"/>
              </a:rPr>
              <a:t>라이다의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 FOV</a:t>
            </a: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를 커버할 정도의 </a:t>
            </a:r>
            <a:r>
              <a:rPr lang="ko-KR" altLang="ko-KR" sz="1000" dirty="0" err="1">
                <a:solidFill>
                  <a:schemeClr val="tx1"/>
                </a:solidFill>
                <a:cs typeface="굴림" panose="020B0600000101010101" pitchFamily="50" charset="-127"/>
              </a:rPr>
              <a:t>이동량과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 SPAD Pixel </a:t>
            </a:r>
            <a:r>
              <a:rPr lang="ko-KR" altLang="ko-KR" sz="1000" dirty="0" err="1">
                <a:solidFill>
                  <a:schemeClr val="tx1"/>
                </a:solidFill>
                <a:cs typeface="굴림" panose="020B0600000101010101" pitchFamily="50" charset="-127"/>
              </a:rPr>
              <a:t>단위에대한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 </a:t>
            </a: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해상력만 가질 정도의 사양이면 충분 할 것으로 예상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 </a:t>
            </a:r>
            <a:endParaRPr lang="ko-KR" altLang="ko-KR" sz="1000" dirty="0">
              <a:solidFill>
                <a:schemeClr val="tx1"/>
              </a:solidFill>
              <a:cs typeface="굴림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라이다 광원만으로는 측정할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 Intensity</a:t>
            </a: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가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 </a:t>
            </a: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부족할 수 있기에 메탈차트와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 940nm</a:t>
            </a: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의 조명을 배치하여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cs typeface="굴림" panose="020B0600000101010101" pitchFamily="50" charset="-127"/>
              </a:rPr>
              <a:t>calibraion</a:t>
            </a:r>
            <a:r>
              <a:rPr lang="ko-KR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을 진행하는 것이 유리할 것으로 예상됩니다</a:t>
            </a:r>
            <a:r>
              <a:rPr lang="en-US" altLang="ko-KR" sz="1000" dirty="0">
                <a:solidFill>
                  <a:schemeClr val="tx1"/>
                </a:solidFill>
                <a:cs typeface="굴림" panose="020B0600000101010101" pitchFamily="50" charset="-127"/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5AC709B-5081-49A1-BA69-18F8004BC7C1}"/>
              </a:ext>
            </a:extLst>
          </p:cNvPr>
          <p:cNvSpPr/>
          <p:nvPr/>
        </p:nvSpPr>
        <p:spPr>
          <a:xfrm>
            <a:off x="5103803" y="615136"/>
            <a:ext cx="4570482" cy="1743414"/>
          </a:xfrm>
          <a:prstGeom prst="roundRect">
            <a:avLst>
              <a:gd name="adj" fmla="val 1218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분석 결과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Chart 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0.5m ~ 50m </a:t>
            </a:r>
            <a:r>
              <a:rPr lang="ko-KR" altLang="en-US" sz="1000" dirty="0">
                <a:solidFill>
                  <a:schemeClr val="tx1"/>
                </a:solidFill>
              </a:rPr>
              <a:t>까지 움직이는 것으로 보아 </a:t>
            </a:r>
            <a:r>
              <a:rPr lang="en-US" altLang="ko-KR" sz="1000" dirty="0">
                <a:solidFill>
                  <a:schemeClr val="tx1"/>
                </a:solidFill>
              </a:rPr>
              <a:t>XY Cal </a:t>
            </a:r>
            <a:r>
              <a:rPr lang="ko-KR" altLang="en-US" sz="1000" dirty="0">
                <a:solidFill>
                  <a:schemeClr val="tx1"/>
                </a:solidFill>
              </a:rPr>
              <a:t>과 </a:t>
            </a:r>
            <a:r>
              <a:rPr lang="en-US" altLang="ko-KR" sz="1000" dirty="0">
                <a:solidFill>
                  <a:schemeClr val="tx1"/>
                </a:solidFill>
              </a:rPr>
              <a:t>Z Cal</a:t>
            </a:r>
            <a:r>
              <a:rPr lang="ko-KR" altLang="en-US" sz="1000" dirty="0">
                <a:solidFill>
                  <a:schemeClr val="tx1"/>
                </a:solidFill>
              </a:rPr>
              <a:t> 을 하나의 </a:t>
            </a:r>
            <a:r>
              <a:rPr lang="en-US" altLang="ko-KR" sz="1000" dirty="0">
                <a:solidFill>
                  <a:schemeClr val="tx1"/>
                </a:solidFill>
              </a:rPr>
              <a:t>board </a:t>
            </a:r>
            <a:r>
              <a:rPr lang="ko-KR" altLang="en-US" sz="1000" dirty="0">
                <a:solidFill>
                  <a:schemeClr val="tx1"/>
                </a:solidFill>
              </a:rPr>
              <a:t>를 사용하여 동시에 진행하는 것으로 추정됨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LED </a:t>
            </a:r>
            <a:r>
              <a:rPr lang="ko-KR" altLang="en-US" sz="1000" dirty="0">
                <a:solidFill>
                  <a:schemeClr val="tx1"/>
                </a:solidFill>
              </a:rPr>
              <a:t>앞에 십자가 형태의 구멍이 뚫린 형태는 아닌 것으로 추정됨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메탈 차트가 </a:t>
            </a:r>
            <a:r>
              <a:rPr lang="en-US" altLang="ko-KR" sz="1000" dirty="0">
                <a:solidFill>
                  <a:schemeClr val="tx1"/>
                </a:solidFill>
              </a:rPr>
              <a:t>intensity </a:t>
            </a:r>
            <a:r>
              <a:rPr lang="ko-KR" altLang="en-US" sz="1000" dirty="0">
                <a:solidFill>
                  <a:schemeClr val="tx1"/>
                </a:solidFill>
              </a:rPr>
              <a:t>보강에 어떤 효과가 있는 것인지는 이해가 필요함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10" name="Picture 2" descr="image001">
            <a:extLst>
              <a:ext uri="{FF2B5EF4-FFF2-40B4-BE49-F238E27FC236}">
                <a16:creationId xmlns:a16="http://schemas.microsoft.com/office/drawing/2014/main" id="{340D10F6-F34B-4ACF-B930-6A2A3BC1CA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7" t="63702" r="26396" b="14097"/>
          <a:stretch/>
        </p:blipFill>
        <p:spPr bwMode="auto">
          <a:xfrm>
            <a:off x="731520" y="4979170"/>
            <a:ext cx="3773980" cy="711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image003">
            <a:extLst>
              <a:ext uri="{FF2B5EF4-FFF2-40B4-BE49-F238E27FC236}">
                <a16:creationId xmlns:a16="http://schemas.microsoft.com/office/drawing/2014/main" id="{C93D93B9-6712-43F8-8406-0242C8B8C7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3" t="54095" r="29623"/>
          <a:stretch/>
        </p:blipFill>
        <p:spPr bwMode="auto">
          <a:xfrm>
            <a:off x="5215168" y="4408286"/>
            <a:ext cx="3729328" cy="1813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72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80D41-82FB-4C58-BE51-459A7A4D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Mobis</a:t>
            </a:r>
            <a:r>
              <a:rPr lang="en-US" altLang="ko-KR" dirty="0"/>
              <a:t> Lens Cal</a:t>
            </a:r>
            <a:endParaRPr lang="ko-KR" altLang="en-US" dirty="0"/>
          </a:p>
        </p:txBody>
      </p:sp>
      <p:pic>
        <p:nvPicPr>
          <p:cNvPr id="2050" name="Picture 2" descr="652e953b-3106-4ef9-ae34-72fc98cc7e73">
            <a:extLst>
              <a:ext uri="{FF2B5EF4-FFF2-40B4-BE49-F238E27FC236}">
                <a16:creationId xmlns:a16="http://schemas.microsoft.com/office/drawing/2014/main" id="{88137A10-0457-4037-B787-31FD4CABB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21" y="876039"/>
            <a:ext cx="8362061" cy="4237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096702-CF40-40EC-9E34-F530A18AD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E5435-240D-4F13-ADAB-30430899EA1E}"/>
              </a:ext>
            </a:extLst>
          </p:cNvPr>
          <p:cNvSpPr txBox="1"/>
          <p:nvPr/>
        </p:nvSpPr>
        <p:spPr>
          <a:xfrm>
            <a:off x="491421" y="5349672"/>
            <a:ext cx="908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Zhang’s technique + fisheye distortion model </a:t>
            </a:r>
            <a:r>
              <a:rPr lang="ko-KR" altLang="en-US" dirty="0"/>
              <a:t>로 보아</a:t>
            </a:r>
            <a:r>
              <a:rPr lang="en-US" altLang="ko-KR" dirty="0"/>
              <a:t> OpenCV </a:t>
            </a:r>
            <a:r>
              <a:rPr lang="ko-KR" altLang="en-US" dirty="0"/>
              <a:t>사용하는 것으로 추정됨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93879B-409D-45FE-9E6F-E5DEF798B1A4}"/>
              </a:ext>
            </a:extLst>
          </p:cNvPr>
          <p:cNvSpPr txBox="1"/>
          <p:nvPr/>
        </p:nvSpPr>
        <p:spPr>
          <a:xfrm>
            <a:off x="839553" y="6016068"/>
            <a:ext cx="8481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Tangential distortion </a:t>
            </a:r>
            <a:r>
              <a:rPr lang="ko-KR" altLang="en-US" dirty="0"/>
              <a:t>이 설명에는 적혀 있으나</a:t>
            </a:r>
            <a:r>
              <a:rPr lang="en-US" altLang="ko-KR" dirty="0"/>
              <a:t>, </a:t>
            </a:r>
            <a:r>
              <a:rPr lang="ko-KR" altLang="en-US" dirty="0"/>
              <a:t>메일로는 계산하지 않는 것을 확인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024891E-8B23-4246-A123-4AC06251FDE3}"/>
              </a:ext>
            </a:extLst>
          </p:cNvPr>
          <p:cNvCxnSpPr>
            <a:cxnSpLocks/>
          </p:cNvCxnSpPr>
          <p:nvPr/>
        </p:nvCxnSpPr>
        <p:spPr>
          <a:xfrm>
            <a:off x="3743325" y="5683758"/>
            <a:ext cx="400050" cy="12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5DFAD8B-F40C-449D-BA42-FE3BA9A18CC8}"/>
              </a:ext>
            </a:extLst>
          </p:cNvPr>
          <p:cNvSpPr txBox="1"/>
          <p:nvPr/>
        </p:nvSpPr>
        <p:spPr>
          <a:xfrm>
            <a:off x="4143375" y="5646736"/>
            <a:ext cx="1874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Radial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distortion</a:t>
            </a:r>
            <a:r>
              <a:rPr lang="ko-KR" altLang="en-US" sz="1200" dirty="0">
                <a:solidFill>
                  <a:srgbClr val="FF0000"/>
                </a:solidFill>
              </a:rPr>
              <a:t> 만 계산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05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3A45A-216E-45C3-A2D4-366C561C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Chart</a:t>
            </a:r>
            <a:r>
              <a:rPr lang="ko-KR" altLang="en-US" dirty="0"/>
              <a:t> </a:t>
            </a:r>
            <a:r>
              <a:rPr lang="en-US" altLang="ko-KR" dirty="0"/>
              <a:t>concept</a:t>
            </a:r>
            <a:endParaRPr lang="ko-KR" altLang="en-US" dirty="0"/>
          </a:p>
        </p:txBody>
      </p:sp>
      <p:grpSp>
        <p:nvGrpSpPr>
          <p:cNvPr id="615" name="그룹 614">
            <a:extLst>
              <a:ext uri="{FF2B5EF4-FFF2-40B4-BE49-F238E27FC236}">
                <a16:creationId xmlns:a16="http://schemas.microsoft.com/office/drawing/2014/main" id="{71F8C2A8-7F29-4028-B304-F33C7861E0EB}"/>
              </a:ext>
            </a:extLst>
          </p:cNvPr>
          <p:cNvGrpSpPr/>
          <p:nvPr/>
        </p:nvGrpSpPr>
        <p:grpSpPr>
          <a:xfrm rot="5400000">
            <a:off x="-21598" y="3497719"/>
            <a:ext cx="4778524" cy="350638"/>
            <a:chOff x="6161741" y="1004047"/>
            <a:chExt cx="2390588" cy="203198"/>
          </a:xfrm>
          <a:solidFill>
            <a:schemeClr val="bg1">
              <a:lumMod val="85000"/>
            </a:schemeClr>
          </a:solidFill>
        </p:grpSpPr>
        <p:sp>
          <p:nvSpPr>
            <p:cNvPr id="616" name="직사각형 615">
              <a:extLst>
                <a:ext uri="{FF2B5EF4-FFF2-40B4-BE49-F238E27FC236}">
                  <a16:creationId xmlns:a16="http://schemas.microsoft.com/office/drawing/2014/main" id="{CB814D87-05B3-44C1-8CF1-1DB8D77F25C7}"/>
                </a:ext>
              </a:extLst>
            </p:cNvPr>
            <p:cNvSpPr/>
            <p:nvPr/>
          </p:nvSpPr>
          <p:spPr>
            <a:xfrm>
              <a:off x="6161741" y="1004047"/>
              <a:ext cx="2390588" cy="657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7" name="직사각형 616">
              <a:extLst>
                <a:ext uri="{FF2B5EF4-FFF2-40B4-BE49-F238E27FC236}">
                  <a16:creationId xmlns:a16="http://schemas.microsoft.com/office/drawing/2014/main" id="{AFCDE620-D667-4A0E-A273-A6208E22DF48}"/>
                </a:ext>
              </a:extLst>
            </p:cNvPr>
            <p:cNvSpPr/>
            <p:nvPr/>
          </p:nvSpPr>
          <p:spPr>
            <a:xfrm>
              <a:off x="6161741" y="1141504"/>
              <a:ext cx="2390588" cy="657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4E26C59-825A-476A-A87F-5C51ED960E87}"/>
              </a:ext>
            </a:extLst>
          </p:cNvPr>
          <p:cNvGrpSpPr/>
          <p:nvPr/>
        </p:nvGrpSpPr>
        <p:grpSpPr>
          <a:xfrm>
            <a:off x="306765" y="2123588"/>
            <a:ext cx="4993681" cy="350638"/>
            <a:chOff x="6161741" y="1004047"/>
            <a:chExt cx="2390588" cy="203198"/>
          </a:xfrm>
          <a:solidFill>
            <a:schemeClr val="bg1">
              <a:lumMod val="85000"/>
            </a:schemeClr>
          </a:solidFill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FC71D8D-45D5-4094-A36F-A57F3F5B5319}"/>
                </a:ext>
              </a:extLst>
            </p:cNvPr>
            <p:cNvSpPr/>
            <p:nvPr/>
          </p:nvSpPr>
          <p:spPr>
            <a:xfrm>
              <a:off x="6161741" y="1004047"/>
              <a:ext cx="2390588" cy="657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4" name="직사각형 613">
              <a:extLst>
                <a:ext uri="{FF2B5EF4-FFF2-40B4-BE49-F238E27FC236}">
                  <a16:creationId xmlns:a16="http://schemas.microsoft.com/office/drawing/2014/main" id="{69333601-A48F-4294-8354-A76D50EBBCD0}"/>
                </a:ext>
              </a:extLst>
            </p:cNvPr>
            <p:cNvSpPr/>
            <p:nvPr/>
          </p:nvSpPr>
          <p:spPr>
            <a:xfrm>
              <a:off x="6161741" y="1141504"/>
              <a:ext cx="2390588" cy="6574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1B0715D-08E1-444E-B778-8239F612BA0E}"/>
              </a:ext>
            </a:extLst>
          </p:cNvPr>
          <p:cNvGrpSpPr/>
          <p:nvPr/>
        </p:nvGrpSpPr>
        <p:grpSpPr>
          <a:xfrm>
            <a:off x="6419836" y="1227561"/>
            <a:ext cx="119776" cy="2149722"/>
            <a:chOff x="5114209" y="1491358"/>
            <a:chExt cx="119776" cy="214972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E677336-A0CA-45B1-860E-63BE26134B7A}"/>
                </a:ext>
              </a:extLst>
            </p:cNvPr>
            <p:cNvSpPr/>
            <p:nvPr/>
          </p:nvSpPr>
          <p:spPr>
            <a:xfrm>
              <a:off x="5114209" y="1531379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8" name="타원 597">
              <a:extLst>
                <a:ext uri="{FF2B5EF4-FFF2-40B4-BE49-F238E27FC236}">
                  <a16:creationId xmlns:a16="http://schemas.microsoft.com/office/drawing/2014/main" id="{16926036-5E02-40E8-B9A4-9817C6C7F865}"/>
                </a:ext>
              </a:extLst>
            </p:cNvPr>
            <p:cNvSpPr/>
            <p:nvPr/>
          </p:nvSpPr>
          <p:spPr>
            <a:xfrm>
              <a:off x="5114209" y="1656445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9" name="타원 598">
              <a:extLst>
                <a:ext uri="{FF2B5EF4-FFF2-40B4-BE49-F238E27FC236}">
                  <a16:creationId xmlns:a16="http://schemas.microsoft.com/office/drawing/2014/main" id="{C2EA5141-A944-435A-8C4B-E79D98FA60BD}"/>
                </a:ext>
              </a:extLst>
            </p:cNvPr>
            <p:cNvSpPr/>
            <p:nvPr/>
          </p:nvSpPr>
          <p:spPr>
            <a:xfrm>
              <a:off x="5114209" y="1781511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0" name="타원 599">
              <a:extLst>
                <a:ext uri="{FF2B5EF4-FFF2-40B4-BE49-F238E27FC236}">
                  <a16:creationId xmlns:a16="http://schemas.microsoft.com/office/drawing/2014/main" id="{F100DD67-D7A7-458B-84E3-CD08988F33C6}"/>
                </a:ext>
              </a:extLst>
            </p:cNvPr>
            <p:cNvSpPr/>
            <p:nvPr/>
          </p:nvSpPr>
          <p:spPr>
            <a:xfrm>
              <a:off x="5114209" y="1906577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1" name="타원 600">
              <a:extLst>
                <a:ext uri="{FF2B5EF4-FFF2-40B4-BE49-F238E27FC236}">
                  <a16:creationId xmlns:a16="http://schemas.microsoft.com/office/drawing/2014/main" id="{19AC7593-9488-44B1-BD80-F5B3F37744E0}"/>
                </a:ext>
              </a:extLst>
            </p:cNvPr>
            <p:cNvSpPr/>
            <p:nvPr/>
          </p:nvSpPr>
          <p:spPr>
            <a:xfrm>
              <a:off x="5114209" y="2031643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2" name="타원 601">
              <a:extLst>
                <a:ext uri="{FF2B5EF4-FFF2-40B4-BE49-F238E27FC236}">
                  <a16:creationId xmlns:a16="http://schemas.microsoft.com/office/drawing/2014/main" id="{06EBD426-056C-4FA3-96F6-8E0AB18CE388}"/>
                </a:ext>
              </a:extLst>
            </p:cNvPr>
            <p:cNvSpPr/>
            <p:nvPr/>
          </p:nvSpPr>
          <p:spPr>
            <a:xfrm>
              <a:off x="5114209" y="2156709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3" name="타원 602">
              <a:extLst>
                <a:ext uri="{FF2B5EF4-FFF2-40B4-BE49-F238E27FC236}">
                  <a16:creationId xmlns:a16="http://schemas.microsoft.com/office/drawing/2014/main" id="{04C7727E-55BF-4D8B-9C7F-E35B0863E031}"/>
                </a:ext>
              </a:extLst>
            </p:cNvPr>
            <p:cNvSpPr/>
            <p:nvPr/>
          </p:nvSpPr>
          <p:spPr>
            <a:xfrm>
              <a:off x="5114209" y="2281775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4" name="타원 603">
              <a:extLst>
                <a:ext uri="{FF2B5EF4-FFF2-40B4-BE49-F238E27FC236}">
                  <a16:creationId xmlns:a16="http://schemas.microsoft.com/office/drawing/2014/main" id="{E74A83A3-693A-4F19-B0A3-9CB7F0F1F98A}"/>
                </a:ext>
              </a:extLst>
            </p:cNvPr>
            <p:cNvSpPr/>
            <p:nvPr/>
          </p:nvSpPr>
          <p:spPr>
            <a:xfrm>
              <a:off x="5114209" y="2406841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5" name="타원 604">
              <a:extLst>
                <a:ext uri="{FF2B5EF4-FFF2-40B4-BE49-F238E27FC236}">
                  <a16:creationId xmlns:a16="http://schemas.microsoft.com/office/drawing/2014/main" id="{202CC48F-C7E9-4236-81C4-2DB4CFEB1080}"/>
                </a:ext>
              </a:extLst>
            </p:cNvPr>
            <p:cNvSpPr/>
            <p:nvPr/>
          </p:nvSpPr>
          <p:spPr>
            <a:xfrm>
              <a:off x="5114209" y="2531907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6" name="타원 605">
              <a:extLst>
                <a:ext uri="{FF2B5EF4-FFF2-40B4-BE49-F238E27FC236}">
                  <a16:creationId xmlns:a16="http://schemas.microsoft.com/office/drawing/2014/main" id="{6C159384-0133-4F98-B6B9-A4B2AD658AA9}"/>
                </a:ext>
              </a:extLst>
            </p:cNvPr>
            <p:cNvSpPr/>
            <p:nvPr/>
          </p:nvSpPr>
          <p:spPr>
            <a:xfrm>
              <a:off x="5114209" y="2656973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7" name="타원 606">
              <a:extLst>
                <a:ext uri="{FF2B5EF4-FFF2-40B4-BE49-F238E27FC236}">
                  <a16:creationId xmlns:a16="http://schemas.microsoft.com/office/drawing/2014/main" id="{D63AD05E-7ECA-4CD8-AC95-B80A112C4A00}"/>
                </a:ext>
              </a:extLst>
            </p:cNvPr>
            <p:cNvSpPr/>
            <p:nvPr/>
          </p:nvSpPr>
          <p:spPr>
            <a:xfrm>
              <a:off x="5114209" y="2782039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8" name="타원 607">
              <a:extLst>
                <a:ext uri="{FF2B5EF4-FFF2-40B4-BE49-F238E27FC236}">
                  <a16:creationId xmlns:a16="http://schemas.microsoft.com/office/drawing/2014/main" id="{35D9B393-C888-4884-BA9A-12B2C8CC519C}"/>
                </a:ext>
              </a:extLst>
            </p:cNvPr>
            <p:cNvSpPr/>
            <p:nvPr/>
          </p:nvSpPr>
          <p:spPr>
            <a:xfrm>
              <a:off x="5114209" y="2907105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9" name="타원 608">
              <a:extLst>
                <a:ext uri="{FF2B5EF4-FFF2-40B4-BE49-F238E27FC236}">
                  <a16:creationId xmlns:a16="http://schemas.microsoft.com/office/drawing/2014/main" id="{5F6F34C4-E873-430D-8399-A6A44C535CC2}"/>
                </a:ext>
              </a:extLst>
            </p:cNvPr>
            <p:cNvSpPr/>
            <p:nvPr/>
          </p:nvSpPr>
          <p:spPr>
            <a:xfrm>
              <a:off x="5114209" y="3032171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0" name="타원 609">
              <a:extLst>
                <a:ext uri="{FF2B5EF4-FFF2-40B4-BE49-F238E27FC236}">
                  <a16:creationId xmlns:a16="http://schemas.microsoft.com/office/drawing/2014/main" id="{A4E058F7-FEBF-4C4B-8F93-249B0545BC8E}"/>
                </a:ext>
              </a:extLst>
            </p:cNvPr>
            <p:cNvSpPr/>
            <p:nvPr/>
          </p:nvSpPr>
          <p:spPr>
            <a:xfrm>
              <a:off x="5114209" y="3157237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1" name="타원 610">
              <a:extLst>
                <a:ext uri="{FF2B5EF4-FFF2-40B4-BE49-F238E27FC236}">
                  <a16:creationId xmlns:a16="http://schemas.microsoft.com/office/drawing/2014/main" id="{D7436681-0F8D-41F1-9995-1D3476BDAF68}"/>
                </a:ext>
              </a:extLst>
            </p:cNvPr>
            <p:cNvSpPr/>
            <p:nvPr/>
          </p:nvSpPr>
          <p:spPr>
            <a:xfrm>
              <a:off x="5114209" y="3282303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2" name="타원 611">
              <a:extLst>
                <a:ext uri="{FF2B5EF4-FFF2-40B4-BE49-F238E27FC236}">
                  <a16:creationId xmlns:a16="http://schemas.microsoft.com/office/drawing/2014/main" id="{638DC192-BB72-4580-9B6E-7BCAD8648507}"/>
                </a:ext>
              </a:extLst>
            </p:cNvPr>
            <p:cNvSpPr/>
            <p:nvPr/>
          </p:nvSpPr>
          <p:spPr>
            <a:xfrm>
              <a:off x="5114209" y="3407369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3" name="타원 612">
              <a:extLst>
                <a:ext uri="{FF2B5EF4-FFF2-40B4-BE49-F238E27FC236}">
                  <a16:creationId xmlns:a16="http://schemas.microsoft.com/office/drawing/2014/main" id="{DCEFCDCD-A87C-4630-AE1A-DB44516EDA5C}"/>
                </a:ext>
              </a:extLst>
            </p:cNvPr>
            <p:cNvSpPr/>
            <p:nvPr/>
          </p:nvSpPr>
          <p:spPr>
            <a:xfrm>
              <a:off x="5114209" y="3532442"/>
              <a:ext cx="108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7" name="직사각형 596">
              <a:extLst>
                <a:ext uri="{FF2B5EF4-FFF2-40B4-BE49-F238E27FC236}">
                  <a16:creationId xmlns:a16="http://schemas.microsoft.com/office/drawing/2014/main" id="{0A6ECEA7-EDCE-41E6-A558-F2A5B762188B}"/>
                </a:ext>
              </a:extLst>
            </p:cNvPr>
            <p:cNvSpPr/>
            <p:nvPr/>
          </p:nvSpPr>
          <p:spPr>
            <a:xfrm>
              <a:off x="5156304" y="1491358"/>
              <a:ext cx="77681" cy="21497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F0C6E5E-F64A-4914-AE13-5AFDA39F6BC0}"/>
              </a:ext>
            </a:extLst>
          </p:cNvPr>
          <p:cNvCxnSpPr>
            <a:cxnSpLocks/>
          </p:cNvCxnSpPr>
          <p:nvPr/>
        </p:nvCxnSpPr>
        <p:spPr>
          <a:xfrm>
            <a:off x="2644466" y="2306232"/>
            <a:ext cx="381746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원호 28">
            <a:extLst>
              <a:ext uri="{FF2B5EF4-FFF2-40B4-BE49-F238E27FC236}">
                <a16:creationId xmlns:a16="http://schemas.microsoft.com/office/drawing/2014/main" id="{E5334090-B536-4D28-9BAC-4B6F16F6E28C}"/>
              </a:ext>
            </a:extLst>
          </p:cNvPr>
          <p:cNvSpPr/>
          <p:nvPr/>
        </p:nvSpPr>
        <p:spPr>
          <a:xfrm>
            <a:off x="2622674" y="1959708"/>
            <a:ext cx="3839257" cy="784708"/>
          </a:xfrm>
          <a:prstGeom prst="arc">
            <a:avLst>
              <a:gd name="adj1" fmla="val 10938724"/>
              <a:gd name="adj2" fmla="val 2141276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8" name="TextBox 617">
                <a:extLst>
                  <a:ext uri="{FF2B5EF4-FFF2-40B4-BE49-F238E27FC236}">
                    <a16:creationId xmlns:a16="http://schemas.microsoft.com/office/drawing/2014/main" id="{4313CC68-2F84-44BD-9531-43508BDC757E}"/>
                  </a:ext>
                </a:extLst>
              </p:cNvPr>
              <p:cNvSpPr txBox="1"/>
              <p:nvPr/>
            </p:nvSpPr>
            <p:spPr>
              <a:xfrm>
                <a:off x="4329851" y="1765802"/>
                <a:ext cx="21245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618" name="TextBox 617">
                <a:extLst>
                  <a:ext uri="{FF2B5EF4-FFF2-40B4-BE49-F238E27FC236}">
                    <a16:creationId xmlns:a16="http://schemas.microsoft.com/office/drawing/2014/main" id="{4313CC68-2F84-44BD-9531-43508BDC7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851" y="1765802"/>
                <a:ext cx="212451" cy="307777"/>
              </a:xfrm>
              <a:prstGeom prst="rect">
                <a:avLst/>
              </a:prstGeom>
              <a:blipFill>
                <a:blip r:embed="rId2"/>
                <a:stretch>
                  <a:fillRect r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F573E819-EEE2-4F7D-AC03-DDA84095FA48}"/>
              </a:ext>
            </a:extLst>
          </p:cNvPr>
          <p:cNvSpPr txBox="1"/>
          <p:nvPr/>
        </p:nvSpPr>
        <p:spPr>
          <a:xfrm>
            <a:off x="6398961" y="4077491"/>
            <a:ext cx="2603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latin typeface="+mn-ea"/>
              </a:rPr>
              <a:t>암막</a:t>
            </a:r>
            <a:r>
              <a:rPr lang="ko-KR" altLang="en-US" sz="1200" b="1" dirty="0">
                <a:latin typeface="+mn-ea"/>
              </a:rPr>
              <a:t> 커튼 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ko-KR" altLang="en-US" sz="1200" b="1" dirty="0" err="1">
                <a:latin typeface="+mn-ea"/>
              </a:rPr>
              <a:t>암막</a:t>
            </a:r>
            <a:r>
              <a:rPr lang="ko-KR" altLang="en-US" sz="1200" b="1" dirty="0">
                <a:latin typeface="+mn-ea"/>
              </a:rPr>
              <a:t> 블라인드</a:t>
            </a:r>
            <a:r>
              <a:rPr lang="en-US" altLang="ko-KR" sz="1200" b="1" dirty="0">
                <a:latin typeface="+mn-ea"/>
              </a:rPr>
              <a:t>)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D323EE5-7540-4E12-B92F-C5BBF6A14A07}"/>
              </a:ext>
            </a:extLst>
          </p:cNvPr>
          <p:cNvSpPr/>
          <p:nvPr/>
        </p:nvSpPr>
        <p:spPr>
          <a:xfrm>
            <a:off x="94390" y="607632"/>
            <a:ext cx="5398891" cy="5760373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554F9E18-3E8A-4311-A953-2BDE4BC7D3B5}"/>
              </a:ext>
            </a:extLst>
          </p:cNvPr>
          <p:cNvGrpSpPr/>
          <p:nvPr/>
        </p:nvGrpSpPr>
        <p:grpSpPr>
          <a:xfrm>
            <a:off x="2029378" y="1977958"/>
            <a:ext cx="690225" cy="648929"/>
            <a:chOff x="2029378" y="2076573"/>
            <a:chExt cx="690225" cy="64892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437EEB4-66A4-4CBE-9A50-5C708DE33687}"/>
                </a:ext>
              </a:extLst>
            </p:cNvPr>
            <p:cNvSpPr/>
            <p:nvPr/>
          </p:nvSpPr>
          <p:spPr>
            <a:xfrm>
              <a:off x="2029378" y="2076573"/>
              <a:ext cx="690225" cy="648929"/>
            </a:xfrm>
            <a:prstGeom prst="rect">
              <a:avLst/>
            </a:prstGeom>
            <a:solidFill>
              <a:srgbClr val="E2E2E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3475482C-B2E9-47D8-AE62-96DCDE168746}"/>
                </a:ext>
              </a:extLst>
            </p:cNvPr>
            <p:cNvGrpSpPr/>
            <p:nvPr/>
          </p:nvGrpSpPr>
          <p:grpSpPr>
            <a:xfrm>
              <a:off x="2104466" y="2131037"/>
              <a:ext cx="540000" cy="540000"/>
              <a:chOff x="2104466" y="2296219"/>
              <a:chExt cx="540000" cy="540000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E0077CC1-116B-40D3-88C5-7664B6488BA9}"/>
                  </a:ext>
                </a:extLst>
              </p:cNvPr>
              <p:cNvSpPr/>
              <p:nvPr/>
            </p:nvSpPr>
            <p:spPr>
              <a:xfrm>
                <a:off x="2104466" y="2296219"/>
                <a:ext cx="540000" cy="540000"/>
              </a:xfrm>
              <a:prstGeom prst="ellipse">
                <a:avLst/>
              </a:prstGeom>
              <a:solidFill>
                <a:srgbClr val="6BD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2" name="직사각형 671">
                <a:extLst>
                  <a:ext uri="{FF2B5EF4-FFF2-40B4-BE49-F238E27FC236}">
                    <a16:creationId xmlns:a16="http://schemas.microsoft.com/office/drawing/2014/main" id="{BAAC4F22-A748-4DBA-8378-EEDCD9611D21}"/>
                  </a:ext>
                </a:extLst>
              </p:cNvPr>
              <p:cNvSpPr/>
              <p:nvPr/>
            </p:nvSpPr>
            <p:spPr>
              <a:xfrm rot="18782969">
                <a:off x="2479289" y="2342556"/>
                <a:ext cx="67914" cy="12229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6EC146B4-9DE0-4354-AE0A-5315FAA55AF2}"/>
              </a:ext>
            </a:extLst>
          </p:cNvPr>
          <p:cNvCxnSpPr>
            <a:cxnSpLocks/>
          </p:cNvCxnSpPr>
          <p:nvPr/>
        </p:nvCxnSpPr>
        <p:spPr>
          <a:xfrm flipV="1">
            <a:off x="2381625" y="670560"/>
            <a:ext cx="0" cy="1633957"/>
          </a:xfrm>
          <a:prstGeom prst="line">
            <a:avLst/>
          </a:prstGeom>
          <a:ln w="1016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1F0AFA7-7C0E-4FE0-A631-E42913C236A7}"/>
              </a:ext>
            </a:extLst>
          </p:cNvPr>
          <p:cNvGrpSpPr/>
          <p:nvPr/>
        </p:nvGrpSpPr>
        <p:grpSpPr>
          <a:xfrm>
            <a:off x="4493873" y="4892793"/>
            <a:ext cx="690225" cy="648929"/>
            <a:chOff x="4477532" y="5054922"/>
            <a:chExt cx="690225" cy="648929"/>
          </a:xfrm>
        </p:grpSpPr>
        <p:sp>
          <p:nvSpPr>
            <p:cNvPr id="670" name="직사각형 669">
              <a:extLst>
                <a:ext uri="{FF2B5EF4-FFF2-40B4-BE49-F238E27FC236}">
                  <a16:creationId xmlns:a16="http://schemas.microsoft.com/office/drawing/2014/main" id="{C3F1B04E-D4F6-483B-B273-865B5642C393}"/>
                </a:ext>
              </a:extLst>
            </p:cNvPr>
            <p:cNvSpPr/>
            <p:nvPr/>
          </p:nvSpPr>
          <p:spPr>
            <a:xfrm>
              <a:off x="4477532" y="5054922"/>
              <a:ext cx="690225" cy="648929"/>
            </a:xfrm>
            <a:prstGeom prst="rect">
              <a:avLst/>
            </a:prstGeom>
            <a:solidFill>
              <a:srgbClr val="E2E2E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73" name="그룹 672">
              <a:extLst>
                <a:ext uri="{FF2B5EF4-FFF2-40B4-BE49-F238E27FC236}">
                  <a16:creationId xmlns:a16="http://schemas.microsoft.com/office/drawing/2014/main" id="{CE3CA070-F597-4EAC-B90B-8FBD408190A7}"/>
                </a:ext>
              </a:extLst>
            </p:cNvPr>
            <p:cNvGrpSpPr/>
            <p:nvPr/>
          </p:nvGrpSpPr>
          <p:grpSpPr>
            <a:xfrm>
              <a:off x="4552644" y="5109386"/>
              <a:ext cx="540000" cy="540000"/>
              <a:chOff x="2104466" y="2296219"/>
              <a:chExt cx="540000" cy="540000"/>
            </a:xfrm>
          </p:grpSpPr>
          <p:sp>
            <p:nvSpPr>
              <p:cNvPr id="674" name="타원 673">
                <a:extLst>
                  <a:ext uri="{FF2B5EF4-FFF2-40B4-BE49-F238E27FC236}">
                    <a16:creationId xmlns:a16="http://schemas.microsoft.com/office/drawing/2014/main" id="{F48C87DA-ED8E-4C6B-80FE-2C11BBC9D6B8}"/>
                  </a:ext>
                </a:extLst>
              </p:cNvPr>
              <p:cNvSpPr/>
              <p:nvPr/>
            </p:nvSpPr>
            <p:spPr>
              <a:xfrm>
                <a:off x="2104466" y="2296219"/>
                <a:ext cx="540000" cy="540000"/>
              </a:xfrm>
              <a:prstGeom prst="ellipse">
                <a:avLst/>
              </a:prstGeom>
              <a:solidFill>
                <a:srgbClr val="6BD9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5" name="직사각형 674">
                <a:extLst>
                  <a:ext uri="{FF2B5EF4-FFF2-40B4-BE49-F238E27FC236}">
                    <a16:creationId xmlns:a16="http://schemas.microsoft.com/office/drawing/2014/main" id="{30555479-9A5F-46AF-A28D-ACAF2C4C123B}"/>
                  </a:ext>
                </a:extLst>
              </p:cNvPr>
              <p:cNvSpPr/>
              <p:nvPr/>
            </p:nvSpPr>
            <p:spPr>
              <a:xfrm>
                <a:off x="2556769" y="2508966"/>
                <a:ext cx="67914" cy="12229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6" name="직사각형 675">
                <a:extLst>
                  <a:ext uri="{FF2B5EF4-FFF2-40B4-BE49-F238E27FC236}">
                    <a16:creationId xmlns:a16="http://schemas.microsoft.com/office/drawing/2014/main" id="{6F8F4418-0FAA-4409-892A-2AEEC3CF871D}"/>
                  </a:ext>
                </a:extLst>
              </p:cNvPr>
              <p:cNvSpPr/>
              <p:nvPr/>
            </p:nvSpPr>
            <p:spPr>
              <a:xfrm rot="18782969">
                <a:off x="2479289" y="2342556"/>
                <a:ext cx="67914" cy="12229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923C274-316F-4CCE-B93D-5B2794372FCD}"/>
              </a:ext>
            </a:extLst>
          </p:cNvPr>
          <p:cNvCxnSpPr>
            <a:cxnSpLocks/>
          </p:cNvCxnSpPr>
          <p:nvPr/>
        </p:nvCxnSpPr>
        <p:spPr>
          <a:xfrm>
            <a:off x="2380900" y="2330217"/>
            <a:ext cx="2457800" cy="2905437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0486498-43DA-492F-AD19-171C2CD686F9}"/>
              </a:ext>
            </a:extLst>
          </p:cNvPr>
          <p:cNvSpPr txBox="1"/>
          <p:nvPr/>
        </p:nvSpPr>
        <p:spPr>
          <a:xfrm>
            <a:off x="2713141" y="5628328"/>
            <a:ext cx="3356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B050"/>
                </a:solidFill>
                <a:latin typeface="+mn-ea"/>
              </a:rPr>
              <a:t>2. Depth cal. mode: linear stage</a:t>
            </a:r>
            <a:r>
              <a:rPr lang="ko-KR" altLang="en-US" sz="1000" dirty="0">
                <a:solidFill>
                  <a:srgbClr val="00B050"/>
                </a:solidFill>
                <a:latin typeface="+mn-ea"/>
              </a:rPr>
              <a:t>를 통한 평행이동</a:t>
            </a:r>
            <a:endParaRPr lang="en-US" altLang="ko-KR" sz="1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ko-KR" sz="1000" dirty="0">
                <a:solidFill>
                  <a:srgbClr val="00B050"/>
                </a:solidFill>
                <a:latin typeface="+mn-ea"/>
              </a:rPr>
              <a:t>    (Mirror</a:t>
            </a:r>
            <a:r>
              <a:rPr lang="ko-KR" altLang="en-US" sz="1000" dirty="0">
                <a:solidFill>
                  <a:srgbClr val="00B050"/>
                </a:solidFill>
                <a:latin typeface="+mn-ea"/>
              </a:rPr>
              <a:t>를 활용한 </a:t>
            </a:r>
            <a:r>
              <a:rPr lang="en-US" altLang="ko-KR" sz="1000" dirty="0">
                <a:solidFill>
                  <a:srgbClr val="00B050"/>
                </a:solidFill>
                <a:latin typeface="+mn-ea"/>
              </a:rPr>
              <a:t>Depth cal. Process </a:t>
            </a:r>
            <a:r>
              <a:rPr lang="ko-KR" altLang="en-US" sz="1000" dirty="0">
                <a:solidFill>
                  <a:srgbClr val="00B050"/>
                </a:solidFill>
                <a:latin typeface="+mn-ea"/>
              </a:rPr>
              <a:t>시작</a:t>
            </a:r>
            <a:r>
              <a:rPr lang="en-US" altLang="ko-KR" sz="1000" dirty="0">
                <a:solidFill>
                  <a:srgbClr val="00B050"/>
                </a:solidFill>
                <a:latin typeface="+mn-ea"/>
              </a:rPr>
              <a:t>)</a:t>
            </a:r>
            <a:endParaRPr lang="ko-KR" altLang="en-US" sz="1000" dirty="0">
              <a:solidFill>
                <a:srgbClr val="00B050"/>
              </a:solidFill>
              <a:latin typeface="+mn-ea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8C97CB7-C46B-43E3-9DCF-DACBFED89468}"/>
              </a:ext>
            </a:extLst>
          </p:cNvPr>
          <p:cNvGrpSpPr/>
          <p:nvPr/>
        </p:nvGrpSpPr>
        <p:grpSpPr>
          <a:xfrm>
            <a:off x="5565047" y="3576395"/>
            <a:ext cx="4099204" cy="492422"/>
            <a:chOff x="4808384" y="3768884"/>
            <a:chExt cx="4296201" cy="439906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0694A69-147F-4513-9675-3823EC9428F8}"/>
                </a:ext>
              </a:extLst>
            </p:cNvPr>
            <p:cNvGrpSpPr/>
            <p:nvPr/>
          </p:nvGrpSpPr>
          <p:grpSpPr>
            <a:xfrm>
              <a:off x="7981827" y="3768884"/>
              <a:ext cx="1122758" cy="419412"/>
              <a:chOff x="3911599" y="3723340"/>
              <a:chExt cx="4730377" cy="419412"/>
            </a:xfrm>
            <a:solidFill>
              <a:schemeClr val="tx1"/>
            </a:solidFill>
          </p:grpSpPr>
          <p:sp>
            <p:nvSpPr>
              <p:cNvPr id="30" name="물결 29">
                <a:extLst>
                  <a:ext uri="{FF2B5EF4-FFF2-40B4-BE49-F238E27FC236}">
                    <a16:creationId xmlns:a16="http://schemas.microsoft.com/office/drawing/2014/main" id="{14C6E9BD-2147-4E4A-8E83-616A1E86EC98}"/>
                  </a:ext>
                </a:extLst>
              </p:cNvPr>
              <p:cNvSpPr/>
              <p:nvPr/>
            </p:nvSpPr>
            <p:spPr>
              <a:xfrm>
                <a:off x="7255435" y="3723341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9" name="물결 618">
                <a:extLst>
                  <a:ext uri="{FF2B5EF4-FFF2-40B4-BE49-F238E27FC236}">
                    <a16:creationId xmlns:a16="http://schemas.microsoft.com/office/drawing/2014/main" id="{6A002731-1E13-4C46-B117-82FCB342F8CA}"/>
                  </a:ext>
                </a:extLst>
              </p:cNvPr>
              <p:cNvSpPr/>
              <p:nvPr/>
            </p:nvSpPr>
            <p:spPr>
              <a:xfrm>
                <a:off x="6140823" y="3723340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0" name="물결 619">
                <a:extLst>
                  <a:ext uri="{FF2B5EF4-FFF2-40B4-BE49-F238E27FC236}">
                    <a16:creationId xmlns:a16="http://schemas.microsoft.com/office/drawing/2014/main" id="{70BFF176-B1FA-4449-AD77-45B26060F776}"/>
                  </a:ext>
                </a:extLst>
              </p:cNvPr>
              <p:cNvSpPr/>
              <p:nvPr/>
            </p:nvSpPr>
            <p:spPr>
              <a:xfrm>
                <a:off x="5026211" y="3724399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1" name="물결 620">
                <a:extLst>
                  <a:ext uri="{FF2B5EF4-FFF2-40B4-BE49-F238E27FC236}">
                    <a16:creationId xmlns:a16="http://schemas.microsoft.com/office/drawing/2014/main" id="{34423B0E-2C53-48A5-960C-172437B494E2}"/>
                  </a:ext>
                </a:extLst>
              </p:cNvPr>
              <p:cNvSpPr/>
              <p:nvPr/>
            </p:nvSpPr>
            <p:spPr>
              <a:xfrm>
                <a:off x="3911599" y="3723340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2" name="그룹 621">
              <a:extLst>
                <a:ext uri="{FF2B5EF4-FFF2-40B4-BE49-F238E27FC236}">
                  <a16:creationId xmlns:a16="http://schemas.microsoft.com/office/drawing/2014/main" id="{82B40139-AF6E-4A50-A5EF-E6E9CA14B23D}"/>
                </a:ext>
              </a:extLst>
            </p:cNvPr>
            <p:cNvGrpSpPr/>
            <p:nvPr/>
          </p:nvGrpSpPr>
          <p:grpSpPr>
            <a:xfrm>
              <a:off x="6920980" y="3785522"/>
              <a:ext cx="1122758" cy="419412"/>
              <a:chOff x="3911599" y="3723340"/>
              <a:chExt cx="4730377" cy="419412"/>
            </a:xfrm>
            <a:solidFill>
              <a:schemeClr val="tx1"/>
            </a:solidFill>
          </p:grpSpPr>
          <p:sp>
            <p:nvSpPr>
              <p:cNvPr id="623" name="물결 622">
                <a:extLst>
                  <a:ext uri="{FF2B5EF4-FFF2-40B4-BE49-F238E27FC236}">
                    <a16:creationId xmlns:a16="http://schemas.microsoft.com/office/drawing/2014/main" id="{43337A29-ABC5-4D37-A234-BE98CE450EF6}"/>
                  </a:ext>
                </a:extLst>
              </p:cNvPr>
              <p:cNvSpPr/>
              <p:nvPr/>
            </p:nvSpPr>
            <p:spPr>
              <a:xfrm>
                <a:off x="7255435" y="3723341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4" name="물결 623">
                <a:extLst>
                  <a:ext uri="{FF2B5EF4-FFF2-40B4-BE49-F238E27FC236}">
                    <a16:creationId xmlns:a16="http://schemas.microsoft.com/office/drawing/2014/main" id="{D8322865-5479-4BD5-8C9E-199D8D938725}"/>
                  </a:ext>
                </a:extLst>
              </p:cNvPr>
              <p:cNvSpPr/>
              <p:nvPr/>
            </p:nvSpPr>
            <p:spPr>
              <a:xfrm>
                <a:off x="6140823" y="3723340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5" name="물결 624">
                <a:extLst>
                  <a:ext uri="{FF2B5EF4-FFF2-40B4-BE49-F238E27FC236}">
                    <a16:creationId xmlns:a16="http://schemas.microsoft.com/office/drawing/2014/main" id="{B645E59F-A366-41C2-BB6C-7713A952B13B}"/>
                  </a:ext>
                </a:extLst>
              </p:cNvPr>
              <p:cNvSpPr/>
              <p:nvPr/>
            </p:nvSpPr>
            <p:spPr>
              <a:xfrm>
                <a:off x="5026211" y="3724399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6" name="물결 625">
                <a:extLst>
                  <a:ext uri="{FF2B5EF4-FFF2-40B4-BE49-F238E27FC236}">
                    <a16:creationId xmlns:a16="http://schemas.microsoft.com/office/drawing/2014/main" id="{AABC3A86-8A2C-4E8B-97B7-FA06FB0EE45E}"/>
                  </a:ext>
                </a:extLst>
              </p:cNvPr>
              <p:cNvSpPr/>
              <p:nvPr/>
            </p:nvSpPr>
            <p:spPr>
              <a:xfrm>
                <a:off x="3911599" y="3723340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7" name="그룹 636">
              <a:extLst>
                <a:ext uri="{FF2B5EF4-FFF2-40B4-BE49-F238E27FC236}">
                  <a16:creationId xmlns:a16="http://schemas.microsoft.com/office/drawing/2014/main" id="{EE9FE68E-2499-4AD1-AEB6-844415B20179}"/>
                </a:ext>
              </a:extLst>
            </p:cNvPr>
            <p:cNvGrpSpPr/>
            <p:nvPr/>
          </p:nvGrpSpPr>
          <p:grpSpPr>
            <a:xfrm>
              <a:off x="5869231" y="3772740"/>
              <a:ext cx="1122758" cy="419412"/>
              <a:chOff x="3911599" y="3723340"/>
              <a:chExt cx="4730377" cy="419412"/>
            </a:xfrm>
            <a:solidFill>
              <a:schemeClr val="tx1"/>
            </a:solidFill>
          </p:grpSpPr>
          <p:sp>
            <p:nvSpPr>
              <p:cNvPr id="638" name="물결 637">
                <a:extLst>
                  <a:ext uri="{FF2B5EF4-FFF2-40B4-BE49-F238E27FC236}">
                    <a16:creationId xmlns:a16="http://schemas.microsoft.com/office/drawing/2014/main" id="{FF53E237-C4B2-4452-AC55-26DA7765D49C}"/>
                  </a:ext>
                </a:extLst>
              </p:cNvPr>
              <p:cNvSpPr/>
              <p:nvPr/>
            </p:nvSpPr>
            <p:spPr>
              <a:xfrm>
                <a:off x="7255435" y="3723341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9" name="물결 638">
                <a:extLst>
                  <a:ext uri="{FF2B5EF4-FFF2-40B4-BE49-F238E27FC236}">
                    <a16:creationId xmlns:a16="http://schemas.microsoft.com/office/drawing/2014/main" id="{F5AC5911-4B0B-45B6-B645-C903C3A2F960}"/>
                  </a:ext>
                </a:extLst>
              </p:cNvPr>
              <p:cNvSpPr/>
              <p:nvPr/>
            </p:nvSpPr>
            <p:spPr>
              <a:xfrm>
                <a:off x="6140823" y="3723340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0" name="물결 639">
                <a:extLst>
                  <a:ext uri="{FF2B5EF4-FFF2-40B4-BE49-F238E27FC236}">
                    <a16:creationId xmlns:a16="http://schemas.microsoft.com/office/drawing/2014/main" id="{20FF941B-1E29-40A1-906B-A4CE06946474}"/>
                  </a:ext>
                </a:extLst>
              </p:cNvPr>
              <p:cNvSpPr/>
              <p:nvPr/>
            </p:nvSpPr>
            <p:spPr>
              <a:xfrm>
                <a:off x="5026211" y="3724399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1" name="물결 640">
                <a:extLst>
                  <a:ext uri="{FF2B5EF4-FFF2-40B4-BE49-F238E27FC236}">
                    <a16:creationId xmlns:a16="http://schemas.microsoft.com/office/drawing/2014/main" id="{BAA121CD-4D94-4D2A-A365-650DA396D961}"/>
                  </a:ext>
                </a:extLst>
              </p:cNvPr>
              <p:cNvSpPr/>
              <p:nvPr/>
            </p:nvSpPr>
            <p:spPr>
              <a:xfrm>
                <a:off x="3911599" y="3723340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2" name="그룹 641">
              <a:extLst>
                <a:ext uri="{FF2B5EF4-FFF2-40B4-BE49-F238E27FC236}">
                  <a16:creationId xmlns:a16="http://schemas.microsoft.com/office/drawing/2014/main" id="{42CE0735-A118-4836-9E89-7B3E34A70AE4}"/>
                </a:ext>
              </a:extLst>
            </p:cNvPr>
            <p:cNvGrpSpPr/>
            <p:nvPr/>
          </p:nvGrpSpPr>
          <p:grpSpPr>
            <a:xfrm>
              <a:off x="4808384" y="3789378"/>
              <a:ext cx="1122758" cy="419412"/>
              <a:chOff x="3911599" y="3723340"/>
              <a:chExt cx="4730377" cy="419412"/>
            </a:xfrm>
            <a:solidFill>
              <a:schemeClr val="tx1"/>
            </a:solidFill>
          </p:grpSpPr>
          <p:sp>
            <p:nvSpPr>
              <p:cNvPr id="643" name="물결 642">
                <a:extLst>
                  <a:ext uri="{FF2B5EF4-FFF2-40B4-BE49-F238E27FC236}">
                    <a16:creationId xmlns:a16="http://schemas.microsoft.com/office/drawing/2014/main" id="{7E176822-BE75-42DE-B05F-D8AE9D46B69C}"/>
                  </a:ext>
                </a:extLst>
              </p:cNvPr>
              <p:cNvSpPr/>
              <p:nvPr/>
            </p:nvSpPr>
            <p:spPr>
              <a:xfrm>
                <a:off x="7255435" y="3723341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4" name="물결 643">
                <a:extLst>
                  <a:ext uri="{FF2B5EF4-FFF2-40B4-BE49-F238E27FC236}">
                    <a16:creationId xmlns:a16="http://schemas.microsoft.com/office/drawing/2014/main" id="{58C35308-F414-4352-9B53-B2730EA8FAC1}"/>
                  </a:ext>
                </a:extLst>
              </p:cNvPr>
              <p:cNvSpPr/>
              <p:nvPr/>
            </p:nvSpPr>
            <p:spPr>
              <a:xfrm>
                <a:off x="6140823" y="3723340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5" name="물결 644">
                <a:extLst>
                  <a:ext uri="{FF2B5EF4-FFF2-40B4-BE49-F238E27FC236}">
                    <a16:creationId xmlns:a16="http://schemas.microsoft.com/office/drawing/2014/main" id="{CB0BEA5E-52C6-44F1-B57C-776AACA6419A}"/>
                  </a:ext>
                </a:extLst>
              </p:cNvPr>
              <p:cNvSpPr/>
              <p:nvPr/>
            </p:nvSpPr>
            <p:spPr>
              <a:xfrm>
                <a:off x="5026211" y="3724399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6" name="물결 645">
                <a:extLst>
                  <a:ext uri="{FF2B5EF4-FFF2-40B4-BE49-F238E27FC236}">
                    <a16:creationId xmlns:a16="http://schemas.microsoft.com/office/drawing/2014/main" id="{13856EEE-C33F-4C6D-8AFD-87C4D1751289}"/>
                  </a:ext>
                </a:extLst>
              </p:cNvPr>
              <p:cNvSpPr/>
              <p:nvPr/>
            </p:nvSpPr>
            <p:spPr>
              <a:xfrm>
                <a:off x="3911599" y="3723340"/>
                <a:ext cx="1386541" cy="418353"/>
              </a:xfrm>
              <a:prstGeom prst="wave">
                <a:avLst>
                  <a:gd name="adj1" fmla="val 20000"/>
                  <a:gd name="adj2" fmla="val 10000"/>
                </a:avLst>
              </a:prstGeom>
              <a:grp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679" name="직선 연결선 678">
            <a:extLst>
              <a:ext uri="{FF2B5EF4-FFF2-40B4-BE49-F238E27FC236}">
                <a16:creationId xmlns:a16="http://schemas.microsoft.com/office/drawing/2014/main" id="{B5B59447-748C-49CC-AC59-E1D3C7180F79}"/>
              </a:ext>
            </a:extLst>
          </p:cNvPr>
          <p:cNvCxnSpPr>
            <a:cxnSpLocks/>
          </p:cNvCxnSpPr>
          <p:nvPr/>
        </p:nvCxnSpPr>
        <p:spPr>
          <a:xfrm flipH="1">
            <a:off x="974319" y="2302710"/>
            <a:ext cx="1409350" cy="1012934"/>
          </a:xfrm>
          <a:prstGeom prst="line">
            <a:avLst/>
          </a:prstGeom>
          <a:ln w="1016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직선 연결선 679">
            <a:extLst>
              <a:ext uri="{FF2B5EF4-FFF2-40B4-BE49-F238E27FC236}">
                <a16:creationId xmlns:a16="http://schemas.microsoft.com/office/drawing/2014/main" id="{1B051903-6EF5-47B2-B784-74FA32FF450B}"/>
              </a:ext>
            </a:extLst>
          </p:cNvPr>
          <p:cNvCxnSpPr>
            <a:cxnSpLocks/>
          </p:cNvCxnSpPr>
          <p:nvPr/>
        </p:nvCxnSpPr>
        <p:spPr>
          <a:xfrm flipV="1">
            <a:off x="2380900" y="2304516"/>
            <a:ext cx="1643413" cy="0"/>
          </a:xfrm>
          <a:prstGeom prst="line">
            <a:avLst/>
          </a:prstGeom>
          <a:ln w="1016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170A387-1EA9-4A8E-ABCF-E71E0A099E8C}"/>
                  </a:ext>
                </a:extLst>
              </p:cNvPr>
              <p:cNvSpPr txBox="1"/>
              <p:nvPr/>
            </p:nvSpPr>
            <p:spPr>
              <a:xfrm>
                <a:off x="1686897" y="618867"/>
                <a:ext cx="68103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105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50" b="1" i="1" dirty="0" err="1" smtClean="0">
                          <a:latin typeface="Cambria Math" panose="02040503050406030204" pitchFamily="18" charset="0"/>
                        </a:rPr>
                        <m:t>𝒅𝒊</m:t>
                      </m:r>
                      <m:r>
                        <a:rPr lang="en-US" altLang="ko-KR" sz="1050" b="1" i="1" dirty="0" err="1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ko-KR" altLang="en-US" sz="1050" b="1" i="1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170A387-1EA9-4A8E-ABCF-E71E0A099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897" y="618867"/>
                <a:ext cx="681038" cy="253916"/>
              </a:xfrm>
              <a:prstGeom prst="rect">
                <a:avLst/>
              </a:prstGeom>
              <a:blipFill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1" name="TextBox 680">
                <a:extLst>
                  <a:ext uri="{FF2B5EF4-FFF2-40B4-BE49-F238E27FC236}">
                    <a16:creationId xmlns:a16="http://schemas.microsoft.com/office/drawing/2014/main" id="{0E99F94A-2688-436C-97D5-22DF849CD197}"/>
                  </a:ext>
                </a:extLst>
              </p:cNvPr>
              <p:cNvSpPr txBox="1"/>
              <p:nvPr/>
            </p:nvSpPr>
            <p:spPr>
              <a:xfrm>
                <a:off x="3629221" y="2458801"/>
                <a:ext cx="68103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0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00" b="1" i="1" dirty="0" err="1" smtClean="0">
                          <a:latin typeface="Cambria Math" panose="02040503050406030204" pitchFamily="18" charset="0"/>
                        </a:rPr>
                        <m:t>𝒅𝒊</m:t>
                      </m:r>
                      <m:r>
                        <a:rPr lang="en-US" altLang="ko-KR" sz="1000" b="1" i="1" dirty="0" err="1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ko-KR" altLang="en-US" sz="1000" b="1" i="1"/>
              </a:p>
            </p:txBody>
          </p:sp>
        </mc:Choice>
        <mc:Fallback xmlns="">
          <p:sp>
            <p:nvSpPr>
              <p:cNvPr id="681" name="TextBox 680">
                <a:extLst>
                  <a:ext uri="{FF2B5EF4-FFF2-40B4-BE49-F238E27FC236}">
                    <a16:creationId xmlns:a16="http://schemas.microsoft.com/office/drawing/2014/main" id="{0E99F94A-2688-436C-97D5-22DF849CD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221" y="2458801"/>
                <a:ext cx="681038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2" name="TextBox 681">
                <a:extLst>
                  <a:ext uri="{FF2B5EF4-FFF2-40B4-BE49-F238E27FC236}">
                    <a16:creationId xmlns:a16="http://schemas.microsoft.com/office/drawing/2014/main" id="{75692DD5-D3D6-4F46-8E26-2211CB47F7A4}"/>
                  </a:ext>
                </a:extLst>
              </p:cNvPr>
              <p:cNvSpPr txBox="1"/>
              <p:nvPr/>
            </p:nvSpPr>
            <p:spPr>
              <a:xfrm>
                <a:off x="852521" y="3312191"/>
                <a:ext cx="68103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105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050" b="1" i="1" dirty="0" err="1" smtClean="0">
                          <a:latin typeface="Cambria Math" panose="02040503050406030204" pitchFamily="18" charset="0"/>
                        </a:rPr>
                        <m:t>𝒅𝒊</m:t>
                      </m:r>
                      <m:r>
                        <a:rPr lang="en-US" altLang="ko-KR" sz="1050" b="1" i="1" dirty="0" err="1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ko-KR" altLang="en-US" sz="1050" b="1" i="1"/>
              </a:p>
            </p:txBody>
          </p:sp>
        </mc:Choice>
        <mc:Fallback xmlns="">
          <p:sp>
            <p:nvSpPr>
              <p:cNvPr id="682" name="TextBox 681">
                <a:extLst>
                  <a:ext uri="{FF2B5EF4-FFF2-40B4-BE49-F238E27FC236}">
                    <a16:creationId xmlns:a16="http://schemas.microsoft.com/office/drawing/2014/main" id="{75692DD5-D3D6-4F46-8E26-2211CB47F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21" y="3312191"/>
                <a:ext cx="681038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3" name="TextBox 682">
            <a:extLst>
              <a:ext uri="{FF2B5EF4-FFF2-40B4-BE49-F238E27FC236}">
                <a16:creationId xmlns:a16="http://schemas.microsoft.com/office/drawing/2014/main" id="{1D62BB79-87C8-4BBC-B314-1B134D44F6AE}"/>
              </a:ext>
            </a:extLst>
          </p:cNvPr>
          <p:cNvSpPr txBox="1"/>
          <p:nvPr/>
        </p:nvSpPr>
        <p:spPr>
          <a:xfrm>
            <a:off x="2639929" y="1445003"/>
            <a:ext cx="3465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B050"/>
                </a:solidFill>
                <a:latin typeface="+mn-ea"/>
              </a:rPr>
              <a:t>1. Geo cal. mode: linear and rotation stage </a:t>
            </a:r>
            <a:r>
              <a:rPr lang="ko-KR" altLang="en-US" sz="1000" dirty="0">
                <a:solidFill>
                  <a:srgbClr val="00B050"/>
                </a:solidFill>
                <a:latin typeface="+mn-ea"/>
              </a:rPr>
              <a:t>활용</a:t>
            </a:r>
            <a:br>
              <a:rPr lang="en-US" altLang="ko-KR" sz="1000" dirty="0">
                <a:solidFill>
                  <a:srgbClr val="00B050"/>
                </a:solidFill>
                <a:latin typeface="+mn-ea"/>
              </a:rPr>
            </a:br>
            <a:r>
              <a:rPr lang="en-US" altLang="ko-KR" sz="1000" dirty="0">
                <a:solidFill>
                  <a:srgbClr val="00B050"/>
                </a:solidFill>
                <a:latin typeface="+mn-ea"/>
              </a:rPr>
              <a:t>    (LED chart</a:t>
            </a:r>
            <a:r>
              <a:rPr lang="ko-KR" altLang="en-US" sz="1000" dirty="0">
                <a:solidFill>
                  <a:srgbClr val="00B050"/>
                </a:solidFill>
                <a:latin typeface="+mn-ea"/>
              </a:rPr>
              <a:t>와 </a:t>
            </a:r>
            <a:r>
              <a:rPr lang="en-US" altLang="ko-KR" sz="1000" dirty="0">
                <a:solidFill>
                  <a:srgbClr val="00B050"/>
                </a:solidFill>
                <a:latin typeface="+mn-ea"/>
              </a:rPr>
              <a:t>stage</a:t>
            </a:r>
            <a:r>
              <a:rPr lang="ko-KR" altLang="en-US" sz="1000" dirty="0">
                <a:solidFill>
                  <a:srgbClr val="00B050"/>
                </a:solidFill>
                <a:latin typeface="+mn-ea"/>
              </a:rPr>
              <a:t>를 활용한 이미지 획득</a:t>
            </a:r>
            <a:r>
              <a:rPr lang="en-US" altLang="ko-KR" sz="1000" dirty="0">
                <a:solidFill>
                  <a:srgbClr val="00B050"/>
                </a:solidFill>
                <a:latin typeface="+mn-ea"/>
              </a:rPr>
              <a:t>)</a:t>
            </a:r>
            <a:endParaRPr lang="ko-KR" altLang="en-US" sz="10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684" name="화살표: 오른쪽으로 구부러짐 683">
            <a:extLst>
              <a:ext uri="{FF2B5EF4-FFF2-40B4-BE49-F238E27FC236}">
                <a16:creationId xmlns:a16="http://schemas.microsoft.com/office/drawing/2014/main" id="{89C26564-BCC1-41EE-9890-70EDD7861AA2}"/>
              </a:ext>
            </a:extLst>
          </p:cNvPr>
          <p:cNvSpPr/>
          <p:nvPr/>
        </p:nvSpPr>
        <p:spPr>
          <a:xfrm rot="2884307">
            <a:off x="1113872" y="2812663"/>
            <a:ext cx="629049" cy="363820"/>
          </a:xfrm>
          <a:prstGeom prst="curvedRightArrow">
            <a:avLst>
              <a:gd name="adj1" fmla="val 25000"/>
              <a:gd name="adj2" fmla="val 50000"/>
              <a:gd name="adj3" fmla="val 394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CBBD32F0-F9D3-40A7-8373-5B97DF0ACB59}"/>
              </a:ext>
            </a:extLst>
          </p:cNvPr>
          <p:cNvCxnSpPr>
            <a:cxnSpLocks/>
          </p:cNvCxnSpPr>
          <p:nvPr/>
        </p:nvCxnSpPr>
        <p:spPr>
          <a:xfrm flipV="1">
            <a:off x="1464304" y="2877533"/>
            <a:ext cx="119028" cy="87907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화살표: 오른쪽으로 구부러짐 285">
            <a:extLst>
              <a:ext uri="{FF2B5EF4-FFF2-40B4-BE49-F238E27FC236}">
                <a16:creationId xmlns:a16="http://schemas.microsoft.com/office/drawing/2014/main" id="{D7490206-44AD-47CE-82B4-FE165E8BCBC1}"/>
              </a:ext>
            </a:extLst>
          </p:cNvPr>
          <p:cNvSpPr/>
          <p:nvPr/>
        </p:nvSpPr>
        <p:spPr>
          <a:xfrm>
            <a:off x="2029378" y="821089"/>
            <a:ext cx="629049" cy="363820"/>
          </a:xfrm>
          <a:prstGeom prst="curvedRightArrow">
            <a:avLst>
              <a:gd name="adj1" fmla="val 25000"/>
              <a:gd name="adj2" fmla="val 50000"/>
              <a:gd name="adj3" fmla="val 394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85" name="직선 연결선 684">
            <a:extLst>
              <a:ext uri="{FF2B5EF4-FFF2-40B4-BE49-F238E27FC236}">
                <a16:creationId xmlns:a16="http://schemas.microsoft.com/office/drawing/2014/main" id="{892CC7B9-2743-47EA-B186-838ED3B94269}"/>
              </a:ext>
            </a:extLst>
          </p:cNvPr>
          <p:cNvCxnSpPr>
            <a:cxnSpLocks/>
          </p:cNvCxnSpPr>
          <p:nvPr/>
        </p:nvCxnSpPr>
        <p:spPr>
          <a:xfrm flipV="1">
            <a:off x="2380900" y="821088"/>
            <a:ext cx="0" cy="10800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직사각형 685">
            <a:extLst>
              <a:ext uri="{FF2B5EF4-FFF2-40B4-BE49-F238E27FC236}">
                <a16:creationId xmlns:a16="http://schemas.microsoft.com/office/drawing/2014/main" id="{6AE28AC7-CCA3-4F94-8910-F4BE8BEF2867}"/>
              </a:ext>
            </a:extLst>
          </p:cNvPr>
          <p:cNvSpPr/>
          <p:nvPr/>
        </p:nvSpPr>
        <p:spPr>
          <a:xfrm>
            <a:off x="5495242" y="607631"/>
            <a:ext cx="4203063" cy="2920969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7" name="직사각형 686">
            <a:extLst>
              <a:ext uri="{FF2B5EF4-FFF2-40B4-BE49-F238E27FC236}">
                <a16:creationId xmlns:a16="http://schemas.microsoft.com/office/drawing/2014/main" id="{50928A0C-B991-4D1A-AB00-176083CF5C79}"/>
              </a:ext>
            </a:extLst>
          </p:cNvPr>
          <p:cNvSpPr/>
          <p:nvPr/>
        </p:nvSpPr>
        <p:spPr>
          <a:xfrm>
            <a:off x="5495133" y="3530029"/>
            <a:ext cx="4203173" cy="2837976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7E65D110-113B-4252-9789-C950D980311D}"/>
              </a:ext>
            </a:extLst>
          </p:cNvPr>
          <p:cNvSpPr txBox="1"/>
          <p:nvPr/>
        </p:nvSpPr>
        <p:spPr>
          <a:xfrm>
            <a:off x="5029693" y="1446522"/>
            <a:ext cx="182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+mn-ea"/>
              </a:rPr>
              <a:t>LED Chart</a:t>
            </a:r>
            <a:endParaRPr lang="ko-KR" altLang="en-US" sz="1200" b="1">
              <a:latin typeface="+mn-ea"/>
            </a:endParaRP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3496C39F-0199-40CE-BFFA-3162C47DD052}"/>
              </a:ext>
            </a:extLst>
          </p:cNvPr>
          <p:cNvSpPr txBox="1"/>
          <p:nvPr/>
        </p:nvSpPr>
        <p:spPr>
          <a:xfrm>
            <a:off x="103795" y="1829536"/>
            <a:ext cx="182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+mn-ea"/>
              </a:rPr>
              <a:t>Linear stage for x-</a:t>
            </a:r>
            <a:r>
              <a:rPr lang="en-US" altLang="ko-KR" sz="1200" b="1" err="1">
                <a:latin typeface="+mn-ea"/>
              </a:rPr>
              <a:t>dir</a:t>
            </a:r>
            <a:endParaRPr lang="ko-KR" altLang="en-US" sz="1200" b="1">
              <a:latin typeface="+mn-ea"/>
            </a:endParaRP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4246640F-C1D7-4DC6-A7D4-293E7466B16C}"/>
              </a:ext>
            </a:extLst>
          </p:cNvPr>
          <p:cNvSpPr txBox="1"/>
          <p:nvPr/>
        </p:nvSpPr>
        <p:spPr>
          <a:xfrm>
            <a:off x="549918" y="4420547"/>
            <a:ext cx="182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+mn-ea"/>
              </a:rPr>
              <a:t>Linear stage for y-</a:t>
            </a:r>
            <a:r>
              <a:rPr lang="en-US" altLang="ko-KR" sz="1200" b="1" err="1">
                <a:latin typeface="+mn-ea"/>
              </a:rPr>
              <a:t>dir</a:t>
            </a:r>
            <a:endParaRPr lang="ko-KR" altLang="en-US" sz="1200" b="1">
              <a:latin typeface="+mn-ea"/>
            </a:endParaRPr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450931C4-7BB5-4172-8CAF-B939AD4716DA}"/>
              </a:ext>
            </a:extLst>
          </p:cNvPr>
          <p:cNvSpPr txBox="1"/>
          <p:nvPr/>
        </p:nvSpPr>
        <p:spPr>
          <a:xfrm>
            <a:off x="288106" y="3596577"/>
            <a:ext cx="1824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+mn-ea"/>
              </a:rPr>
              <a:t>Rotation stage for z-</a:t>
            </a:r>
            <a:r>
              <a:rPr lang="en-US" altLang="ko-KR" sz="1200" b="1" err="1">
                <a:latin typeface="+mn-ea"/>
              </a:rPr>
              <a:t>dir</a:t>
            </a:r>
            <a:endParaRPr lang="en-US" altLang="ko-KR" sz="1200" b="1">
              <a:latin typeface="+mn-ea"/>
            </a:endParaRPr>
          </a:p>
          <a:p>
            <a:pPr algn="ctr"/>
            <a:r>
              <a:rPr lang="en-US" altLang="ko-KR" sz="1200" b="1">
                <a:latin typeface="+mn-ea"/>
              </a:rPr>
              <a:t>(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Yaw</a:t>
            </a:r>
            <a:r>
              <a:rPr lang="en-US" altLang="ko-KR" sz="1200" b="1">
                <a:latin typeface="+mn-ea"/>
              </a:rPr>
              <a:t>)</a:t>
            </a:r>
            <a:endParaRPr lang="ko-KR" altLang="en-US" sz="1200" b="1">
              <a:latin typeface="+mn-ea"/>
            </a:endParaRPr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41B67BFB-4B80-4A09-8EF4-131A30C87335}"/>
              </a:ext>
            </a:extLst>
          </p:cNvPr>
          <p:cNvSpPr txBox="1"/>
          <p:nvPr/>
        </p:nvSpPr>
        <p:spPr>
          <a:xfrm>
            <a:off x="2644465" y="909788"/>
            <a:ext cx="202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+mn-ea"/>
              </a:rPr>
              <a:t>Rotation stage for y-</a:t>
            </a:r>
            <a:r>
              <a:rPr lang="en-US" altLang="ko-KR" sz="1200" b="1" err="1">
                <a:latin typeface="+mn-ea"/>
              </a:rPr>
              <a:t>dir</a:t>
            </a:r>
            <a:r>
              <a:rPr lang="en-US" altLang="ko-KR" sz="1200" b="1">
                <a:latin typeface="+mn-ea"/>
              </a:rPr>
              <a:t> (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Pitch</a:t>
            </a:r>
            <a:r>
              <a:rPr lang="en-US" altLang="ko-KR" sz="1200" b="1">
                <a:latin typeface="+mn-ea"/>
              </a:rPr>
              <a:t>)</a:t>
            </a:r>
            <a:endParaRPr lang="ko-KR" altLang="en-US" sz="1200" b="1">
              <a:latin typeface="+mn-ea"/>
            </a:endParaRPr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5C585ED6-0D7E-4A5F-AB7A-47397FE76822}"/>
              </a:ext>
            </a:extLst>
          </p:cNvPr>
          <p:cNvSpPr/>
          <p:nvPr/>
        </p:nvSpPr>
        <p:spPr>
          <a:xfrm>
            <a:off x="1511483" y="1318563"/>
            <a:ext cx="649539" cy="772085"/>
          </a:xfrm>
          <a:custGeom>
            <a:avLst/>
            <a:gdLst>
              <a:gd name="connsiteX0" fmla="*/ 1048871 w 1048871"/>
              <a:gd name="connsiteY0" fmla="*/ 1084730 h 1084730"/>
              <a:gd name="connsiteX1" fmla="*/ 502024 w 1048871"/>
              <a:gd name="connsiteY1" fmla="*/ 206188 h 1084730"/>
              <a:gd name="connsiteX2" fmla="*/ 0 w 1048871"/>
              <a:gd name="connsiteY2" fmla="*/ 0 h 108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8871" h="1084730">
                <a:moveTo>
                  <a:pt x="1048871" y="1084730"/>
                </a:moveTo>
                <a:cubicBezTo>
                  <a:pt x="862853" y="735853"/>
                  <a:pt x="676836" y="386976"/>
                  <a:pt x="502024" y="206188"/>
                </a:cubicBezTo>
                <a:cubicBezTo>
                  <a:pt x="327212" y="25400"/>
                  <a:pt x="118035" y="28388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3" name="TextBox 712">
            <a:extLst>
              <a:ext uri="{FF2B5EF4-FFF2-40B4-BE49-F238E27FC236}">
                <a16:creationId xmlns:a16="http://schemas.microsoft.com/office/drawing/2014/main" id="{A1DBBA14-B6E9-4B00-A3C1-9702495D5DA4}"/>
              </a:ext>
            </a:extLst>
          </p:cNvPr>
          <p:cNvSpPr txBox="1"/>
          <p:nvPr/>
        </p:nvSpPr>
        <p:spPr>
          <a:xfrm>
            <a:off x="-34596" y="1191148"/>
            <a:ext cx="1824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+mn-ea"/>
              </a:rPr>
              <a:t>Module</a:t>
            </a:r>
            <a:r>
              <a:rPr lang="ko-KR" altLang="en-US" sz="1200" b="1">
                <a:latin typeface="+mn-ea"/>
              </a:rPr>
              <a:t> </a:t>
            </a:r>
            <a:r>
              <a:rPr lang="en-US" altLang="ko-KR" sz="1200" b="1">
                <a:latin typeface="+mn-ea"/>
              </a:rPr>
              <a:t>and stage</a:t>
            </a:r>
            <a:endParaRPr lang="ko-KR" altLang="en-US" sz="1200" b="1"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0A6A6D1-DBC6-42E5-8FBC-C0AF7043F0A3}"/>
              </a:ext>
            </a:extLst>
          </p:cNvPr>
          <p:cNvSpPr/>
          <p:nvPr/>
        </p:nvSpPr>
        <p:spPr>
          <a:xfrm>
            <a:off x="2846107" y="2528017"/>
            <a:ext cx="3401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latin typeface="+mn-ea"/>
              </a:rPr>
              <a:t>Rx</a:t>
            </a:r>
            <a:endParaRPr lang="ko-KR" altLang="en-US" sz="1100"/>
          </a:p>
        </p:txBody>
      </p:sp>
      <p:sp>
        <p:nvSpPr>
          <p:cNvPr id="714" name="직사각형 713">
            <a:extLst>
              <a:ext uri="{FF2B5EF4-FFF2-40B4-BE49-F238E27FC236}">
                <a16:creationId xmlns:a16="http://schemas.microsoft.com/office/drawing/2014/main" id="{68E0D78F-C6C8-4211-B807-70D67CDE4C00}"/>
              </a:ext>
            </a:extLst>
          </p:cNvPr>
          <p:cNvSpPr/>
          <p:nvPr/>
        </p:nvSpPr>
        <p:spPr>
          <a:xfrm>
            <a:off x="2943013" y="1733031"/>
            <a:ext cx="3289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>
                <a:latin typeface="+mn-ea"/>
              </a:rPr>
              <a:t>Tx</a:t>
            </a:r>
            <a:endParaRPr lang="ko-KR" altLang="en-US" sz="1100"/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95BC38BD-90C3-4379-A7DF-EECC1A7E5794}"/>
              </a:ext>
            </a:extLst>
          </p:cNvPr>
          <p:cNvSpPr/>
          <p:nvPr/>
        </p:nvSpPr>
        <p:spPr>
          <a:xfrm>
            <a:off x="2551771" y="1879787"/>
            <a:ext cx="452207" cy="204784"/>
          </a:xfrm>
          <a:custGeom>
            <a:avLst/>
            <a:gdLst>
              <a:gd name="connsiteX0" fmla="*/ 0 w 659130"/>
              <a:gd name="connsiteY0" fmla="*/ 365760 h 365760"/>
              <a:gd name="connsiteX1" fmla="*/ 140970 w 659130"/>
              <a:gd name="connsiteY1" fmla="*/ 148590 h 365760"/>
              <a:gd name="connsiteX2" fmla="*/ 411480 w 659130"/>
              <a:gd name="connsiteY2" fmla="*/ 57150 h 365760"/>
              <a:gd name="connsiteX3" fmla="*/ 659130 w 659130"/>
              <a:gd name="connsiteY3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130" h="365760">
                <a:moveTo>
                  <a:pt x="0" y="365760"/>
                </a:moveTo>
                <a:cubicBezTo>
                  <a:pt x="36195" y="282892"/>
                  <a:pt x="72390" y="200025"/>
                  <a:pt x="140970" y="148590"/>
                </a:cubicBezTo>
                <a:cubicBezTo>
                  <a:pt x="209550" y="97155"/>
                  <a:pt x="325120" y="81915"/>
                  <a:pt x="411480" y="57150"/>
                </a:cubicBezTo>
                <a:cubicBezTo>
                  <a:pt x="497840" y="32385"/>
                  <a:pt x="659130" y="0"/>
                  <a:pt x="659130" y="0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자유형: 도형 87">
            <a:extLst>
              <a:ext uri="{FF2B5EF4-FFF2-40B4-BE49-F238E27FC236}">
                <a16:creationId xmlns:a16="http://schemas.microsoft.com/office/drawing/2014/main" id="{785CFAAE-6EEF-4753-8A74-65A77829263A}"/>
              </a:ext>
            </a:extLst>
          </p:cNvPr>
          <p:cNvSpPr/>
          <p:nvPr/>
        </p:nvSpPr>
        <p:spPr>
          <a:xfrm>
            <a:off x="2570743" y="2371486"/>
            <a:ext cx="343688" cy="295250"/>
          </a:xfrm>
          <a:custGeom>
            <a:avLst/>
            <a:gdLst>
              <a:gd name="connsiteX0" fmla="*/ 9603 w 329643"/>
              <a:gd name="connsiteY0" fmla="*/ 0 h 259080"/>
              <a:gd name="connsiteX1" fmla="*/ 40083 w 329643"/>
              <a:gd name="connsiteY1" fmla="*/ 171450 h 259080"/>
              <a:gd name="connsiteX2" fmla="*/ 329643 w 329643"/>
              <a:gd name="connsiteY2" fmla="*/ 259080 h 25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643" h="259080">
                <a:moveTo>
                  <a:pt x="9603" y="0"/>
                </a:moveTo>
                <a:cubicBezTo>
                  <a:pt x="-1827" y="64135"/>
                  <a:pt x="-13257" y="128270"/>
                  <a:pt x="40083" y="171450"/>
                </a:cubicBezTo>
                <a:cubicBezTo>
                  <a:pt x="93423" y="214630"/>
                  <a:pt x="211533" y="236855"/>
                  <a:pt x="329643" y="259080"/>
                </a:cubicBezTo>
              </a:path>
            </a:pathLst>
          </a:custGeom>
          <a:noFill/>
          <a:ln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6" name="직사각형 715">
            <a:extLst>
              <a:ext uri="{FF2B5EF4-FFF2-40B4-BE49-F238E27FC236}">
                <a16:creationId xmlns:a16="http://schemas.microsoft.com/office/drawing/2014/main" id="{C65F8BFA-2398-442B-A60C-F6101EBD3585}"/>
              </a:ext>
            </a:extLst>
          </p:cNvPr>
          <p:cNvSpPr/>
          <p:nvPr/>
        </p:nvSpPr>
        <p:spPr>
          <a:xfrm>
            <a:off x="2556769" y="2245169"/>
            <a:ext cx="67914" cy="12229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Optical Fiber Communication - Electronics Club Optical fiber Communication">
            <a:extLst>
              <a:ext uri="{FF2B5EF4-FFF2-40B4-BE49-F238E27FC236}">
                <a16:creationId xmlns:a16="http://schemas.microsoft.com/office/drawing/2014/main" id="{AF130AAE-89A9-4625-877C-CD4555C41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519" y="4559046"/>
            <a:ext cx="2286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왼쪽/오른쪽 5">
            <a:extLst>
              <a:ext uri="{FF2B5EF4-FFF2-40B4-BE49-F238E27FC236}">
                <a16:creationId xmlns:a16="http://schemas.microsoft.com/office/drawing/2014/main" id="{075105DB-427B-4ECB-9ADE-2E51EBEB6D57}"/>
              </a:ext>
            </a:extLst>
          </p:cNvPr>
          <p:cNvSpPr/>
          <p:nvPr/>
        </p:nvSpPr>
        <p:spPr>
          <a:xfrm>
            <a:off x="7345778" y="2159820"/>
            <a:ext cx="773180" cy="203490"/>
          </a:xfrm>
          <a:prstGeom prst="leftRightArrow">
            <a:avLst>
              <a:gd name="adj1" fmla="val 33357"/>
              <a:gd name="adj2" fmla="val 74964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A7B32E-E657-496E-A84E-C0BC92A29E7B}"/>
              </a:ext>
            </a:extLst>
          </p:cNvPr>
          <p:cNvSpPr txBox="1"/>
          <p:nvPr/>
        </p:nvSpPr>
        <p:spPr>
          <a:xfrm>
            <a:off x="7272080" y="1805083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chart </a:t>
            </a:r>
            <a:r>
              <a:rPr lang="ko-KR" altLang="en-US" sz="1200" dirty="0"/>
              <a:t>교체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3FAAE1E-DA4B-44DA-B625-05AE5728A4FD}"/>
              </a:ext>
            </a:extLst>
          </p:cNvPr>
          <p:cNvGrpSpPr/>
          <p:nvPr/>
        </p:nvGrpSpPr>
        <p:grpSpPr>
          <a:xfrm>
            <a:off x="8799712" y="1190923"/>
            <a:ext cx="408780" cy="2149722"/>
            <a:chOff x="8522902" y="662672"/>
            <a:chExt cx="455158" cy="2883303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2978813-C5C6-4155-AFEE-23ADA237B043}"/>
                </a:ext>
              </a:extLst>
            </p:cNvPr>
            <p:cNvGrpSpPr/>
            <p:nvPr/>
          </p:nvGrpSpPr>
          <p:grpSpPr>
            <a:xfrm>
              <a:off x="8845399" y="1594531"/>
              <a:ext cx="132661" cy="1008268"/>
              <a:chOff x="8563273" y="1009710"/>
              <a:chExt cx="132661" cy="1008268"/>
            </a:xfrm>
          </p:grpSpPr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DEB8C0F0-E3A6-4942-ABD4-CAFD46E51BB0}"/>
                  </a:ext>
                </a:extLst>
              </p:cNvPr>
              <p:cNvSpPr/>
              <p:nvPr/>
            </p:nvSpPr>
            <p:spPr>
              <a:xfrm>
                <a:off x="8563273" y="1022605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26AA3C0B-9A22-4531-B5E7-2FAB16138E5E}"/>
                  </a:ext>
                </a:extLst>
              </p:cNvPr>
              <p:cNvSpPr/>
              <p:nvPr/>
            </p:nvSpPr>
            <p:spPr>
              <a:xfrm>
                <a:off x="8563273" y="1147671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67643EAF-1465-4E5D-8D00-71851F38334B}"/>
                  </a:ext>
                </a:extLst>
              </p:cNvPr>
              <p:cNvSpPr/>
              <p:nvPr/>
            </p:nvSpPr>
            <p:spPr>
              <a:xfrm>
                <a:off x="8563273" y="1272737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ABE8F15F-5B6B-41C5-B0FE-AE01256AD737}"/>
                  </a:ext>
                </a:extLst>
              </p:cNvPr>
              <p:cNvSpPr/>
              <p:nvPr/>
            </p:nvSpPr>
            <p:spPr>
              <a:xfrm>
                <a:off x="8563273" y="1397803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07B64F80-3E0B-4C97-9150-11049F1CD42B}"/>
                  </a:ext>
                </a:extLst>
              </p:cNvPr>
              <p:cNvSpPr/>
              <p:nvPr/>
            </p:nvSpPr>
            <p:spPr>
              <a:xfrm>
                <a:off x="8563273" y="1522869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81341DA2-61CE-4F31-AE69-4DBA63ECC81F}"/>
                  </a:ext>
                </a:extLst>
              </p:cNvPr>
              <p:cNvSpPr/>
              <p:nvPr/>
            </p:nvSpPr>
            <p:spPr>
              <a:xfrm>
                <a:off x="8563273" y="1647935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44C54B21-A744-4707-9BAA-D98057EFFD01}"/>
                  </a:ext>
                </a:extLst>
              </p:cNvPr>
              <p:cNvSpPr/>
              <p:nvPr/>
            </p:nvSpPr>
            <p:spPr>
              <a:xfrm>
                <a:off x="8563273" y="1773001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C961392F-476A-4B81-BC69-E86FFC96D2FA}"/>
                  </a:ext>
                </a:extLst>
              </p:cNvPr>
              <p:cNvSpPr/>
              <p:nvPr/>
            </p:nvSpPr>
            <p:spPr>
              <a:xfrm>
                <a:off x="8563273" y="1898067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56E3899E-73AB-4DEC-AB6F-B96E0BDDA2DE}"/>
                  </a:ext>
                </a:extLst>
              </p:cNvPr>
              <p:cNvSpPr/>
              <p:nvPr/>
            </p:nvSpPr>
            <p:spPr>
              <a:xfrm>
                <a:off x="8618253" y="1009710"/>
                <a:ext cx="77681" cy="10082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E6D7FE0C-2343-40C7-B850-ACBD3710E783}"/>
                </a:ext>
              </a:extLst>
            </p:cNvPr>
            <p:cNvGrpSpPr/>
            <p:nvPr/>
          </p:nvGrpSpPr>
          <p:grpSpPr>
            <a:xfrm rot="2475705">
              <a:off x="8526644" y="2537707"/>
              <a:ext cx="132661" cy="1008268"/>
              <a:chOff x="8563273" y="1009710"/>
              <a:chExt cx="132661" cy="1008268"/>
            </a:xfrm>
          </p:grpSpPr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168E9035-87B8-432A-8E11-3B620255A779}"/>
                  </a:ext>
                </a:extLst>
              </p:cNvPr>
              <p:cNvSpPr/>
              <p:nvPr/>
            </p:nvSpPr>
            <p:spPr>
              <a:xfrm>
                <a:off x="8563273" y="1022605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959ACB63-B212-40D1-B954-525526DB120D}"/>
                  </a:ext>
                </a:extLst>
              </p:cNvPr>
              <p:cNvSpPr/>
              <p:nvPr/>
            </p:nvSpPr>
            <p:spPr>
              <a:xfrm>
                <a:off x="8563273" y="1147671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A3378F8B-5CD6-4978-821D-AF145166BD33}"/>
                  </a:ext>
                </a:extLst>
              </p:cNvPr>
              <p:cNvSpPr/>
              <p:nvPr/>
            </p:nvSpPr>
            <p:spPr>
              <a:xfrm>
                <a:off x="8563273" y="1272737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361A9781-D6D3-45BD-AB19-FD9F47FEEC1A}"/>
                  </a:ext>
                </a:extLst>
              </p:cNvPr>
              <p:cNvSpPr/>
              <p:nvPr/>
            </p:nvSpPr>
            <p:spPr>
              <a:xfrm>
                <a:off x="8563273" y="1397803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1A065870-20CD-438A-A79D-81513884318D}"/>
                  </a:ext>
                </a:extLst>
              </p:cNvPr>
              <p:cNvSpPr/>
              <p:nvPr/>
            </p:nvSpPr>
            <p:spPr>
              <a:xfrm>
                <a:off x="8563273" y="1522869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160EC2F4-5C2B-4D97-8C84-1B2761C88DEC}"/>
                  </a:ext>
                </a:extLst>
              </p:cNvPr>
              <p:cNvSpPr/>
              <p:nvPr/>
            </p:nvSpPr>
            <p:spPr>
              <a:xfrm>
                <a:off x="8563273" y="1647935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1159DAA4-3465-40AE-B6FC-12EFFBBBF976}"/>
                  </a:ext>
                </a:extLst>
              </p:cNvPr>
              <p:cNvSpPr/>
              <p:nvPr/>
            </p:nvSpPr>
            <p:spPr>
              <a:xfrm>
                <a:off x="8563273" y="1773001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30D51C9F-F05C-45E7-9ADD-48862498F14E}"/>
                  </a:ext>
                </a:extLst>
              </p:cNvPr>
              <p:cNvSpPr/>
              <p:nvPr/>
            </p:nvSpPr>
            <p:spPr>
              <a:xfrm>
                <a:off x="8563273" y="1898067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C11AAEAE-96C7-4214-8B40-C9424D43694C}"/>
                  </a:ext>
                </a:extLst>
              </p:cNvPr>
              <p:cNvSpPr/>
              <p:nvPr/>
            </p:nvSpPr>
            <p:spPr>
              <a:xfrm>
                <a:off x="8618253" y="1009710"/>
                <a:ext cx="77681" cy="10082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9F75F5EE-7175-4E3A-B4F7-659422066416}"/>
                </a:ext>
              </a:extLst>
            </p:cNvPr>
            <p:cNvGrpSpPr/>
            <p:nvPr/>
          </p:nvGrpSpPr>
          <p:grpSpPr>
            <a:xfrm rot="19103421">
              <a:off x="8522902" y="662672"/>
              <a:ext cx="132661" cy="1008268"/>
              <a:chOff x="8563273" y="1009710"/>
              <a:chExt cx="132661" cy="1008268"/>
            </a:xfrm>
          </p:grpSpPr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39F562AB-F3C7-448E-9985-323252B5738B}"/>
                  </a:ext>
                </a:extLst>
              </p:cNvPr>
              <p:cNvSpPr/>
              <p:nvPr/>
            </p:nvSpPr>
            <p:spPr>
              <a:xfrm>
                <a:off x="8563273" y="1022605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60209B58-8DEB-4819-9163-3BD13F0ACD01}"/>
                  </a:ext>
                </a:extLst>
              </p:cNvPr>
              <p:cNvSpPr/>
              <p:nvPr/>
            </p:nvSpPr>
            <p:spPr>
              <a:xfrm>
                <a:off x="8563273" y="1147671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250B3D3E-D273-400B-880B-CD94B6F8A037}"/>
                  </a:ext>
                </a:extLst>
              </p:cNvPr>
              <p:cNvSpPr/>
              <p:nvPr/>
            </p:nvSpPr>
            <p:spPr>
              <a:xfrm>
                <a:off x="8563273" y="1272737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AB6EE78C-9961-4304-B501-56247590F98D}"/>
                  </a:ext>
                </a:extLst>
              </p:cNvPr>
              <p:cNvSpPr/>
              <p:nvPr/>
            </p:nvSpPr>
            <p:spPr>
              <a:xfrm>
                <a:off x="8563273" y="1397803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370EF995-1AAF-473B-8C62-D7DB4E0CF980}"/>
                  </a:ext>
                </a:extLst>
              </p:cNvPr>
              <p:cNvSpPr/>
              <p:nvPr/>
            </p:nvSpPr>
            <p:spPr>
              <a:xfrm>
                <a:off x="8563273" y="1522869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9F7562A1-CCCE-4C7A-B947-0FB2AE0C8F63}"/>
                  </a:ext>
                </a:extLst>
              </p:cNvPr>
              <p:cNvSpPr/>
              <p:nvPr/>
            </p:nvSpPr>
            <p:spPr>
              <a:xfrm>
                <a:off x="8563273" y="1647935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6101E86C-0B1A-43B3-9EA9-754DE5FBEDC0}"/>
                  </a:ext>
                </a:extLst>
              </p:cNvPr>
              <p:cNvSpPr/>
              <p:nvPr/>
            </p:nvSpPr>
            <p:spPr>
              <a:xfrm>
                <a:off x="8563273" y="1773001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C95CA13D-86CA-4F88-9475-2A225C19BBD5}"/>
                  </a:ext>
                </a:extLst>
              </p:cNvPr>
              <p:cNvSpPr/>
              <p:nvPr/>
            </p:nvSpPr>
            <p:spPr>
              <a:xfrm>
                <a:off x="8563273" y="1898067"/>
                <a:ext cx="108000" cy="9278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84AE0760-0E9D-4C89-89B6-91682207883C}"/>
                  </a:ext>
                </a:extLst>
              </p:cNvPr>
              <p:cNvSpPr/>
              <p:nvPr/>
            </p:nvSpPr>
            <p:spPr>
              <a:xfrm>
                <a:off x="8618253" y="1009710"/>
                <a:ext cx="77681" cy="10082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254202-5888-49C8-8030-AA6A3D10D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84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0B027-217C-40C4-BE02-DBD7D072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Chart concept</a:t>
            </a:r>
            <a:endParaRPr lang="ko-KR" altLang="en-US" dirty="0"/>
          </a:p>
        </p:txBody>
      </p:sp>
      <p:grpSp>
        <p:nvGrpSpPr>
          <p:cNvPr id="858" name="그룹 857">
            <a:extLst>
              <a:ext uri="{FF2B5EF4-FFF2-40B4-BE49-F238E27FC236}">
                <a16:creationId xmlns:a16="http://schemas.microsoft.com/office/drawing/2014/main" id="{FBBF8168-7CA3-48AB-A6A0-6BA1BD63CF9B}"/>
              </a:ext>
            </a:extLst>
          </p:cNvPr>
          <p:cNvGrpSpPr/>
          <p:nvPr/>
        </p:nvGrpSpPr>
        <p:grpSpPr>
          <a:xfrm>
            <a:off x="5186457" y="2327134"/>
            <a:ext cx="1583552" cy="564058"/>
            <a:chOff x="6745961" y="2143227"/>
            <a:chExt cx="1583552" cy="564058"/>
          </a:xfrm>
          <a:scene3d>
            <a:camera prst="isometricRightUp"/>
            <a:lightRig rig="threePt" dir="t"/>
          </a:scene3d>
        </p:grpSpPr>
        <p:sp>
          <p:nvSpPr>
            <p:cNvPr id="859" name="직사각형 858">
              <a:extLst>
                <a:ext uri="{FF2B5EF4-FFF2-40B4-BE49-F238E27FC236}">
                  <a16:creationId xmlns:a16="http://schemas.microsoft.com/office/drawing/2014/main" id="{16BDBD86-01F2-43A7-9477-01799AEF5F5B}"/>
                </a:ext>
              </a:extLst>
            </p:cNvPr>
            <p:cNvSpPr/>
            <p:nvPr/>
          </p:nvSpPr>
          <p:spPr>
            <a:xfrm>
              <a:off x="6745961" y="2143227"/>
              <a:ext cx="1583552" cy="5640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0" name="타원 859">
              <a:extLst>
                <a:ext uri="{FF2B5EF4-FFF2-40B4-BE49-F238E27FC236}">
                  <a16:creationId xmlns:a16="http://schemas.microsoft.com/office/drawing/2014/main" id="{5DD0D341-0B34-40D1-B920-CD9E5365009F}"/>
                </a:ext>
              </a:extLst>
            </p:cNvPr>
            <p:cNvSpPr/>
            <p:nvPr/>
          </p:nvSpPr>
          <p:spPr>
            <a:xfrm>
              <a:off x="6861291" y="2219857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1" name="타원 860">
              <a:extLst>
                <a:ext uri="{FF2B5EF4-FFF2-40B4-BE49-F238E27FC236}">
                  <a16:creationId xmlns:a16="http://schemas.microsoft.com/office/drawing/2014/main" id="{E8E87BBB-9050-435C-8043-520492B307BA}"/>
                </a:ext>
              </a:extLst>
            </p:cNvPr>
            <p:cNvSpPr/>
            <p:nvPr/>
          </p:nvSpPr>
          <p:spPr>
            <a:xfrm>
              <a:off x="6984221" y="2219859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2" name="타원 861">
              <a:extLst>
                <a:ext uri="{FF2B5EF4-FFF2-40B4-BE49-F238E27FC236}">
                  <a16:creationId xmlns:a16="http://schemas.microsoft.com/office/drawing/2014/main" id="{CA23971C-00C3-471B-823E-10413D93C4A5}"/>
                </a:ext>
              </a:extLst>
            </p:cNvPr>
            <p:cNvSpPr/>
            <p:nvPr/>
          </p:nvSpPr>
          <p:spPr>
            <a:xfrm>
              <a:off x="6861293" y="2327760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3" name="타원 862">
              <a:extLst>
                <a:ext uri="{FF2B5EF4-FFF2-40B4-BE49-F238E27FC236}">
                  <a16:creationId xmlns:a16="http://schemas.microsoft.com/office/drawing/2014/main" id="{9B4B3FED-18EF-4A5A-8A0B-3E651D2106EA}"/>
                </a:ext>
              </a:extLst>
            </p:cNvPr>
            <p:cNvSpPr/>
            <p:nvPr/>
          </p:nvSpPr>
          <p:spPr>
            <a:xfrm>
              <a:off x="6984214" y="2327752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4" name="타원 863">
              <a:extLst>
                <a:ext uri="{FF2B5EF4-FFF2-40B4-BE49-F238E27FC236}">
                  <a16:creationId xmlns:a16="http://schemas.microsoft.com/office/drawing/2014/main" id="{C0693CCF-5F4F-4521-9D71-5A03D93347CF}"/>
                </a:ext>
              </a:extLst>
            </p:cNvPr>
            <p:cNvSpPr/>
            <p:nvPr/>
          </p:nvSpPr>
          <p:spPr>
            <a:xfrm>
              <a:off x="7097395" y="2219857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5" name="타원 864">
              <a:extLst>
                <a:ext uri="{FF2B5EF4-FFF2-40B4-BE49-F238E27FC236}">
                  <a16:creationId xmlns:a16="http://schemas.microsoft.com/office/drawing/2014/main" id="{B7BDF461-88C1-40A0-95C8-7E900BDEAE33}"/>
                </a:ext>
              </a:extLst>
            </p:cNvPr>
            <p:cNvSpPr/>
            <p:nvPr/>
          </p:nvSpPr>
          <p:spPr>
            <a:xfrm>
              <a:off x="7220325" y="2219859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6" name="타원 865">
              <a:extLst>
                <a:ext uri="{FF2B5EF4-FFF2-40B4-BE49-F238E27FC236}">
                  <a16:creationId xmlns:a16="http://schemas.microsoft.com/office/drawing/2014/main" id="{57E0C9E5-327B-4223-91C6-29804808A47B}"/>
                </a:ext>
              </a:extLst>
            </p:cNvPr>
            <p:cNvSpPr/>
            <p:nvPr/>
          </p:nvSpPr>
          <p:spPr>
            <a:xfrm>
              <a:off x="7097397" y="2327760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7" name="타원 866">
              <a:extLst>
                <a:ext uri="{FF2B5EF4-FFF2-40B4-BE49-F238E27FC236}">
                  <a16:creationId xmlns:a16="http://schemas.microsoft.com/office/drawing/2014/main" id="{A29D1116-AABC-42A4-BDD3-0256CBA05518}"/>
                </a:ext>
              </a:extLst>
            </p:cNvPr>
            <p:cNvSpPr/>
            <p:nvPr/>
          </p:nvSpPr>
          <p:spPr>
            <a:xfrm>
              <a:off x="7220318" y="2327752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8" name="타원 867">
              <a:extLst>
                <a:ext uri="{FF2B5EF4-FFF2-40B4-BE49-F238E27FC236}">
                  <a16:creationId xmlns:a16="http://schemas.microsoft.com/office/drawing/2014/main" id="{2734AC87-30E0-4CC2-9E6E-1D970E601BE7}"/>
                </a:ext>
              </a:extLst>
            </p:cNvPr>
            <p:cNvSpPr/>
            <p:nvPr/>
          </p:nvSpPr>
          <p:spPr>
            <a:xfrm>
              <a:off x="7322608" y="2219857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9" name="타원 868">
              <a:extLst>
                <a:ext uri="{FF2B5EF4-FFF2-40B4-BE49-F238E27FC236}">
                  <a16:creationId xmlns:a16="http://schemas.microsoft.com/office/drawing/2014/main" id="{9B554E58-306F-4D11-9FD0-B0A18C8B2BEA}"/>
                </a:ext>
              </a:extLst>
            </p:cNvPr>
            <p:cNvSpPr/>
            <p:nvPr/>
          </p:nvSpPr>
          <p:spPr>
            <a:xfrm>
              <a:off x="7445539" y="2219859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0" name="타원 869">
              <a:extLst>
                <a:ext uri="{FF2B5EF4-FFF2-40B4-BE49-F238E27FC236}">
                  <a16:creationId xmlns:a16="http://schemas.microsoft.com/office/drawing/2014/main" id="{876E9ED3-C448-47DE-8672-D74D38E3ED78}"/>
                </a:ext>
              </a:extLst>
            </p:cNvPr>
            <p:cNvSpPr/>
            <p:nvPr/>
          </p:nvSpPr>
          <p:spPr>
            <a:xfrm>
              <a:off x="7322610" y="2327760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1" name="타원 870">
              <a:extLst>
                <a:ext uri="{FF2B5EF4-FFF2-40B4-BE49-F238E27FC236}">
                  <a16:creationId xmlns:a16="http://schemas.microsoft.com/office/drawing/2014/main" id="{80F2F489-3D5F-4938-A593-A6CEF15672E5}"/>
                </a:ext>
              </a:extLst>
            </p:cNvPr>
            <p:cNvSpPr/>
            <p:nvPr/>
          </p:nvSpPr>
          <p:spPr>
            <a:xfrm>
              <a:off x="7445532" y="2327752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2" name="타원 871">
              <a:extLst>
                <a:ext uri="{FF2B5EF4-FFF2-40B4-BE49-F238E27FC236}">
                  <a16:creationId xmlns:a16="http://schemas.microsoft.com/office/drawing/2014/main" id="{886C2C18-8110-46CE-8075-1CFAE658AA26}"/>
                </a:ext>
              </a:extLst>
            </p:cNvPr>
            <p:cNvSpPr/>
            <p:nvPr/>
          </p:nvSpPr>
          <p:spPr>
            <a:xfrm>
              <a:off x="7558714" y="2219857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3" name="타원 872">
              <a:extLst>
                <a:ext uri="{FF2B5EF4-FFF2-40B4-BE49-F238E27FC236}">
                  <a16:creationId xmlns:a16="http://schemas.microsoft.com/office/drawing/2014/main" id="{030AFCDC-F87C-47AE-9C59-6FB46FFED0A8}"/>
                </a:ext>
              </a:extLst>
            </p:cNvPr>
            <p:cNvSpPr/>
            <p:nvPr/>
          </p:nvSpPr>
          <p:spPr>
            <a:xfrm>
              <a:off x="7681644" y="2219859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4" name="타원 873">
              <a:extLst>
                <a:ext uri="{FF2B5EF4-FFF2-40B4-BE49-F238E27FC236}">
                  <a16:creationId xmlns:a16="http://schemas.microsoft.com/office/drawing/2014/main" id="{413E63D5-7A54-4760-9960-765C404DEF5D}"/>
                </a:ext>
              </a:extLst>
            </p:cNvPr>
            <p:cNvSpPr/>
            <p:nvPr/>
          </p:nvSpPr>
          <p:spPr>
            <a:xfrm>
              <a:off x="7558716" y="2327760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5" name="타원 874">
              <a:extLst>
                <a:ext uri="{FF2B5EF4-FFF2-40B4-BE49-F238E27FC236}">
                  <a16:creationId xmlns:a16="http://schemas.microsoft.com/office/drawing/2014/main" id="{9E7F232A-E8F9-4DEE-B90F-E20D4CAE15B8}"/>
                </a:ext>
              </a:extLst>
            </p:cNvPr>
            <p:cNvSpPr/>
            <p:nvPr/>
          </p:nvSpPr>
          <p:spPr>
            <a:xfrm>
              <a:off x="7681637" y="2327752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6" name="타원 875">
              <a:extLst>
                <a:ext uri="{FF2B5EF4-FFF2-40B4-BE49-F238E27FC236}">
                  <a16:creationId xmlns:a16="http://schemas.microsoft.com/office/drawing/2014/main" id="{A16D70DF-6826-4F5B-BFC3-9A7EBCB66D73}"/>
                </a:ext>
              </a:extLst>
            </p:cNvPr>
            <p:cNvSpPr/>
            <p:nvPr/>
          </p:nvSpPr>
          <p:spPr>
            <a:xfrm>
              <a:off x="6861291" y="2440933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7" name="타원 876">
              <a:extLst>
                <a:ext uri="{FF2B5EF4-FFF2-40B4-BE49-F238E27FC236}">
                  <a16:creationId xmlns:a16="http://schemas.microsoft.com/office/drawing/2014/main" id="{8D3DE16C-87EA-4673-AB58-0617DC52BA10}"/>
                </a:ext>
              </a:extLst>
            </p:cNvPr>
            <p:cNvSpPr/>
            <p:nvPr/>
          </p:nvSpPr>
          <p:spPr>
            <a:xfrm>
              <a:off x="6984222" y="2440935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8" name="타원 877">
              <a:extLst>
                <a:ext uri="{FF2B5EF4-FFF2-40B4-BE49-F238E27FC236}">
                  <a16:creationId xmlns:a16="http://schemas.microsoft.com/office/drawing/2014/main" id="{D7B7FAF3-AF9E-4531-9967-FA8BF47E3D3C}"/>
                </a:ext>
              </a:extLst>
            </p:cNvPr>
            <p:cNvSpPr/>
            <p:nvPr/>
          </p:nvSpPr>
          <p:spPr>
            <a:xfrm>
              <a:off x="6861294" y="2548836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9" name="타원 878">
              <a:extLst>
                <a:ext uri="{FF2B5EF4-FFF2-40B4-BE49-F238E27FC236}">
                  <a16:creationId xmlns:a16="http://schemas.microsoft.com/office/drawing/2014/main" id="{6B79EC6E-45A2-4701-8698-1A95A032BDC6}"/>
                </a:ext>
              </a:extLst>
            </p:cNvPr>
            <p:cNvSpPr/>
            <p:nvPr/>
          </p:nvSpPr>
          <p:spPr>
            <a:xfrm>
              <a:off x="6984215" y="2548828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0" name="타원 879">
              <a:extLst>
                <a:ext uri="{FF2B5EF4-FFF2-40B4-BE49-F238E27FC236}">
                  <a16:creationId xmlns:a16="http://schemas.microsoft.com/office/drawing/2014/main" id="{3F08F176-210D-4C67-A9D9-DD1C505AECF2}"/>
                </a:ext>
              </a:extLst>
            </p:cNvPr>
            <p:cNvSpPr/>
            <p:nvPr/>
          </p:nvSpPr>
          <p:spPr>
            <a:xfrm>
              <a:off x="7097395" y="2440933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1" name="타원 880">
              <a:extLst>
                <a:ext uri="{FF2B5EF4-FFF2-40B4-BE49-F238E27FC236}">
                  <a16:creationId xmlns:a16="http://schemas.microsoft.com/office/drawing/2014/main" id="{6389CF8C-94D3-4F15-BB34-CBDEFB9358AE}"/>
                </a:ext>
              </a:extLst>
            </p:cNvPr>
            <p:cNvSpPr/>
            <p:nvPr/>
          </p:nvSpPr>
          <p:spPr>
            <a:xfrm>
              <a:off x="7220326" y="2440935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2" name="타원 881">
              <a:extLst>
                <a:ext uri="{FF2B5EF4-FFF2-40B4-BE49-F238E27FC236}">
                  <a16:creationId xmlns:a16="http://schemas.microsoft.com/office/drawing/2014/main" id="{7BC4652D-E157-45BB-B8B0-FD83F2AF5162}"/>
                </a:ext>
              </a:extLst>
            </p:cNvPr>
            <p:cNvSpPr/>
            <p:nvPr/>
          </p:nvSpPr>
          <p:spPr>
            <a:xfrm>
              <a:off x="7097398" y="2548836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3" name="타원 882">
              <a:extLst>
                <a:ext uri="{FF2B5EF4-FFF2-40B4-BE49-F238E27FC236}">
                  <a16:creationId xmlns:a16="http://schemas.microsoft.com/office/drawing/2014/main" id="{6813D33D-039A-4C32-B1A1-F71F2E3D1253}"/>
                </a:ext>
              </a:extLst>
            </p:cNvPr>
            <p:cNvSpPr/>
            <p:nvPr/>
          </p:nvSpPr>
          <p:spPr>
            <a:xfrm>
              <a:off x="7220319" y="2548828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4" name="타원 883">
              <a:extLst>
                <a:ext uri="{FF2B5EF4-FFF2-40B4-BE49-F238E27FC236}">
                  <a16:creationId xmlns:a16="http://schemas.microsoft.com/office/drawing/2014/main" id="{32624008-2477-4948-8E90-789B32F0CD78}"/>
                </a:ext>
              </a:extLst>
            </p:cNvPr>
            <p:cNvSpPr/>
            <p:nvPr/>
          </p:nvSpPr>
          <p:spPr>
            <a:xfrm>
              <a:off x="7322609" y="2440933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1" name="타원 890">
              <a:extLst>
                <a:ext uri="{FF2B5EF4-FFF2-40B4-BE49-F238E27FC236}">
                  <a16:creationId xmlns:a16="http://schemas.microsoft.com/office/drawing/2014/main" id="{7ACD58EC-1B0F-4917-AF28-D92948D203AB}"/>
                </a:ext>
              </a:extLst>
            </p:cNvPr>
            <p:cNvSpPr/>
            <p:nvPr/>
          </p:nvSpPr>
          <p:spPr>
            <a:xfrm>
              <a:off x="7445539" y="2440935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2" name="타원 891">
              <a:extLst>
                <a:ext uri="{FF2B5EF4-FFF2-40B4-BE49-F238E27FC236}">
                  <a16:creationId xmlns:a16="http://schemas.microsoft.com/office/drawing/2014/main" id="{ABE26AB4-4EB9-4EBB-A46C-C12ED9BC8F10}"/>
                </a:ext>
              </a:extLst>
            </p:cNvPr>
            <p:cNvSpPr/>
            <p:nvPr/>
          </p:nvSpPr>
          <p:spPr>
            <a:xfrm>
              <a:off x="7322611" y="2548836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3" name="타원 892">
              <a:extLst>
                <a:ext uri="{FF2B5EF4-FFF2-40B4-BE49-F238E27FC236}">
                  <a16:creationId xmlns:a16="http://schemas.microsoft.com/office/drawing/2014/main" id="{C71C0BD6-E553-4939-8F2F-AFCA1863BA48}"/>
                </a:ext>
              </a:extLst>
            </p:cNvPr>
            <p:cNvSpPr/>
            <p:nvPr/>
          </p:nvSpPr>
          <p:spPr>
            <a:xfrm>
              <a:off x="7445532" y="2548828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4" name="타원 893">
              <a:extLst>
                <a:ext uri="{FF2B5EF4-FFF2-40B4-BE49-F238E27FC236}">
                  <a16:creationId xmlns:a16="http://schemas.microsoft.com/office/drawing/2014/main" id="{6839961C-B265-48A7-A8F0-08DEA3188FE9}"/>
                </a:ext>
              </a:extLst>
            </p:cNvPr>
            <p:cNvSpPr/>
            <p:nvPr/>
          </p:nvSpPr>
          <p:spPr>
            <a:xfrm>
              <a:off x="7558714" y="2440933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5" name="타원 894">
              <a:extLst>
                <a:ext uri="{FF2B5EF4-FFF2-40B4-BE49-F238E27FC236}">
                  <a16:creationId xmlns:a16="http://schemas.microsoft.com/office/drawing/2014/main" id="{7D7CA5FD-B686-4CAF-9291-6B8087191061}"/>
                </a:ext>
              </a:extLst>
            </p:cNvPr>
            <p:cNvSpPr/>
            <p:nvPr/>
          </p:nvSpPr>
          <p:spPr>
            <a:xfrm>
              <a:off x="7681645" y="2440935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6" name="타원 895">
              <a:extLst>
                <a:ext uri="{FF2B5EF4-FFF2-40B4-BE49-F238E27FC236}">
                  <a16:creationId xmlns:a16="http://schemas.microsoft.com/office/drawing/2014/main" id="{36FD8806-87A6-4B3C-9372-EA843B087B62}"/>
                </a:ext>
              </a:extLst>
            </p:cNvPr>
            <p:cNvSpPr/>
            <p:nvPr/>
          </p:nvSpPr>
          <p:spPr>
            <a:xfrm>
              <a:off x="7558717" y="2548836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7" name="타원 896">
              <a:extLst>
                <a:ext uri="{FF2B5EF4-FFF2-40B4-BE49-F238E27FC236}">
                  <a16:creationId xmlns:a16="http://schemas.microsoft.com/office/drawing/2014/main" id="{C0C0C828-FDD4-44C1-8E4A-EE7E31EFD140}"/>
                </a:ext>
              </a:extLst>
            </p:cNvPr>
            <p:cNvSpPr/>
            <p:nvPr/>
          </p:nvSpPr>
          <p:spPr>
            <a:xfrm>
              <a:off x="7681638" y="2548828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8" name="타원 897">
              <a:extLst>
                <a:ext uri="{FF2B5EF4-FFF2-40B4-BE49-F238E27FC236}">
                  <a16:creationId xmlns:a16="http://schemas.microsoft.com/office/drawing/2014/main" id="{3BC46810-9FD7-4217-8CBF-7B3A2C0203F8}"/>
                </a:ext>
              </a:extLst>
            </p:cNvPr>
            <p:cNvSpPr/>
            <p:nvPr/>
          </p:nvSpPr>
          <p:spPr>
            <a:xfrm>
              <a:off x="7796626" y="2219858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9" name="타원 898">
              <a:extLst>
                <a:ext uri="{FF2B5EF4-FFF2-40B4-BE49-F238E27FC236}">
                  <a16:creationId xmlns:a16="http://schemas.microsoft.com/office/drawing/2014/main" id="{371B82E1-F8B7-4C58-A6E1-0721737C56B2}"/>
                </a:ext>
              </a:extLst>
            </p:cNvPr>
            <p:cNvSpPr/>
            <p:nvPr/>
          </p:nvSpPr>
          <p:spPr>
            <a:xfrm>
              <a:off x="7919556" y="2219860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0" name="타원 899">
              <a:extLst>
                <a:ext uri="{FF2B5EF4-FFF2-40B4-BE49-F238E27FC236}">
                  <a16:creationId xmlns:a16="http://schemas.microsoft.com/office/drawing/2014/main" id="{D6A70776-216F-476A-8E33-C3163A6EC46D}"/>
                </a:ext>
              </a:extLst>
            </p:cNvPr>
            <p:cNvSpPr/>
            <p:nvPr/>
          </p:nvSpPr>
          <p:spPr>
            <a:xfrm>
              <a:off x="7796628" y="2327761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1" name="타원 900">
              <a:extLst>
                <a:ext uri="{FF2B5EF4-FFF2-40B4-BE49-F238E27FC236}">
                  <a16:creationId xmlns:a16="http://schemas.microsoft.com/office/drawing/2014/main" id="{3F2ACE31-B690-474F-BFB0-212BAA616FAD}"/>
                </a:ext>
              </a:extLst>
            </p:cNvPr>
            <p:cNvSpPr/>
            <p:nvPr/>
          </p:nvSpPr>
          <p:spPr>
            <a:xfrm>
              <a:off x="7919549" y="2327752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2" name="타원 901">
              <a:extLst>
                <a:ext uri="{FF2B5EF4-FFF2-40B4-BE49-F238E27FC236}">
                  <a16:creationId xmlns:a16="http://schemas.microsoft.com/office/drawing/2014/main" id="{7932B478-6C03-42FA-9C8E-E3FB657324E8}"/>
                </a:ext>
              </a:extLst>
            </p:cNvPr>
            <p:cNvSpPr/>
            <p:nvPr/>
          </p:nvSpPr>
          <p:spPr>
            <a:xfrm>
              <a:off x="7796626" y="2440934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3" name="타원 902">
              <a:extLst>
                <a:ext uri="{FF2B5EF4-FFF2-40B4-BE49-F238E27FC236}">
                  <a16:creationId xmlns:a16="http://schemas.microsoft.com/office/drawing/2014/main" id="{9FC317CB-89AC-4DAE-8B6D-796BEBF1CBE3}"/>
                </a:ext>
              </a:extLst>
            </p:cNvPr>
            <p:cNvSpPr/>
            <p:nvPr/>
          </p:nvSpPr>
          <p:spPr>
            <a:xfrm>
              <a:off x="7919556" y="2440936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4" name="타원 903">
              <a:extLst>
                <a:ext uri="{FF2B5EF4-FFF2-40B4-BE49-F238E27FC236}">
                  <a16:creationId xmlns:a16="http://schemas.microsoft.com/office/drawing/2014/main" id="{B81D743B-3C56-4EB4-89FC-A0186C3BD907}"/>
                </a:ext>
              </a:extLst>
            </p:cNvPr>
            <p:cNvSpPr/>
            <p:nvPr/>
          </p:nvSpPr>
          <p:spPr>
            <a:xfrm>
              <a:off x="7796628" y="2548837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5" name="타원 904">
              <a:extLst>
                <a:ext uri="{FF2B5EF4-FFF2-40B4-BE49-F238E27FC236}">
                  <a16:creationId xmlns:a16="http://schemas.microsoft.com/office/drawing/2014/main" id="{8B847827-7A13-4A8C-BC21-E740619F034D}"/>
                </a:ext>
              </a:extLst>
            </p:cNvPr>
            <p:cNvSpPr/>
            <p:nvPr/>
          </p:nvSpPr>
          <p:spPr>
            <a:xfrm>
              <a:off x="7919549" y="2548828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6" name="타원 905">
              <a:extLst>
                <a:ext uri="{FF2B5EF4-FFF2-40B4-BE49-F238E27FC236}">
                  <a16:creationId xmlns:a16="http://schemas.microsoft.com/office/drawing/2014/main" id="{6913BB82-3973-476E-A541-BE8E801A7C00}"/>
                </a:ext>
              </a:extLst>
            </p:cNvPr>
            <p:cNvSpPr/>
            <p:nvPr/>
          </p:nvSpPr>
          <p:spPr>
            <a:xfrm>
              <a:off x="8029285" y="2219857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7" name="타원 906">
              <a:extLst>
                <a:ext uri="{FF2B5EF4-FFF2-40B4-BE49-F238E27FC236}">
                  <a16:creationId xmlns:a16="http://schemas.microsoft.com/office/drawing/2014/main" id="{4CA8CD67-B06C-494C-9A18-6F55129A0938}"/>
                </a:ext>
              </a:extLst>
            </p:cNvPr>
            <p:cNvSpPr/>
            <p:nvPr/>
          </p:nvSpPr>
          <p:spPr>
            <a:xfrm>
              <a:off x="8152216" y="2219859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8" name="타원 907">
              <a:extLst>
                <a:ext uri="{FF2B5EF4-FFF2-40B4-BE49-F238E27FC236}">
                  <a16:creationId xmlns:a16="http://schemas.microsoft.com/office/drawing/2014/main" id="{91DB327F-9453-409F-8B5B-29E1BA2E0E6D}"/>
                </a:ext>
              </a:extLst>
            </p:cNvPr>
            <p:cNvSpPr/>
            <p:nvPr/>
          </p:nvSpPr>
          <p:spPr>
            <a:xfrm>
              <a:off x="8029288" y="2327760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9" name="타원 908">
              <a:extLst>
                <a:ext uri="{FF2B5EF4-FFF2-40B4-BE49-F238E27FC236}">
                  <a16:creationId xmlns:a16="http://schemas.microsoft.com/office/drawing/2014/main" id="{D7F6CDD2-0682-4444-BF8A-00A9C1905B2F}"/>
                </a:ext>
              </a:extLst>
            </p:cNvPr>
            <p:cNvSpPr/>
            <p:nvPr/>
          </p:nvSpPr>
          <p:spPr>
            <a:xfrm>
              <a:off x="8152209" y="2327752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0" name="타원 909">
              <a:extLst>
                <a:ext uri="{FF2B5EF4-FFF2-40B4-BE49-F238E27FC236}">
                  <a16:creationId xmlns:a16="http://schemas.microsoft.com/office/drawing/2014/main" id="{3C6E86E6-800D-4248-9F85-06597CA4C0FA}"/>
                </a:ext>
              </a:extLst>
            </p:cNvPr>
            <p:cNvSpPr/>
            <p:nvPr/>
          </p:nvSpPr>
          <p:spPr>
            <a:xfrm>
              <a:off x="8029281" y="2440932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1" name="타원 910">
              <a:extLst>
                <a:ext uri="{FF2B5EF4-FFF2-40B4-BE49-F238E27FC236}">
                  <a16:creationId xmlns:a16="http://schemas.microsoft.com/office/drawing/2014/main" id="{98EE56A5-23D8-4A5B-926E-8646EDD00387}"/>
                </a:ext>
              </a:extLst>
            </p:cNvPr>
            <p:cNvSpPr/>
            <p:nvPr/>
          </p:nvSpPr>
          <p:spPr>
            <a:xfrm>
              <a:off x="8152212" y="2440934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2" name="타원 911">
              <a:extLst>
                <a:ext uri="{FF2B5EF4-FFF2-40B4-BE49-F238E27FC236}">
                  <a16:creationId xmlns:a16="http://schemas.microsoft.com/office/drawing/2014/main" id="{5857CE43-6DAC-4694-9617-D39001054BBD}"/>
                </a:ext>
              </a:extLst>
            </p:cNvPr>
            <p:cNvSpPr/>
            <p:nvPr/>
          </p:nvSpPr>
          <p:spPr>
            <a:xfrm>
              <a:off x="8029283" y="2548835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3" name="타원 912">
              <a:extLst>
                <a:ext uri="{FF2B5EF4-FFF2-40B4-BE49-F238E27FC236}">
                  <a16:creationId xmlns:a16="http://schemas.microsoft.com/office/drawing/2014/main" id="{A2670F15-5AEC-4C8B-B82C-18CB8E0C62AF}"/>
                </a:ext>
              </a:extLst>
            </p:cNvPr>
            <p:cNvSpPr/>
            <p:nvPr/>
          </p:nvSpPr>
          <p:spPr>
            <a:xfrm>
              <a:off x="8152205" y="2548827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실행 단추: 처음으로 이동 6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808B594-CC90-4BAF-952C-EF4D1EFF8E17}"/>
              </a:ext>
            </a:extLst>
          </p:cNvPr>
          <p:cNvSpPr/>
          <p:nvPr/>
        </p:nvSpPr>
        <p:spPr>
          <a:xfrm>
            <a:off x="8029303" y="98873"/>
            <a:ext cx="383177" cy="249470"/>
          </a:xfrm>
          <a:prstGeom prst="actionButtonBeginning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D5933E-032A-4AA6-A9CA-3707B121ED4E}"/>
              </a:ext>
            </a:extLst>
          </p:cNvPr>
          <p:cNvSpPr txBox="1"/>
          <p:nvPr/>
        </p:nvSpPr>
        <p:spPr>
          <a:xfrm>
            <a:off x="234769" y="1504345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000"/>
              <a:t>차트 정면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E3C62BC-F60B-47AE-98DE-B97F1C89418A}"/>
              </a:ext>
            </a:extLst>
          </p:cNvPr>
          <p:cNvSpPr/>
          <p:nvPr/>
        </p:nvSpPr>
        <p:spPr>
          <a:xfrm>
            <a:off x="192528" y="1441292"/>
            <a:ext cx="4760472" cy="4974849"/>
          </a:xfrm>
          <a:prstGeom prst="roundRect">
            <a:avLst>
              <a:gd name="adj" fmla="val 218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6" name="TextBox 745">
            <a:extLst>
              <a:ext uri="{FF2B5EF4-FFF2-40B4-BE49-F238E27FC236}">
                <a16:creationId xmlns:a16="http://schemas.microsoft.com/office/drawing/2014/main" id="{699D6D8B-8964-46BC-92D3-9A0C12FC9EE1}"/>
              </a:ext>
            </a:extLst>
          </p:cNvPr>
          <p:cNvSpPr txBox="1"/>
          <p:nvPr/>
        </p:nvSpPr>
        <p:spPr>
          <a:xfrm>
            <a:off x="2543444" y="3567797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000" dirty="0"/>
              <a:t>차트 윗면</a:t>
            </a:r>
          </a:p>
        </p:txBody>
      </p:sp>
      <p:sp>
        <p:nvSpPr>
          <p:cNvPr id="760" name="TextBox 759">
            <a:extLst>
              <a:ext uri="{FF2B5EF4-FFF2-40B4-BE49-F238E27FC236}">
                <a16:creationId xmlns:a16="http://schemas.microsoft.com/office/drawing/2014/main" id="{550829D4-A3D1-4196-A89E-A77B42E15693}"/>
              </a:ext>
            </a:extLst>
          </p:cNvPr>
          <p:cNvSpPr txBox="1"/>
          <p:nvPr/>
        </p:nvSpPr>
        <p:spPr>
          <a:xfrm>
            <a:off x="269072" y="3566097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000" dirty="0"/>
              <a:t>차트 옆면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F96BDA6-DDED-4E37-95DD-EC49E1A1E741}"/>
                  </a:ext>
                </a:extLst>
              </p:cNvPr>
              <p:cNvSpPr txBox="1"/>
              <p:nvPr/>
            </p:nvSpPr>
            <p:spPr>
              <a:xfrm>
                <a:off x="2737981" y="5413229"/>
                <a:ext cx="8393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≅40</m:t>
                    </m:r>
                  </m:oMath>
                </a14:m>
                <a:r>
                  <a:rPr lang="en-US" altLang="ko-KR" sz="1200" dirty="0"/>
                  <a:t>cm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F96BDA6-DDED-4E37-95DD-EC49E1A1E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981" y="5413229"/>
                <a:ext cx="839332" cy="276999"/>
              </a:xfrm>
              <a:prstGeom prst="rect">
                <a:avLst/>
              </a:prstGeom>
              <a:blipFill>
                <a:blip r:embed="rId2"/>
                <a:stretch>
                  <a:fillRect t="-4444" r="-2899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409A727F-311D-4017-A778-26BFDC9D3BF5}"/>
              </a:ext>
            </a:extLst>
          </p:cNvPr>
          <p:cNvGrpSpPr/>
          <p:nvPr/>
        </p:nvGrpSpPr>
        <p:grpSpPr>
          <a:xfrm>
            <a:off x="2636622" y="3963141"/>
            <a:ext cx="2246344" cy="1447106"/>
            <a:chOff x="2542571" y="2868875"/>
            <a:chExt cx="3341816" cy="2152815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3E0D8A2-68B6-4A61-8E62-A81E4431AA22}"/>
                </a:ext>
              </a:extLst>
            </p:cNvPr>
            <p:cNvGrpSpPr/>
            <p:nvPr/>
          </p:nvGrpSpPr>
          <p:grpSpPr>
            <a:xfrm>
              <a:off x="2542571" y="2874563"/>
              <a:ext cx="3341816" cy="2147127"/>
              <a:chOff x="5652601" y="4197714"/>
              <a:chExt cx="3341816" cy="2230492"/>
            </a:xfrm>
          </p:grpSpPr>
          <p:sp>
            <p:nvSpPr>
              <p:cNvPr id="439" name="타원 438">
                <a:extLst>
                  <a:ext uri="{FF2B5EF4-FFF2-40B4-BE49-F238E27FC236}">
                    <a16:creationId xmlns:a16="http://schemas.microsoft.com/office/drawing/2014/main" id="{6E285C29-3EEF-4388-B697-FF610616A597}"/>
                  </a:ext>
                </a:extLst>
              </p:cNvPr>
              <p:cNvSpPr/>
              <p:nvPr/>
            </p:nvSpPr>
            <p:spPr>
              <a:xfrm>
                <a:off x="7123910" y="5648650"/>
                <a:ext cx="399038" cy="399038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443" name="직선 연결선 442">
                <a:extLst>
                  <a:ext uri="{FF2B5EF4-FFF2-40B4-BE49-F238E27FC236}">
                    <a16:creationId xmlns:a16="http://schemas.microsoft.com/office/drawing/2014/main" id="{99C9E694-B7D8-40A8-9AAA-F0740AEAF083}"/>
                  </a:ext>
                </a:extLst>
              </p:cNvPr>
              <p:cNvCxnSpPr/>
              <p:nvPr/>
            </p:nvCxnSpPr>
            <p:spPr>
              <a:xfrm>
                <a:off x="5652601" y="4781403"/>
                <a:ext cx="3341816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직선 연결선 443">
                <a:extLst>
                  <a:ext uri="{FF2B5EF4-FFF2-40B4-BE49-F238E27FC236}">
                    <a16:creationId xmlns:a16="http://schemas.microsoft.com/office/drawing/2014/main" id="{85C32BD5-9909-4EAC-819E-081727FF42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32172" y="4773973"/>
                <a:ext cx="1647156" cy="101604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직선 연결선 444">
                <a:extLst>
                  <a:ext uri="{FF2B5EF4-FFF2-40B4-BE49-F238E27FC236}">
                    <a16:creationId xmlns:a16="http://schemas.microsoft.com/office/drawing/2014/main" id="{7779088D-AA9A-4F4F-8972-E245A30CBA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52602" y="4781403"/>
                <a:ext cx="1661859" cy="102495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직선 연결선 447">
                <a:extLst>
                  <a:ext uri="{FF2B5EF4-FFF2-40B4-BE49-F238E27FC236}">
                    <a16:creationId xmlns:a16="http://schemas.microsoft.com/office/drawing/2014/main" id="{52EC0859-8937-4EE6-8550-D4B37070ED0F}"/>
                  </a:ext>
                </a:extLst>
              </p:cNvPr>
              <p:cNvCxnSpPr>
                <a:cxnSpLocks/>
                <a:stCxn id="453" idx="2"/>
              </p:cNvCxnSpPr>
              <p:nvPr/>
            </p:nvCxnSpPr>
            <p:spPr>
              <a:xfrm flipH="1">
                <a:off x="7323429" y="4792986"/>
                <a:ext cx="3654" cy="102495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9" name="TextBox 448">
                <a:extLst>
                  <a:ext uri="{FF2B5EF4-FFF2-40B4-BE49-F238E27FC236}">
                    <a16:creationId xmlns:a16="http://schemas.microsoft.com/office/drawing/2014/main" id="{F70DF780-000D-46F2-B4AD-92DC930C4BB1}"/>
                  </a:ext>
                </a:extLst>
              </p:cNvPr>
              <p:cNvSpPr txBox="1"/>
              <p:nvPr/>
            </p:nvSpPr>
            <p:spPr>
              <a:xfrm>
                <a:off x="7106516" y="6047689"/>
                <a:ext cx="873291" cy="380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S-LiDAR</a:t>
                </a:r>
              </a:p>
            </p:txBody>
          </p:sp>
          <p:sp>
            <p:nvSpPr>
              <p:cNvPr id="450" name="원호 449">
                <a:extLst>
                  <a:ext uri="{FF2B5EF4-FFF2-40B4-BE49-F238E27FC236}">
                    <a16:creationId xmlns:a16="http://schemas.microsoft.com/office/drawing/2014/main" id="{D3F835EA-D745-4507-9326-24950BB10906}"/>
                  </a:ext>
                </a:extLst>
              </p:cNvPr>
              <p:cNvSpPr/>
              <p:nvPr/>
            </p:nvSpPr>
            <p:spPr>
              <a:xfrm>
                <a:off x="7138278" y="5603294"/>
                <a:ext cx="365486" cy="178937"/>
              </a:xfrm>
              <a:prstGeom prst="arc">
                <a:avLst>
                  <a:gd name="adj1" fmla="val 16200000"/>
                  <a:gd name="adj2" fmla="val 214242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1" name="TextBox 450">
                    <a:extLst>
                      <a:ext uri="{FF2B5EF4-FFF2-40B4-BE49-F238E27FC236}">
                        <a16:creationId xmlns:a16="http://schemas.microsoft.com/office/drawing/2014/main" id="{900437C6-9E6E-470C-AB89-860A076FE3BC}"/>
                      </a:ext>
                    </a:extLst>
                  </p:cNvPr>
                  <p:cNvSpPr txBox="1"/>
                  <p:nvPr/>
                </p:nvSpPr>
                <p:spPr>
                  <a:xfrm>
                    <a:off x="7252547" y="5292373"/>
                    <a:ext cx="599046" cy="3805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0°</m:t>
                          </m:r>
                        </m:oMath>
                      </m:oMathPara>
                    </a14:m>
                    <a:endParaRPr lang="ko-KR" altLang="en-US" sz="1000" dirty="0"/>
                  </a:p>
                </p:txBody>
              </p:sp>
            </mc:Choice>
            <mc:Fallback xmlns="">
              <p:sp>
                <p:nvSpPr>
                  <p:cNvPr id="451" name="TextBox 450">
                    <a:extLst>
                      <a:ext uri="{FF2B5EF4-FFF2-40B4-BE49-F238E27FC236}">
                        <a16:creationId xmlns:a16="http://schemas.microsoft.com/office/drawing/2014/main" id="{900437C6-9E6E-470C-AB89-860A076FE3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2547" y="5292373"/>
                    <a:ext cx="599046" cy="38051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2" name="TextBox 451">
                    <a:extLst>
                      <a:ext uri="{FF2B5EF4-FFF2-40B4-BE49-F238E27FC236}">
                        <a16:creationId xmlns:a16="http://schemas.microsoft.com/office/drawing/2014/main" id="{45480E6F-190C-4DD7-AF21-6BFE4A9CC7F7}"/>
                      </a:ext>
                    </a:extLst>
                  </p:cNvPr>
                  <p:cNvSpPr txBox="1"/>
                  <p:nvPr/>
                </p:nvSpPr>
                <p:spPr>
                  <a:xfrm>
                    <a:off x="6960580" y="5107868"/>
                    <a:ext cx="433353" cy="3805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ko-KR" altLang="en-US" sz="1000"/>
                  </a:p>
                </p:txBody>
              </p:sp>
            </mc:Choice>
            <mc:Fallback xmlns="">
              <p:sp>
                <p:nvSpPr>
                  <p:cNvPr id="452" name="TextBox 451">
                    <a:extLst>
                      <a:ext uri="{FF2B5EF4-FFF2-40B4-BE49-F238E27FC236}">
                        <a16:creationId xmlns:a16="http://schemas.microsoft.com/office/drawing/2014/main" id="{45480E6F-190C-4DD7-AF21-6BFE4A9CC7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0580" y="5107868"/>
                    <a:ext cx="433353" cy="38051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3" name="원호 452">
                <a:extLst>
                  <a:ext uri="{FF2B5EF4-FFF2-40B4-BE49-F238E27FC236}">
                    <a16:creationId xmlns:a16="http://schemas.microsoft.com/office/drawing/2014/main" id="{80C4973B-1A12-44CC-AC0A-DADA83768EB7}"/>
                  </a:ext>
                </a:extLst>
              </p:cNvPr>
              <p:cNvSpPr/>
              <p:nvPr/>
            </p:nvSpPr>
            <p:spPr>
              <a:xfrm rot="17892334">
                <a:off x="6997055" y="4900200"/>
                <a:ext cx="518886" cy="254040"/>
              </a:xfrm>
              <a:prstGeom prst="arc">
                <a:avLst>
                  <a:gd name="adj1" fmla="val 13017783"/>
                  <a:gd name="adj2" fmla="val 2091386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454" name="원호 453">
                <a:extLst>
                  <a:ext uri="{FF2B5EF4-FFF2-40B4-BE49-F238E27FC236}">
                    <a16:creationId xmlns:a16="http://schemas.microsoft.com/office/drawing/2014/main" id="{6CEAC2B1-49B5-4DEE-9981-30D5CDDE4241}"/>
                  </a:ext>
                </a:extLst>
              </p:cNvPr>
              <p:cNvSpPr/>
              <p:nvPr/>
            </p:nvSpPr>
            <p:spPr>
              <a:xfrm rot="14136875">
                <a:off x="6930579" y="5400541"/>
                <a:ext cx="900155" cy="361903"/>
              </a:xfrm>
              <a:prstGeom prst="arc">
                <a:avLst>
                  <a:gd name="adj1" fmla="val 13641582"/>
                  <a:gd name="adj2" fmla="val 20237688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455" name="원호 454">
                <a:extLst>
                  <a:ext uri="{FF2B5EF4-FFF2-40B4-BE49-F238E27FC236}">
                    <a16:creationId xmlns:a16="http://schemas.microsoft.com/office/drawing/2014/main" id="{202D4478-9C18-4947-AB2B-3E22E1C6AB01}"/>
                  </a:ext>
                </a:extLst>
              </p:cNvPr>
              <p:cNvSpPr/>
              <p:nvPr/>
            </p:nvSpPr>
            <p:spPr>
              <a:xfrm rot="9710633">
                <a:off x="7175945" y="4994910"/>
                <a:ext cx="1706715" cy="835584"/>
              </a:xfrm>
              <a:prstGeom prst="arc">
                <a:avLst>
                  <a:gd name="adj1" fmla="val 15546249"/>
                  <a:gd name="adj2" fmla="val 2091386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456" name="원호 455">
                <a:extLst>
                  <a:ext uri="{FF2B5EF4-FFF2-40B4-BE49-F238E27FC236}">
                    <a16:creationId xmlns:a16="http://schemas.microsoft.com/office/drawing/2014/main" id="{E198F83D-0E89-459D-A86B-9C09D1499E4A}"/>
                  </a:ext>
                </a:extLst>
              </p:cNvPr>
              <p:cNvSpPr/>
              <p:nvPr/>
            </p:nvSpPr>
            <p:spPr>
              <a:xfrm rot="5052979">
                <a:off x="7660609" y="4315497"/>
                <a:ext cx="1450034" cy="1214467"/>
              </a:xfrm>
              <a:prstGeom prst="arc">
                <a:avLst>
                  <a:gd name="adj1" fmla="val 15847244"/>
                  <a:gd name="adj2" fmla="val 2041159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7" name="TextBox 456">
                    <a:extLst>
                      <a:ext uri="{FF2B5EF4-FFF2-40B4-BE49-F238E27FC236}">
                        <a16:creationId xmlns:a16="http://schemas.microsoft.com/office/drawing/2014/main" id="{11F72D3A-91E8-432E-A1BD-F7E9395D220B}"/>
                      </a:ext>
                    </a:extLst>
                  </p:cNvPr>
                  <p:cNvSpPr txBox="1"/>
                  <p:nvPr/>
                </p:nvSpPr>
                <p:spPr>
                  <a:xfrm>
                    <a:off x="8361113" y="5523246"/>
                    <a:ext cx="538283" cy="3805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ko-KR" altLang="en-US" sz="1000" i="1"/>
                  </a:p>
                </p:txBody>
              </p:sp>
            </mc:Choice>
            <mc:Fallback xmlns="">
              <p:sp>
                <p:nvSpPr>
                  <p:cNvPr id="457" name="TextBox 456">
                    <a:extLst>
                      <a:ext uri="{FF2B5EF4-FFF2-40B4-BE49-F238E27FC236}">
                        <a16:creationId xmlns:a16="http://schemas.microsoft.com/office/drawing/2014/main" id="{11F72D3A-91E8-432E-A1BD-F7E9395D2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61113" y="5523246"/>
                    <a:ext cx="538283" cy="38051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8" name="원호 467">
                <a:extLst>
                  <a:ext uri="{FF2B5EF4-FFF2-40B4-BE49-F238E27FC236}">
                    <a16:creationId xmlns:a16="http://schemas.microsoft.com/office/drawing/2014/main" id="{40C519FB-98BC-437F-BCA9-BB20C4F570B7}"/>
                  </a:ext>
                </a:extLst>
              </p:cNvPr>
              <p:cNvSpPr/>
              <p:nvPr/>
            </p:nvSpPr>
            <p:spPr>
              <a:xfrm rot="11960361">
                <a:off x="7276344" y="4738328"/>
                <a:ext cx="781500" cy="214959"/>
              </a:xfrm>
              <a:prstGeom prst="arc">
                <a:avLst>
                  <a:gd name="adj1" fmla="val 12195960"/>
                  <a:gd name="adj2" fmla="val 2101500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469" name="원호 468">
                <a:extLst>
                  <a:ext uri="{FF2B5EF4-FFF2-40B4-BE49-F238E27FC236}">
                    <a16:creationId xmlns:a16="http://schemas.microsoft.com/office/drawing/2014/main" id="{E31B86B4-8B2A-487D-99B2-B916DBFAA665}"/>
                  </a:ext>
                </a:extLst>
              </p:cNvPr>
              <p:cNvSpPr/>
              <p:nvPr/>
            </p:nvSpPr>
            <p:spPr>
              <a:xfrm rot="10443426">
                <a:off x="7696696" y="4578586"/>
                <a:ext cx="1283851" cy="456147"/>
              </a:xfrm>
              <a:prstGeom prst="arc">
                <a:avLst>
                  <a:gd name="adj1" fmla="val 11115875"/>
                  <a:gd name="adj2" fmla="val 15840587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0" name="TextBox 469">
                    <a:extLst>
                      <a:ext uri="{FF2B5EF4-FFF2-40B4-BE49-F238E27FC236}">
                        <a16:creationId xmlns:a16="http://schemas.microsoft.com/office/drawing/2014/main" id="{61377456-EC85-4D70-9505-59B8C22B91E3}"/>
                      </a:ext>
                    </a:extLst>
                  </p:cNvPr>
                  <p:cNvSpPr txBox="1"/>
                  <p:nvPr/>
                </p:nvSpPr>
                <p:spPr>
                  <a:xfrm>
                    <a:off x="7874287" y="4866781"/>
                    <a:ext cx="663530" cy="4085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ko-KR" altLang="en-US" sz="1000"/>
                  </a:p>
                </p:txBody>
              </p:sp>
            </mc:Choice>
            <mc:Fallback xmlns="">
              <p:sp>
                <p:nvSpPr>
                  <p:cNvPr id="470" name="TextBox 469">
                    <a:extLst>
                      <a:ext uri="{FF2B5EF4-FFF2-40B4-BE49-F238E27FC236}">
                        <a16:creationId xmlns:a16="http://schemas.microsoft.com/office/drawing/2014/main" id="{61377456-EC85-4D70-9505-59B8C22B91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4287" y="4866781"/>
                    <a:ext cx="663530" cy="40856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AC47EFA9-250B-4E91-8BDE-ACF199C42674}"/>
                </a:ext>
              </a:extLst>
            </p:cNvPr>
            <p:cNvSpPr/>
            <p:nvPr/>
          </p:nvSpPr>
          <p:spPr>
            <a:xfrm>
              <a:off x="3284002" y="3385441"/>
              <a:ext cx="1871192" cy="7012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61" name="원호 460">
              <a:extLst>
                <a:ext uri="{FF2B5EF4-FFF2-40B4-BE49-F238E27FC236}">
                  <a16:creationId xmlns:a16="http://schemas.microsoft.com/office/drawing/2014/main" id="{F3CA5241-EE13-42E0-81F8-FB1D1E4C415D}"/>
                </a:ext>
              </a:extLst>
            </p:cNvPr>
            <p:cNvSpPr/>
            <p:nvPr/>
          </p:nvSpPr>
          <p:spPr>
            <a:xfrm>
              <a:off x="3783950" y="3049531"/>
              <a:ext cx="1359480" cy="741862"/>
            </a:xfrm>
            <a:prstGeom prst="arc">
              <a:avLst>
                <a:gd name="adj1" fmla="val 16991904"/>
                <a:gd name="adj2" fmla="val 214544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62" name="원호 461">
              <a:extLst>
                <a:ext uri="{FF2B5EF4-FFF2-40B4-BE49-F238E27FC236}">
                  <a16:creationId xmlns:a16="http://schemas.microsoft.com/office/drawing/2014/main" id="{D8291FF9-5BCB-4716-9031-52064B5837CD}"/>
                </a:ext>
              </a:extLst>
            </p:cNvPr>
            <p:cNvSpPr/>
            <p:nvPr/>
          </p:nvSpPr>
          <p:spPr>
            <a:xfrm rot="10800000" flipV="1">
              <a:off x="3270046" y="3058399"/>
              <a:ext cx="1359480" cy="741862"/>
            </a:xfrm>
            <a:prstGeom prst="arc">
              <a:avLst>
                <a:gd name="adj1" fmla="val 17310983"/>
                <a:gd name="adj2" fmla="val 214544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E9189C3C-C879-426C-BD41-2613C51D3E17}"/>
                </a:ext>
              </a:extLst>
            </p:cNvPr>
            <p:cNvSpPr txBox="1"/>
            <p:nvPr/>
          </p:nvSpPr>
          <p:spPr>
            <a:xfrm>
              <a:off x="4019546" y="2868875"/>
              <a:ext cx="568046" cy="366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 m</a:t>
              </a:r>
              <a:endParaRPr lang="ko-KR" altLang="en-US" sz="100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F17F2C6-18AB-43F1-ABDB-C4620FBB421D}"/>
              </a:ext>
            </a:extLst>
          </p:cNvPr>
          <p:cNvGrpSpPr/>
          <p:nvPr/>
        </p:nvGrpSpPr>
        <p:grpSpPr>
          <a:xfrm>
            <a:off x="141986" y="3845770"/>
            <a:ext cx="2227862" cy="1571119"/>
            <a:chOff x="299993" y="2924891"/>
            <a:chExt cx="2754393" cy="1759321"/>
          </a:xfrm>
        </p:grpSpPr>
        <p:sp>
          <p:nvSpPr>
            <p:cNvPr id="761" name="원통형 760">
              <a:extLst>
                <a:ext uri="{FF2B5EF4-FFF2-40B4-BE49-F238E27FC236}">
                  <a16:creationId xmlns:a16="http://schemas.microsoft.com/office/drawing/2014/main" id="{396DBB68-1503-467A-AAB9-4BED5980665F}"/>
                </a:ext>
              </a:extLst>
            </p:cNvPr>
            <p:cNvSpPr/>
            <p:nvPr/>
          </p:nvSpPr>
          <p:spPr>
            <a:xfrm>
              <a:off x="2649131" y="3630894"/>
              <a:ext cx="405255" cy="273026"/>
            </a:xfrm>
            <a:prstGeom prst="can">
              <a:avLst>
                <a:gd name="adj" fmla="val 29199"/>
              </a:avLst>
            </a:prstGeom>
            <a:solidFill>
              <a:srgbClr val="00B0F0"/>
            </a:solidFill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728DC26-6163-479C-9483-FC2C82D1CF8D}"/>
                </a:ext>
              </a:extLst>
            </p:cNvPr>
            <p:cNvCxnSpPr>
              <a:cxnSpLocks/>
              <a:endCxn id="761" idx="2"/>
            </p:cNvCxnSpPr>
            <p:nvPr/>
          </p:nvCxnSpPr>
          <p:spPr>
            <a:xfrm flipV="1">
              <a:off x="1014188" y="3767407"/>
              <a:ext cx="1634943" cy="9101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직선 연결선 884">
              <a:extLst>
                <a:ext uri="{FF2B5EF4-FFF2-40B4-BE49-F238E27FC236}">
                  <a16:creationId xmlns:a16="http://schemas.microsoft.com/office/drawing/2014/main" id="{C4D883E6-D6EA-44DD-B8F8-E36368D3E13C}"/>
                </a:ext>
              </a:extLst>
            </p:cNvPr>
            <p:cNvCxnSpPr>
              <a:cxnSpLocks/>
              <a:endCxn id="761" idx="2"/>
            </p:cNvCxnSpPr>
            <p:nvPr/>
          </p:nvCxnSpPr>
          <p:spPr>
            <a:xfrm>
              <a:off x="1022777" y="2968148"/>
              <a:ext cx="1626354" cy="799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79CB08DA-11D9-42C4-9BA8-F041DC00D58D}"/>
                </a:ext>
              </a:extLst>
            </p:cNvPr>
            <p:cNvCxnSpPr/>
            <p:nvPr/>
          </p:nvCxnSpPr>
          <p:spPr>
            <a:xfrm flipV="1">
              <a:off x="1086802" y="3769927"/>
              <a:ext cx="1564762" cy="48351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6" name="원호 885">
              <a:extLst>
                <a:ext uri="{FF2B5EF4-FFF2-40B4-BE49-F238E27FC236}">
                  <a16:creationId xmlns:a16="http://schemas.microsoft.com/office/drawing/2014/main" id="{F439DD46-C1CF-4C2D-841F-DECF941F2005}"/>
                </a:ext>
              </a:extLst>
            </p:cNvPr>
            <p:cNvSpPr/>
            <p:nvPr/>
          </p:nvSpPr>
          <p:spPr>
            <a:xfrm rot="15788227">
              <a:off x="2225169" y="3675350"/>
              <a:ext cx="161371" cy="119527"/>
            </a:xfrm>
            <a:prstGeom prst="arc">
              <a:avLst>
                <a:gd name="adj1" fmla="val 14084368"/>
                <a:gd name="adj2" fmla="val 214242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87" name="원호 886">
              <a:extLst>
                <a:ext uri="{FF2B5EF4-FFF2-40B4-BE49-F238E27FC236}">
                  <a16:creationId xmlns:a16="http://schemas.microsoft.com/office/drawing/2014/main" id="{69BF0F1C-8B92-4DF4-9DAA-0E7707B8FE72}"/>
                </a:ext>
              </a:extLst>
            </p:cNvPr>
            <p:cNvSpPr/>
            <p:nvPr/>
          </p:nvSpPr>
          <p:spPr>
            <a:xfrm rot="12810878">
              <a:off x="2305440" y="3746932"/>
              <a:ext cx="229318" cy="168474"/>
            </a:xfrm>
            <a:prstGeom prst="arc">
              <a:avLst>
                <a:gd name="adj1" fmla="val 17529705"/>
                <a:gd name="adj2" fmla="val 2116901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6BC5AB43-2F2E-4394-AA71-046F068F101B}"/>
                </a:ext>
              </a:extLst>
            </p:cNvPr>
            <p:cNvCxnSpPr>
              <a:cxnSpLocks/>
            </p:cNvCxnSpPr>
            <p:nvPr/>
          </p:nvCxnSpPr>
          <p:spPr>
            <a:xfrm>
              <a:off x="2216664" y="3713099"/>
              <a:ext cx="61640" cy="84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직선 연결선 887">
              <a:extLst>
                <a:ext uri="{FF2B5EF4-FFF2-40B4-BE49-F238E27FC236}">
                  <a16:creationId xmlns:a16="http://schemas.microsoft.com/office/drawing/2014/main" id="{F4FDCFB0-A6B3-4202-954C-197D6A4EC2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6995" y="3820475"/>
              <a:ext cx="76874" cy="308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7AEA679-205E-4994-850A-7B9DBBA82E02}"/>
                    </a:ext>
                  </a:extLst>
                </p:cNvPr>
                <p:cNvSpPr txBox="1"/>
                <p:nvPr/>
              </p:nvSpPr>
              <p:spPr>
                <a:xfrm>
                  <a:off x="1626415" y="3527486"/>
                  <a:ext cx="558612" cy="275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17.5°</m:t>
                        </m:r>
                      </m:oMath>
                    </m:oMathPara>
                  </a14:m>
                  <a:endParaRPr lang="ko-KR" altLang="en-US" sz="100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7AEA679-205E-4994-850A-7B9DBBA82E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415" y="3527486"/>
                  <a:ext cx="558612" cy="2757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9" name="원호 888">
              <a:extLst>
                <a:ext uri="{FF2B5EF4-FFF2-40B4-BE49-F238E27FC236}">
                  <a16:creationId xmlns:a16="http://schemas.microsoft.com/office/drawing/2014/main" id="{AB0D826A-D591-4445-B25F-93B2A4D9EEF8}"/>
                </a:ext>
              </a:extLst>
            </p:cNvPr>
            <p:cNvSpPr/>
            <p:nvPr/>
          </p:nvSpPr>
          <p:spPr>
            <a:xfrm rot="16200000">
              <a:off x="314464" y="3565266"/>
              <a:ext cx="1359480" cy="741862"/>
            </a:xfrm>
            <a:prstGeom prst="arc">
              <a:avLst>
                <a:gd name="adj1" fmla="val 18865253"/>
                <a:gd name="adj2" fmla="val 214544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90" name="원호 889">
              <a:extLst>
                <a:ext uri="{FF2B5EF4-FFF2-40B4-BE49-F238E27FC236}">
                  <a16:creationId xmlns:a16="http://schemas.microsoft.com/office/drawing/2014/main" id="{B82E817F-EDF5-450F-8500-F3A500634CB2}"/>
                </a:ext>
              </a:extLst>
            </p:cNvPr>
            <p:cNvSpPr/>
            <p:nvPr/>
          </p:nvSpPr>
          <p:spPr>
            <a:xfrm rot="5400000" flipV="1">
              <a:off x="293951" y="3319342"/>
              <a:ext cx="1359480" cy="741862"/>
            </a:xfrm>
            <a:prstGeom prst="arc">
              <a:avLst>
                <a:gd name="adj1" fmla="val 19112092"/>
                <a:gd name="adj2" fmla="val 2145442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5D03D174-0C8C-4DC4-9DA5-2CECF4AD5A6B}"/>
                    </a:ext>
                  </a:extLst>
                </p:cNvPr>
                <p:cNvSpPr txBox="1"/>
                <p:nvPr/>
              </p:nvSpPr>
              <p:spPr>
                <a:xfrm>
                  <a:off x="299993" y="3681976"/>
                  <a:ext cx="574767" cy="2929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a14:m>
                  <a:r>
                    <a:rPr lang="en-US" altLang="ko-KR" sz="1050" dirty="0"/>
                    <a:t>cm</a:t>
                  </a:r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5D03D174-0C8C-4DC4-9DA5-2CECF4AD5A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993" y="3681976"/>
                  <a:ext cx="574767" cy="292948"/>
                </a:xfrm>
                <a:prstGeom prst="rect">
                  <a:avLst/>
                </a:prstGeom>
                <a:blipFill>
                  <a:blip r:embed="rId8"/>
                  <a:stretch>
                    <a:fillRect r="-6494" b="-930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31A6EB6-FAD8-4CFF-99AA-523A8BD81A7C}"/>
                </a:ext>
              </a:extLst>
            </p:cNvPr>
            <p:cNvSpPr/>
            <p:nvPr/>
          </p:nvSpPr>
          <p:spPr>
            <a:xfrm>
              <a:off x="974220" y="3264059"/>
              <a:ext cx="92247" cy="10984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464" name="직선 연결선 463">
              <a:extLst>
                <a:ext uri="{FF2B5EF4-FFF2-40B4-BE49-F238E27FC236}">
                  <a16:creationId xmlns:a16="http://schemas.microsoft.com/office/drawing/2014/main" id="{A81BD6A6-1294-46D0-8705-4A7E8CF41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9099" y="2924891"/>
              <a:ext cx="0" cy="1759321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0" name="직선 화살표 연결선 749">
            <a:extLst>
              <a:ext uri="{FF2B5EF4-FFF2-40B4-BE49-F238E27FC236}">
                <a16:creationId xmlns:a16="http://schemas.microsoft.com/office/drawing/2014/main" id="{171EBB46-98E6-4A66-8A11-7CF3A90C4A1A}"/>
              </a:ext>
            </a:extLst>
          </p:cNvPr>
          <p:cNvCxnSpPr>
            <a:cxnSpLocks/>
          </p:cNvCxnSpPr>
          <p:nvPr/>
        </p:nvCxnSpPr>
        <p:spPr>
          <a:xfrm>
            <a:off x="3562768" y="2338731"/>
            <a:ext cx="0" cy="391088"/>
          </a:xfrm>
          <a:prstGeom prst="straightConnector1">
            <a:avLst/>
          </a:prstGeom>
          <a:ln>
            <a:solidFill>
              <a:schemeClr val="tx1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직선 화살표 연결선 750">
            <a:extLst>
              <a:ext uri="{FF2B5EF4-FFF2-40B4-BE49-F238E27FC236}">
                <a16:creationId xmlns:a16="http://schemas.microsoft.com/office/drawing/2014/main" id="{B9D4B5E1-25F3-47CB-9CC3-0AA599B29E39}"/>
              </a:ext>
            </a:extLst>
          </p:cNvPr>
          <p:cNvCxnSpPr>
            <a:cxnSpLocks/>
          </p:cNvCxnSpPr>
          <p:nvPr/>
        </p:nvCxnSpPr>
        <p:spPr>
          <a:xfrm>
            <a:off x="3701283" y="2204427"/>
            <a:ext cx="564035" cy="0"/>
          </a:xfrm>
          <a:prstGeom prst="straightConnector1">
            <a:avLst/>
          </a:prstGeom>
          <a:ln>
            <a:solidFill>
              <a:schemeClr val="tx1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2" name="TextBox 751">
                <a:extLst>
                  <a:ext uri="{FF2B5EF4-FFF2-40B4-BE49-F238E27FC236}">
                    <a16:creationId xmlns:a16="http://schemas.microsoft.com/office/drawing/2014/main" id="{7818FC0A-D46C-4FFE-ADB9-6666F26B3440}"/>
                  </a:ext>
                </a:extLst>
              </p:cNvPr>
              <p:cNvSpPr txBox="1"/>
              <p:nvPr/>
            </p:nvSpPr>
            <p:spPr>
              <a:xfrm>
                <a:off x="3722459" y="1946089"/>
                <a:ext cx="57259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sz="105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ko-KR" sz="1050" dirty="0"/>
                  <a:t> cm</a:t>
                </a:r>
                <a:endParaRPr lang="ko-KR" altLang="en-US" sz="1050" dirty="0"/>
              </a:p>
            </p:txBody>
          </p:sp>
        </mc:Choice>
        <mc:Fallback xmlns="">
          <p:sp>
            <p:nvSpPr>
              <p:cNvPr id="752" name="TextBox 751">
                <a:extLst>
                  <a:ext uri="{FF2B5EF4-FFF2-40B4-BE49-F238E27FC236}">
                    <a16:creationId xmlns:a16="http://schemas.microsoft.com/office/drawing/2014/main" id="{7818FC0A-D46C-4FFE-ADB9-6666F26B3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459" y="1946089"/>
                <a:ext cx="572593" cy="253916"/>
              </a:xfrm>
              <a:prstGeom prst="rect">
                <a:avLst/>
              </a:prstGeom>
              <a:blipFill>
                <a:blip r:embed="rId9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3" name="TextBox 752">
                <a:extLst>
                  <a:ext uri="{FF2B5EF4-FFF2-40B4-BE49-F238E27FC236}">
                    <a16:creationId xmlns:a16="http://schemas.microsoft.com/office/drawing/2014/main" id="{F932976D-C4D0-433A-944B-0C001AA47CC0}"/>
                  </a:ext>
                </a:extLst>
              </p:cNvPr>
              <p:cNvSpPr txBox="1"/>
              <p:nvPr/>
            </p:nvSpPr>
            <p:spPr>
              <a:xfrm rot="16200000">
                <a:off x="4339475" y="2385173"/>
                <a:ext cx="5517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sz="105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ko-KR" sz="1050" dirty="0"/>
                  <a:t> cm</a:t>
                </a:r>
                <a:endParaRPr lang="ko-KR" altLang="en-US" sz="1050" dirty="0"/>
              </a:p>
            </p:txBody>
          </p:sp>
        </mc:Choice>
        <mc:Fallback xmlns="">
          <p:sp>
            <p:nvSpPr>
              <p:cNvPr id="753" name="TextBox 752">
                <a:extLst>
                  <a:ext uri="{FF2B5EF4-FFF2-40B4-BE49-F238E27FC236}">
                    <a16:creationId xmlns:a16="http://schemas.microsoft.com/office/drawing/2014/main" id="{F932976D-C4D0-433A-944B-0C001AA47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339475" y="2385173"/>
                <a:ext cx="551754" cy="253916"/>
              </a:xfrm>
              <a:prstGeom prst="rect">
                <a:avLst/>
              </a:prstGeom>
              <a:blipFill>
                <a:blip r:embed="rId10"/>
                <a:stretch>
                  <a:fillRect t="-1111"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4" name="TextBox 753">
            <a:extLst>
              <a:ext uri="{FF2B5EF4-FFF2-40B4-BE49-F238E27FC236}">
                <a16:creationId xmlns:a16="http://schemas.microsoft.com/office/drawing/2014/main" id="{65E478E6-DF8E-4863-95A7-58E75F8F6F2D}"/>
              </a:ext>
            </a:extLst>
          </p:cNvPr>
          <p:cNvSpPr txBox="1"/>
          <p:nvPr/>
        </p:nvSpPr>
        <p:spPr>
          <a:xfrm>
            <a:off x="3466787" y="1701970"/>
            <a:ext cx="1157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LED dot </a:t>
            </a:r>
            <a:r>
              <a:rPr lang="ko-KR" altLang="en-US" sz="1000" dirty="0"/>
              <a:t>사이 간격</a:t>
            </a:r>
          </a:p>
        </p:txBody>
      </p:sp>
      <p:cxnSp>
        <p:nvCxnSpPr>
          <p:cNvPr id="756" name="직선 화살표 연결선 755">
            <a:extLst>
              <a:ext uri="{FF2B5EF4-FFF2-40B4-BE49-F238E27FC236}">
                <a16:creationId xmlns:a16="http://schemas.microsoft.com/office/drawing/2014/main" id="{C611C10B-ABE2-49E6-82A7-4D0B14923849}"/>
              </a:ext>
            </a:extLst>
          </p:cNvPr>
          <p:cNvCxnSpPr>
            <a:cxnSpLocks/>
          </p:cNvCxnSpPr>
          <p:nvPr/>
        </p:nvCxnSpPr>
        <p:spPr>
          <a:xfrm>
            <a:off x="3701283" y="2864122"/>
            <a:ext cx="564035" cy="0"/>
          </a:xfrm>
          <a:prstGeom prst="straightConnector1">
            <a:avLst/>
          </a:prstGeom>
          <a:ln>
            <a:solidFill>
              <a:schemeClr val="tx1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직선 화살표 연결선 756">
            <a:extLst>
              <a:ext uri="{FF2B5EF4-FFF2-40B4-BE49-F238E27FC236}">
                <a16:creationId xmlns:a16="http://schemas.microsoft.com/office/drawing/2014/main" id="{D2910267-7B72-425A-A89D-CA4D7D390F0F}"/>
              </a:ext>
            </a:extLst>
          </p:cNvPr>
          <p:cNvCxnSpPr>
            <a:cxnSpLocks/>
          </p:cNvCxnSpPr>
          <p:nvPr/>
        </p:nvCxnSpPr>
        <p:spPr>
          <a:xfrm>
            <a:off x="4403832" y="2338731"/>
            <a:ext cx="0" cy="391088"/>
          </a:xfrm>
          <a:prstGeom prst="straightConnector1">
            <a:avLst/>
          </a:prstGeom>
          <a:ln>
            <a:solidFill>
              <a:schemeClr val="tx1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E13A462F-6580-4399-96B7-6DA2B0985AB2}"/>
              </a:ext>
            </a:extLst>
          </p:cNvPr>
          <p:cNvSpPr/>
          <p:nvPr/>
        </p:nvSpPr>
        <p:spPr>
          <a:xfrm>
            <a:off x="3472053" y="2747583"/>
            <a:ext cx="196177" cy="1961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27000">
              <a:srgbClr val="FF0000">
                <a:alpha val="40000"/>
              </a:srgbClr>
            </a:glow>
          </a:effectLst>
          <a:scene3d>
            <a:camera prst="orthographicFront"/>
            <a:lightRig rig="threePt" dir="t"/>
          </a:scene3d>
          <a:sp3d prstMaterial="matte">
            <a:bevelT w="50800" h="508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" name="타원 464">
            <a:extLst>
              <a:ext uri="{FF2B5EF4-FFF2-40B4-BE49-F238E27FC236}">
                <a16:creationId xmlns:a16="http://schemas.microsoft.com/office/drawing/2014/main" id="{55229AC9-ECF2-4D1D-A0BC-ECE115D9378F}"/>
              </a:ext>
            </a:extLst>
          </p:cNvPr>
          <p:cNvSpPr/>
          <p:nvPr/>
        </p:nvSpPr>
        <p:spPr>
          <a:xfrm>
            <a:off x="4294220" y="2760216"/>
            <a:ext cx="196177" cy="1961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27000">
              <a:srgbClr val="FF0000">
                <a:alpha val="40000"/>
              </a:srgbClr>
            </a:glow>
          </a:effectLst>
          <a:scene3d>
            <a:camera prst="orthographicFront"/>
            <a:lightRig rig="threePt" dir="t"/>
          </a:scene3d>
          <a:sp3d prstMaterial="matte">
            <a:bevelT w="50800" h="508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6" name="타원 465">
            <a:extLst>
              <a:ext uri="{FF2B5EF4-FFF2-40B4-BE49-F238E27FC236}">
                <a16:creationId xmlns:a16="http://schemas.microsoft.com/office/drawing/2014/main" id="{283AAA65-8D74-4967-94C9-EFCE75AF488B}"/>
              </a:ext>
            </a:extLst>
          </p:cNvPr>
          <p:cNvSpPr/>
          <p:nvPr/>
        </p:nvSpPr>
        <p:spPr>
          <a:xfrm>
            <a:off x="4286014" y="2121500"/>
            <a:ext cx="196177" cy="1961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27000">
              <a:srgbClr val="FF0000">
                <a:alpha val="40000"/>
              </a:srgbClr>
            </a:glow>
          </a:effectLst>
          <a:scene3d>
            <a:camera prst="orthographicFront"/>
            <a:lightRig rig="threePt" dir="t"/>
          </a:scene3d>
          <a:sp3d prstMaterial="matte">
            <a:bevelT w="50800" h="508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7" name="타원 466">
            <a:extLst>
              <a:ext uri="{FF2B5EF4-FFF2-40B4-BE49-F238E27FC236}">
                <a16:creationId xmlns:a16="http://schemas.microsoft.com/office/drawing/2014/main" id="{760F2EF7-343E-46EF-9B93-2ED12A7FCA41}"/>
              </a:ext>
            </a:extLst>
          </p:cNvPr>
          <p:cNvSpPr/>
          <p:nvPr/>
        </p:nvSpPr>
        <p:spPr>
          <a:xfrm>
            <a:off x="3479187" y="2102335"/>
            <a:ext cx="196177" cy="1961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27000">
              <a:srgbClr val="FF0000">
                <a:alpha val="40000"/>
              </a:srgbClr>
            </a:glow>
          </a:effectLst>
          <a:scene3d>
            <a:camera prst="orthographicFront"/>
            <a:lightRig rig="threePt" dir="t"/>
          </a:scene3d>
          <a:sp3d prstMaterial="matte">
            <a:bevelT w="50800" h="5080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2" name="직사각형 621">
            <a:extLst>
              <a:ext uri="{FF2B5EF4-FFF2-40B4-BE49-F238E27FC236}">
                <a16:creationId xmlns:a16="http://schemas.microsoft.com/office/drawing/2014/main" id="{97A8760D-A0E9-4D98-9FF1-CF54A5D7D837}"/>
              </a:ext>
            </a:extLst>
          </p:cNvPr>
          <p:cNvSpPr/>
          <p:nvPr/>
        </p:nvSpPr>
        <p:spPr>
          <a:xfrm>
            <a:off x="471812" y="1936268"/>
            <a:ext cx="2236351" cy="913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9" name="타원 738">
            <a:extLst>
              <a:ext uri="{FF2B5EF4-FFF2-40B4-BE49-F238E27FC236}">
                <a16:creationId xmlns:a16="http://schemas.microsoft.com/office/drawing/2014/main" id="{9611D33B-C29C-49D4-BD56-E7BF1BE5E964}"/>
              </a:ext>
            </a:extLst>
          </p:cNvPr>
          <p:cNvSpPr/>
          <p:nvPr/>
        </p:nvSpPr>
        <p:spPr>
          <a:xfrm>
            <a:off x="634685" y="2044488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0" name="타원 739">
            <a:extLst>
              <a:ext uri="{FF2B5EF4-FFF2-40B4-BE49-F238E27FC236}">
                <a16:creationId xmlns:a16="http://schemas.microsoft.com/office/drawing/2014/main" id="{780C6966-769A-4BA1-8ACB-E6BC85F425A8}"/>
              </a:ext>
            </a:extLst>
          </p:cNvPr>
          <p:cNvSpPr/>
          <p:nvPr/>
        </p:nvSpPr>
        <p:spPr>
          <a:xfrm>
            <a:off x="808292" y="204449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1" name="타원 740">
            <a:extLst>
              <a:ext uri="{FF2B5EF4-FFF2-40B4-BE49-F238E27FC236}">
                <a16:creationId xmlns:a16="http://schemas.microsoft.com/office/drawing/2014/main" id="{FB4DDC76-13F0-429F-82D0-A77DF3611C08}"/>
              </a:ext>
            </a:extLst>
          </p:cNvPr>
          <p:cNvSpPr/>
          <p:nvPr/>
        </p:nvSpPr>
        <p:spPr>
          <a:xfrm>
            <a:off x="634688" y="2196873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2" name="타원 741">
            <a:extLst>
              <a:ext uri="{FF2B5EF4-FFF2-40B4-BE49-F238E27FC236}">
                <a16:creationId xmlns:a16="http://schemas.microsoft.com/office/drawing/2014/main" id="{52564259-1130-423C-B54F-4E713B980D5F}"/>
              </a:ext>
            </a:extLst>
          </p:cNvPr>
          <p:cNvSpPr/>
          <p:nvPr/>
        </p:nvSpPr>
        <p:spPr>
          <a:xfrm>
            <a:off x="808282" y="219686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5" name="타원 734">
            <a:extLst>
              <a:ext uri="{FF2B5EF4-FFF2-40B4-BE49-F238E27FC236}">
                <a16:creationId xmlns:a16="http://schemas.microsoft.com/office/drawing/2014/main" id="{17BD0C82-37CF-4717-A7CE-78095B585804}"/>
              </a:ext>
            </a:extLst>
          </p:cNvPr>
          <p:cNvSpPr/>
          <p:nvPr/>
        </p:nvSpPr>
        <p:spPr>
          <a:xfrm>
            <a:off x="968120" y="2044488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6" name="타원 735">
            <a:extLst>
              <a:ext uri="{FF2B5EF4-FFF2-40B4-BE49-F238E27FC236}">
                <a16:creationId xmlns:a16="http://schemas.microsoft.com/office/drawing/2014/main" id="{334B2907-80D6-4243-A925-318611B8B978}"/>
              </a:ext>
            </a:extLst>
          </p:cNvPr>
          <p:cNvSpPr/>
          <p:nvPr/>
        </p:nvSpPr>
        <p:spPr>
          <a:xfrm>
            <a:off x="1141727" y="204449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7" name="타원 736">
            <a:extLst>
              <a:ext uri="{FF2B5EF4-FFF2-40B4-BE49-F238E27FC236}">
                <a16:creationId xmlns:a16="http://schemas.microsoft.com/office/drawing/2014/main" id="{31CEF6CD-B56C-49B0-AFEE-C0255A8472F9}"/>
              </a:ext>
            </a:extLst>
          </p:cNvPr>
          <p:cNvSpPr/>
          <p:nvPr/>
        </p:nvSpPr>
        <p:spPr>
          <a:xfrm>
            <a:off x="968123" y="2196873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8" name="타원 737">
            <a:extLst>
              <a:ext uri="{FF2B5EF4-FFF2-40B4-BE49-F238E27FC236}">
                <a16:creationId xmlns:a16="http://schemas.microsoft.com/office/drawing/2014/main" id="{BF3B09AC-4E18-4F10-A0B1-9A47FFA315F5}"/>
              </a:ext>
            </a:extLst>
          </p:cNvPr>
          <p:cNvSpPr/>
          <p:nvPr/>
        </p:nvSpPr>
        <p:spPr>
          <a:xfrm>
            <a:off x="1141717" y="219686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1" name="타원 730">
            <a:extLst>
              <a:ext uri="{FF2B5EF4-FFF2-40B4-BE49-F238E27FC236}">
                <a16:creationId xmlns:a16="http://schemas.microsoft.com/office/drawing/2014/main" id="{55C9DD18-1E4B-4012-AEF1-2EEB87DF2F97}"/>
              </a:ext>
            </a:extLst>
          </p:cNvPr>
          <p:cNvSpPr/>
          <p:nvPr/>
        </p:nvSpPr>
        <p:spPr>
          <a:xfrm>
            <a:off x="1286175" y="2044488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2" name="타원 731">
            <a:extLst>
              <a:ext uri="{FF2B5EF4-FFF2-40B4-BE49-F238E27FC236}">
                <a16:creationId xmlns:a16="http://schemas.microsoft.com/office/drawing/2014/main" id="{47FD35FB-CE50-436E-B341-4D969F88F89A}"/>
              </a:ext>
            </a:extLst>
          </p:cNvPr>
          <p:cNvSpPr/>
          <p:nvPr/>
        </p:nvSpPr>
        <p:spPr>
          <a:xfrm>
            <a:off x="1459782" y="204449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3" name="타원 732">
            <a:extLst>
              <a:ext uri="{FF2B5EF4-FFF2-40B4-BE49-F238E27FC236}">
                <a16:creationId xmlns:a16="http://schemas.microsoft.com/office/drawing/2014/main" id="{9F761F6B-D404-44B2-B396-D216419EE653}"/>
              </a:ext>
            </a:extLst>
          </p:cNvPr>
          <p:cNvSpPr/>
          <p:nvPr/>
        </p:nvSpPr>
        <p:spPr>
          <a:xfrm>
            <a:off x="1286178" y="2196873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4" name="타원 733">
            <a:extLst>
              <a:ext uri="{FF2B5EF4-FFF2-40B4-BE49-F238E27FC236}">
                <a16:creationId xmlns:a16="http://schemas.microsoft.com/office/drawing/2014/main" id="{CDBF6AF9-FEF3-4E25-AF3A-F1BAE8F4C5F1}"/>
              </a:ext>
            </a:extLst>
          </p:cNvPr>
          <p:cNvSpPr/>
          <p:nvPr/>
        </p:nvSpPr>
        <p:spPr>
          <a:xfrm>
            <a:off x="1459772" y="219686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7" name="타원 726">
            <a:extLst>
              <a:ext uri="{FF2B5EF4-FFF2-40B4-BE49-F238E27FC236}">
                <a16:creationId xmlns:a16="http://schemas.microsoft.com/office/drawing/2014/main" id="{AA619882-164E-4428-AB7E-E52B237B0A37}"/>
              </a:ext>
            </a:extLst>
          </p:cNvPr>
          <p:cNvSpPr/>
          <p:nvPr/>
        </p:nvSpPr>
        <p:spPr>
          <a:xfrm>
            <a:off x="1619612" y="2044488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8" name="타원 727">
            <a:extLst>
              <a:ext uri="{FF2B5EF4-FFF2-40B4-BE49-F238E27FC236}">
                <a16:creationId xmlns:a16="http://schemas.microsoft.com/office/drawing/2014/main" id="{837E08D7-97BE-4BFD-9C80-0C4DD9B943B1}"/>
              </a:ext>
            </a:extLst>
          </p:cNvPr>
          <p:cNvSpPr/>
          <p:nvPr/>
        </p:nvSpPr>
        <p:spPr>
          <a:xfrm>
            <a:off x="1793219" y="204449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9" name="타원 728">
            <a:extLst>
              <a:ext uri="{FF2B5EF4-FFF2-40B4-BE49-F238E27FC236}">
                <a16:creationId xmlns:a16="http://schemas.microsoft.com/office/drawing/2014/main" id="{B35B84DB-1266-41E2-BEDE-2D0D9DC3D73B}"/>
              </a:ext>
            </a:extLst>
          </p:cNvPr>
          <p:cNvSpPr/>
          <p:nvPr/>
        </p:nvSpPr>
        <p:spPr>
          <a:xfrm>
            <a:off x="1619615" y="2196873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0" name="타원 729">
            <a:extLst>
              <a:ext uri="{FF2B5EF4-FFF2-40B4-BE49-F238E27FC236}">
                <a16:creationId xmlns:a16="http://schemas.microsoft.com/office/drawing/2014/main" id="{FCF455E8-435D-4EC1-BE6F-E7E06E0BE3FB}"/>
              </a:ext>
            </a:extLst>
          </p:cNvPr>
          <p:cNvSpPr/>
          <p:nvPr/>
        </p:nvSpPr>
        <p:spPr>
          <a:xfrm>
            <a:off x="1793209" y="219686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3" name="타원 722">
            <a:extLst>
              <a:ext uri="{FF2B5EF4-FFF2-40B4-BE49-F238E27FC236}">
                <a16:creationId xmlns:a16="http://schemas.microsoft.com/office/drawing/2014/main" id="{A0E70CF1-1B82-4B01-B7CC-5BB5FEA312A1}"/>
              </a:ext>
            </a:extLst>
          </p:cNvPr>
          <p:cNvSpPr/>
          <p:nvPr/>
        </p:nvSpPr>
        <p:spPr>
          <a:xfrm>
            <a:off x="634686" y="2356700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4" name="타원 723">
            <a:extLst>
              <a:ext uri="{FF2B5EF4-FFF2-40B4-BE49-F238E27FC236}">
                <a16:creationId xmlns:a16="http://schemas.microsoft.com/office/drawing/2014/main" id="{CF2B3FE2-DC9A-43E2-BAB1-16DFBE3C8078}"/>
              </a:ext>
            </a:extLst>
          </p:cNvPr>
          <p:cNvSpPr/>
          <p:nvPr/>
        </p:nvSpPr>
        <p:spPr>
          <a:xfrm>
            <a:off x="808293" y="2356703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5" name="타원 724">
            <a:extLst>
              <a:ext uri="{FF2B5EF4-FFF2-40B4-BE49-F238E27FC236}">
                <a16:creationId xmlns:a16="http://schemas.microsoft.com/office/drawing/2014/main" id="{21302B0F-FB5C-442D-9309-8E05C212641B}"/>
              </a:ext>
            </a:extLst>
          </p:cNvPr>
          <p:cNvSpPr/>
          <p:nvPr/>
        </p:nvSpPr>
        <p:spPr>
          <a:xfrm>
            <a:off x="634689" y="2509085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6" name="타원 725">
            <a:extLst>
              <a:ext uri="{FF2B5EF4-FFF2-40B4-BE49-F238E27FC236}">
                <a16:creationId xmlns:a16="http://schemas.microsoft.com/office/drawing/2014/main" id="{31A25649-D807-4E09-AFB7-9FDFBD1A7FC0}"/>
              </a:ext>
            </a:extLst>
          </p:cNvPr>
          <p:cNvSpPr/>
          <p:nvPr/>
        </p:nvSpPr>
        <p:spPr>
          <a:xfrm>
            <a:off x="808283" y="2509073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9" name="타원 718">
            <a:extLst>
              <a:ext uri="{FF2B5EF4-FFF2-40B4-BE49-F238E27FC236}">
                <a16:creationId xmlns:a16="http://schemas.microsoft.com/office/drawing/2014/main" id="{71749DD0-A676-4B6A-9922-8E497CCEFEFF}"/>
              </a:ext>
            </a:extLst>
          </p:cNvPr>
          <p:cNvSpPr/>
          <p:nvPr/>
        </p:nvSpPr>
        <p:spPr>
          <a:xfrm>
            <a:off x="968121" y="2356700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0" name="타원 719">
            <a:extLst>
              <a:ext uri="{FF2B5EF4-FFF2-40B4-BE49-F238E27FC236}">
                <a16:creationId xmlns:a16="http://schemas.microsoft.com/office/drawing/2014/main" id="{12A20B60-9F0B-46DC-AA9C-F058543D5F4C}"/>
              </a:ext>
            </a:extLst>
          </p:cNvPr>
          <p:cNvSpPr/>
          <p:nvPr/>
        </p:nvSpPr>
        <p:spPr>
          <a:xfrm>
            <a:off x="1141728" y="2356703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1" name="타원 720">
            <a:extLst>
              <a:ext uri="{FF2B5EF4-FFF2-40B4-BE49-F238E27FC236}">
                <a16:creationId xmlns:a16="http://schemas.microsoft.com/office/drawing/2014/main" id="{023FB1BD-8F19-4B58-93B2-189FB1FC2771}"/>
              </a:ext>
            </a:extLst>
          </p:cNvPr>
          <p:cNvSpPr/>
          <p:nvPr/>
        </p:nvSpPr>
        <p:spPr>
          <a:xfrm>
            <a:off x="968124" y="2509085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2" name="타원 721">
            <a:extLst>
              <a:ext uri="{FF2B5EF4-FFF2-40B4-BE49-F238E27FC236}">
                <a16:creationId xmlns:a16="http://schemas.microsoft.com/office/drawing/2014/main" id="{FD2F859F-4246-4E45-BA99-D7AFA017C5AB}"/>
              </a:ext>
            </a:extLst>
          </p:cNvPr>
          <p:cNvSpPr/>
          <p:nvPr/>
        </p:nvSpPr>
        <p:spPr>
          <a:xfrm>
            <a:off x="1141718" y="2509073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5" name="타원 714">
            <a:extLst>
              <a:ext uri="{FF2B5EF4-FFF2-40B4-BE49-F238E27FC236}">
                <a16:creationId xmlns:a16="http://schemas.microsoft.com/office/drawing/2014/main" id="{C02C776C-37D9-48DE-9AB7-0546697EB1C7}"/>
              </a:ext>
            </a:extLst>
          </p:cNvPr>
          <p:cNvSpPr/>
          <p:nvPr/>
        </p:nvSpPr>
        <p:spPr>
          <a:xfrm>
            <a:off x="1286176" y="2356700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6" name="타원 715">
            <a:extLst>
              <a:ext uri="{FF2B5EF4-FFF2-40B4-BE49-F238E27FC236}">
                <a16:creationId xmlns:a16="http://schemas.microsoft.com/office/drawing/2014/main" id="{20E53842-3812-45A8-B7F7-13D27DC20385}"/>
              </a:ext>
            </a:extLst>
          </p:cNvPr>
          <p:cNvSpPr/>
          <p:nvPr/>
        </p:nvSpPr>
        <p:spPr>
          <a:xfrm>
            <a:off x="1459783" y="2356703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7" name="타원 716">
            <a:extLst>
              <a:ext uri="{FF2B5EF4-FFF2-40B4-BE49-F238E27FC236}">
                <a16:creationId xmlns:a16="http://schemas.microsoft.com/office/drawing/2014/main" id="{53A078C9-67CD-4E38-B720-856670A2CED5}"/>
              </a:ext>
            </a:extLst>
          </p:cNvPr>
          <p:cNvSpPr/>
          <p:nvPr/>
        </p:nvSpPr>
        <p:spPr>
          <a:xfrm>
            <a:off x="1286179" y="2509085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8" name="타원 717">
            <a:extLst>
              <a:ext uri="{FF2B5EF4-FFF2-40B4-BE49-F238E27FC236}">
                <a16:creationId xmlns:a16="http://schemas.microsoft.com/office/drawing/2014/main" id="{A6E50815-4694-43A4-AC97-B76B3354F6B5}"/>
              </a:ext>
            </a:extLst>
          </p:cNvPr>
          <p:cNvSpPr/>
          <p:nvPr/>
        </p:nvSpPr>
        <p:spPr>
          <a:xfrm>
            <a:off x="1459773" y="2509073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1" name="타원 710">
            <a:extLst>
              <a:ext uri="{FF2B5EF4-FFF2-40B4-BE49-F238E27FC236}">
                <a16:creationId xmlns:a16="http://schemas.microsoft.com/office/drawing/2014/main" id="{D91E7918-69F0-43A2-9D2D-E9CC26781DF6}"/>
              </a:ext>
            </a:extLst>
          </p:cNvPr>
          <p:cNvSpPr/>
          <p:nvPr/>
        </p:nvSpPr>
        <p:spPr>
          <a:xfrm>
            <a:off x="1619613" y="2356700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2" name="타원 711">
            <a:extLst>
              <a:ext uri="{FF2B5EF4-FFF2-40B4-BE49-F238E27FC236}">
                <a16:creationId xmlns:a16="http://schemas.microsoft.com/office/drawing/2014/main" id="{F7144F88-304A-4E3D-9E89-30B6C5C0629C}"/>
              </a:ext>
            </a:extLst>
          </p:cNvPr>
          <p:cNvSpPr/>
          <p:nvPr/>
        </p:nvSpPr>
        <p:spPr>
          <a:xfrm>
            <a:off x="1793220" y="2356703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3" name="타원 712">
            <a:extLst>
              <a:ext uri="{FF2B5EF4-FFF2-40B4-BE49-F238E27FC236}">
                <a16:creationId xmlns:a16="http://schemas.microsoft.com/office/drawing/2014/main" id="{0F13D907-891A-4A27-851F-C8A649F136C2}"/>
              </a:ext>
            </a:extLst>
          </p:cNvPr>
          <p:cNvSpPr/>
          <p:nvPr/>
        </p:nvSpPr>
        <p:spPr>
          <a:xfrm>
            <a:off x="1619616" y="2509085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4" name="타원 713">
            <a:extLst>
              <a:ext uri="{FF2B5EF4-FFF2-40B4-BE49-F238E27FC236}">
                <a16:creationId xmlns:a16="http://schemas.microsoft.com/office/drawing/2014/main" id="{76058B40-096C-4AF7-B8D3-9D602E7BFBA3}"/>
              </a:ext>
            </a:extLst>
          </p:cNvPr>
          <p:cNvSpPr/>
          <p:nvPr/>
        </p:nvSpPr>
        <p:spPr>
          <a:xfrm>
            <a:off x="1793210" y="2509073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5" name="타원 674">
            <a:extLst>
              <a:ext uri="{FF2B5EF4-FFF2-40B4-BE49-F238E27FC236}">
                <a16:creationId xmlns:a16="http://schemas.microsoft.com/office/drawing/2014/main" id="{507381B4-C185-4F63-BA3B-CB2864030554}"/>
              </a:ext>
            </a:extLst>
          </p:cNvPr>
          <p:cNvSpPr/>
          <p:nvPr/>
        </p:nvSpPr>
        <p:spPr>
          <a:xfrm>
            <a:off x="1955600" y="2044489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6" name="타원 675">
            <a:extLst>
              <a:ext uri="{FF2B5EF4-FFF2-40B4-BE49-F238E27FC236}">
                <a16:creationId xmlns:a16="http://schemas.microsoft.com/office/drawing/2014/main" id="{F3B98732-EC08-414F-AE62-860F18EB9491}"/>
              </a:ext>
            </a:extLst>
          </p:cNvPr>
          <p:cNvSpPr/>
          <p:nvPr/>
        </p:nvSpPr>
        <p:spPr>
          <a:xfrm>
            <a:off x="2129207" y="2044492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7" name="타원 676">
            <a:extLst>
              <a:ext uri="{FF2B5EF4-FFF2-40B4-BE49-F238E27FC236}">
                <a16:creationId xmlns:a16="http://schemas.microsoft.com/office/drawing/2014/main" id="{9F035822-06A2-47D1-B589-31065AA7D656}"/>
              </a:ext>
            </a:extLst>
          </p:cNvPr>
          <p:cNvSpPr/>
          <p:nvPr/>
        </p:nvSpPr>
        <p:spPr>
          <a:xfrm>
            <a:off x="1955603" y="2196874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8" name="타원 677">
            <a:extLst>
              <a:ext uri="{FF2B5EF4-FFF2-40B4-BE49-F238E27FC236}">
                <a16:creationId xmlns:a16="http://schemas.microsoft.com/office/drawing/2014/main" id="{2265FDA0-EC5A-41DF-8780-8FB733665D2A}"/>
              </a:ext>
            </a:extLst>
          </p:cNvPr>
          <p:cNvSpPr/>
          <p:nvPr/>
        </p:nvSpPr>
        <p:spPr>
          <a:xfrm>
            <a:off x="2129197" y="2196862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1" name="타원 670">
            <a:extLst>
              <a:ext uri="{FF2B5EF4-FFF2-40B4-BE49-F238E27FC236}">
                <a16:creationId xmlns:a16="http://schemas.microsoft.com/office/drawing/2014/main" id="{1AA247C8-71FE-4244-BD44-6447028315FC}"/>
              </a:ext>
            </a:extLst>
          </p:cNvPr>
          <p:cNvSpPr/>
          <p:nvPr/>
        </p:nvSpPr>
        <p:spPr>
          <a:xfrm>
            <a:off x="1955600" y="235670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2" name="타원 671">
            <a:extLst>
              <a:ext uri="{FF2B5EF4-FFF2-40B4-BE49-F238E27FC236}">
                <a16:creationId xmlns:a16="http://schemas.microsoft.com/office/drawing/2014/main" id="{623DAF03-D967-4C74-AFBC-E31EC75C7964}"/>
              </a:ext>
            </a:extLst>
          </p:cNvPr>
          <p:cNvSpPr/>
          <p:nvPr/>
        </p:nvSpPr>
        <p:spPr>
          <a:xfrm>
            <a:off x="2129207" y="2356704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3" name="타원 672">
            <a:extLst>
              <a:ext uri="{FF2B5EF4-FFF2-40B4-BE49-F238E27FC236}">
                <a16:creationId xmlns:a16="http://schemas.microsoft.com/office/drawing/2014/main" id="{36C6B778-FD92-4A20-A991-0924A58957BD}"/>
              </a:ext>
            </a:extLst>
          </p:cNvPr>
          <p:cNvSpPr/>
          <p:nvPr/>
        </p:nvSpPr>
        <p:spPr>
          <a:xfrm>
            <a:off x="1955603" y="2509086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4" name="타원 673">
            <a:extLst>
              <a:ext uri="{FF2B5EF4-FFF2-40B4-BE49-F238E27FC236}">
                <a16:creationId xmlns:a16="http://schemas.microsoft.com/office/drawing/2014/main" id="{C33002AD-F7E0-49A9-9886-A1E0B67F0F51}"/>
              </a:ext>
            </a:extLst>
          </p:cNvPr>
          <p:cNvSpPr/>
          <p:nvPr/>
        </p:nvSpPr>
        <p:spPr>
          <a:xfrm>
            <a:off x="2129197" y="2509074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9" name="타원 658">
            <a:extLst>
              <a:ext uri="{FF2B5EF4-FFF2-40B4-BE49-F238E27FC236}">
                <a16:creationId xmlns:a16="http://schemas.microsoft.com/office/drawing/2014/main" id="{F7CD237A-D290-4D22-8452-13C2BBF1E6DE}"/>
              </a:ext>
            </a:extLst>
          </p:cNvPr>
          <p:cNvSpPr/>
          <p:nvPr/>
        </p:nvSpPr>
        <p:spPr>
          <a:xfrm>
            <a:off x="2284171" y="2044488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0" name="타원 659">
            <a:extLst>
              <a:ext uri="{FF2B5EF4-FFF2-40B4-BE49-F238E27FC236}">
                <a16:creationId xmlns:a16="http://schemas.microsoft.com/office/drawing/2014/main" id="{B20A88FB-5890-449B-A83F-5AD54F898478}"/>
              </a:ext>
            </a:extLst>
          </p:cNvPr>
          <p:cNvSpPr/>
          <p:nvPr/>
        </p:nvSpPr>
        <p:spPr>
          <a:xfrm>
            <a:off x="2457778" y="204449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1" name="타원 660">
            <a:extLst>
              <a:ext uri="{FF2B5EF4-FFF2-40B4-BE49-F238E27FC236}">
                <a16:creationId xmlns:a16="http://schemas.microsoft.com/office/drawing/2014/main" id="{47509370-111B-4C71-A7AE-62FC5D64C350}"/>
              </a:ext>
            </a:extLst>
          </p:cNvPr>
          <p:cNvSpPr/>
          <p:nvPr/>
        </p:nvSpPr>
        <p:spPr>
          <a:xfrm>
            <a:off x="2284174" y="2196873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2" name="타원 661">
            <a:extLst>
              <a:ext uri="{FF2B5EF4-FFF2-40B4-BE49-F238E27FC236}">
                <a16:creationId xmlns:a16="http://schemas.microsoft.com/office/drawing/2014/main" id="{51ADBB0C-59F1-4F15-AC69-52694BBA2AD5}"/>
              </a:ext>
            </a:extLst>
          </p:cNvPr>
          <p:cNvSpPr/>
          <p:nvPr/>
        </p:nvSpPr>
        <p:spPr>
          <a:xfrm>
            <a:off x="2457768" y="2196861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5" name="타원 654">
            <a:extLst>
              <a:ext uri="{FF2B5EF4-FFF2-40B4-BE49-F238E27FC236}">
                <a16:creationId xmlns:a16="http://schemas.microsoft.com/office/drawing/2014/main" id="{E344DDC4-5F88-4451-9A13-960BE2D5714F}"/>
              </a:ext>
            </a:extLst>
          </p:cNvPr>
          <p:cNvSpPr/>
          <p:nvPr/>
        </p:nvSpPr>
        <p:spPr>
          <a:xfrm>
            <a:off x="2284165" y="2356699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6" name="타원 655">
            <a:extLst>
              <a:ext uri="{FF2B5EF4-FFF2-40B4-BE49-F238E27FC236}">
                <a16:creationId xmlns:a16="http://schemas.microsoft.com/office/drawing/2014/main" id="{EB9F66D7-3287-4C6C-B5D3-1219259FB4D4}"/>
              </a:ext>
            </a:extLst>
          </p:cNvPr>
          <p:cNvSpPr/>
          <p:nvPr/>
        </p:nvSpPr>
        <p:spPr>
          <a:xfrm>
            <a:off x="2457772" y="2356702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7" name="타원 656">
            <a:extLst>
              <a:ext uri="{FF2B5EF4-FFF2-40B4-BE49-F238E27FC236}">
                <a16:creationId xmlns:a16="http://schemas.microsoft.com/office/drawing/2014/main" id="{0AC36125-1AED-4233-8B67-B8EA0B5A418C}"/>
              </a:ext>
            </a:extLst>
          </p:cNvPr>
          <p:cNvSpPr/>
          <p:nvPr/>
        </p:nvSpPr>
        <p:spPr>
          <a:xfrm>
            <a:off x="2284168" y="2509084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8" name="타원 657">
            <a:extLst>
              <a:ext uri="{FF2B5EF4-FFF2-40B4-BE49-F238E27FC236}">
                <a16:creationId xmlns:a16="http://schemas.microsoft.com/office/drawing/2014/main" id="{5AA1949A-2A99-4AA0-8CC7-51E57ED18585}"/>
              </a:ext>
            </a:extLst>
          </p:cNvPr>
          <p:cNvSpPr/>
          <p:nvPr/>
        </p:nvSpPr>
        <p:spPr>
          <a:xfrm>
            <a:off x="2457762" y="2509072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E37709-7EB0-4C4F-8E7E-80EA69A26427}"/>
              </a:ext>
            </a:extLst>
          </p:cNvPr>
          <p:cNvSpPr txBox="1"/>
          <p:nvPr/>
        </p:nvSpPr>
        <p:spPr>
          <a:xfrm>
            <a:off x="1371299" y="2931197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 m</a:t>
            </a:r>
            <a:endParaRPr lang="ko-KR" altLang="en-US" sz="1200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E0210938-EBC3-404B-AE5D-4220FCF4FF12}"/>
              </a:ext>
            </a:extLst>
          </p:cNvPr>
          <p:cNvSpPr txBox="1"/>
          <p:nvPr/>
        </p:nvSpPr>
        <p:spPr>
          <a:xfrm>
            <a:off x="2738768" y="2276840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 cm</a:t>
            </a:r>
            <a:endParaRPr lang="ko-KR" altLang="en-US" sz="1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C733D3-275E-49E5-A4DA-5ABCAE278277}"/>
              </a:ext>
            </a:extLst>
          </p:cNvPr>
          <p:cNvCxnSpPr>
            <a:cxnSpLocks/>
          </p:cNvCxnSpPr>
          <p:nvPr/>
        </p:nvCxnSpPr>
        <p:spPr>
          <a:xfrm>
            <a:off x="255244" y="2087330"/>
            <a:ext cx="257734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연결선 329">
            <a:extLst>
              <a:ext uri="{FF2B5EF4-FFF2-40B4-BE49-F238E27FC236}">
                <a16:creationId xmlns:a16="http://schemas.microsoft.com/office/drawing/2014/main" id="{580789D3-C9EF-4EC8-8E18-E20E9F27F231}"/>
              </a:ext>
            </a:extLst>
          </p:cNvPr>
          <p:cNvCxnSpPr>
            <a:cxnSpLocks/>
          </p:cNvCxnSpPr>
          <p:nvPr/>
        </p:nvCxnSpPr>
        <p:spPr>
          <a:xfrm>
            <a:off x="269072" y="2729819"/>
            <a:ext cx="257734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화살표 연결선 339">
            <a:extLst>
              <a:ext uri="{FF2B5EF4-FFF2-40B4-BE49-F238E27FC236}">
                <a16:creationId xmlns:a16="http://schemas.microsoft.com/office/drawing/2014/main" id="{07EB1BC8-402C-4813-BD5A-4E73156732A0}"/>
              </a:ext>
            </a:extLst>
          </p:cNvPr>
          <p:cNvCxnSpPr>
            <a:cxnSpLocks/>
          </p:cNvCxnSpPr>
          <p:nvPr/>
        </p:nvCxnSpPr>
        <p:spPr>
          <a:xfrm>
            <a:off x="669048" y="2935626"/>
            <a:ext cx="1837238" cy="0"/>
          </a:xfrm>
          <a:prstGeom prst="straightConnector1">
            <a:avLst/>
          </a:prstGeom>
          <a:ln>
            <a:solidFill>
              <a:schemeClr val="tx1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직선 화살표 연결선 343">
            <a:extLst>
              <a:ext uri="{FF2B5EF4-FFF2-40B4-BE49-F238E27FC236}">
                <a16:creationId xmlns:a16="http://schemas.microsoft.com/office/drawing/2014/main" id="{B4D8352C-6842-4438-8AE1-50AFE4ED5FAB}"/>
              </a:ext>
            </a:extLst>
          </p:cNvPr>
          <p:cNvCxnSpPr>
            <a:cxnSpLocks/>
          </p:cNvCxnSpPr>
          <p:nvPr/>
        </p:nvCxnSpPr>
        <p:spPr>
          <a:xfrm>
            <a:off x="2767118" y="2117984"/>
            <a:ext cx="0" cy="611835"/>
          </a:xfrm>
          <a:prstGeom prst="straightConnector1">
            <a:avLst/>
          </a:prstGeom>
          <a:ln>
            <a:solidFill>
              <a:schemeClr val="tx1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EC7C69-82C3-49C7-9423-7ACE9DBF3DDE}"/>
              </a:ext>
            </a:extLst>
          </p:cNvPr>
          <p:cNvSpPr txBox="1"/>
          <p:nvPr/>
        </p:nvSpPr>
        <p:spPr>
          <a:xfrm>
            <a:off x="1878892" y="923227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Chart #1</a:t>
            </a:r>
            <a:endParaRPr lang="ko-KR" altLang="en-US" dirty="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6D6CA144-7E47-41F2-BCF6-719067EFB598}"/>
              </a:ext>
            </a:extLst>
          </p:cNvPr>
          <p:cNvSpPr txBox="1"/>
          <p:nvPr/>
        </p:nvSpPr>
        <p:spPr>
          <a:xfrm>
            <a:off x="7069614" y="923227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Chart</a:t>
            </a:r>
            <a:r>
              <a:rPr lang="ko-KR" altLang="en-US" dirty="0"/>
              <a:t>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5BD3BDC2-B9FA-48E9-BAD4-6312744E96E3}"/>
              </a:ext>
            </a:extLst>
          </p:cNvPr>
          <p:cNvSpPr txBox="1"/>
          <p:nvPr/>
        </p:nvSpPr>
        <p:spPr>
          <a:xfrm>
            <a:off x="5204859" y="3706695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000" dirty="0"/>
              <a:t>차트 윗면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1A29487C-A1AF-43A6-9326-09BCCB4E6A6B}"/>
                  </a:ext>
                </a:extLst>
              </p:cNvPr>
              <p:cNvSpPr txBox="1"/>
              <p:nvPr/>
            </p:nvSpPr>
            <p:spPr>
              <a:xfrm>
                <a:off x="5209201" y="5948254"/>
                <a:ext cx="8393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≅40</m:t>
                    </m:r>
                  </m:oMath>
                </a14:m>
                <a:r>
                  <a:rPr lang="en-US" altLang="ko-KR" sz="1200" dirty="0"/>
                  <a:t>cm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1A29487C-A1AF-43A6-9326-09BCCB4E6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201" y="5948254"/>
                <a:ext cx="839332" cy="276999"/>
              </a:xfrm>
              <a:prstGeom prst="rect">
                <a:avLst/>
              </a:prstGeom>
              <a:blipFill>
                <a:blip r:embed="rId11"/>
                <a:stretch>
                  <a:fillRect t="-4444" r="-2920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9" name="그룹 388">
            <a:extLst>
              <a:ext uri="{FF2B5EF4-FFF2-40B4-BE49-F238E27FC236}">
                <a16:creationId xmlns:a16="http://schemas.microsoft.com/office/drawing/2014/main" id="{1F54F77D-728C-48D5-A9F2-E62FAFC9C40A}"/>
              </a:ext>
            </a:extLst>
          </p:cNvPr>
          <p:cNvGrpSpPr/>
          <p:nvPr/>
        </p:nvGrpSpPr>
        <p:grpSpPr>
          <a:xfrm>
            <a:off x="5712369" y="3684532"/>
            <a:ext cx="3184926" cy="2622516"/>
            <a:chOff x="537299" y="852157"/>
            <a:chExt cx="3899329" cy="3210766"/>
          </a:xfrm>
        </p:grpSpPr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FB5B8E0A-C84B-41EF-94C0-E39AFA1351D4}"/>
                </a:ext>
              </a:extLst>
            </p:cNvPr>
            <p:cNvSpPr/>
            <p:nvPr/>
          </p:nvSpPr>
          <p:spPr>
            <a:xfrm>
              <a:off x="2254066" y="3366482"/>
              <a:ext cx="465609" cy="465609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391" name="직선 연결선 390">
              <a:extLst>
                <a:ext uri="{FF2B5EF4-FFF2-40B4-BE49-F238E27FC236}">
                  <a16:creationId xmlns:a16="http://schemas.microsoft.com/office/drawing/2014/main" id="{919D0652-EDF6-4E8B-B459-BF389146682B}"/>
                </a:ext>
              </a:extLst>
            </p:cNvPr>
            <p:cNvCxnSpPr>
              <a:cxnSpLocks/>
            </p:cNvCxnSpPr>
            <p:nvPr/>
          </p:nvCxnSpPr>
          <p:spPr>
            <a:xfrm>
              <a:off x="1736963" y="1447609"/>
              <a:ext cx="1499814" cy="0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직선 연결선 391">
              <a:extLst>
                <a:ext uri="{FF2B5EF4-FFF2-40B4-BE49-F238E27FC236}">
                  <a16:creationId xmlns:a16="http://schemas.microsoft.com/office/drawing/2014/main" id="{1522D113-8218-4302-8878-8335EBC2EA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299" y="1454665"/>
              <a:ext cx="1199851" cy="899888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직선 연결선 392">
              <a:extLst>
                <a:ext uri="{FF2B5EF4-FFF2-40B4-BE49-F238E27FC236}">
                  <a16:creationId xmlns:a16="http://schemas.microsoft.com/office/drawing/2014/main" id="{46FC2786-2229-4EAC-815A-0205CDDB36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6777" y="1454665"/>
              <a:ext cx="1199851" cy="899888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 393">
              <a:extLst>
                <a:ext uri="{FF2B5EF4-FFF2-40B4-BE49-F238E27FC236}">
                  <a16:creationId xmlns:a16="http://schemas.microsoft.com/office/drawing/2014/main" id="{2FD511DB-4652-4C36-A91C-42B59B0F2986}"/>
                </a:ext>
              </a:extLst>
            </p:cNvPr>
            <p:cNvCxnSpPr/>
            <p:nvPr/>
          </p:nvCxnSpPr>
          <p:spPr>
            <a:xfrm>
              <a:off x="537299" y="2354553"/>
              <a:ext cx="3899329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 394">
              <a:extLst>
                <a:ext uri="{FF2B5EF4-FFF2-40B4-BE49-F238E27FC236}">
                  <a16:creationId xmlns:a16="http://schemas.microsoft.com/office/drawing/2014/main" id="{8AFF55CA-C6E7-4BC3-8226-C9B956A5B5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7072" y="2345884"/>
              <a:ext cx="1921950" cy="1185554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 395">
              <a:extLst>
                <a:ext uri="{FF2B5EF4-FFF2-40B4-BE49-F238E27FC236}">
                  <a16:creationId xmlns:a16="http://schemas.microsoft.com/office/drawing/2014/main" id="{32044E89-B456-46BA-AB6D-862925E83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7300" y="2354553"/>
              <a:ext cx="1939106" cy="1195951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 396">
              <a:extLst>
                <a:ext uri="{FF2B5EF4-FFF2-40B4-BE49-F238E27FC236}">
                  <a16:creationId xmlns:a16="http://schemas.microsoft.com/office/drawing/2014/main" id="{865A56FB-F699-4E00-8885-CFD755BA3F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6963" y="885179"/>
              <a:ext cx="749907" cy="56243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>
              <a:extLst>
                <a:ext uri="{FF2B5EF4-FFF2-40B4-BE49-F238E27FC236}">
                  <a16:creationId xmlns:a16="http://schemas.microsoft.com/office/drawing/2014/main" id="{926D7013-C583-4C3B-A1FA-CFD99AA99C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7072" y="890291"/>
              <a:ext cx="822528" cy="61689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직선 연결선 398">
              <a:extLst>
                <a:ext uri="{FF2B5EF4-FFF2-40B4-BE49-F238E27FC236}">
                  <a16:creationId xmlns:a16="http://schemas.microsoft.com/office/drawing/2014/main" id="{EE56AFEE-E4A6-43D7-B314-C6511331E4BA}"/>
                </a:ext>
              </a:extLst>
            </p:cNvPr>
            <p:cNvCxnSpPr>
              <a:cxnSpLocks/>
            </p:cNvCxnSpPr>
            <p:nvPr/>
          </p:nvCxnSpPr>
          <p:spPr>
            <a:xfrm>
              <a:off x="2486870" y="885179"/>
              <a:ext cx="0" cy="267883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D714CF94-8BB0-4BA3-B429-AA9738CE0D04}"/>
                </a:ext>
              </a:extLst>
            </p:cNvPr>
            <p:cNvSpPr txBox="1"/>
            <p:nvPr/>
          </p:nvSpPr>
          <p:spPr>
            <a:xfrm>
              <a:off x="2233770" y="3832091"/>
              <a:ext cx="5966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/>
                <a:t>S-LiDAR</a:t>
              </a:r>
            </a:p>
          </p:txBody>
        </p:sp>
        <p:sp>
          <p:nvSpPr>
            <p:cNvPr id="401" name="원호 400">
              <a:extLst>
                <a:ext uri="{FF2B5EF4-FFF2-40B4-BE49-F238E27FC236}">
                  <a16:creationId xmlns:a16="http://schemas.microsoft.com/office/drawing/2014/main" id="{60A59C5D-DC6C-4BF9-B945-678040142477}"/>
                </a:ext>
              </a:extLst>
            </p:cNvPr>
            <p:cNvSpPr/>
            <p:nvPr/>
          </p:nvSpPr>
          <p:spPr>
            <a:xfrm>
              <a:off x="2270831" y="3313560"/>
              <a:ext cx="426460" cy="208789"/>
            </a:xfrm>
            <a:prstGeom prst="arc">
              <a:avLst>
                <a:gd name="adj1" fmla="val 16200000"/>
                <a:gd name="adj2" fmla="val 214242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TextBox 401">
                  <a:extLst>
                    <a:ext uri="{FF2B5EF4-FFF2-40B4-BE49-F238E27FC236}">
                      <a16:creationId xmlns:a16="http://schemas.microsoft.com/office/drawing/2014/main" id="{8916141B-9E43-4AA7-923F-88639FB58441}"/>
                    </a:ext>
                  </a:extLst>
                </p:cNvPr>
                <p:cNvSpPr txBox="1"/>
                <p:nvPr/>
              </p:nvSpPr>
              <p:spPr>
                <a:xfrm>
                  <a:off x="2487030" y="3070926"/>
                  <a:ext cx="43473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0°</m:t>
                        </m:r>
                      </m:oMath>
                    </m:oMathPara>
                  </a14:m>
                  <a:endParaRPr lang="ko-KR" altLang="en-US" sz="1050"/>
                </a:p>
              </p:txBody>
            </p:sp>
          </mc:Choice>
          <mc:Fallback xmlns="">
            <p:sp>
              <p:nvSpPr>
                <p:cNvPr id="353" name="TextBox 352">
                  <a:extLst>
                    <a:ext uri="{FF2B5EF4-FFF2-40B4-BE49-F238E27FC236}">
                      <a16:creationId xmlns:a16="http://schemas.microsoft.com/office/drawing/2014/main" id="{71CE62CB-FCA6-4AE7-9CE2-B15A137D83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030" y="3070926"/>
                  <a:ext cx="434734" cy="2616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" name="TextBox 402">
                  <a:extLst>
                    <a:ext uri="{FF2B5EF4-FFF2-40B4-BE49-F238E27FC236}">
                      <a16:creationId xmlns:a16="http://schemas.microsoft.com/office/drawing/2014/main" id="{3228C2D2-3734-4AFF-A4D1-8E1791659973}"/>
                    </a:ext>
                  </a:extLst>
                </p:cNvPr>
                <p:cNvSpPr txBox="1"/>
                <p:nvPr/>
              </p:nvSpPr>
              <p:spPr>
                <a:xfrm>
                  <a:off x="2063487" y="2735483"/>
                  <a:ext cx="32258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1B16B67-4C00-4761-A10F-FBD1EBFF10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3487" y="2735483"/>
                  <a:ext cx="322589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4" name="원호 403">
              <a:extLst>
                <a:ext uri="{FF2B5EF4-FFF2-40B4-BE49-F238E27FC236}">
                  <a16:creationId xmlns:a16="http://schemas.microsoft.com/office/drawing/2014/main" id="{56BC0672-AB46-4D86-A9A0-DDCF7C5C0A13}"/>
                </a:ext>
              </a:extLst>
            </p:cNvPr>
            <p:cNvSpPr/>
            <p:nvPr/>
          </p:nvSpPr>
          <p:spPr>
            <a:xfrm rot="17892334">
              <a:off x="2106048" y="2493169"/>
              <a:ext cx="605451" cy="296421"/>
            </a:xfrm>
            <a:prstGeom prst="arc">
              <a:avLst>
                <a:gd name="adj1" fmla="val 13017783"/>
                <a:gd name="adj2" fmla="val 2091386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05" name="원호 404">
              <a:extLst>
                <a:ext uri="{FF2B5EF4-FFF2-40B4-BE49-F238E27FC236}">
                  <a16:creationId xmlns:a16="http://schemas.microsoft.com/office/drawing/2014/main" id="{0AC276AD-947C-489A-B207-817306363C1F}"/>
                </a:ext>
              </a:extLst>
            </p:cNvPr>
            <p:cNvSpPr/>
            <p:nvPr/>
          </p:nvSpPr>
          <p:spPr>
            <a:xfrm rot="14136875">
              <a:off x="2028481" y="3076982"/>
              <a:ext cx="1050327" cy="422279"/>
            </a:xfrm>
            <a:prstGeom prst="arc">
              <a:avLst>
                <a:gd name="adj1" fmla="val 13641582"/>
                <a:gd name="adj2" fmla="val 2023768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06" name="원호 405">
              <a:extLst>
                <a:ext uri="{FF2B5EF4-FFF2-40B4-BE49-F238E27FC236}">
                  <a16:creationId xmlns:a16="http://schemas.microsoft.com/office/drawing/2014/main" id="{833C7F13-B4DD-4FBF-A50F-962C6D23B030}"/>
                </a:ext>
              </a:extLst>
            </p:cNvPr>
            <p:cNvSpPr/>
            <p:nvPr/>
          </p:nvSpPr>
          <p:spPr>
            <a:xfrm rot="9710633">
              <a:off x="2314782" y="2603680"/>
              <a:ext cx="1991445" cy="974984"/>
            </a:xfrm>
            <a:prstGeom prst="arc">
              <a:avLst>
                <a:gd name="adj1" fmla="val 15546249"/>
                <a:gd name="adj2" fmla="val 2091386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07" name="원호 406">
              <a:extLst>
                <a:ext uri="{FF2B5EF4-FFF2-40B4-BE49-F238E27FC236}">
                  <a16:creationId xmlns:a16="http://schemas.microsoft.com/office/drawing/2014/main" id="{050695D0-58F3-486E-A51C-430318818397}"/>
                </a:ext>
              </a:extLst>
            </p:cNvPr>
            <p:cNvSpPr/>
            <p:nvPr/>
          </p:nvSpPr>
          <p:spPr>
            <a:xfrm rot="5052979">
              <a:off x="2880302" y="1810920"/>
              <a:ext cx="1691942" cy="1417076"/>
            </a:xfrm>
            <a:prstGeom prst="arc">
              <a:avLst>
                <a:gd name="adj1" fmla="val 15847244"/>
                <a:gd name="adj2" fmla="val 2041159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8" name="TextBox 407">
                  <a:extLst>
                    <a:ext uri="{FF2B5EF4-FFF2-40B4-BE49-F238E27FC236}">
                      <a16:creationId xmlns:a16="http://schemas.microsoft.com/office/drawing/2014/main" id="{246A6D36-D183-49C0-AFCE-905833585FBF}"/>
                    </a:ext>
                  </a:extLst>
                </p:cNvPr>
                <p:cNvSpPr txBox="1"/>
                <p:nvPr/>
              </p:nvSpPr>
              <p:spPr>
                <a:xfrm>
                  <a:off x="3697670" y="3220157"/>
                  <a:ext cx="40754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ko-KR" altLang="en-US" sz="1200" i="1"/>
                </a:p>
              </p:txBody>
            </p:sp>
          </mc:Choice>
          <mc:Fallback xmlns="">
            <p:sp>
              <p:nvSpPr>
                <p:cNvPr id="367" name="TextBox 366">
                  <a:extLst>
                    <a:ext uri="{FF2B5EF4-FFF2-40B4-BE49-F238E27FC236}">
                      <a16:creationId xmlns:a16="http://schemas.microsoft.com/office/drawing/2014/main" id="{23C499D6-3D0C-43B4-B2BE-ACCD7BC754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7670" y="3220157"/>
                  <a:ext cx="407547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9" name="원호 408">
              <a:extLst>
                <a:ext uri="{FF2B5EF4-FFF2-40B4-BE49-F238E27FC236}">
                  <a16:creationId xmlns:a16="http://schemas.microsoft.com/office/drawing/2014/main" id="{0E4B626F-18F5-4A35-9FAC-FD6CB150D15A}"/>
                </a:ext>
              </a:extLst>
            </p:cNvPr>
            <p:cNvSpPr/>
            <p:nvPr/>
          </p:nvSpPr>
          <p:spPr>
            <a:xfrm rot="3964294">
              <a:off x="3860513" y="1867320"/>
              <a:ext cx="715906" cy="296421"/>
            </a:xfrm>
            <a:prstGeom prst="arc">
              <a:avLst>
                <a:gd name="adj1" fmla="val 13017783"/>
                <a:gd name="adj2" fmla="val 2117659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10" name="원호 409">
              <a:extLst>
                <a:ext uri="{FF2B5EF4-FFF2-40B4-BE49-F238E27FC236}">
                  <a16:creationId xmlns:a16="http://schemas.microsoft.com/office/drawing/2014/main" id="{3EACF59D-D9BD-4BDD-858C-0D794E82FBDC}"/>
                </a:ext>
              </a:extLst>
            </p:cNvPr>
            <p:cNvSpPr/>
            <p:nvPr/>
          </p:nvSpPr>
          <p:spPr>
            <a:xfrm rot="208835">
              <a:off x="2904855" y="1449355"/>
              <a:ext cx="1241943" cy="422280"/>
            </a:xfrm>
            <a:prstGeom prst="arc">
              <a:avLst>
                <a:gd name="adj1" fmla="val 12757207"/>
                <a:gd name="adj2" fmla="val 2023768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0A81A474-C84D-4A84-A666-EDDB58387D9C}"/>
                    </a:ext>
                  </a:extLst>
                </p:cNvPr>
                <p:cNvSpPr txBox="1"/>
                <p:nvPr/>
              </p:nvSpPr>
              <p:spPr>
                <a:xfrm>
                  <a:off x="3920477" y="1466951"/>
                  <a:ext cx="31438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371" name="TextBox 370">
                  <a:extLst>
                    <a:ext uri="{FF2B5EF4-FFF2-40B4-BE49-F238E27FC236}">
                      <a16:creationId xmlns:a16="http://schemas.microsoft.com/office/drawing/2014/main" id="{33D3315D-47C2-47EE-92B7-158B8C44AC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0477" y="1466951"/>
                  <a:ext cx="314381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2" name="원호 411">
              <a:extLst>
                <a:ext uri="{FF2B5EF4-FFF2-40B4-BE49-F238E27FC236}">
                  <a16:creationId xmlns:a16="http://schemas.microsoft.com/office/drawing/2014/main" id="{F4AFDB27-1A43-49C5-B87C-1292B42905C9}"/>
                </a:ext>
              </a:extLst>
            </p:cNvPr>
            <p:cNvSpPr/>
            <p:nvPr/>
          </p:nvSpPr>
          <p:spPr>
            <a:xfrm rot="16200000" flipV="1">
              <a:off x="2797642" y="1164878"/>
              <a:ext cx="232851" cy="589018"/>
            </a:xfrm>
            <a:prstGeom prst="arc">
              <a:avLst>
                <a:gd name="adj1" fmla="val 16487062"/>
                <a:gd name="adj2" fmla="val 1912201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13" name="원호 412">
              <a:extLst>
                <a:ext uri="{FF2B5EF4-FFF2-40B4-BE49-F238E27FC236}">
                  <a16:creationId xmlns:a16="http://schemas.microsoft.com/office/drawing/2014/main" id="{7E33E7EF-3CDD-4ED2-82ED-C18330DE21DF}"/>
                </a:ext>
              </a:extLst>
            </p:cNvPr>
            <p:cNvSpPr/>
            <p:nvPr/>
          </p:nvSpPr>
          <p:spPr>
            <a:xfrm rot="5400000" flipH="1" flipV="1">
              <a:off x="2664953" y="1164876"/>
              <a:ext cx="232852" cy="589018"/>
            </a:xfrm>
            <a:prstGeom prst="arc">
              <a:avLst>
                <a:gd name="adj1" fmla="val 16337366"/>
                <a:gd name="adj2" fmla="val 1919525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25D29057-80BE-444E-AA34-B87430CAE900}"/>
                    </a:ext>
                  </a:extLst>
                </p:cNvPr>
                <p:cNvSpPr txBox="1"/>
                <p:nvPr/>
              </p:nvSpPr>
              <p:spPr>
                <a:xfrm>
                  <a:off x="2681189" y="1193260"/>
                  <a:ext cx="40132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lit/>
                          </m:r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ko-KR" altLang="en-US" sz="90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94E1959-1BA1-4EC3-AFDF-2FCCBCFCC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1189" y="1193260"/>
                  <a:ext cx="401327" cy="230832"/>
                </a:xfrm>
                <a:prstGeom prst="rect">
                  <a:avLst/>
                </a:prstGeom>
                <a:blipFill>
                  <a:blip r:embed="rId16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5" name="원호 414">
              <a:extLst>
                <a:ext uri="{FF2B5EF4-FFF2-40B4-BE49-F238E27FC236}">
                  <a16:creationId xmlns:a16="http://schemas.microsoft.com/office/drawing/2014/main" id="{703894A5-E07B-4899-AD60-A00F0687C447}"/>
                </a:ext>
              </a:extLst>
            </p:cNvPr>
            <p:cNvSpPr/>
            <p:nvPr/>
          </p:nvSpPr>
          <p:spPr>
            <a:xfrm rot="16476475">
              <a:off x="4023213" y="2270640"/>
              <a:ext cx="426460" cy="208789"/>
            </a:xfrm>
            <a:prstGeom prst="arc">
              <a:avLst>
                <a:gd name="adj1" fmla="val 16200000"/>
                <a:gd name="adj2" fmla="val 2091386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6" name="TextBox 415">
                  <a:extLst>
                    <a:ext uri="{FF2B5EF4-FFF2-40B4-BE49-F238E27FC236}">
                      <a16:creationId xmlns:a16="http://schemas.microsoft.com/office/drawing/2014/main" id="{E9D51C01-1D25-47AE-847F-FF3FA3FA0F4D}"/>
                    </a:ext>
                  </a:extLst>
                </p:cNvPr>
                <p:cNvSpPr txBox="1"/>
                <p:nvPr/>
              </p:nvSpPr>
              <p:spPr>
                <a:xfrm>
                  <a:off x="3534541" y="2067173"/>
                  <a:ext cx="59747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D29B52E-D146-462E-A9D6-5362BFBF2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4541" y="2067173"/>
                  <a:ext cx="597471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7" name="원호 416">
              <a:extLst>
                <a:ext uri="{FF2B5EF4-FFF2-40B4-BE49-F238E27FC236}">
                  <a16:creationId xmlns:a16="http://schemas.microsoft.com/office/drawing/2014/main" id="{4C2288A4-9788-4B9D-A0DE-AB008176FE41}"/>
                </a:ext>
              </a:extLst>
            </p:cNvPr>
            <p:cNvSpPr/>
            <p:nvPr/>
          </p:nvSpPr>
          <p:spPr>
            <a:xfrm rot="12199952">
              <a:off x="3108086" y="1316039"/>
              <a:ext cx="282813" cy="267104"/>
            </a:xfrm>
            <a:prstGeom prst="arc">
              <a:avLst>
                <a:gd name="adj1" fmla="val 11860849"/>
                <a:gd name="adj2" fmla="val 2023768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8" name="직사각형 417">
                  <a:extLst>
                    <a:ext uri="{FF2B5EF4-FFF2-40B4-BE49-F238E27FC236}">
                      <a16:creationId xmlns:a16="http://schemas.microsoft.com/office/drawing/2014/main" id="{5443275E-0D1A-4721-BB87-C8AD7AE459CE}"/>
                    </a:ext>
                  </a:extLst>
                </p:cNvPr>
                <p:cNvSpPr/>
                <p:nvPr/>
              </p:nvSpPr>
              <p:spPr>
                <a:xfrm>
                  <a:off x="3010023" y="1587050"/>
                  <a:ext cx="31899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C0EF5811-7551-484E-BC07-244DF23913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0023" y="1587050"/>
                  <a:ext cx="318997" cy="27699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9" name="원호 418">
              <a:extLst>
                <a:ext uri="{FF2B5EF4-FFF2-40B4-BE49-F238E27FC236}">
                  <a16:creationId xmlns:a16="http://schemas.microsoft.com/office/drawing/2014/main" id="{F6D7464E-F2FF-49E7-B816-7C6A7BA8FA5D}"/>
                </a:ext>
              </a:extLst>
            </p:cNvPr>
            <p:cNvSpPr/>
            <p:nvPr/>
          </p:nvSpPr>
          <p:spPr>
            <a:xfrm rot="11960361">
              <a:off x="2431930" y="2304292"/>
              <a:ext cx="911877" cy="250820"/>
            </a:xfrm>
            <a:prstGeom prst="arc">
              <a:avLst>
                <a:gd name="adj1" fmla="val 12195960"/>
                <a:gd name="adj2" fmla="val 2101500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0" name="원호 419">
              <a:extLst>
                <a:ext uri="{FF2B5EF4-FFF2-40B4-BE49-F238E27FC236}">
                  <a16:creationId xmlns:a16="http://schemas.microsoft.com/office/drawing/2014/main" id="{130636EC-B6E8-4A10-9C6F-B38E6A53928D}"/>
                </a:ext>
              </a:extLst>
            </p:cNvPr>
            <p:cNvSpPr/>
            <p:nvPr/>
          </p:nvSpPr>
          <p:spPr>
            <a:xfrm rot="10443426">
              <a:off x="2922409" y="2117901"/>
              <a:ext cx="1498035" cy="532246"/>
            </a:xfrm>
            <a:prstGeom prst="arc">
              <a:avLst>
                <a:gd name="adj1" fmla="val 11115875"/>
                <a:gd name="adj2" fmla="val 1584058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FF9A2A07-FEE1-4F6E-8DA3-434186B9DB3D}"/>
                    </a:ext>
                  </a:extLst>
                </p:cNvPr>
                <p:cNvSpPr txBox="1"/>
                <p:nvPr/>
              </p:nvSpPr>
              <p:spPr>
                <a:xfrm>
                  <a:off x="3129628" y="2454176"/>
                  <a:ext cx="508601" cy="2987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E90D8D66-9935-49B4-AD61-E980AC2613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628" y="2454176"/>
                  <a:ext cx="508601" cy="29873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2" name="원호 421">
              <a:extLst>
                <a:ext uri="{FF2B5EF4-FFF2-40B4-BE49-F238E27FC236}">
                  <a16:creationId xmlns:a16="http://schemas.microsoft.com/office/drawing/2014/main" id="{AB182CF3-6C3B-435A-9BF5-202A452B81BD}"/>
                </a:ext>
              </a:extLst>
            </p:cNvPr>
            <p:cNvSpPr/>
            <p:nvPr/>
          </p:nvSpPr>
          <p:spPr>
            <a:xfrm rot="3964294">
              <a:off x="2911252" y="1151310"/>
              <a:ext cx="420968" cy="254174"/>
            </a:xfrm>
            <a:prstGeom prst="arc">
              <a:avLst>
                <a:gd name="adj1" fmla="val 13017783"/>
                <a:gd name="adj2" fmla="val 2117659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3" name="원호 422">
              <a:extLst>
                <a:ext uri="{FF2B5EF4-FFF2-40B4-BE49-F238E27FC236}">
                  <a16:creationId xmlns:a16="http://schemas.microsoft.com/office/drawing/2014/main" id="{89DDC034-395F-4D58-9E4C-15FBCD3DBF2C}"/>
                </a:ext>
              </a:extLst>
            </p:cNvPr>
            <p:cNvSpPr/>
            <p:nvPr/>
          </p:nvSpPr>
          <p:spPr>
            <a:xfrm rot="208835">
              <a:off x="2339997" y="855599"/>
              <a:ext cx="730289" cy="362094"/>
            </a:xfrm>
            <a:prstGeom prst="arc">
              <a:avLst>
                <a:gd name="adj1" fmla="val 12757207"/>
                <a:gd name="adj2" fmla="val 2023768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F1E763A1-BB0A-4D2C-B0E9-FD5379A72787}"/>
                    </a:ext>
                  </a:extLst>
                </p:cNvPr>
                <p:cNvSpPr txBox="1"/>
                <p:nvPr/>
              </p:nvSpPr>
              <p:spPr>
                <a:xfrm>
                  <a:off x="2932823" y="852157"/>
                  <a:ext cx="28091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290826F6-803F-46BA-8C88-2FD6365D29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823" y="852157"/>
                  <a:ext cx="280911" cy="27699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5" name="원호 424">
              <a:extLst>
                <a:ext uri="{FF2B5EF4-FFF2-40B4-BE49-F238E27FC236}">
                  <a16:creationId xmlns:a16="http://schemas.microsoft.com/office/drawing/2014/main" id="{7536BEB4-F220-4AFA-BEDD-4964E1A05CDF}"/>
                </a:ext>
              </a:extLst>
            </p:cNvPr>
            <p:cNvSpPr/>
            <p:nvPr/>
          </p:nvSpPr>
          <p:spPr>
            <a:xfrm rot="17892334">
              <a:off x="2102211" y="1593574"/>
              <a:ext cx="605451" cy="296421"/>
            </a:xfrm>
            <a:prstGeom prst="arc">
              <a:avLst>
                <a:gd name="adj1" fmla="val 16839696"/>
                <a:gd name="adj2" fmla="val 2091386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6" name="원호 425">
              <a:extLst>
                <a:ext uri="{FF2B5EF4-FFF2-40B4-BE49-F238E27FC236}">
                  <a16:creationId xmlns:a16="http://schemas.microsoft.com/office/drawing/2014/main" id="{C5596152-6AA0-4587-9F4F-83F0F3F8BF57}"/>
                </a:ext>
              </a:extLst>
            </p:cNvPr>
            <p:cNvSpPr/>
            <p:nvPr/>
          </p:nvSpPr>
          <p:spPr>
            <a:xfrm rot="14136875">
              <a:off x="2021027" y="1876393"/>
              <a:ext cx="1050327" cy="422279"/>
            </a:xfrm>
            <a:prstGeom prst="arc">
              <a:avLst>
                <a:gd name="adj1" fmla="val 13641582"/>
                <a:gd name="adj2" fmla="val 1850732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7" name="TextBox 426">
                  <a:extLst>
                    <a:ext uri="{FF2B5EF4-FFF2-40B4-BE49-F238E27FC236}">
                      <a16:creationId xmlns:a16="http://schemas.microsoft.com/office/drawing/2014/main" id="{C4AB02B2-8E7A-4004-8DAA-B60C685DA854}"/>
                    </a:ext>
                  </a:extLst>
                </p:cNvPr>
                <p:cNvSpPr txBox="1"/>
                <p:nvPr/>
              </p:nvSpPr>
              <p:spPr>
                <a:xfrm>
                  <a:off x="1870752" y="1744024"/>
                  <a:ext cx="65229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432" name="TextBox 431">
                  <a:extLst>
                    <a:ext uri="{FF2B5EF4-FFF2-40B4-BE49-F238E27FC236}">
                      <a16:creationId xmlns:a16="http://schemas.microsoft.com/office/drawing/2014/main" id="{51251F64-F59F-46D3-B35C-1D67AF7CB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0752" y="1744024"/>
                  <a:ext cx="652294" cy="27699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0" name="TextBox 429">
            <a:extLst>
              <a:ext uri="{FF2B5EF4-FFF2-40B4-BE49-F238E27FC236}">
                <a16:creationId xmlns:a16="http://schemas.microsoft.com/office/drawing/2014/main" id="{F1FA2AB4-44CF-4AB4-AE1B-9702FE247A1A}"/>
              </a:ext>
            </a:extLst>
          </p:cNvPr>
          <p:cNvSpPr txBox="1"/>
          <p:nvPr/>
        </p:nvSpPr>
        <p:spPr>
          <a:xfrm>
            <a:off x="5116763" y="1479430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000"/>
              <a:t>차트 정면</a:t>
            </a:r>
          </a:p>
        </p:txBody>
      </p:sp>
      <p:sp>
        <p:nvSpPr>
          <p:cNvPr id="431" name="사각형: 둥근 모서리 430">
            <a:extLst>
              <a:ext uri="{FF2B5EF4-FFF2-40B4-BE49-F238E27FC236}">
                <a16:creationId xmlns:a16="http://schemas.microsoft.com/office/drawing/2014/main" id="{B7DC46BA-4982-4A0C-BCFE-348E5A6533AA}"/>
              </a:ext>
            </a:extLst>
          </p:cNvPr>
          <p:cNvSpPr/>
          <p:nvPr/>
        </p:nvSpPr>
        <p:spPr>
          <a:xfrm>
            <a:off x="5074522" y="1443368"/>
            <a:ext cx="4689492" cy="4974849"/>
          </a:xfrm>
          <a:prstGeom prst="roundRect">
            <a:avLst>
              <a:gd name="adj" fmla="val 218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9" name="직사각형 458">
            <a:extLst>
              <a:ext uri="{FF2B5EF4-FFF2-40B4-BE49-F238E27FC236}">
                <a16:creationId xmlns:a16="http://schemas.microsoft.com/office/drawing/2014/main" id="{51B8EB7D-1C60-49F6-892C-041265EC33C0}"/>
              </a:ext>
            </a:extLst>
          </p:cNvPr>
          <p:cNvSpPr/>
          <p:nvPr/>
        </p:nvSpPr>
        <p:spPr>
          <a:xfrm>
            <a:off x="6593561" y="1990827"/>
            <a:ext cx="1583552" cy="5640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0" name="타원 459">
            <a:extLst>
              <a:ext uri="{FF2B5EF4-FFF2-40B4-BE49-F238E27FC236}">
                <a16:creationId xmlns:a16="http://schemas.microsoft.com/office/drawing/2014/main" id="{6E36A62B-DAAA-489F-822D-2FDE31A182B0}"/>
              </a:ext>
            </a:extLst>
          </p:cNvPr>
          <p:cNvSpPr/>
          <p:nvPr/>
        </p:nvSpPr>
        <p:spPr>
          <a:xfrm>
            <a:off x="6708891" y="2067457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1" name="타원 470">
            <a:extLst>
              <a:ext uri="{FF2B5EF4-FFF2-40B4-BE49-F238E27FC236}">
                <a16:creationId xmlns:a16="http://schemas.microsoft.com/office/drawing/2014/main" id="{C99394DA-3B50-44DE-B814-072785BD9A56}"/>
              </a:ext>
            </a:extLst>
          </p:cNvPr>
          <p:cNvSpPr/>
          <p:nvPr/>
        </p:nvSpPr>
        <p:spPr>
          <a:xfrm>
            <a:off x="6831821" y="2067459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2" name="타원 471">
            <a:extLst>
              <a:ext uri="{FF2B5EF4-FFF2-40B4-BE49-F238E27FC236}">
                <a16:creationId xmlns:a16="http://schemas.microsoft.com/office/drawing/2014/main" id="{E7AB820B-E187-4F52-92D4-4679F1FC086C}"/>
              </a:ext>
            </a:extLst>
          </p:cNvPr>
          <p:cNvSpPr/>
          <p:nvPr/>
        </p:nvSpPr>
        <p:spPr>
          <a:xfrm>
            <a:off x="6708893" y="2175360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3" name="타원 472">
            <a:extLst>
              <a:ext uri="{FF2B5EF4-FFF2-40B4-BE49-F238E27FC236}">
                <a16:creationId xmlns:a16="http://schemas.microsoft.com/office/drawing/2014/main" id="{515E13C4-E379-4CB7-AEFE-0CA6F28D005B}"/>
              </a:ext>
            </a:extLst>
          </p:cNvPr>
          <p:cNvSpPr/>
          <p:nvPr/>
        </p:nvSpPr>
        <p:spPr>
          <a:xfrm>
            <a:off x="6831814" y="2175352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4" name="타원 473">
            <a:extLst>
              <a:ext uri="{FF2B5EF4-FFF2-40B4-BE49-F238E27FC236}">
                <a16:creationId xmlns:a16="http://schemas.microsoft.com/office/drawing/2014/main" id="{17721A6F-0617-45F5-9DD3-C7A09FD4BC28}"/>
              </a:ext>
            </a:extLst>
          </p:cNvPr>
          <p:cNvSpPr/>
          <p:nvPr/>
        </p:nvSpPr>
        <p:spPr>
          <a:xfrm>
            <a:off x="6944995" y="2067457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5" name="타원 474">
            <a:extLst>
              <a:ext uri="{FF2B5EF4-FFF2-40B4-BE49-F238E27FC236}">
                <a16:creationId xmlns:a16="http://schemas.microsoft.com/office/drawing/2014/main" id="{34E863F3-E484-42B6-A63C-E1BF106AE98F}"/>
              </a:ext>
            </a:extLst>
          </p:cNvPr>
          <p:cNvSpPr/>
          <p:nvPr/>
        </p:nvSpPr>
        <p:spPr>
          <a:xfrm>
            <a:off x="7067925" y="2067459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6" name="타원 475">
            <a:extLst>
              <a:ext uri="{FF2B5EF4-FFF2-40B4-BE49-F238E27FC236}">
                <a16:creationId xmlns:a16="http://schemas.microsoft.com/office/drawing/2014/main" id="{028A8D3F-31B8-4322-A345-3ADCA16DC4D9}"/>
              </a:ext>
            </a:extLst>
          </p:cNvPr>
          <p:cNvSpPr/>
          <p:nvPr/>
        </p:nvSpPr>
        <p:spPr>
          <a:xfrm>
            <a:off x="6944997" y="2175360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타원 476">
            <a:extLst>
              <a:ext uri="{FF2B5EF4-FFF2-40B4-BE49-F238E27FC236}">
                <a16:creationId xmlns:a16="http://schemas.microsoft.com/office/drawing/2014/main" id="{EC365779-098F-4229-BAA8-7857D655AF20}"/>
              </a:ext>
            </a:extLst>
          </p:cNvPr>
          <p:cNvSpPr/>
          <p:nvPr/>
        </p:nvSpPr>
        <p:spPr>
          <a:xfrm>
            <a:off x="7067918" y="2175352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8" name="타원 477">
            <a:extLst>
              <a:ext uri="{FF2B5EF4-FFF2-40B4-BE49-F238E27FC236}">
                <a16:creationId xmlns:a16="http://schemas.microsoft.com/office/drawing/2014/main" id="{8A45D2D0-C094-4384-B7D3-68DEE2B94765}"/>
              </a:ext>
            </a:extLst>
          </p:cNvPr>
          <p:cNvSpPr/>
          <p:nvPr/>
        </p:nvSpPr>
        <p:spPr>
          <a:xfrm>
            <a:off x="7170208" y="2067457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9" name="타원 478">
            <a:extLst>
              <a:ext uri="{FF2B5EF4-FFF2-40B4-BE49-F238E27FC236}">
                <a16:creationId xmlns:a16="http://schemas.microsoft.com/office/drawing/2014/main" id="{C9CC450F-E561-48CB-A3E8-5A52F5BE879A}"/>
              </a:ext>
            </a:extLst>
          </p:cNvPr>
          <p:cNvSpPr/>
          <p:nvPr/>
        </p:nvSpPr>
        <p:spPr>
          <a:xfrm>
            <a:off x="7293139" y="2067459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4" name="타원 483">
            <a:extLst>
              <a:ext uri="{FF2B5EF4-FFF2-40B4-BE49-F238E27FC236}">
                <a16:creationId xmlns:a16="http://schemas.microsoft.com/office/drawing/2014/main" id="{5242F720-D8C1-4313-96C8-8F9B420B0CBC}"/>
              </a:ext>
            </a:extLst>
          </p:cNvPr>
          <p:cNvSpPr/>
          <p:nvPr/>
        </p:nvSpPr>
        <p:spPr>
          <a:xfrm>
            <a:off x="7170210" y="2175360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4" name="타원 743">
            <a:extLst>
              <a:ext uri="{FF2B5EF4-FFF2-40B4-BE49-F238E27FC236}">
                <a16:creationId xmlns:a16="http://schemas.microsoft.com/office/drawing/2014/main" id="{4756D8BD-49B9-4B72-9CEF-4373F05F462B}"/>
              </a:ext>
            </a:extLst>
          </p:cNvPr>
          <p:cNvSpPr/>
          <p:nvPr/>
        </p:nvSpPr>
        <p:spPr>
          <a:xfrm>
            <a:off x="7293132" y="2175352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7" name="타원 746">
            <a:extLst>
              <a:ext uri="{FF2B5EF4-FFF2-40B4-BE49-F238E27FC236}">
                <a16:creationId xmlns:a16="http://schemas.microsoft.com/office/drawing/2014/main" id="{ED573C2F-9AE9-424B-B272-34D3A7F6F3C2}"/>
              </a:ext>
            </a:extLst>
          </p:cNvPr>
          <p:cNvSpPr/>
          <p:nvPr/>
        </p:nvSpPr>
        <p:spPr>
          <a:xfrm>
            <a:off x="7406314" y="2067457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8" name="타원 747">
            <a:extLst>
              <a:ext uri="{FF2B5EF4-FFF2-40B4-BE49-F238E27FC236}">
                <a16:creationId xmlns:a16="http://schemas.microsoft.com/office/drawing/2014/main" id="{D90B6554-4748-44F7-BA65-AB25B22AF2DC}"/>
              </a:ext>
            </a:extLst>
          </p:cNvPr>
          <p:cNvSpPr/>
          <p:nvPr/>
        </p:nvSpPr>
        <p:spPr>
          <a:xfrm>
            <a:off x="7529244" y="2067459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9" name="타원 748">
            <a:extLst>
              <a:ext uri="{FF2B5EF4-FFF2-40B4-BE49-F238E27FC236}">
                <a16:creationId xmlns:a16="http://schemas.microsoft.com/office/drawing/2014/main" id="{8E53DD37-64F4-4DC6-B08F-A45098CB228C}"/>
              </a:ext>
            </a:extLst>
          </p:cNvPr>
          <p:cNvSpPr/>
          <p:nvPr/>
        </p:nvSpPr>
        <p:spPr>
          <a:xfrm>
            <a:off x="7406316" y="2175360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5" name="타원 754">
            <a:extLst>
              <a:ext uri="{FF2B5EF4-FFF2-40B4-BE49-F238E27FC236}">
                <a16:creationId xmlns:a16="http://schemas.microsoft.com/office/drawing/2014/main" id="{59798729-5137-498D-957F-4EA83AE14B1A}"/>
              </a:ext>
            </a:extLst>
          </p:cNvPr>
          <p:cNvSpPr/>
          <p:nvPr/>
        </p:nvSpPr>
        <p:spPr>
          <a:xfrm>
            <a:off x="7529237" y="2175352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2" name="타원 761">
            <a:extLst>
              <a:ext uri="{FF2B5EF4-FFF2-40B4-BE49-F238E27FC236}">
                <a16:creationId xmlns:a16="http://schemas.microsoft.com/office/drawing/2014/main" id="{93C3B38B-F198-48DE-B2F9-AB846E56B21D}"/>
              </a:ext>
            </a:extLst>
          </p:cNvPr>
          <p:cNvSpPr/>
          <p:nvPr/>
        </p:nvSpPr>
        <p:spPr>
          <a:xfrm>
            <a:off x="6708891" y="2288533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3" name="타원 762">
            <a:extLst>
              <a:ext uri="{FF2B5EF4-FFF2-40B4-BE49-F238E27FC236}">
                <a16:creationId xmlns:a16="http://schemas.microsoft.com/office/drawing/2014/main" id="{96699966-CD12-46A1-B40E-0951113584F0}"/>
              </a:ext>
            </a:extLst>
          </p:cNvPr>
          <p:cNvSpPr/>
          <p:nvPr/>
        </p:nvSpPr>
        <p:spPr>
          <a:xfrm>
            <a:off x="6831822" y="2288535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4" name="타원 763">
            <a:extLst>
              <a:ext uri="{FF2B5EF4-FFF2-40B4-BE49-F238E27FC236}">
                <a16:creationId xmlns:a16="http://schemas.microsoft.com/office/drawing/2014/main" id="{9D7F21FB-688D-4035-82D4-C536F5FCCA7A}"/>
              </a:ext>
            </a:extLst>
          </p:cNvPr>
          <p:cNvSpPr/>
          <p:nvPr/>
        </p:nvSpPr>
        <p:spPr>
          <a:xfrm>
            <a:off x="6708894" y="2396436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5" name="타원 764">
            <a:extLst>
              <a:ext uri="{FF2B5EF4-FFF2-40B4-BE49-F238E27FC236}">
                <a16:creationId xmlns:a16="http://schemas.microsoft.com/office/drawing/2014/main" id="{14346135-B05F-4FDE-B8C7-B8E289A5EE6A}"/>
              </a:ext>
            </a:extLst>
          </p:cNvPr>
          <p:cNvSpPr/>
          <p:nvPr/>
        </p:nvSpPr>
        <p:spPr>
          <a:xfrm>
            <a:off x="6831815" y="2396428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6" name="타원 765">
            <a:extLst>
              <a:ext uri="{FF2B5EF4-FFF2-40B4-BE49-F238E27FC236}">
                <a16:creationId xmlns:a16="http://schemas.microsoft.com/office/drawing/2014/main" id="{3FB91E22-84D1-46E3-9CB7-25A5C07BD258}"/>
              </a:ext>
            </a:extLst>
          </p:cNvPr>
          <p:cNvSpPr/>
          <p:nvPr/>
        </p:nvSpPr>
        <p:spPr>
          <a:xfrm>
            <a:off x="6944995" y="2288533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7" name="타원 766">
            <a:extLst>
              <a:ext uri="{FF2B5EF4-FFF2-40B4-BE49-F238E27FC236}">
                <a16:creationId xmlns:a16="http://schemas.microsoft.com/office/drawing/2014/main" id="{ED9A4CDE-BAE1-49D1-8B44-BEEE6E8D0520}"/>
              </a:ext>
            </a:extLst>
          </p:cNvPr>
          <p:cNvSpPr/>
          <p:nvPr/>
        </p:nvSpPr>
        <p:spPr>
          <a:xfrm>
            <a:off x="7067926" y="2288535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8" name="타원 767">
            <a:extLst>
              <a:ext uri="{FF2B5EF4-FFF2-40B4-BE49-F238E27FC236}">
                <a16:creationId xmlns:a16="http://schemas.microsoft.com/office/drawing/2014/main" id="{E9BF9D2F-7949-4ED0-B4F4-A1C4E95C2F19}"/>
              </a:ext>
            </a:extLst>
          </p:cNvPr>
          <p:cNvSpPr/>
          <p:nvPr/>
        </p:nvSpPr>
        <p:spPr>
          <a:xfrm>
            <a:off x="6944998" y="2396436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9" name="타원 768">
            <a:extLst>
              <a:ext uri="{FF2B5EF4-FFF2-40B4-BE49-F238E27FC236}">
                <a16:creationId xmlns:a16="http://schemas.microsoft.com/office/drawing/2014/main" id="{4182B7A2-A34F-4099-96CA-294E7A4A4491}"/>
              </a:ext>
            </a:extLst>
          </p:cNvPr>
          <p:cNvSpPr/>
          <p:nvPr/>
        </p:nvSpPr>
        <p:spPr>
          <a:xfrm>
            <a:off x="7067919" y="2396428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0" name="타원 769">
            <a:extLst>
              <a:ext uri="{FF2B5EF4-FFF2-40B4-BE49-F238E27FC236}">
                <a16:creationId xmlns:a16="http://schemas.microsoft.com/office/drawing/2014/main" id="{74195231-F00D-4906-9422-3A3433FA41DE}"/>
              </a:ext>
            </a:extLst>
          </p:cNvPr>
          <p:cNvSpPr/>
          <p:nvPr/>
        </p:nvSpPr>
        <p:spPr>
          <a:xfrm>
            <a:off x="7170209" y="2288533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1" name="타원 770">
            <a:extLst>
              <a:ext uri="{FF2B5EF4-FFF2-40B4-BE49-F238E27FC236}">
                <a16:creationId xmlns:a16="http://schemas.microsoft.com/office/drawing/2014/main" id="{2A480AB9-9CDA-4EBB-AE6F-FCEFC5903339}"/>
              </a:ext>
            </a:extLst>
          </p:cNvPr>
          <p:cNvSpPr/>
          <p:nvPr/>
        </p:nvSpPr>
        <p:spPr>
          <a:xfrm>
            <a:off x="7293139" y="2288535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2" name="타원 771">
            <a:extLst>
              <a:ext uri="{FF2B5EF4-FFF2-40B4-BE49-F238E27FC236}">
                <a16:creationId xmlns:a16="http://schemas.microsoft.com/office/drawing/2014/main" id="{53A7AAB9-2BC1-44D0-9D66-B4DF6898AD5F}"/>
              </a:ext>
            </a:extLst>
          </p:cNvPr>
          <p:cNvSpPr/>
          <p:nvPr/>
        </p:nvSpPr>
        <p:spPr>
          <a:xfrm>
            <a:off x="7170211" y="2396436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3" name="타원 772">
            <a:extLst>
              <a:ext uri="{FF2B5EF4-FFF2-40B4-BE49-F238E27FC236}">
                <a16:creationId xmlns:a16="http://schemas.microsoft.com/office/drawing/2014/main" id="{A60565A3-787B-4790-BF73-43BB0F01295F}"/>
              </a:ext>
            </a:extLst>
          </p:cNvPr>
          <p:cNvSpPr/>
          <p:nvPr/>
        </p:nvSpPr>
        <p:spPr>
          <a:xfrm>
            <a:off x="7293132" y="2396428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4" name="타원 773">
            <a:extLst>
              <a:ext uri="{FF2B5EF4-FFF2-40B4-BE49-F238E27FC236}">
                <a16:creationId xmlns:a16="http://schemas.microsoft.com/office/drawing/2014/main" id="{A16A7815-E270-4972-B503-EDA3A9ECD502}"/>
              </a:ext>
            </a:extLst>
          </p:cNvPr>
          <p:cNvSpPr/>
          <p:nvPr/>
        </p:nvSpPr>
        <p:spPr>
          <a:xfrm>
            <a:off x="7406314" y="2288533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5" name="타원 774">
            <a:extLst>
              <a:ext uri="{FF2B5EF4-FFF2-40B4-BE49-F238E27FC236}">
                <a16:creationId xmlns:a16="http://schemas.microsoft.com/office/drawing/2014/main" id="{C449A120-F8D7-4028-BB9F-ABDC8CD9D9D0}"/>
              </a:ext>
            </a:extLst>
          </p:cNvPr>
          <p:cNvSpPr/>
          <p:nvPr/>
        </p:nvSpPr>
        <p:spPr>
          <a:xfrm>
            <a:off x="7529245" y="2288535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6" name="타원 775">
            <a:extLst>
              <a:ext uri="{FF2B5EF4-FFF2-40B4-BE49-F238E27FC236}">
                <a16:creationId xmlns:a16="http://schemas.microsoft.com/office/drawing/2014/main" id="{0F34D53D-84EF-49B9-9BAE-B6C94C32F9A3}"/>
              </a:ext>
            </a:extLst>
          </p:cNvPr>
          <p:cNvSpPr/>
          <p:nvPr/>
        </p:nvSpPr>
        <p:spPr>
          <a:xfrm>
            <a:off x="7406317" y="2396436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7" name="타원 776">
            <a:extLst>
              <a:ext uri="{FF2B5EF4-FFF2-40B4-BE49-F238E27FC236}">
                <a16:creationId xmlns:a16="http://schemas.microsoft.com/office/drawing/2014/main" id="{0EB6AC0F-35BC-4930-8806-E12C895CB746}"/>
              </a:ext>
            </a:extLst>
          </p:cNvPr>
          <p:cNvSpPr/>
          <p:nvPr/>
        </p:nvSpPr>
        <p:spPr>
          <a:xfrm>
            <a:off x="7529238" y="2396428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8" name="타원 777">
            <a:extLst>
              <a:ext uri="{FF2B5EF4-FFF2-40B4-BE49-F238E27FC236}">
                <a16:creationId xmlns:a16="http://schemas.microsoft.com/office/drawing/2014/main" id="{A110730B-FFF6-4A87-B2BD-E63708427E1A}"/>
              </a:ext>
            </a:extLst>
          </p:cNvPr>
          <p:cNvSpPr/>
          <p:nvPr/>
        </p:nvSpPr>
        <p:spPr>
          <a:xfrm>
            <a:off x="7644226" y="2067458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9" name="타원 778">
            <a:extLst>
              <a:ext uri="{FF2B5EF4-FFF2-40B4-BE49-F238E27FC236}">
                <a16:creationId xmlns:a16="http://schemas.microsoft.com/office/drawing/2014/main" id="{19DA989F-BE09-42F6-927A-100873D8EB2F}"/>
              </a:ext>
            </a:extLst>
          </p:cNvPr>
          <p:cNvSpPr/>
          <p:nvPr/>
        </p:nvSpPr>
        <p:spPr>
          <a:xfrm>
            <a:off x="7767156" y="2067460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0" name="타원 779">
            <a:extLst>
              <a:ext uri="{FF2B5EF4-FFF2-40B4-BE49-F238E27FC236}">
                <a16:creationId xmlns:a16="http://schemas.microsoft.com/office/drawing/2014/main" id="{CBE78CCE-AD08-41C6-9B4C-1228C1276508}"/>
              </a:ext>
            </a:extLst>
          </p:cNvPr>
          <p:cNvSpPr/>
          <p:nvPr/>
        </p:nvSpPr>
        <p:spPr>
          <a:xfrm>
            <a:off x="7644228" y="2175361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1" name="타원 780">
            <a:extLst>
              <a:ext uri="{FF2B5EF4-FFF2-40B4-BE49-F238E27FC236}">
                <a16:creationId xmlns:a16="http://schemas.microsoft.com/office/drawing/2014/main" id="{1887381E-E17E-4C03-BF3C-5C64C90EC957}"/>
              </a:ext>
            </a:extLst>
          </p:cNvPr>
          <p:cNvSpPr/>
          <p:nvPr/>
        </p:nvSpPr>
        <p:spPr>
          <a:xfrm>
            <a:off x="7767149" y="2175352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2" name="타원 781">
            <a:extLst>
              <a:ext uri="{FF2B5EF4-FFF2-40B4-BE49-F238E27FC236}">
                <a16:creationId xmlns:a16="http://schemas.microsoft.com/office/drawing/2014/main" id="{B5EBAE7D-7EA8-49F8-94B0-3202DB7F1D94}"/>
              </a:ext>
            </a:extLst>
          </p:cNvPr>
          <p:cNvSpPr/>
          <p:nvPr/>
        </p:nvSpPr>
        <p:spPr>
          <a:xfrm>
            <a:off x="7644226" y="2288534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3" name="타원 782">
            <a:extLst>
              <a:ext uri="{FF2B5EF4-FFF2-40B4-BE49-F238E27FC236}">
                <a16:creationId xmlns:a16="http://schemas.microsoft.com/office/drawing/2014/main" id="{CD88BCF3-30A7-4975-BBA5-BAED0548025B}"/>
              </a:ext>
            </a:extLst>
          </p:cNvPr>
          <p:cNvSpPr/>
          <p:nvPr/>
        </p:nvSpPr>
        <p:spPr>
          <a:xfrm>
            <a:off x="7767156" y="2288536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4" name="타원 783">
            <a:extLst>
              <a:ext uri="{FF2B5EF4-FFF2-40B4-BE49-F238E27FC236}">
                <a16:creationId xmlns:a16="http://schemas.microsoft.com/office/drawing/2014/main" id="{D54BE3B8-CC15-4B14-8ABB-3EFB49A0BA0C}"/>
              </a:ext>
            </a:extLst>
          </p:cNvPr>
          <p:cNvSpPr/>
          <p:nvPr/>
        </p:nvSpPr>
        <p:spPr>
          <a:xfrm>
            <a:off x="7644228" y="2396437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5" name="타원 784">
            <a:extLst>
              <a:ext uri="{FF2B5EF4-FFF2-40B4-BE49-F238E27FC236}">
                <a16:creationId xmlns:a16="http://schemas.microsoft.com/office/drawing/2014/main" id="{96F2ACC5-4B1E-44A5-B213-1C0FB777E924}"/>
              </a:ext>
            </a:extLst>
          </p:cNvPr>
          <p:cNvSpPr/>
          <p:nvPr/>
        </p:nvSpPr>
        <p:spPr>
          <a:xfrm>
            <a:off x="7767149" y="2396428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6" name="타원 785">
            <a:extLst>
              <a:ext uri="{FF2B5EF4-FFF2-40B4-BE49-F238E27FC236}">
                <a16:creationId xmlns:a16="http://schemas.microsoft.com/office/drawing/2014/main" id="{736C8C38-0F6C-48C1-8526-B2D696BFDDD1}"/>
              </a:ext>
            </a:extLst>
          </p:cNvPr>
          <p:cNvSpPr/>
          <p:nvPr/>
        </p:nvSpPr>
        <p:spPr>
          <a:xfrm>
            <a:off x="7876885" y="2067457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7" name="타원 786">
            <a:extLst>
              <a:ext uri="{FF2B5EF4-FFF2-40B4-BE49-F238E27FC236}">
                <a16:creationId xmlns:a16="http://schemas.microsoft.com/office/drawing/2014/main" id="{46082F22-FA79-4B7B-ABA2-1707E4B4471C}"/>
              </a:ext>
            </a:extLst>
          </p:cNvPr>
          <p:cNvSpPr/>
          <p:nvPr/>
        </p:nvSpPr>
        <p:spPr>
          <a:xfrm>
            <a:off x="7999816" y="2067459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8" name="타원 787">
            <a:extLst>
              <a:ext uri="{FF2B5EF4-FFF2-40B4-BE49-F238E27FC236}">
                <a16:creationId xmlns:a16="http://schemas.microsoft.com/office/drawing/2014/main" id="{BDC57F48-5B50-4F46-BE92-F812A8ADA9FD}"/>
              </a:ext>
            </a:extLst>
          </p:cNvPr>
          <p:cNvSpPr/>
          <p:nvPr/>
        </p:nvSpPr>
        <p:spPr>
          <a:xfrm>
            <a:off x="7876888" y="2175360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9" name="타원 788">
            <a:extLst>
              <a:ext uri="{FF2B5EF4-FFF2-40B4-BE49-F238E27FC236}">
                <a16:creationId xmlns:a16="http://schemas.microsoft.com/office/drawing/2014/main" id="{1856FCB0-9557-4965-9DF8-5D3EC6FB6BBC}"/>
              </a:ext>
            </a:extLst>
          </p:cNvPr>
          <p:cNvSpPr/>
          <p:nvPr/>
        </p:nvSpPr>
        <p:spPr>
          <a:xfrm>
            <a:off x="7999809" y="2175352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0" name="타원 789">
            <a:extLst>
              <a:ext uri="{FF2B5EF4-FFF2-40B4-BE49-F238E27FC236}">
                <a16:creationId xmlns:a16="http://schemas.microsoft.com/office/drawing/2014/main" id="{CF2FB6AF-845B-4683-8360-93E771657BAD}"/>
              </a:ext>
            </a:extLst>
          </p:cNvPr>
          <p:cNvSpPr/>
          <p:nvPr/>
        </p:nvSpPr>
        <p:spPr>
          <a:xfrm>
            <a:off x="7876881" y="2288532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1" name="타원 790">
            <a:extLst>
              <a:ext uri="{FF2B5EF4-FFF2-40B4-BE49-F238E27FC236}">
                <a16:creationId xmlns:a16="http://schemas.microsoft.com/office/drawing/2014/main" id="{06659322-4E68-4642-B541-36A4CAD17C58}"/>
              </a:ext>
            </a:extLst>
          </p:cNvPr>
          <p:cNvSpPr/>
          <p:nvPr/>
        </p:nvSpPr>
        <p:spPr>
          <a:xfrm>
            <a:off x="7999812" y="2288534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2" name="타원 791">
            <a:extLst>
              <a:ext uri="{FF2B5EF4-FFF2-40B4-BE49-F238E27FC236}">
                <a16:creationId xmlns:a16="http://schemas.microsoft.com/office/drawing/2014/main" id="{0EAD12FE-DA46-4FFE-8199-191F8961FBB7}"/>
              </a:ext>
            </a:extLst>
          </p:cNvPr>
          <p:cNvSpPr/>
          <p:nvPr/>
        </p:nvSpPr>
        <p:spPr>
          <a:xfrm>
            <a:off x="7876883" y="2396435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3" name="타원 792">
            <a:extLst>
              <a:ext uri="{FF2B5EF4-FFF2-40B4-BE49-F238E27FC236}">
                <a16:creationId xmlns:a16="http://schemas.microsoft.com/office/drawing/2014/main" id="{CFB80C40-F2E7-4BAB-82F5-59F1AD02F42F}"/>
              </a:ext>
            </a:extLst>
          </p:cNvPr>
          <p:cNvSpPr/>
          <p:nvPr/>
        </p:nvSpPr>
        <p:spPr>
          <a:xfrm>
            <a:off x="7999805" y="2396427"/>
            <a:ext cx="60672" cy="606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6" name="직선 연결선 795">
            <a:extLst>
              <a:ext uri="{FF2B5EF4-FFF2-40B4-BE49-F238E27FC236}">
                <a16:creationId xmlns:a16="http://schemas.microsoft.com/office/drawing/2014/main" id="{408EBBFC-A88A-4954-83B4-7C51FB6DF1EC}"/>
              </a:ext>
            </a:extLst>
          </p:cNvPr>
          <p:cNvCxnSpPr>
            <a:cxnSpLocks/>
          </p:cNvCxnSpPr>
          <p:nvPr/>
        </p:nvCxnSpPr>
        <p:spPr>
          <a:xfrm>
            <a:off x="6653373" y="2097793"/>
            <a:ext cx="161184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직선 연결선 796">
            <a:extLst>
              <a:ext uri="{FF2B5EF4-FFF2-40B4-BE49-F238E27FC236}">
                <a16:creationId xmlns:a16="http://schemas.microsoft.com/office/drawing/2014/main" id="{38762706-2A01-47DB-8A61-38EF4E73725B}"/>
              </a:ext>
            </a:extLst>
          </p:cNvPr>
          <p:cNvCxnSpPr>
            <a:cxnSpLocks/>
          </p:cNvCxnSpPr>
          <p:nvPr/>
        </p:nvCxnSpPr>
        <p:spPr>
          <a:xfrm>
            <a:off x="6653373" y="2423749"/>
            <a:ext cx="161184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직선 연결선 797">
            <a:extLst>
              <a:ext uri="{FF2B5EF4-FFF2-40B4-BE49-F238E27FC236}">
                <a16:creationId xmlns:a16="http://schemas.microsoft.com/office/drawing/2014/main" id="{10A1C1C5-E082-4C5F-8C4D-90FFED356B3B}"/>
              </a:ext>
            </a:extLst>
          </p:cNvPr>
          <p:cNvCxnSpPr>
            <a:cxnSpLocks/>
          </p:cNvCxnSpPr>
          <p:nvPr/>
        </p:nvCxnSpPr>
        <p:spPr>
          <a:xfrm>
            <a:off x="6739226" y="1902919"/>
            <a:ext cx="0" cy="74664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직선 연결선 798">
            <a:extLst>
              <a:ext uri="{FF2B5EF4-FFF2-40B4-BE49-F238E27FC236}">
                <a16:creationId xmlns:a16="http://schemas.microsoft.com/office/drawing/2014/main" id="{D3E0F47B-5DB8-4C3E-8CFF-5B2F8C730403}"/>
              </a:ext>
            </a:extLst>
          </p:cNvPr>
          <p:cNvCxnSpPr>
            <a:cxnSpLocks/>
          </p:cNvCxnSpPr>
          <p:nvPr/>
        </p:nvCxnSpPr>
        <p:spPr>
          <a:xfrm>
            <a:off x="8030140" y="1882990"/>
            <a:ext cx="0" cy="76657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직선 화살표 연결선 799">
            <a:extLst>
              <a:ext uri="{FF2B5EF4-FFF2-40B4-BE49-F238E27FC236}">
                <a16:creationId xmlns:a16="http://schemas.microsoft.com/office/drawing/2014/main" id="{619D6AB8-806F-4983-8D14-588A8710350D}"/>
              </a:ext>
            </a:extLst>
          </p:cNvPr>
          <p:cNvCxnSpPr>
            <a:cxnSpLocks/>
          </p:cNvCxnSpPr>
          <p:nvPr/>
        </p:nvCxnSpPr>
        <p:spPr>
          <a:xfrm>
            <a:off x="6729199" y="2617161"/>
            <a:ext cx="1300941" cy="0"/>
          </a:xfrm>
          <a:prstGeom prst="straightConnector1">
            <a:avLst/>
          </a:prstGeom>
          <a:ln>
            <a:solidFill>
              <a:schemeClr val="tx1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1" name="직선 화살표 연결선 800">
            <a:extLst>
              <a:ext uri="{FF2B5EF4-FFF2-40B4-BE49-F238E27FC236}">
                <a16:creationId xmlns:a16="http://schemas.microsoft.com/office/drawing/2014/main" id="{6910AF63-B284-4D33-862E-A3E4B37AE173}"/>
              </a:ext>
            </a:extLst>
          </p:cNvPr>
          <p:cNvCxnSpPr>
            <a:cxnSpLocks/>
          </p:cNvCxnSpPr>
          <p:nvPr/>
        </p:nvCxnSpPr>
        <p:spPr>
          <a:xfrm>
            <a:off x="8218858" y="2119499"/>
            <a:ext cx="0" cy="276928"/>
          </a:xfrm>
          <a:prstGeom prst="straightConnector1">
            <a:avLst/>
          </a:prstGeom>
          <a:ln>
            <a:solidFill>
              <a:schemeClr val="tx1"/>
            </a:solidFill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5FF087-2AED-4FB7-9A7E-96FA18297F3B}"/>
              </a:ext>
            </a:extLst>
          </p:cNvPr>
          <p:cNvGrpSpPr/>
          <p:nvPr/>
        </p:nvGrpSpPr>
        <p:grpSpPr>
          <a:xfrm>
            <a:off x="8067185" y="2328611"/>
            <a:ext cx="1583552" cy="564058"/>
            <a:chOff x="6745961" y="2143227"/>
            <a:chExt cx="1583552" cy="564058"/>
          </a:xfrm>
          <a:scene3d>
            <a:camera prst="isometricLeftDown"/>
            <a:lightRig rig="threePt" dir="t"/>
          </a:scene3d>
        </p:grpSpPr>
        <p:sp>
          <p:nvSpPr>
            <p:cNvPr id="803" name="직사각형 802">
              <a:extLst>
                <a:ext uri="{FF2B5EF4-FFF2-40B4-BE49-F238E27FC236}">
                  <a16:creationId xmlns:a16="http://schemas.microsoft.com/office/drawing/2014/main" id="{30F86780-A2AC-406B-82B0-2D7618511CFB}"/>
                </a:ext>
              </a:extLst>
            </p:cNvPr>
            <p:cNvSpPr/>
            <p:nvPr/>
          </p:nvSpPr>
          <p:spPr>
            <a:xfrm>
              <a:off x="6745961" y="2143227"/>
              <a:ext cx="1583552" cy="5640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4" name="타원 803">
              <a:extLst>
                <a:ext uri="{FF2B5EF4-FFF2-40B4-BE49-F238E27FC236}">
                  <a16:creationId xmlns:a16="http://schemas.microsoft.com/office/drawing/2014/main" id="{62CC9DBB-973D-470E-81D1-5F43FC5EC24A}"/>
                </a:ext>
              </a:extLst>
            </p:cNvPr>
            <p:cNvSpPr/>
            <p:nvPr/>
          </p:nvSpPr>
          <p:spPr>
            <a:xfrm>
              <a:off x="6861291" y="2219857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5" name="타원 804">
              <a:extLst>
                <a:ext uri="{FF2B5EF4-FFF2-40B4-BE49-F238E27FC236}">
                  <a16:creationId xmlns:a16="http://schemas.microsoft.com/office/drawing/2014/main" id="{AD4B39D9-93DB-4931-A466-D9CF681192D7}"/>
                </a:ext>
              </a:extLst>
            </p:cNvPr>
            <p:cNvSpPr/>
            <p:nvPr/>
          </p:nvSpPr>
          <p:spPr>
            <a:xfrm>
              <a:off x="6984221" y="2219859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6" name="타원 805">
              <a:extLst>
                <a:ext uri="{FF2B5EF4-FFF2-40B4-BE49-F238E27FC236}">
                  <a16:creationId xmlns:a16="http://schemas.microsoft.com/office/drawing/2014/main" id="{9A69CA88-66B9-4F13-BC30-127D88C1BB46}"/>
                </a:ext>
              </a:extLst>
            </p:cNvPr>
            <p:cNvSpPr/>
            <p:nvPr/>
          </p:nvSpPr>
          <p:spPr>
            <a:xfrm>
              <a:off x="6861293" y="2327760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7" name="타원 806">
              <a:extLst>
                <a:ext uri="{FF2B5EF4-FFF2-40B4-BE49-F238E27FC236}">
                  <a16:creationId xmlns:a16="http://schemas.microsoft.com/office/drawing/2014/main" id="{61E409FE-E247-4DC8-94A7-5F410297A5DF}"/>
                </a:ext>
              </a:extLst>
            </p:cNvPr>
            <p:cNvSpPr/>
            <p:nvPr/>
          </p:nvSpPr>
          <p:spPr>
            <a:xfrm>
              <a:off x="6984214" y="2327752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8" name="타원 807">
              <a:extLst>
                <a:ext uri="{FF2B5EF4-FFF2-40B4-BE49-F238E27FC236}">
                  <a16:creationId xmlns:a16="http://schemas.microsoft.com/office/drawing/2014/main" id="{4F94A337-846F-45A6-958B-F99449AF8DAE}"/>
                </a:ext>
              </a:extLst>
            </p:cNvPr>
            <p:cNvSpPr/>
            <p:nvPr/>
          </p:nvSpPr>
          <p:spPr>
            <a:xfrm>
              <a:off x="7097395" y="2219857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9" name="타원 808">
              <a:extLst>
                <a:ext uri="{FF2B5EF4-FFF2-40B4-BE49-F238E27FC236}">
                  <a16:creationId xmlns:a16="http://schemas.microsoft.com/office/drawing/2014/main" id="{C5B72A84-C427-4980-9262-ACAD05269F98}"/>
                </a:ext>
              </a:extLst>
            </p:cNvPr>
            <p:cNvSpPr/>
            <p:nvPr/>
          </p:nvSpPr>
          <p:spPr>
            <a:xfrm>
              <a:off x="7220325" y="2219859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0" name="타원 809">
              <a:extLst>
                <a:ext uri="{FF2B5EF4-FFF2-40B4-BE49-F238E27FC236}">
                  <a16:creationId xmlns:a16="http://schemas.microsoft.com/office/drawing/2014/main" id="{E7C9EE25-99E6-4C04-9C10-2D342AE519C1}"/>
                </a:ext>
              </a:extLst>
            </p:cNvPr>
            <p:cNvSpPr/>
            <p:nvPr/>
          </p:nvSpPr>
          <p:spPr>
            <a:xfrm>
              <a:off x="7097397" y="2327760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1" name="타원 810">
              <a:extLst>
                <a:ext uri="{FF2B5EF4-FFF2-40B4-BE49-F238E27FC236}">
                  <a16:creationId xmlns:a16="http://schemas.microsoft.com/office/drawing/2014/main" id="{77331CFD-5EFE-444F-9F8D-E8C7C7B0DF82}"/>
                </a:ext>
              </a:extLst>
            </p:cNvPr>
            <p:cNvSpPr/>
            <p:nvPr/>
          </p:nvSpPr>
          <p:spPr>
            <a:xfrm>
              <a:off x="7220318" y="2327752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2" name="타원 811">
              <a:extLst>
                <a:ext uri="{FF2B5EF4-FFF2-40B4-BE49-F238E27FC236}">
                  <a16:creationId xmlns:a16="http://schemas.microsoft.com/office/drawing/2014/main" id="{B13A05F4-86B4-4E4D-9A75-A1512FCBEFB7}"/>
                </a:ext>
              </a:extLst>
            </p:cNvPr>
            <p:cNvSpPr/>
            <p:nvPr/>
          </p:nvSpPr>
          <p:spPr>
            <a:xfrm>
              <a:off x="7322608" y="2219857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3" name="타원 812">
              <a:extLst>
                <a:ext uri="{FF2B5EF4-FFF2-40B4-BE49-F238E27FC236}">
                  <a16:creationId xmlns:a16="http://schemas.microsoft.com/office/drawing/2014/main" id="{EF5EF2D3-413C-43A9-A62D-F4E4BE0AD6CA}"/>
                </a:ext>
              </a:extLst>
            </p:cNvPr>
            <p:cNvSpPr/>
            <p:nvPr/>
          </p:nvSpPr>
          <p:spPr>
            <a:xfrm>
              <a:off x="7445539" y="2219859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4" name="타원 813">
              <a:extLst>
                <a:ext uri="{FF2B5EF4-FFF2-40B4-BE49-F238E27FC236}">
                  <a16:creationId xmlns:a16="http://schemas.microsoft.com/office/drawing/2014/main" id="{1EFBA283-76C4-4514-96BD-121B38366CEE}"/>
                </a:ext>
              </a:extLst>
            </p:cNvPr>
            <p:cNvSpPr/>
            <p:nvPr/>
          </p:nvSpPr>
          <p:spPr>
            <a:xfrm>
              <a:off x="7322610" y="2327760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5" name="타원 814">
              <a:extLst>
                <a:ext uri="{FF2B5EF4-FFF2-40B4-BE49-F238E27FC236}">
                  <a16:creationId xmlns:a16="http://schemas.microsoft.com/office/drawing/2014/main" id="{80C4A7F7-697F-4FDE-9AF2-F9162438C012}"/>
                </a:ext>
              </a:extLst>
            </p:cNvPr>
            <p:cNvSpPr/>
            <p:nvPr/>
          </p:nvSpPr>
          <p:spPr>
            <a:xfrm>
              <a:off x="7445532" y="2327752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6" name="타원 815">
              <a:extLst>
                <a:ext uri="{FF2B5EF4-FFF2-40B4-BE49-F238E27FC236}">
                  <a16:creationId xmlns:a16="http://schemas.microsoft.com/office/drawing/2014/main" id="{313AB610-DD58-40BF-88D2-23AB1DA03615}"/>
                </a:ext>
              </a:extLst>
            </p:cNvPr>
            <p:cNvSpPr/>
            <p:nvPr/>
          </p:nvSpPr>
          <p:spPr>
            <a:xfrm>
              <a:off x="7558714" y="2219857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7" name="타원 816">
              <a:extLst>
                <a:ext uri="{FF2B5EF4-FFF2-40B4-BE49-F238E27FC236}">
                  <a16:creationId xmlns:a16="http://schemas.microsoft.com/office/drawing/2014/main" id="{3D76835C-A8D0-48D3-957C-303D18E24262}"/>
                </a:ext>
              </a:extLst>
            </p:cNvPr>
            <p:cNvSpPr/>
            <p:nvPr/>
          </p:nvSpPr>
          <p:spPr>
            <a:xfrm>
              <a:off x="7681644" y="2219859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8" name="타원 817">
              <a:extLst>
                <a:ext uri="{FF2B5EF4-FFF2-40B4-BE49-F238E27FC236}">
                  <a16:creationId xmlns:a16="http://schemas.microsoft.com/office/drawing/2014/main" id="{9BA86ED1-3F13-4B43-A619-B51F1605ECD8}"/>
                </a:ext>
              </a:extLst>
            </p:cNvPr>
            <p:cNvSpPr/>
            <p:nvPr/>
          </p:nvSpPr>
          <p:spPr>
            <a:xfrm>
              <a:off x="7558716" y="2327760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9" name="타원 818">
              <a:extLst>
                <a:ext uri="{FF2B5EF4-FFF2-40B4-BE49-F238E27FC236}">
                  <a16:creationId xmlns:a16="http://schemas.microsoft.com/office/drawing/2014/main" id="{959EDB89-E120-43F0-ACBC-F5F937EC426D}"/>
                </a:ext>
              </a:extLst>
            </p:cNvPr>
            <p:cNvSpPr/>
            <p:nvPr/>
          </p:nvSpPr>
          <p:spPr>
            <a:xfrm>
              <a:off x="7681637" y="2327752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0" name="타원 819">
              <a:extLst>
                <a:ext uri="{FF2B5EF4-FFF2-40B4-BE49-F238E27FC236}">
                  <a16:creationId xmlns:a16="http://schemas.microsoft.com/office/drawing/2014/main" id="{8B54BC96-D1D0-4DB0-AC89-BAF220C04EF2}"/>
                </a:ext>
              </a:extLst>
            </p:cNvPr>
            <p:cNvSpPr/>
            <p:nvPr/>
          </p:nvSpPr>
          <p:spPr>
            <a:xfrm>
              <a:off x="6861291" y="2440933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1" name="타원 820">
              <a:extLst>
                <a:ext uri="{FF2B5EF4-FFF2-40B4-BE49-F238E27FC236}">
                  <a16:creationId xmlns:a16="http://schemas.microsoft.com/office/drawing/2014/main" id="{4C7088E5-6AD6-49B5-9535-53137DA4B4D3}"/>
                </a:ext>
              </a:extLst>
            </p:cNvPr>
            <p:cNvSpPr/>
            <p:nvPr/>
          </p:nvSpPr>
          <p:spPr>
            <a:xfrm>
              <a:off x="6984222" y="2440935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2" name="타원 821">
              <a:extLst>
                <a:ext uri="{FF2B5EF4-FFF2-40B4-BE49-F238E27FC236}">
                  <a16:creationId xmlns:a16="http://schemas.microsoft.com/office/drawing/2014/main" id="{C29D55CF-7FF3-4410-BF47-28FCD1D429F2}"/>
                </a:ext>
              </a:extLst>
            </p:cNvPr>
            <p:cNvSpPr/>
            <p:nvPr/>
          </p:nvSpPr>
          <p:spPr>
            <a:xfrm>
              <a:off x="6861294" y="2548836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3" name="타원 822">
              <a:extLst>
                <a:ext uri="{FF2B5EF4-FFF2-40B4-BE49-F238E27FC236}">
                  <a16:creationId xmlns:a16="http://schemas.microsoft.com/office/drawing/2014/main" id="{7FAB7B38-106A-44BB-B065-AFDE12519346}"/>
                </a:ext>
              </a:extLst>
            </p:cNvPr>
            <p:cNvSpPr/>
            <p:nvPr/>
          </p:nvSpPr>
          <p:spPr>
            <a:xfrm>
              <a:off x="6984215" y="2548828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4" name="타원 823">
              <a:extLst>
                <a:ext uri="{FF2B5EF4-FFF2-40B4-BE49-F238E27FC236}">
                  <a16:creationId xmlns:a16="http://schemas.microsoft.com/office/drawing/2014/main" id="{005EA526-1AA4-46E8-AF75-E626EE461462}"/>
                </a:ext>
              </a:extLst>
            </p:cNvPr>
            <p:cNvSpPr/>
            <p:nvPr/>
          </p:nvSpPr>
          <p:spPr>
            <a:xfrm>
              <a:off x="7097395" y="2440933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5" name="타원 824">
              <a:extLst>
                <a:ext uri="{FF2B5EF4-FFF2-40B4-BE49-F238E27FC236}">
                  <a16:creationId xmlns:a16="http://schemas.microsoft.com/office/drawing/2014/main" id="{9D5D0C6E-A4BF-4764-9180-065242557B7A}"/>
                </a:ext>
              </a:extLst>
            </p:cNvPr>
            <p:cNvSpPr/>
            <p:nvPr/>
          </p:nvSpPr>
          <p:spPr>
            <a:xfrm>
              <a:off x="7220326" y="2440935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6" name="타원 825">
              <a:extLst>
                <a:ext uri="{FF2B5EF4-FFF2-40B4-BE49-F238E27FC236}">
                  <a16:creationId xmlns:a16="http://schemas.microsoft.com/office/drawing/2014/main" id="{3665BB9B-B726-456D-85E2-47C51F68463D}"/>
                </a:ext>
              </a:extLst>
            </p:cNvPr>
            <p:cNvSpPr/>
            <p:nvPr/>
          </p:nvSpPr>
          <p:spPr>
            <a:xfrm>
              <a:off x="7097398" y="2548836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7" name="타원 826">
              <a:extLst>
                <a:ext uri="{FF2B5EF4-FFF2-40B4-BE49-F238E27FC236}">
                  <a16:creationId xmlns:a16="http://schemas.microsoft.com/office/drawing/2014/main" id="{99EE1B9D-003E-4B0A-9FF8-A35A4371C3B6}"/>
                </a:ext>
              </a:extLst>
            </p:cNvPr>
            <p:cNvSpPr/>
            <p:nvPr/>
          </p:nvSpPr>
          <p:spPr>
            <a:xfrm>
              <a:off x="7220319" y="2548828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8" name="타원 827">
              <a:extLst>
                <a:ext uri="{FF2B5EF4-FFF2-40B4-BE49-F238E27FC236}">
                  <a16:creationId xmlns:a16="http://schemas.microsoft.com/office/drawing/2014/main" id="{50628C7F-2BF3-4EA3-9A29-6068729FF8F2}"/>
                </a:ext>
              </a:extLst>
            </p:cNvPr>
            <p:cNvSpPr/>
            <p:nvPr/>
          </p:nvSpPr>
          <p:spPr>
            <a:xfrm>
              <a:off x="7322609" y="2440933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9" name="타원 828">
              <a:extLst>
                <a:ext uri="{FF2B5EF4-FFF2-40B4-BE49-F238E27FC236}">
                  <a16:creationId xmlns:a16="http://schemas.microsoft.com/office/drawing/2014/main" id="{F999C730-30D4-4DC0-8ADA-4A4988B03312}"/>
                </a:ext>
              </a:extLst>
            </p:cNvPr>
            <p:cNvSpPr/>
            <p:nvPr/>
          </p:nvSpPr>
          <p:spPr>
            <a:xfrm>
              <a:off x="7445539" y="2440935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0" name="타원 829">
              <a:extLst>
                <a:ext uri="{FF2B5EF4-FFF2-40B4-BE49-F238E27FC236}">
                  <a16:creationId xmlns:a16="http://schemas.microsoft.com/office/drawing/2014/main" id="{E68C5ACF-E9D0-4038-B356-168C471B7F95}"/>
                </a:ext>
              </a:extLst>
            </p:cNvPr>
            <p:cNvSpPr/>
            <p:nvPr/>
          </p:nvSpPr>
          <p:spPr>
            <a:xfrm>
              <a:off x="7322611" y="2548836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1" name="타원 830">
              <a:extLst>
                <a:ext uri="{FF2B5EF4-FFF2-40B4-BE49-F238E27FC236}">
                  <a16:creationId xmlns:a16="http://schemas.microsoft.com/office/drawing/2014/main" id="{0008F117-DCA2-46FE-952D-5017989BA71D}"/>
                </a:ext>
              </a:extLst>
            </p:cNvPr>
            <p:cNvSpPr/>
            <p:nvPr/>
          </p:nvSpPr>
          <p:spPr>
            <a:xfrm>
              <a:off x="7445532" y="2548828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2" name="타원 831">
              <a:extLst>
                <a:ext uri="{FF2B5EF4-FFF2-40B4-BE49-F238E27FC236}">
                  <a16:creationId xmlns:a16="http://schemas.microsoft.com/office/drawing/2014/main" id="{7797CD4E-CEB9-46C2-BAFF-2CF71EFB6567}"/>
                </a:ext>
              </a:extLst>
            </p:cNvPr>
            <p:cNvSpPr/>
            <p:nvPr/>
          </p:nvSpPr>
          <p:spPr>
            <a:xfrm>
              <a:off x="7558714" y="2440933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3" name="타원 832">
              <a:extLst>
                <a:ext uri="{FF2B5EF4-FFF2-40B4-BE49-F238E27FC236}">
                  <a16:creationId xmlns:a16="http://schemas.microsoft.com/office/drawing/2014/main" id="{F1A51308-70D3-4979-BB29-A94D729190D6}"/>
                </a:ext>
              </a:extLst>
            </p:cNvPr>
            <p:cNvSpPr/>
            <p:nvPr/>
          </p:nvSpPr>
          <p:spPr>
            <a:xfrm>
              <a:off x="7681645" y="2440935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4" name="타원 833">
              <a:extLst>
                <a:ext uri="{FF2B5EF4-FFF2-40B4-BE49-F238E27FC236}">
                  <a16:creationId xmlns:a16="http://schemas.microsoft.com/office/drawing/2014/main" id="{81C2B25D-CECD-4DEB-9F9F-FAC5EB13F2D5}"/>
                </a:ext>
              </a:extLst>
            </p:cNvPr>
            <p:cNvSpPr/>
            <p:nvPr/>
          </p:nvSpPr>
          <p:spPr>
            <a:xfrm>
              <a:off x="7558717" y="2548836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5" name="타원 834">
              <a:extLst>
                <a:ext uri="{FF2B5EF4-FFF2-40B4-BE49-F238E27FC236}">
                  <a16:creationId xmlns:a16="http://schemas.microsoft.com/office/drawing/2014/main" id="{2E229BEE-4E5F-4EB1-A43F-E716D53B7D62}"/>
                </a:ext>
              </a:extLst>
            </p:cNvPr>
            <p:cNvSpPr/>
            <p:nvPr/>
          </p:nvSpPr>
          <p:spPr>
            <a:xfrm>
              <a:off x="7681638" y="2548828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6" name="타원 835">
              <a:extLst>
                <a:ext uri="{FF2B5EF4-FFF2-40B4-BE49-F238E27FC236}">
                  <a16:creationId xmlns:a16="http://schemas.microsoft.com/office/drawing/2014/main" id="{286D83E7-4145-4EE1-8D7F-AE09DD92102C}"/>
                </a:ext>
              </a:extLst>
            </p:cNvPr>
            <p:cNvSpPr/>
            <p:nvPr/>
          </p:nvSpPr>
          <p:spPr>
            <a:xfrm>
              <a:off x="7796626" y="2219858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7" name="타원 836">
              <a:extLst>
                <a:ext uri="{FF2B5EF4-FFF2-40B4-BE49-F238E27FC236}">
                  <a16:creationId xmlns:a16="http://schemas.microsoft.com/office/drawing/2014/main" id="{8C99F37B-8933-4866-9923-F3811CA78A8D}"/>
                </a:ext>
              </a:extLst>
            </p:cNvPr>
            <p:cNvSpPr/>
            <p:nvPr/>
          </p:nvSpPr>
          <p:spPr>
            <a:xfrm>
              <a:off x="7919556" y="2219860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8" name="타원 837">
              <a:extLst>
                <a:ext uri="{FF2B5EF4-FFF2-40B4-BE49-F238E27FC236}">
                  <a16:creationId xmlns:a16="http://schemas.microsoft.com/office/drawing/2014/main" id="{F0D05CA8-683A-40ED-B7D0-9CA0AD2A6830}"/>
                </a:ext>
              </a:extLst>
            </p:cNvPr>
            <p:cNvSpPr/>
            <p:nvPr/>
          </p:nvSpPr>
          <p:spPr>
            <a:xfrm>
              <a:off x="7796628" y="2327761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9" name="타원 838">
              <a:extLst>
                <a:ext uri="{FF2B5EF4-FFF2-40B4-BE49-F238E27FC236}">
                  <a16:creationId xmlns:a16="http://schemas.microsoft.com/office/drawing/2014/main" id="{1F65DBA3-25DC-407C-BD6F-37F45042B8E4}"/>
                </a:ext>
              </a:extLst>
            </p:cNvPr>
            <p:cNvSpPr/>
            <p:nvPr/>
          </p:nvSpPr>
          <p:spPr>
            <a:xfrm>
              <a:off x="7919549" y="2327752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0" name="타원 839">
              <a:extLst>
                <a:ext uri="{FF2B5EF4-FFF2-40B4-BE49-F238E27FC236}">
                  <a16:creationId xmlns:a16="http://schemas.microsoft.com/office/drawing/2014/main" id="{EF2CDA27-CB4E-4316-874A-A682F7387913}"/>
                </a:ext>
              </a:extLst>
            </p:cNvPr>
            <p:cNvSpPr/>
            <p:nvPr/>
          </p:nvSpPr>
          <p:spPr>
            <a:xfrm>
              <a:off x="7796626" y="2440934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1" name="타원 840">
              <a:extLst>
                <a:ext uri="{FF2B5EF4-FFF2-40B4-BE49-F238E27FC236}">
                  <a16:creationId xmlns:a16="http://schemas.microsoft.com/office/drawing/2014/main" id="{936D31AB-6E7C-427F-8779-4C5E751D70EC}"/>
                </a:ext>
              </a:extLst>
            </p:cNvPr>
            <p:cNvSpPr/>
            <p:nvPr/>
          </p:nvSpPr>
          <p:spPr>
            <a:xfrm>
              <a:off x="7919556" y="2440936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2" name="타원 841">
              <a:extLst>
                <a:ext uri="{FF2B5EF4-FFF2-40B4-BE49-F238E27FC236}">
                  <a16:creationId xmlns:a16="http://schemas.microsoft.com/office/drawing/2014/main" id="{4EC0AFEC-D67D-4941-822A-4625B832DCD2}"/>
                </a:ext>
              </a:extLst>
            </p:cNvPr>
            <p:cNvSpPr/>
            <p:nvPr/>
          </p:nvSpPr>
          <p:spPr>
            <a:xfrm>
              <a:off x="7796628" y="2548837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3" name="타원 842">
              <a:extLst>
                <a:ext uri="{FF2B5EF4-FFF2-40B4-BE49-F238E27FC236}">
                  <a16:creationId xmlns:a16="http://schemas.microsoft.com/office/drawing/2014/main" id="{FDB3BA67-0FAD-45E8-92C0-3FF2A4A6699E}"/>
                </a:ext>
              </a:extLst>
            </p:cNvPr>
            <p:cNvSpPr/>
            <p:nvPr/>
          </p:nvSpPr>
          <p:spPr>
            <a:xfrm>
              <a:off x="7919549" y="2548828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4" name="타원 843">
              <a:extLst>
                <a:ext uri="{FF2B5EF4-FFF2-40B4-BE49-F238E27FC236}">
                  <a16:creationId xmlns:a16="http://schemas.microsoft.com/office/drawing/2014/main" id="{5DA68974-105B-48C2-A190-F37F52AB7218}"/>
                </a:ext>
              </a:extLst>
            </p:cNvPr>
            <p:cNvSpPr/>
            <p:nvPr/>
          </p:nvSpPr>
          <p:spPr>
            <a:xfrm>
              <a:off x="8029285" y="2219857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5" name="타원 844">
              <a:extLst>
                <a:ext uri="{FF2B5EF4-FFF2-40B4-BE49-F238E27FC236}">
                  <a16:creationId xmlns:a16="http://schemas.microsoft.com/office/drawing/2014/main" id="{F704A8C2-BCFC-428F-9ACA-20FA6D763B65}"/>
                </a:ext>
              </a:extLst>
            </p:cNvPr>
            <p:cNvSpPr/>
            <p:nvPr/>
          </p:nvSpPr>
          <p:spPr>
            <a:xfrm>
              <a:off x="8152216" y="2219859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6" name="타원 845">
              <a:extLst>
                <a:ext uri="{FF2B5EF4-FFF2-40B4-BE49-F238E27FC236}">
                  <a16:creationId xmlns:a16="http://schemas.microsoft.com/office/drawing/2014/main" id="{90D7D97C-125A-4914-8544-A847FCE01389}"/>
                </a:ext>
              </a:extLst>
            </p:cNvPr>
            <p:cNvSpPr/>
            <p:nvPr/>
          </p:nvSpPr>
          <p:spPr>
            <a:xfrm>
              <a:off x="8029288" y="2327760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7" name="타원 846">
              <a:extLst>
                <a:ext uri="{FF2B5EF4-FFF2-40B4-BE49-F238E27FC236}">
                  <a16:creationId xmlns:a16="http://schemas.microsoft.com/office/drawing/2014/main" id="{923C09CB-2E16-44EB-9F4B-F2689E0541FD}"/>
                </a:ext>
              </a:extLst>
            </p:cNvPr>
            <p:cNvSpPr/>
            <p:nvPr/>
          </p:nvSpPr>
          <p:spPr>
            <a:xfrm>
              <a:off x="8152209" y="2327752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8" name="타원 847">
              <a:extLst>
                <a:ext uri="{FF2B5EF4-FFF2-40B4-BE49-F238E27FC236}">
                  <a16:creationId xmlns:a16="http://schemas.microsoft.com/office/drawing/2014/main" id="{1D98AF15-420D-455D-B838-89D736D1780A}"/>
                </a:ext>
              </a:extLst>
            </p:cNvPr>
            <p:cNvSpPr/>
            <p:nvPr/>
          </p:nvSpPr>
          <p:spPr>
            <a:xfrm>
              <a:off x="8029281" y="2440932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9" name="타원 848">
              <a:extLst>
                <a:ext uri="{FF2B5EF4-FFF2-40B4-BE49-F238E27FC236}">
                  <a16:creationId xmlns:a16="http://schemas.microsoft.com/office/drawing/2014/main" id="{48996855-B539-45E6-A832-3E01EB8B43C3}"/>
                </a:ext>
              </a:extLst>
            </p:cNvPr>
            <p:cNvSpPr/>
            <p:nvPr/>
          </p:nvSpPr>
          <p:spPr>
            <a:xfrm>
              <a:off x="8152212" y="2440934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0" name="타원 849">
              <a:extLst>
                <a:ext uri="{FF2B5EF4-FFF2-40B4-BE49-F238E27FC236}">
                  <a16:creationId xmlns:a16="http://schemas.microsoft.com/office/drawing/2014/main" id="{8ABBF900-59DB-4EE8-9B7C-08BF4AE906F0}"/>
                </a:ext>
              </a:extLst>
            </p:cNvPr>
            <p:cNvSpPr/>
            <p:nvPr/>
          </p:nvSpPr>
          <p:spPr>
            <a:xfrm>
              <a:off x="8029283" y="2548835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1" name="타원 850">
              <a:extLst>
                <a:ext uri="{FF2B5EF4-FFF2-40B4-BE49-F238E27FC236}">
                  <a16:creationId xmlns:a16="http://schemas.microsoft.com/office/drawing/2014/main" id="{CEB2A1B1-2256-4888-A31E-86FEBE054BCB}"/>
                </a:ext>
              </a:extLst>
            </p:cNvPr>
            <p:cNvSpPr/>
            <p:nvPr/>
          </p:nvSpPr>
          <p:spPr>
            <a:xfrm>
              <a:off x="8152205" y="2548827"/>
              <a:ext cx="60672" cy="606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4" name="TextBox 913">
            <a:extLst>
              <a:ext uri="{FF2B5EF4-FFF2-40B4-BE49-F238E27FC236}">
                <a16:creationId xmlns:a16="http://schemas.microsoft.com/office/drawing/2014/main" id="{B892F8B7-5145-4CC1-9EEF-53D6F73E880B}"/>
              </a:ext>
            </a:extLst>
          </p:cNvPr>
          <p:cNvSpPr txBox="1"/>
          <p:nvPr/>
        </p:nvSpPr>
        <p:spPr>
          <a:xfrm>
            <a:off x="7203116" y="2686734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 m</a:t>
            </a:r>
            <a:endParaRPr lang="ko-KR" altLang="en-US" sz="1200" dirty="0"/>
          </a:p>
        </p:txBody>
      </p:sp>
      <p:sp>
        <p:nvSpPr>
          <p:cNvPr id="915" name="TextBox 914">
            <a:extLst>
              <a:ext uri="{FF2B5EF4-FFF2-40B4-BE49-F238E27FC236}">
                <a16:creationId xmlns:a16="http://schemas.microsoft.com/office/drawing/2014/main" id="{E8229ECD-F898-4DDD-BCC4-B0512ED49950}"/>
              </a:ext>
            </a:extLst>
          </p:cNvPr>
          <p:cNvSpPr txBox="1"/>
          <p:nvPr/>
        </p:nvSpPr>
        <p:spPr>
          <a:xfrm>
            <a:off x="8104844" y="1727058"/>
            <a:ext cx="56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 cm</a:t>
            </a:r>
            <a:endParaRPr lang="ko-KR" altLang="en-US" sz="12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51439-7D69-4874-83B0-32FFDE1CC0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22" name="타원 321">
            <a:extLst>
              <a:ext uri="{FF2B5EF4-FFF2-40B4-BE49-F238E27FC236}">
                <a16:creationId xmlns:a16="http://schemas.microsoft.com/office/drawing/2014/main" id="{13DB0F0E-FFD7-4FE0-B247-38F5F38EDFCF}"/>
              </a:ext>
            </a:extLst>
          </p:cNvPr>
          <p:cNvSpPr/>
          <p:nvPr/>
        </p:nvSpPr>
        <p:spPr>
          <a:xfrm>
            <a:off x="634688" y="2674157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CC0FF959-13BC-414B-8A15-92163DF064F6}"/>
              </a:ext>
            </a:extLst>
          </p:cNvPr>
          <p:cNvSpPr/>
          <p:nvPr/>
        </p:nvSpPr>
        <p:spPr>
          <a:xfrm>
            <a:off x="808282" y="2674145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타원 323">
            <a:extLst>
              <a:ext uri="{FF2B5EF4-FFF2-40B4-BE49-F238E27FC236}">
                <a16:creationId xmlns:a16="http://schemas.microsoft.com/office/drawing/2014/main" id="{14C13B0C-BB26-4DC9-8D35-B7899FC882AE}"/>
              </a:ext>
            </a:extLst>
          </p:cNvPr>
          <p:cNvSpPr/>
          <p:nvPr/>
        </p:nvSpPr>
        <p:spPr>
          <a:xfrm>
            <a:off x="968123" y="2674157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타원 324">
            <a:extLst>
              <a:ext uri="{FF2B5EF4-FFF2-40B4-BE49-F238E27FC236}">
                <a16:creationId xmlns:a16="http://schemas.microsoft.com/office/drawing/2014/main" id="{7CBDDAD8-6BCE-4E3D-B0F9-0E65617B4EA9}"/>
              </a:ext>
            </a:extLst>
          </p:cNvPr>
          <p:cNvSpPr/>
          <p:nvPr/>
        </p:nvSpPr>
        <p:spPr>
          <a:xfrm>
            <a:off x="1141717" y="2674145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타원 325">
            <a:extLst>
              <a:ext uri="{FF2B5EF4-FFF2-40B4-BE49-F238E27FC236}">
                <a16:creationId xmlns:a16="http://schemas.microsoft.com/office/drawing/2014/main" id="{F0C4E8C3-2E79-4EEE-8490-B4011042FACF}"/>
              </a:ext>
            </a:extLst>
          </p:cNvPr>
          <p:cNvSpPr/>
          <p:nvPr/>
        </p:nvSpPr>
        <p:spPr>
          <a:xfrm>
            <a:off x="1286178" y="2674157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F290D8D5-218D-4BB4-8A86-4D8EA4902A90}"/>
              </a:ext>
            </a:extLst>
          </p:cNvPr>
          <p:cNvSpPr/>
          <p:nvPr/>
        </p:nvSpPr>
        <p:spPr>
          <a:xfrm>
            <a:off x="1459772" y="2674145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4A7E677A-7DCC-4B12-8BC8-0FFE732D4CD8}"/>
              </a:ext>
            </a:extLst>
          </p:cNvPr>
          <p:cNvSpPr/>
          <p:nvPr/>
        </p:nvSpPr>
        <p:spPr>
          <a:xfrm>
            <a:off x="1619615" y="2674157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5EB573F4-6B95-455A-8E58-A9466F788799}"/>
              </a:ext>
            </a:extLst>
          </p:cNvPr>
          <p:cNvSpPr/>
          <p:nvPr/>
        </p:nvSpPr>
        <p:spPr>
          <a:xfrm>
            <a:off x="1793209" y="2674145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타원 332">
            <a:extLst>
              <a:ext uri="{FF2B5EF4-FFF2-40B4-BE49-F238E27FC236}">
                <a16:creationId xmlns:a16="http://schemas.microsoft.com/office/drawing/2014/main" id="{49F13FA5-46BC-4D73-9F7E-334BA3EB4AEE}"/>
              </a:ext>
            </a:extLst>
          </p:cNvPr>
          <p:cNvSpPr/>
          <p:nvPr/>
        </p:nvSpPr>
        <p:spPr>
          <a:xfrm>
            <a:off x="1955602" y="2674158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타원 334">
            <a:extLst>
              <a:ext uri="{FF2B5EF4-FFF2-40B4-BE49-F238E27FC236}">
                <a16:creationId xmlns:a16="http://schemas.microsoft.com/office/drawing/2014/main" id="{4F0E4B0F-7D93-43AB-B169-3A9B76E46D0C}"/>
              </a:ext>
            </a:extLst>
          </p:cNvPr>
          <p:cNvSpPr/>
          <p:nvPr/>
        </p:nvSpPr>
        <p:spPr>
          <a:xfrm>
            <a:off x="2129196" y="2674146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타원 335">
            <a:extLst>
              <a:ext uri="{FF2B5EF4-FFF2-40B4-BE49-F238E27FC236}">
                <a16:creationId xmlns:a16="http://schemas.microsoft.com/office/drawing/2014/main" id="{3BBDA089-8CC7-42A6-BBFF-EB5B1116ED7B}"/>
              </a:ext>
            </a:extLst>
          </p:cNvPr>
          <p:cNvSpPr/>
          <p:nvPr/>
        </p:nvSpPr>
        <p:spPr>
          <a:xfrm>
            <a:off x="2284167" y="2674156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타원 336">
            <a:extLst>
              <a:ext uri="{FF2B5EF4-FFF2-40B4-BE49-F238E27FC236}">
                <a16:creationId xmlns:a16="http://schemas.microsoft.com/office/drawing/2014/main" id="{72780CA0-270F-429B-B657-F5644F5156F1}"/>
              </a:ext>
            </a:extLst>
          </p:cNvPr>
          <p:cNvSpPr/>
          <p:nvPr/>
        </p:nvSpPr>
        <p:spPr>
          <a:xfrm>
            <a:off x="2457761" y="2674144"/>
            <a:ext cx="85683" cy="85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1" name="직선 연결선 330">
            <a:extLst>
              <a:ext uri="{FF2B5EF4-FFF2-40B4-BE49-F238E27FC236}">
                <a16:creationId xmlns:a16="http://schemas.microsoft.com/office/drawing/2014/main" id="{BBACF13B-2360-4940-B422-DB41CA5C6282}"/>
              </a:ext>
            </a:extLst>
          </p:cNvPr>
          <p:cNvCxnSpPr>
            <a:cxnSpLocks/>
          </p:cNvCxnSpPr>
          <p:nvPr/>
        </p:nvCxnSpPr>
        <p:spPr>
          <a:xfrm>
            <a:off x="677526" y="1812122"/>
            <a:ext cx="0" cy="124222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연결선 333">
            <a:extLst>
              <a:ext uri="{FF2B5EF4-FFF2-40B4-BE49-F238E27FC236}">
                <a16:creationId xmlns:a16="http://schemas.microsoft.com/office/drawing/2014/main" id="{AD745005-0CB7-4434-BBB1-1618E9DFF190}"/>
              </a:ext>
            </a:extLst>
          </p:cNvPr>
          <p:cNvCxnSpPr>
            <a:cxnSpLocks/>
          </p:cNvCxnSpPr>
          <p:nvPr/>
        </p:nvCxnSpPr>
        <p:spPr>
          <a:xfrm>
            <a:off x="2500603" y="1783977"/>
            <a:ext cx="0" cy="127354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26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체">
      <a:majorFont>
        <a:latin typeface="LG스마트체2.0 Regular"/>
        <a:ea typeface="LG스마트체2.0 Regular"/>
        <a:cs typeface=""/>
      </a:majorFont>
      <a:minorFont>
        <a:latin typeface="LG스마트체2.0 Regular"/>
        <a:ea typeface="LG스마트체2.0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77FC01-F011-4431-978C-972870C1C7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C2718A-9E25-49A1-8B3D-E72E15359103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customXml/itemProps3.xml><?xml version="1.0" encoding="utf-8"?>
<ds:datastoreItem xmlns:ds="http://schemas.openxmlformats.org/officeDocument/2006/customXml" ds:itemID="{A5384C72-9EB0-4946-A4AE-6B1D45E042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10042</TotalTime>
  <Words>727</Words>
  <Application>Microsoft Office PowerPoint</Application>
  <PresentationFormat>A4 용지(210x297mm)</PresentationFormat>
  <Paragraphs>119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9" baseType="lpstr">
      <vt:lpstr>LG스마트체 Bold</vt:lpstr>
      <vt:lpstr>LG스마트체 Regular</vt:lpstr>
      <vt:lpstr>LG스마트체 SemiBold</vt:lpstr>
      <vt:lpstr>LG스마트체2.0 Bold</vt:lpstr>
      <vt:lpstr>LG스마트체2.0 Regular</vt:lpstr>
      <vt:lpstr>굴림</vt:lpstr>
      <vt:lpstr>맑은 고딕</vt:lpstr>
      <vt:lpstr>Arial</vt:lpstr>
      <vt:lpstr>Arial Narrow</vt:lpstr>
      <vt:lpstr>Cambria Math</vt:lpstr>
      <vt:lpstr>Wingdings</vt:lpstr>
      <vt:lpstr>Office 테마</vt:lpstr>
      <vt:lpstr>Mobis Lens Cal</vt:lpstr>
      <vt:lpstr>Mobis Lens Cal</vt:lpstr>
      <vt:lpstr>Mobis Lens Cal</vt:lpstr>
      <vt:lpstr>Mobis Lens Cal</vt:lpstr>
      <vt:lpstr>Mobis Lens Cal</vt:lpstr>
      <vt:lpstr>Chart concept</vt:lpstr>
      <vt:lpstr>Chart concept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이동건</cp:lastModifiedBy>
  <cp:revision>1</cp:revision>
  <dcterms:created xsi:type="dcterms:W3CDTF">2021-03-24T07:02:47Z</dcterms:created>
  <dcterms:modified xsi:type="dcterms:W3CDTF">2022-08-03T04:37:11Z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2022-07-06T01:05:31Z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9aa58724-ce94-4b65-8789-148069b417ca</vt:lpwstr>
  </property>
  <property fmtid="{D5CDD505-2E9C-101B-9397-08002B2CF9AE}" pid="9" name="MSIP_Label_99b8a968-831d-4cfc-b1f9-4367a1331151_ContentBits">
    <vt:lpwstr>3</vt:lpwstr>
  </property>
  <property fmtid="{D5CDD505-2E9C-101B-9397-08002B2CF9AE}" pid="10" name="MediaServiceImageTags">
    <vt:lpwstr/>
  </property>
</Properties>
</file>