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12958" r:id="rId5"/>
    <p:sldId id="12959" r:id="rId6"/>
    <p:sldId id="12960" r:id="rId7"/>
    <p:sldId id="322" r:id="rId8"/>
    <p:sldId id="318" r:id="rId9"/>
    <p:sldId id="12957" r:id="rId10"/>
    <p:sldId id="12956" r:id="rId11"/>
    <p:sldId id="12863" r:id="rId12"/>
    <p:sldId id="12865" r:id="rId13"/>
    <p:sldId id="12963" r:id="rId14"/>
    <p:sldId id="12965" r:id="rId15"/>
    <p:sldId id="12966" r:id="rId16"/>
    <p:sldId id="12962" r:id="rId17"/>
    <p:sldId id="12961" r:id="rId18"/>
    <p:sldId id="12967" r:id="rId19"/>
    <p:sldId id="12964" r:id="rId20"/>
    <p:sldId id="12979" r:id="rId21"/>
    <p:sldId id="12969" r:id="rId22"/>
    <p:sldId id="12970" r:id="rId23"/>
    <p:sldId id="12971" r:id="rId24"/>
    <p:sldId id="12864" r:id="rId25"/>
    <p:sldId id="12862" r:id="rId26"/>
    <p:sldId id="12860" r:id="rId27"/>
    <p:sldId id="12858" r:id="rId2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bis" id="{5426CA87-137B-48AD-8675-3CAC0B80224C}">
          <p14:sldIdLst>
            <p14:sldId id="12958"/>
            <p14:sldId id="12959"/>
            <p14:sldId id="12960"/>
            <p14:sldId id="322"/>
            <p14:sldId id="318"/>
          </p14:sldIdLst>
        </p14:section>
        <p14:section name="XY Cal chart" id="{EC78B741-B1EB-45B1-B1B3-44B7C13FD0C5}">
          <p14:sldIdLst>
            <p14:sldId id="12957"/>
            <p14:sldId id="12956"/>
          </p14:sldIdLst>
        </p14:section>
        <p14:section name="Fiberoptics" id="{F75CE4F4-A659-401A-B0FE-50D65B3C0925}">
          <p14:sldIdLst>
            <p14:sldId id="12863"/>
            <p14:sldId id="12865"/>
            <p14:sldId id="12963"/>
            <p14:sldId id="12965"/>
            <p14:sldId id="12966"/>
            <p14:sldId id="12962"/>
            <p14:sldId id="12961"/>
            <p14:sldId id="12967"/>
            <p14:sldId id="12964"/>
            <p14:sldId id="12979"/>
            <p14:sldId id="12969"/>
            <p14:sldId id="12970"/>
            <p14:sldId id="12971"/>
          </p14:sldIdLst>
        </p14:section>
        <p14:section name="Metalens" id="{14625628-C64D-402E-8E9C-0C6D7889FCFD}">
          <p14:sldIdLst>
            <p14:sldId id="12864"/>
          </p14:sldIdLst>
        </p14:section>
        <p14:section name="숨김" id="{B0322A3B-BA11-4AB4-9BFF-CE7768CD2A54}">
          <p14:sldIdLst>
            <p14:sldId id="12862"/>
            <p14:sldId id="12860"/>
            <p14:sldId id="12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C"/>
    <a:srgbClr val="0000FC"/>
    <a:srgbClr val="3333CC"/>
    <a:srgbClr val="ED7D31"/>
    <a:srgbClr val="FFFFFF"/>
    <a:srgbClr val="E2E2E2"/>
    <a:srgbClr val="D0CECE"/>
    <a:srgbClr val="EFA573"/>
    <a:srgbClr val="D3D3D3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CADCE-193E-44F3-8439-49479FE974EF}" v="7622" dt="2022-08-03T04:15:39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7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notesViewPr>
    <p:cSldViewPr snapToGrid="0">
      <p:cViewPr>
        <p:scale>
          <a:sx n="1" d="2"/>
          <a:sy n="1" d="2"/>
        </p:scale>
        <p:origin x="4548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D92CADCE-193E-44F3-8439-49479FE974EF}"/>
    <pc:docChg chg="undo redo custSel mod addSld delSld modSld sldOrd delMainMaster modMainMaster addSection modSection">
      <pc:chgData name="이동건" userId="4ad090f6-dadd-4301-b5d0-883b88f508af" providerId="ADAL" clId="{D92CADCE-193E-44F3-8439-49479FE974EF}" dt="2022-08-03T04:39:17.216" v="17217" actId="2696"/>
      <pc:docMkLst>
        <pc:docMk/>
      </pc:docMkLst>
      <pc:sldChg chg="modSp del">
        <pc:chgData name="이동건" userId="4ad090f6-dadd-4301-b5d0-883b88f508af" providerId="ADAL" clId="{D92CADCE-193E-44F3-8439-49479FE974EF}" dt="2022-07-25T02:39:24.602" v="137" actId="2696"/>
        <pc:sldMkLst>
          <pc:docMk/>
          <pc:sldMk cId="3419996363" sldId="256"/>
        </pc:sldMkLst>
        <pc:spChg chg="mod">
          <ac:chgData name="이동건" userId="4ad090f6-dadd-4301-b5d0-883b88f508af" providerId="ADAL" clId="{D92CADCE-193E-44F3-8439-49479FE974EF}" dt="2022-07-25T02:39:13.854" v="136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708053210" sldId="318"/>
        </pc:sldMkLst>
        <pc:spChg chg="add mod ord">
          <ac:chgData name="이동건" userId="4ad090f6-dadd-4301-b5d0-883b88f508af" providerId="ADAL" clId="{D92CADCE-193E-44F3-8439-49479FE974EF}" dt="2022-07-29T02:38:16.415" v="5032"/>
          <ac:spMkLst>
            <pc:docMk/>
            <pc:sldMk cId="3708053210" sldId="318"/>
            <ac:spMk id="2" creationId="{C8780D41-82FB-4C58-BE51-459A7A4D027E}"/>
          </ac:spMkLst>
        </pc:spChg>
        <pc:spChg chg="add mod">
          <ac:chgData name="이동건" userId="4ad090f6-dadd-4301-b5d0-883b88f508af" providerId="ADAL" clId="{D92CADCE-193E-44F3-8439-49479FE974EF}" dt="2022-07-29T02:38:00.195" v="5026"/>
          <ac:spMkLst>
            <pc:docMk/>
            <pc:sldMk cId="3708053210" sldId="318"/>
            <ac:spMk id="3" creationId="{B6096702-CF40-40EC-9E34-F530A18AD14E}"/>
          </ac:spMkLst>
        </pc:spChg>
        <pc:spChg chg="add mod">
          <ac:chgData name="이동건" userId="4ad090f6-dadd-4301-b5d0-883b88f508af" providerId="ADAL" clId="{D92CADCE-193E-44F3-8439-49479FE974EF}" dt="2022-07-29T02:45:45.769" v="5420" actId="1076"/>
          <ac:spMkLst>
            <pc:docMk/>
            <pc:sldMk cId="3708053210" sldId="318"/>
            <ac:spMk id="4" creationId="{9A6E5435-240D-4F13-ADAB-30430899EA1E}"/>
          </ac:spMkLst>
        </pc:spChg>
        <pc:spChg chg="add mod">
          <ac:chgData name="이동건" userId="4ad090f6-dadd-4301-b5d0-883b88f508af" providerId="ADAL" clId="{D92CADCE-193E-44F3-8439-49479FE974EF}" dt="2022-07-29T02:47:07.976" v="5468" actId="1076"/>
          <ac:spMkLst>
            <pc:docMk/>
            <pc:sldMk cId="3708053210" sldId="318"/>
            <ac:spMk id="5" creationId="{0E93879B-409D-45FE-9E6F-E5DEF798B1A4}"/>
          </ac:spMkLst>
        </pc:spChg>
        <pc:spChg chg="add mod">
          <ac:chgData name="이동건" userId="4ad090f6-dadd-4301-b5d0-883b88f508af" providerId="ADAL" clId="{D92CADCE-193E-44F3-8439-49479FE974EF}" dt="2022-07-29T02:47:04.034" v="5466" actId="207"/>
          <ac:spMkLst>
            <pc:docMk/>
            <pc:sldMk cId="3708053210" sldId="318"/>
            <ac:spMk id="8" creationId="{D5DFAD8B-F40C-449D-BA42-FE3BA9A18CC8}"/>
          </ac:spMkLst>
        </pc:spChg>
        <pc:spChg chg="del mod">
          <ac:chgData name="이동건" userId="4ad090f6-dadd-4301-b5d0-883b88f508af" providerId="ADAL" clId="{D92CADCE-193E-44F3-8439-49479FE974EF}" dt="2022-07-29T02:38:11.288" v="5031" actId="478"/>
          <ac:spMkLst>
            <pc:docMk/>
            <pc:sldMk cId="3708053210" sldId="318"/>
            <ac:spMk id="10" creationId="{31F04509-C845-4A0B-9BBC-34A7562041C0}"/>
          </ac:spMkLst>
        </pc:spChg>
        <pc:picChg chg="mod">
          <ac:chgData name="이동건" userId="4ad090f6-dadd-4301-b5d0-883b88f508af" providerId="ADAL" clId="{D92CADCE-193E-44F3-8439-49479FE974EF}" dt="2022-07-29T02:45:43.286" v="5419" actId="1076"/>
          <ac:picMkLst>
            <pc:docMk/>
            <pc:sldMk cId="3708053210" sldId="318"/>
            <ac:picMk id="2050" creationId="{88137A10-0457-4037-B787-31FD4CABB9CB}"/>
          </ac:picMkLst>
        </pc:picChg>
        <pc:cxnChg chg="add mod">
          <ac:chgData name="이동건" userId="4ad090f6-dadd-4301-b5d0-883b88f508af" providerId="ADAL" clId="{D92CADCE-193E-44F3-8439-49479FE974EF}" dt="2022-07-29T02:47:06.118" v="5467" actId="1076"/>
          <ac:cxnSpMkLst>
            <pc:docMk/>
            <pc:sldMk cId="3708053210" sldId="318"/>
            <ac:cxnSpMk id="7" creationId="{C024891E-8B23-4246-A123-4AC06251FDE3}"/>
          </ac:cxnSpMkLst>
        </pc:cxnChg>
      </pc:sldChg>
      <pc:sldChg chg="add">
        <pc:chgData name="이동건" userId="4ad090f6-dadd-4301-b5d0-883b88f508af" providerId="ADAL" clId="{D92CADCE-193E-44F3-8439-49479FE974EF}" dt="2022-08-03T00:53:04.532" v="17156"/>
        <pc:sldMkLst>
          <pc:docMk/>
          <pc:sldMk cId="907729550" sldId="322"/>
        </pc:sldMkLst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3039331" sldId="12858"/>
        </pc:sldMkLst>
        <pc:spChg chg="add mod">
          <ac:chgData name="이동건" userId="4ad090f6-dadd-4301-b5d0-883b88f508af" providerId="ADAL" clId="{D92CADCE-193E-44F3-8439-49479FE974EF}" dt="2022-07-25T02:27:38.990" v="39" actId="1076"/>
          <ac:spMkLst>
            <pc:docMk/>
            <pc:sldMk cId="73039331" sldId="12858"/>
            <ac:spMk id="4" creationId="{031A6EB6-FAD8-4CFF-99AA-523A8BD81A7C}"/>
          </ac:spMkLst>
        </pc:spChg>
        <pc:spChg chg="del mod">
          <ac:chgData name="이동건" userId="4ad090f6-dadd-4301-b5d0-883b88f508af" providerId="ADAL" clId="{D92CADCE-193E-44F3-8439-49479FE974EF}" dt="2022-07-26T23:56:43.105" v="600" actId="478"/>
          <ac:spMkLst>
            <pc:docMk/>
            <pc:sldMk cId="73039331" sldId="12858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2:32:36.019" v="81" actId="478"/>
          <ac:spMkLst>
            <pc:docMk/>
            <pc:sldMk cId="73039331" sldId="12858"/>
            <ac:spMk id="11" creationId="{0A6AF0ED-CDCC-4F75-A0B1-97FCC905F69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12" creationId="{E13A462F-6580-4399-96B7-6DA2B0985AB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4" creationId="{46944763-76B7-4FCE-9CC3-8E2EC02EBF8C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5" creationId="{978702F2-FABA-4F95-B3E7-B2E0BCDA34B3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6" creationId="{C00E9E4A-436D-48D5-BBEB-E975E933492E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7" creationId="{757B4FAD-CBAF-49C3-98B5-E46DE243D393}"/>
          </ac:spMkLst>
        </pc:spChg>
        <pc:spChg chg="add mod ord">
          <ac:chgData name="이동건" userId="4ad090f6-dadd-4301-b5d0-883b88f508af" providerId="ADAL" clId="{D92CADCE-193E-44F3-8439-49479FE974EF}" dt="2022-07-26T23:57:17.882" v="607"/>
          <ac:spMkLst>
            <pc:docMk/>
            <pc:sldMk cId="73039331" sldId="12858"/>
            <ac:spMk id="18" creationId="{E4512ACD-E482-4512-A12E-A4F53E01B924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9" creationId="{9514C140-2080-448D-8505-0BA779C3D034}"/>
          </ac:spMkLst>
        </pc:spChg>
        <pc:spChg chg="mod">
          <ac:chgData name="이동건" userId="4ad090f6-dadd-4301-b5d0-883b88f508af" providerId="ADAL" clId="{D92CADCE-193E-44F3-8439-49479FE974EF}" dt="2022-07-25T02:25:53.317" v="17" actId="20577"/>
          <ac:spMkLst>
            <pc:docMk/>
            <pc:sldMk cId="73039331" sldId="12858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7-25T02:28:00.293" v="48" actId="1076"/>
          <ac:spMkLst>
            <pc:docMk/>
            <pc:sldMk cId="73039331" sldId="12858"/>
            <ac:spMk id="91" creationId="{5D03D174-0C8C-4DC4-9DA5-2CECF4AD5A6B}"/>
          </ac:spMkLst>
        </pc:spChg>
        <pc:spChg chg="mod">
          <ac:chgData name="이동건" userId="4ad090f6-dadd-4301-b5d0-883b88f508af" providerId="ADAL" clId="{D92CADCE-193E-44F3-8439-49479FE974EF}" dt="2022-07-25T02:29:43.396" v="76" actId="207"/>
          <ac:spMkLst>
            <pc:docMk/>
            <pc:sldMk cId="73039331" sldId="12858"/>
            <ac:spMk id="439" creationId="{6E285C29-3EEF-4388-B697-FF610616A597}"/>
          </ac:spMkLst>
        </pc:spChg>
        <pc:spChg chg="add mod">
          <ac:chgData name="이동건" userId="4ad090f6-dadd-4301-b5d0-883b88f508af" providerId="ADAL" clId="{D92CADCE-193E-44F3-8439-49479FE974EF}" dt="2022-07-25T02:28:14.642" v="52" actId="1076"/>
          <ac:spMkLst>
            <pc:docMk/>
            <pc:sldMk cId="73039331" sldId="12858"/>
            <ac:spMk id="458" creationId="{AC47EFA9-250B-4E91-8BDE-ACF199C42674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59" creationId="{FFEB0AFA-975C-4145-A13F-E607848239CC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60" creationId="{0C1F07EA-6457-492C-9822-E8DA98C1ED1A}"/>
          </ac:spMkLst>
        </pc:spChg>
        <pc:spChg chg="add mod topLvl">
          <ac:chgData name="이동건" userId="4ad090f6-dadd-4301-b5d0-883b88f508af" providerId="ADAL" clId="{D92CADCE-193E-44F3-8439-49479FE974EF}" dt="2022-07-25T02:28:45.264" v="66" actId="14100"/>
          <ac:spMkLst>
            <pc:docMk/>
            <pc:sldMk cId="73039331" sldId="12858"/>
            <ac:spMk id="461" creationId="{F3CA5241-EE13-42E0-81F8-FB1D1E4C415D}"/>
          </ac:spMkLst>
        </pc:spChg>
        <pc:spChg chg="add mod topLvl">
          <ac:chgData name="이동건" userId="4ad090f6-dadd-4301-b5d0-883b88f508af" providerId="ADAL" clId="{D92CADCE-193E-44F3-8439-49479FE974EF}" dt="2022-07-25T02:28:42.031" v="64" actId="14100"/>
          <ac:spMkLst>
            <pc:docMk/>
            <pc:sldMk cId="73039331" sldId="12858"/>
            <ac:spMk id="462" creationId="{D8291FF9-5BCB-4716-9031-52064B5837CD}"/>
          </ac:spMkLst>
        </pc:spChg>
        <pc:spChg chg="add mod">
          <ac:chgData name="이동건" userId="4ad090f6-dadd-4301-b5d0-883b88f508af" providerId="ADAL" clId="{D92CADCE-193E-44F3-8439-49479FE974EF}" dt="2022-07-25T02:28:55.365" v="71" actId="1076"/>
          <ac:spMkLst>
            <pc:docMk/>
            <pc:sldMk cId="73039331" sldId="12858"/>
            <ac:spMk id="463" creationId="{E9189C3C-C879-426C-BD41-2613C51D3E17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5" creationId="{55229AC9-ECF2-4D1D-A0BC-ECE115D9378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6" creationId="{283AAA65-8D74-4967-94C9-EFCE75AF488B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7" creationId="{760F2EF7-343E-46EF-9B93-2ED12A7FCA41}"/>
          </ac:spMkLst>
        </pc:spChg>
        <pc:spChg chg="del mod topLvl">
          <ac:chgData name="이동건" userId="4ad090f6-dadd-4301-b5d0-883b88f508af" providerId="ADAL" clId="{D92CADCE-193E-44F3-8439-49479FE974EF}" dt="2022-07-25T02:33:12.335" v="89" actId="478"/>
          <ac:spMkLst>
            <pc:docMk/>
            <pc:sldMk cId="73039331" sldId="12858"/>
            <ac:spMk id="747" creationId="{9971F2A4-54C5-4DD5-8F74-B2CDD3A52FA3}"/>
          </ac:spMkLst>
        </pc:spChg>
        <pc:spChg chg="del mod topLvl">
          <ac:chgData name="이동건" userId="4ad090f6-dadd-4301-b5d0-883b88f508af" providerId="ADAL" clId="{D92CADCE-193E-44F3-8439-49479FE974EF}" dt="2022-07-25T02:33:11.571" v="88" actId="478"/>
          <ac:spMkLst>
            <pc:docMk/>
            <pc:sldMk cId="73039331" sldId="12858"/>
            <ac:spMk id="748" creationId="{7A2695D4-D570-4B02-AEC8-A783AAE83C2E}"/>
          </ac:spMkLst>
        </pc:spChg>
        <pc:spChg chg="del mod topLvl">
          <ac:chgData name="이동건" userId="4ad090f6-dadd-4301-b5d0-883b88f508af" providerId="ADAL" clId="{D92CADCE-193E-44F3-8439-49479FE974EF}" dt="2022-07-25T02:33:13.860" v="91" actId="478"/>
          <ac:spMkLst>
            <pc:docMk/>
            <pc:sldMk cId="73039331" sldId="12858"/>
            <ac:spMk id="749" creationId="{364DE7C4-CBE5-43FE-A73F-C85A42C01FEB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2" creationId="{7818FC0A-D46C-4FFE-ADB9-6666F26B344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3" creationId="{F932976D-C4D0-433A-944B-0C001AA47CC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4" creationId="{65E478E6-DF8E-4863-95A7-58E75F8F6F2D}"/>
          </ac:spMkLst>
        </pc:spChg>
        <pc:spChg chg="del mod topLvl">
          <ac:chgData name="이동건" userId="4ad090f6-dadd-4301-b5d0-883b88f508af" providerId="ADAL" clId="{D92CADCE-193E-44F3-8439-49479FE974EF}" dt="2022-07-25T02:33:13.478" v="90" actId="478"/>
          <ac:spMkLst>
            <pc:docMk/>
            <pc:sldMk cId="73039331" sldId="12858"/>
            <ac:spMk id="755" creationId="{94CBD325-F3D5-420F-A5B9-89CC9DC75C19}"/>
          </ac:spMkLst>
        </pc:spChg>
        <pc:spChg chg="mod">
          <ac:chgData name="이동건" userId="4ad090f6-dadd-4301-b5d0-883b88f508af" providerId="ADAL" clId="{D92CADCE-193E-44F3-8439-49479FE974EF}" dt="2022-07-25T02:27:56.325" v="46" actId="14100"/>
          <ac:spMkLst>
            <pc:docMk/>
            <pc:sldMk cId="73039331" sldId="12858"/>
            <ac:spMk id="889" creationId="{AB0D826A-D591-4445-B25F-93B2A4D9EEF8}"/>
          </ac:spMkLst>
        </pc:spChg>
        <pc:spChg chg="mod">
          <ac:chgData name="이동건" userId="4ad090f6-dadd-4301-b5d0-883b88f508af" providerId="ADAL" clId="{D92CADCE-193E-44F3-8439-49479FE974EF}" dt="2022-07-25T02:27:58.128" v="47" actId="14100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D92CADCE-193E-44F3-8439-49479FE974EF}" dt="2022-07-25T02:28:34.775" v="61" actId="165"/>
          <ac:grpSpMkLst>
            <pc:docMk/>
            <pc:sldMk cId="73039331" sldId="12858"/>
            <ac:grpSpMk id="8" creationId="{EEE92A44-4C9A-4DDD-84BD-42022194C06B}"/>
          </ac:grpSpMkLst>
        </pc:grpChg>
        <pc:grpChg chg="add del mod">
          <ac:chgData name="이동건" userId="4ad090f6-dadd-4301-b5d0-883b88f508af" providerId="ADAL" clId="{D92CADCE-193E-44F3-8439-49479FE974EF}" dt="2022-07-25T02:34:28.663" v="103" actId="165"/>
          <ac:grpSpMkLst>
            <pc:docMk/>
            <pc:sldMk cId="73039331" sldId="12858"/>
            <ac:grpSpMk id="13" creationId="{9EBC000E-3DF8-4B28-B788-A79A3EC34CDD}"/>
          </ac:grpSpMkLst>
        </pc:grpChg>
        <pc:grpChg chg="del">
          <ac:chgData name="이동건" userId="4ad090f6-dadd-4301-b5d0-883b88f508af" providerId="ADAL" clId="{D92CADCE-193E-44F3-8439-49479FE974EF}" dt="2022-07-25T02:33:09.099" v="87" actId="165"/>
          <ac:grpSpMkLst>
            <pc:docMk/>
            <pc:sldMk cId="73039331" sldId="12858"/>
            <ac:grpSpMk id="55" creationId="{18F56534-90C6-43E4-A7BE-E71DA3B09D8D}"/>
          </ac:grpSpMkLst>
        </pc:grpChg>
        <pc:grpChg chg="del">
          <ac:chgData name="이동건" userId="4ad090f6-dadd-4301-b5d0-883b88f508af" providerId="ADAL" clId="{D92CADCE-193E-44F3-8439-49479FE974EF}" dt="2022-07-25T02:27:24.101" v="34" actId="478"/>
          <ac:grpSpMkLst>
            <pc:docMk/>
            <pc:sldMk cId="73039331" sldId="12858"/>
            <ac:grpSpMk id="64" creationId="{BCF4AA51-E248-40E4-A79E-04964FC7B63D}"/>
          </ac:grpSpMkLst>
        </pc:grpChg>
        <pc:cxnChg chg="mod">
          <ac:chgData name="이동건" userId="4ad090f6-dadd-4301-b5d0-883b88f508af" providerId="ADAL" clId="{D92CADCE-193E-44F3-8439-49479FE974EF}" dt="2022-07-25T02:28:24.056" v="55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D92CADCE-193E-44F3-8439-49479FE974EF}" dt="2022-07-25T02:29:07.663" v="74" actId="14100"/>
          <ac:cxnSpMkLst>
            <pc:docMk/>
            <pc:sldMk cId="73039331" sldId="12858"/>
            <ac:cxnSpMk id="464" creationId="{A81BD6A6-1294-46D0-8705-4A7E8CF413A6}"/>
          </ac:cxnSpMkLst>
        </pc:cxnChg>
        <pc:cxnChg chg="add del mod">
          <ac:chgData name="이동건" userId="4ad090f6-dadd-4301-b5d0-883b88f508af" providerId="ADAL" clId="{D92CADCE-193E-44F3-8439-49479FE974EF}" dt="2022-07-25T02:26:40.945" v="27" actId="478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0" creationId="{171EBB46-98E6-4A66-8A11-7CF3A90C4A1A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1" creationId="{B9D4B5E1-25F3-47CB-9CC3-0AA599B29E3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6" creationId="{C611C10B-ABE2-49E6-82A7-4D0B1492384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7" creationId="{D2910267-7B72-425A-A89D-CA4D7D390F0F}"/>
          </ac:cxnSpMkLst>
        </pc:cxnChg>
        <pc:cxnChg chg="mod">
          <ac:chgData name="이동건" userId="4ad090f6-dadd-4301-b5d0-883b88f508af" providerId="ADAL" clId="{D92CADCE-193E-44F3-8439-49479FE974EF}" dt="2022-07-25T02:27:07.519" v="32" actId="14100"/>
          <ac:cxnSpMkLst>
            <pc:docMk/>
            <pc:sldMk cId="73039331" sldId="12858"/>
            <ac:cxnSpMk id="885" creationId="{C4D883E6-D6EA-44DD-B8F8-E36368D3E13C}"/>
          </ac:cxnSpMkLst>
        </pc:cxnChg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07354081" sldId="12860"/>
        </pc:sldMkLst>
        <pc:spChg chg="add mod ord">
          <ac:chgData name="이동건" userId="4ad090f6-dadd-4301-b5d0-883b88f508af" providerId="ADAL" clId="{D92CADCE-193E-44F3-8439-49479FE974EF}" dt="2022-07-26T23:56:13.128" v="596" actId="20577"/>
          <ac:spMkLst>
            <pc:docMk/>
            <pc:sldMk cId="707354081" sldId="12860"/>
            <ac:spMk id="4" creationId="{2DEBC8B0-3D1D-46A5-898B-6E88E7835495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707354081" sldId="12860"/>
            <ac:spMk id="5" creationId="{88DA6224-C771-467D-8C11-793C1C0CA8E9}"/>
          </ac:spMkLst>
        </pc:spChg>
        <pc:spChg chg="del mod">
          <ac:chgData name="이동건" userId="4ad090f6-dadd-4301-b5d0-883b88f508af" providerId="ADAL" clId="{D92CADCE-193E-44F3-8439-49479FE974EF}" dt="2022-07-26T23:56:07.993" v="583" actId="478"/>
          <ac:spMkLst>
            <pc:docMk/>
            <pc:sldMk cId="707354081" sldId="12860"/>
            <ac:spMk id="7" creationId="{290F3321-165C-4BC4-A9CC-F403D651C152}"/>
          </ac:spMkLst>
        </pc:spChg>
      </pc:sldChg>
      <pc:sldChg chg="addSp delSp modSp del ord">
        <pc:chgData name="이동건" userId="4ad090f6-dadd-4301-b5d0-883b88f508af" providerId="ADAL" clId="{D92CADCE-193E-44F3-8439-49479FE974EF}" dt="2022-07-27T00:44:18.658" v="619" actId="2696"/>
        <pc:sldMkLst>
          <pc:docMk/>
          <pc:sldMk cId="2145338323" sldId="12861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2" creationId="{EA065102-2B2D-4F9B-8352-F90FCB51393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3" creationId="{1EF62234-3479-4572-9DCB-FA0A9B0407F5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4" creationId="{9E977DAB-3056-4A6E-BA08-1AD8C357852C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6" creationId="{3FBF99A8-6574-4812-BA3D-2F9BB95DF50B}"/>
          </ac:spMkLst>
        </pc:spChg>
        <pc:spChg chg="del mod">
          <ac:chgData name="이동건" userId="4ad090f6-dadd-4301-b5d0-883b88f508af" providerId="ADAL" clId="{D92CADCE-193E-44F3-8439-49479FE974EF}" dt="2022-07-26T23:56:50.942" v="602" actId="478"/>
          <ac:spMkLst>
            <pc:docMk/>
            <pc:sldMk cId="2145338323" sldId="12861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19.703" v="608"/>
          <ac:spMkLst>
            <pc:docMk/>
            <pc:sldMk cId="2145338323" sldId="12861"/>
            <ac:spMk id="8" creationId="{A7DF5817-543F-479D-A798-4FBCC5E6E166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10" creationId="{FBEC61D6-436C-4C52-8BE6-EFCB9FB953B8}"/>
          </ac:spMkLst>
        </pc:spChg>
        <pc:spChg chg="mod">
          <ac:chgData name="이동건" userId="4ad090f6-dadd-4301-b5d0-883b88f508af" providerId="ADAL" clId="{D92CADCE-193E-44F3-8439-49479FE974EF}" dt="2022-07-25T07:35:00.097" v="470" actId="14100"/>
          <ac:spMkLst>
            <pc:docMk/>
            <pc:sldMk cId="2145338323" sldId="12861"/>
            <ac:spMk id="56" creationId="{A0486498-43DA-492F-AD19-171C2CD686F9}"/>
          </ac:spMkLst>
        </pc:spChg>
        <pc:spChg chg="del">
          <ac:chgData name="이동건" userId="4ad090f6-dadd-4301-b5d0-883b88f508af" providerId="ADAL" clId="{D92CADCE-193E-44F3-8439-49479FE974EF}" dt="2022-07-25T07:35:56.556" v="475" actId="478"/>
          <ac:spMkLst>
            <pc:docMk/>
            <pc:sldMk cId="2145338323" sldId="12861"/>
            <ac:spMk id="664" creationId="{A3CE4C95-3F02-4D73-9AA8-0EC75801CC97}"/>
          </ac:spMkLst>
        </pc:spChg>
        <pc:spChg chg="del">
          <ac:chgData name="이동건" userId="4ad090f6-dadd-4301-b5d0-883b88f508af" providerId="ADAL" clId="{D92CADCE-193E-44F3-8439-49479FE974EF}" dt="2022-07-25T07:36:01.085" v="476" actId="478"/>
          <ac:spMkLst>
            <pc:docMk/>
            <pc:sldMk cId="2145338323" sldId="12861"/>
            <ac:spMk id="665" creationId="{FCBF0FE1-9821-4451-8EE7-8BBF032DB74C}"/>
          </ac:spMkLst>
        </pc:spChg>
        <pc:spChg chg="add del">
          <ac:chgData name="이동건" userId="4ad090f6-dadd-4301-b5d0-883b88f508af" providerId="ADAL" clId="{D92CADCE-193E-44F3-8439-49479FE974EF}" dt="2022-07-25T07:36:10.969" v="483" actId="478"/>
          <ac:spMkLst>
            <pc:docMk/>
            <pc:sldMk cId="2145338323" sldId="12861"/>
            <ac:spMk id="666" creationId="{0543D449-E550-46C6-9D3F-157E4F8AE06C}"/>
          </ac:spMkLst>
        </pc:spChg>
        <pc:spChg chg="del">
          <ac:chgData name="이동건" userId="4ad090f6-dadd-4301-b5d0-883b88f508af" providerId="ADAL" clId="{D92CADCE-193E-44F3-8439-49479FE974EF}" dt="2022-07-25T07:36:02.703" v="477" actId="478"/>
          <ac:spMkLst>
            <pc:docMk/>
            <pc:sldMk cId="2145338323" sldId="12861"/>
            <ac:spMk id="667" creationId="{F43175F8-5DA1-4D16-BA2C-022536F89737}"/>
          </ac:spMkLst>
        </pc:spChg>
        <pc:spChg chg="del">
          <ac:chgData name="이동건" userId="4ad090f6-dadd-4301-b5d0-883b88f508af" providerId="ADAL" clId="{D92CADCE-193E-44F3-8439-49479FE974EF}" dt="2022-07-25T07:36:10.150" v="482" actId="478"/>
          <ac:spMkLst>
            <pc:docMk/>
            <pc:sldMk cId="2145338323" sldId="12861"/>
            <ac:spMk id="668" creationId="{D4868AC4-D7E3-421F-9FB5-B1AD166CDCDC}"/>
          </ac:spMkLst>
        </pc:spChg>
        <pc:spChg chg="del">
          <ac:chgData name="이동건" userId="4ad090f6-dadd-4301-b5d0-883b88f508af" providerId="ADAL" clId="{D92CADCE-193E-44F3-8439-49479FE974EF}" dt="2022-07-25T08:33:42.257" v="490" actId="478"/>
          <ac:spMkLst>
            <pc:docMk/>
            <pc:sldMk cId="2145338323" sldId="12861"/>
            <ac:spMk id="669" creationId="{9939ADBF-C61B-4138-B96D-A7F9AEAB0DB3}"/>
          </ac:spMkLst>
        </pc:spChg>
        <pc:spChg chg="mod">
          <ac:chgData name="이동건" userId="4ad090f6-dadd-4301-b5d0-883b88f508af" providerId="ADAL" clId="{D92CADCE-193E-44F3-8439-49479FE974EF}" dt="2022-07-25T07:34:53.672" v="469" actId="14100"/>
          <ac:spMkLst>
            <pc:docMk/>
            <pc:sldMk cId="2145338323" sldId="12861"/>
            <ac:spMk id="683" creationId="{1D62BB79-87C8-4BBC-B314-1B134D44F6AE}"/>
          </ac:spMkLst>
        </pc:spChg>
        <pc:spChg chg="del">
          <ac:chgData name="이동건" userId="4ad090f6-dadd-4301-b5d0-883b88f508af" providerId="ADAL" clId="{D92CADCE-193E-44F3-8439-49479FE974EF}" dt="2022-07-25T07:36:17.275" v="484" actId="478"/>
          <ac:spMkLst>
            <pc:docMk/>
            <pc:sldMk cId="2145338323" sldId="12861"/>
            <ac:spMk id="688" creationId="{D2E173A7-73E4-4DD8-ACE3-75BD2A3AEB27}"/>
          </ac:spMkLst>
        </pc:spChg>
        <pc:spChg chg="add del">
          <ac:chgData name="이동건" userId="4ad090f6-dadd-4301-b5d0-883b88f508af" providerId="ADAL" clId="{D92CADCE-193E-44F3-8439-49479FE974EF}" dt="2022-07-25T08:33:37.746" v="488" actId="478"/>
          <ac:spMkLst>
            <pc:docMk/>
            <pc:sldMk cId="2145338323" sldId="12861"/>
            <ac:spMk id="694" creationId="{0896E60F-E518-48D6-80F1-A300C3779386}"/>
          </ac:spMkLst>
        </pc:spChg>
        <pc:spChg chg="del">
          <ac:chgData name="이동건" userId="4ad090f6-dadd-4301-b5d0-883b88f508af" providerId="ADAL" clId="{D92CADCE-193E-44F3-8439-49479FE974EF}" dt="2022-07-25T07:35:45.821" v="474" actId="478"/>
          <ac:spMkLst>
            <pc:docMk/>
            <pc:sldMk cId="2145338323" sldId="12861"/>
            <ac:spMk id="702" creationId="{01F616A4-99E9-4F21-91F4-B364A59A5994}"/>
          </ac:spMkLst>
        </pc:spChg>
        <pc:grpChg chg="add del">
          <ac:chgData name="이동건" userId="4ad090f6-dadd-4301-b5d0-883b88f508af" providerId="ADAL" clId="{D92CADCE-193E-44F3-8439-49479FE974EF}" dt="2022-07-25T07:35:43.064" v="473" actId="478"/>
          <ac:grpSpMkLst>
            <pc:docMk/>
            <pc:sldMk cId="2145338323" sldId="12861"/>
            <ac:grpSpMk id="77" creationId="{B921D638-2DAB-4708-B94A-8A9F0511AB49}"/>
          </ac:grpSpMkLst>
        </pc:grpChg>
        <pc:picChg chg="add mod">
          <ac:chgData name="이동건" userId="4ad090f6-dadd-4301-b5d0-883b88f508af" providerId="ADAL" clId="{D92CADCE-193E-44F3-8439-49479FE974EF}" dt="2022-07-25T08:33:43.185" v="491" actId="1076"/>
          <ac:picMkLst>
            <pc:docMk/>
            <pc:sldMk cId="2145338323" sldId="12861"/>
            <ac:picMk id="1026" creationId="{AF130AAE-89A9-4625-877C-CD4555C41626}"/>
          </ac:picMkLst>
        </pc:picChg>
        <pc:cxnChg chg="del mod">
          <ac:chgData name="이동건" userId="4ad090f6-dadd-4301-b5d0-883b88f508af" providerId="ADAL" clId="{D92CADCE-193E-44F3-8439-49479FE974EF}" dt="2022-07-25T08:33:36.945" v="487" actId="478"/>
          <ac:cxnSpMkLst>
            <pc:docMk/>
            <pc:sldMk cId="2145338323" sldId="12861"/>
            <ac:cxnSpMk id="41" creationId="{79911234-1358-400D-93BD-83350C3C8181}"/>
          </ac:cxnSpMkLst>
        </pc:cxnChg>
        <pc:cxnChg chg="del mod">
          <ac:chgData name="이동건" userId="4ad090f6-dadd-4301-b5d0-883b88f508af" providerId="ADAL" clId="{D92CADCE-193E-44F3-8439-49479FE974EF}" dt="2022-07-25T08:33:39.341" v="489" actId="478"/>
          <ac:cxnSpMkLst>
            <pc:docMk/>
            <pc:sldMk cId="2145338323" sldId="12861"/>
            <ac:cxnSpMk id="677" creationId="{0C4BC528-1814-48BF-8147-A018202220A4}"/>
          </ac:cxnSpMkLst>
        </pc:cxnChg>
      </pc:sldChg>
      <pc:sldChg chg="addSp delSp modSp ord modTransition">
        <pc:chgData name="이동건" userId="4ad090f6-dadd-4301-b5d0-883b88f508af" providerId="ADAL" clId="{D92CADCE-193E-44F3-8439-49479FE974EF}" dt="2022-08-02T00:05:58.437" v="13191"/>
        <pc:sldMkLst>
          <pc:docMk/>
          <pc:sldMk cId="2841712047" sldId="12862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2" creationId="{F74C84EA-CE5A-4CB1-8BA8-63BDD3AFDC27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3" creationId="{52CE3BD6-2571-44AC-AFC9-546DEE6A091D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4" creationId="{3FBB4BF0-FA8F-42D5-84AF-73C3DB858348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6" creationId="{52EE0EF6-1507-4BAB-A9AA-5B7786C09AC4}"/>
          </ac:spMkLst>
        </pc:spChg>
        <pc:spChg chg="del mod">
          <ac:chgData name="이동건" userId="4ad090f6-dadd-4301-b5d0-883b88f508af" providerId="ADAL" clId="{D92CADCE-193E-44F3-8439-49479FE974EF}" dt="2022-07-26T23:57:00.215" v="604" actId="478"/>
          <ac:spMkLst>
            <pc:docMk/>
            <pc:sldMk cId="2841712047" sldId="12862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21.408" v="609"/>
          <ac:spMkLst>
            <pc:docMk/>
            <pc:sldMk cId="2841712047" sldId="12862"/>
            <ac:spMk id="8" creationId="{9FEA88FC-46B6-4E01-9115-E451A1AB8FC3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9" creationId="{2AA5410D-5481-4414-A07D-E078D9D5472C}"/>
          </ac:spMkLst>
        </pc:spChg>
      </pc:sldChg>
      <pc:sldChg chg="addSp delSp modSp add ord">
        <pc:chgData name="이동건" userId="4ad090f6-dadd-4301-b5d0-883b88f508af" providerId="ADAL" clId="{D92CADCE-193E-44F3-8439-49479FE974EF}" dt="2022-07-29T06:45:57.972" v="5540" actId="1076"/>
        <pc:sldMkLst>
          <pc:docMk/>
          <pc:sldMk cId="2349664689" sldId="12863"/>
        </pc:sldMkLst>
        <pc:spChg chg="add mod">
          <ac:chgData name="이동건" userId="4ad090f6-dadd-4301-b5d0-883b88f508af" providerId="ADAL" clId="{D92CADCE-193E-44F3-8439-49479FE974EF}" dt="2022-07-29T06:45:52.543" v="5537" actId="1076"/>
          <ac:spMkLst>
            <pc:docMk/>
            <pc:sldMk cId="2349664689" sldId="12863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5T04:07:08.071" v="200"/>
          <ac:spMkLst>
            <pc:docMk/>
            <pc:sldMk cId="2349664689" sldId="12863"/>
            <ac:spMk id="2" creationId="{C344FE22-D219-4CE8-B151-3D98CEFCC081}"/>
          </ac:spMkLst>
        </pc:spChg>
        <pc:spChg chg="add del">
          <ac:chgData name="이동건" userId="4ad090f6-dadd-4301-b5d0-883b88f508af" providerId="ADAL" clId="{D92CADCE-193E-44F3-8439-49479FE974EF}" dt="2022-07-29T04:05:52.723" v="5481"/>
          <ac:spMkLst>
            <pc:docMk/>
            <pc:sldMk cId="2349664689" sldId="12863"/>
            <ac:spMk id="3" creationId="{5FA941BA-13A3-4E99-BE47-D47A2343C56F}"/>
          </ac:spMkLst>
        </pc:spChg>
        <pc:spChg chg="add mod">
          <ac:chgData name="이동건" userId="4ad090f6-dadd-4301-b5d0-883b88f508af" providerId="ADAL" clId="{D92CADCE-193E-44F3-8439-49479FE974EF}" dt="2022-07-29T04:06:55.393" v="5526" actId="114"/>
          <ac:spMkLst>
            <pc:docMk/>
            <pc:sldMk cId="2349664689" sldId="12863"/>
            <ac:spMk id="4" creationId="{CFBC2FB8-1891-43BA-A037-34A96275ED99}"/>
          </ac:spMkLst>
        </pc:spChg>
        <pc:spChg chg="del mod">
          <ac:chgData name="이동건" userId="4ad090f6-dadd-4301-b5d0-883b88f508af" providerId="ADAL" clId="{D92CADCE-193E-44F3-8439-49479FE974EF}" dt="2022-07-26T23:55:05.477" v="529" actId="478"/>
          <ac:spMkLst>
            <pc:docMk/>
            <pc:sldMk cId="2349664689" sldId="12863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5:37:47.924" v="248" actId="478"/>
          <ac:spMkLst>
            <pc:docMk/>
            <pc:sldMk cId="2349664689" sldId="12863"/>
            <ac:spMk id="10" creationId="{018D728D-F9F7-4571-812B-E5E9265DD078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12" creationId="{01CB9DC3-BFC8-42BC-A7D0-904652CC0309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4" creationId="{72D61CC1-81F6-4983-91B3-643E3F877047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7" creationId="{23EA4A89-FCA2-477D-B797-CFFE00053073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9" creationId="{EB5FE3EF-3A60-431E-8146-7AC90B2105CE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21" creationId="{3BF5B0FB-1F53-47DE-8857-66DAE0F6D228}"/>
          </ac:spMkLst>
        </pc:spChg>
        <pc:spChg chg="del mod topLvl">
          <ac:chgData name="이동건" userId="4ad090f6-dadd-4301-b5d0-883b88f508af" providerId="ADAL" clId="{D92CADCE-193E-44F3-8439-49479FE974EF}" dt="2022-07-25T05:38:32.025" v="327" actId="478"/>
          <ac:spMkLst>
            <pc:docMk/>
            <pc:sldMk cId="2349664689" sldId="12863"/>
            <ac:spMk id="23" creationId="{C3FB2233-363D-42E6-978C-097F184E2ECE}"/>
          </ac:spMkLst>
        </pc:spChg>
        <pc:spChg chg="del mod topLvl">
          <ac:chgData name="이동건" userId="4ad090f6-dadd-4301-b5d0-883b88f508af" providerId="ADAL" clId="{D92CADCE-193E-44F3-8439-49479FE974EF}" dt="2022-07-25T05:37:31.911" v="243" actId="478"/>
          <ac:spMkLst>
            <pc:docMk/>
            <pc:sldMk cId="2349664689" sldId="12863"/>
            <ac:spMk id="25" creationId="{07006781-3FFE-4AD4-BBE2-8699B25840A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28" creationId="{DF84099A-540F-492F-98D1-F0DD52E9D9A3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1" creationId="{2F8D35F3-4CC8-454B-BC9C-3BAAA1338E0E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3" creationId="{912B3473-D68F-400D-93B9-3BCA85DC1148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4" creationId="{2FB225E2-C41A-4959-A4A7-01425BFA1357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7" creationId="{E758F92E-0590-411A-B707-7C5B1D6CFF5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8" creationId="{33E9773E-9555-4CEC-9D7C-C6C3EF30A82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1" creationId="{258061F6-77BF-4E21-8388-E81FAA80AC6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3" creationId="{583E8926-A8AD-4636-8011-B3CF5C3B8FA0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4" creationId="{0F64FA08-CF20-425A-947F-1ABF990754A9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5" creationId="{2D7EC351-0316-4A6C-B484-B1C75F929404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6" creationId="{B23165F5-302A-4F50-9039-93D7FE7A723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7" creationId="{7BF4B9D5-462F-42E4-B0E2-1D54CAF5C2B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8" creationId="{FC746424-5BB1-40B9-9367-AB807D8D2665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9" creationId="{4721D584-16B9-4BDD-ACCE-A6D6CA78BB42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55" creationId="{999731CF-5BF1-44F2-B922-FFEB04808B77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0" creationId="{DAC9F601-294F-4EB0-B725-F3C8404149AD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4" creationId="{04FE9A2A-3824-4732-B366-CE33DCD9B4A9}"/>
          </ac:spMkLst>
        </pc:spChg>
        <pc:spChg chg="add mod ord">
          <ac:chgData name="이동건" userId="4ad090f6-dadd-4301-b5d0-883b88f508af" providerId="ADAL" clId="{D92CADCE-193E-44F3-8439-49479FE974EF}" dt="2022-07-26T23:55:12.220" v="551" actId="20577"/>
          <ac:spMkLst>
            <pc:docMk/>
            <pc:sldMk cId="2349664689" sldId="12863"/>
            <ac:spMk id="66" creationId="{B4113F6E-6CD6-49B4-A656-3B6461646A94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7" creationId="{5FE6AE3A-43C8-4825-BEEF-04CDE462C62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8" creationId="{426C2012-64E3-445F-B4D7-76BE42D7F156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79" creationId="{C6670445-60ED-44CE-8E26-78295CCDAF3D}"/>
          </ac:spMkLst>
        </pc:spChg>
        <pc:grpChg chg="add del">
          <ac:chgData name="이동건" userId="4ad090f6-dadd-4301-b5d0-883b88f508af" providerId="ADAL" clId="{D92CADCE-193E-44F3-8439-49479FE974EF}" dt="2022-07-25T05:37:19.741" v="240" actId="165"/>
          <ac:grpSpMkLst>
            <pc:docMk/>
            <pc:sldMk cId="2349664689" sldId="12863"/>
            <ac:grpSpMk id="13" creationId="{15BC652D-EE24-4E9C-BB4C-E2C7A1C03D75}"/>
          </ac:grpSpMkLst>
        </pc:grpChg>
        <pc:graphicFrameChg chg="del">
          <ac:chgData name="이동건" userId="4ad090f6-dadd-4301-b5d0-883b88f508af" providerId="ADAL" clId="{D92CADCE-193E-44F3-8439-49479FE974EF}" dt="2022-07-25T02:40:08.054" v="142" actId="478"/>
          <ac:graphicFrameMkLst>
            <pc:docMk/>
            <pc:sldMk cId="2349664689" sldId="12863"/>
            <ac:graphicFrameMk id="5" creationId="{86AC5759-A487-47D9-9425-7A0850714DB2}"/>
          </ac:graphicFrameMkLst>
        </pc:graphicFrameChg>
        <pc:picChg chg="del">
          <ac:chgData name="이동건" userId="4ad090f6-dadd-4301-b5d0-883b88f508af" providerId="ADAL" clId="{D92CADCE-193E-44F3-8439-49479FE974EF}" dt="2022-07-25T02:40:09.378" v="143" actId="478"/>
          <ac:picMkLst>
            <pc:docMk/>
            <pc:sldMk cId="2349664689" sldId="12863"/>
            <ac:picMk id="11" creationId="{D88F247B-3F86-48A9-8403-4B9413E12E68}"/>
          </ac:picMkLst>
        </pc:picChg>
        <pc:picChg chg="add mod">
          <ac:chgData name="이동건" userId="4ad090f6-dadd-4301-b5d0-883b88f508af" providerId="ADAL" clId="{D92CADCE-193E-44F3-8439-49479FE974EF}" dt="2022-07-29T06:45:57.972" v="5540" actId="1076"/>
          <ac:picMkLst>
            <pc:docMk/>
            <pc:sldMk cId="2349664689" sldId="12863"/>
            <ac:picMk id="1026" creationId="{441C945D-611B-4D1C-A085-27A32EED14A6}"/>
          </ac:picMkLst>
        </pc:picChg>
        <pc:picChg chg="del">
          <ac:chgData name="이동건" userId="4ad090f6-dadd-4301-b5d0-883b88f508af" providerId="ADAL" clId="{D92CADCE-193E-44F3-8439-49479FE974EF}" dt="2022-07-25T02:40:08.054" v="142" actId="478"/>
          <ac:picMkLst>
            <pc:docMk/>
            <pc:sldMk cId="2349664689" sldId="12863"/>
            <ac:picMk id="1030" creationId="{DFAC6174-6051-40F8-88A6-C8538EE36EAA}"/>
          </ac:picMkLst>
        </pc:pic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5" creationId="{38965ADC-2E08-464B-B419-E62ABD25D22A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6" creationId="{5B63DABF-FD00-49E4-A8AA-507D552415FD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8" creationId="{7239F680-59E6-486D-AAB5-D2EFCDD2A069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20" creationId="{4DF8B5F2-077F-4108-A042-CC187E50C54E}"/>
          </ac:cxnSpMkLst>
        </pc:cxnChg>
        <pc:cxnChg chg="del mod topLvl">
          <ac:chgData name="이동건" userId="4ad090f6-dadd-4301-b5d0-883b88f508af" providerId="ADAL" clId="{D92CADCE-193E-44F3-8439-49479FE974EF}" dt="2022-07-25T05:38:32.025" v="327" actId="478"/>
          <ac:cxnSpMkLst>
            <pc:docMk/>
            <pc:sldMk cId="2349664689" sldId="12863"/>
            <ac:cxnSpMk id="22" creationId="{D67C8A52-B0D7-4C76-829A-50AC083910EC}"/>
          </ac:cxnSpMkLst>
        </pc:cxnChg>
        <pc:cxnChg chg="del mod topLvl">
          <ac:chgData name="이동건" userId="4ad090f6-dadd-4301-b5d0-883b88f508af" providerId="ADAL" clId="{D92CADCE-193E-44F3-8439-49479FE974EF}" dt="2022-07-25T05:37:31.911" v="243" actId="478"/>
          <ac:cxnSpMkLst>
            <pc:docMk/>
            <pc:sldMk cId="2349664689" sldId="12863"/>
            <ac:cxnSpMk id="24" creationId="{045E444A-7DD2-4C9C-AABE-51FD6DBC318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6" creationId="{F6323E1F-3B6D-473C-A186-012C6E58381F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7" creationId="{1A2F26BB-62A7-45D6-8AB0-D6A9FA7F4C1C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9" creationId="{D2584A20-CD0C-480C-B65A-69E269973B4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0" creationId="{3FCBEAF7-D846-44A2-AA15-78E43C0B0B3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2" creationId="{3DB273C0-43D5-4135-9586-0313F56AC609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5" creationId="{C69652E2-8496-42CE-ABAC-2DDD516D83D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6" creationId="{00B0B11B-B70B-4704-96A6-B5B5547A19E0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9" creationId="{F785D14E-B194-4FFD-9A74-3CCD45C7121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0" creationId="{D123B1B4-616A-4EA7-9721-0894EAEB2A8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2" creationId="{8C81A96C-B110-4931-A284-8B7C344AF22E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59" creationId="{AEA89A5C-B8E3-4D93-92E3-17FDB47A75F6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3" creationId="{2A3645BE-925F-4FED-B371-610F0EFE2432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5" creationId="{037D5992-7A27-49D6-B80E-7FC02CF7176A}"/>
          </ac:cxnSpMkLst>
        </pc:cxnChg>
      </pc:sldChg>
      <pc:sldChg chg="del">
        <pc:chgData name="이동건" userId="4ad090f6-dadd-4301-b5d0-883b88f508af" providerId="ADAL" clId="{D92CADCE-193E-44F3-8439-49479FE974EF}" dt="2022-07-25T02:25:24.497" v="4" actId="2696"/>
        <pc:sldMkLst>
          <pc:docMk/>
          <pc:sldMk cId="3723534716" sldId="12863"/>
        </pc:sldMkLst>
      </pc:sldChg>
      <pc:sldChg chg="addSp delSp modSp add ord">
        <pc:chgData name="이동건" userId="4ad090f6-dadd-4301-b5d0-883b88f508af" providerId="ADAL" clId="{D92CADCE-193E-44F3-8439-49479FE974EF}" dt="2022-07-27T01:04:51.275" v="702" actId="20577"/>
        <pc:sldMkLst>
          <pc:docMk/>
          <pc:sldMk cId="2461351023" sldId="12864"/>
        </pc:sldMkLst>
        <pc:spChg chg="add mod ord">
          <ac:chgData name="이동건" userId="4ad090f6-dadd-4301-b5d0-883b88f508af" providerId="ADAL" clId="{D92CADCE-193E-44F3-8439-49479FE974EF}" dt="2022-07-27T01:04:51.275" v="702" actId="20577"/>
          <ac:spMkLst>
            <pc:docMk/>
            <pc:sldMk cId="2461351023" sldId="12864"/>
            <ac:spMk id="2" creationId="{3E0C99AB-25EB-4450-8B07-74D87BFDB281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461351023" sldId="12864"/>
            <ac:spMk id="3" creationId="{BC17107B-7F61-425D-93FD-47A9D290ED4E}"/>
          </ac:spMkLst>
        </pc:spChg>
        <pc:spChg chg="add">
          <ac:chgData name="이동건" userId="4ad090f6-dadd-4301-b5d0-883b88f508af" providerId="ADAL" clId="{D92CADCE-193E-44F3-8439-49479FE974EF}" dt="2022-07-25T04:07:09.755" v="201"/>
          <ac:spMkLst>
            <pc:docMk/>
            <pc:sldMk cId="2461351023" sldId="12864"/>
            <ac:spMk id="4" creationId="{DD99E9C3-E508-4F11-A862-D75A293A53FE}"/>
          </ac:spMkLst>
        </pc:spChg>
        <pc:spChg chg="del mod">
          <ac:chgData name="이동건" userId="4ad090f6-dadd-4301-b5d0-883b88f508af" providerId="ADAL" clId="{D92CADCE-193E-44F3-8439-49479FE974EF}" dt="2022-07-26T23:57:10.790" v="606" actId="478"/>
          <ac:spMkLst>
            <pc:docMk/>
            <pc:sldMk cId="2461351023" sldId="12864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1T00:59:43.868" v="7187" actId="20577"/>
        <pc:sldMkLst>
          <pc:docMk/>
          <pc:sldMk cId="887273212" sldId="12865"/>
        </pc:sldMkLst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2" creationId="{2297A7DF-73E1-4569-A932-899086901F02}"/>
          </ac:spMkLst>
        </pc:spChg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3" creationId="{B3C9748A-8EDF-4C00-8595-F24B0E11C782}"/>
          </ac:spMkLst>
        </pc:spChg>
        <pc:spChg chg="add 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4" creationId="{81093153-D468-4469-ADCC-ED505A12B6A9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5" creationId="{263E6B2B-ED2E-486A-B8E9-0200F478995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6" creationId="{3B9C089C-6E63-4409-AF95-F674D0482F79}"/>
          </ac:spMkLst>
        </pc:spChg>
        <pc:spChg chg="del">
          <ac:chgData name="이동건" userId="4ad090f6-dadd-4301-b5d0-883b88f508af" providerId="ADAL" clId="{D92CADCE-193E-44F3-8439-49479FE974EF}" dt="2022-07-26T23:55:20.379" v="552" actId="478"/>
          <ac:spMkLst>
            <pc:docMk/>
            <pc:sldMk cId="887273212" sldId="12865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0:03:17.010" v="6998" actId="404"/>
          <ac:spMkLst>
            <pc:docMk/>
            <pc:sldMk cId="887273212" sldId="12865"/>
            <ac:spMk id="14" creationId="{72D61CC1-81F6-4983-91B3-643E3F877047}"/>
          </ac:spMkLst>
        </pc:spChg>
        <pc:spChg chg="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17" creationId="{23EA4A89-FCA2-477D-B797-CFFE00053073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19" creationId="{EB5FE3EF-3A60-431E-8146-7AC90B2105CE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21" creationId="{3BF5B0FB-1F53-47DE-8857-66DAE0F6D228}"/>
          </ac:spMkLst>
        </pc:spChg>
        <pc:spChg chg="add 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31" creationId="{4CE507C3-E5C3-438B-BC69-0C8265CAB71B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36" creationId="{772F8330-F541-4FF1-8F0A-C3BD95E1A0E7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6" creationId="{00D5A531-CADE-4238-A9EA-F564DABE882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7" creationId="{F516CF4B-7ABC-414C-B659-DB238C9B534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8" creationId="{E784701E-E809-471E-8017-DE463005ACFE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50" creationId="{59040EE2-2994-4415-B026-6A7695FB7F3E}"/>
          </ac:spMkLst>
        </pc:spChg>
        <pc:spChg chg="mod topLvl">
          <ac:chgData name="이동건" userId="4ad090f6-dadd-4301-b5d0-883b88f508af" providerId="ADAL" clId="{D92CADCE-193E-44F3-8439-49479FE974EF}" dt="2022-08-01T00:03:57.396" v="7010" actId="1076"/>
          <ac:spMkLst>
            <pc:docMk/>
            <pc:sldMk cId="887273212" sldId="12865"/>
            <ac:spMk id="55" creationId="{999731CF-5BF1-44F2-B922-FFEB04808B77}"/>
          </ac:spMkLst>
        </pc:spChg>
        <pc:spChg chg="del mod topLvl">
          <ac:chgData name="이동건" userId="4ad090f6-dadd-4301-b5d0-883b88f508af" providerId="ADAL" clId="{D92CADCE-193E-44F3-8439-49479FE974EF}" dt="2022-07-29T08:14:38.577" v="6451" actId="478"/>
          <ac:spMkLst>
            <pc:docMk/>
            <pc:sldMk cId="887273212" sldId="12865"/>
            <ac:spMk id="60" creationId="{DAC9F601-294F-4EB0-B725-F3C8404149AD}"/>
          </ac:spMkLst>
        </pc:spChg>
        <pc:spChg chg="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62" creationId="{3808B594-CC90-4BAF-952C-EF4D1EFF8E17}"/>
          </ac:spMkLst>
        </pc:spChg>
        <pc:spChg chg="del mod topLvl">
          <ac:chgData name="이동건" userId="4ad090f6-dadd-4301-b5d0-883b88f508af" providerId="ADAL" clId="{D92CADCE-193E-44F3-8439-49479FE974EF}" dt="2022-07-29T08:14:39.304" v="6452" actId="478"/>
          <ac:spMkLst>
            <pc:docMk/>
            <pc:sldMk cId="887273212" sldId="12865"/>
            <ac:spMk id="64" creationId="{04FE9A2A-3824-4732-B366-CE33DCD9B4A9}"/>
          </ac:spMkLst>
        </pc:spChg>
        <pc:spChg chg="add mod">
          <ac:chgData name="이동건" userId="4ad090f6-dadd-4301-b5d0-883b88f508af" providerId="ADAL" clId="{D92CADCE-193E-44F3-8439-49479FE974EF}" dt="2022-08-01T00:59:43.868" v="7187" actId="20577"/>
          <ac:spMkLst>
            <pc:docMk/>
            <pc:sldMk cId="887273212" sldId="12865"/>
            <ac:spMk id="66" creationId="{1E142922-9ACA-4D4D-9893-6538EEB939B0}"/>
          </ac:spMkLst>
        </pc:spChg>
        <pc:grpChg chg="add del mod">
          <ac:chgData name="이동건" userId="4ad090f6-dadd-4301-b5d0-883b88f508af" providerId="ADAL" clId="{D92CADCE-193E-44F3-8439-49479FE974EF}" dt="2022-07-29T07:59:45.963" v="6256" actId="165"/>
          <ac:grpSpMkLst>
            <pc:docMk/>
            <pc:sldMk cId="887273212" sldId="12865"/>
            <ac:grpSpMk id="35" creationId="{04C5B81F-CE2F-4A02-93B5-24EAB3113CCF}"/>
          </ac:grpSpMkLst>
        </pc:grpChg>
        <pc:picChg chg="add mod">
          <ac:chgData name="이동건" userId="4ad090f6-dadd-4301-b5d0-883b88f508af" providerId="ADAL" clId="{D92CADCE-193E-44F3-8439-49479FE974EF}" dt="2022-08-01T00:03:44.250" v="7005" actId="1076"/>
          <ac:picMkLst>
            <pc:docMk/>
            <pc:sldMk cId="887273212" sldId="12865"/>
            <ac:picMk id="40" creationId="{4AB79C86-4089-4458-87D6-92F4DB6EEEBC}"/>
          </ac:picMkLst>
        </pc:picChg>
        <pc:picChg chg="add del mod">
          <ac:chgData name="이동건" userId="4ad090f6-dadd-4301-b5d0-883b88f508af" providerId="ADAL" clId="{D92CADCE-193E-44F3-8439-49479FE974EF}" dt="2022-07-29T06:48:02.905" v="5553"/>
          <ac:picMkLst>
            <pc:docMk/>
            <pc:sldMk cId="887273212" sldId="12865"/>
            <ac:picMk id="2050" creationId="{429C438F-4621-450B-B916-BE5776961B23}"/>
          </ac:picMkLst>
        </pc:picChg>
        <pc:cxnChg chg="mod topLvl">
          <ac:chgData name="이동건" userId="4ad090f6-dadd-4301-b5d0-883b88f508af" providerId="ADAL" clId="{D92CADCE-193E-44F3-8439-49479FE974EF}" dt="2022-08-01T00:57:29.344" v="7045" actId="14100"/>
          <ac:cxnSpMkLst>
            <pc:docMk/>
            <pc:sldMk cId="887273212" sldId="12865"/>
            <ac:cxnSpMk id="15" creationId="{38965ADC-2E08-464B-B419-E62ABD25D22A}"/>
          </ac:cxnSpMkLst>
        </pc:cxnChg>
        <pc:cxnChg chg="mod topLvl">
          <ac:chgData name="이동건" userId="4ad090f6-dadd-4301-b5d0-883b88f508af" providerId="ADAL" clId="{D92CADCE-193E-44F3-8439-49479FE974EF}" dt="2022-08-01T00:57:08.481" v="7040" actId="14100"/>
          <ac:cxnSpMkLst>
            <pc:docMk/>
            <pc:sldMk cId="887273212" sldId="12865"/>
            <ac:cxnSpMk id="16" creationId="{5B63DABF-FD00-49E4-A8AA-507D552415FD}"/>
          </ac:cxnSpMkLst>
        </pc:cxnChg>
        <pc:cxnChg chg="mod topLvl">
          <ac:chgData name="이동건" userId="4ad090f6-dadd-4301-b5d0-883b88f508af" providerId="ADAL" clId="{D92CADCE-193E-44F3-8439-49479FE974EF}" dt="2022-08-01T00:57:14.416" v="7042" actId="14100"/>
          <ac:cxnSpMkLst>
            <pc:docMk/>
            <pc:sldMk cId="887273212" sldId="12865"/>
            <ac:cxnSpMk id="18" creationId="{7239F680-59E6-486D-AAB5-D2EFCDD2A069}"/>
          </ac:cxnSpMkLst>
        </pc:cxnChg>
        <pc:cxnChg chg="mod topLvl">
          <ac:chgData name="이동건" userId="4ad090f6-dadd-4301-b5d0-883b88f508af" providerId="ADAL" clId="{D92CADCE-193E-44F3-8439-49479FE974EF}" dt="2022-08-01T00:57:11.191" v="7041" actId="14100"/>
          <ac:cxnSpMkLst>
            <pc:docMk/>
            <pc:sldMk cId="887273212" sldId="12865"/>
            <ac:cxnSpMk id="20" creationId="{4DF8B5F2-077F-4108-A042-CC187E50C54E}"/>
          </ac:cxnSpMkLst>
        </pc:cxnChg>
        <pc:cxnChg chg="add mod topLvl">
          <ac:chgData name="이동건" userId="4ad090f6-dadd-4301-b5d0-883b88f508af" providerId="ADAL" clId="{D92CADCE-193E-44F3-8439-49479FE974EF}" dt="2022-08-01T00:57:01.912" v="7039" actId="1076"/>
          <ac:cxnSpMkLst>
            <pc:docMk/>
            <pc:sldMk cId="887273212" sldId="12865"/>
            <ac:cxnSpMk id="30" creationId="{FC44DD14-980B-450F-9AB1-431F91C7458B}"/>
          </ac:cxnSpMkLst>
        </pc:cxnChg>
        <pc:cxnChg chg="add mod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45" creationId="{57BA3A19-E71A-4DDF-B809-677809B4523D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59" creationId="{AEA89A5C-B8E3-4D93-92E3-17FDB47A75F6}"/>
          </ac:cxnSpMkLst>
        </pc:cxnChg>
        <pc:cxnChg chg="mod topLvl">
          <ac:chgData name="이동건" userId="4ad090f6-dadd-4301-b5d0-883b88f508af" providerId="ADAL" clId="{D92CADCE-193E-44F3-8439-49479FE974EF}" dt="2022-08-01T00:57:17.990" v="7043" actId="14100"/>
          <ac:cxnSpMkLst>
            <pc:docMk/>
            <pc:sldMk cId="887273212" sldId="12865"/>
            <ac:cxnSpMk id="63" creationId="{2A3645BE-925F-4FED-B371-610F0EFE2432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65" creationId="{037D5992-7A27-49D6-B80E-7FC02CF7176A}"/>
          </ac:cxnSpMkLst>
        </pc:cxnChg>
      </pc:sldChg>
      <pc:sldChg chg="add del">
        <pc:chgData name="이동건" userId="4ad090f6-dadd-4301-b5d0-883b88f508af" providerId="ADAL" clId="{D92CADCE-193E-44F3-8439-49479FE974EF}" dt="2022-07-26T23:49:56.482" v="497" actId="2696"/>
        <pc:sldMkLst>
          <pc:docMk/>
          <pc:sldMk cId="156111767" sldId="12866"/>
        </pc:sldMkLst>
      </pc:sldChg>
      <pc:sldChg chg="del">
        <pc:chgData name="이동건" userId="4ad090f6-dadd-4301-b5d0-883b88f508af" providerId="ADAL" clId="{D92CADCE-193E-44F3-8439-49479FE974EF}" dt="2022-07-25T02:25:23.920" v="2" actId="2696"/>
        <pc:sldMkLst>
          <pc:docMk/>
          <pc:sldMk cId="4052514192" sldId="12928"/>
        </pc:sldMkLst>
      </pc:sldChg>
      <pc:sldChg chg="del">
        <pc:chgData name="이동건" userId="4ad090f6-dadd-4301-b5d0-883b88f508af" providerId="ADAL" clId="{D92CADCE-193E-44F3-8439-49479FE974EF}" dt="2022-07-25T02:25:24.148" v="3" actId="2696"/>
        <pc:sldMkLst>
          <pc:docMk/>
          <pc:sldMk cId="1489269111" sldId="12929"/>
        </pc:sldMkLst>
      </pc:sldChg>
      <pc:sldChg chg="del">
        <pc:chgData name="이동건" userId="4ad090f6-dadd-4301-b5d0-883b88f508af" providerId="ADAL" clId="{D92CADCE-193E-44F3-8439-49479FE974EF}" dt="2022-07-25T02:25:24.787" v="5" actId="2696"/>
        <pc:sldMkLst>
          <pc:docMk/>
          <pc:sldMk cId="137342367" sldId="12930"/>
        </pc:sldMkLst>
      </pc:sldChg>
      <pc:sldChg chg="del">
        <pc:chgData name="이동건" userId="4ad090f6-dadd-4301-b5d0-883b88f508af" providerId="ADAL" clId="{D92CADCE-193E-44F3-8439-49479FE974EF}" dt="2022-07-25T02:25:25.694" v="6" actId="2696"/>
        <pc:sldMkLst>
          <pc:docMk/>
          <pc:sldMk cId="3501904835" sldId="12933"/>
        </pc:sldMkLst>
      </pc:sldChg>
      <pc:sldChg chg="del">
        <pc:chgData name="이동건" userId="4ad090f6-dadd-4301-b5d0-883b88f508af" providerId="ADAL" clId="{D92CADCE-193E-44F3-8439-49479FE974EF}" dt="2022-07-25T02:25:23.726" v="1" actId="2696"/>
        <pc:sldMkLst>
          <pc:docMk/>
          <pc:sldMk cId="2920450381" sldId="12934"/>
        </pc:sldMkLst>
      </pc:sldChg>
      <pc:sldChg chg="addSp delSp modSp add ord">
        <pc:chgData name="이동건" userId="4ad090f6-dadd-4301-b5d0-883b88f508af" providerId="ADAL" clId="{D92CADCE-193E-44F3-8439-49479FE974EF}" dt="2022-08-02T00:05:05.328" v="13186" actId="1076"/>
        <pc:sldMkLst>
          <pc:docMk/>
          <pc:sldMk cId="2661826306" sldId="12956"/>
        </pc:sldMkLst>
        <pc:spChg chg="add mod ord">
          <ac:chgData name="이동건" userId="4ad090f6-dadd-4301-b5d0-883b88f508af" providerId="ADAL" clId="{D92CADCE-193E-44F3-8439-49479FE974EF}" dt="2022-07-27T01:03:49.504" v="667" actId="20577"/>
          <ac:spMkLst>
            <pc:docMk/>
            <pc:sldMk cId="2661826306" sldId="12956"/>
            <ac:spMk id="2" creationId="{7A00B027-217C-40C4-BE02-DBD7D072B2F2}"/>
          </ac:spMkLst>
        </pc:spChg>
        <pc:spChg chg="add mod">
          <ac:chgData name="이동건" userId="4ad090f6-dadd-4301-b5d0-883b88f508af" providerId="ADAL" clId="{D92CADCE-193E-44F3-8439-49479FE974EF}" dt="2022-07-27T01:03:22.552" v="644"/>
          <ac:spMkLst>
            <pc:docMk/>
            <pc:sldMk cId="2661826306" sldId="12956"/>
            <ac:spMk id="3" creationId="{C6651439-7D69-4874-83B0-32FFDE1CC0F8}"/>
          </ac:spMkLst>
        </pc:spChg>
        <pc:spChg chg="del">
          <ac:chgData name="이동건" userId="4ad090f6-dadd-4301-b5d0-883b88f508af" providerId="ADAL" clId="{D92CADCE-193E-44F3-8439-49479FE974EF}" dt="2022-07-27T01:03:34.642" v="646" actId="478"/>
          <ac:spMkLst>
            <pc:docMk/>
            <pc:sldMk cId="2661826306" sldId="12956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8:16:37.336" v="12991" actId="1076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8-02T00:04:45.452" v="13184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D92CADCE-193E-44F3-8439-49479FE974EF}" dt="2022-08-02T00:04:59.496" v="13185" actId="1076"/>
          <ac:spMkLst>
            <pc:docMk/>
            <pc:sldMk cId="2661826306" sldId="12956"/>
            <ac:spMk id="92" creationId="{BF96BDA6-DDED-4E37-95DD-EC49E1A1E741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2" creationId="{13DB0F0E-FFD7-4FE0-B247-38F5F38EDFCF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3" creationId="{CC0FF959-13BC-414B-8A15-92163DF064F6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4" creationId="{14C13B0C-BB26-4DC9-8D35-B7899FC882A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5" creationId="{7CBDDAD8-6BCE-4E3D-B0F9-0E65617B4EA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6" creationId="{F0C4E8C3-2E79-4EEE-8490-B4011042FACF}"/>
          </ac:spMkLst>
        </pc:spChg>
        <pc:spChg chg="mod topLvl">
          <ac:chgData name="이동건" userId="4ad090f6-dadd-4301-b5d0-883b88f508af" providerId="ADAL" clId="{D92CADCE-193E-44F3-8439-49479FE974EF}" dt="2022-08-01T08:16:09.046" v="12983" actId="1076"/>
          <ac:spMkLst>
            <pc:docMk/>
            <pc:sldMk cId="2661826306" sldId="12956"/>
            <ac:spMk id="327" creationId="{E0210938-EBC3-404B-AE5D-4220FCF4FF12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8" creationId="{F290D8D5-218D-4BB4-8A86-4D8EA4902A90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9" creationId="{4A7E677A-7DCC-4B12-8BC8-0FFE732D4CD8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2" creationId="{5EB573F4-6B95-455A-8E58-A9466F78879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3" creationId="{49F13FA5-46BC-4D73-9F7E-334BA3EB4AE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5" creationId="{4F0E4B0F-7D93-43AB-B169-3A9B76E46D0C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6" creationId="{3BBDA089-8CC7-42A6-BBFF-EB5B1116ED7B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D92CADCE-193E-44F3-8439-49479FE974EF}" dt="2022-08-02T00:04:36.670" v="13182" actId="478"/>
          <ac:spMkLst>
            <pc:docMk/>
            <pc:sldMk cId="2661826306" sldId="12956"/>
            <ac:spMk id="378" creationId="{DB22B9CC-26ED-4AA2-81F8-BFC2936C31D0}"/>
          </ac:spMkLst>
        </pc:spChg>
        <pc:spChg chg="mod">
          <ac:chgData name="이동건" userId="4ad090f6-dadd-4301-b5d0-883b88f508af" providerId="ADAL" clId="{D92CADCE-193E-44F3-8439-49479FE974EF}" dt="2022-08-02T00:04:41.827" v="13183" actId="14100"/>
          <ac:spMkLst>
            <pc:docMk/>
            <pc:sldMk cId="2661826306" sldId="12956"/>
            <ac:spMk id="431" creationId="{B7DC46BA-4982-4A0C-BCFE-348E5A6533AA}"/>
          </ac:spMkLst>
        </pc:spChg>
        <pc:spChg chg="mod topLvl">
          <ac:chgData name="이동건" userId="4ad090f6-dadd-4301-b5d0-883b88f508af" providerId="ADAL" clId="{D92CADCE-193E-44F3-8439-49479FE974EF}" dt="2022-08-01T08:16:33.352" v="12989" actId="14100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D92CADCE-193E-44F3-8439-49479FE974EF}" dt="2022-08-02T00:05:05.328" v="13186" actId="1076"/>
          <ac:spMkLst>
            <pc:docMk/>
            <pc:sldMk cId="2661826306" sldId="12956"/>
            <ac:spMk id="746" creationId="{699D6D8B-8964-46BC-92D3-9A0C12FC9EE1}"/>
          </ac:spMkLst>
        </pc:spChg>
        <pc:spChg chg="mod">
          <ac:chgData name="이동건" userId="4ad090f6-dadd-4301-b5d0-883b88f508af" providerId="ADAL" clId="{D92CADCE-193E-44F3-8439-49479FE974EF}" dt="2022-08-01T07:56:02.924" v="12973" actId="20577"/>
          <ac:spMkLst>
            <pc:docMk/>
            <pc:sldMk cId="2661826306" sldId="12956"/>
            <ac:spMk id="752" creationId="{7818FC0A-D46C-4FFE-ADB9-6666F26B3440}"/>
          </ac:spMkLst>
        </pc:spChg>
        <pc:spChg chg="del">
          <ac:chgData name="이동건" userId="4ad090f6-dadd-4301-b5d0-883b88f508af" providerId="ADAL" clId="{D92CADCE-193E-44F3-8439-49479FE974EF}" dt="2022-08-02T00:04:30.849" v="13180" actId="478"/>
          <ac:spMkLst>
            <pc:docMk/>
            <pc:sldMk cId="2661826306" sldId="12956"/>
            <ac:spMk id="758" creationId="{55108F6C-528F-4895-BE02-45C6F449C42B}"/>
          </ac:spMkLst>
        </pc:spChg>
        <pc:spChg chg="del">
          <ac:chgData name="이동건" userId="4ad090f6-dadd-4301-b5d0-883b88f508af" providerId="ADAL" clId="{D92CADCE-193E-44F3-8439-49479FE974EF}" dt="2022-08-02T00:04:29.354" v="13179" actId="478"/>
          <ac:spMkLst>
            <pc:docMk/>
            <pc:sldMk cId="2661826306" sldId="12956"/>
            <ac:spMk id="759" creationId="{D6FE26FC-72E0-4508-BD78-09562DF4C4C9}"/>
          </ac:spMkLst>
        </pc:spChg>
        <pc:grpChg chg="mod">
          <ac:chgData name="이동건" userId="4ad090f6-dadd-4301-b5d0-883b88f508af" providerId="ADAL" clId="{D92CADCE-193E-44F3-8439-49479FE974EF}" dt="2022-08-02T00:04:59.496" v="13185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D92CADCE-193E-44F3-8439-49479FE974EF}" dt="2022-08-01T08:15:34.120" v="12974" actId="165"/>
          <ac:grpSpMkLst>
            <pc:docMk/>
            <pc:sldMk cId="2661826306" sldId="12956"/>
            <ac:grpSpMk id="25" creationId="{F9EF8E8C-4723-4A72-8256-1A0C666FEF05}"/>
          </ac:grpSpMkLst>
        </pc:grpChg>
        <pc:cxnChg chg="mod topLvl">
          <ac:chgData name="이동건" userId="4ad090f6-dadd-4301-b5d0-883b88f508af" providerId="ADAL" clId="{D92CADCE-193E-44F3-8439-49479FE974EF}" dt="2022-08-01T08:15:34.120" v="12974" actId="165"/>
          <ac:cxnSpMkLst>
            <pc:docMk/>
            <pc:sldMk cId="2661826306" sldId="12956"/>
            <ac:cxnSpMk id="5" creationId="{B4C733D3-275E-49E5-A4DA-5ABCAE278277}"/>
          </ac:cxnSpMkLst>
        </pc:cxnChg>
        <pc:cxnChg chg="mod topLvl">
          <ac:chgData name="이동건" userId="4ad090f6-dadd-4301-b5d0-883b88f508af" providerId="ADAL" clId="{D92CADCE-193E-44F3-8439-49479FE974EF}" dt="2022-08-01T08:15:57.374" v="12980" actId="1076"/>
          <ac:cxnSpMkLst>
            <pc:docMk/>
            <pc:sldMk cId="2661826306" sldId="12956"/>
            <ac:cxnSpMk id="330" creationId="{580789D3-C9EF-4EC8-8E18-E20E9F27F231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1" creationId="{BBACF13B-2360-4940-B422-DB41CA5C6282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4" creationId="{AD745005-0CB7-4434-BBB1-1618E9DFF190}"/>
          </ac:cxnSpMkLst>
        </pc:cxnChg>
        <pc:cxnChg chg="add del mod">
          <ac:chgData name="이동건" userId="4ad090f6-dadd-4301-b5d0-883b88f508af" providerId="ADAL" clId="{D92CADCE-193E-44F3-8439-49479FE974EF}" dt="2022-08-01T08:16:14.045" v="12984" actId="478"/>
          <ac:cxnSpMkLst>
            <pc:docMk/>
            <pc:sldMk cId="2661826306" sldId="12956"/>
            <ac:cxnSpMk id="338" creationId="{8D8366D6-AB1F-4404-B40A-A6956E25098C}"/>
          </ac:cxnSpMkLst>
        </pc:cxnChg>
        <pc:cxnChg chg="mod topLvl">
          <ac:chgData name="이동건" userId="4ad090f6-dadd-4301-b5d0-883b88f508af" providerId="ADAL" clId="{D92CADCE-193E-44F3-8439-49479FE974EF}" dt="2022-08-01T08:16:35.536" v="12990" actId="1076"/>
          <ac:cxnSpMkLst>
            <pc:docMk/>
            <pc:sldMk cId="2661826306" sldId="12956"/>
            <ac:cxnSpMk id="340" creationId="{07EB1BC8-402C-4813-BD5A-4E73156732A0}"/>
          </ac:cxnSpMkLst>
        </pc:cxnChg>
        <pc:cxnChg chg="mod topLvl">
          <ac:chgData name="이동건" userId="4ad090f6-dadd-4301-b5d0-883b88f508af" providerId="ADAL" clId="{D92CADCE-193E-44F3-8439-49479FE974EF}" dt="2022-08-01T08:16:06.799" v="12982" actId="14100"/>
          <ac:cxnSpMkLst>
            <pc:docMk/>
            <pc:sldMk cId="2661826306" sldId="12956"/>
            <ac:cxnSpMk id="344" creationId="{B4D8352C-6842-4438-8AE1-50AFE4ED5FAB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29T07:08:05.796" v="6129"/>
        <pc:sldMkLst>
          <pc:docMk/>
          <pc:sldMk cId="2795846251" sldId="12957"/>
        </pc:sldMkLst>
        <pc:spChg chg="add mod ord">
          <ac:chgData name="이동건" userId="4ad090f6-dadd-4301-b5d0-883b88f508af" providerId="ADAL" clId="{D92CADCE-193E-44F3-8439-49479FE974EF}" dt="2022-07-27T01:03:46.222" v="665" actId="20577"/>
          <ac:spMkLst>
            <pc:docMk/>
            <pc:sldMk cId="2795846251" sldId="12957"/>
            <ac:spMk id="2" creationId="{B9C3A45A-216E-45C3-A2D4-366C561CCE1D}"/>
          </ac:spMkLst>
        </pc:spChg>
        <pc:spChg chg="add mod">
          <ac:chgData name="이동건" userId="4ad090f6-dadd-4301-b5d0-883b88f508af" providerId="ADAL" clId="{D92CADCE-193E-44F3-8439-49479FE974EF}" dt="2022-07-27T01:03:01.977" v="620"/>
          <ac:spMkLst>
            <pc:docMk/>
            <pc:sldMk cId="2795846251" sldId="12957"/>
            <ac:spMk id="3" creationId="{74254202-5888-49C8-8030-AA6A3D10D056}"/>
          </ac:spMkLst>
        </pc:spChg>
        <pc:spChg chg="del">
          <ac:chgData name="이동건" userId="4ad090f6-dadd-4301-b5d0-883b88f508af" providerId="ADAL" clId="{D92CADCE-193E-44F3-8439-49479FE974EF}" dt="2022-07-27T01:03:10.378" v="622" actId="478"/>
          <ac:spMkLst>
            <pc:docMk/>
            <pc:sldMk cId="2795846251" sldId="12957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657515651" sldId="12958"/>
        </pc:sldMkLst>
        <pc:spChg chg="mod">
          <ac:chgData name="이동건" userId="4ad090f6-dadd-4301-b5d0-883b88f508af" providerId="ADAL" clId="{D92CADCE-193E-44F3-8439-49479FE974EF}" dt="2022-07-29T02:38:28.302" v="5033" actId="2711"/>
          <ac:spMkLst>
            <pc:docMk/>
            <pc:sldMk cId="3657515651" sldId="12958"/>
            <ac:spMk id="2" creationId="{F7C8423A-02D8-415E-BF47-38DEF258E1C1}"/>
          </ac:spMkLst>
        </pc:spChg>
        <pc:spChg chg="add del mod">
          <ac:chgData name="이동건" userId="4ad090f6-dadd-4301-b5d0-883b88f508af" providerId="ADAL" clId="{D92CADCE-193E-44F3-8439-49479FE974EF}" dt="2022-07-29T02:04:41.797" v="3435"/>
          <ac:spMkLst>
            <pc:docMk/>
            <pc:sldMk cId="3657515651" sldId="12958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26:24.237" v="745"/>
          <ac:spMkLst>
            <pc:docMk/>
            <pc:sldMk cId="3657515651" sldId="12958"/>
            <ac:spMk id="6" creationId="{1BF4BA44-9FA6-4189-81CE-25A2E268E7C4}"/>
          </ac:spMkLst>
        </pc:spChg>
        <pc:spChg chg="mod topLvl">
          <ac:chgData name="이동건" userId="4ad090f6-dadd-4301-b5d0-883b88f508af" providerId="ADAL" clId="{D92CADCE-193E-44F3-8439-49479FE974EF}" dt="2022-07-29T02:12:30.072" v="4129" actId="1076"/>
          <ac:spMkLst>
            <pc:docMk/>
            <pc:sldMk cId="3657515651" sldId="12958"/>
            <ac:spMk id="8" creationId="{017789DD-456A-4A6F-8827-E60BECD34419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" creationId="{B12DFD9F-A8DD-4B2E-812D-FC20EC2980C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" creationId="{4382893C-184F-406F-903C-4CFE335EC87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" creationId="{7C9D05AC-C515-4D51-B309-315DF1FFF50E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2" creationId="{71A6CEB1-BA6C-4F0F-A6E0-26C85F3C000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3" creationId="{8923432B-7B01-4AD7-9495-C13773F6F4D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4" creationId="{5E1B4FC3-450F-428D-8E5B-2AF54BB1189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5" creationId="{12BA850A-7415-49DF-AE69-76B1B7E876E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6" creationId="{117F9A6C-EF86-4F2E-A3D8-EA5D8F6ED2A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7" creationId="{681F431A-AF5D-4981-9F50-E58CEBB1675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8" creationId="{654ED5D7-5E60-4C68-B58E-26F19222238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9" creationId="{D703371A-47B7-42CB-B7AC-773CC8F3E4D4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0" creationId="{B7A3454C-2DA1-4168-8B69-7CE1C8A23C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1" creationId="{97EDC923-7700-4045-B11F-B2AC0108EB1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2" creationId="{BA2DF7C7-71F0-4545-BE38-47E83EC726A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3" creationId="{7D492FFA-E561-4FCC-BE76-7C8CCEF5BB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4" creationId="{7DD4359B-21DE-4016-B80B-6F6D9C678E7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5" creationId="{26CD6CC4-30BD-4EA8-B472-CA8DD39952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6" creationId="{730325C2-BEDD-4DDE-8C47-83106A6364E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7" creationId="{DCCE2955-7310-4996-BCCA-CC37F1133B0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8" creationId="{A9A7F0CD-E66E-4257-807E-D4C810B0E9E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9" creationId="{CCBE69CA-1D24-41D4-BFB4-1B89B2E3AC0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0" creationId="{7A03ACE9-77DE-40B8-B9E9-B60F83331F45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1" creationId="{651F8C03-5091-4FE1-A74F-26DCD17D83E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2" creationId="{3C1AB512-DAFA-4205-8A7B-BE507169D7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3" creationId="{394EF81B-9D05-4DF2-B9DA-5A39621FBD0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4" creationId="{F1DB2BA0-05A9-41D5-8BBD-2326EBDB3AF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5" creationId="{41A61BEE-598C-44B1-8055-67D0A132F037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6" creationId="{0AFC8E2A-A3F0-4ADC-B3D5-85A1DECFD62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7" creationId="{A405F7B0-05E8-4611-A762-D237C166A50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8" creationId="{1BB7C838-D9E2-4AEB-B3E4-A026954E854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9" creationId="{5F4C7930-7611-4634-9C34-465E4F1933D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0" creationId="{2259044B-979F-45A3-B0FE-3B47C4315BE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1" creationId="{089BF79B-81B8-4D42-9C9F-0AAD276D7BA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2" creationId="{6116AADD-A130-4D24-AB12-017A1060EF0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3" creationId="{FC10B625-8B47-4C8D-AC36-466C5160C06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4" creationId="{B2DD4F83-9316-4458-B6BF-0DCE277E4A1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5" creationId="{57C5ED3B-CEE6-4177-BF6A-628CB904E1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6" creationId="{0A3755C3-0526-4A64-8802-BF4E0BEEC81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7" creationId="{7AA4AC27-E096-4019-8BFB-37B96497195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8" creationId="{9CC836BC-5A05-4A62-B14B-D52780CE471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9" creationId="{7D727074-FA67-48EC-9FD6-83FDE569578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0" creationId="{B80DD28B-F82C-4821-9E1C-8CAC82FE5475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1" creationId="{A1A1F26D-D23D-47F8-8532-90C88D5ECFE3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2" creationId="{DB604F10-08EA-47CC-AE6E-F31C86756A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3" creationId="{C2EC43C8-7A53-4980-9A29-26E1E60A89F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4" creationId="{83FB1EAB-52A5-46FB-BD44-397E725CE14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5" creationId="{0D1A6520-0371-4F68-83D4-15322719D56A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6" creationId="{0B006429-D2E6-4ABD-991D-A1A7C0C46DDD}"/>
          </ac:spMkLst>
        </pc:spChg>
        <pc:spChg chg="mod topLvl">
          <ac:chgData name="이동건" userId="4ad090f6-dadd-4301-b5d0-883b88f508af" providerId="ADAL" clId="{D92CADCE-193E-44F3-8439-49479FE974EF}" dt="2022-07-29T03:41:40.014" v="5472" actId="20577"/>
          <ac:spMkLst>
            <pc:docMk/>
            <pc:sldMk cId="3657515651" sldId="12958"/>
            <ac:spMk id="57" creationId="{A6D7EDEA-6264-40A5-8B34-E5CF0E447F25}"/>
          </ac:spMkLst>
        </pc:spChg>
        <pc:spChg chg="mod topLvl">
          <ac:chgData name="이동건" userId="4ad090f6-dadd-4301-b5d0-883b88f508af" providerId="ADAL" clId="{D92CADCE-193E-44F3-8439-49479FE974EF}" dt="2022-07-29T03:41:47.301" v="5476" actId="20577"/>
          <ac:spMkLst>
            <pc:docMk/>
            <pc:sldMk cId="3657515651" sldId="12958"/>
            <ac:spMk id="58" creationId="{1FB1131E-3B08-4CC8-8FD3-563BC1656CE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7" creationId="{662F807C-C85D-4D6D-84DF-BDD7B52DFFFB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8" creationId="{DC6BB919-B856-4107-9F67-3465AAF9B30A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9" creationId="{956D5A5A-82B5-494A-898D-4A9C312AEC5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2" creationId="{A28340E4-64EC-4647-A625-977254DDC08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3" creationId="{85A79022-0DEB-4DB1-9947-7CBB3CE1A644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4" creationId="{58434516-8039-414B-9791-6237910C56B5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5" creationId="{78A51232-2E63-426A-B913-0F1B85F5200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6" creationId="{F6ABBC2F-22C5-4039-8B31-990F394A5D6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7" creationId="{BE7DE254-5B06-4362-82C5-D7C2A3AB13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8" creationId="{8BA55D71-3DC1-49FF-BBF1-2B2614BC0D0B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9" creationId="{4FAF1C6E-EDBE-48E8-9F83-1007EDC209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0" creationId="{DA82D175-FE08-456B-91DA-775DA197EB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1" creationId="{0153D763-6A61-4530-BAC4-D0801B38A82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2" creationId="{B4314F98-0458-44B0-ABEE-E082C49AC7E8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3" creationId="{EFDC90CE-AAD8-4BD8-BD83-36D5BC0CC1C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4" creationId="{230BF76F-F6D9-4C6C-9EAF-405EB67AF4E9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5" creationId="{78E52936-2365-4F93-A41A-31008894860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6" creationId="{8C9F4859-35CC-448B-9C44-39583EB82C6B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7" creationId="{61CD76B1-C8C2-44B9-BD46-AE56D15B5A1F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8" creationId="{E4986D63-D9CD-4D2A-B89C-4FA21B47447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9" creationId="{34FCDB6B-4978-46FF-8945-E851241845B3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0" creationId="{1105D475-249D-41C6-8097-7BA99917A986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1" creationId="{4AAB5E76-D6A8-4650-9AC0-8DB474C753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2" creationId="{841A98A4-9AC7-4F67-A711-5E7B8F4BEEF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3" creationId="{DCF08FB9-34D7-4307-879A-4073CD1D4FD8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4" creationId="{3DF77DEF-CDD7-4166-B3A3-09ECA62127B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5" creationId="{45035450-E9E3-4DEC-B150-CAC037FFC40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6" creationId="{3C9DB597-1533-42E6-97AB-D68D8EB867E4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7" creationId="{4AA6F48F-FE87-47BE-B57F-BD044067B20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8" creationId="{FEB7C0F7-A457-4D2B-BADA-16E48A029BD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9" creationId="{A7D7CCAA-2FF8-4A0A-9E51-B6AEDF0CAD3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0" creationId="{031AC905-5026-45BB-898F-46920CE5B9C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1" creationId="{F7165D29-E374-4606-B51B-F4D6E30CABFE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2" creationId="{FC5F261C-385A-4822-8DF7-FDE3C27BAAB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3" creationId="{B7BD3EDE-620E-4147-8DAB-F5BD8ADCD414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4" creationId="{20DB451A-970A-401D-92A8-FE0B254CD78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5" creationId="{DEA3D402-FFE7-4AB7-961C-FB8528CB874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6" creationId="{8835BD96-4F38-411A-AC45-44828B924CD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7" creationId="{A4768F7C-CCAD-459A-B43B-3781B9E5EBD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8" creationId="{BDF4615F-3CB1-4214-BA29-68CA0338D326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9" creationId="{BBE57D23-4E53-4F3F-89C6-C9C5660AD27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0" creationId="{19810171-015F-4B03-8916-1EA84956CD8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1" creationId="{14F206BE-090F-4373-AC0F-B9FC8AFD00E6}"/>
          </ac:spMkLst>
        </pc:spChg>
        <pc:spChg chg="add mod topLvl">
          <ac:chgData name="이동건" userId="4ad090f6-dadd-4301-b5d0-883b88f508af" providerId="ADAL" clId="{D92CADCE-193E-44F3-8439-49479FE974EF}" dt="2022-07-29T02:12:34.446" v="4131" actId="1076"/>
          <ac:spMkLst>
            <pc:docMk/>
            <pc:sldMk cId="3657515651" sldId="12958"/>
            <ac:spMk id="122" creationId="{DE39599A-8A6C-4C35-9155-0674A0952585}"/>
          </ac:spMkLst>
        </pc:spChg>
        <pc:spChg chg="add mod">
          <ac:chgData name="이동건" userId="4ad090f6-dadd-4301-b5d0-883b88f508af" providerId="ADAL" clId="{D92CADCE-193E-44F3-8439-49479FE974EF}" dt="2022-07-29T01:33:14.874" v="983" actId="1076"/>
          <ac:spMkLst>
            <pc:docMk/>
            <pc:sldMk cId="3657515651" sldId="12958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6" creationId="{3F7AC31C-8A34-4D4A-85A1-687D4A0224F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7" creationId="{8B5082E3-CF10-45EC-A408-7BC956507D7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8" creationId="{53C42726-A8A8-458F-B3E7-C74B5840DF7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9" creationId="{75ADA456-DCB9-4004-96E9-C519E164EA4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0" creationId="{93583DBB-0451-400F-AD34-6AE735CD57B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1" creationId="{85EBA1D1-49F4-47EE-A6F9-3E12183637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2" creationId="{C08D90AD-6741-41E8-85BF-0BACBFEDF28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3" creationId="{FD7EF213-5AA3-4DC4-A859-441093DF166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4" creationId="{B348622A-49C0-4731-8DB9-917C9D2A874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5" creationId="{D492745F-CFE8-44AB-B0C3-6975156C2433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6" creationId="{0999E1F6-94E4-4B09-A0CB-7954AD26D84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7" creationId="{7509D1C5-A976-414C-A1B7-573F04BCAA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8" creationId="{18956148-C1C8-4FD5-A55D-32DEFDDADE1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9" creationId="{68065FAB-F835-4BC2-A019-63D759ED0BC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0" creationId="{A7BA2055-43B7-4F5B-829E-E29D5C2FA9B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1" creationId="{2DEE8D24-C7BA-4CE8-AE80-9C85A6EDCCF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2" creationId="{07B4F430-88E7-4909-9F53-F490C8CCEC1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3" creationId="{1A2FDFD2-B66F-4316-AF28-7A0FE414C3A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4" creationId="{0C929818-37B6-4B7F-AAEA-86A35BA992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5" creationId="{D3B5CC77-4F9D-45D1-AAFA-B908E0949D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6" creationId="{BB13BFFB-962B-4218-91EB-8899C5AA679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7" creationId="{4F9AD0E4-784F-4F08-BEE1-5197B23A37F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8" creationId="{26C7E522-6A37-404A-B617-2BB4782F6FA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9" creationId="{182A3E3B-80A1-4D68-83B4-B324255EFE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0" creationId="{969CA351-B359-4ED2-83C1-9B40353A6AA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1" creationId="{908F4EC6-66EA-4298-8D00-D4B8682D0C9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2" creationId="{C7A76A2D-AD61-4604-8B7F-2B61EC223F1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3" creationId="{1822F370-5AA7-4B3B-B4EA-1676D47908C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4" creationId="{A1521B3C-2E48-449D-BD17-BB393E49D40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5" creationId="{6709F24A-2AEF-42D4-8A6A-78F0C9713C2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6" creationId="{EC2326CF-589B-4DB5-898C-AFA4ED41158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7" creationId="{F96EAE30-CF62-4444-8369-81BB449A373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8" creationId="{92218F72-A96F-482C-9102-A69C1D000A7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9" creationId="{FDF2D31B-FD8F-4A9C-A23A-B8BE1971983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0" creationId="{E7507E0B-0473-477B-9E68-E075709857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1" creationId="{331492CF-5465-4579-9DC6-A9DACCBB9465}"/>
          </ac:spMkLst>
        </pc:spChg>
        <pc:spChg chg="add mod">
          <ac:chgData name="이동건" userId="4ad090f6-dadd-4301-b5d0-883b88f508af" providerId="ADAL" clId="{D92CADCE-193E-44F3-8439-49479FE974EF}" dt="2022-07-29T02:04:58.899" v="3444" actId="14100"/>
          <ac:spMkLst>
            <pc:docMk/>
            <pc:sldMk cId="3657515651" sldId="12958"/>
            <ac:spMk id="163" creationId="{F65C36AA-03DB-485D-852C-E001C8CE5BA9}"/>
          </ac:spMkLst>
        </pc:spChg>
        <pc:spChg chg="add mod">
          <ac:chgData name="이동건" userId="4ad090f6-dadd-4301-b5d0-883b88f508af" providerId="ADAL" clId="{D92CADCE-193E-44F3-8439-49479FE974EF}" dt="2022-08-01T08:21:06.556" v="12995" actId="20577"/>
          <ac:spMkLst>
            <pc:docMk/>
            <pc:sldMk cId="3657515651" sldId="12958"/>
            <ac:spMk id="164" creationId="{613FB214-9171-4407-890A-11CCE5A3008A}"/>
          </ac:spMkLst>
        </pc:spChg>
        <pc:spChg chg="add mod">
          <ac:chgData name="이동건" userId="4ad090f6-dadd-4301-b5d0-883b88f508af" providerId="ADAL" clId="{D92CADCE-193E-44F3-8439-49479FE974EF}" dt="2022-07-29T02:13:03.705" v="4155" actId="1076"/>
          <ac:spMkLst>
            <pc:docMk/>
            <pc:sldMk cId="3657515651" sldId="12958"/>
            <ac:spMk id="165" creationId="{98E180C7-FAF7-41A8-B665-95E1B71AC28E}"/>
          </ac:spMkLst>
        </pc:spChg>
        <pc:spChg chg="add mod">
          <ac:chgData name="이동건" userId="4ad090f6-dadd-4301-b5d0-883b88f508af" providerId="ADAL" clId="{D92CADCE-193E-44F3-8439-49479FE974EF}" dt="2022-07-29T02:13:06.127" v="4157" actId="1076"/>
          <ac:spMkLst>
            <pc:docMk/>
            <pc:sldMk cId="3657515651" sldId="12958"/>
            <ac:spMk id="166" creationId="{4C37CC24-38BD-46ED-ABB4-E42B9F22188A}"/>
          </ac:spMkLst>
        </pc:spChg>
        <pc:spChg chg="add mod">
          <ac:chgData name="이동건" userId="4ad090f6-dadd-4301-b5d0-883b88f508af" providerId="ADAL" clId="{D92CADCE-193E-44F3-8439-49479FE974EF}" dt="2022-07-29T02:13:10.450" v="4159" actId="1076"/>
          <ac:spMkLst>
            <pc:docMk/>
            <pc:sldMk cId="3657515651" sldId="12958"/>
            <ac:spMk id="167" creationId="{C36E6021-3798-4FAD-91DD-C2380D067DD0}"/>
          </ac:spMkLst>
        </pc:spChg>
        <pc:grpChg chg="add del mod">
          <ac:chgData name="이동건" userId="4ad090f6-dadd-4301-b5d0-883b88f508af" providerId="ADAL" clId="{D92CADCE-193E-44F3-8439-49479FE974EF}" dt="2022-07-29T01:29:15.165" v="866" actId="165"/>
          <ac:grpSpMkLst>
            <pc:docMk/>
            <pc:sldMk cId="3657515651" sldId="12958"/>
            <ac:grpSpMk id="7" creationId="{A4C83F7F-3FD5-48E9-9499-C98BA59E9DA0}"/>
          </ac:grpSpMkLst>
        </pc:grpChg>
        <pc:grpChg chg="add del mod">
          <ac:chgData name="이동건" userId="4ad090f6-dadd-4301-b5d0-883b88f508af" providerId="ADAL" clId="{D92CADCE-193E-44F3-8439-49479FE974EF}" dt="2022-07-29T02:12:21.743" v="4127" actId="165"/>
          <ac:grpSpMkLst>
            <pc:docMk/>
            <pc:sldMk cId="3657515651" sldId="12958"/>
            <ac:grpSpMk id="123" creationId="{456C14F9-0970-4093-9A91-0A2B1C6D8624}"/>
          </ac:grpSpMkLst>
        </pc:grpChg>
        <pc:grpChg chg="add mod">
          <ac:chgData name="이동건" userId="4ad090f6-dadd-4301-b5d0-883b88f508af" providerId="ADAL" clId="{D92CADCE-193E-44F3-8439-49479FE974EF}" dt="2022-07-29T02:04:43.961" v="3436" actId="1076"/>
          <ac:grpSpMkLst>
            <pc:docMk/>
            <pc:sldMk cId="3657515651" sldId="12958"/>
            <ac:grpSpMk id="125" creationId="{BA511576-2475-43EB-B47C-39831384D6AA}"/>
          </ac:grpSpMkLst>
        </pc:grpChg>
        <pc:picChg chg="add mod">
          <ac:chgData name="이동건" userId="4ad090f6-dadd-4301-b5d0-883b88f508af" providerId="ADAL" clId="{D92CADCE-193E-44F3-8439-49479FE974EF}" dt="2022-07-29T01:27:28.287" v="756" actId="1076"/>
          <ac:picMkLst>
            <pc:docMk/>
            <pc:sldMk cId="3657515651" sldId="12958"/>
            <ac:picMk id="4" creationId="{E1D68E9A-8871-4BB2-B6FB-BF1A476FC8DD}"/>
          </ac:picMkLst>
        </pc:pic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59" creationId="{436D82AC-0601-4FE5-A104-819EF8133A79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0" creationId="{6622F3E7-70E3-4302-B521-E5AC60DBF8C4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1" creationId="{8B1A51C1-67BE-48DA-BC97-3B18B4C912D8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2" creationId="{2D24D6ED-ADD7-4077-A68F-774FAC36A70F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3" creationId="{3B096E2B-0F52-4A6B-942F-775B0754E3AB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4" creationId="{56910701-0E36-47FB-A61D-AF83EE3FDA6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5" creationId="{30A8F615-D037-4095-B196-CCB556E248A4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6" creationId="{887B2742-921C-4B62-9ADF-30330950727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0" creationId="{2E729AB9-9909-42DC-8EEE-5D3BDC1A201D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1" creationId="{D6F881FA-8358-44D1-8645-B124001A411B}"/>
          </ac:cxnSpMkLst>
        </pc:cxnChg>
        <pc:cxnChg chg="add del mod">
          <ac:chgData name="이동건" userId="4ad090f6-dadd-4301-b5d0-883b88f508af" providerId="ADAL" clId="{D92CADCE-193E-44F3-8439-49479FE974EF}" dt="2022-07-29T01:31:03.040" v="890" actId="478"/>
          <ac:cxnSpMkLst>
            <pc:docMk/>
            <pc:sldMk cId="3657515651" sldId="12958"/>
            <ac:cxnSpMk id="112" creationId="{23238BAA-B6FB-477D-A99F-8F5DC344063D}"/>
          </ac:cxnSpMkLst>
        </pc:cxnChg>
        <pc:cxnChg chg="add del">
          <ac:chgData name="이동건" userId="4ad090f6-dadd-4301-b5d0-883b88f508af" providerId="ADAL" clId="{D92CADCE-193E-44F3-8439-49479FE974EF}" dt="2022-07-29T01:34:03.777" v="1001"/>
          <ac:cxnSpMkLst>
            <pc:docMk/>
            <pc:sldMk cId="3657515651" sldId="12958"/>
            <ac:cxnSpMk id="162" creationId="{52C679C2-6577-4E4D-AE44-782100CBE03E}"/>
          </ac:cxnSpMkLst>
        </pc:cxn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316597806" sldId="12959"/>
        </pc:sldMkLst>
        <pc:spChg chg="mod">
          <ac:chgData name="이동건" userId="4ad090f6-dadd-4301-b5d0-883b88f508af" providerId="ADAL" clId="{D92CADCE-193E-44F3-8439-49479FE974EF}" dt="2022-07-29T02:38:35.024" v="5034" actId="2711"/>
          <ac:spMkLst>
            <pc:docMk/>
            <pc:sldMk cId="3316597806" sldId="12959"/>
            <ac:spMk id="2" creationId="{F7C8423A-02D8-415E-BF47-38DEF258E1C1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56:32.928" v="2918" actId="478"/>
          <ac:spMkLst>
            <pc:docMk/>
            <pc:sldMk cId="3316597806" sldId="12959"/>
            <ac:spMk id="6" creationId="{C739D160-44D4-4DC0-98BC-AB33F2484C41}"/>
          </ac:spMkLst>
        </pc:spChg>
        <pc:spChg chg="add del mod">
          <ac:chgData name="이동건" userId="4ad090f6-dadd-4301-b5d0-883b88f508af" providerId="ADAL" clId="{D92CADCE-193E-44F3-8439-49479FE974EF}" dt="2022-07-29T01:56:30.913" v="2917"/>
          <ac:spMkLst>
            <pc:docMk/>
            <pc:sldMk cId="3316597806" sldId="12959"/>
            <ac:spMk id="7" creationId="{6288A33F-CD86-4551-A702-958A03084A01}"/>
          </ac:spMkLst>
        </pc:spChg>
        <pc:spChg chg="add del mod">
          <ac:chgData name="이동건" userId="4ad090f6-dadd-4301-b5d0-883b88f508af" providerId="ADAL" clId="{D92CADCE-193E-44F3-8439-49479FE974EF}" dt="2022-07-29T01:55:27.734" v="2896" actId="478"/>
          <ac:spMkLst>
            <pc:docMk/>
            <pc:sldMk cId="3316597806" sldId="12959"/>
            <ac:spMk id="112" creationId="{F9B621C0-94EB-4ADA-A239-07BAEEB8B2BB}"/>
          </ac:spMkLst>
        </pc:spChg>
        <pc:spChg chg="add mod ord">
          <ac:chgData name="이동건" userId="4ad090f6-dadd-4301-b5d0-883b88f508af" providerId="ADAL" clId="{D92CADCE-193E-44F3-8439-49479FE974EF}" dt="2022-07-29T02:03:47.102" v="3423" actId="6549"/>
          <ac:spMkLst>
            <pc:docMk/>
            <pc:sldMk cId="3316597806" sldId="12959"/>
            <ac:spMk id="113" creationId="{8B11167E-8CB4-41D1-9C0B-DFC75252A22C}"/>
          </ac:spMkLst>
        </pc:spChg>
        <pc:spChg chg="add mod">
          <ac:chgData name="이동건" userId="4ad090f6-dadd-4301-b5d0-883b88f508af" providerId="ADAL" clId="{D92CADCE-193E-44F3-8439-49479FE974EF}" dt="2022-07-29T01:57:29.357" v="2930" actId="1076"/>
          <ac:spMkLst>
            <pc:docMk/>
            <pc:sldMk cId="3316597806" sldId="12959"/>
            <ac:spMk id="116" creationId="{8F5A5119-C727-4B25-AD67-EE1F925AF4C2}"/>
          </ac:spMkLst>
        </pc:spChg>
        <pc:spChg chg="add mod">
          <ac:chgData name="이동건" userId="4ad090f6-dadd-4301-b5d0-883b88f508af" providerId="ADAL" clId="{D92CADCE-193E-44F3-8439-49479FE974EF}" dt="2022-07-29T01:58:28.663" v="2947" actId="1076"/>
          <ac:spMkLst>
            <pc:docMk/>
            <pc:sldMk cId="3316597806" sldId="12959"/>
            <ac:spMk id="117" creationId="{035AC139-8CAB-4DEE-80F2-B829FBFE7CFD}"/>
          </ac:spMkLst>
        </pc:spChg>
        <pc:spChg chg="add del mod">
          <ac:chgData name="이동건" userId="4ad090f6-dadd-4301-b5d0-883b88f508af" providerId="ADAL" clId="{D92CADCE-193E-44F3-8439-49479FE974EF}" dt="2022-07-29T01:54:22.631" v="2861"/>
          <ac:spMkLst>
            <pc:docMk/>
            <pc:sldMk cId="3316597806" sldId="12959"/>
            <ac:spMk id="118" creationId="{731B7AAA-9A11-44B8-825A-5E5B85A5DC22}"/>
          </ac:spMkLst>
        </pc:spChg>
        <pc:spChg chg="add del mod">
          <ac:chgData name="이동건" userId="4ad090f6-dadd-4301-b5d0-883b88f508af" providerId="ADAL" clId="{D92CADCE-193E-44F3-8439-49479FE974EF}" dt="2022-07-29T01:54:50.081" v="2875" actId="478"/>
          <ac:spMkLst>
            <pc:docMk/>
            <pc:sldMk cId="3316597806" sldId="12959"/>
            <ac:spMk id="119" creationId="{11EC5039-29F9-479B-8028-78A8AC463219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54:26.351" v="2863"/>
          <ac:spMkLst>
            <pc:docMk/>
            <pc:sldMk cId="3316597806" sldId="12959"/>
            <ac:spMk id="126" creationId="{2812A411-80DA-4BB6-B3D1-4000E3504531}"/>
          </ac:spMkLst>
        </pc:spChg>
        <pc:spChg chg="add del mod">
          <ac:chgData name="이동건" userId="4ad090f6-dadd-4301-b5d0-883b88f508af" providerId="ADAL" clId="{D92CADCE-193E-44F3-8439-49479FE974EF}" dt="2022-07-29T01:54:50.084" v="2877"/>
          <ac:spMkLst>
            <pc:docMk/>
            <pc:sldMk cId="3316597806" sldId="12959"/>
            <ac:spMk id="127" creationId="{90F9D6BB-06C0-41A3-A50E-6E02A05D83F7}"/>
          </ac:spMkLst>
        </pc:spChg>
        <pc:spChg chg="add mod">
          <ac:chgData name="이동건" userId="4ad090f6-dadd-4301-b5d0-883b88f508af" providerId="ADAL" clId="{D92CADCE-193E-44F3-8439-49479FE974EF}" dt="2022-07-29T01:57:13.914" v="2926" actId="1076"/>
          <ac:spMkLst>
            <pc:docMk/>
            <pc:sldMk cId="3316597806" sldId="12959"/>
            <ac:spMk id="128" creationId="{2E9A2F86-FD9F-4AB0-92DA-C7AA4E6A0895}"/>
          </ac:spMkLst>
        </pc:spChg>
        <pc:spChg chg="add mod">
          <ac:chgData name="이동건" userId="4ad090f6-dadd-4301-b5d0-883b88f508af" providerId="ADAL" clId="{D92CADCE-193E-44F3-8439-49479FE974EF}" dt="2022-07-29T01:57:34.771" v="2932" actId="1076"/>
          <ac:spMkLst>
            <pc:docMk/>
            <pc:sldMk cId="3316597806" sldId="12959"/>
            <ac:spMk id="129" creationId="{225703AE-3FE3-4D8F-9458-C28F3B273C91}"/>
          </ac:spMkLst>
        </pc:spChg>
        <pc:spChg chg="add mod">
          <ac:chgData name="이동건" userId="4ad090f6-dadd-4301-b5d0-883b88f508af" providerId="ADAL" clId="{D92CADCE-193E-44F3-8439-49479FE974EF}" dt="2022-07-29T01:57:45.985" v="2936" actId="14100"/>
          <ac:spMkLst>
            <pc:docMk/>
            <pc:sldMk cId="3316597806" sldId="12959"/>
            <ac:spMk id="130" creationId="{FB92DF07-214E-43A1-8039-F5B8D761D9D1}"/>
          </ac:spMkLst>
        </pc:spChg>
        <pc:spChg chg="add mod">
          <ac:chgData name="이동건" userId="4ad090f6-dadd-4301-b5d0-883b88f508af" providerId="ADAL" clId="{D92CADCE-193E-44F3-8439-49479FE974EF}" dt="2022-07-29T01:57:59.867" v="2942" actId="14100"/>
          <ac:spMkLst>
            <pc:docMk/>
            <pc:sldMk cId="3316597806" sldId="12959"/>
            <ac:spMk id="131" creationId="{4F1F92D6-A9E0-4570-BC98-64997D98F11B}"/>
          </ac:spMkLst>
        </pc:spChg>
        <pc:spChg chg="add mod">
          <ac:chgData name="이동건" userId="4ad090f6-dadd-4301-b5d0-883b88f508af" providerId="ADAL" clId="{D92CADCE-193E-44F3-8439-49479FE974EF}" dt="2022-07-29T01:58:57.585" v="2993" actId="208"/>
          <ac:spMkLst>
            <pc:docMk/>
            <pc:sldMk cId="3316597806" sldId="12959"/>
            <ac:spMk id="134" creationId="{6592BFC8-D519-4ADD-BB59-847CFF49D76F}"/>
          </ac:spMkLst>
        </pc:s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3" creationId="{456C14F9-0970-4093-9A91-0A2B1C6D8624}"/>
          </ac:grpSpMkLst>
        </pc:gr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5" creationId="{BA511576-2475-43EB-B47C-39831384D6AA}"/>
          </ac:grpSpMkLst>
        </pc:grpChg>
        <pc:picChg chg="del">
          <ac:chgData name="이동건" userId="4ad090f6-dadd-4301-b5d0-883b88f508af" providerId="ADAL" clId="{D92CADCE-193E-44F3-8439-49479FE974EF}" dt="2022-07-29T01:34:09.627" v="1003" actId="478"/>
          <ac:picMkLst>
            <pc:docMk/>
            <pc:sldMk cId="3316597806" sldId="12959"/>
            <ac:picMk id="4" creationId="{E1D68E9A-8871-4BB2-B6FB-BF1A476FC8DD}"/>
          </ac:picMkLst>
        </pc:picChg>
        <pc:picChg chg="add mod">
          <ac:chgData name="이동건" userId="4ad090f6-dadd-4301-b5d0-883b88f508af" providerId="ADAL" clId="{D92CADCE-193E-44F3-8439-49479FE974EF}" dt="2022-07-29T01:50:50.354" v="2525" actId="1076"/>
          <ac:picMkLst>
            <pc:docMk/>
            <pc:sldMk cId="3316597806" sldId="12959"/>
            <ac:picMk id="114" creationId="{AF2FE32C-6778-4DAD-83A5-967552B2EB0D}"/>
          </ac:picMkLst>
        </pc:picChg>
        <pc:picChg chg="add mod">
          <ac:chgData name="이동건" userId="4ad090f6-dadd-4301-b5d0-883b88f508af" providerId="ADAL" clId="{D92CADCE-193E-44F3-8439-49479FE974EF}" dt="2022-07-29T01:50:55.180" v="2527" actId="1076"/>
          <ac:picMkLst>
            <pc:docMk/>
            <pc:sldMk cId="3316597806" sldId="12959"/>
            <ac:picMk id="115" creationId="{890DBF18-5B45-4481-8545-9FC6909D1E7E}"/>
          </ac:picMkLst>
        </pc:picChg>
        <pc:picChg chg="add mod">
          <ac:chgData name="이동건" userId="4ad090f6-dadd-4301-b5d0-883b88f508af" providerId="ADAL" clId="{D92CADCE-193E-44F3-8439-49479FE974EF}" dt="2022-07-29T01:50:53.107" v="2526" actId="1076"/>
          <ac:picMkLst>
            <pc:docMk/>
            <pc:sldMk cId="3316597806" sldId="12959"/>
            <ac:picMk id="121" creationId="{6274BF1A-F766-41AB-9E5D-2C980862736F}"/>
          </ac:picMkLst>
        </pc:picChg>
        <pc:cxnChg chg="add mod">
          <ac:chgData name="이동건" userId="4ad090f6-dadd-4301-b5d0-883b88f508af" providerId="ADAL" clId="{D92CADCE-193E-44F3-8439-49479FE974EF}" dt="2022-07-29T01:58:37.636" v="2950" actId="14100"/>
          <ac:cxnSpMkLst>
            <pc:docMk/>
            <pc:sldMk cId="3316597806" sldId="12959"/>
            <ac:cxnSpMk id="132" creationId="{3E244EC0-A315-4460-8B84-BBFCE74AB63E}"/>
          </ac:cxnSpMkLst>
        </pc:cxnChg>
      </pc:sldChg>
      <pc:sldChg chg="addSp delSp modSp add mod ord setBg">
        <pc:chgData name="이동건" userId="4ad090f6-dadd-4301-b5d0-883b88f508af" providerId="ADAL" clId="{D92CADCE-193E-44F3-8439-49479FE974EF}" dt="2022-08-02T00:05:28.028" v="13188"/>
        <pc:sldMkLst>
          <pc:docMk/>
          <pc:sldMk cId="3286368497" sldId="12960"/>
        </pc:sldMkLst>
        <pc:spChg chg="mod ord">
          <ac:chgData name="이동건" userId="4ad090f6-dadd-4301-b5d0-883b88f508af" providerId="ADAL" clId="{D92CADCE-193E-44F3-8439-49479FE974EF}" dt="2022-07-29T02:38:45.785" v="5036" actId="2711"/>
          <ac:spMkLst>
            <pc:docMk/>
            <pc:sldMk cId="3286368497" sldId="12960"/>
            <ac:spMk id="2" creationId="{F7C8423A-02D8-415E-BF47-38DEF258E1C1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3" creationId="{EC197DA7-AA1B-447D-B512-A6C66AC1F992}"/>
          </ac:spMkLst>
        </pc:spChg>
        <pc:spChg chg="add del mod">
          <ac:chgData name="이동건" userId="4ad090f6-dadd-4301-b5d0-883b88f508af" providerId="ADAL" clId="{D92CADCE-193E-44F3-8439-49479FE974EF}" dt="2022-07-29T02:27:47.798" v="4277"/>
          <ac:spMkLst>
            <pc:docMk/>
            <pc:sldMk cId="3286368497" sldId="12960"/>
            <ac:spMk id="4" creationId="{9EBBC402-644E-4163-A408-0B8107E77599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21" creationId="{37C89E4B-3C9F-44B9-8B86-D9E3D112D8EC}"/>
          </ac:spMkLst>
        </pc:spChg>
        <pc:spChg chg="add mod">
          <ac:chgData name="이동건" userId="4ad090f6-dadd-4301-b5d0-883b88f508af" providerId="ADAL" clId="{D92CADCE-193E-44F3-8439-49479FE974EF}" dt="2022-07-29T02:35:38.900" v="5024" actId="20577"/>
          <ac:spMkLst>
            <pc:docMk/>
            <pc:sldMk cId="3286368497" sldId="12960"/>
            <ac:spMk id="22" creationId="{9F101378-A1ED-460B-883D-DFB272D129E9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3" creationId="{8B11167E-8CB4-41D1-9C0B-DFC75252A22C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6" creationId="{8F5A5119-C727-4B25-AD67-EE1F925AF4C2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7" creationId="{035AC139-8CAB-4DEE-80F2-B829FBFE7CFD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8" creationId="{2E9A2F86-FD9F-4AB0-92DA-C7AA4E6A0895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9" creationId="{225703AE-3FE3-4D8F-9458-C28F3B273C9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0" creationId="{FB92DF07-214E-43A1-8039-F5B8D761D9D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1" creationId="{4F1F92D6-A9E0-4570-BC98-64997D98F11B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4" creationId="{6592BFC8-D519-4ADD-BB59-847CFF49D76F}"/>
          </ac:spMkLst>
        </pc:spChg>
        <pc:picChg chg="add mod">
          <ac:chgData name="이동건" userId="4ad090f6-dadd-4301-b5d0-883b88f508af" providerId="ADAL" clId="{D92CADCE-193E-44F3-8439-49479FE974EF}" dt="2022-07-29T02:27:38.099" v="4268" actId="26606"/>
          <ac:picMkLst>
            <pc:docMk/>
            <pc:sldMk cId="3286368497" sldId="12960"/>
            <ac:picMk id="16" creationId="{48841B87-FBF2-4A58-8ECA-AC35D6AF4FD6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4" creationId="{AF2FE32C-6778-4DAD-83A5-967552B2EB0D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5" creationId="{890DBF18-5B45-4481-8545-9FC6909D1E7E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21" creationId="{6274BF1A-F766-41AB-9E5D-2C980862736F}"/>
          </ac:picMkLst>
        </pc:pic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3" creationId="{AA2EAA10-076F-46BD-8F0F-B9A2FB77A85C}"/>
          </ac:cxnSpMkLst>
        </pc:cxn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5" creationId="{D891E407-403B-4764-86C9-33A56D3BCAA3}"/>
          </ac:cxnSpMkLst>
        </pc:cxnChg>
        <pc:cxnChg chg="del">
          <ac:chgData name="이동건" userId="4ad090f6-dadd-4301-b5d0-883b88f508af" providerId="ADAL" clId="{D92CADCE-193E-44F3-8439-49479FE974EF}" dt="2022-07-29T02:27:13.527" v="4264" actId="478"/>
          <ac:cxnSpMkLst>
            <pc:docMk/>
            <pc:sldMk cId="3286368497" sldId="12960"/>
            <ac:cxnSpMk id="132" creationId="{3E244EC0-A315-4460-8B84-BBFCE74AB63E}"/>
          </ac:cxnSpMkLst>
        </pc:cxnChg>
      </pc:sldChg>
      <pc:sldChg chg="addSp delSp modSp add">
        <pc:chgData name="이동건" userId="4ad090f6-dadd-4301-b5d0-883b88f508af" providerId="ADAL" clId="{D92CADCE-193E-44F3-8439-49479FE974EF}" dt="2022-08-01T05:15:02.403" v="9525" actId="1076"/>
        <pc:sldMkLst>
          <pc:docMk/>
          <pc:sldMk cId="762124344" sldId="12961"/>
        </pc:sldMkLst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9T06:59:01.681" v="5805" actId="478"/>
          <ac:spMkLst>
            <pc:docMk/>
            <pc:sldMk cId="762124344" sldId="12961"/>
            <ac:spMk id="3" creationId="{16172342-1C0A-4D98-9487-9EC05EBD0098}"/>
          </ac:spMkLst>
        </pc:spChg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4" creationId="{CFBC2FB8-1891-43BA-A037-34A96275ED99}"/>
          </ac:spMkLst>
        </pc:spChg>
        <pc:spChg chg="add mod">
          <ac:chgData name="이동건" userId="4ad090f6-dadd-4301-b5d0-883b88f508af" providerId="ADAL" clId="{D92CADCE-193E-44F3-8439-49479FE974EF}" dt="2022-07-29T07:01:05.240" v="5867" actId="1076"/>
          <ac:spMkLst>
            <pc:docMk/>
            <pc:sldMk cId="762124344" sldId="12961"/>
            <ac:spMk id="6" creationId="{D8C8D378-84B8-436F-87D8-A78039151903}"/>
          </ac:spMkLst>
        </pc:spChg>
        <pc:spChg chg="add del">
          <ac:chgData name="이동건" userId="4ad090f6-dadd-4301-b5d0-883b88f508af" providerId="ADAL" clId="{D92CADCE-193E-44F3-8439-49479FE974EF}" dt="2022-07-29T07:03:08.135" v="5920" actId="478"/>
          <ac:spMkLst>
            <pc:docMk/>
            <pc:sldMk cId="762124344" sldId="12961"/>
            <ac:spMk id="9" creationId="{B4EDA891-1E87-4D59-A2C0-BB2A42115F4E}"/>
          </ac:spMkLst>
        </pc:spChg>
        <pc:spChg chg="add del mod">
          <ac:chgData name="이동건" userId="4ad090f6-dadd-4301-b5d0-883b88f508af" providerId="ADAL" clId="{D92CADCE-193E-44F3-8439-49479FE974EF}" dt="2022-07-29T07:03:22.188" v="5924" actId="478"/>
          <ac:spMkLst>
            <pc:docMk/>
            <pc:sldMk cId="762124344" sldId="12961"/>
            <ac:spMk id="10" creationId="{556C552F-7645-4726-9ECD-9AFC14F00A47}"/>
          </ac:spMkLst>
        </pc:spChg>
        <pc:spChg chg="add del">
          <ac:chgData name="이동건" userId="4ad090f6-dadd-4301-b5d0-883b88f508af" providerId="ADAL" clId="{D92CADCE-193E-44F3-8439-49479FE974EF}" dt="2022-07-29T06:58:51.646" v="5800"/>
          <ac:spMkLst>
            <pc:docMk/>
            <pc:sldMk cId="762124344" sldId="12961"/>
            <ac:spMk id="11" creationId="{3699F049-82C1-4BCC-88D2-3F197B8BEA9C}"/>
          </ac:spMkLst>
        </pc:spChg>
        <pc:spChg chg="add del">
          <ac:chgData name="이동건" userId="4ad090f6-dadd-4301-b5d0-883b88f508af" providerId="ADAL" clId="{D92CADCE-193E-44F3-8439-49479FE974EF}" dt="2022-07-29T07:03:36.466" v="5926" actId="478"/>
          <ac:spMkLst>
            <pc:docMk/>
            <pc:sldMk cId="762124344" sldId="12961"/>
            <ac:spMk id="12" creationId="{ED432DC9-DC86-465E-8AE7-0E50835428A8}"/>
          </ac:spMkLst>
        </pc:spChg>
        <pc:spChg chg="add mod">
          <ac:chgData name="이동건" userId="4ad090f6-dadd-4301-b5d0-883b88f508af" providerId="ADAL" clId="{D92CADCE-193E-44F3-8439-49479FE974EF}" dt="2022-07-29T07:06:58.075" v="6085" actId="1076"/>
          <ac:spMkLst>
            <pc:docMk/>
            <pc:sldMk cId="762124344" sldId="12961"/>
            <ac:spMk id="13" creationId="{1211B3D9-A295-45E0-86F2-B710C27AD81D}"/>
          </ac:spMkLst>
        </pc:spChg>
        <pc:spChg chg="add mod">
          <ac:chgData name="이동건" userId="4ad090f6-dadd-4301-b5d0-883b88f508af" providerId="ADAL" clId="{D92CADCE-193E-44F3-8439-49479FE974EF}" dt="2022-07-29T07:05:56.430" v="5989" actId="692"/>
          <ac:spMkLst>
            <pc:docMk/>
            <pc:sldMk cId="762124344" sldId="12961"/>
            <ac:spMk id="14" creationId="{2DA7EAAE-74B4-4860-9B4B-62A17028E3D9}"/>
          </ac:spMkLst>
        </pc:spChg>
        <pc:spChg chg="add mod">
          <ac:chgData name="이동건" userId="4ad090f6-dadd-4301-b5d0-883b88f508af" providerId="ADAL" clId="{D92CADCE-193E-44F3-8439-49479FE974EF}" dt="2022-08-01T04:33:25.889" v="8906" actId="1076"/>
          <ac:spMkLst>
            <pc:docMk/>
            <pc:sldMk cId="762124344" sldId="12961"/>
            <ac:spMk id="15" creationId="{FCF0D19A-D0FB-4C7C-95A7-F31444023CE1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16" creationId="{85356ECE-94C8-4405-8A03-57CE8904B260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7" creationId="{C6D927F7-9931-47DF-8C19-3E6C91E756FD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8" creationId="{DD9CE194-3FE4-4A4B-A838-A4112BFD4544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19" creationId="{169A2690-93A7-466F-9967-515C8D0E6E2D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20" creationId="{3125A6A5-2261-4580-B60D-08A91A3B6248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5:02.403" v="9525" actId="1076"/>
          <ac:spMkLst>
            <pc:docMk/>
            <pc:sldMk cId="762124344" sldId="12961"/>
            <ac:spMk id="22" creationId="{E302A9C3-F3EA-4B3A-ADA5-3FF9AD3750D5}"/>
          </ac:spMkLst>
        </pc:spChg>
        <pc:spChg chg="mod">
          <ac:chgData name="이동건" userId="4ad090f6-dadd-4301-b5d0-883b88f508af" providerId="ADAL" clId="{D92CADCE-193E-44F3-8439-49479FE974EF}" dt="2022-08-01T00:55:45.491" v="7016"/>
          <ac:spMkLst>
            <pc:docMk/>
            <pc:sldMk cId="762124344" sldId="12961"/>
            <ac:spMk id="66" creationId="{B4113F6E-6CD6-49B4-A656-3B6461646A94}"/>
          </ac:spMkLst>
        </pc:spChg>
        <pc:grpChg chg="add del mod">
          <ac:chgData name="이동건" userId="4ad090f6-dadd-4301-b5d0-883b88f508af" providerId="ADAL" clId="{D92CADCE-193E-44F3-8439-49479FE974EF}" dt="2022-08-01T04:33:25.889" v="8906" actId="1076"/>
          <ac:grpSpMkLst>
            <pc:docMk/>
            <pc:sldMk cId="762124344" sldId="12961"/>
            <ac:grpSpMk id="7" creationId="{5BA27EAE-4AD8-479A-A5ED-25EECD528969}"/>
          </ac:grpSpMkLst>
        </pc:grpChg>
        <pc:picChg chg="add mod">
          <ac:chgData name="이동건" userId="4ad090f6-dadd-4301-b5d0-883b88f508af" providerId="ADAL" clId="{D92CADCE-193E-44F3-8439-49479FE974EF}" dt="2022-07-29T06:59:05.135" v="5808" actId="164"/>
          <ac:picMkLst>
            <pc:docMk/>
            <pc:sldMk cId="762124344" sldId="12961"/>
            <ac:picMk id="5" creationId="{B99EF0D0-AE8F-4C2C-A292-BD5E2A459A44}"/>
          </ac:picMkLst>
        </pc:picChg>
        <pc:picChg chg="add del">
          <ac:chgData name="이동건" userId="4ad090f6-dadd-4301-b5d0-883b88f508af" providerId="ADAL" clId="{D92CADCE-193E-44F3-8439-49479FE974EF}" dt="2022-07-29T06:59:32.726" v="5812"/>
          <ac:picMkLst>
            <pc:docMk/>
            <pc:sldMk cId="762124344" sldId="12961"/>
            <ac:picMk id="8" creationId="{C708EA84-3F92-4784-A2FD-028FB4CDFA61}"/>
          </ac:picMkLst>
        </pc:picChg>
        <pc:picChg chg="del">
          <ac:chgData name="이동건" userId="4ad090f6-dadd-4301-b5d0-883b88f508af" providerId="ADAL" clId="{D92CADCE-193E-44F3-8439-49479FE974EF}" dt="2022-07-29T06:46:18.193" v="5544" actId="478"/>
          <ac:picMkLst>
            <pc:docMk/>
            <pc:sldMk cId="762124344" sldId="12961"/>
            <ac:picMk id="1026" creationId="{441C945D-611B-4D1C-A085-27A32EED14A6}"/>
          </ac:picMkLst>
        </pc:picChg>
        <pc:picChg chg="add mod">
          <ac:chgData name="이동건" userId="4ad090f6-dadd-4301-b5d0-883b88f508af" providerId="ADAL" clId="{D92CADCE-193E-44F3-8439-49479FE974EF}" dt="2022-07-29T07:04:28.692" v="5929" actId="1076"/>
          <ac:picMkLst>
            <pc:docMk/>
            <pc:sldMk cId="762124344" sldId="12961"/>
            <ac:picMk id="3080" creationId="{CFC5BFC1-3DAA-4D3E-8A62-082B2B1F1E63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58:03.487" v="7911" actId="14100"/>
        <pc:sldMkLst>
          <pc:docMk/>
          <pc:sldMk cId="2893090337" sldId="12962"/>
        </pc:sldMkLst>
        <pc:spChg chg="add del mod">
          <ac:chgData name="이동건" userId="4ad090f6-dadd-4301-b5d0-883b88f508af" providerId="ADAL" clId="{D92CADCE-193E-44F3-8439-49479FE974EF}" dt="2022-08-01T01:29:46.804" v="7532"/>
          <ac:spMkLst>
            <pc:docMk/>
            <pc:sldMk cId="2893090337" sldId="12962"/>
            <ac:spMk id="3" creationId="{F756D16C-41CD-44F5-AF72-44E5B37A5FA3}"/>
          </ac:spMkLst>
        </pc:spChg>
        <pc:spChg chg="mod">
          <ac:chgData name="이동건" userId="4ad090f6-dadd-4301-b5d0-883b88f508af" providerId="ADAL" clId="{D92CADCE-193E-44F3-8439-49479FE974EF}" dt="2022-07-29T06:48:33.214" v="5592" actId="20577"/>
          <ac:spMkLst>
            <pc:docMk/>
            <pc:sldMk cId="2893090337" sldId="12962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8-01T01:54:07.815" v="7748" actId="1076"/>
          <ac:spMkLst>
            <pc:docMk/>
            <pc:sldMk cId="2893090337" sldId="12962"/>
            <ac:spMk id="5" creationId="{8A1126AC-2F4D-471D-BBCF-15761E7894D6}"/>
          </ac:spMkLst>
        </pc:spChg>
        <pc:spChg chg="add mod">
          <ac:chgData name="이동건" userId="4ad090f6-dadd-4301-b5d0-883b88f508af" providerId="ADAL" clId="{D92CADCE-193E-44F3-8439-49479FE974EF}" dt="2022-08-01T01:53:09.754" v="7740" actId="20577"/>
          <ac:spMkLst>
            <pc:docMk/>
            <pc:sldMk cId="2893090337" sldId="12962"/>
            <ac:spMk id="11" creationId="{7655308D-063A-4B2F-B8AE-2C0F17ED4CEE}"/>
          </ac:spMkLst>
        </pc:spChg>
        <pc:spChg chg="add mod">
          <ac:chgData name="이동건" userId="4ad090f6-dadd-4301-b5d0-883b88f508af" providerId="ADAL" clId="{D92CADCE-193E-44F3-8439-49479FE974EF}" dt="2022-08-01T01:32:46.162" v="7604" actId="1076"/>
          <ac:spMkLst>
            <pc:docMk/>
            <pc:sldMk cId="2893090337" sldId="12962"/>
            <ac:spMk id="12" creationId="{9020F803-781C-4643-ACF3-49B0A7AEC878}"/>
          </ac:spMkLst>
        </pc:spChg>
        <pc:spChg chg="add mod">
          <ac:chgData name="이동건" userId="4ad090f6-dadd-4301-b5d0-883b88f508af" providerId="ADAL" clId="{D92CADCE-193E-44F3-8439-49479FE974EF}" dt="2022-08-01T01:34:37.731" v="7735" actId="1076"/>
          <ac:spMkLst>
            <pc:docMk/>
            <pc:sldMk cId="2893090337" sldId="12962"/>
            <ac:spMk id="13" creationId="{4AE9D976-43D6-4B1C-92D5-C208E9AFEBBF}"/>
          </ac:spMkLst>
        </pc:spChg>
        <pc:spChg chg="del">
          <ac:chgData name="이동건" userId="4ad090f6-dadd-4301-b5d0-883b88f508af" providerId="ADAL" clId="{D92CADCE-193E-44F3-8439-49479FE974EF}" dt="2022-07-29T06:48:16.420" v="5560" actId="478"/>
          <ac:spMkLst>
            <pc:docMk/>
            <pc:sldMk cId="2893090337" sldId="12962"/>
            <ac:spMk id="14" creationId="{72D61CC1-81F6-4983-91B3-643E3F87704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7" creationId="{23EA4A89-FCA2-477D-B797-CFFE00053073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9" creationId="{EB5FE3EF-3A60-431E-8146-7AC90B2105CE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21" creationId="{3BF5B0FB-1F53-47DE-8857-66DAE0F6D228}"/>
          </ac:spMkLst>
        </pc:spChg>
        <pc:spChg chg="add del mod">
          <ac:chgData name="이동건" userId="4ad090f6-dadd-4301-b5d0-883b88f508af" providerId="ADAL" clId="{D92CADCE-193E-44F3-8439-49479FE974EF}" dt="2022-08-01T01:33:57.916" v="7720" actId="478"/>
          <ac:spMkLst>
            <pc:docMk/>
            <pc:sldMk cId="2893090337" sldId="12962"/>
            <ac:spMk id="24" creationId="{8B055B42-9F52-4359-BE1C-6E9945AD1054}"/>
          </ac:spMkLst>
        </pc:spChg>
        <pc:spChg chg="add mod">
          <ac:chgData name="이동건" userId="4ad090f6-dadd-4301-b5d0-883b88f508af" providerId="ADAL" clId="{D92CADCE-193E-44F3-8439-49479FE974EF}" dt="2022-08-01T01:54:13.960" v="7749" actId="1582"/>
          <ac:spMkLst>
            <pc:docMk/>
            <pc:sldMk cId="2893090337" sldId="12962"/>
            <ac:spMk id="25" creationId="{2D853F31-5974-4496-B0B3-7B7280B763B2}"/>
          </ac:spMkLst>
        </pc:spChg>
        <pc:spChg chg="add mod">
          <ac:chgData name="이동건" userId="4ad090f6-dadd-4301-b5d0-883b88f508af" providerId="ADAL" clId="{D92CADCE-193E-44F3-8439-49479FE974EF}" dt="2022-08-01T01:57:09.318" v="7893" actId="20577"/>
          <ac:spMkLst>
            <pc:docMk/>
            <pc:sldMk cId="2893090337" sldId="12962"/>
            <ac:spMk id="28" creationId="{36D73ACC-3A2D-4207-8D58-903E83A79D78}"/>
          </ac:spMkLst>
        </pc:spChg>
        <pc:spChg chg="add mod">
          <ac:chgData name="이동건" userId="4ad090f6-dadd-4301-b5d0-883b88f508af" providerId="ADAL" clId="{D92CADCE-193E-44F3-8439-49479FE974EF}" dt="2022-08-01T01:58:03.487" v="7911" actId="14100"/>
          <ac:spMkLst>
            <pc:docMk/>
            <pc:sldMk cId="2893090337" sldId="12962"/>
            <ac:spMk id="35" creationId="{E3322F19-E1A5-45A2-B91D-45FAE653C505}"/>
          </ac:spMkLst>
        </pc:spChg>
        <pc:spChg chg="del">
          <ac:chgData name="이동건" userId="4ad090f6-dadd-4301-b5d0-883b88f508af" providerId="ADAL" clId="{D92CADCE-193E-44F3-8439-49479FE974EF}" dt="2022-07-29T06:48:17.903" v="5561" actId="478"/>
          <ac:spMkLst>
            <pc:docMk/>
            <pc:sldMk cId="2893090337" sldId="12962"/>
            <ac:spMk id="55" creationId="{999731CF-5BF1-44F2-B922-FFEB04808B7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0" creationId="{DAC9F601-294F-4EB0-B725-F3C8404149AD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4" creationId="{04FE9A2A-3824-4732-B366-CE33DCD9B4A9}"/>
          </ac:spMkLst>
        </pc:spChg>
        <pc:picChg chg="add del mod">
          <ac:chgData name="이동건" userId="4ad090f6-dadd-4301-b5d0-883b88f508af" providerId="ADAL" clId="{D92CADCE-193E-44F3-8439-49479FE974EF}" dt="2022-08-01T01:29:46.804" v="7532"/>
          <ac:picMkLst>
            <pc:docMk/>
            <pc:sldMk cId="2893090337" sldId="12962"/>
            <ac:picMk id="2" creationId="{8B72EC32-472F-44E9-BDF9-C0B02390AE3B}"/>
          </ac:picMkLst>
        </pc:picChg>
        <pc:picChg chg="add del mod">
          <ac:chgData name="이동건" userId="4ad090f6-dadd-4301-b5d0-883b88f508af" providerId="ADAL" clId="{D92CADCE-193E-44F3-8439-49479FE974EF}" dt="2022-08-01T01:15:46.221" v="7190" actId="478"/>
          <ac:picMkLst>
            <pc:docMk/>
            <pc:sldMk cId="2893090337" sldId="12962"/>
            <ac:picMk id="22" creationId="{2FCE41CD-5344-41EB-86B8-E022B01A75A4}"/>
          </ac:picMkLst>
        </pc:picChg>
        <pc:picChg chg="add mod modCrop">
          <ac:chgData name="이동건" userId="4ad090f6-dadd-4301-b5d0-883b88f508af" providerId="ADAL" clId="{D92CADCE-193E-44F3-8439-49479FE974EF}" dt="2022-08-01T01:54:07.815" v="7748" actId="1076"/>
          <ac:picMkLst>
            <pc:docMk/>
            <pc:sldMk cId="2893090337" sldId="12962"/>
            <ac:picMk id="23" creationId="{FDA76E26-0D8C-4BB4-B04B-6B797A80CACD}"/>
          </ac:picMkLst>
        </pc:picChg>
        <pc:picChg chg="add mod modCrop">
          <ac:chgData name="이동건" userId="4ad090f6-dadd-4301-b5d0-883b88f508af" providerId="ADAL" clId="{D92CADCE-193E-44F3-8439-49479FE974EF}" dt="2022-08-01T01:57:58.295" v="7910" actId="14100"/>
          <ac:picMkLst>
            <pc:docMk/>
            <pc:sldMk cId="2893090337" sldId="12962"/>
            <ac:picMk id="26" creationId="{BE08BF83-B6D1-495D-A5A3-8C89D00E226F}"/>
          </ac:picMkLst>
        </pc:pic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8" creationId="{E2BACC5C-8655-4E6C-9DE5-26464F3F2D43}"/>
          </ac:cxnSpMkLst>
        </pc:cxnChg>
        <pc:cxnChg chg="del">
          <ac:chgData name="이동건" userId="4ad090f6-dadd-4301-b5d0-883b88f508af" providerId="ADAL" clId="{D92CADCE-193E-44F3-8439-49479FE974EF}" dt="2022-07-29T06:48:14.279" v="5559" actId="478"/>
          <ac:cxnSpMkLst>
            <pc:docMk/>
            <pc:sldMk cId="2893090337" sldId="12962"/>
            <ac:cxnSpMk id="15" creationId="{38965ADC-2E08-464B-B419-E62ABD25D2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6" creationId="{5B63DABF-FD00-49E4-A8AA-507D552415FD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8" creationId="{7239F680-59E6-486D-AAB5-D2EFCDD2A069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20" creationId="{4DF8B5F2-077F-4108-A042-CC187E50C54E}"/>
          </ac:cxnSpMkLst>
        </pc:cxn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27" creationId="{470DAFDC-AAD3-4A98-82FA-9846F61A0665}"/>
          </ac:cxnSpMkLst>
        </pc:cxnChg>
        <pc:cxnChg chg="add mod">
          <ac:chgData name="이동건" userId="4ad090f6-dadd-4301-b5d0-883b88f508af" providerId="ADAL" clId="{D92CADCE-193E-44F3-8439-49479FE974EF}" dt="2022-08-01T01:57:31.350" v="7899" actId="1076"/>
          <ac:cxnSpMkLst>
            <pc:docMk/>
            <pc:sldMk cId="2893090337" sldId="12962"/>
            <ac:cxnSpMk id="30" creationId="{DD5D0743-DB15-45B4-B27F-DBA2718CD0B7}"/>
          </ac:cxnSpMkLst>
        </pc:cxnChg>
        <pc:cxnChg chg="add mod">
          <ac:chgData name="이동건" userId="4ad090f6-dadd-4301-b5d0-883b88f508af" providerId="ADAL" clId="{D92CADCE-193E-44F3-8439-49479FE974EF}" dt="2022-08-01T01:57:40.090" v="7905" actId="1076"/>
          <ac:cxnSpMkLst>
            <pc:docMk/>
            <pc:sldMk cId="2893090337" sldId="12962"/>
            <ac:cxnSpMk id="40" creationId="{032AB3DD-C880-402D-B1FE-16C0996AD4C5}"/>
          </ac:cxnSpMkLst>
        </pc:cxnChg>
        <pc:cxnChg chg="add mod">
          <ac:chgData name="이동건" userId="4ad090f6-dadd-4301-b5d0-883b88f508af" providerId="ADAL" clId="{D92CADCE-193E-44F3-8439-49479FE974EF}" dt="2022-08-01T01:57:47.968" v="7909" actId="1076"/>
          <ac:cxnSpMkLst>
            <pc:docMk/>
            <pc:sldMk cId="2893090337" sldId="12962"/>
            <ac:cxnSpMk id="43" creationId="{183B058B-777D-4EC9-9941-2301730CC7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59" creationId="{AEA89A5C-B8E3-4D93-92E3-17FDB47A75F6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3" creationId="{2A3645BE-925F-4FED-B371-610F0EFE2432}"/>
          </ac:cxnSpMkLst>
        </pc:cxnChg>
        <pc:cxnChg chg="del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5" creationId="{037D5992-7A27-49D6-B80E-7FC02CF7176A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31T23:54:55.721" v="6829" actId="1076"/>
        <pc:sldMkLst>
          <pc:docMk/>
          <pc:sldMk cId="1530677362" sldId="12963"/>
        </pc:sldMkLst>
        <pc:spChg chg="add del">
          <ac:chgData name="이동건" userId="4ad090f6-dadd-4301-b5d0-883b88f508af" providerId="ADAL" clId="{D92CADCE-193E-44F3-8439-49479FE974EF}" dt="2022-07-29T06:51:57.685" v="5633"/>
          <ac:spMkLst>
            <pc:docMk/>
            <pc:sldMk cId="1530677362" sldId="12963"/>
            <ac:spMk id="2" creationId="{902ED0ED-B2D3-4AF4-9AD8-730609695502}"/>
          </ac:spMkLst>
        </pc:spChg>
        <pc:spChg chg="add mod">
          <ac:chgData name="이동건" userId="4ad090f6-dadd-4301-b5d0-883b88f508af" providerId="ADAL" clId="{D92CADCE-193E-44F3-8439-49479FE974EF}" dt="2022-07-29T06:52:42.143" v="5667" actId="1076"/>
          <ac:spMkLst>
            <pc:docMk/>
            <pc:sldMk cId="1530677362" sldId="12963"/>
            <ac:spMk id="3" creationId="{B0D4C770-A9A2-4302-821C-A852D4957DC8}"/>
          </ac:spMkLst>
        </pc:spChg>
        <pc:spChg chg="mod">
          <ac:chgData name="이동건" userId="4ad090f6-dadd-4301-b5d0-883b88f508af" providerId="ADAL" clId="{D92CADCE-193E-44F3-8439-49479FE974EF}" dt="2022-07-29T08:19:25.042" v="6517" actId="20577"/>
          <ac:spMkLst>
            <pc:docMk/>
            <pc:sldMk cId="1530677362" sldId="12963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7-29T08:19:31.247" v="6536" actId="20577"/>
          <ac:spMkLst>
            <pc:docMk/>
            <pc:sldMk cId="1530677362" sldId="12963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7-31T23:54:55.721" v="6829" actId="1076"/>
          <ac:spMkLst>
            <pc:docMk/>
            <pc:sldMk cId="1530677362" sldId="12963"/>
            <ac:spMk id="7" creationId="{DF36F070-83F7-4E75-9B24-5D42B0AD2C4E}"/>
          </ac:spMkLst>
        </pc:spChg>
        <pc:spChg chg="add del mod">
          <ac:chgData name="이동건" userId="4ad090f6-dadd-4301-b5d0-883b88f508af" providerId="ADAL" clId="{D92CADCE-193E-44F3-8439-49479FE974EF}" dt="2022-07-29T08:20:02.463" v="6560" actId="478"/>
          <ac:spMkLst>
            <pc:docMk/>
            <pc:sldMk cId="1530677362" sldId="12963"/>
            <ac:spMk id="11" creationId="{6CF01DF4-EF46-40F8-A07D-24DB4A626D94}"/>
          </ac:spMkLst>
        </pc:spChg>
        <pc:spChg chg="add mod">
          <ac:chgData name="이동건" userId="4ad090f6-dadd-4301-b5d0-883b88f508af" providerId="ADAL" clId="{D92CADCE-193E-44F3-8439-49479FE974EF}" dt="2022-07-29T08:20:13.226" v="6575" actId="20577"/>
          <ac:spMkLst>
            <pc:docMk/>
            <pc:sldMk cId="1530677362" sldId="12963"/>
            <ac:spMk id="12" creationId="{52604D5F-5145-444C-8E86-8FDD49BB26A3}"/>
          </ac:spMkLst>
        </pc:spChg>
        <pc:picChg chg="del">
          <ac:chgData name="이동건" userId="4ad090f6-dadd-4301-b5d0-883b88f508af" providerId="ADAL" clId="{D92CADCE-193E-44F3-8439-49479FE974EF}" dt="2022-07-29T06:49:51.452" v="5599" actId="478"/>
          <ac:picMkLst>
            <pc:docMk/>
            <pc:sldMk cId="1530677362" sldId="12963"/>
            <ac:picMk id="22" creationId="{2FCE41CD-5344-41EB-86B8-E022B01A75A4}"/>
          </ac:picMkLst>
        </pc:picChg>
        <pc:picChg chg="add del mod">
          <ac:chgData name="이동건" userId="4ad090f6-dadd-4301-b5d0-883b88f508af" providerId="ADAL" clId="{D92CADCE-193E-44F3-8439-49479FE974EF}" dt="2022-07-29T08:20:02.463" v="6560" actId="478"/>
          <ac:picMkLst>
            <pc:docMk/>
            <pc:sldMk cId="1530677362" sldId="12963"/>
            <ac:picMk id="4098" creationId="{EB16F3C3-186F-4636-8AD2-B7388D55A2CB}"/>
          </ac:picMkLst>
        </pc:picChg>
        <pc:picChg chg="add mod">
          <ac:chgData name="이동건" userId="4ad090f6-dadd-4301-b5d0-883b88f508af" providerId="ADAL" clId="{D92CADCE-193E-44F3-8439-49479FE974EF}" dt="2022-07-29T08:19:09.792" v="6505" actId="1076"/>
          <ac:picMkLst>
            <pc:docMk/>
            <pc:sldMk cId="1530677362" sldId="12963"/>
            <ac:picMk id="4100" creationId="{EB395C03-FA8E-4C96-8CFF-B78A9F771E41}"/>
          </ac:picMkLst>
        </pc:picChg>
        <pc:picChg chg="add mod">
          <ac:chgData name="이동건" userId="4ad090f6-dadd-4301-b5d0-883b88f508af" providerId="ADAL" clId="{D92CADCE-193E-44F3-8439-49479FE974EF}" dt="2022-07-31T23:54:13.504" v="6733" actId="1076"/>
          <ac:picMkLst>
            <pc:docMk/>
            <pc:sldMk cId="1530677362" sldId="12963"/>
            <ac:picMk id="4102" creationId="{D0C205E8-D82A-4C02-8987-67F2322A9587}"/>
          </ac:picMkLst>
        </pc:picChg>
      </pc:sldChg>
      <pc:sldChg chg="addSp delSp modSp add">
        <pc:chgData name="이동건" userId="4ad090f6-dadd-4301-b5d0-883b88f508af" providerId="ADAL" clId="{D92CADCE-193E-44F3-8439-49479FE974EF}" dt="2022-08-02T23:44:44.722" v="17147" actId="113"/>
        <pc:sldMkLst>
          <pc:docMk/>
          <pc:sldMk cId="2788702691" sldId="12964"/>
        </pc:sldMkLst>
        <pc:spChg chg="add mod">
          <ac:chgData name="이동건" userId="4ad090f6-dadd-4301-b5d0-883b88f508af" providerId="ADAL" clId="{D92CADCE-193E-44F3-8439-49479FE974EF}" dt="2022-08-01T05:24:32.463" v="9760" actId="1076"/>
          <ac:spMkLst>
            <pc:docMk/>
            <pc:sldMk cId="2788702691" sldId="12964"/>
            <ac:spMk id="2" creationId="{2799B196-3B78-46B8-9FF4-AC6ADA1C2AAE}"/>
          </ac:spMkLst>
        </pc:spChg>
        <pc:spChg chg="del mod">
          <ac:chgData name="이동건" userId="4ad090f6-dadd-4301-b5d0-883b88f508af" providerId="ADAL" clId="{D92CADCE-193E-44F3-8439-49479FE974EF}" dt="2022-07-29T07:02:09.233" v="5918" actId="478"/>
          <ac:spMkLst>
            <pc:docMk/>
            <pc:sldMk cId="2788702691" sldId="12964"/>
            <ac:spMk id="3" creationId="{16172342-1C0A-4D98-9487-9EC05EBD0098}"/>
          </ac:spMkLst>
        </pc:spChg>
        <pc:spChg chg="add mod">
          <ac:chgData name="이동건" userId="4ad090f6-dadd-4301-b5d0-883b88f508af" providerId="ADAL" clId="{D92CADCE-193E-44F3-8439-49479FE974EF}" dt="2022-08-01T06:09:25.700" v="10188" actId="20578"/>
          <ac:spMkLst>
            <pc:docMk/>
            <pc:sldMk cId="2788702691" sldId="12964"/>
            <ac:spMk id="4" creationId="{7B672A13-2E8D-4F9F-ADB6-D4979706B32A}"/>
          </ac:spMkLst>
        </pc:spChg>
        <pc:spChg chg="del">
          <ac:chgData name="이동건" userId="4ad090f6-dadd-4301-b5d0-883b88f508af" providerId="ADAL" clId="{D92CADCE-193E-44F3-8439-49479FE974EF}" dt="2022-07-29T06:58:56.577" v="5803" actId="478"/>
          <ac:spMkLst>
            <pc:docMk/>
            <pc:sldMk cId="2788702691" sldId="12964"/>
            <ac:spMk id="6" creationId="{D8C8D378-84B8-436F-87D8-A78039151903}"/>
          </ac:spMkLst>
        </pc:spChg>
        <pc:spChg chg="add del mod">
          <ac:chgData name="이동건" userId="4ad090f6-dadd-4301-b5d0-883b88f508af" providerId="ADAL" clId="{D92CADCE-193E-44F3-8439-49479FE974EF}" dt="2022-08-01T05:46:58.098" v="9802" actId="478"/>
          <ac:spMkLst>
            <pc:docMk/>
            <pc:sldMk cId="2788702691" sldId="12964"/>
            <ac:spMk id="7" creationId="{C912279A-61F8-4A46-BEE8-60ECAABD500B}"/>
          </ac:spMkLst>
        </pc:spChg>
        <pc:spChg chg="add">
          <ac:chgData name="이동건" userId="4ad090f6-dadd-4301-b5d0-883b88f508af" providerId="ADAL" clId="{D92CADCE-193E-44F3-8439-49479FE974EF}" dt="2022-08-01T04:32:39.098" v="8900"/>
          <ac:spMkLst>
            <pc:docMk/>
            <pc:sldMk cId="2788702691" sldId="12964"/>
            <ac:spMk id="8" creationId="{34B2CCCC-B027-4C5A-9057-C7AED0503289}"/>
          </ac:spMkLst>
        </pc:spChg>
        <pc:spChg chg="add del mod">
          <ac:chgData name="이동건" userId="4ad090f6-dadd-4301-b5d0-883b88f508af" providerId="ADAL" clId="{D92CADCE-193E-44F3-8439-49479FE974EF}" dt="2022-08-01T05:18:45.920" v="9592" actId="478"/>
          <ac:spMkLst>
            <pc:docMk/>
            <pc:sldMk cId="2788702691" sldId="12964"/>
            <ac:spMk id="9" creationId="{EF5A9D27-FC43-443A-868C-CB8A5DBDAE85}"/>
          </ac:spMkLst>
        </pc:spChg>
        <pc:spChg chg="add mod">
          <ac:chgData name="이동건" userId="4ad090f6-dadd-4301-b5d0-883b88f508af" providerId="ADAL" clId="{D92CADCE-193E-44F3-8439-49479FE974EF}" dt="2022-08-01T05:18:50.177" v="9593" actId="1076"/>
          <ac:spMkLst>
            <pc:docMk/>
            <pc:sldMk cId="2788702691" sldId="12964"/>
            <ac:spMk id="10" creationId="{B95D91EE-0CC1-463E-8139-F447683B7F26}"/>
          </ac:spMkLst>
        </pc:spChg>
        <pc:spChg chg="add mod">
          <ac:chgData name="이동건" userId="4ad090f6-dadd-4301-b5d0-883b88f508af" providerId="ADAL" clId="{D92CADCE-193E-44F3-8439-49479FE974EF}" dt="2022-08-01T05:22:11.323" v="9710"/>
          <ac:spMkLst>
            <pc:docMk/>
            <pc:sldMk cId="2788702691" sldId="12964"/>
            <ac:spMk id="11" creationId="{11E598BD-1A81-43B8-928A-D2AA9C1C84C8}"/>
          </ac:spMkLst>
        </pc:spChg>
        <pc:spChg chg="add mod">
          <ac:chgData name="이동건" userId="4ad090f6-dadd-4301-b5d0-883b88f508af" providerId="ADAL" clId="{D92CADCE-193E-44F3-8439-49479FE974EF}" dt="2022-08-01T06:12:59.031" v="10459" actId="14100"/>
          <ac:spMkLst>
            <pc:docMk/>
            <pc:sldMk cId="2788702691" sldId="12964"/>
            <ac:spMk id="12" creationId="{102F8639-7792-4A7E-921E-0390944F736B}"/>
          </ac:spMkLst>
        </pc:spChg>
        <pc:spChg chg="add mod">
          <ac:chgData name="이동건" userId="4ad090f6-dadd-4301-b5d0-883b88f508af" providerId="ADAL" clId="{D92CADCE-193E-44F3-8439-49479FE974EF}" dt="2022-08-01T06:13:02.934" v="10461" actId="1076"/>
          <ac:spMkLst>
            <pc:docMk/>
            <pc:sldMk cId="2788702691" sldId="12964"/>
            <ac:spMk id="13" creationId="{9D18F79E-A44A-4E37-BAE5-E21C9EA464D7}"/>
          </ac:spMkLst>
        </pc:spChg>
        <pc:spChg chg="add mod">
          <ac:chgData name="이동건" userId="4ad090f6-dadd-4301-b5d0-883b88f508af" providerId="ADAL" clId="{D92CADCE-193E-44F3-8439-49479FE974EF}" dt="2022-08-01T06:08:13.719" v="10024" actId="1076"/>
          <ac:spMkLst>
            <pc:docMk/>
            <pc:sldMk cId="2788702691" sldId="12964"/>
            <ac:spMk id="14" creationId="{AC015B45-4203-4E4F-9A3D-E965879EC6CA}"/>
          </ac:spMkLst>
        </pc:spChg>
        <pc:spChg chg="add mod">
          <ac:chgData name="이동건" userId="4ad090f6-dadd-4301-b5d0-883b88f508af" providerId="ADAL" clId="{D92CADCE-193E-44F3-8439-49479FE974EF}" dt="2022-08-02T23:44:44.722" v="17147" actId="113"/>
          <ac:spMkLst>
            <pc:docMk/>
            <pc:sldMk cId="2788702691" sldId="12964"/>
            <ac:spMk id="15" creationId="{03428E87-0D57-4B0D-AAAD-396BCE83FB1F}"/>
          </ac:spMkLst>
        </pc:spChg>
        <pc:spChg chg="add mod">
          <ac:chgData name="이동건" userId="4ad090f6-dadd-4301-b5d0-883b88f508af" providerId="ADAL" clId="{D92CADCE-193E-44F3-8439-49479FE974EF}" dt="2022-08-01T06:21:02.897" v="10794" actId="1076"/>
          <ac:spMkLst>
            <pc:docMk/>
            <pc:sldMk cId="2788702691" sldId="12964"/>
            <ac:spMk id="16" creationId="{0C2A723B-F518-4F93-A410-A8B0437653F4}"/>
          </ac:spMkLst>
        </pc:spChg>
        <pc:spChg chg="add mod">
          <ac:chgData name="이동건" userId="4ad090f6-dadd-4301-b5d0-883b88f508af" providerId="ADAL" clId="{D92CADCE-193E-44F3-8439-49479FE974EF}" dt="2022-08-01T06:08:51.466" v="10106" actId="20577"/>
          <ac:spMkLst>
            <pc:docMk/>
            <pc:sldMk cId="2788702691" sldId="12964"/>
            <ac:spMk id="17" creationId="{888ECDD9-EDCE-4F29-A748-F2E6EC9E3130}"/>
          </ac:spMkLst>
        </pc:spChg>
        <pc:spChg chg="add del">
          <ac:chgData name="이동건" userId="4ad090f6-dadd-4301-b5d0-883b88f508af" providerId="ADAL" clId="{D92CADCE-193E-44F3-8439-49479FE974EF}" dt="2022-08-01T06:07:10.825" v="9967"/>
          <ac:spMkLst>
            <pc:docMk/>
            <pc:sldMk cId="2788702691" sldId="12964"/>
            <ac:spMk id="19" creationId="{7C88292F-9CEB-497C-88D4-9F861A4B329A}"/>
          </ac:spMkLst>
        </pc:spChg>
        <pc:spChg chg="add mod">
          <ac:chgData name="이동건" userId="4ad090f6-dadd-4301-b5d0-883b88f508af" providerId="ADAL" clId="{D92CADCE-193E-44F3-8439-49479FE974EF}" dt="2022-08-01T06:09:16" v="10186" actId="20577"/>
          <ac:spMkLst>
            <pc:docMk/>
            <pc:sldMk cId="2788702691" sldId="12964"/>
            <ac:spMk id="20" creationId="{40258B6B-6F32-4232-8AD9-C62A9A6E79B0}"/>
          </ac:spMkLst>
        </pc:spChg>
        <pc:spChg chg="add mod">
          <ac:chgData name="이동건" userId="4ad090f6-dadd-4301-b5d0-883b88f508af" providerId="ADAL" clId="{D92CADCE-193E-44F3-8439-49479FE974EF}" dt="2022-08-01T06:14:10.670" v="10493" actId="1076"/>
          <ac:spMkLst>
            <pc:docMk/>
            <pc:sldMk cId="2788702691" sldId="12964"/>
            <ac:spMk id="23" creationId="{C3639DD6-4D86-4648-AAF5-F1EAD3C2BDE9}"/>
          </ac:spMkLst>
        </pc:spChg>
        <pc:spChg chg="add del">
          <ac:chgData name="이동건" userId="4ad090f6-dadd-4301-b5d0-883b88f508af" providerId="ADAL" clId="{D92CADCE-193E-44F3-8439-49479FE974EF}" dt="2022-08-01T06:21:31.401" v="10796"/>
          <ac:spMkLst>
            <pc:docMk/>
            <pc:sldMk cId="2788702691" sldId="12964"/>
            <ac:spMk id="24" creationId="{4BEEF0A7-5965-4531-96A4-280E2D35C21C}"/>
          </ac:spMkLst>
        </pc:spChg>
        <pc:spChg chg="mod">
          <ac:chgData name="이동건" userId="4ad090f6-dadd-4301-b5d0-883b88f508af" providerId="ADAL" clId="{D92CADCE-193E-44F3-8439-49479FE974EF}" dt="2022-08-02T02:40:41.463" v="13414"/>
          <ac:spMkLst>
            <pc:docMk/>
            <pc:sldMk cId="2788702691" sldId="12964"/>
            <ac:spMk id="66" creationId="{B4113F6E-6CD6-49B4-A656-3B6461646A94}"/>
          </ac:spMkLst>
        </pc:spChg>
        <pc:picChg chg="del">
          <ac:chgData name="이동건" userId="4ad090f6-dadd-4301-b5d0-883b88f508af" providerId="ADAL" clId="{D92CADCE-193E-44F3-8439-49479FE974EF}" dt="2022-07-29T06:58:55.684" v="5802" actId="478"/>
          <ac:picMkLst>
            <pc:docMk/>
            <pc:sldMk cId="2788702691" sldId="12964"/>
            <ac:picMk id="5" creationId="{B99EF0D0-AE8F-4C2C-A292-BD5E2A459A44}"/>
          </ac:picMkLst>
        </pc:picChg>
        <pc:cxnChg chg="add">
          <ac:chgData name="이동건" userId="4ad090f6-dadd-4301-b5d0-883b88f508af" providerId="ADAL" clId="{D92CADCE-193E-44F3-8439-49479FE974EF}" dt="2022-08-01T06:21:53.798" v="10801"/>
          <ac:cxnSpMkLst>
            <pc:docMk/>
            <pc:sldMk cId="2788702691" sldId="12964"/>
            <ac:cxnSpMk id="25" creationId="{21118B87-C668-4D12-AFB3-C7D2035218EB}"/>
          </ac:cxnSpMkLst>
        </pc:cxnChg>
      </pc:sldChg>
      <pc:sldChg chg="add del">
        <pc:chgData name="이동건" userId="4ad090f6-dadd-4301-b5d0-883b88f508af" providerId="ADAL" clId="{D92CADCE-193E-44F3-8439-49479FE974EF}" dt="2022-07-29T06:52:12.215" v="5654"/>
        <pc:sldMkLst>
          <pc:docMk/>
          <pc:sldMk cId="2953156478" sldId="12964"/>
        </pc:sldMkLst>
      </pc:sldChg>
      <pc:sldChg chg="addSp delSp modSp add">
        <pc:chgData name="이동건" userId="4ad090f6-dadd-4301-b5d0-883b88f508af" providerId="ADAL" clId="{D92CADCE-193E-44F3-8439-49479FE974EF}" dt="2022-08-01T00:02:38.911" v="6992" actId="1076"/>
        <pc:sldMkLst>
          <pc:docMk/>
          <pc:sldMk cId="1606994056" sldId="12965"/>
        </pc:sldMkLst>
        <pc:spChg chg="add mod">
          <ac:chgData name="이동건" userId="4ad090f6-dadd-4301-b5d0-883b88f508af" providerId="ADAL" clId="{D92CADCE-193E-44F3-8439-49479FE974EF}" dt="2022-08-01T00:02:28.769" v="6990" actId="1076"/>
          <ac:spMkLst>
            <pc:docMk/>
            <pc:sldMk cId="1606994056" sldId="12965"/>
            <ac:spMk id="2" creationId="{81448D29-DA97-4317-9086-13385A004CC4}"/>
          </ac:spMkLst>
        </pc:spChg>
        <pc:spChg chg="mod">
          <ac:chgData name="이동건" userId="4ad090f6-dadd-4301-b5d0-883b88f508af" providerId="ADAL" clId="{D92CADCE-193E-44F3-8439-49479FE974EF}" dt="2022-07-29T08:19:47.109" v="6557" actId="20577"/>
          <ac:spMkLst>
            <pc:docMk/>
            <pc:sldMk cId="1606994056" sldId="12965"/>
            <ac:spMk id="4" creationId="{81093153-D468-4469-ADCC-ED505A12B6A9}"/>
          </ac:spMkLst>
        </pc:spChg>
        <pc:spChg chg="del">
          <ac:chgData name="이동건" userId="4ad090f6-dadd-4301-b5d0-883b88f508af" providerId="ADAL" clId="{D92CADCE-193E-44F3-8439-49479FE974EF}" dt="2022-07-29T08:19:38.223" v="6538" actId="478"/>
          <ac:spMkLst>
            <pc:docMk/>
            <pc:sldMk cId="1606994056" sldId="12965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8-01T00:02:25.004" v="6989" actId="1076"/>
          <ac:spMkLst>
            <pc:docMk/>
            <pc:sldMk cId="1606994056" sldId="12965"/>
            <ac:spMk id="7" creationId="{67371952-C071-45F9-BE38-31ABC8CBF4FB}"/>
          </ac:spMkLst>
        </pc:spChg>
        <pc:spChg chg="add del mod">
          <ac:chgData name="이동건" userId="4ad090f6-dadd-4301-b5d0-883b88f508af" providerId="ADAL" clId="{D92CADCE-193E-44F3-8439-49479FE974EF}" dt="2022-07-29T08:26:27.693" v="6596" actId="478"/>
          <ac:spMkLst>
            <pc:docMk/>
            <pc:sldMk cId="1606994056" sldId="12965"/>
            <ac:spMk id="11" creationId="{6CF01DF4-EF46-40F8-A07D-24DB4A626D94}"/>
          </ac:spMkLst>
        </pc:spChg>
        <pc:picChg chg="add mod">
          <ac:chgData name="이동건" userId="4ad090f6-dadd-4301-b5d0-883b88f508af" providerId="ADAL" clId="{D92CADCE-193E-44F3-8439-49479FE974EF}" dt="2022-07-29T08:27:27.762" v="6611" actId="1076"/>
          <ac:picMkLst>
            <pc:docMk/>
            <pc:sldMk cId="1606994056" sldId="12965"/>
            <ac:picMk id="12" creationId="{B7B2B5F8-E3DF-4889-8332-1ADE2DF81D0C}"/>
          </ac:picMkLst>
        </pc:picChg>
        <pc:picChg chg="mod">
          <ac:chgData name="이동건" userId="4ad090f6-dadd-4301-b5d0-883b88f508af" providerId="ADAL" clId="{D92CADCE-193E-44F3-8439-49479FE974EF}" dt="2022-08-01T00:02:38.911" v="6992" actId="1076"/>
          <ac:picMkLst>
            <pc:docMk/>
            <pc:sldMk cId="1606994056" sldId="12965"/>
            <ac:picMk id="4098" creationId="{EB16F3C3-186F-4636-8AD2-B7388D55A2CB}"/>
          </ac:picMkLst>
        </pc:picChg>
        <pc:picChg chg="del">
          <ac:chgData name="이동건" userId="4ad090f6-dadd-4301-b5d0-883b88f508af" providerId="ADAL" clId="{D92CADCE-193E-44F3-8439-49479FE974EF}" dt="2022-07-29T08:19:38.223" v="6538" actId="478"/>
          <ac:picMkLst>
            <pc:docMk/>
            <pc:sldMk cId="1606994056" sldId="12965"/>
            <ac:picMk id="4100" creationId="{EB395C03-FA8E-4C96-8CFF-B78A9F771E41}"/>
          </ac:picMkLst>
        </pc:picChg>
        <pc:picChg chg="add del mod">
          <ac:chgData name="이동건" userId="4ad090f6-dadd-4301-b5d0-883b88f508af" providerId="ADAL" clId="{D92CADCE-193E-44F3-8439-49479FE974EF}" dt="2022-07-29T08:25:33.413" v="6580" actId="478"/>
          <ac:picMkLst>
            <pc:docMk/>
            <pc:sldMk cId="1606994056" sldId="12965"/>
            <ac:picMk id="7170" creationId="{B35346D2-C915-4360-A0CE-ABFBE8D5E110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30:32.031" v="7603" actId="1076"/>
        <pc:sldMkLst>
          <pc:docMk/>
          <pc:sldMk cId="3536222904" sldId="12966"/>
        </pc:sldMkLst>
        <pc:spChg chg="add del mod">
          <ac:chgData name="이동건" userId="4ad090f6-dadd-4301-b5d0-883b88f508af" providerId="ADAL" clId="{D92CADCE-193E-44F3-8439-49479FE974EF}" dt="2022-08-01T01:30:27.941" v="7602"/>
          <ac:spMkLst>
            <pc:docMk/>
            <pc:sldMk cId="3536222904" sldId="12966"/>
            <ac:spMk id="2" creationId="{9BACE52D-ECC1-4893-894C-F47AB5DEABDA}"/>
          </ac:spMkLst>
        </pc:spChg>
        <pc:spChg chg="add mod">
          <ac:chgData name="이동건" userId="4ad090f6-dadd-4301-b5d0-883b88f508af" providerId="ADAL" clId="{D92CADCE-193E-44F3-8439-49479FE974EF}" dt="2022-08-01T01:30:32.031" v="7603" actId="1076"/>
          <ac:spMkLst>
            <pc:docMk/>
            <pc:sldMk cId="3536222904" sldId="12966"/>
            <ac:spMk id="8" creationId="{D11B7969-D34D-4FA9-A57C-2C15A333170D}"/>
          </ac:spMkLst>
        </pc:spChg>
        <pc:picChg chg="add mod">
          <ac:chgData name="이동건" userId="4ad090f6-dadd-4301-b5d0-883b88f508af" providerId="ADAL" clId="{D92CADCE-193E-44F3-8439-49479FE974EF}" dt="2022-08-01T01:30:32.031" v="7603" actId="1076"/>
          <ac:picMkLst>
            <pc:docMk/>
            <pc:sldMk cId="3536222904" sldId="12966"/>
            <ac:picMk id="7" creationId="{80D9E01B-3AD2-4460-84D8-49BB767736E9}"/>
          </ac:picMkLst>
        </pc:picChg>
        <pc:picChg chg="del">
          <ac:chgData name="이동건" userId="4ad090f6-dadd-4301-b5d0-883b88f508af" providerId="ADAL" clId="{D92CADCE-193E-44F3-8439-49479FE974EF}" dt="2022-08-01T01:15:43.869" v="7189" actId="478"/>
          <ac:picMkLst>
            <pc:docMk/>
            <pc:sldMk cId="3536222904" sldId="12966"/>
            <ac:picMk id="23" creationId="{FDA76E26-0D8C-4BB4-B04B-6B797A80CACD}"/>
          </ac:picMkLst>
        </pc:picChg>
      </pc:sldChg>
      <pc:sldChg chg="delSp modSp add del">
        <pc:chgData name="이동건" userId="4ad090f6-dadd-4301-b5d0-883b88f508af" providerId="ADAL" clId="{D92CADCE-193E-44F3-8439-49479FE974EF}" dt="2022-07-29T08:29:08.017" v="6728" actId="2696"/>
        <pc:sldMkLst>
          <pc:docMk/>
          <pc:sldMk cId="3684594906" sldId="12966"/>
        </pc:sldMkLst>
        <pc:spChg chg="mod">
          <ac:chgData name="이동건" userId="4ad090f6-dadd-4301-b5d0-883b88f508af" providerId="ADAL" clId="{D92CADCE-193E-44F3-8439-49479FE974EF}" dt="2022-07-29T08:26:15.091" v="6591" actId="20577"/>
          <ac:spMkLst>
            <pc:docMk/>
            <pc:sldMk cId="3684594906" sldId="12966"/>
            <ac:spMk id="3" creationId="{B0D4C770-A9A2-4302-821C-A852D4957DC8}"/>
          </ac:spMkLst>
        </pc:spChg>
        <pc:spChg chg="del">
          <ac:chgData name="이동건" userId="4ad090f6-dadd-4301-b5d0-883b88f508af" providerId="ADAL" clId="{D92CADCE-193E-44F3-8439-49479FE974EF}" dt="2022-07-29T08:26:31.182" v="6597" actId="478"/>
          <ac:spMkLst>
            <pc:docMk/>
            <pc:sldMk cId="3684594906" sldId="12966"/>
            <ac:spMk id="11" creationId="{6CF01DF4-EF46-40F8-A07D-24DB4A626D94}"/>
          </ac:spMkLst>
        </pc:spChg>
        <pc:picChg chg="del">
          <ac:chgData name="이동건" userId="4ad090f6-dadd-4301-b5d0-883b88f508af" providerId="ADAL" clId="{D92CADCE-193E-44F3-8439-49479FE974EF}" dt="2022-07-29T08:25:37.101" v="6582" actId="478"/>
          <ac:picMkLst>
            <pc:docMk/>
            <pc:sldMk cId="3684594906" sldId="12966"/>
            <ac:picMk id="4098" creationId="{EB16F3C3-186F-4636-8AD2-B7388D55A2CB}"/>
          </ac:picMkLst>
        </pc:picChg>
        <pc:picChg chg="mod">
          <ac:chgData name="이동건" userId="4ad090f6-dadd-4301-b5d0-883b88f508af" providerId="ADAL" clId="{D92CADCE-193E-44F3-8439-49479FE974EF}" dt="2022-07-29T08:26:21.240" v="6592" actId="1076"/>
          <ac:picMkLst>
            <pc:docMk/>
            <pc:sldMk cId="3684594906" sldId="12966"/>
            <ac:picMk id="7170" creationId="{B35346D2-C915-4360-A0CE-ABFBE8D5E110}"/>
          </ac:picMkLst>
        </pc:picChg>
      </pc:sldChg>
      <pc:sldChg chg="addSp delSp modSp add">
        <pc:chgData name="이동건" userId="4ad090f6-dadd-4301-b5d0-883b88f508af" providerId="ADAL" clId="{D92CADCE-193E-44F3-8439-49479FE974EF}" dt="2022-08-01T06:21:51.192" v="10800" actId="208"/>
        <pc:sldMkLst>
          <pc:docMk/>
          <pc:sldMk cId="3078155950" sldId="12967"/>
        </pc:sldMkLst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" creationId="{66EC5BF8-C96A-45A5-90DE-4D2363060C2B}"/>
          </ac:spMkLst>
        </pc:spChg>
        <pc:spChg chg="add mod">
          <ac:chgData name="이동건" userId="4ad090f6-dadd-4301-b5d0-883b88f508af" providerId="ADAL" clId="{D92CADCE-193E-44F3-8439-49479FE974EF}" dt="2022-08-01T04:19:01.329" v="8550" actId="113"/>
          <ac:spMkLst>
            <pc:docMk/>
            <pc:sldMk cId="3078155950" sldId="12967"/>
            <ac:spMk id="3" creationId="{1965EBE6-A4C4-4207-A011-D593E6AE6997}"/>
          </ac:spMkLst>
        </pc:spChg>
        <pc:spChg chg="add mod">
          <ac:chgData name="이동건" userId="4ad090f6-dadd-4301-b5d0-883b88f508af" providerId="ADAL" clId="{D92CADCE-193E-44F3-8439-49479FE974EF}" dt="2022-08-01T04:53:19.744" v="9482" actId="1076"/>
          <ac:spMkLst>
            <pc:docMk/>
            <pc:sldMk cId="3078155950" sldId="12967"/>
            <ac:spMk id="4" creationId="{5908DAE3-4F6E-4555-B36C-B322A478DABA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8" creationId="{B7438695-4371-4B9A-8F05-BB28873D0C4F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9" creationId="{22C59B42-2139-493C-BB4E-1D7661ADC8C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0" creationId="{BAACE53E-EAF2-4CAD-99E9-7F8AD975A52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1" creationId="{76F4264C-2C5F-4B3E-9DE2-06048F4315D4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2" creationId="{084F10BC-BC36-4040-B05E-42A2AF30EFA0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3" creationId="{1211B3D9-A295-45E0-86F2-B710C27AD81D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4" creationId="{2DA7EAAE-74B4-4860-9B4B-62A17028E3D9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5" creationId="{FCF0D19A-D0FB-4C7C-95A7-F31444023CE1}"/>
          </ac:spMkLst>
        </pc:spChg>
        <pc:spChg chg="mod">
          <ac:chgData name="이동건" userId="4ad090f6-dadd-4301-b5d0-883b88f508af" providerId="ADAL" clId="{D92CADCE-193E-44F3-8439-49479FE974EF}" dt="2022-08-01T06:21:39.577" v="10798" actId="1076"/>
          <ac:spMkLst>
            <pc:docMk/>
            <pc:sldMk cId="3078155950" sldId="12967"/>
            <ac:spMk id="16" creationId="{85356ECE-94C8-4405-8A03-57CE8904B260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7" creationId="{C6D927F7-9931-47DF-8C19-3E6C91E756FD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8" creationId="{DD9CE194-3FE4-4A4B-A838-A4112BFD4544}"/>
          </ac:spMkLst>
        </pc:spChg>
        <pc:spChg chg="mod">
          <ac:chgData name="이동건" userId="4ad090f6-dadd-4301-b5d0-883b88f508af" providerId="ADAL" clId="{D92CADCE-193E-44F3-8439-49479FE974EF}" dt="2022-08-01T05:15:52.116" v="9529" actId="552"/>
          <ac:spMkLst>
            <pc:docMk/>
            <pc:sldMk cId="3078155950" sldId="12967"/>
            <ac:spMk id="19" creationId="{169A2690-93A7-466F-9967-515C8D0E6E2D}"/>
          </ac:spMkLst>
        </pc:spChg>
        <pc:spChg chg="mod">
          <ac:chgData name="이동건" userId="4ad090f6-dadd-4301-b5d0-883b88f508af" providerId="ADAL" clId="{D92CADCE-193E-44F3-8439-49479FE974EF}" dt="2022-08-01T05:16:11.952" v="9541" actId="1036"/>
          <ac:spMkLst>
            <pc:docMk/>
            <pc:sldMk cId="3078155950" sldId="12967"/>
            <ac:spMk id="20" creationId="{3125A6A5-2261-4580-B60D-08A91A3B6248}"/>
          </ac:spMkLst>
        </pc:spChg>
        <pc:spChg chg="mod">
          <ac:chgData name="이동건" userId="4ad090f6-dadd-4301-b5d0-883b88f508af" providerId="ADAL" clId="{D92CADCE-193E-44F3-8439-49479FE974EF}" dt="2022-08-01T04:15:59.118" v="8406" actId="1076"/>
          <ac:spMkLst>
            <pc:docMk/>
            <pc:sldMk cId="3078155950" sldId="12967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6:11.055" v="9538" actId="1036"/>
          <ac:spMkLst>
            <pc:docMk/>
            <pc:sldMk cId="3078155950" sldId="12967"/>
            <ac:spMk id="22" creationId="{25B82B17-2D67-4BC3-B627-350ECD2AEF2D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3" creationId="{8A502C75-8C64-4161-88CA-6AC5549D5844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4" creationId="{4111FFF9-9CE9-4ADD-94ED-74A54DAB031C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5" creationId="{BB9661FE-21CD-4BAE-9E38-1A1A4568A8C5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26" creationId="{5677E447-7E40-4668-B8BD-5208F4FEC1B2}"/>
          </ac:spMkLst>
        </pc:spChg>
        <pc:spChg chg="add del mod">
          <ac:chgData name="이동건" userId="4ad090f6-dadd-4301-b5d0-883b88f508af" providerId="ADAL" clId="{D92CADCE-193E-44F3-8439-49479FE974EF}" dt="2022-08-01T04:53:14.690" v="9481" actId="478"/>
          <ac:spMkLst>
            <pc:docMk/>
            <pc:sldMk cId="3078155950" sldId="12967"/>
            <ac:spMk id="27" creationId="{CEFB8BDB-169C-4299-86CA-B5CD2F562937}"/>
          </ac:spMkLst>
        </pc:spChg>
        <pc:spChg chg="add mod">
          <ac:chgData name="이동건" userId="4ad090f6-dadd-4301-b5d0-883b88f508af" providerId="ADAL" clId="{D92CADCE-193E-44F3-8439-49479FE974EF}" dt="2022-08-01T04:54:08.504" v="9504" actId="113"/>
          <ac:spMkLst>
            <pc:docMk/>
            <pc:sldMk cId="3078155950" sldId="12967"/>
            <ac:spMk id="28" creationId="{5A6F0F97-0010-4BFC-8B8C-BC459AD6FF8C}"/>
          </ac:spMkLst>
        </pc:spChg>
        <pc:spChg chg="add mod">
          <ac:chgData name="이동건" userId="4ad090f6-dadd-4301-b5d0-883b88f508af" providerId="ADAL" clId="{D92CADCE-193E-44F3-8439-49479FE974EF}" dt="2022-08-01T05:17:51.284" v="9544" actId="208"/>
          <ac:spMkLst>
            <pc:docMk/>
            <pc:sldMk cId="3078155950" sldId="12967"/>
            <ac:spMk id="29" creationId="{5366F784-B727-42A6-998E-D05A887A0C25}"/>
          </ac:spMkLst>
        </pc:spChg>
        <pc:spChg chg="add mod">
          <ac:chgData name="이동건" userId="4ad090f6-dadd-4301-b5d0-883b88f508af" providerId="ADAL" clId="{D92CADCE-193E-44F3-8439-49479FE974EF}" dt="2022-08-01T05:17:55.640" v="9546" actId="1076"/>
          <ac:spMkLst>
            <pc:docMk/>
            <pc:sldMk cId="3078155950" sldId="12967"/>
            <ac:spMk id="34" creationId="{F5F81EDD-FAC4-4B00-BFFA-A645ACABFABB}"/>
          </ac:spMkLst>
        </pc:spChg>
        <pc:grpChg chg="del">
          <ac:chgData name="이동건" userId="4ad090f6-dadd-4301-b5d0-883b88f508af" providerId="ADAL" clId="{D92CADCE-193E-44F3-8439-49479FE974EF}" dt="2022-08-01T04:15:51.539" v="8405" actId="478"/>
          <ac:grpSpMkLst>
            <pc:docMk/>
            <pc:sldMk cId="3078155950" sldId="12967"/>
            <ac:grpSpMk id="7" creationId="{5BA27EAE-4AD8-479A-A5ED-25EECD528969}"/>
          </ac:grpSpMkLst>
        </pc:grpChg>
        <pc:picChg chg="del">
          <ac:chgData name="이동건" userId="4ad090f6-dadd-4301-b5d0-883b88f508af" providerId="ADAL" clId="{D92CADCE-193E-44F3-8439-49479FE974EF}" dt="2022-08-01T04:15:51.539" v="8405" actId="478"/>
          <ac:picMkLst>
            <pc:docMk/>
            <pc:sldMk cId="3078155950" sldId="12967"/>
            <ac:picMk id="3080" creationId="{CFC5BFC1-3DAA-4D3E-8A62-082B2B1F1E63}"/>
          </ac:picMkLst>
        </pc:picChg>
        <pc:cxnChg chg="add mod">
          <ac:chgData name="이동건" userId="4ad090f6-dadd-4301-b5d0-883b88f508af" providerId="ADAL" clId="{D92CADCE-193E-44F3-8439-49479FE974EF}" dt="2022-08-01T06:21:51.192" v="10800" actId="208"/>
          <ac:cxnSpMkLst>
            <pc:docMk/>
            <pc:sldMk cId="3078155950" sldId="12967"/>
            <ac:cxnSpMk id="31" creationId="{2765A9CF-7ECD-47DA-835C-C747D9FC0F28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2T06:28:21.345" v="15966" actId="2696"/>
        <pc:sldMkLst>
          <pc:docMk/>
          <pc:sldMk cId="1698915313" sldId="12968"/>
        </pc:sldMkLst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2" creationId="{2799B196-3B78-46B8-9FF4-AC6ADA1C2AAE}"/>
          </ac:spMkLst>
        </pc:spChg>
        <pc:spChg chg="add mod">
          <ac:chgData name="이동건" userId="4ad090f6-dadd-4301-b5d0-883b88f508af" providerId="ADAL" clId="{D92CADCE-193E-44F3-8439-49479FE974EF}" dt="2022-08-01T06:23:56.038" v="10866" actId="1076"/>
          <ac:spMkLst>
            <pc:docMk/>
            <pc:sldMk cId="1698915313" sldId="12968"/>
            <ac:spMk id="3" creationId="{EB24D2A4-0008-4F75-8E05-345AA3F0D7E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4" creationId="{7B672A13-2E8D-4F9F-ADB6-D4979706B32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5" creationId="{FFC4992C-F371-4A92-AA04-89FECE10CA16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6" creationId="{99460298-E0ED-4C33-976E-8EA868E29D3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7" creationId="{711E2960-E124-447B-AA41-805D964B34B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8" creationId="{34B2CCCC-B027-4C5A-9057-C7AED0503289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0" creationId="{B95D91EE-0CC1-463E-8139-F447683B7F2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1" creationId="{11E598BD-1A81-43B8-928A-D2AA9C1C84C8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2" creationId="{102F8639-7792-4A7E-921E-0390944F736B}"/>
          </ac:spMkLst>
        </pc:spChg>
        <pc:spChg chg="add del mod">
          <ac:chgData name="이동건" userId="4ad090f6-dadd-4301-b5d0-883b88f508af" providerId="ADAL" clId="{D92CADCE-193E-44F3-8439-49479FE974EF}" dt="2022-08-02T06:28:11.926" v="15964"/>
          <ac:spMkLst>
            <pc:docMk/>
            <pc:sldMk cId="1698915313" sldId="12968"/>
            <ac:spMk id="13" creationId="{84F30449-56E2-4CCE-BC2E-D87A75BA538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3" creationId="{9D18F79E-A44A-4E37-BAE5-E21C9EA464D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4" creationId="{AC015B45-4203-4E4F-9A3D-E965879EC6CA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5" creationId="{03428E87-0D57-4B0D-AAAD-396BCE83FB1F}"/>
          </ac:spMkLst>
        </pc:spChg>
        <pc:spChg chg="mod">
          <ac:chgData name="이동건" userId="4ad090f6-dadd-4301-b5d0-883b88f508af" providerId="ADAL" clId="{D92CADCE-193E-44F3-8439-49479FE974EF}" dt="2022-08-01T06:47:18.802" v="11482" actId="20577"/>
          <ac:spMkLst>
            <pc:docMk/>
            <pc:sldMk cId="1698915313" sldId="12968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7" creationId="{888ECDD9-EDCE-4F29-A748-F2E6EC9E3130}"/>
          </ac:spMkLst>
        </pc:spChg>
        <pc:spChg chg="add mod">
          <ac:chgData name="이동건" userId="4ad090f6-dadd-4301-b5d0-883b88f508af" providerId="ADAL" clId="{D92CADCE-193E-44F3-8439-49479FE974EF}" dt="2022-08-01T06:24:31.125" v="10939" actId="20577"/>
          <ac:spMkLst>
            <pc:docMk/>
            <pc:sldMk cId="1698915313" sldId="12968"/>
            <ac:spMk id="19" creationId="{B749CEF5-A4D0-403A-A970-2CFA4F7E148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0" creationId="{40258B6B-6F32-4232-8AD9-C62A9A6E79B0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2" creationId="{D3A52600-AE16-42AA-9176-3231D3D84ECE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3" creationId="{C3639DD6-4D86-4648-AAF5-F1EAD3C2BDE9}"/>
          </ac:spMkLst>
        </pc:spChg>
        <pc:spChg chg="add del mod">
          <ac:chgData name="이동건" userId="4ad090f6-dadd-4301-b5d0-883b88f508af" providerId="ADAL" clId="{D92CADCE-193E-44F3-8439-49479FE974EF}" dt="2022-08-01T06:37:12.091" v="11233" actId="478"/>
          <ac:spMkLst>
            <pc:docMk/>
            <pc:sldMk cId="1698915313" sldId="12968"/>
            <ac:spMk id="24" creationId="{5D6A5658-F7A9-429B-844E-75A4A0FC328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5" creationId="{3C3F2AAA-A6F6-47CD-83C8-72EBDA344394}"/>
          </ac:spMkLst>
        </pc:spChg>
        <pc:spChg chg="mod">
          <ac:chgData name="이동건" userId="4ad090f6-dadd-4301-b5d0-883b88f508af" providerId="ADAL" clId="{D92CADCE-193E-44F3-8439-49479FE974EF}" dt="2022-08-02T02:40:43.747" v="13415"/>
          <ac:spMkLst>
            <pc:docMk/>
            <pc:sldMk cId="1698915313" sldId="12968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6.244" v="13416"/>
        <pc:sldMkLst>
          <pc:docMk/>
          <pc:sldMk cId="1231597919" sldId="12969"/>
        </pc:sldMkLst>
        <pc:spChg chg="add mod">
          <ac:chgData name="이동건" userId="4ad090f6-dadd-4301-b5d0-883b88f508af" providerId="ADAL" clId="{D92CADCE-193E-44F3-8439-49479FE974EF}" dt="2022-08-01T06:45:36.699" v="11446" actId="1076"/>
          <ac:spMkLst>
            <pc:docMk/>
            <pc:sldMk cId="1231597919" sldId="12969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3" creationId="{EB24D2A4-0008-4F75-8E05-345AA3F0D7E6}"/>
          </ac:spMkLst>
        </pc:spChg>
        <pc:spChg chg="add mod">
          <ac:chgData name="이동건" userId="4ad090f6-dadd-4301-b5d0-883b88f508af" providerId="ADAL" clId="{D92CADCE-193E-44F3-8439-49479FE974EF}" dt="2022-08-01T07:02:28.347" v="12051"/>
          <ac:spMkLst>
            <pc:docMk/>
            <pc:sldMk cId="1231597919" sldId="12969"/>
            <ac:spMk id="4" creationId="{CF66A447-61B1-44FC-B748-48ED34B58CF8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5" creationId="{FFC4992C-F371-4A92-AA04-89FECE10CA16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6" creationId="{99460298-E0ED-4C33-976E-8EA868E29D3A}"/>
          </ac:spMkLst>
        </pc:spChg>
        <pc:spChg chg="del mod">
          <ac:chgData name="이동건" userId="4ad090f6-dadd-4301-b5d0-883b88f508af" providerId="ADAL" clId="{D92CADCE-193E-44F3-8439-49479FE974EF}" dt="2022-08-01T06:48:03.557" v="11492" actId="478"/>
          <ac:spMkLst>
            <pc:docMk/>
            <pc:sldMk cId="1231597919" sldId="12969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6:55:22.849" v="11737" actId="1076"/>
          <ac:spMkLst>
            <pc:docMk/>
            <pc:sldMk cId="1231597919" sldId="12969"/>
            <ac:spMk id="8" creationId="{D2CE8CA4-B6E5-4CB9-8E2A-D81B03AC5AB0}"/>
          </ac:spMkLst>
        </pc:spChg>
        <pc:spChg chg="add mod">
          <ac:chgData name="이동건" userId="4ad090f6-dadd-4301-b5d0-883b88f508af" providerId="ADAL" clId="{D92CADCE-193E-44F3-8439-49479FE974EF}" dt="2022-08-01T06:59:16.316" v="11790" actId="20577"/>
          <ac:spMkLst>
            <pc:docMk/>
            <pc:sldMk cId="1231597919" sldId="12969"/>
            <ac:spMk id="9" creationId="{EC7BAF44-34B4-426E-A34F-9E2145106397}"/>
          </ac:spMkLst>
        </pc:spChg>
        <pc:spChg chg="add mod">
          <ac:chgData name="이동건" userId="4ad090f6-dadd-4301-b5d0-883b88f508af" providerId="ADAL" clId="{D92CADCE-193E-44F3-8439-49479FE974EF}" dt="2022-08-01T07:01:58.202" v="12031"/>
          <ac:spMkLst>
            <pc:docMk/>
            <pc:sldMk cId="1231597919" sldId="12969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6:55:05.206" v="11728" actId="20577"/>
          <ac:spMkLst>
            <pc:docMk/>
            <pc:sldMk cId="1231597919" sldId="12969"/>
            <ac:spMk id="14" creationId="{8DE1CD9F-5F13-4ED0-A1BE-6E59A2BAE185}"/>
          </ac:spMkLst>
        </pc:spChg>
        <pc:spChg chg="add mod">
          <ac:chgData name="이동건" userId="4ad090f6-dadd-4301-b5d0-883b88f508af" providerId="ADAL" clId="{D92CADCE-193E-44F3-8439-49479FE974EF}" dt="2022-08-01T07:02:00.047" v="12033"/>
          <ac:spMkLst>
            <pc:docMk/>
            <pc:sldMk cId="1231597919" sldId="12969"/>
            <ac:spMk id="15" creationId="{2E3DF8D0-7A3A-4A99-9AA8-A06D08032B81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39:11.022" v="11278" actId="478"/>
          <ac:spMkLst>
            <pc:docMk/>
            <pc:sldMk cId="1231597919" sldId="12969"/>
            <ac:spMk id="19" creationId="{B749CEF5-A4D0-403A-A970-2CFA4F7E1487}"/>
          </ac:spMkLst>
        </pc:spChg>
        <pc:spChg chg="add mod">
          <ac:chgData name="이동건" userId="4ad090f6-dadd-4301-b5d0-883b88f508af" providerId="ADAL" clId="{D92CADCE-193E-44F3-8439-49479FE974EF}" dt="2022-08-01T06:56:31.748" v="11786" actId="1076"/>
          <ac:spMkLst>
            <pc:docMk/>
            <pc:sldMk cId="1231597919" sldId="12969"/>
            <ac:spMk id="20" creationId="{EAA41ADF-145E-4E4C-861A-D6E75D13632A}"/>
          </ac:spMkLst>
        </pc:spChg>
        <pc:spChg chg="del">
          <ac:chgData name="이동건" userId="4ad090f6-dadd-4301-b5d0-883b88f508af" providerId="ADAL" clId="{D92CADCE-193E-44F3-8439-49479FE974EF}" dt="2022-08-01T06:39:12.876" v="11279" actId="478"/>
          <ac:spMkLst>
            <pc:docMk/>
            <pc:sldMk cId="1231597919" sldId="12969"/>
            <ac:spMk id="22" creationId="{D3A52600-AE16-42AA-9176-3231D3D84ECE}"/>
          </ac:spMkLst>
        </pc:spChg>
        <pc:spChg chg="mod">
          <ac:chgData name="이동건" userId="4ad090f6-dadd-4301-b5d0-883b88f508af" providerId="ADAL" clId="{D92CADCE-193E-44F3-8439-49479FE974EF}" dt="2022-08-02T02:40:46.244" v="13416"/>
          <ac:spMkLst>
            <pc:docMk/>
            <pc:sldMk cId="1231597919" sldId="12969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8.477" v="13417"/>
        <pc:sldMkLst>
          <pc:docMk/>
          <pc:sldMk cId="264077737" sldId="12970"/>
        </pc:sldMkLst>
        <pc:spChg chg="mod">
          <ac:chgData name="이동건" userId="4ad090f6-dadd-4301-b5d0-883b88f508af" providerId="ADAL" clId="{D92CADCE-193E-44F3-8439-49479FE974EF}" dt="2022-08-01T07:02:42.500" v="12060" actId="1076"/>
          <ac:spMkLst>
            <pc:docMk/>
            <pc:sldMk cId="264077737" sldId="12970"/>
            <ac:spMk id="2" creationId="{4CAB1DCA-0E9D-43B7-9D8A-0B1F40BE3AD3}"/>
          </ac:spMkLst>
        </pc:spChg>
        <pc:spChg chg="add mod">
          <ac:chgData name="이동건" userId="4ad090f6-dadd-4301-b5d0-883b88f508af" providerId="ADAL" clId="{D92CADCE-193E-44F3-8439-49479FE974EF}" dt="2022-08-01T07:02:38.652" v="12059"/>
          <ac:spMkLst>
            <pc:docMk/>
            <pc:sldMk cId="264077737" sldId="12970"/>
            <ac:spMk id="3" creationId="{46280943-F499-4446-8FBF-C7A20E30A94E}"/>
          </ac:spMkLst>
        </pc:spChg>
        <pc:spChg chg="add del mod">
          <ac:chgData name="이동건" userId="4ad090f6-dadd-4301-b5d0-883b88f508af" providerId="ADAL" clId="{D92CADCE-193E-44F3-8439-49479FE974EF}" dt="2022-08-01T07:03:02.810" v="12065"/>
          <ac:spMkLst>
            <pc:docMk/>
            <pc:sldMk cId="264077737" sldId="12970"/>
            <ac:spMk id="4" creationId="{30D1677F-71B3-4ACE-AD22-B0D194CE1621}"/>
          </ac:spMkLst>
        </pc:spChg>
        <pc:spChg chg="add mod">
          <ac:chgData name="이동건" userId="4ad090f6-dadd-4301-b5d0-883b88f508af" providerId="ADAL" clId="{D92CADCE-193E-44F3-8439-49479FE974EF}" dt="2022-08-01T07:34:24.590" v="12482" actId="20577"/>
          <ac:spMkLst>
            <pc:docMk/>
            <pc:sldMk cId="264077737" sldId="12970"/>
            <ac:spMk id="5" creationId="{5E09D7A1-C384-47AB-8A31-D243FD93865F}"/>
          </ac:spMkLst>
        </pc:spChg>
        <pc:spChg chg="add mod">
          <ac:chgData name="이동건" userId="4ad090f6-dadd-4301-b5d0-883b88f508af" providerId="ADAL" clId="{D92CADCE-193E-44F3-8439-49479FE974EF}" dt="2022-08-01T07:32:08.465" v="12481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D92CADCE-193E-44F3-8439-49479FE974EF}" dt="2022-08-01T07:02:59.645" v="12062" actId="1076"/>
          <ac:spMkLst>
            <pc:docMk/>
            <pc:sldMk cId="264077737" sldId="12970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7:00:43.114" v="11898" actId="20577"/>
          <ac:spMkLst>
            <pc:docMk/>
            <pc:sldMk cId="264077737" sldId="12970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2T00:33:57.433" v="13202" actId="20577"/>
          <ac:spMkLst>
            <pc:docMk/>
            <pc:sldMk cId="264077737" sldId="12970"/>
            <ac:spMk id="11" creationId="{719FA991-43FE-4DE3-8874-EA199E82851C}"/>
          </ac:spMkLst>
        </pc:spChg>
        <pc:spChg chg="del">
          <ac:chgData name="이동건" userId="4ad090f6-dadd-4301-b5d0-883b88f508af" providerId="ADAL" clId="{D92CADCE-193E-44F3-8439-49479FE974EF}" dt="2022-08-01T06:47:51.228" v="11490" actId="478"/>
          <ac:spMkLst>
            <pc:docMk/>
            <pc:sldMk cId="264077737" sldId="12970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7:43:33.933" v="12503" actId="20577"/>
          <ac:spMkLst>
            <pc:docMk/>
            <pc:sldMk cId="264077737" sldId="12970"/>
            <ac:spMk id="13" creationId="{549155F5-605E-4449-9E1B-E84C66EA7D33}"/>
          </ac:spMkLst>
        </pc:spChg>
        <pc:spChg chg="mod">
          <ac:chgData name="이동건" userId="4ad090f6-dadd-4301-b5d0-883b88f508af" providerId="ADAL" clId="{D92CADCE-193E-44F3-8439-49479FE974EF}" dt="2022-08-02T02:40:48.477" v="13417"/>
          <ac:spMkLst>
            <pc:docMk/>
            <pc:sldMk cId="264077737" sldId="12970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0:05:02.699" v="17155" actId="20577"/>
        <pc:sldMkLst>
          <pc:docMk/>
          <pc:sldMk cId="2279347305" sldId="12971"/>
        </pc:sldMkLst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3" creationId="{46280943-F499-4446-8FBF-C7A20E30A94E}"/>
          </ac:spMkLst>
        </pc:spChg>
        <pc:spChg chg="add mod">
          <ac:chgData name="이동건" userId="4ad090f6-dadd-4301-b5d0-883b88f508af" providerId="ADAL" clId="{D92CADCE-193E-44F3-8439-49479FE974EF}" dt="2022-08-02T05:39:14.388" v="14939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D92CADCE-193E-44F3-8439-49479FE974EF}" dt="2022-08-01T07:45:34.631" v="12619" actId="1076"/>
          <ac:spMkLst>
            <pc:docMk/>
            <pc:sldMk cId="2279347305" sldId="12971"/>
            <ac:spMk id="5" creationId="{5E09D7A1-C384-47AB-8A31-D243FD93865F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6" creationId="{A1D9DB81-9F77-4249-B9FC-85B4C1F7DA2E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7" creationId="{711E2960-E124-447B-AA41-805D964B34B0}"/>
          </ac:spMkLst>
        </pc:spChg>
        <pc:spChg chg="add del mod">
          <ac:chgData name="이동건" userId="4ad090f6-dadd-4301-b5d0-883b88f508af" providerId="ADAL" clId="{D92CADCE-193E-44F3-8439-49479FE974EF}" dt="2022-08-01T07:48:36.005" v="12762"/>
          <ac:spMkLst>
            <pc:docMk/>
            <pc:sldMk cId="2279347305" sldId="12971"/>
            <ac:spMk id="8" creationId="{521B2995-7D31-4523-B676-947E2380A2B8}"/>
          </ac:spMkLst>
        </pc:spChg>
        <pc:spChg chg="del">
          <ac:chgData name="이동건" userId="4ad090f6-dadd-4301-b5d0-883b88f508af" providerId="ADAL" clId="{D92CADCE-193E-44F3-8439-49479FE974EF}" dt="2022-08-01T07:43:02.296" v="12485" actId="478"/>
          <ac:spMkLst>
            <pc:docMk/>
            <pc:sldMk cId="2279347305" sldId="12971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3T00:05:02.699" v="17155" actId="20577"/>
          <ac:spMkLst>
            <pc:docMk/>
            <pc:sldMk cId="2279347305" sldId="12971"/>
            <ac:spMk id="10" creationId="{1171B9AC-1ED2-4AA7-A3D4-AFE4C650CF2D}"/>
          </ac:spMkLst>
        </pc:spChg>
        <pc:spChg chg="del">
          <ac:chgData name="이동건" userId="4ad090f6-dadd-4301-b5d0-883b88f508af" providerId="ADAL" clId="{D92CADCE-193E-44F3-8439-49479FE974EF}" dt="2022-08-01T07:43:03.780" v="12486" actId="478"/>
          <ac:spMkLst>
            <pc:docMk/>
            <pc:sldMk cId="2279347305" sldId="12971"/>
            <ac:spMk id="11" creationId="{719FA991-43FE-4DE3-8874-EA199E82851C}"/>
          </ac:spMkLst>
        </pc:spChg>
        <pc:spChg chg="add mod">
          <ac:chgData name="이동건" userId="4ad090f6-dadd-4301-b5d0-883b88f508af" providerId="ADAL" clId="{D92CADCE-193E-44F3-8439-49479FE974EF}" dt="2022-08-01T07:50:57.884" v="12898" actId="20577"/>
          <ac:spMkLst>
            <pc:docMk/>
            <pc:sldMk cId="2279347305" sldId="12971"/>
            <ac:spMk id="12" creationId="{2262A488-0AA5-4484-A08F-B74B16237391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13" creationId="{549155F5-605E-4449-9E1B-E84C66EA7D33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4" creationId="{79CDBF5F-D44A-4EAA-8551-CE1F770945FF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5:39:09.947" v="14931" actId="20577"/>
          <ac:spMkLst>
            <pc:docMk/>
            <pc:sldMk cId="2279347305" sldId="12971"/>
            <ac:spMk id="16" creationId="{542333D3-AE12-4127-BB26-FCD3991343C7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7" creationId="{4CCA65DD-CD3F-4D1A-80DB-E870A38223E3}"/>
          </ac:spMkLst>
        </pc:spChg>
        <pc:spChg chg="add mod">
          <ac:chgData name="이동건" userId="4ad090f6-dadd-4301-b5d0-883b88f508af" providerId="ADAL" clId="{D92CADCE-193E-44F3-8439-49479FE974EF}" dt="2022-08-01T07:52:31.353" v="12970" actId="1076"/>
          <ac:spMkLst>
            <pc:docMk/>
            <pc:sldMk cId="2279347305" sldId="12971"/>
            <ac:spMk id="18" creationId="{BC28A90A-34F3-4091-A3C3-31F2529DF310}"/>
          </ac:spMkLst>
        </pc:spChg>
        <pc:spChg chg="mod">
          <ac:chgData name="이동건" userId="4ad090f6-dadd-4301-b5d0-883b88f508af" providerId="ADAL" clId="{D92CADCE-193E-44F3-8439-49479FE974EF}" dt="2022-08-02T02:40:52.513" v="13418"/>
          <ac:spMkLst>
            <pc:docMk/>
            <pc:sldMk cId="2279347305" sldId="12971"/>
            <ac:spMk id="66" creationId="{B4113F6E-6CD6-49B4-A656-3B6461646A94}"/>
          </ac:spMkLst>
        </pc:spChg>
      </pc:sldChg>
      <pc:sldChg chg="addSp delSp modSp add del">
        <pc:chgData name="이동건" userId="4ad090f6-dadd-4301-b5d0-883b88f508af" providerId="ADAL" clId="{D92CADCE-193E-44F3-8439-49479FE974EF}" dt="2022-08-03T04:39:14.456" v="17209" actId="2696"/>
        <pc:sldMkLst>
          <pc:docMk/>
          <pc:sldMk cId="2098487470" sldId="12972"/>
        </pc:sldMkLst>
        <pc:spChg chg="add del mod">
          <ac:chgData name="이동건" userId="4ad090f6-dadd-4301-b5d0-883b88f508af" providerId="ADAL" clId="{D92CADCE-193E-44F3-8439-49479FE974EF}" dt="2022-08-01T08:29:52.728" v="13131" actId="478"/>
          <ac:spMkLst>
            <pc:docMk/>
            <pc:sldMk cId="2098487470" sldId="12972"/>
            <ac:spMk id="2" creationId="{7F7E1168-BF45-4285-834F-3099C18AA2E0}"/>
          </ac:spMkLst>
        </pc:spChg>
        <pc:spChg chg="add mod">
          <ac:chgData name="이동건" userId="4ad090f6-dadd-4301-b5d0-883b88f508af" providerId="ADAL" clId="{D92CADCE-193E-44F3-8439-49479FE974EF}" dt="2022-08-02T02:22:20.820" v="13282" actId="1076"/>
          <ac:spMkLst>
            <pc:docMk/>
            <pc:sldMk cId="2098487470" sldId="12972"/>
            <ac:spMk id="3" creationId="{289C9479-5BBA-451A-8F7B-C73E68752CB2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4" creationId="{35F429AF-DBF3-4579-93F6-4904E3051FE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5" creationId="{5E09D7A1-C384-47AB-8A31-D243FD93865F}"/>
          </ac:spMkLst>
        </pc:spChg>
        <pc:spChg chg="add mod ord">
          <ac:chgData name="이동건" userId="4ad090f6-dadd-4301-b5d0-883b88f508af" providerId="ADAL" clId="{D92CADCE-193E-44F3-8439-49479FE974EF}" dt="2022-08-02T02:25:40.755" v="13316" actId="255"/>
          <ac:spMkLst>
            <pc:docMk/>
            <pc:sldMk cId="2098487470" sldId="12972"/>
            <ac:spMk id="6" creationId="{081B3B27-967B-442D-9903-6F7C10C1AB46}"/>
          </ac:spMkLst>
        </pc:spChg>
        <pc:spChg chg="mod">
          <ac:chgData name="이동건" userId="4ad090f6-dadd-4301-b5d0-883b88f508af" providerId="ADAL" clId="{D92CADCE-193E-44F3-8439-49479FE974EF}" dt="2022-08-03T04:15:39.154" v="17208" actId="20577"/>
          <ac:spMkLst>
            <pc:docMk/>
            <pc:sldMk cId="2098487470" sldId="12972"/>
            <ac:spMk id="10" creationId="{1171B9AC-1ED2-4AA7-A3D4-AFE4C650CF2D}"/>
          </ac:spMkLst>
        </pc:spChg>
        <pc:spChg chg="add mod ord">
          <ac:chgData name="이동건" userId="4ad090f6-dadd-4301-b5d0-883b88f508af" providerId="ADAL" clId="{D92CADCE-193E-44F3-8439-49479FE974EF}" dt="2022-08-02T02:26:38.058" v="13327" actId="1076"/>
          <ac:spMkLst>
            <pc:docMk/>
            <pc:sldMk cId="2098487470" sldId="12972"/>
            <ac:spMk id="11" creationId="{0785FB88-428F-4B2B-856C-A2EA919F9864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2" creationId="{2262A488-0AA5-4484-A08F-B74B16237391}"/>
          </ac:spMkLst>
        </pc:spChg>
        <pc:spChg chg="add mod">
          <ac:chgData name="이동건" userId="4ad090f6-dadd-4301-b5d0-883b88f508af" providerId="ADAL" clId="{D92CADCE-193E-44F3-8439-49479FE974EF}" dt="2022-08-02T02:28:14.425" v="13351" actId="208"/>
          <ac:spMkLst>
            <pc:docMk/>
            <pc:sldMk cId="2098487470" sldId="12972"/>
            <ac:spMk id="14" creationId="{57CA1AA4-383F-4F14-AF49-993ADC78F57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4" creationId="{79CDBF5F-D44A-4EAA-8551-CE1F770945FF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2:36:23.911" v="13413" actId="1076"/>
          <ac:spMkLst>
            <pc:docMk/>
            <pc:sldMk cId="2098487470" sldId="12972"/>
            <ac:spMk id="15" creationId="{FBC7CCA5-8C62-40F4-B5C6-A9502F3BCBE6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6" creationId="{542333D3-AE12-4127-BB26-FCD3991343C7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7" creationId="{4CCA65DD-CD3F-4D1A-80DB-E870A38223E3}"/>
          </ac:spMkLst>
        </pc:spChg>
        <pc:spChg chg="mod">
          <ac:chgData name="이동건" userId="4ad090f6-dadd-4301-b5d0-883b88f508af" providerId="ADAL" clId="{D92CADCE-193E-44F3-8439-49479FE974EF}" dt="2022-08-02T02:41:53.937" v="13424" actId="1076"/>
          <ac:spMkLst>
            <pc:docMk/>
            <pc:sldMk cId="2098487470" sldId="12972"/>
            <ac:spMk id="18" creationId="{BC28A90A-34F3-4091-A3C3-31F2529DF310}"/>
          </ac:spMkLst>
        </pc:spChg>
        <pc:spChg chg="add mod">
          <ac:chgData name="이동건" userId="4ad090f6-dadd-4301-b5d0-883b88f508af" providerId="ADAL" clId="{D92CADCE-193E-44F3-8439-49479FE974EF}" dt="2022-08-02T02:22:22.966" v="13283" actId="1076"/>
          <ac:spMkLst>
            <pc:docMk/>
            <pc:sldMk cId="2098487470" sldId="12972"/>
            <ac:spMk id="19" creationId="{399E9A7C-5724-47D1-BB22-D0C520EFF1EB}"/>
          </ac:spMkLst>
        </pc:spChg>
        <pc:spChg chg="add mod">
          <ac:chgData name="이동건" userId="4ad090f6-dadd-4301-b5d0-883b88f508af" providerId="ADAL" clId="{D92CADCE-193E-44F3-8439-49479FE974EF}" dt="2022-08-02T02:28:28.872" v="13357" actId="122"/>
          <ac:spMkLst>
            <pc:docMk/>
            <pc:sldMk cId="2098487470" sldId="12972"/>
            <ac:spMk id="21" creationId="{878E10B0-CBA6-4D60-946E-730A71F0598D}"/>
          </ac:spMkLst>
        </pc:spChg>
        <pc:spChg chg="add mod">
          <ac:chgData name="이동건" userId="4ad090f6-dadd-4301-b5d0-883b88f508af" providerId="ADAL" clId="{D92CADCE-193E-44F3-8439-49479FE974EF}" dt="2022-08-02T02:28:38.954" v="13362" actId="1076"/>
          <ac:spMkLst>
            <pc:docMk/>
            <pc:sldMk cId="2098487470" sldId="12972"/>
            <ac:spMk id="22" creationId="{788179D8-F7D2-48B9-8343-0E20C9898B6F}"/>
          </ac:spMkLst>
        </pc:spChg>
        <pc:spChg chg="add mod">
          <ac:chgData name="이동건" userId="4ad090f6-dadd-4301-b5d0-883b88f508af" providerId="ADAL" clId="{D92CADCE-193E-44F3-8439-49479FE974EF}" dt="2022-08-02T02:28:44.317" v="13366" actId="20577"/>
          <ac:spMkLst>
            <pc:docMk/>
            <pc:sldMk cId="2098487470" sldId="12972"/>
            <ac:spMk id="23" creationId="{A2DC6DB5-3D4D-40C6-9001-245A8504551B}"/>
          </ac:spMkLst>
        </pc:spChg>
        <pc:spChg chg="mod">
          <ac:chgData name="이동건" userId="4ad090f6-dadd-4301-b5d0-883b88f508af" providerId="ADAL" clId="{D92CADCE-193E-44F3-8439-49479FE974EF}" dt="2022-08-02T02:40:55.963" v="13419"/>
          <ac:spMkLst>
            <pc:docMk/>
            <pc:sldMk cId="2098487470" sldId="12972"/>
            <ac:spMk id="66" creationId="{B4113F6E-6CD6-49B4-A656-3B6461646A94}"/>
          </ac:spMkLst>
        </pc:spChg>
        <pc:picChg chg="add del mod ord">
          <ac:chgData name="이동건" userId="4ad090f6-dadd-4301-b5d0-883b88f508af" providerId="ADAL" clId="{D92CADCE-193E-44F3-8439-49479FE974EF}" dt="2022-08-02T02:23:43.799" v="13294" actId="478"/>
          <ac:picMkLst>
            <pc:docMk/>
            <pc:sldMk cId="2098487470" sldId="12972"/>
            <ac:picMk id="4" creationId="{4E058975-2CD4-45F0-B815-486920442C9B}"/>
          </ac:picMkLst>
        </pc:picChg>
        <pc:picChg chg="add del mod">
          <ac:chgData name="이동건" userId="4ad090f6-dadd-4301-b5d0-883b88f508af" providerId="ADAL" clId="{D92CADCE-193E-44F3-8439-49479FE974EF}" dt="2022-08-02T02:24:07.719" v="13297" actId="478"/>
          <ac:picMkLst>
            <pc:docMk/>
            <pc:sldMk cId="2098487470" sldId="12972"/>
            <ac:picMk id="7" creationId="{656CAD00-6399-4AD1-AAF5-4F88F8ED8465}"/>
          </ac:picMkLst>
        </pc:picChg>
        <pc:picChg chg="add del mod">
          <ac:chgData name="이동건" userId="4ad090f6-dadd-4301-b5d0-883b88f508af" providerId="ADAL" clId="{D92CADCE-193E-44F3-8439-49479FE974EF}" dt="2022-08-02T02:24:19.358" v="13300" actId="478"/>
          <ac:picMkLst>
            <pc:docMk/>
            <pc:sldMk cId="2098487470" sldId="12972"/>
            <ac:picMk id="9" creationId="{88C72C41-2CFD-4FF2-840E-7FB51EE4FD94}"/>
          </ac:picMkLst>
        </pc:picChg>
        <pc:picChg chg="add mod modCrop">
          <ac:chgData name="이동건" userId="4ad090f6-dadd-4301-b5d0-883b88f508af" providerId="ADAL" clId="{D92CADCE-193E-44F3-8439-49479FE974EF}" dt="2022-08-02T02:25:35.269" v="13314" actId="1076"/>
          <ac:picMkLst>
            <pc:docMk/>
            <pc:sldMk cId="2098487470" sldId="12972"/>
            <ac:picMk id="13" creationId="{6126421B-7E11-4407-9FF3-11A553270EB2}"/>
          </ac:picMkLst>
        </pc:picChg>
        <pc:picChg chg="add mod modCrop">
          <ac:chgData name="이동건" userId="4ad090f6-dadd-4301-b5d0-883b88f508af" providerId="ADAL" clId="{D92CADCE-193E-44F3-8439-49479FE974EF}" dt="2022-08-02T02:26:26.978" v="13326" actId="1076"/>
          <ac:picMkLst>
            <pc:docMk/>
            <pc:sldMk cId="2098487470" sldId="12972"/>
            <ac:picMk id="20" creationId="{3ED0814D-7FC3-431D-9F9E-58A66DB8B19C}"/>
          </ac:picMkLst>
        </pc:picChg>
        <pc:cxnChg chg="add mod">
          <ac:chgData name="이동건" userId="4ad090f6-dadd-4301-b5d0-883b88f508af" providerId="ADAL" clId="{D92CADCE-193E-44F3-8439-49479FE974EF}" dt="2022-08-03T04:15:39.154" v="17208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3T04:39:14.757" v="17210" actId="2696"/>
        <pc:sldMkLst>
          <pc:docMk/>
          <pc:sldMk cId="1884106392" sldId="12973"/>
        </pc:sldMkLst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2" creationId="{63D6367E-1A62-4325-98D4-AA9464BBFFAD}"/>
          </ac:spMkLst>
        </pc:spChg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3" creationId="{4AC6EBE4-9019-47C7-BCAF-BBD2038BCF38}"/>
          </ac:spMkLst>
        </pc:spChg>
        <pc:spChg chg="add mod">
          <ac:chgData name="이동건" userId="4ad090f6-dadd-4301-b5d0-883b88f508af" providerId="ADAL" clId="{D92CADCE-193E-44F3-8439-49479FE974EF}" dt="2022-08-02T02:40:58.185" v="13420"/>
          <ac:spMkLst>
            <pc:docMk/>
            <pc:sldMk cId="1884106392" sldId="12973"/>
            <ac:spMk id="4" creationId="{02BC3BF5-15E2-40A5-B2EF-5DC0CF414A03}"/>
          </ac:spMkLst>
        </pc:spChg>
        <pc:spChg chg="add mod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5" creationId="{84CE0450-F2B8-4932-B16F-8C9F4A64D45F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6" creationId="{4751C56E-3005-4D0E-8C80-AA858DA696E6}"/>
          </ac:spMkLst>
        </pc:spChg>
        <pc:spChg chg="add mod">
          <ac:chgData name="이동건" userId="4ad090f6-dadd-4301-b5d0-883b88f508af" providerId="ADAL" clId="{D92CADCE-193E-44F3-8439-49479FE974EF}" dt="2022-08-02T04:23:05.903" v="14115" actId="1076"/>
          <ac:spMkLst>
            <pc:docMk/>
            <pc:sldMk cId="1884106392" sldId="12973"/>
            <ac:spMk id="10" creationId="{E0DE7A30-0A89-47CB-956A-042302430663}"/>
          </ac:spMkLst>
        </pc:spChg>
        <pc:spChg chg="add del mod">
          <ac:chgData name="이동건" userId="4ad090f6-dadd-4301-b5d0-883b88f508af" providerId="ADAL" clId="{D92CADCE-193E-44F3-8439-49479FE974EF}" dt="2022-08-02T04:22:43.320" v="14110" actId="478"/>
          <ac:spMkLst>
            <pc:docMk/>
            <pc:sldMk cId="1884106392" sldId="12973"/>
            <ac:spMk id="11" creationId="{8CEC4923-907A-4F26-BF12-B92AC8B97F85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2" creationId="{4F6065F2-C0B2-4669-BB77-8AD2076526D3}"/>
          </ac:spMkLst>
        </pc:spChg>
        <pc:spChg chg="add del mod">
          <ac:chgData name="이동건" userId="4ad090f6-dadd-4301-b5d0-883b88f508af" providerId="ADAL" clId="{D92CADCE-193E-44F3-8439-49479FE974EF}" dt="2022-08-02T02:53:14.554" v="13915" actId="478"/>
          <ac:spMkLst>
            <pc:docMk/>
            <pc:sldMk cId="1884106392" sldId="12973"/>
            <ac:spMk id="13" creationId="{DCF40DE4-C800-4247-B38B-DC18EED64C2B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4" creationId="{5AC92B75-EBCF-4622-A972-019D8CEBF389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5" creationId="{9090DA78-AE9D-4670-AE53-1EFF14013F91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7" creationId="{20CBE119-2DCD-4BCB-9C7F-6BBBADB24220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8" creationId="{01DD67EE-D03E-4485-9453-E67D73DDAFAB}"/>
          </ac:spMkLst>
        </pc:spChg>
        <pc:spChg chg="add mod">
          <ac:chgData name="이동건" userId="4ad090f6-dadd-4301-b5d0-883b88f508af" providerId="ADAL" clId="{D92CADCE-193E-44F3-8439-49479FE974EF}" dt="2022-08-02T04:30:25.310" v="14232" actId="1076"/>
          <ac:spMkLst>
            <pc:docMk/>
            <pc:sldMk cId="1884106392" sldId="12973"/>
            <ac:spMk id="20" creationId="{E5E3F4AD-04DE-4910-8D05-34983219D000}"/>
          </ac:spMkLst>
        </pc:spChg>
        <pc:spChg chg="add mod ord">
          <ac:chgData name="이동건" userId="4ad090f6-dadd-4301-b5d0-883b88f508af" providerId="ADAL" clId="{D92CADCE-193E-44F3-8439-49479FE974EF}" dt="2022-08-02T04:30:16.224" v="14230" actId="1076"/>
          <ac:spMkLst>
            <pc:docMk/>
            <pc:sldMk cId="1884106392" sldId="12973"/>
            <ac:spMk id="21" creationId="{3740CCB6-6A4C-4A10-BA74-24F7C5251E02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23" creationId="{00DF65FF-E80A-4240-86C4-F9A8D0216AE0}"/>
          </ac:spMkLst>
        </pc:s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7" creationId="{B10260F0-60AE-4D63-9962-F08FE540E7B3}"/>
          </ac:grpSpMkLst>
        </pc:gr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24" creationId="{731D6AB3-78EA-4CCE-A03D-0D9E4BACEF32}"/>
          </ac:grpSpMkLst>
        </pc:grpChg>
        <pc:picChg chg="add mod modCrop">
          <ac:chgData name="이동건" userId="4ad090f6-dadd-4301-b5d0-883b88f508af" providerId="ADAL" clId="{D92CADCE-193E-44F3-8439-49479FE974EF}" dt="2022-08-02T04:26:56.369" v="14133" actId="1076"/>
          <ac:picMkLst>
            <pc:docMk/>
            <pc:sldMk cId="1884106392" sldId="12973"/>
            <ac:picMk id="19" creationId="{BF5C35EE-DCA6-4322-9610-7FF616D08848}"/>
          </ac:picMkLst>
        </pc:picChg>
        <pc:picChg chg="add mod modCrop">
          <ac:chgData name="이동건" userId="4ad090f6-dadd-4301-b5d0-883b88f508af" providerId="ADAL" clId="{D92CADCE-193E-44F3-8439-49479FE974EF}" dt="2022-08-02T04:29:58.410" v="14225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5.504" v="17212" actId="2696"/>
        <pc:sldMkLst>
          <pc:docMk/>
          <pc:sldMk cId="4128558558" sldId="12974"/>
        </pc:sldMkLst>
        <pc:spChg chg="add del mod">
          <ac:chgData name="이동건" userId="4ad090f6-dadd-4301-b5d0-883b88f508af" providerId="ADAL" clId="{D92CADCE-193E-44F3-8439-49479FE974EF}" dt="2022-08-02T05:16:38.042" v="14389" actId="478"/>
          <ac:spMkLst>
            <pc:docMk/>
            <pc:sldMk cId="4128558558" sldId="12974"/>
            <ac:spMk id="2" creationId="{0860ED7D-E87F-43B7-B6DC-088639FB4925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" creationId="{11E8FFE9-BB9F-49A7-8B84-1A364C3D4964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6" creationId="{C0D5BB59-480E-4C30-A11D-D08CB645F228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7" creationId="{0F8C57FB-E5C8-405F-8ED8-42426224797D}"/>
          </ac:spMkLst>
        </pc:spChg>
        <pc:spChg chg="add mod">
          <ac:chgData name="이동건" userId="4ad090f6-dadd-4301-b5d0-883b88f508af" providerId="ADAL" clId="{D92CADCE-193E-44F3-8439-49479FE974EF}" dt="2022-08-02T05:41:45.150" v="14966" actId="1076"/>
          <ac:spMkLst>
            <pc:docMk/>
            <pc:sldMk cId="4128558558" sldId="12974"/>
            <ac:spMk id="8" creationId="{C61DAA5B-B2CB-45C2-B90E-6CD3500437E6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9" creationId="{2D7C36C5-4BC3-43E1-AB97-EB5488D288FD}"/>
          </ac:spMkLst>
        </pc:spChg>
        <pc:spChg chg="add mod">
          <ac:chgData name="이동건" userId="4ad090f6-dadd-4301-b5d0-883b88f508af" providerId="ADAL" clId="{D92CADCE-193E-44F3-8439-49479FE974EF}" dt="2022-08-02T06:39:44.194" v="16002" actId="552"/>
          <ac:spMkLst>
            <pc:docMk/>
            <pc:sldMk cId="4128558558" sldId="12974"/>
            <ac:spMk id="10" creationId="{A6F676A1-A112-4EC2-B5A2-93EC33544C62}"/>
          </ac:spMkLst>
        </pc:spChg>
        <pc:spChg chg="add del mod">
          <ac:chgData name="이동건" userId="4ad090f6-dadd-4301-b5d0-883b88f508af" providerId="ADAL" clId="{D92CADCE-193E-44F3-8439-49479FE974EF}" dt="2022-08-02T05:31:53.212" v="14803" actId="478"/>
          <ac:spMkLst>
            <pc:docMk/>
            <pc:sldMk cId="4128558558" sldId="12974"/>
            <ac:spMk id="11" creationId="{875B9ABB-9230-427D-A9F4-172DFDEBA595}"/>
          </ac:spMkLst>
        </pc:spChg>
        <pc:spChg chg="add del mod">
          <ac:chgData name="이동건" userId="4ad090f6-dadd-4301-b5d0-883b88f508af" providerId="ADAL" clId="{D92CADCE-193E-44F3-8439-49479FE974EF}" dt="2022-08-02T05:25:59.411" v="14678"/>
          <ac:spMkLst>
            <pc:docMk/>
            <pc:sldMk cId="4128558558" sldId="12974"/>
            <ac:spMk id="12" creationId="{DE54383A-5B23-4E9F-BF07-BD0C4173238B}"/>
          </ac:spMkLst>
        </pc:spChg>
        <pc:spChg chg="add del">
          <ac:chgData name="이동건" userId="4ad090f6-dadd-4301-b5d0-883b88f508af" providerId="ADAL" clId="{D92CADCE-193E-44F3-8439-49479FE974EF}" dt="2022-08-02T05:26:24.052" v="14682"/>
          <ac:spMkLst>
            <pc:docMk/>
            <pc:sldMk cId="4128558558" sldId="12974"/>
            <ac:spMk id="13" creationId="{E1AE7598-BF33-473D-ACAE-AC3579087BCE}"/>
          </ac:spMkLst>
        </pc:spChg>
        <pc:spChg chg="add del mod">
          <ac:chgData name="이동건" userId="4ad090f6-dadd-4301-b5d0-883b88f508af" providerId="ADAL" clId="{D92CADCE-193E-44F3-8439-49479FE974EF}" dt="2022-08-02T05:32:04.041" v="14805" actId="478"/>
          <ac:spMkLst>
            <pc:docMk/>
            <pc:sldMk cId="4128558558" sldId="12974"/>
            <ac:spMk id="14" creationId="{1E0B1EA1-9809-4CC8-A9EE-5E57ACDE37AF}"/>
          </ac:spMkLst>
        </pc:spChg>
        <pc:spChg chg="add del mod">
          <ac:chgData name="이동건" userId="4ad090f6-dadd-4301-b5d0-883b88f508af" providerId="ADAL" clId="{D92CADCE-193E-44F3-8439-49479FE974EF}" dt="2022-08-02T05:31:59.090" v="14804" actId="478"/>
          <ac:spMkLst>
            <pc:docMk/>
            <pc:sldMk cId="4128558558" sldId="12974"/>
            <ac:spMk id="15" creationId="{82FB0EC1-FBD2-41F9-87E8-D65FCC5551CF}"/>
          </ac:spMkLst>
        </pc:spChg>
        <pc:spChg chg="add del mod">
          <ac:chgData name="이동건" userId="4ad090f6-dadd-4301-b5d0-883b88f508af" providerId="ADAL" clId="{D92CADCE-193E-44F3-8439-49479FE974EF}" dt="2022-08-02T05:32:07.231" v="14807" actId="478"/>
          <ac:spMkLst>
            <pc:docMk/>
            <pc:sldMk cId="4128558558" sldId="12974"/>
            <ac:spMk id="16" creationId="{1091B52D-97FA-4571-9904-E3B8380332E0}"/>
          </ac:spMkLst>
        </pc:spChg>
        <pc:spChg chg="add del mod">
          <ac:chgData name="이동건" userId="4ad090f6-dadd-4301-b5d0-883b88f508af" providerId="ADAL" clId="{D92CADCE-193E-44F3-8439-49479FE974EF}" dt="2022-08-02T05:31:15.727" v="14790"/>
          <ac:spMkLst>
            <pc:docMk/>
            <pc:sldMk cId="4128558558" sldId="12974"/>
            <ac:spMk id="17" creationId="{1243AF14-DAE1-404A-83B9-3913EC4F3607}"/>
          </ac:spMkLst>
        </pc:spChg>
        <pc:spChg chg="add del mod">
          <ac:chgData name="이동건" userId="4ad090f6-dadd-4301-b5d0-883b88f508af" providerId="ADAL" clId="{D92CADCE-193E-44F3-8439-49479FE974EF}" dt="2022-08-02T05:30:37.466" v="14772"/>
          <ac:spMkLst>
            <pc:docMk/>
            <pc:sldMk cId="4128558558" sldId="12974"/>
            <ac:spMk id="18" creationId="{9370577B-6215-43B0-A316-3C09F2966973}"/>
          </ac:spMkLst>
        </pc:spChg>
        <pc:spChg chg="add del mod">
          <ac:chgData name="이동건" userId="4ad090f6-dadd-4301-b5d0-883b88f508af" providerId="ADAL" clId="{D92CADCE-193E-44F3-8439-49479FE974EF}" dt="2022-08-02T05:28:50.440" v="14735" actId="478"/>
          <ac:spMkLst>
            <pc:docMk/>
            <pc:sldMk cId="4128558558" sldId="12974"/>
            <ac:spMk id="21" creationId="{2C73C794-1625-457D-8978-7260FDF1BF0A}"/>
          </ac:spMkLst>
        </pc:spChg>
        <pc:spChg chg="add mod">
          <ac:chgData name="이동건" userId="4ad090f6-dadd-4301-b5d0-883b88f508af" providerId="ADAL" clId="{D92CADCE-193E-44F3-8439-49479FE974EF}" dt="2022-08-02T05:33:52.530" v="14846" actId="14100"/>
          <ac:spMkLst>
            <pc:docMk/>
            <pc:sldMk cId="4128558558" sldId="12974"/>
            <ac:spMk id="22" creationId="{67019695-0AFC-4F9C-AAE1-0606CBADF399}"/>
          </ac:spMkLst>
        </pc:spChg>
        <pc:spChg chg="add del mod">
          <ac:chgData name="이동건" userId="4ad090f6-dadd-4301-b5d0-883b88f508af" providerId="ADAL" clId="{D92CADCE-193E-44F3-8439-49479FE974EF}" dt="2022-08-02T05:29:29.180" v="14747" actId="478"/>
          <ac:spMkLst>
            <pc:docMk/>
            <pc:sldMk cId="4128558558" sldId="12974"/>
            <ac:spMk id="23" creationId="{0AB8147F-C2C8-4C5E-BA61-DB343B2078CB}"/>
          </ac:spMkLst>
        </pc:spChg>
        <pc:spChg chg="add mod">
          <ac:chgData name="이동건" userId="4ad090f6-dadd-4301-b5d0-883b88f508af" providerId="ADAL" clId="{D92CADCE-193E-44F3-8439-49479FE974EF}" dt="2022-08-02T05:39:29.177" v="14951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D92CADCE-193E-44F3-8439-49479FE974EF}" dt="2022-08-02T05:34:04.553" v="14848" actId="208"/>
          <ac:spMkLst>
            <pc:docMk/>
            <pc:sldMk cId="4128558558" sldId="12974"/>
            <ac:spMk id="27" creationId="{F3407B32-E203-4EC1-B7E0-1852AB08CE9C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4" creationId="{25CB8361-CB90-43B1-BF13-C7F0705C8CF3}"/>
          </ac:spMkLst>
        </pc:spChg>
        <pc:spChg chg="add mod">
          <ac:chgData name="이동건" userId="4ad090f6-dadd-4301-b5d0-883b88f508af" providerId="ADAL" clId="{D92CADCE-193E-44F3-8439-49479FE974EF}" dt="2022-08-02T06:38:13.128" v="15979" actId="1076"/>
          <ac:spMkLst>
            <pc:docMk/>
            <pc:sldMk cId="4128558558" sldId="12974"/>
            <ac:spMk id="35" creationId="{7B38BF66-0EA2-40F3-A86F-6AEA046E4A07}"/>
          </ac:spMkLst>
        </pc:spChg>
        <pc:spChg chg="add del mod">
          <ac:chgData name="이동건" userId="4ad090f6-dadd-4301-b5d0-883b88f508af" providerId="ADAL" clId="{D92CADCE-193E-44F3-8439-49479FE974EF}" dt="2022-08-02T06:37:25.447" v="15968" actId="478"/>
          <ac:spMkLst>
            <pc:docMk/>
            <pc:sldMk cId="4128558558" sldId="12974"/>
            <ac:spMk id="36" creationId="{17376A0B-18B1-485B-9EE9-26D0C49F66DE}"/>
          </ac:spMkLst>
        </pc:spChg>
        <pc:spChg chg="add mod">
          <ac:chgData name="이동건" userId="4ad090f6-dadd-4301-b5d0-883b88f508af" providerId="ADAL" clId="{D92CADCE-193E-44F3-8439-49479FE974EF}" dt="2022-08-02T06:48:37.996" v="16067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6:37:59.067" v="15978" actId="14100"/>
          <ac:spMkLst>
            <pc:docMk/>
            <pc:sldMk cId="4128558558" sldId="12974"/>
            <ac:spMk id="39" creationId="{B6D90BDC-5910-44EF-B3B9-0F4BEEF1785A}"/>
          </ac:spMkLst>
        </pc:spChg>
        <pc:spChg chg="add del mod">
          <ac:chgData name="이동건" userId="4ad090f6-dadd-4301-b5d0-883b88f508af" providerId="ADAL" clId="{D92CADCE-193E-44F3-8439-49479FE974EF}" dt="2022-08-02T06:37:30.245" v="15969" actId="478"/>
          <ac:spMkLst>
            <pc:docMk/>
            <pc:sldMk cId="4128558558" sldId="12974"/>
            <ac:spMk id="41" creationId="{99040327-E82E-4C36-9F21-A34D89AE41DD}"/>
          </ac:spMkLst>
        </pc:spChg>
        <pc:spChg chg="add del mod">
          <ac:chgData name="이동건" userId="4ad090f6-dadd-4301-b5d0-883b88f508af" providerId="ADAL" clId="{D92CADCE-193E-44F3-8439-49479FE974EF}" dt="2022-08-02T06:47:43.090" v="16041"/>
          <ac:spMkLst>
            <pc:docMk/>
            <pc:sldMk cId="4128558558" sldId="12974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6:48:40.791" v="16069" actId="20577"/>
          <ac:spMkLst>
            <pc:docMk/>
            <pc:sldMk cId="4128558558" sldId="12974"/>
            <ac:spMk id="43" creationId="{01388FBE-2445-49F1-9141-EB4F97D73395}"/>
          </ac:spMkLst>
        </pc:spChg>
        <pc:spChg chg="add mod">
          <ac:chgData name="이동건" userId="4ad090f6-dadd-4301-b5d0-883b88f508af" providerId="ADAL" clId="{D92CADCE-193E-44F3-8439-49479FE974EF}" dt="2022-08-02T06:48:31.480" v="16063" actId="20577"/>
          <ac:spMkLst>
            <pc:docMk/>
            <pc:sldMk cId="4128558558" sldId="12974"/>
            <ac:spMk id="44" creationId="{C9CC8A13-CDFF-461D-A326-BDDD87CE343E}"/>
          </ac:spMkLst>
        </pc:spChg>
        <pc:spChg chg="add mod">
          <ac:chgData name="이동건" userId="4ad090f6-dadd-4301-b5d0-883b88f508af" providerId="ADAL" clId="{D92CADCE-193E-44F3-8439-49479FE974EF}" dt="2022-08-02T06:48:34.547" v="16065" actId="20577"/>
          <ac:spMkLst>
            <pc:docMk/>
            <pc:sldMk cId="4128558558" sldId="12974"/>
            <ac:spMk id="45" creationId="{3A155374-25DF-4279-BA13-8C9F39ACCD24}"/>
          </ac:spMkLst>
        </pc:spChg>
        <pc:spChg chg="add mod">
          <ac:chgData name="이동건" userId="4ad090f6-dadd-4301-b5d0-883b88f508af" providerId="ADAL" clId="{D92CADCE-193E-44F3-8439-49479FE974EF}" dt="2022-08-02T06:48:11.454" v="16051" actId="1076"/>
          <ac:spMkLst>
            <pc:docMk/>
            <pc:sldMk cId="4128558558" sldId="12974"/>
            <ac:spMk id="46" creationId="{373AE3BE-EE83-45CA-B633-9279E4A12F5F}"/>
          </ac:spMkLst>
        </pc:spChg>
        <pc:spChg chg="add mod">
          <ac:chgData name="이동건" userId="4ad090f6-dadd-4301-b5d0-883b88f508af" providerId="ADAL" clId="{D92CADCE-193E-44F3-8439-49479FE974EF}" dt="2022-08-02T06:48:15.244" v="16052" actId="1076"/>
          <ac:spMkLst>
            <pc:docMk/>
            <pc:sldMk cId="4128558558" sldId="12974"/>
            <ac:spMk id="47" creationId="{9F98B9B8-E824-4B4E-92B0-2CBB73906E9B}"/>
          </ac:spMkLst>
        </pc:s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8" creationId="{D9C7ED7F-69F3-4336-ACD1-1F1D738CA8A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9" creationId="{8584AD41-7CE8-40E6-9066-82D4BF3EB84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30" creationId="{C5C2805C-4265-445B-923D-2172FDC4E6D3}"/>
          </ac:grpSpMkLst>
        </pc:grpChg>
        <pc:grpChg chg="add mod">
          <ac:chgData name="이동건" userId="4ad090f6-dadd-4301-b5d0-883b88f508af" providerId="ADAL" clId="{D92CADCE-193E-44F3-8439-49479FE974EF}" dt="2022-08-02T05:49:03.722" v="15115" actId="1076"/>
          <ac:grpSpMkLst>
            <pc:docMk/>
            <pc:sldMk cId="4128558558" sldId="12974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5:33:01.734" v="14833" actId="14100"/>
          <ac:cxnSpMkLst>
            <pc:docMk/>
            <pc:sldMk cId="4128558558" sldId="12974"/>
            <ac:cxnSpMk id="20" creationId="{6192480C-E9AF-4E84-AE98-4F8898393CE0}"/>
          </ac:cxnSpMkLst>
        </pc:cxnChg>
        <pc:cxnChg chg="add mod">
          <ac:chgData name="이동건" userId="4ad090f6-dadd-4301-b5d0-883b88f508af" providerId="ADAL" clId="{D92CADCE-193E-44F3-8439-49479FE974EF}" dt="2022-08-02T05:32:32.781" v="14820" actId="14100"/>
          <ac:cxnSpMkLst>
            <pc:docMk/>
            <pc:sldMk cId="4128558558" sldId="12974"/>
            <ac:cxnSpMk id="25" creationId="{E273BF13-06FE-4350-84E8-96595BF06503}"/>
          </ac:cxnSpMkLst>
        </pc:cxnChg>
        <pc:cxnChg chg="add mod">
          <ac:chgData name="이동건" userId="4ad090f6-dadd-4301-b5d0-883b88f508af" providerId="ADAL" clId="{D92CADCE-193E-44F3-8439-49479FE974EF}" dt="2022-08-02T05:34:04.553" v="14848" actId="208"/>
          <ac:cxnSpMkLst>
            <pc:docMk/>
            <pc:sldMk cId="4128558558" sldId="12974"/>
            <ac:cxnSpMk id="26" creationId="{972D8E1F-1042-485A-AFA2-D4E980695E0A}"/>
          </ac:cxnSpMkLst>
        </pc:cxnChg>
        <pc:cxnChg chg="mod">
          <ac:chgData name="이동건" userId="4ad090f6-dadd-4301-b5d0-883b88f508af" providerId="ADAL" clId="{D92CADCE-193E-44F3-8439-49479FE974EF}" dt="2022-08-02T05:49:06.384" v="15116" actId="1076"/>
          <ac:cxnSpMkLst>
            <pc:docMk/>
            <pc:sldMk cId="4128558558" sldId="12974"/>
            <ac:cxnSpMk id="40" creationId="{24AC6FD4-1CF2-4C28-A14A-DBBD2A9F78C6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3T04:39:17.203" v="17216" actId="2696"/>
        <pc:sldMkLst>
          <pc:docMk/>
          <pc:sldMk cId="3896768214" sldId="12975"/>
        </pc:sldMkLst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3" creationId="{FB1C77D3-B5E3-4B05-9509-A2C667121CBB}"/>
          </ac:spMkLst>
        </pc:spChg>
        <pc:spChg chg="add del mod">
          <ac:chgData name="이동건" userId="4ad090f6-dadd-4301-b5d0-883b88f508af" providerId="ADAL" clId="{D92CADCE-193E-44F3-8439-49479FE974EF}" dt="2022-08-02T06:39:28.274" v="15999"/>
          <ac:spMkLst>
            <pc:docMk/>
            <pc:sldMk cId="3896768214" sldId="12975"/>
            <ac:spMk id="6" creationId="{862D29CE-1EF5-4AC5-96C8-544995498044}"/>
          </ac:spMkLst>
        </pc:spChg>
        <pc:spChg chg="add mod ord">
          <ac:chgData name="이동건" userId="4ad090f6-dadd-4301-b5d0-883b88f508af" providerId="ADAL" clId="{D92CADCE-193E-44F3-8439-49479FE974EF}" dt="2022-08-02T08:10:01.325" v="16991" actId="1076"/>
          <ac:spMkLst>
            <pc:docMk/>
            <pc:sldMk cId="3896768214" sldId="12975"/>
            <ac:spMk id="7" creationId="{DBB77886-E738-4C2F-9F07-7FDB069F4DBE}"/>
          </ac:spMkLst>
        </pc:spChg>
        <pc:spChg chg="add mod ord">
          <ac:chgData name="이동건" userId="4ad090f6-dadd-4301-b5d0-883b88f508af" providerId="ADAL" clId="{D92CADCE-193E-44F3-8439-49479FE974EF}" dt="2022-08-02T08:09:55.492" v="16988" actId="1076"/>
          <ac:spMkLst>
            <pc:docMk/>
            <pc:sldMk cId="3896768214" sldId="12975"/>
            <ac:spMk id="8" creationId="{DE8E84D2-B8BF-45CB-AEE4-6B3C865AD083}"/>
          </ac:spMkLst>
        </pc:spChg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10" creationId="{1E53EAC3-709B-45D1-9DAE-BA84D168E40D}"/>
          </ac:spMkLst>
        </pc:spChg>
        <pc:spChg chg="add mod">
          <ac:chgData name="이동건" userId="4ad090f6-dadd-4301-b5d0-883b88f508af" providerId="ADAL" clId="{D92CADCE-193E-44F3-8439-49479FE974EF}" dt="2022-08-02T08:11:45.144" v="17046" actId="1076"/>
          <ac:spMkLst>
            <pc:docMk/>
            <pc:sldMk cId="3896768214" sldId="12975"/>
            <ac:spMk id="11" creationId="{034EE775-4321-4AC2-81AE-895B47E1809B}"/>
          </ac:spMkLst>
        </pc:spChg>
        <pc:spChg chg="add mod">
          <ac:chgData name="이동건" userId="4ad090f6-dadd-4301-b5d0-883b88f508af" providerId="ADAL" clId="{D92CADCE-193E-44F3-8439-49479FE974EF}" dt="2022-08-02T08:13:33.314" v="17088" actId="1076"/>
          <ac:spMkLst>
            <pc:docMk/>
            <pc:sldMk cId="3896768214" sldId="12975"/>
            <ac:spMk id="12" creationId="{3925B18E-0F53-40BF-B183-734216663A22}"/>
          </ac:spMkLst>
        </pc:spChg>
        <pc:spChg chg="add mod">
          <ac:chgData name="이동건" userId="4ad090f6-dadd-4301-b5d0-883b88f508af" providerId="ADAL" clId="{D92CADCE-193E-44F3-8439-49479FE974EF}" dt="2022-08-02T08:13:30.209" v="17087" actId="114"/>
          <ac:spMkLst>
            <pc:docMk/>
            <pc:sldMk cId="3896768214" sldId="12975"/>
            <ac:spMk id="13" creationId="{B78377D1-8E8D-4D23-A84D-0DE2A50E18A2}"/>
          </ac:spMkLst>
        </pc:spChg>
        <pc:spChg chg="add mod">
          <ac:chgData name="이동건" userId="4ad090f6-dadd-4301-b5d0-883b88f508af" providerId="ADAL" clId="{D92CADCE-193E-44F3-8439-49479FE974EF}" dt="2022-08-02T08:13:46.671" v="17096" actId="20577"/>
          <ac:spMkLst>
            <pc:docMk/>
            <pc:sldMk cId="3896768214" sldId="12975"/>
            <ac:spMk id="14" creationId="{9E0ED339-21D1-4181-B7C6-1778727A3EE2}"/>
          </ac:spMkLst>
        </pc:spChg>
        <pc:spChg chg="add mod">
          <ac:chgData name="이동건" userId="4ad090f6-dadd-4301-b5d0-883b88f508af" providerId="ADAL" clId="{D92CADCE-193E-44F3-8439-49479FE974EF}" dt="2022-08-02T08:14:17.071" v="17100" actId="14100"/>
          <ac:spMkLst>
            <pc:docMk/>
            <pc:sldMk cId="3896768214" sldId="12975"/>
            <ac:spMk id="15" creationId="{E2A73D91-9872-472A-81FD-897EC04D2DAD}"/>
          </ac:spMkLst>
        </pc:spChg>
        <pc:spChg chg="add mod">
          <ac:chgData name="이동건" userId="4ad090f6-dadd-4301-b5d0-883b88f508af" providerId="ADAL" clId="{D92CADCE-193E-44F3-8439-49479FE974EF}" dt="2022-08-02T08:14:24.448" v="17102" actId="1076"/>
          <ac:spMkLst>
            <pc:docMk/>
            <pc:sldMk cId="3896768214" sldId="12975"/>
            <ac:spMk id="16" creationId="{24DB141F-4248-4F6C-9C14-861B06C62A72}"/>
          </ac:spMkLst>
        </pc:spChg>
        <pc:spChg chg="add mod">
          <ac:chgData name="이동건" userId="4ad090f6-dadd-4301-b5d0-883b88f508af" providerId="ADAL" clId="{D92CADCE-193E-44F3-8439-49479FE974EF}" dt="2022-08-02T08:14:57.777" v="17131" actId="1076"/>
          <ac:spMkLst>
            <pc:docMk/>
            <pc:sldMk cId="3896768214" sldId="12975"/>
            <ac:spMk id="17" creationId="{23152CA3-A9BB-4D38-AA13-FFC1AE89CD67}"/>
          </ac:spMkLst>
        </pc:spChg>
        <pc:spChg chg="add mod">
          <ac:chgData name="이동건" userId="4ad090f6-dadd-4301-b5d0-883b88f508af" providerId="ADAL" clId="{D92CADCE-193E-44F3-8439-49479FE974EF}" dt="2022-08-02T08:15:04.963" v="17135" actId="20577"/>
          <ac:spMkLst>
            <pc:docMk/>
            <pc:sldMk cId="3896768214" sldId="12975"/>
            <ac:spMk id="18" creationId="{703F3797-6B63-4E15-B93B-9D24D6918439}"/>
          </ac:spMkLst>
        </pc:spChg>
        <pc:picChg chg="add mod modCrop">
          <ac:chgData name="이동건" userId="4ad090f6-dadd-4301-b5d0-883b88f508af" providerId="ADAL" clId="{D92CADCE-193E-44F3-8439-49479FE974EF}" dt="2022-08-02T08:14:49.653" v="17127" actId="1076"/>
          <ac:picMkLst>
            <pc:docMk/>
            <pc:sldMk cId="3896768214" sldId="12975"/>
            <ac:picMk id="2" creationId="{62EAA37A-4E03-46FA-9076-49BCE578C2B4}"/>
          </ac:picMkLst>
        </pc:picChg>
        <pc:picChg chg="add mod modCrop">
          <ac:chgData name="이동건" userId="4ad090f6-dadd-4301-b5d0-883b88f508af" providerId="ADAL" clId="{D92CADCE-193E-44F3-8439-49479FE974EF}" dt="2022-08-02T08:06:17.027" v="16931" actId="1076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modSp add del">
        <pc:chgData name="이동건" userId="4ad090f6-dadd-4301-b5d0-883b88f508af" providerId="ADAL" clId="{D92CADCE-193E-44F3-8439-49479FE974EF}" dt="2022-08-03T04:39:17.216" v="17217" actId="2696"/>
        <pc:sldMkLst>
          <pc:docMk/>
          <pc:sldMk cId="1618337872" sldId="12976"/>
        </pc:sldMkLst>
        <pc:spChg chg="add mod">
          <ac:chgData name="이동건" userId="4ad090f6-dadd-4301-b5d0-883b88f508af" providerId="ADAL" clId="{D92CADCE-193E-44F3-8439-49479FE974EF}" dt="2022-08-03T01:21:40.866" v="17200" actId="122"/>
          <ac:spMkLst>
            <pc:docMk/>
            <pc:sldMk cId="1618337872" sldId="12976"/>
            <ac:spMk id="2" creationId="{BD336C9F-D2D1-473E-BB7F-6F38721E7A37}"/>
          </ac:spMkLst>
        </pc:spChg>
        <pc:picChg chg="add mod">
          <ac:chgData name="이동건" userId="4ad090f6-dadd-4301-b5d0-883b88f508af" providerId="ADAL" clId="{D92CADCE-193E-44F3-8439-49479FE974EF}" dt="2022-08-03T01:20:29.863" v="17164" actId="14100"/>
          <ac:picMkLst>
            <pc:docMk/>
            <pc:sldMk cId="1618337872" sldId="12976"/>
            <ac:picMk id="1026" creationId="{9E0DB1B2-0EC3-44D1-8530-972646EB4379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5.055" v="17211" actId="2696"/>
        <pc:sldMkLst>
          <pc:docMk/>
          <pc:sldMk cId="632806615" sldId="12977"/>
        </pc:sldMkLst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6" creationId="{4751C56E-3005-4D0E-8C80-AA858DA696E6}"/>
          </ac:spMkLst>
        </pc:spChg>
        <pc:spChg chg="del">
          <ac:chgData name="이동건" userId="4ad090f6-dadd-4301-b5d0-883b88f508af" providerId="ADAL" clId="{D92CADCE-193E-44F3-8439-49479FE974EF}" dt="2022-08-02T04:22:45.325" v="14111" actId="478"/>
          <ac:spMkLst>
            <pc:docMk/>
            <pc:sldMk cId="632806615" sldId="12977"/>
            <ac:spMk id="10" creationId="{E0DE7A30-0A89-47CB-956A-042302430663}"/>
          </ac:spMkLst>
        </pc:spChg>
        <pc:spChg chg="mod">
          <ac:chgData name="이동건" userId="4ad090f6-dadd-4301-b5d0-883b88f508af" providerId="ADAL" clId="{D92CADCE-193E-44F3-8439-49479FE974EF}" dt="2022-08-02T04:22:47.814" v="14112" actId="1076"/>
          <ac:spMkLst>
            <pc:docMk/>
            <pc:sldMk cId="632806615" sldId="12977"/>
            <ac:spMk id="11" creationId="{8CEC4923-907A-4F26-BF12-B92AC8B97F85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2" creationId="{4F6065F2-C0B2-4669-BB77-8AD2076526D3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4" creationId="{5AC92B75-EBCF-4622-A972-019D8CEBF389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5" creationId="{9090DA78-AE9D-4670-AE53-1EFF14013F91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5:26.910" v="14254" actId="20577"/>
          <ac:spMkLst>
            <pc:docMk/>
            <pc:sldMk cId="632806615" sldId="12977"/>
            <ac:spMk id="30" creationId="{2E02D6E6-9AA9-4044-9970-464ADC5930D2}"/>
          </ac:spMkLst>
        </pc:spChg>
        <pc:grpChg chg="del">
          <ac:chgData name="이동건" userId="4ad090f6-dadd-4301-b5d0-883b88f508af" providerId="ADAL" clId="{D92CADCE-193E-44F3-8439-49479FE974EF}" dt="2022-08-02T04:34:10.011" v="14240" actId="478"/>
          <ac:grpSpMkLst>
            <pc:docMk/>
            <pc:sldMk cId="632806615" sldId="12977"/>
            <ac:grpSpMk id="7" creationId="{B10260F0-60AE-4D63-9962-F08FE540E7B3}"/>
          </ac:grpSpMkLst>
        </pc:grpChg>
        <pc:grpChg chg="add">
          <ac:chgData name="이동건" userId="4ad090f6-dadd-4301-b5d0-883b88f508af" providerId="ADAL" clId="{D92CADCE-193E-44F3-8439-49479FE974EF}" dt="2022-08-02T04:34:10.402" v="14241"/>
          <ac:grpSpMkLst>
            <pc:docMk/>
            <pc:sldMk cId="632806615" sldId="12977"/>
            <ac:grpSpMk id="17" creationId="{C2BD3FF2-C18B-45FF-971B-B8E9F2F114BD}"/>
          </ac:grpSpMkLst>
        </pc:grpChg>
        <pc:picChg chg="add mod modCrop">
          <ac:chgData name="이동건" userId="4ad090f6-dadd-4301-b5d0-883b88f508af" providerId="ADAL" clId="{D92CADCE-193E-44F3-8439-49479FE974EF}" dt="2022-08-02T04:35:22.227" v="14251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 add del">
        <pc:chgData name="이동건" userId="4ad090f6-dadd-4301-b5d0-883b88f508af" providerId="ADAL" clId="{D92CADCE-193E-44F3-8439-49479FE974EF}" dt="2022-08-03T04:39:16.874" v="17215" actId="2696"/>
        <pc:sldMkLst>
          <pc:docMk/>
          <pc:sldMk cId="3723175091" sldId="12978"/>
        </pc:sldMkLst>
        <pc:spChg chg="add mod">
          <ac:chgData name="이동건" userId="4ad090f6-dadd-4301-b5d0-883b88f508af" providerId="ADAL" clId="{D92CADCE-193E-44F3-8439-49479FE974EF}" dt="2022-08-02T06:01:23.847" v="15624" actId="20577"/>
          <ac:spMkLst>
            <pc:docMk/>
            <pc:sldMk cId="3723175091" sldId="12978"/>
            <ac:spMk id="2" creationId="{29291FEB-D427-4AFC-96F2-17D6FAD037F5}"/>
          </ac:spMkLst>
        </pc:spChg>
        <pc:spChg chg="mod">
          <ac:chgData name="이동건" userId="4ad090f6-dadd-4301-b5d0-883b88f508af" providerId="ADAL" clId="{D92CADCE-193E-44F3-8439-49479FE974EF}" dt="2022-08-02T05:52:54.034" v="15171" actId="1076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D92CADCE-193E-44F3-8439-49479FE974EF}" dt="2022-08-02T06:00:00.523" v="15522" actId="1076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D92CADCE-193E-44F3-8439-49479FE974EF}" dt="2022-08-02T05:59:56.546" v="15521" actId="1076"/>
          <ac:spMkLst>
            <pc:docMk/>
            <pc:sldMk cId="3723175091" sldId="12978"/>
            <ac:spMk id="7" creationId="{0F8C57FB-E5C8-405F-8ED8-42426224797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8" creationId="{C61DAA5B-B2CB-45C2-B90E-6CD3500437E6}"/>
          </ac:spMkLst>
        </pc:spChg>
        <pc:spChg chg="del mod">
          <ac:chgData name="이동건" userId="4ad090f6-dadd-4301-b5d0-883b88f508af" providerId="ADAL" clId="{D92CADCE-193E-44F3-8439-49479FE974EF}" dt="2022-08-02T05:59:18.232" v="15505" actId="478"/>
          <ac:spMkLst>
            <pc:docMk/>
            <pc:sldMk cId="3723175091" sldId="12978"/>
            <ac:spMk id="9" creationId="{2D7C36C5-4BC3-43E1-AB97-EB5488D288F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6:03:22.035" v="15686" actId="1076"/>
          <ac:spMkLst>
            <pc:docMk/>
            <pc:sldMk cId="3723175091" sldId="12978"/>
            <ac:spMk id="11" creationId="{3CCF9328-6769-48AB-A88F-1E0F97BA8EC2}"/>
          </ac:spMkLst>
        </pc:spChg>
        <pc:spChg chg="add mod">
          <ac:chgData name="이동건" userId="4ad090f6-dadd-4301-b5d0-883b88f508af" providerId="ADAL" clId="{D92CADCE-193E-44F3-8439-49479FE974EF}" dt="2022-08-02T06:00:04.599" v="15523" actId="1076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D92CADCE-193E-44F3-8439-49479FE974EF}" dt="2022-08-02T06:03:30.700" v="15692" actId="20577"/>
          <ac:spMkLst>
            <pc:docMk/>
            <pc:sldMk cId="3723175091" sldId="12978"/>
            <ac:spMk id="31" creationId="{A944C918-0A6C-4FE3-9A51-B25F2B994527}"/>
          </ac:spMkLst>
        </pc:spChg>
        <pc:spChg chg="add mod">
          <ac:chgData name="이동건" userId="4ad090f6-dadd-4301-b5d0-883b88f508af" providerId="ADAL" clId="{D92CADCE-193E-44F3-8439-49479FE974EF}" dt="2022-08-02T06:04:12.183" v="15743" actId="1076"/>
          <ac:spMkLst>
            <pc:docMk/>
            <pc:sldMk cId="3723175091" sldId="12978"/>
            <ac:spMk id="32" creationId="{01BF3FDE-EC78-4718-BBEF-96FF3D5A667B}"/>
          </ac:spMkLst>
        </pc:spChg>
        <pc:spChg chg="add mod">
          <ac:chgData name="이동건" userId="4ad090f6-dadd-4301-b5d0-883b88f508af" providerId="ADAL" clId="{D92CADCE-193E-44F3-8439-49479FE974EF}" dt="2022-08-02T06:04:22.734" v="15749" actId="20577"/>
          <ac:spMkLst>
            <pc:docMk/>
            <pc:sldMk cId="3723175091" sldId="12978"/>
            <ac:spMk id="33" creationId="{B54F6B98-1F9C-4C94-A6E8-D05EA907D81B}"/>
          </ac:spMkLst>
        </pc:spChg>
        <pc:spChg chg="del">
          <ac:chgData name="이동건" userId="4ad090f6-dadd-4301-b5d0-883b88f508af" providerId="ADAL" clId="{D92CADCE-193E-44F3-8439-49479FE974EF}" dt="2022-08-02T05:59:43.720" v="15520" actId="478"/>
          <ac:spMkLst>
            <pc:docMk/>
            <pc:sldMk cId="3723175091" sldId="12978"/>
            <ac:spMk id="34" creationId="{25CB8361-CB90-43B1-BF13-C7F0705C8CF3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35" creationId="{7B38BF66-0EA2-40F3-A86F-6AEA046E4A07}"/>
          </ac:spMkLst>
        </pc:s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30" creationId="{C5C2805C-4265-445B-923D-2172FDC4E6D3}"/>
          </ac:grpSpMkLst>
        </pc:grpChg>
      </pc:sldChg>
      <pc:sldChg chg="add">
        <pc:chgData name="이동건" userId="4ad090f6-dadd-4301-b5d0-883b88f508af" providerId="ADAL" clId="{D92CADCE-193E-44F3-8439-49479FE974EF}" dt="2022-08-02T06:26:44.181" v="15954"/>
        <pc:sldMkLst>
          <pc:docMk/>
          <pc:sldMk cId="3382976612" sldId="12979"/>
        </pc:sldMkLst>
      </pc:sldChg>
      <pc:sldChg chg="addSp delSp modSp add del">
        <pc:chgData name="이동건" userId="4ad090f6-dadd-4301-b5d0-883b88f508af" providerId="ADAL" clId="{D92CADCE-193E-44F3-8439-49479FE974EF}" dt="2022-08-03T04:39:16.346" v="17214" actId="2696"/>
        <pc:sldMkLst>
          <pc:docMk/>
          <pc:sldMk cId="2169854162" sldId="12980"/>
        </pc:sldMkLst>
        <pc:spChg chg="add mod">
          <ac:chgData name="이동건" userId="4ad090f6-dadd-4301-b5d0-883b88f508af" providerId="ADAL" clId="{D92CADCE-193E-44F3-8439-49479FE974EF}" dt="2022-08-02T07:15:34.216" v="16560" actId="404"/>
          <ac:spMkLst>
            <pc:docMk/>
            <pc:sldMk cId="2169854162" sldId="12980"/>
            <ac:spMk id="2" creationId="{74EF87C9-AD84-46F7-8E01-20A5CD0B63C2}"/>
          </ac:spMkLst>
        </pc:spChg>
        <pc:spChg chg="del">
          <ac:chgData name="이동건" userId="4ad090f6-dadd-4301-b5d0-883b88f508af" providerId="ADAL" clId="{D92CADCE-193E-44F3-8439-49479FE974EF}" dt="2022-08-02T06:41:58.027" v="16004" actId="478"/>
          <ac:spMkLst>
            <pc:docMk/>
            <pc:sldMk cId="2169854162" sldId="12980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10" creationId="{A6F676A1-A112-4EC2-B5A2-93EC33544C62}"/>
          </ac:spMkLst>
        </pc:spChg>
        <pc:spChg chg="add 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23" creationId="{781923DA-FEF5-4315-B6C6-2256257DC7F0}"/>
          </ac:spMkLst>
        </pc:spChg>
        <pc:spChg chg="del mod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35" creationId="{7B38BF66-0EA2-40F3-A86F-6AEA046E4A07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6" creationId="{17376A0B-18B1-485B-9EE9-26D0C49F66DE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41" creationId="{99040327-E82E-4C36-9F21-A34D89AE41DD}"/>
          </ac:spMkLst>
        </pc:spChg>
        <pc:spChg chg="add mod">
          <ac:chgData name="이동건" userId="4ad090f6-dadd-4301-b5d0-883b88f508af" providerId="ADAL" clId="{D92CADCE-193E-44F3-8439-49479FE974EF}" dt="2022-08-02T07:15:44.359" v="16563" actId="20577"/>
          <ac:spMkLst>
            <pc:docMk/>
            <pc:sldMk cId="2169854162" sldId="12980"/>
            <ac:spMk id="50" creationId="{8EE3DA14-4427-4DB4-AA21-DC120051B2AE}"/>
          </ac:spMkLst>
        </pc:spChg>
        <pc:spChg chg="add mod">
          <ac:chgData name="이동건" userId="4ad090f6-dadd-4301-b5d0-883b88f508af" providerId="ADAL" clId="{D92CADCE-193E-44F3-8439-49479FE974EF}" dt="2022-08-02T07:25:52.992" v="16766" actId="20577"/>
          <ac:spMkLst>
            <pc:docMk/>
            <pc:sldMk cId="2169854162" sldId="12980"/>
            <ac:spMk id="51" creationId="{15D48614-C509-41B1-A675-7658A0DD36C1}"/>
          </ac:spMkLst>
        </pc:spChg>
        <pc:spChg chg="add mod">
          <ac:chgData name="이동건" userId="4ad090f6-dadd-4301-b5d0-883b88f508af" providerId="ADAL" clId="{D92CADCE-193E-44F3-8439-49479FE974EF}" dt="2022-08-02T07:31:18.874" v="16918" actId="20577"/>
          <ac:spMkLst>
            <pc:docMk/>
            <pc:sldMk cId="2169854162" sldId="12980"/>
            <ac:spMk id="52" creationId="{14F7DBFE-1DC1-462A-A645-7A85494BEA91}"/>
          </ac:spMkLst>
        </pc:s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0" creationId="{C5C2805C-4265-445B-923D-2172FDC4E6D3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1" creationId="{EFE58091-4427-4874-A395-D59DA4767B07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4" creationId="{0B896DF9-0D2A-40CE-A096-203A9D3366D0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8" creationId="{598BF5E7-2FC9-4C94-BC2A-B2D72EBBFA94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4" creationId="{B5C95F00-4FCF-4ACD-9836-6C4B66891D92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7" creationId="{9F6D068F-AB03-4D16-A495-38E739332FFA}"/>
          </ac:grpSpMkLst>
        </pc:grpChg>
      </pc:sldChg>
      <pc:sldChg chg="addSp delSp modSp add del">
        <pc:chgData name="이동건" userId="4ad090f6-dadd-4301-b5d0-883b88f508af" providerId="ADAL" clId="{D92CADCE-193E-44F3-8439-49479FE974EF}" dt="2022-08-03T04:39:15.919" v="17213" actId="2696"/>
        <pc:sldMkLst>
          <pc:docMk/>
          <pc:sldMk cId="3991206901" sldId="12981"/>
        </pc:sldMkLst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" creationId="{46439E18-74AB-4724-9B2B-A00131056285}"/>
          </ac:spMkLst>
        </pc:spChg>
        <pc:spChg chg="add mod">
          <ac:chgData name="이동건" userId="4ad090f6-dadd-4301-b5d0-883b88f508af" providerId="ADAL" clId="{D92CADCE-193E-44F3-8439-49479FE974EF}" dt="2022-08-02T23:39:59.073" v="17138" actId="1076"/>
          <ac:spMkLst>
            <pc:docMk/>
            <pc:sldMk cId="3991206901" sldId="12981"/>
            <ac:spMk id="3" creationId="{2C544A0B-03BD-467F-BA13-1CA9EF1C142A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1" creationId="{A3CC9821-2596-45D2-8729-89BB8F4C1A01}"/>
          </ac:spMkLst>
        </pc:spChg>
        <pc:spChg chg="add mod">
          <ac:chgData name="이동건" userId="4ad090f6-dadd-4301-b5d0-883b88f508af" providerId="ADAL" clId="{D92CADCE-193E-44F3-8439-49479FE974EF}" dt="2022-08-02T06:47:50.485" v="16044" actId="1076"/>
          <ac:spMkLst>
            <pc:docMk/>
            <pc:sldMk cId="3991206901" sldId="12981"/>
            <ac:spMk id="31" creationId="{CF7FB28E-611B-43E1-89F3-FA3F55AFDAD3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2" creationId="{B5F8C2E0-5ABC-4941-BB15-AC6A5E0F7C04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3" creationId="{A389F6CE-61F9-4FF0-A00C-F55E7D6644C6}"/>
          </ac:spMkLst>
        </pc:spChg>
        <pc:spChg chg="add mod">
          <ac:chgData name="이동건" userId="4ad090f6-dadd-4301-b5d0-883b88f508af" providerId="ADAL" clId="{D92CADCE-193E-44F3-8439-49479FE974EF}" dt="2022-08-02T23:39:52.085" v="17137" actId="107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5" creationId="{7B38BF66-0EA2-40F3-A86F-6AEA046E4A0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7" creationId="{4F57BD98-B766-449A-BBAF-7C17994BDA85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7:10:32.447" v="16497" actId="1076"/>
          <ac:spMkLst>
            <pc:docMk/>
            <pc:sldMk cId="3991206901" sldId="12981"/>
            <ac:spMk id="45" creationId="{D110E913-B9BF-471B-9BAA-6D99D4DDEDC1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6" creationId="{CAD2A6B0-1349-4340-A7E7-99C8C772A2E4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7" creationId="{61C0AE02-3238-494D-A73C-A40E1F965E9E}"/>
          </ac:spMkLst>
        </pc:spChg>
        <pc:spChg chg="add mod">
          <ac:chgData name="이동건" userId="4ad090f6-dadd-4301-b5d0-883b88f508af" providerId="ADAL" clId="{D92CADCE-193E-44F3-8439-49479FE974EF}" dt="2022-08-02T07:12:16.985" v="16533" actId="20577"/>
          <ac:spMkLst>
            <pc:docMk/>
            <pc:sldMk cId="3991206901" sldId="12981"/>
            <ac:spMk id="48" creationId="{23D0BE7B-D055-411A-9F70-8D135BBB3CE4}"/>
          </ac:spMkLst>
        </pc:s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0" creationId="{C5C2805C-4265-445B-923D-2172FDC4E6D3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7" creationId="{148317D3-1CEB-45FA-BDE5-B9D0C2014718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36" creationId="{66D11A93-1336-4F91-986B-9B11769D1F92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1" creationId="{EBC07872-F544-4AF1-8918-91EAD30A8E61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3" creationId="{F25055AA-0FD3-4642-9374-E06ED18E5013}"/>
          </ac:cxnSpMkLst>
        </pc:cxnChg>
      </pc:sldChg>
      <pc:sldMasterChg chg="modSp delSldLayout modSldLayout">
        <pc:chgData name="이동건" userId="4ad090f6-dadd-4301-b5d0-883b88f508af" providerId="ADAL" clId="{D92CADCE-193E-44F3-8439-49479FE974EF}" dt="2022-08-02T05:13:52.338" v="14333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92CADCE-193E-44F3-8439-49479FE974EF}" dt="2022-08-02T02:30:33.191" v="13370" actId="16037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92CADCE-193E-44F3-8439-49479FE974EF}" dt="2022-08-02T05:08:07.363" v="1428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modSp del">
          <pc:chgData name="이동건" userId="4ad090f6-dadd-4301-b5d0-883b88f508af" providerId="ADAL" clId="{D92CADCE-193E-44F3-8439-49479FE974EF}" dt="2022-07-26T23:53:52.793" v="521" actId="2696"/>
          <pc:sldLayoutMkLst>
            <pc:docMk/>
            <pc:sldMasterMk cId="1149892062" sldId="2147483660"/>
            <pc:sldLayoutMk cId="270485366" sldId="2147483661"/>
          </pc:sldLayoutMkLst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2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3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6" creationId="{00000000-0000-0000-0000-000000000000}"/>
            </ac:spMkLst>
          </pc:spChg>
        </pc:sldLayoutChg>
        <pc:sldLayoutChg chg="delSp modSp">
          <pc:chgData name="이동건" userId="4ad090f6-dadd-4301-b5d0-883b88f508af" providerId="ADAL" clId="{D92CADCE-193E-44F3-8439-49479FE974EF}" dt="2022-08-02T02:31:24.902" v="13374" actId="478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 mod">
            <ac:chgData name="이동건" userId="4ad090f6-dadd-4301-b5d0-883b88f508af" providerId="ADAL" clId="{D92CADCE-193E-44F3-8439-49479FE974EF}" dt="2022-08-02T02:31:23.086" v="13372" actId="478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 mod">
            <ac:chgData name="이동건" userId="4ad090f6-dadd-4301-b5d0-883b88f508af" providerId="ADAL" clId="{D92CADCE-193E-44F3-8439-49479FE974EF}" dt="2022-08-02T02:31:24.240" v="13373" actId="478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 mod">
            <ac:chgData name="이동건" userId="4ad090f6-dadd-4301-b5d0-883b88f508af" providerId="ADAL" clId="{D92CADCE-193E-44F3-8439-49479FE974EF}" dt="2022-08-02T02:31:24.902" v="13374" actId="478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4" creationId="{C9C7CF54-4E34-42CA-8C7F-BA81598CD4F5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6" creationId="{AEBDE53E-8439-42DF-9DE9-22A7CF5C6705}"/>
            </ac:spMkLst>
          </pc:sp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2" creationId="{9F4170F2-4118-4E87-9F32-1D9CB3600672}"/>
            </ac:picMkLst>
          </pc:pic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7" creationId="{B95604D1-A37E-4D41-841B-23AEF8781F36}"/>
            </ac:picMkLst>
          </pc:picChg>
        </pc:sldLayoutChg>
        <pc:sldLayoutChg chg="del">
          <pc:chgData name="이동건" userId="4ad090f6-dadd-4301-b5d0-883b88f508af" providerId="ADAL" clId="{D92CADCE-193E-44F3-8439-49479FE974EF}" dt="2022-07-26T23:52:05.628" v="514" actId="2696"/>
          <pc:sldLayoutMkLst>
            <pc:docMk/>
            <pc:sldMasterMk cId="1149892062" sldId="2147483660"/>
            <pc:sldLayoutMk cId="949647017" sldId="2147483663"/>
          </pc:sldLayoutMkLst>
        </pc:sldLayoutChg>
        <pc:sldLayoutChg chg="delSp">
          <pc:chgData name="이동건" userId="4ad090f6-dadd-4301-b5d0-883b88f508af" providerId="ADAL" clId="{D92CADCE-193E-44F3-8439-49479FE974EF}" dt="2022-08-02T02:31:28.702" v="13377" actId="478"/>
          <pc:sldLayoutMkLst>
            <pc:docMk/>
            <pc:sldMasterMk cId="1149892062" sldId="2147483660"/>
            <pc:sldLayoutMk cId="1956373461" sldId="2147483663"/>
          </pc:sldLayoutMkLst>
          <pc:spChg chg="del">
            <ac:chgData name="이동건" userId="4ad090f6-dadd-4301-b5d0-883b88f508af" providerId="ADAL" clId="{D92CADCE-193E-44F3-8439-49479FE974EF}" dt="2022-08-02T02:31:26.918" v="13375" actId="478"/>
            <ac:spMkLst>
              <pc:docMk/>
              <pc:sldMasterMk cId="1149892062" sldId="2147483660"/>
              <pc:sldLayoutMk cId="1956373461" sldId="2147483663"/>
              <ac:spMk id="7" creationId="{AD228208-909D-4BE5-9246-9D0BF101AA6B}"/>
            </ac:spMkLst>
          </pc:spChg>
          <pc:spChg chg="del">
            <ac:chgData name="이동건" userId="4ad090f6-dadd-4301-b5d0-883b88f508af" providerId="ADAL" clId="{D92CADCE-193E-44F3-8439-49479FE974EF}" dt="2022-08-02T02:31:27.900" v="13376" actId="478"/>
            <ac:spMkLst>
              <pc:docMk/>
              <pc:sldMasterMk cId="1149892062" sldId="2147483660"/>
              <pc:sldLayoutMk cId="1956373461" sldId="2147483663"/>
              <ac:spMk id="8" creationId="{F19813A8-AABB-4B27-8749-246A08AC1EB5}"/>
            </ac:spMkLst>
          </pc:spChg>
          <pc:spChg chg="del">
            <ac:chgData name="이동건" userId="4ad090f6-dadd-4301-b5d0-883b88f508af" providerId="ADAL" clId="{D92CADCE-193E-44F3-8439-49479FE974EF}" dt="2022-08-02T02:31:28.702" v="13377" actId="478"/>
            <ac:spMkLst>
              <pc:docMk/>
              <pc:sldMasterMk cId="1149892062" sldId="2147483660"/>
              <pc:sldLayoutMk cId="1956373461" sldId="2147483663"/>
              <ac:spMk id="9" creationId="{51394577-9A7F-429B-8BED-758BC783AC78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31:13.712" v="13371" actId="2696"/>
          <pc:sldLayoutMkLst>
            <pc:docMk/>
            <pc:sldMasterMk cId="1149892062" sldId="2147483660"/>
            <pc:sldLayoutMk cId="295748120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2:05.168" v="513" actId="2696"/>
          <pc:sldLayoutMkLst>
            <pc:docMk/>
            <pc:sldMasterMk cId="1149892062" sldId="2147483660"/>
            <pc:sldLayoutMk cId="3486311713" sldId="2147483664"/>
          </pc:sldLayoutMkLst>
        </pc:sldLayoutChg>
        <pc:sldLayoutChg chg="del">
          <pc:chgData name="이동건" userId="4ad090f6-dadd-4301-b5d0-883b88f508af" providerId="ADAL" clId="{D92CADCE-193E-44F3-8439-49479FE974EF}" dt="2022-08-02T05:12:09.805" v="14303" actId="2696"/>
          <pc:sldLayoutMkLst>
            <pc:docMk/>
            <pc:sldMasterMk cId="1149892062" sldId="2147483660"/>
            <pc:sldLayoutMk cId="3862112531" sldId="2147483664"/>
          </pc:sldLayoutMkLst>
        </pc:sldLayoutChg>
        <pc:sldLayoutChg chg="modSp">
          <pc:chgData name="이동건" userId="4ad090f6-dadd-4301-b5d0-883b88f508af" providerId="ADAL" clId="{D92CADCE-193E-44F3-8439-49479FE974EF}" dt="2022-08-02T05:12:04.805" v="14302"/>
          <pc:sldLayoutMkLst>
            <pc:docMk/>
            <pc:sldMasterMk cId="1149892062" sldId="2147483660"/>
            <pc:sldLayoutMk cId="40184745" sldId="2147483665"/>
          </pc:sldLayoutMkLst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6" creationId="{00000000-0000-0000-0000-000000000000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29:53.088" v="13369" actId="2696"/>
          <pc:sldLayoutMkLst>
            <pc:docMk/>
            <pc:sldMasterMk cId="1149892062" sldId="2147483660"/>
            <pc:sldLayoutMk cId="1398372534" sldId="2147483665"/>
          </pc:sldLayoutMkLst>
        </pc:sldLayoutChg>
        <pc:sldLayoutChg chg="addSp delSp modSp">
          <pc:chgData name="이동건" userId="4ad090f6-dadd-4301-b5d0-883b88f508af" providerId="ADAL" clId="{D92CADCE-193E-44F3-8439-49479FE974EF}" dt="2022-08-02T05:13:52.338" v="14333"/>
          <pc:sldLayoutMkLst>
            <pc:docMk/>
            <pc:sldMasterMk cId="1149892062" sldId="2147483660"/>
            <pc:sldLayoutMk cId="4172188429" sldId="2147483666"/>
          </pc:sldLayoutMkLst>
          <pc:spChg chg="del">
            <ac:chgData name="이동건" userId="4ad090f6-dadd-4301-b5d0-883b88f508af" providerId="ADAL" clId="{D92CADCE-193E-44F3-8439-49479FE974EF}" dt="2022-08-02T05:12:31.759" v="14304" actId="478"/>
            <ac:spMkLst>
              <pc:docMk/>
              <pc:sldMasterMk cId="1149892062" sldId="2147483660"/>
              <pc:sldLayoutMk cId="4172188429" sldId="2147483666"/>
              <ac:spMk id="2" creationId="{72F2A6AB-9EFC-4596-B97A-366226FE6A7B}"/>
            </ac:spMkLst>
          </pc:spChg>
          <pc:spChg chg="add del mod">
            <ac:chgData name="이동건" userId="4ad090f6-dadd-4301-b5d0-883b88f508af" providerId="ADAL" clId="{D92CADCE-193E-44F3-8439-49479FE974EF}" dt="2022-08-02T05:13:21.546" v="14321" actId="478"/>
            <ac:spMkLst>
              <pc:docMk/>
              <pc:sldMasterMk cId="1149892062" sldId="2147483660"/>
              <pc:sldLayoutMk cId="4172188429" sldId="2147483666"/>
              <ac:spMk id="5" creationId="{49619DD3-2B78-4079-ADE9-B0CE2A75C0F3}"/>
            </ac:spMkLst>
          </pc:spChg>
          <pc:spChg chg="add del mod">
            <ac:chgData name="이동건" userId="4ad090f6-dadd-4301-b5d0-883b88f508af" providerId="ADAL" clId="{D92CADCE-193E-44F3-8439-49479FE974EF}" dt="2022-08-02T05:12:51.361" v="14312"/>
            <ac:spMkLst>
              <pc:docMk/>
              <pc:sldMasterMk cId="1149892062" sldId="2147483660"/>
              <pc:sldLayoutMk cId="4172188429" sldId="2147483666"/>
              <ac:spMk id="15" creationId="{D982C952-C6B5-4C23-B76E-8FDABAA8832F}"/>
            </ac:spMkLst>
          </pc:spChg>
          <pc:spChg chg="add del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6" creationId="{9CED158A-186E-4AFB-A85D-D1F800CCCF26}"/>
            </ac:spMkLst>
          </pc:spChg>
          <pc:spChg chg="add del mod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7" creationId="{245AEAEE-6061-4681-9B8A-8BDE0B20A842}"/>
            </ac:spMkLst>
          </pc:spChg>
          <pc:spChg chg="add del">
            <ac:chgData name="이동건" userId="4ad090f6-dadd-4301-b5d0-883b88f508af" providerId="ADAL" clId="{D92CADCE-193E-44F3-8439-49479FE974EF}" dt="2022-08-02T05:13:08.609" v="14317" actId="11529"/>
            <ac:spMkLst>
              <pc:docMk/>
              <pc:sldMasterMk cId="1149892062" sldId="2147483660"/>
              <pc:sldLayoutMk cId="4172188429" sldId="2147483666"/>
              <ac:spMk id="18" creationId="{486C4217-3E0F-444D-9414-F2E61210A6ED}"/>
            </ac:spMkLst>
          </pc:spChg>
          <pc:spChg chg="add mod ord">
            <ac:chgData name="이동건" userId="4ad090f6-dadd-4301-b5d0-883b88f508af" providerId="ADAL" clId="{D92CADCE-193E-44F3-8439-49479FE974EF}" dt="2022-08-02T05:13:52.338" v="14333"/>
            <ac:spMkLst>
              <pc:docMk/>
              <pc:sldMasterMk cId="1149892062" sldId="2147483660"/>
              <pc:sldLayoutMk cId="4172188429" sldId="2147483666"/>
              <ac:spMk id="19" creationId="{8DD6ED45-D63F-4941-A373-E4C65803880F}"/>
            </ac:spMkLst>
          </pc:spChg>
          <pc:grpChg chg="add">
            <ac:chgData name="이동건" userId="4ad090f6-dadd-4301-b5d0-883b88f508af" providerId="ADAL" clId="{D92CADCE-193E-44F3-8439-49479FE974EF}" dt="2022-08-02T05:12:32.091" v="14305"/>
            <ac:grpSpMkLst>
              <pc:docMk/>
              <pc:sldMasterMk cId="1149892062" sldId="2147483660"/>
              <pc:sldLayoutMk cId="4172188429" sldId="2147483666"/>
              <ac:grpSpMk id="7" creationId="{0AD0DA5D-A498-4B2B-A44F-ED19E3923135}"/>
            </ac:grpSpMkLst>
          </pc:grpChg>
          <pc:picChg chg="add">
            <ac:chgData name="이동건" userId="4ad090f6-dadd-4301-b5d0-883b88f508af" providerId="ADAL" clId="{D92CADCE-193E-44F3-8439-49479FE974EF}" dt="2022-08-02T05:12:32.091" v="14305"/>
            <ac:picMkLst>
              <pc:docMk/>
              <pc:sldMasterMk cId="1149892062" sldId="2147483660"/>
              <pc:sldLayoutMk cId="4172188429" sldId="2147483666"/>
              <ac:picMk id="6" creationId="{EA3383CF-2632-4E38-AE14-8FD4B03082A0}"/>
            </ac:picMkLst>
          </pc:pic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3" creationId="{0BF25495-6173-45BC-B132-2B2235E3029A}"/>
            </ac:cxnSpMkLst>
          </pc:cxn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4" creationId="{D45886B7-B962-4DBB-8BC9-A08D43707C2E}"/>
            </ac:cxnSpMkLst>
          </pc:cxnChg>
        </pc:sldLayoutChg>
      </pc:sldMasterChg>
      <pc:sldMasterChg chg="addSp modSp">
        <pc:chgData name="이동건" userId="4ad090f6-dadd-4301-b5d0-883b88f508af" providerId="ADAL" clId="{D92CADCE-193E-44F3-8439-49479FE974EF}" dt="2022-07-26T23:50:50.435" v="511"/>
        <pc:sldMasterMkLst>
          <pc:docMk/>
          <pc:sldMasterMk cId="1611005246" sldId="2147483663"/>
        </pc:sldMasterMkLst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2" creationId="{E5D69643-131E-46CE-9A55-313A323E959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3" creationId="{66DCE56C-E793-451E-906A-FB7E551EE90C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4" creationId="{B4C52F66-5011-4C0A-A6DB-8067F20C1CC9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5" creationId="{E0F29E6A-888F-4B72-826E-05F56E1BE27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6" creationId="{B85C15FA-A2AE-4341-9008-FF9D1804FB6F}"/>
          </ac:spMkLst>
        </pc:spChg>
      </pc:sldMasterChg>
      <pc:sldMasterChg chg="addSp modSp del delSldLayout">
        <pc:chgData name="이동건" userId="4ad090f6-dadd-4301-b5d0-883b88f508af" providerId="ADAL" clId="{D92CADCE-193E-44F3-8439-49479FE974EF}" dt="2022-07-26T23:50:26.166" v="510" actId="2696"/>
        <pc:sldMasterMkLst>
          <pc:docMk/>
          <pc:sldMasterMk cId="3727536756" sldId="2147483663"/>
        </pc:sldMasterMkLst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2" creationId="{8064A16B-EACB-40BF-8DF7-7DF7BBDBEC53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3" creationId="{E1E387DF-536E-472F-9835-6A995162402F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4" creationId="{453F36CF-144C-45E6-8B06-2D8B206E8A87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5" creationId="{4F19F3B3-91CB-469B-8E87-65E95296AC22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6" creationId="{AF5A58E3-00A0-4D8E-BAD8-CBB0CDCE367C}"/>
          </ac:spMkLst>
        </pc:spChg>
        <pc:sldLayoutChg chg="del">
          <pc:chgData name="이동건" userId="4ad090f6-dadd-4301-b5d0-883b88f508af" providerId="ADAL" clId="{D92CADCE-193E-44F3-8439-49479FE974EF}" dt="2022-07-26T23:50:26.068" v="499" actId="2696"/>
          <pc:sldLayoutMkLst>
            <pc:docMk/>
            <pc:sldMasterMk cId="3727536756" sldId="2147483663"/>
            <pc:sldLayoutMk cId="1120719321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0:26.081" v="500" actId="2696"/>
          <pc:sldLayoutMkLst>
            <pc:docMk/>
            <pc:sldMasterMk cId="3727536756" sldId="2147483663"/>
            <pc:sldLayoutMk cId="3508882835" sldId="2147483665"/>
          </pc:sldLayoutMkLst>
        </pc:sldLayoutChg>
        <pc:sldLayoutChg chg="del">
          <pc:chgData name="이동건" userId="4ad090f6-dadd-4301-b5d0-883b88f508af" providerId="ADAL" clId="{D92CADCE-193E-44F3-8439-49479FE974EF}" dt="2022-07-26T23:50:26.092" v="501" actId="2696"/>
          <pc:sldLayoutMkLst>
            <pc:docMk/>
            <pc:sldMasterMk cId="3727536756" sldId="2147483663"/>
            <pc:sldLayoutMk cId="2118925861" sldId="2147483666"/>
          </pc:sldLayoutMkLst>
        </pc:sldLayoutChg>
        <pc:sldLayoutChg chg="del">
          <pc:chgData name="이동건" userId="4ad090f6-dadd-4301-b5d0-883b88f508af" providerId="ADAL" clId="{D92CADCE-193E-44F3-8439-49479FE974EF}" dt="2022-07-26T23:50:26.104" v="502" actId="2696"/>
          <pc:sldLayoutMkLst>
            <pc:docMk/>
            <pc:sldMasterMk cId="3727536756" sldId="2147483663"/>
            <pc:sldLayoutMk cId="412503012" sldId="2147483667"/>
          </pc:sldLayoutMkLst>
        </pc:sldLayoutChg>
        <pc:sldLayoutChg chg="del">
          <pc:chgData name="이동건" userId="4ad090f6-dadd-4301-b5d0-883b88f508af" providerId="ADAL" clId="{D92CADCE-193E-44F3-8439-49479FE974EF}" dt="2022-07-26T23:50:26.114" v="503" actId="2696"/>
          <pc:sldLayoutMkLst>
            <pc:docMk/>
            <pc:sldMasterMk cId="3727536756" sldId="2147483663"/>
            <pc:sldLayoutMk cId="1781586977" sldId="2147483668"/>
          </pc:sldLayoutMkLst>
        </pc:sldLayoutChg>
        <pc:sldLayoutChg chg="del">
          <pc:chgData name="이동건" userId="4ad090f6-dadd-4301-b5d0-883b88f508af" providerId="ADAL" clId="{D92CADCE-193E-44F3-8439-49479FE974EF}" dt="2022-07-26T23:50:26.123" v="504" actId="2696"/>
          <pc:sldLayoutMkLst>
            <pc:docMk/>
            <pc:sldMasterMk cId="3727536756" sldId="2147483663"/>
            <pc:sldLayoutMk cId="3765893708" sldId="2147483669"/>
          </pc:sldLayoutMkLst>
        </pc:sldLayoutChg>
        <pc:sldLayoutChg chg="del">
          <pc:chgData name="이동건" userId="4ad090f6-dadd-4301-b5d0-883b88f508af" providerId="ADAL" clId="{D92CADCE-193E-44F3-8439-49479FE974EF}" dt="2022-07-26T23:50:26.132" v="505" actId="2696"/>
          <pc:sldLayoutMkLst>
            <pc:docMk/>
            <pc:sldMasterMk cId="3727536756" sldId="2147483663"/>
            <pc:sldLayoutMk cId="2088656564" sldId="2147483670"/>
          </pc:sldLayoutMkLst>
        </pc:sldLayoutChg>
        <pc:sldLayoutChg chg="del">
          <pc:chgData name="이동건" userId="4ad090f6-dadd-4301-b5d0-883b88f508af" providerId="ADAL" clId="{D92CADCE-193E-44F3-8439-49479FE974EF}" dt="2022-07-26T23:50:26.141" v="506" actId="2696"/>
          <pc:sldLayoutMkLst>
            <pc:docMk/>
            <pc:sldMasterMk cId="3727536756" sldId="2147483663"/>
            <pc:sldLayoutMk cId="2080833556" sldId="2147483671"/>
          </pc:sldLayoutMkLst>
        </pc:sldLayoutChg>
        <pc:sldLayoutChg chg="del">
          <pc:chgData name="이동건" userId="4ad090f6-dadd-4301-b5d0-883b88f508af" providerId="ADAL" clId="{D92CADCE-193E-44F3-8439-49479FE974EF}" dt="2022-07-26T23:50:26.148" v="507" actId="2696"/>
          <pc:sldLayoutMkLst>
            <pc:docMk/>
            <pc:sldMasterMk cId="3727536756" sldId="2147483663"/>
            <pc:sldLayoutMk cId="1954338877" sldId="2147483672"/>
          </pc:sldLayoutMkLst>
        </pc:sldLayoutChg>
        <pc:sldLayoutChg chg="del">
          <pc:chgData name="이동건" userId="4ad090f6-dadd-4301-b5d0-883b88f508af" providerId="ADAL" clId="{D92CADCE-193E-44F3-8439-49479FE974EF}" dt="2022-07-26T23:50:26.156" v="508" actId="2696"/>
          <pc:sldLayoutMkLst>
            <pc:docMk/>
            <pc:sldMasterMk cId="3727536756" sldId="2147483663"/>
            <pc:sldLayoutMk cId="2219196943" sldId="2147483673"/>
          </pc:sldLayoutMkLst>
        </pc:sldLayoutChg>
        <pc:sldLayoutChg chg="del">
          <pc:chgData name="이동건" userId="4ad090f6-dadd-4301-b5d0-883b88f508af" providerId="ADAL" clId="{D92CADCE-193E-44F3-8439-49479FE974EF}" dt="2022-07-26T23:50:26.162" v="509" actId="2696"/>
          <pc:sldLayoutMkLst>
            <pc:docMk/>
            <pc:sldMasterMk cId="3727536756" sldId="2147483663"/>
            <pc:sldLayoutMk cId="978234910" sldId="2147483674"/>
          </pc:sldLayoutMkLst>
        </pc:sldLayoutChg>
      </pc:sldMasterChg>
      <pc:sldMasterChg chg="addSp modSp del delSldLayout">
        <pc:chgData name="이동건" userId="4ad090f6-dadd-4301-b5d0-883b88f508af" providerId="ADAL" clId="{D92CADCE-193E-44F3-8439-49479FE974EF}" dt="2022-08-02T05:10:58.300" v="14298" actId="2696"/>
        <pc:sldMasterMkLst>
          <pc:docMk/>
          <pc:sldMasterMk cId="4051919638" sldId="2147483664"/>
        </pc:sldMasterMkLst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2" creationId="{DD5C112D-749E-4042-87F7-42530385DDF1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3" creationId="{C5381314-37C9-4F93-9F1D-EBF095D821C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4" creationId="{20C18C1A-D2DE-4E0F-9A06-D703BEC970CF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5" creationId="{F4C30F7C-587D-4BEE-8685-F1254528612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6" creationId="{E74DFA92-40BC-4ACF-9E1B-3F7A85E59A03}"/>
          </ac:spMkLst>
        </pc:spChg>
        <pc:sldLayoutChg chg="del">
          <pc:chgData name="이동건" userId="4ad090f6-dadd-4301-b5d0-883b88f508af" providerId="ADAL" clId="{D92CADCE-193E-44F3-8439-49479FE974EF}" dt="2022-08-02T05:10:58.202" v="14287" actId="2696"/>
          <pc:sldLayoutMkLst>
            <pc:docMk/>
            <pc:sldMasterMk cId="4051919638" sldId="2147483664"/>
            <pc:sldLayoutMk cId="2091527465" sldId="2147483665"/>
          </pc:sldLayoutMkLst>
        </pc:sldLayoutChg>
        <pc:sldLayoutChg chg="del">
          <pc:chgData name="이동건" userId="4ad090f6-dadd-4301-b5d0-883b88f508af" providerId="ADAL" clId="{D92CADCE-193E-44F3-8439-49479FE974EF}" dt="2022-08-02T05:10:58.214" v="14288" actId="2696"/>
          <pc:sldLayoutMkLst>
            <pc:docMk/>
            <pc:sldMasterMk cId="4051919638" sldId="2147483664"/>
            <pc:sldLayoutMk cId="268146402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0:58.225" v="14289" actId="2696"/>
          <pc:sldLayoutMkLst>
            <pc:docMk/>
            <pc:sldMasterMk cId="4051919638" sldId="2147483664"/>
            <pc:sldLayoutMk cId="2945893186" sldId="2147483667"/>
          </pc:sldLayoutMkLst>
        </pc:sldLayoutChg>
        <pc:sldLayoutChg chg="del">
          <pc:chgData name="이동건" userId="4ad090f6-dadd-4301-b5d0-883b88f508af" providerId="ADAL" clId="{D92CADCE-193E-44F3-8439-49479FE974EF}" dt="2022-08-02T05:10:58.236" v="14290" actId="2696"/>
          <pc:sldLayoutMkLst>
            <pc:docMk/>
            <pc:sldMasterMk cId="4051919638" sldId="2147483664"/>
            <pc:sldLayoutMk cId="1275018853" sldId="2147483668"/>
          </pc:sldLayoutMkLst>
        </pc:sldLayoutChg>
        <pc:sldLayoutChg chg="del">
          <pc:chgData name="이동건" userId="4ad090f6-dadd-4301-b5d0-883b88f508af" providerId="ADAL" clId="{D92CADCE-193E-44F3-8439-49479FE974EF}" dt="2022-08-02T05:10:58.246" v="14291" actId="2696"/>
          <pc:sldLayoutMkLst>
            <pc:docMk/>
            <pc:sldMasterMk cId="4051919638" sldId="2147483664"/>
            <pc:sldLayoutMk cId="238350979" sldId="2147483669"/>
          </pc:sldLayoutMkLst>
        </pc:sldLayoutChg>
        <pc:sldLayoutChg chg="del">
          <pc:chgData name="이동건" userId="4ad090f6-dadd-4301-b5d0-883b88f508af" providerId="ADAL" clId="{D92CADCE-193E-44F3-8439-49479FE974EF}" dt="2022-08-02T05:10:58.254" v="14292" actId="2696"/>
          <pc:sldLayoutMkLst>
            <pc:docMk/>
            <pc:sldMasterMk cId="4051919638" sldId="2147483664"/>
            <pc:sldLayoutMk cId="3920698814" sldId="2147483670"/>
          </pc:sldLayoutMkLst>
        </pc:sldLayoutChg>
        <pc:sldLayoutChg chg="del">
          <pc:chgData name="이동건" userId="4ad090f6-dadd-4301-b5d0-883b88f508af" providerId="ADAL" clId="{D92CADCE-193E-44F3-8439-49479FE974EF}" dt="2022-08-02T05:10:58.264" v="14293" actId="2696"/>
          <pc:sldLayoutMkLst>
            <pc:docMk/>
            <pc:sldMasterMk cId="4051919638" sldId="2147483664"/>
            <pc:sldLayoutMk cId="2337401318" sldId="2147483671"/>
          </pc:sldLayoutMkLst>
        </pc:sldLayoutChg>
        <pc:sldLayoutChg chg="del">
          <pc:chgData name="이동건" userId="4ad090f6-dadd-4301-b5d0-883b88f508af" providerId="ADAL" clId="{D92CADCE-193E-44F3-8439-49479FE974EF}" dt="2022-08-02T05:10:58.272" v="14294" actId="2696"/>
          <pc:sldLayoutMkLst>
            <pc:docMk/>
            <pc:sldMasterMk cId="4051919638" sldId="2147483664"/>
            <pc:sldLayoutMk cId="1861684593" sldId="2147483672"/>
          </pc:sldLayoutMkLst>
        </pc:sldLayoutChg>
        <pc:sldLayoutChg chg="del">
          <pc:chgData name="이동건" userId="4ad090f6-dadd-4301-b5d0-883b88f508af" providerId="ADAL" clId="{D92CADCE-193E-44F3-8439-49479FE974EF}" dt="2022-08-02T05:10:58.281" v="14295" actId="2696"/>
          <pc:sldLayoutMkLst>
            <pc:docMk/>
            <pc:sldMasterMk cId="4051919638" sldId="2147483664"/>
            <pc:sldLayoutMk cId="3343868470" sldId="2147483673"/>
          </pc:sldLayoutMkLst>
        </pc:sldLayoutChg>
        <pc:sldLayoutChg chg="del">
          <pc:chgData name="이동건" userId="4ad090f6-dadd-4301-b5d0-883b88f508af" providerId="ADAL" clId="{D92CADCE-193E-44F3-8439-49479FE974EF}" dt="2022-08-02T05:10:58.289" v="14296" actId="2696"/>
          <pc:sldLayoutMkLst>
            <pc:docMk/>
            <pc:sldMasterMk cId="4051919638" sldId="2147483664"/>
            <pc:sldLayoutMk cId="777593743" sldId="2147483674"/>
          </pc:sldLayoutMkLst>
        </pc:sldLayoutChg>
        <pc:sldLayoutChg chg="del">
          <pc:chgData name="이동건" userId="4ad090f6-dadd-4301-b5d0-883b88f508af" providerId="ADAL" clId="{D92CADCE-193E-44F3-8439-49479FE974EF}" dt="2022-08-02T05:10:58.295" v="14297" actId="2696"/>
          <pc:sldLayoutMkLst>
            <pc:docMk/>
            <pc:sldMasterMk cId="4051919638" sldId="2147483664"/>
            <pc:sldLayoutMk cId="3927864074" sldId="2147483675"/>
          </pc:sldLayoutMkLst>
        </pc:sldLayoutChg>
      </pc:sldMasterChg>
      <pc:sldMasterChg chg="del delSldLayout">
        <pc:chgData name="이동건" userId="4ad090f6-dadd-4301-b5d0-883b88f508af" providerId="ADAL" clId="{D92CADCE-193E-44F3-8439-49479FE974EF}" dt="2022-08-02T05:11:40.455" v="14301" actId="2696"/>
        <pc:sldMasterMkLst>
          <pc:docMk/>
          <pc:sldMasterMk cId="1797559192" sldId="2147483665"/>
        </pc:sldMasterMkLst>
        <pc:sldLayoutChg chg="del">
          <pc:chgData name="이동건" userId="4ad090f6-dadd-4301-b5d0-883b88f508af" providerId="ADAL" clId="{D92CADCE-193E-44F3-8439-49479FE974EF}" dt="2022-08-02T05:11:40.437" v="14299" actId="2696"/>
          <pc:sldLayoutMkLst>
            <pc:docMk/>
            <pc:sldMasterMk cId="1797559192" sldId="2147483665"/>
            <pc:sldLayoutMk cId="863762076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1:40.446" v="14300" actId="2696"/>
          <pc:sldLayoutMkLst>
            <pc:docMk/>
            <pc:sldMasterMk cId="1797559192" sldId="2147483665"/>
            <pc:sldLayoutMk cId="3238498264" sldId="2147483667"/>
          </pc:sldLayoutMkLst>
        </pc:sldLayoutChg>
      </pc:sldMaster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DD6ED45-D63F-4941-A373-E4C6580388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813" y="1779588"/>
            <a:ext cx="7289800" cy="368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cxnSp>
        <p:nvCxnSpPr>
          <p:cNvPr id="3" name="직선 연결선 4">
            <a:extLst>
              <a:ext uri="{FF2B5EF4-FFF2-40B4-BE49-F238E27FC236}">
                <a16:creationId xmlns:a16="http://schemas.microsoft.com/office/drawing/2014/main" id="{0BF25495-6173-45BC-B132-2B2235E302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D45886B7-B962-4DBB-8BC9-A08D43707C2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3383CF-2632-4E38-AE14-8FD4B03082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D0DA5D-A498-4B2B-A44F-ED19E392313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836A13-9C15-48B0-B401-B3975B15381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F6892-E775-4B3D-9876-54A61778F53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4983F-C34B-42C7-B4B2-C42D24B745BE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E26067-F6F5-4E1E-87B4-7D3A4B1B94E6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DCEBDF-80EC-4861-A791-5AD09959BBA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FB2453-FDAE-4618-B7F8-AFAC376CA947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3FCC4F6-5D2D-44EC-90FD-84F658BD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21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22BF8-CBF1-45A9-8C27-929C6F2AF550}" type="datetime1">
              <a:rPr lang="ko-KR" altLang="en-US" smtClean="0"/>
              <a:pPr/>
              <a:t>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769" y="156921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3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2" r:id="rId3"/>
    <p:sldLayoutId id="214748366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380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2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4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7" Type="http://schemas.openxmlformats.org/officeDocument/2006/relationships/image" Target="../media/image1060.png"/><Relationship Id="rId1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0.png"/><Relationship Id="rId11" Type="http://schemas.openxmlformats.org/officeDocument/2006/relationships/image" Target="../media/image190.png"/><Relationship Id="rId5" Type="http://schemas.openxmlformats.org/officeDocument/2006/relationships/image" Target="../media/image800.png"/><Relationship Id="rId10" Type="http://schemas.openxmlformats.org/officeDocument/2006/relationships/image" Target="../media/image1300.png"/><Relationship Id="rId4" Type="http://schemas.openxmlformats.org/officeDocument/2006/relationships/image" Target="../media/image700.png"/><Relationship Id="rId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510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18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131.png"/><Relationship Id="rId5" Type="http://schemas.openxmlformats.org/officeDocument/2006/relationships/image" Target="../media/image710.png"/><Relationship Id="rId15" Type="http://schemas.openxmlformats.org/officeDocument/2006/relationships/image" Target="../media/image99.png"/><Relationship Id="rId10" Type="http://schemas.openxmlformats.org/officeDocument/2006/relationships/image" Target="../media/image120.png"/><Relationship Id="rId19" Type="http://schemas.openxmlformats.org/officeDocument/2006/relationships/image" Target="../media/image103.png"/><Relationship Id="rId4" Type="http://schemas.openxmlformats.org/officeDocument/2006/relationships/image" Target="../media/image610.png"/><Relationship Id="rId9" Type="http://schemas.openxmlformats.org/officeDocument/2006/relationships/image" Target="../media/image19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9fbc9167-dfdd-46d5-9b52-c739c7254cbb">
            <a:extLst>
              <a:ext uri="{FF2B5EF4-FFF2-40B4-BE49-F238E27FC236}">
                <a16:creationId xmlns:a16="http://schemas.microsoft.com/office/drawing/2014/main" id="{E1D68E9A-8871-4BB2-B6FB-BF1A476F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9" r="33931"/>
          <a:stretch/>
        </p:blipFill>
        <p:spPr bwMode="auto">
          <a:xfrm>
            <a:off x="3963205" y="2866559"/>
            <a:ext cx="5699537" cy="344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A511576-2475-43EB-B47C-39831384D6AA}"/>
              </a:ext>
            </a:extLst>
          </p:cNvPr>
          <p:cNvGrpSpPr/>
          <p:nvPr/>
        </p:nvGrpSpPr>
        <p:grpSpPr>
          <a:xfrm>
            <a:off x="1583482" y="2620128"/>
            <a:ext cx="1275523" cy="1254423"/>
            <a:chOff x="8014510" y="1357410"/>
            <a:chExt cx="1275523" cy="1254423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0A8F615-D037-4095-B196-CCB556E248A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491" y="1994171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7B2742-921C-4B62-9ADF-303309507279}"/>
                </a:ext>
              </a:extLst>
            </p:cNvPr>
            <p:cNvCxnSpPr>
              <a:cxnSpLocks/>
            </p:cNvCxnSpPr>
            <p:nvPr/>
          </p:nvCxnSpPr>
          <p:spPr>
            <a:xfrm>
              <a:off x="8249006" y="1859867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2F807C-C85D-4D6D-84DF-BDD7B52DFFFB}"/>
                    </a:ext>
                  </a:extLst>
                </p:cNvPr>
                <p:cNvSpPr txBox="1"/>
                <p:nvPr/>
              </p:nvSpPr>
              <p:spPr>
                <a:xfrm>
                  <a:off x="8270182" y="1601529"/>
                  <a:ext cx="5725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2F807C-C85D-4D6D-84DF-BDD7B52D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182" y="1601529"/>
                  <a:ext cx="572593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C6BB919-B856-4107-9F67-3465AAF9B30A}"/>
                    </a:ext>
                  </a:extLst>
                </p:cNvPr>
                <p:cNvSpPr txBox="1"/>
                <p:nvPr/>
              </p:nvSpPr>
              <p:spPr>
                <a:xfrm rot="16200000">
                  <a:off x="8887198" y="2040613"/>
                  <a:ext cx="55175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C6BB919-B856-4107-9F67-3465AAF9B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87198" y="2040613"/>
                  <a:ext cx="551754" cy="253916"/>
                </a:xfrm>
                <a:prstGeom prst="rect">
                  <a:avLst/>
                </a:prstGeom>
                <a:blipFill>
                  <a:blip r:embed="rId4"/>
                  <a:stretch>
                    <a:fillRect t="-1099" r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6D5A5A-82B5-494A-898D-4A9C312AEC58}"/>
                </a:ext>
              </a:extLst>
            </p:cNvPr>
            <p:cNvSpPr txBox="1"/>
            <p:nvPr/>
          </p:nvSpPr>
          <p:spPr>
            <a:xfrm>
              <a:off x="8014510" y="1357410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LED dot </a:t>
              </a:r>
              <a:r>
                <a:rPr lang="ko-KR" altLang="en-US" sz="1000" dirty="0"/>
                <a:t>사이 간격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E729AB9-9909-42DC-8EEE-5D3BDC1A201D}"/>
                </a:ext>
              </a:extLst>
            </p:cNvPr>
            <p:cNvCxnSpPr>
              <a:cxnSpLocks/>
            </p:cNvCxnSpPr>
            <p:nvPr/>
          </p:nvCxnSpPr>
          <p:spPr>
            <a:xfrm>
              <a:off x="8249006" y="2519562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6F881FA-8358-44D1-8645-B124001A411B}"/>
                </a:ext>
              </a:extLst>
            </p:cNvPr>
            <p:cNvCxnSpPr>
              <a:cxnSpLocks/>
            </p:cNvCxnSpPr>
            <p:nvPr/>
          </p:nvCxnSpPr>
          <p:spPr>
            <a:xfrm>
              <a:off x="8951555" y="1994171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28340E4-64EC-4647-A625-977254DDC088}"/>
                </a:ext>
              </a:extLst>
            </p:cNvPr>
            <p:cNvSpPr/>
            <p:nvPr/>
          </p:nvSpPr>
          <p:spPr>
            <a:xfrm>
              <a:off x="8019776" y="2403023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5A79022-0DEB-4DB1-9947-7CBB3CE1A644}"/>
                </a:ext>
              </a:extLst>
            </p:cNvPr>
            <p:cNvSpPr/>
            <p:nvPr/>
          </p:nvSpPr>
          <p:spPr>
            <a:xfrm>
              <a:off x="8841943" y="2415656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8434516-8039-414B-9791-6237910C56B5}"/>
                </a:ext>
              </a:extLst>
            </p:cNvPr>
            <p:cNvSpPr/>
            <p:nvPr/>
          </p:nvSpPr>
          <p:spPr>
            <a:xfrm>
              <a:off x="8833737" y="1776940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51232-2E63-426A-B913-0F1B85F52003}"/>
                </a:ext>
              </a:extLst>
            </p:cNvPr>
            <p:cNvSpPr/>
            <p:nvPr/>
          </p:nvSpPr>
          <p:spPr>
            <a:xfrm>
              <a:off x="8026910" y="1757775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789DD-456A-4A6F-8827-E60BECD34419}"/>
              </a:ext>
            </a:extLst>
          </p:cNvPr>
          <p:cNvSpPr/>
          <p:nvPr/>
        </p:nvSpPr>
        <p:spPr>
          <a:xfrm>
            <a:off x="631093" y="4081926"/>
            <a:ext cx="2913007" cy="12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EDEA-6264-40A5-8B34-E5CF0E447F25}"/>
              </a:ext>
            </a:extLst>
          </p:cNvPr>
          <p:cNvSpPr txBox="1"/>
          <p:nvPr/>
        </p:nvSpPr>
        <p:spPr>
          <a:xfrm>
            <a:off x="1555576" y="5441690"/>
            <a:ext cx="812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1150 mm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B1131E-3B08-4CC8-8FD3-563BC1656CE8}"/>
              </a:ext>
            </a:extLst>
          </p:cNvPr>
          <p:cNvSpPr txBox="1"/>
          <p:nvPr/>
        </p:nvSpPr>
        <p:spPr>
          <a:xfrm rot="16200000">
            <a:off x="3416265" y="454750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550 mm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096E2B-0F52-4A6B-942F-775B0754E3AB}"/>
              </a:ext>
            </a:extLst>
          </p:cNvPr>
          <p:cNvCxnSpPr>
            <a:cxnSpLocks/>
          </p:cNvCxnSpPr>
          <p:nvPr/>
        </p:nvCxnSpPr>
        <p:spPr>
          <a:xfrm>
            <a:off x="822646" y="5437257"/>
            <a:ext cx="2538521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6910701-0E36-47FB-A61D-AF83EE3FDA69}"/>
              </a:ext>
            </a:extLst>
          </p:cNvPr>
          <p:cNvCxnSpPr>
            <a:cxnSpLocks/>
          </p:cNvCxnSpPr>
          <p:nvPr/>
        </p:nvCxnSpPr>
        <p:spPr>
          <a:xfrm>
            <a:off x="3627682" y="4257867"/>
            <a:ext cx="0" cy="85628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6CD6CC4-30BD-4EA8-B472-CA8DD3995206}"/>
              </a:ext>
            </a:extLst>
          </p:cNvPr>
          <p:cNvSpPr/>
          <p:nvPr/>
        </p:nvSpPr>
        <p:spPr>
          <a:xfrm>
            <a:off x="793967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0325C2-BEDD-4DDE-8C47-83106A6364E2}"/>
              </a:ext>
            </a:extLst>
          </p:cNvPr>
          <p:cNvSpPr/>
          <p:nvPr/>
        </p:nvSpPr>
        <p:spPr>
          <a:xfrm>
            <a:off x="967574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CE2955-7310-4996-BCCA-CC37F1133B0C}"/>
              </a:ext>
            </a:extLst>
          </p:cNvPr>
          <p:cNvSpPr/>
          <p:nvPr/>
        </p:nvSpPr>
        <p:spPr>
          <a:xfrm>
            <a:off x="793970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A7F0CD-E66E-4257-807E-D4C810B0E9EC}"/>
              </a:ext>
            </a:extLst>
          </p:cNvPr>
          <p:cNvSpPr/>
          <p:nvPr/>
        </p:nvSpPr>
        <p:spPr>
          <a:xfrm>
            <a:off x="967564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BE69CA-1D24-41D4-BFB4-1B89B2E3AC0D}"/>
              </a:ext>
            </a:extLst>
          </p:cNvPr>
          <p:cNvSpPr/>
          <p:nvPr/>
        </p:nvSpPr>
        <p:spPr>
          <a:xfrm>
            <a:off x="1127402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03ACE9-77DE-40B8-B9E9-B60F83331F45}"/>
              </a:ext>
            </a:extLst>
          </p:cNvPr>
          <p:cNvSpPr/>
          <p:nvPr/>
        </p:nvSpPr>
        <p:spPr>
          <a:xfrm>
            <a:off x="1301009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1F8C03-5091-4FE1-A74F-26DCD17D83ED}"/>
              </a:ext>
            </a:extLst>
          </p:cNvPr>
          <p:cNvSpPr/>
          <p:nvPr/>
        </p:nvSpPr>
        <p:spPr>
          <a:xfrm>
            <a:off x="1127405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1AB512-DAFA-4205-8A7B-BE507169D726}"/>
              </a:ext>
            </a:extLst>
          </p:cNvPr>
          <p:cNvSpPr/>
          <p:nvPr/>
        </p:nvSpPr>
        <p:spPr>
          <a:xfrm>
            <a:off x="1300999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94EF81B-9D05-4DF2-B9DA-5A39621FBD03}"/>
              </a:ext>
            </a:extLst>
          </p:cNvPr>
          <p:cNvSpPr/>
          <p:nvPr/>
        </p:nvSpPr>
        <p:spPr>
          <a:xfrm>
            <a:off x="1445457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DB2BA0-05A9-41D5-8BBD-2326EBDB3AF2}"/>
              </a:ext>
            </a:extLst>
          </p:cNvPr>
          <p:cNvSpPr/>
          <p:nvPr/>
        </p:nvSpPr>
        <p:spPr>
          <a:xfrm>
            <a:off x="1619064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A61BEE-598C-44B1-8055-67D0A132F037}"/>
              </a:ext>
            </a:extLst>
          </p:cNvPr>
          <p:cNvSpPr/>
          <p:nvPr/>
        </p:nvSpPr>
        <p:spPr>
          <a:xfrm>
            <a:off x="1445460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FC8E2A-A3F0-4ADC-B3D5-85A1DECFD62E}"/>
              </a:ext>
            </a:extLst>
          </p:cNvPr>
          <p:cNvSpPr/>
          <p:nvPr/>
        </p:nvSpPr>
        <p:spPr>
          <a:xfrm>
            <a:off x="1619054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405F7B0-05E8-4611-A762-D237C166A500}"/>
              </a:ext>
            </a:extLst>
          </p:cNvPr>
          <p:cNvSpPr/>
          <p:nvPr/>
        </p:nvSpPr>
        <p:spPr>
          <a:xfrm>
            <a:off x="2480177" y="496177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B7C838-D9E2-4AEB-B3E4-A026954E8543}"/>
              </a:ext>
            </a:extLst>
          </p:cNvPr>
          <p:cNvSpPr/>
          <p:nvPr/>
        </p:nvSpPr>
        <p:spPr>
          <a:xfrm>
            <a:off x="2653784" y="496178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F4C7930-7611-4634-9C34-465E4F1933D2}"/>
              </a:ext>
            </a:extLst>
          </p:cNvPr>
          <p:cNvSpPr/>
          <p:nvPr/>
        </p:nvSpPr>
        <p:spPr>
          <a:xfrm>
            <a:off x="2480180" y="511416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259044B-979F-45A3-B0FE-3B47C4315BED}"/>
              </a:ext>
            </a:extLst>
          </p:cNvPr>
          <p:cNvSpPr/>
          <p:nvPr/>
        </p:nvSpPr>
        <p:spPr>
          <a:xfrm>
            <a:off x="2653774" y="511415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C5ED3B-CEE6-4177-BF6A-628CB904E106}"/>
              </a:ext>
            </a:extLst>
          </p:cNvPr>
          <p:cNvSpPr/>
          <p:nvPr/>
        </p:nvSpPr>
        <p:spPr>
          <a:xfrm>
            <a:off x="2816164" y="496177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3755C3-0526-4A64-8802-BF4E0BEEC81E}"/>
              </a:ext>
            </a:extLst>
          </p:cNvPr>
          <p:cNvSpPr/>
          <p:nvPr/>
        </p:nvSpPr>
        <p:spPr>
          <a:xfrm>
            <a:off x="2989771" y="49617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AA4AC27-E096-4019-8BFB-37B964971950}"/>
              </a:ext>
            </a:extLst>
          </p:cNvPr>
          <p:cNvSpPr/>
          <p:nvPr/>
        </p:nvSpPr>
        <p:spPr>
          <a:xfrm>
            <a:off x="2816167" y="511416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C836BC-5A05-4A62-B14B-D52780CE4710}"/>
              </a:ext>
            </a:extLst>
          </p:cNvPr>
          <p:cNvSpPr/>
          <p:nvPr/>
        </p:nvSpPr>
        <p:spPr>
          <a:xfrm>
            <a:off x="2989761" y="511415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2EC43C8-7A53-4980-9A29-26E1E60A89FC}"/>
              </a:ext>
            </a:extLst>
          </p:cNvPr>
          <p:cNvSpPr/>
          <p:nvPr/>
        </p:nvSpPr>
        <p:spPr>
          <a:xfrm>
            <a:off x="3144729" y="496177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3FB1EAB-52A5-46FB-BD44-397E725CE14D}"/>
              </a:ext>
            </a:extLst>
          </p:cNvPr>
          <p:cNvSpPr/>
          <p:nvPr/>
        </p:nvSpPr>
        <p:spPr>
          <a:xfrm>
            <a:off x="3318336" y="496178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D1A6520-0371-4F68-83D4-15322719D56A}"/>
              </a:ext>
            </a:extLst>
          </p:cNvPr>
          <p:cNvSpPr/>
          <p:nvPr/>
        </p:nvSpPr>
        <p:spPr>
          <a:xfrm>
            <a:off x="3144732" y="511416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006429-D2E6-4ABD-991D-A1A7C0C46DDD}"/>
              </a:ext>
            </a:extLst>
          </p:cNvPr>
          <p:cNvSpPr/>
          <p:nvPr/>
        </p:nvSpPr>
        <p:spPr>
          <a:xfrm>
            <a:off x="3318326" y="511415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6ABBC2F-22C5-4039-8B31-990F394A5D61}"/>
              </a:ext>
            </a:extLst>
          </p:cNvPr>
          <p:cNvSpPr/>
          <p:nvPr/>
        </p:nvSpPr>
        <p:spPr>
          <a:xfrm>
            <a:off x="783951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E7DE254-5B06-4362-82C5-D7C2A3AB1351}"/>
              </a:ext>
            </a:extLst>
          </p:cNvPr>
          <p:cNvSpPr/>
          <p:nvPr/>
        </p:nvSpPr>
        <p:spPr>
          <a:xfrm>
            <a:off x="957545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BA55D71-3DC1-49FF-BBF1-2B2614BC0D0B}"/>
              </a:ext>
            </a:extLst>
          </p:cNvPr>
          <p:cNvSpPr/>
          <p:nvPr/>
        </p:nvSpPr>
        <p:spPr>
          <a:xfrm>
            <a:off x="1117386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FAF1C6E-EDBE-48E8-9F83-1007EDC20951}"/>
              </a:ext>
            </a:extLst>
          </p:cNvPr>
          <p:cNvSpPr/>
          <p:nvPr/>
        </p:nvSpPr>
        <p:spPr>
          <a:xfrm>
            <a:off x="1290980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A82D175-FE08-456B-91DA-775DA197EB62}"/>
              </a:ext>
            </a:extLst>
          </p:cNvPr>
          <p:cNvSpPr/>
          <p:nvPr/>
        </p:nvSpPr>
        <p:spPr>
          <a:xfrm>
            <a:off x="1435441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153D763-6A61-4530-BAC4-D0801B38A825}"/>
              </a:ext>
            </a:extLst>
          </p:cNvPr>
          <p:cNvSpPr/>
          <p:nvPr/>
        </p:nvSpPr>
        <p:spPr>
          <a:xfrm>
            <a:off x="1609035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4314F98-0458-44B0-ABEE-E082C49AC7E8}"/>
              </a:ext>
            </a:extLst>
          </p:cNvPr>
          <p:cNvSpPr/>
          <p:nvPr/>
        </p:nvSpPr>
        <p:spPr>
          <a:xfrm>
            <a:off x="2470161" y="416081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FDC90CE-AAD8-4BD8-BD83-36D5BC0CC1C1}"/>
              </a:ext>
            </a:extLst>
          </p:cNvPr>
          <p:cNvSpPr/>
          <p:nvPr/>
        </p:nvSpPr>
        <p:spPr>
          <a:xfrm>
            <a:off x="2643755" y="41608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30BF76F-F6D9-4C6C-9EAF-405EB67AF4E9}"/>
              </a:ext>
            </a:extLst>
          </p:cNvPr>
          <p:cNvSpPr/>
          <p:nvPr/>
        </p:nvSpPr>
        <p:spPr>
          <a:xfrm>
            <a:off x="783949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8E52936-2365-4F93-A41A-310088948600}"/>
              </a:ext>
            </a:extLst>
          </p:cNvPr>
          <p:cNvSpPr/>
          <p:nvPr/>
        </p:nvSpPr>
        <p:spPr>
          <a:xfrm>
            <a:off x="957556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4986D63-D9CD-4D2A-B89C-4FA21B474472}"/>
              </a:ext>
            </a:extLst>
          </p:cNvPr>
          <p:cNvSpPr/>
          <p:nvPr/>
        </p:nvSpPr>
        <p:spPr>
          <a:xfrm>
            <a:off x="1117384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4FCDB6B-4978-46FF-8945-E851241845B3}"/>
              </a:ext>
            </a:extLst>
          </p:cNvPr>
          <p:cNvSpPr/>
          <p:nvPr/>
        </p:nvSpPr>
        <p:spPr>
          <a:xfrm>
            <a:off x="1290991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41A98A4-9AC7-4F67-A711-5E7B8F4BEEFC}"/>
              </a:ext>
            </a:extLst>
          </p:cNvPr>
          <p:cNvSpPr/>
          <p:nvPr/>
        </p:nvSpPr>
        <p:spPr>
          <a:xfrm>
            <a:off x="1435439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CF08FB9-34D7-4307-879A-4073CD1D4FD8}"/>
              </a:ext>
            </a:extLst>
          </p:cNvPr>
          <p:cNvSpPr/>
          <p:nvPr/>
        </p:nvSpPr>
        <p:spPr>
          <a:xfrm>
            <a:off x="1609046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9DB597-1533-42E6-97AB-D68D8EB867E4}"/>
              </a:ext>
            </a:extLst>
          </p:cNvPr>
          <p:cNvSpPr/>
          <p:nvPr/>
        </p:nvSpPr>
        <p:spPr>
          <a:xfrm>
            <a:off x="2470159" y="432064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A6F48F-FE87-47BE-B57F-BD044067B201}"/>
              </a:ext>
            </a:extLst>
          </p:cNvPr>
          <p:cNvSpPr/>
          <p:nvPr/>
        </p:nvSpPr>
        <p:spPr>
          <a:xfrm>
            <a:off x="2643766" y="432064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31AC905-5026-45BB-898F-46920CE5B9C3}"/>
              </a:ext>
            </a:extLst>
          </p:cNvPr>
          <p:cNvSpPr/>
          <p:nvPr/>
        </p:nvSpPr>
        <p:spPr>
          <a:xfrm>
            <a:off x="2806149" y="416081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7165D29-E374-4606-B51B-F4D6E30CABFE}"/>
              </a:ext>
            </a:extLst>
          </p:cNvPr>
          <p:cNvSpPr/>
          <p:nvPr/>
        </p:nvSpPr>
        <p:spPr>
          <a:xfrm>
            <a:off x="2979743" y="416080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C5F261C-385A-4822-8DF7-FDE3C27BAAB5}"/>
              </a:ext>
            </a:extLst>
          </p:cNvPr>
          <p:cNvSpPr/>
          <p:nvPr/>
        </p:nvSpPr>
        <p:spPr>
          <a:xfrm>
            <a:off x="2806146" y="432064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7BD3EDE-620E-4147-8DAB-F5BD8ADCD414}"/>
              </a:ext>
            </a:extLst>
          </p:cNvPr>
          <p:cNvSpPr/>
          <p:nvPr/>
        </p:nvSpPr>
        <p:spPr>
          <a:xfrm>
            <a:off x="2979753" y="432064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835BD96-4F38-411A-AC45-44828B924CD3}"/>
              </a:ext>
            </a:extLst>
          </p:cNvPr>
          <p:cNvSpPr/>
          <p:nvPr/>
        </p:nvSpPr>
        <p:spPr>
          <a:xfrm>
            <a:off x="3134720" y="416081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4768F7C-CCAD-459A-B43B-3781B9E5EBD5}"/>
              </a:ext>
            </a:extLst>
          </p:cNvPr>
          <p:cNvSpPr/>
          <p:nvPr/>
        </p:nvSpPr>
        <p:spPr>
          <a:xfrm>
            <a:off x="3308314" y="41608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DF4615F-3CB1-4214-BA29-68CA0338D326}"/>
              </a:ext>
            </a:extLst>
          </p:cNvPr>
          <p:cNvSpPr/>
          <p:nvPr/>
        </p:nvSpPr>
        <p:spPr>
          <a:xfrm>
            <a:off x="3134711" y="432064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BE57D23-4E53-4F3F-89C6-C9C5660AD271}"/>
              </a:ext>
            </a:extLst>
          </p:cNvPr>
          <p:cNvSpPr/>
          <p:nvPr/>
        </p:nvSpPr>
        <p:spPr>
          <a:xfrm>
            <a:off x="3308318" y="43206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36D82AC-0601-4FE5-A104-819EF8133A79}"/>
              </a:ext>
            </a:extLst>
          </p:cNvPr>
          <p:cNvCxnSpPr>
            <a:cxnSpLocks/>
          </p:cNvCxnSpPr>
          <p:nvPr/>
        </p:nvCxnSpPr>
        <p:spPr>
          <a:xfrm>
            <a:off x="498095" y="4220113"/>
            <a:ext cx="324844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22F3E7-70E3-4302-B521-E5AC60DBF8C4}"/>
              </a:ext>
            </a:extLst>
          </p:cNvPr>
          <p:cNvCxnSpPr>
            <a:cxnSpLocks/>
          </p:cNvCxnSpPr>
          <p:nvPr/>
        </p:nvCxnSpPr>
        <p:spPr>
          <a:xfrm>
            <a:off x="414525" y="5164114"/>
            <a:ext cx="340023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B1A51C1-67BE-48DA-BC97-3B18B4C912D8}"/>
              </a:ext>
            </a:extLst>
          </p:cNvPr>
          <p:cNvCxnSpPr>
            <a:cxnSpLocks/>
          </p:cNvCxnSpPr>
          <p:nvPr/>
        </p:nvCxnSpPr>
        <p:spPr>
          <a:xfrm>
            <a:off x="836807" y="3918235"/>
            <a:ext cx="0" cy="16612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D24D6ED-ADD7-4077-A68F-774FAC36A70F}"/>
              </a:ext>
            </a:extLst>
          </p:cNvPr>
          <p:cNvCxnSpPr>
            <a:cxnSpLocks/>
          </p:cNvCxnSpPr>
          <p:nvPr/>
        </p:nvCxnSpPr>
        <p:spPr>
          <a:xfrm>
            <a:off x="3361167" y="3905602"/>
            <a:ext cx="0" cy="15660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39599A-8A6C-4C35-9155-0674A0952585}"/>
                  </a:ext>
                </a:extLst>
              </p:cNvPr>
              <p:cNvSpPr txBox="1"/>
              <p:nvPr/>
            </p:nvSpPr>
            <p:spPr>
              <a:xfrm>
                <a:off x="1792959" y="4669618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39599A-8A6C-4C35-9155-0674A095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59" y="4669618"/>
                <a:ext cx="553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D7A4C73D-13DD-42C5-9BF2-E767048D07AC}"/>
              </a:ext>
            </a:extLst>
          </p:cNvPr>
          <p:cNvSpPr txBox="1"/>
          <p:nvPr/>
        </p:nvSpPr>
        <p:spPr>
          <a:xfrm>
            <a:off x="498095" y="589237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288</a:t>
            </a:r>
            <a:r>
              <a:rPr lang="ko-KR" altLang="en-US" dirty="0"/>
              <a:t>개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F65C36AA-03DB-485D-852C-E001C8CE5BA9}"/>
              </a:ext>
            </a:extLst>
          </p:cNvPr>
          <p:cNvSpPr/>
          <p:nvPr/>
        </p:nvSpPr>
        <p:spPr>
          <a:xfrm>
            <a:off x="133350" y="737030"/>
            <a:ext cx="4623468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54000" indent="-228600"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IR </a:t>
            </a:r>
            <a:r>
              <a:rPr lang="ko-KR" altLang="ko-KR" sz="1100" b="1" dirty="0">
                <a:solidFill>
                  <a:schemeClr val="tx1"/>
                </a:solidFill>
              </a:rPr>
              <a:t>광원</a:t>
            </a:r>
            <a:r>
              <a:rPr lang="en-US" altLang="ko-KR" sz="1100" b="1" dirty="0">
                <a:solidFill>
                  <a:schemeClr val="tx1"/>
                </a:solidFill>
              </a:rPr>
              <a:t> + </a:t>
            </a:r>
            <a:r>
              <a:rPr lang="ko-KR" altLang="ko-KR" sz="1100" b="1" dirty="0">
                <a:solidFill>
                  <a:schemeClr val="tx1"/>
                </a:solidFill>
              </a:rPr>
              <a:t>메탈차트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차트 거리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 0.5~5m, 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균일도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90%, 288 Point, 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차트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Size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1.4 m x 0.8 m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광원 파장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 940 nm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차트는 고정이고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, 6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축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Stage 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이동하여 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카메라를 회전하여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5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회 촬영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cs typeface="굴림" panose="020B0600000101010101" pitchFamily="50" charset="-127"/>
              </a:rPr>
              <a:t>예정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. 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영역은 중심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*1 /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상하 외곽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*4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을 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고려 중입니다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해상력의 기준인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 SPAD Pixel size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로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 10um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 기준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3FB214-9171-4407-890A-11CCE5A3008A}"/>
              </a:ext>
            </a:extLst>
          </p:cNvPr>
          <p:cNvSpPr txBox="1"/>
          <p:nvPr/>
        </p:nvSpPr>
        <p:spPr>
          <a:xfrm>
            <a:off x="4926706" y="835370"/>
            <a:ext cx="4601481" cy="183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균일도 </a:t>
            </a:r>
            <a:r>
              <a:rPr lang="en-US" altLang="ko-KR" sz="1100" dirty="0"/>
              <a:t>90%</a:t>
            </a:r>
            <a:r>
              <a:rPr lang="ko-KR" altLang="en-US" sz="1100" dirty="0"/>
              <a:t>라는 말은</a:t>
            </a:r>
            <a:r>
              <a:rPr lang="en-US" altLang="ko-KR" sz="1100" dirty="0"/>
              <a:t> </a:t>
            </a:r>
            <a:r>
              <a:rPr lang="ko-KR" altLang="en-US" sz="1100" dirty="0"/>
              <a:t>이해 불가</a:t>
            </a:r>
            <a:r>
              <a:rPr lang="en-US" altLang="ko-KR" sz="1100" dirty="0"/>
              <a:t>. LED power </a:t>
            </a:r>
            <a:r>
              <a:rPr lang="ko-KR" altLang="en-US" sz="1100" dirty="0"/>
              <a:t>가 균일하다는 뜻인지</a:t>
            </a:r>
            <a:r>
              <a:rPr lang="en-US" altLang="ko-KR" sz="1100" dirty="0"/>
              <a:t>, </a:t>
            </a:r>
            <a:r>
              <a:rPr lang="ko-KR" altLang="en-US" sz="1100" dirty="0"/>
              <a:t>간격이 일정하다는 뜻인지</a:t>
            </a:r>
            <a:r>
              <a:rPr lang="en-US" altLang="ko-KR" sz="1100" dirty="0"/>
              <a:t>. </a:t>
            </a:r>
            <a:r>
              <a:rPr lang="ko-KR" altLang="en-US" sz="1100" dirty="0"/>
              <a:t>일정하다면 </a:t>
            </a:r>
            <a:r>
              <a:rPr lang="en-US" altLang="ko-KR" sz="1100" dirty="0"/>
              <a:t>28.8</a:t>
            </a:r>
            <a:r>
              <a:rPr lang="ko-KR" altLang="en-US" sz="1100" dirty="0"/>
              <a:t>개는 </a:t>
            </a:r>
            <a:r>
              <a:rPr lang="en-US" altLang="ko-KR" sz="1100" dirty="0"/>
              <a:t>5cm</a:t>
            </a:r>
            <a:r>
              <a:rPr lang="ko-KR" altLang="en-US" sz="1100" dirty="0"/>
              <a:t>가 아니라는 뜻인지</a:t>
            </a:r>
            <a:r>
              <a:rPr lang="en-US" altLang="ko-KR" sz="1100" dirty="0"/>
              <a:t>. </a:t>
            </a:r>
            <a:r>
              <a:rPr lang="ko-KR" altLang="en-US" sz="1100" dirty="0"/>
              <a:t>모든 간격이 </a:t>
            </a:r>
            <a:r>
              <a:rPr lang="en-US" altLang="ko-KR" sz="1100" dirty="0"/>
              <a:t>4.75cm </a:t>
            </a:r>
            <a:r>
              <a:rPr lang="ko-KR" altLang="en-US" sz="1100" dirty="0"/>
              <a:t>혹은</a:t>
            </a:r>
            <a:r>
              <a:rPr lang="en-US" altLang="ko-KR" sz="1100" dirty="0"/>
              <a:t> 5.25cm </a:t>
            </a:r>
            <a:r>
              <a:rPr lang="ko-KR" altLang="en-US" sz="1100" dirty="0"/>
              <a:t>라는 뜻인지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고려 중인 것으로 보아 실험은 아직 진행 </a:t>
            </a:r>
            <a:r>
              <a:rPr lang="ko-KR" altLang="en-US" sz="1100" dirty="0" err="1"/>
              <a:t>안한듯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SPAD sensor</a:t>
            </a:r>
            <a:r>
              <a:rPr lang="ko-KR" altLang="en-US" sz="1100" dirty="0"/>
              <a:t>가 가로세로 </a:t>
            </a:r>
            <a:r>
              <a:rPr lang="en-US" altLang="ko-KR" sz="1100" dirty="0"/>
              <a:t>10um. (Sony IMX459 </a:t>
            </a:r>
            <a:r>
              <a:rPr lang="ko-KR" altLang="en-US" sz="1100" dirty="0"/>
              <a:t>센서 </a:t>
            </a:r>
            <a:r>
              <a:rPr lang="en-US" altLang="ko-KR" sz="1100" dirty="0"/>
              <a:t>pixel </a:t>
            </a:r>
            <a:r>
              <a:rPr lang="ko-KR" altLang="en-US" sz="1100" dirty="0"/>
              <a:t>크기</a:t>
            </a:r>
            <a:r>
              <a:rPr lang="en-US" altLang="ko-KR" sz="11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심도 내에 </a:t>
            </a:r>
            <a:r>
              <a:rPr lang="en-US" altLang="ko-KR" sz="1100" dirty="0"/>
              <a:t>chart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위치했을때</a:t>
            </a:r>
            <a:r>
              <a:rPr lang="ko-KR" altLang="en-US" sz="1100" dirty="0"/>
              <a:t> </a:t>
            </a:r>
            <a:r>
              <a:rPr lang="en-US" altLang="ko-KR" sz="1100" dirty="0"/>
              <a:t>5 mm </a:t>
            </a:r>
            <a:r>
              <a:rPr lang="ko-KR" altLang="en-US" sz="1100" dirty="0"/>
              <a:t>이상이면 </a:t>
            </a:r>
            <a:r>
              <a:rPr lang="en-US" altLang="ko-KR" sz="1100" dirty="0"/>
              <a:t>LED dot</a:t>
            </a:r>
            <a:r>
              <a:rPr lang="ko-KR" altLang="en-US" sz="1100" dirty="0"/>
              <a:t>을 구분 가능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</a:t>
            </a:r>
            <a:r>
              <a:rPr lang="en-US" altLang="ko-KR" sz="1100" dirty="0"/>
              <a:t>5cm </a:t>
            </a:r>
            <a:r>
              <a:rPr lang="ko-KR" altLang="en-US" sz="1100" dirty="0"/>
              <a:t>는 충분한 간격임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8E180C7-FAF7-41A8-B665-95E1B71AC28E}"/>
                  </a:ext>
                </a:extLst>
              </p:cNvPr>
              <p:cNvSpPr txBox="1"/>
              <p:nvPr/>
            </p:nvSpPr>
            <p:spPr>
              <a:xfrm>
                <a:off x="1057637" y="4421558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8E180C7-FAF7-41A8-B665-95E1B71A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7" y="4421558"/>
                <a:ext cx="3962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C37CC24-38BD-46ED-ABB4-E42B9F22188A}"/>
                  </a:ext>
                </a:extLst>
              </p:cNvPr>
              <p:cNvSpPr txBox="1"/>
              <p:nvPr/>
            </p:nvSpPr>
            <p:spPr>
              <a:xfrm>
                <a:off x="2805338" y="441018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C37CC24-38BD-46ED-ABB4-E42B9F22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410181"/>
                <a:ext cx="3962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E6021-3798-4FAD-91DD-C2380D067DD0}"/>
                  </a:ext>
                </a:extLst>
              </p:cNvPr>
              <p:cNvSpPr txBox="1"/>
              <p:nvPr/>
            </p:nvSpPr>
            <p:spPr>
              <a:xfrm>
                <a:off x="1762660" y="4001066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E6021-3798-4FAD-91DD-C2380D06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60" y="4001066"/>
                <a:ext cx="5533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1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6165728" cy="418721"/>
          </a:xfrm>
        </p:spPr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Chromatic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B395C03-FA8E-4C96-8CFF-B78A9F77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3" y="1114636"/>
            <a:ext cx="7620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D4C770-A9A2-4302-821C-A852D4957DC8}"/>
              </a:ext>
            </a:extLst>
          </p:cNvPr>
          <p:cNvSpPr/>
          <p:nvPr/>
        </p:nvSpPr>
        <p:spPr>
          <a:xfrm>
            <a:off x="3495674" y="6244923"/>
            <a:ext cx="64103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Images from: https://community.fs.com/blog/types-of-optical-fiber-dispersion-and-compensation-strategies.html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FC5A7-8ED5-4C46-AE02-B5C338FB62BD}"/>
              </a:ext>
            </a:extLst>
          </p:cNvPr>
          <p:cNvSpPr txBox="1"/>
          <p:nvPr/>
        </p:nvSpPr>
        <p:spPr>
          <a:xfrm>
            <a:off x="228600" y="80962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Material dispersion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04D5F-5145-444C-8E86-8FDD49BB26A3}"/>
              </a:ext>
            </a:extLst>
          </p:cNvPr>
          <p:cNvSpPr txBox="1"/>
          <p:nvPr/>
        </p:nvSpPr>
        <p:spPr>
          <a:xfrm>
            <a:off x="228600" y="3578131"/>
            <a:ext cx="273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Waveguide dispersion</a:t>
            </a:r>
            <a:endParaRPr lang="ko-KR" altLang="en-US" dirty="0"/>
          </a:p>
        </p:txBody>
      </p:sp>
      <p:pic>
        <p:nvPicPr>
          <p:cNvPr id="4102" name="Picture 6" descr="Material Dispersion, Waveguide Dispersion and Polarization Mode Dispersion  | Home">
            <a:extLst>
              <a:ext uri="{FF2B5EF4-FFF2-40B4-BE49-F238E27FC236}">
                <a16:creationId xmlns:a16="http://schemas.microsoft.com/office/drawing/2014/main" id="{D0C205E8-D82A-4C02-8987-67F2322A9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52"/>
          <a:stretch/>
        </p:blipFill>
        <p:spPr bwMode="auto">
          <a:xfrm>
            <a:off x="589961" y="3966094"/>
            <a:ext cx="6306140" cy="21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36F070-83F7-4E75-9B24-5D42B0AD2C4E}"/>
              </a:ext>
            </a:extLst>
          </p:cNvPr>
          <p:cNvSpPr txBox="1"/>
          <p:nvPr/>
        </p:nvSpPr>
        <p:spPr>
          <a:xfrm>
            <a:off x="7000875" y="4906956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Particularly significant in single mode optical fiber.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7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6165728" cy="418721"/>
          </a:xfrm>
        </p:spPr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Polarization mode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16F3C3-186F-4636-8AD2-B7388D55A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r="4236" b="1969"/>
          <a:stretch/>
        </p:blipFill>
        <p:spPr bwMode="auto">
          <a:xfrm>
            <a:off x="2992559" y="974596"/>
            <a:ext cx="6562725" cy="30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D4C770-A9A2-4302-821C-A852D4957DC8}"/>
              </a:ext>
            </a:extLst>
          </p:cNvPr>
          <p:cNvSpPr/>
          <p:nvPr/>
        </p:nvSpPr>
        <p:spPr>
          <a:xfrm>
            <a:off x="3495674" y="6244923"/>
            <a:ext cx="64103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Images from: https://community.fs.com/blog/types-of-optical-fiber-dispersion-and-compensation-strategies.html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01DF4-EF46-40F8-A07D-24DB4A626D94}"/>
              </a:ext>
            </a:extLst>
          </p:cNvPr>
          <p:cNvSpPr txBox="1"/>
          <p:nvPr/>
        </p:nvSpPr>
        <p:spPr>
          <a:xfrm>
            <a:off x="101722" y="724726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Polarization mode Dispersion</a:t>
            </a:r>
            <a:endParaRPr lang="ko-KR" altLang="en-US" dirty="0"/>
          </a:p>
        </p:txBody>
      </p:sp>
      <p:pic>
        <p:nvPicPr>
          <p:cNvPr id="12" name="Picture 2" descr="Manufacturing Caused of Polarization Mode Dispersion (PMD)">
            <a:extLst>
              <a:ext uri="{FF2B5EF4-FFF2-40B4-BE49-F238E27FC236}">
                <a16:creationId xmlns:a16="http://schemas.microsoft.com/office/drawing/2014/main" id="{B7B2B5F8-E3DF-4889-8332-1ADE2DF81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9960" r="2278" b="25172"/>
          <a:stretch/>
        </p:blipFill>
        <p:spPr bwMode="auto">
          <a:xfrm>
            <a:off x="101722" y="3855690"/>
            <a:ext cx="6172200" cy="236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448D29-DA97-4317-9086-13385A004CC4}"/>
              </a:ext>
            </a:extLst>
          </p:cNvPr>
          <p:cNvSpPr txBox="1"/>
          <p:nvPr/>
        </p:nvSpPr>
        <p:spPr>
          <a:xfrm>
            <a:off x="6395766" y="5125137"/>
            <a:ext cx="3267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PMD is affected by fiber manufacturing, cabling, installation, and operating conditions.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71952-C071-45F9-BE38-31ABC8CBF4FB}"/>
              </a:ext>
            </a:extLst>
          </p:cNvPr>
          <p:cNvSpPr txBox="1"/>
          <p:nvPr/>
        </p:nvSpPr>
        <p:spPr>
          <a:xfrm>
            <a:off x="495300" y="1598979"/>
            <a:ext cx="3474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normal fiber, the speed of each polarization is different, because of non-concentricity or ovality.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699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FCE41CD-5344-41EB-86B8-E022B01A7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8" y="676163"/>
            <a:ext cx="9608183" cy="30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D9E01B-3AD2-4460-84D8-49BB76773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42" y="3664640"/>
            <a:ext cx="6105525" cy="229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B7969-D34D-4FA9-A57C-2C15A333170D}"/>
              </a:ext>
            </a:extLst>
          </p:cNvPr>
          <p:cNvSpPr txBox="1"/>
          <p:nvPr/>
        </p:nvSpPr>
        <p:spPr>
          <a:xfrm>
            <a:off x="3494878" y="6012560"/>
            <a:ext cx="397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planar waveguide (easy to understand).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622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DA76E26-0D8C-4BB4-B04B-6B797A80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12" r="3428"/>
          <a:stretch/>
        </p:blipFill>
        <p:spPr>
          <a:xfrm>
            <a:off x="337635" y="656467"/>
            <a:ext cx="4281374" cy="2797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126AC-2F4D-471D-BBCF-15761E7894D6}"/>
              </a:ext>
            </a:extLst>
          </p:cNvPr>
          <p:cNvSpPr txBox="1"/>
          <p:nvPr/>
        </p:nvSpPr>
        <p:spPr>
          <a:xfrm>
            <a:off x="605854" y="3370502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 mode propagation in a planar waveguide.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BACC5C-8655-4E6C-9DE5-26464F3F2D43}"/>
              </a:ext>
            </a:extLst>
          </p:cNvPr>
          <p:cNvCxnSpPr>
            <a:cxnSpLocks/>
          </p:cNvCxnSpPr>
          <p:nvPr/>
        </p:nvCxnSpPr>
        <p:spPr>
          <a:xfrm>
            <a:off x="1103168" y="2095047"/>
            <a:ext cx="129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0DAFDC-AAD3-4A98-82FA-9846F61A0665}"/>
              </a:ext>
            </a:extLst>
          </p:cNvPr>
          <p:cNvCxnSpPr>
            <a:cxnSpLocks/>
          </p:cNvCxnSpPr>
          <p:nvPr/>
        </p:nvCxnSpPr>
        <p:spPr>
          <a:xfrm>
            <a:off x="2084243" y="2995160"/>
            <a:ext cx="129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55308D-063A-4B2F-B8AE-2C0F17ED4CEE}"/>
                  </a:ext>
                </a:extLst>
              </p:cNvPr>
              <p:cNvSpPr txBox="1"/>
              <p:nvPr/>
            </p:nvSpPr>
            <p:spPr>
              <a:xfrm>
                <a:off x="5885088" y="1338253"/>
                <a:ext cx="2805192" cy="1273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ba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e>
                          </m:ba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br>
                  <a:rPr lang="en-US" altLang="ko-KR" sz="1600" b="0" dirty="0"/>
                </a:br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55308D-063A-4B2F-B8AE-2C0F17ED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088" y="1338253"/>
                <a:ext cx="2805192" cy="1273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020F803-781C-4643-ACF3-49B0A7AEC878}"/>
              </a:ext>
            </a:extLst>
          </p:cNvPr>
          <p:cNvSpPr txBox="1"/>
          <p:nvPr/>
        </p:nvSpPr>
        <p:spPr>
          <a:xfrm>
            <a:off x="5018474" y="947752"/>
            <a:ext cx="471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The phase difference between points A and C.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9D976-43D6-4B1C-92D5-C208E9AFEBBF}"/>
                  </a:ext>
                </a:extLst>
              </p:cNvPr>
              <p:cNvSpPr txBox="1"/>
              <p:nvPr/>
            </p:nvSpPr>
            <p:spPr>
              <a:xfrm>
                <a:off x="5046152" y="2807407"/>
                <a:ext cx="48182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Only certain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can satisfy this condition for a given integer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9D976-43D6-4B1C-92D5-C208E9AFE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152" y="2807407"/>
                <a:ext cx="4818253" cy="584775"/>
              </a:xfrm>
              <a:prstGeom prst="rect">
                <a:avLst/>
              </a:prstGeom>
              <a:blipFill>
                <a:blip r:embed="rId4"/>
                <a:stretch>
                  <a:fillRect l="-759" t="-3158" r="-759" b="-1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853F31-5974-4496-B0B3-7B7280B763B2}"/>
              </a:ext>
            </a:extLst>
          </p:cNvPr>
          <p:cNvSpPr/>
          <p:nvPr/>
        </p:nvSpPr>
        <p:spPr>
          <a:xfrm>
            <a:off x="170873" y="665704"/>
            <a:ext cx="4619672" cy="3112654"/>
          </a:xfrm>
          <a:prstGeom prst="roundRect">
            <a:avLst>
              <a:gd name="adj" fmla="val 86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E08BF83-B6D1-495D-A5A3-8C89D00E22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3" t="4521"/>
          <a:stretch/>
        </p:blipFill>
        <p:spPr>
          <a:xfrm>
            <a:off x="247190" y="4053619"/>
            <a:ext cx="4543355" cy="2323469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22F19-E1A5-45A2-B91D-45FAE653C505}"/>
              </a:ext>
            </a:extLst>
          </p:cNvPr>
          <p:cNvSpPr/>
          <p:nvPr/>
        </p:nvSpPr>
        <p:spPr>
          <a:xfrm>
            <a:off x="170873" y="3942885"/>
            <a:ext cx="4619672" cy="2434203"/>
          </a:xfrm>
          <a:prstGeom prst="roundRect">
            <a:avLst>
              <a:gd name="adj" fmla="val 86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D73ACC-3A2D-4207-8D58-903E83A79D78}"/>
                  </a:ext>
                </a:extLst>
              </p:cNvPr>
              <p:cNvSpPr txBox="1"/>
              <p:nvPr/>
            </p:nvSpPr>
            <p:spPr>
              <a:xfrm>
                <a:off x="5375564" y="4110182"/>
                <a:ext cx="4140877" cy="170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ko-KR" b="0" dirty="0"/>
                </a:br>
                <a:r>
                  <a:rPr lang="en-US" altLang="ko-KR" b="0" dirty="0"/>
                  <a:t>: Propagating along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b="0" dirty="0"/>
                  <a:t>-</a:t>
                </a:r>
                <a:r>
                  <a:rPr lang="en-US" altLang="ko-KR" dirty="0"/>
                  <a:t>axis.</a:t>
                </a:r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: Propagating with an oblique angle.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D73ACC-3A2D-4207-8D58-903E83A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564" y="4110182"/>
                <a:ext cx="4140877" cy="1703030"/>
              </a:xfrm>
              <a:prstGeom prst="rect">
                <a:avLst/>
              </a:prstGeom>
              <a:blipFill>
                <a:blip r:embed="rId6"/>
                <a:stretch>
                  <a:fillRect l="-1031" r="-442" b="-4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D5D0743-DB15-45B4-B27F-DBA2718CD0B7}"/>
              </a:ext>
            </a:extLst>
          </p:cNvPr>
          <p:cNvCxnSpPr>
            <a:cxnSpLocks/>
          </p:cNvCxnSpPr>
          <p:nvPr/>
        </p:nvCxnSpPr>
        <p:spPr>
          <a:xfrm>
            <a:off x="901417" y="5301673"/>
            <a:ext cx="8996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2AB3DD-C880-402D-B1FE-16C0996AD4C5}"/>
              </a:ext>
            </a:extLst>
          </p:cNvPr>
          <p:cNvCxnSpPr>
            <a:cxnSpLocks/>
          </p:cNvCxnSpPr>
          <p:nvPr/>
        </p:nvCxnSpPr>
        <p:spPr>
          <a:xfrm flipV="1">
            <a:off x="2027672" y="5217048"/>
            <a:ext cx="716874" cy="169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83B058B-777D-4EC9-9941-2301730CC72A}"/>
              </a:ext>
            </a:extLst>
          </p:cNvPr>
          <p:cNvCxnSpPr>
            <a:cxnSpLocks/>
          </p:cNvCxnSpPr>
          <p:nvPr/>
        </p:nvCxnSpPr>
        <p:spPr>
          <a:xfrm flipV="1">
            <a:off x="3399872" y="5102477"/>
            <a:ext cx="590237" cy="398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9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BA27EAE-4AD8-479A-A5ED-25EECD528969}"/>
              </a:ext>
            </a:extLst>
          </p:cNvPr>
          <p:cNvGrpSpPr/>
          <p:nvPr/>
        </p:nvGrpSpPr>
        <p:grpSpPr>
          <a:xfrm>
            <a:off x="5068587" y="1042029"/>
            <a:ext cx="4581525" cy="2235770"/>
            <a:chOff x="371475" y="862012"/>
            <a:chExt cx="4581525" cy="22357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9EF0D0-AE8F-4C2C-A292-BD5E2A459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862012"/>
              <a:ext cx="4581525" cy="2028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C8D378-84B8-436F-87D8-A78039151903}"/>
                </a:ext>
              </a:extLst>
            </p:cNvPr>
            <p:cNvSpPr txBox="1"/>
            <p:nvPr/>
          </p:nvSpPr>
          <p:spPr>
            <a:xfrm>
              <a:off x="1172886" y="2836172"/>
              <a:ext cx="29787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The schematic of the step-index optical fiber.</a:t>
              </a:r>
              <a:endParaRPr lang="ko-KR" altLang="en-US" sz="11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A7EAAE-74B4-4860-9B4B-62A17028E3D9}"/>
              </a:ext>
            </a:extLst>
          </p:cNvPr>
          <p:cNvSpPr/>
          <p:nvPr/>
        </p:nvSpPr>
        <p:spPr>
          <a:xfrm>
            <a:off x="255888" y="358289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Cylindrical Coordinate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F0D19A-D0FB-4C7C-95A7-F31444023CE1}"/>
              </a:ext>
            </a:extLst>
          </p:cNvPr>
          <p:cNvSpPr/>
          <p:nvPr/>
        </p:nvSpPr>
        <p:spPr>
          <a:xfrm>
            <a:off x="5068587" y="710814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The step-index fiber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FC5BFC1-3DAA-4D3E-8A62-082B2B1F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88" y="4019549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11B3D9-A295-45E0-86F2-B710C27AD81D}"/>
              </a:ext>
            </a:extLst>
          </p:cNvPr>
          <p:cNvSpPr txBox="1"/>
          <p:nvPr/>
        </p:nvSpPr>
        <p:spPr>
          <a:xfrm>
            <a:off x="2551413" y="4602939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 wave in an optical fiber should be described by solving Maxwell’s equations.</a:t>
            </a:r>
            <a:endParaRPr lang="ko-KR" altLang="en-US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0CABB2-1E73-4C89-A797-04FECCFBAC44}"/>
              </a:ext>
            </a:extLst>
          </p:cNvPr>
          <p:cNvSpPr/>
          <p:nvPr/>
        </p:nvSpPr>
        <p:spPr>
          <a:xfrm>
            <a:off x="5135262" y="3552924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/>
              <p:nvPr/>
            </p:nvSpPr>
            <p:spPr>
              <a:xfrm>
                <a:off x="6578121" y="4116275"/>
                <a:ext cx="1643399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121" y="4116275"/>
                <a:ext cx="1643399" cy="1699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302A9C3-F3EA-4B3A-ADA5-3FF9AD3750D5}"/>
              </a:ext>
            </a:extLst>
          </p:cNvPr>
          <p:cNvSpPr txBox="1"/>
          <p:nvPr/>
        </p:nvSpPr>
        <p:spPr>
          <a:xfrm>
            <a:off x="255888" y="764761"/>
            <a:ext cx="42579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accurately determine the distance to the target when the light passes through the optical fiber, 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electromagnetic fields inside of the optical fiber should be accurately described.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this sake, we will solve Maxwell’s equations in optical fiber using cylindrical coordinates.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212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40CABB2-1E73-4C89-A797-04FECCFBAC44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/>
              <p:nvPr/>
            </p:nvSpPr>
            <p:spPr>
              <a:xfrm>
                <a:off x="1648004" y="1206716"/>
                <a:ext cx="1643399" cy="1699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356ECE-94C8-4405-8A03-57CE8904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04" y="1206716"/>
                <a:ext cx="1643399" cy="1699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69A2690-93A7-466F-9967-515C8D0E6E2D}"/>
              </a:ext>
            </a:extLst>
          </p:cNvPr>
          <p:cNvSpPr txBox="1"/>
          <p:nvPr/>
        </p:nvSpPr>
        <p:spPr>
          <a:xfrm>
            <a:off x="111315" y="3122183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If the medium is </a:t>
            </a:r>
            <a:r>
              <a:rPr lang="en-US" altLang="ko-KR" sz="1400" dirty="0">
                <a:solidFill>
                  <a:srgbClr val="FF0000"/>
                </a:solidFill>
              </a:rPr>
              <a:t>linear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25A6A5-2261-4580-B60D-08A91A3B6248}"/>
                  </a:ext>
                </a:extLst>
              </p:cNvPr>
              <p:cNvSpPr txBox="1"/>
              <p:nvPr/>
            </p:nvSpPr>
            <p:spPr>
              <a:xfrm>
                <a:off x="212280" y="3611952"/>
                <a:ext cx="46397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25A6A5-2261-4580-B60D-08A91A3B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0" y="3611952"/>
                <a:ext cx="463975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5B82B17-2D67-4BC3-B627-350ECD2AEF2D}"/>
              </a:ext>
            </a:extLst>
          </p:cNvPr>
          <p:cNvSpPr txBox="1"/>
          <p:nvPr/>
        </p:nvSpPr>
        <p:spPr>
          <a:xfrm>
            <a:off x="111315" y="417957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non-dispersive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EC5BF8-C96A-45A5-90DE-4D2363060C2B}"/>
                  </a:ext>
                </a:extLst>
              </p:cNvPr>
              <p:cNvSpPr/>
              <p:nvPr/>
            </p:nvSpPr>
            <p:spPr>
              <a:xfrm>
                <a:off x="1669197" y="5411095"/>
                <a:ext cx="1601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6EC5BF8-C96A-45A5-90DE-4D2363060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97" y="5411095"/>
                <a:ext cx="16010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A502C75-8C64-4161-88CA-6AC5549D5844}"/>
              </a:ext>
            </a:extLst>
          </p:cNvPr>
          <p:cNvSpPr txBox="1"/>
          <p:nvPr/>
        </p:nvSpPr>
        <p:spPr>
          <a:xfrm>
            <a:off x="5177120" y="87124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isotropic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65EBE6-A4C4-4207-A011-D593E6AE6997}"/>
                  </a:ext>
                </a:extLst>
              </p:cNvPr>
              <p:cNvSpPr/>
              <p:nvPr/>
            </p:nvSpPr>
            <p:spPr>
              <a:xfrm>
                <a:off x="5507711" y="1280711"/>
                <a:ext cx="3395801" cy="1261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𝜺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br>
                  <a:rPr lang="en-US" altLang="ko-KR" b="1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965EBE6-A4C4-4207-A011-D593E6AE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11" y="1280711"/>
                <a:ext cx="3395801" cy="1261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111FFF9-9CE9-4ADD-94ED-74A54DAB031C}"/>
              </a:ext>
            </a:extLst>
          </p:cNvPr>
          <p:cNvSpPr txBox="1"/>
          <p:nvPr/>
        </p:nvSpPr>
        <p:spPr>
          <a:xfrm>
            <a:off x="5177120" y="2672630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homogeneous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08DAE3-4F6E-4555-B36C-B322A478DABA}"/>
                  </a:ext>
                </a:extLst>
              </p:cNvPr>
              <p:cNvSpPr/>
              <p:nvPr/>
            </p:nvSpPr>
            <p:spPr>
              <a:xfrm>
                <a:off x="5712171" y="3114120"/>
                <a:ext cx="3151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908DAE3-4F6E-4555-B36C-B322A478D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1" y="3114120"/>
                <a:ext cx="315176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438695-4371-4B9A-8F05-BB28873D0C4F}"/>
                  </a:ext>
                </a:extLst>
              </p:cNvPr>
              <p:cNvSpPr/>
              <p:nvPr/>
            </p:nvSpPr>
            <p:spPr>
              <a:xfrm>
                <a:off x="1697986" y="4617657"/>
                <a:ext cx="1668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𝝌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7438695-4371-4B9A-8F05-BB28873D0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986" y="4617657"/>
                <a:ext cx="1668342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B9661FE-21CD-4BAE-9E38-1A1A4568A8C5}"/>
              </a:ext>
            </a:extLst>
          </p:cNvPr>
          <p:cNvSpPr txBox="1"/>
          <p:nvPr/>
        </p:nvSpPr>
        <p:spPr>
          <a:xfrm>
            <a:off x="347286" y="5020012"/>
            <a:ext cx="1401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 other words,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7E447-7E40-4668-B8BD-5208F4FEC1B2}"/>
              </a:ext>
            </a:extLst>
          </p:cNvPr>
          <p:cNvSpPr txBox="1"/>
          <p:nvPr/>
        </p:nvSpPr>
        <p:spPr>
          <a:xfrm>
            <a:off x="5177120" y="4022338"/>
            <a:ext cx="440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 </a:t>
            </a:r>
            <a:r>
              <a:rPr lang="en-US" altLang="ko-KR" sz="1400" dirty="0"/>
              <a:t>and if the medium is </a:t>
            </a:r>
            <a:r>
              <a:rPr lang="en-US" altLang="ko-KR" sz="1400" dirty="0">
                <a:solidFill>
                  <a:srgbClr val="FF0000"/>
                </a:solidFill>
              </a:rPr>
              <a:t>non-magnetic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C59B42-2139-493C-BB4E-1D7661ADC8C1}"/>
                  </a:ext>
                </a:extLst>
              </p:cNvPr>
              <p:cNvSpPr/>
              <p:nvPr/>
            </p:nvSpPr>
            <p:spPr>
              <a:xfrm>
                <a:off x="6447946" y="5986752"/>
                <a:ext cx="1131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C59B42-2139-493C-BB4E-1D7661ADC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946" y="5986752"/>
                <a:ext cx="1131977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ACE53E-EAF2-4CAD-99E9-7F8AD975A521}"/>
                  </a:ext>
                </a:extLst>
              </p:cNvPr>
              <p:cNvSpPr/>
              <p:nvPr/>
            </p:nvSpPr>
            <p:spPr>
              <a:xfrm>
                <a:off x="6400626" y="4994580"/>
                <a:ext cx="1756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ACE53E-EAF2-4CAD-99E9-7F8AD975A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26" y="4994580"/>
                <a:ext cx="1756378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F4264C-2C5F-4B3E-9DE2-06048F4315D4}"/>
                  </a:ext>
                </a:extLst>
              </p:cNvPr>
              <p:cNvSpPr/>
              <p:nvPr/>
            </p:nvSpPr>
            <p:spPr>
              <a:xfrm>
                <a:off x="6400626" y="4498494"/>
                <a:ext cx="1809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6F4264C-2C5F-4B3E-9DE2-06048F431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626" y="4498494"/>
                <a:ext cx="1809277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4F10BC-BC36-4040-B05E-42A2AF30EFA0}"/>
                  </a:ext>
                </a:extLst>
              </p:cNvPr>
              <p:cNvSpPr/>
              <p:nvPr/>
            </p:nvSpPr>
            <p:spPr>
              <a:xfrm>
                <a:off x="5774877" y="5490666"/>
                <a:ext cx="1503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84F10BC-BC36-4040-B05E-42A2AF30E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77" y="5490666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6F0F97-0010-4BFC-8B8C-BC459AD6FF8C}"/>
                  </a:ext>
                </a:extLst>
              </p:cNvPr>
              <p:cNvSpPr/>
              <p:nvPr/>
            </p:nvSpPr>
            <p:spPr>
              <a:xfrm>
                <a:off x="6720916" y="3584244"/>
                <a:ext cx="982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6F0F97-0010-4BFC-8B8C-BC459AD6F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16" y="3584244"/>
                <a:ext cx="9823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66F784-B727-42A6-998E-D05A887A0C25}"/>
              </a:ext>
            </a:extLst>
          </p:cNvPr>
          <p:cNvSpPr/>
          <p:nvPr/>
        </p:nvSpPr>
        <p:spPr>
          <a:xfrm>
            <a:off x="6720916" y="3611952"/>
            <a:ext cx="982385" cy="34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F81EDD-FAC4-4B00-BFFA-A645ACABFABB}"/>
              </a:ext>
            </a:extLst>
          </p:cNvPr>
          <p:cNvSpPr/>
          <p:nvPr/>
        </p:nvSpPr>
        <p:spPr>
          <a:xfrm>
            <a:off x="6522741" y="5986752"/>
            <a:ext cx="982385" cy="34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765A9CF-7ECD-47DA-835C-C747D9FC0F28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B2CCCC-B027-4C5A-9057-C7AED0503289}"/>
              </a:ext>
            </a:extLst>
          </p:cNvPr>
          <p:cNvSpPr/>
          <p:nvPr/>
        </p:nvSpPr>
        <p:spPr>
          <a:xfrm>
            <a:off x="212280" y="717360"/>
            <a:ext cx="4514850" cy="30777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Maxwell’s equations in free space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D91EE-0CC1-463E-8139-F447683B7F26}"/>
              </a:ext>
            </a:extLst>
          </p:cNvPr>
          <p:cNvSpPr txBox="1"/>
          <p:nvPr/>
        </p:nvSpPr>
        <p:spPr>
          <a:xfrm>
            <a:off x="212280" y="1339445"/>
            <a:ext cx="4012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Applying curl on both sides of the Faraday’s law,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E598BD-1A81-43B8-928A-D2AA9C1C84C8}"/>
                  </a:ext>
                </a:extLst>
              </p:cNvPr>
              <p:cNvSpPr txBox="1"/>
              <p:nvPr/>
            </p:nvSpPr>
            <p:spPr>
              <a:xfrm>
                <a:off x="1153253" y="1794757"/>
                <a:ext cx="3557641" cy="1672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br>
                  <a:rPr lang="en-US" altLang="ko-KR" b="0" dirty="0"/>
                </a:b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E598BD-1A81-43B8-928A-D2AA9C1C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3" y="1794757"/>
                <a:ext cx="3557641" cy="1672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799B196-3B78-46B8-9FF4-AC6ADA1C2AAE}"/>
              </a:ext>
            </a:extLst>
          </p:cNvPr>
          <p:cNvSpPr txBox="1"/>
          <p:nvPr/>
        </p:nvSpPr>
        <p:spPr>
          <a:xfrm>
            <a:off x="212280" y="3614738"/>
            <a:ext cx="2030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from the vector identity,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B672A13-2E8D-4F9F-ADB6-D4979706B32A}"/>
                  </a:ext>
                </a:extLst>
              </p:cNvPr>
              <p:cNvSpPr/>
              <p:nvPr/>
            </p:nvSpPr>
            <p:spPr>
              <a:xfrm>
                <a:off x="756090" y="4011957"/>
                <a:ext cx="32335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br>
                  <a:rPr lang="en-US" altLang="ko-KR" b="1" dirty="0"/>
                </a:br>
                <a:endParaRPr lang="ko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B672A13-2E8D-4F9F-ADB6-D4979706B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90" y="4011957"/>
                <a:ext cx="323357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2F8639-7792-4A7E-921E-0390944F736B}"/>
                  </a:ext>
                </a:extLst>
              </p:cNvPr>
              <p:cNvSpPr txBox="1"/>
              <p:nvPr/>
            </p:nvSpPr>
            <p:spPr>
              <a:xfrm>
                <a:off x="212281" y="5024729"/>
                <a:ext cx="4514850" cy="61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Substitute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𝜀𝜇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is the speed of light to find the wave equation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2F8639-7792-4A7E-921E-0390944F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1" y="5024729"/>
                <a:ext cx="4514850" cy="613117"/>
              </a:xfrm>
              <a:prstGeom prst="rect">
                <a:avLst/>
              </a:prstGeom>
              <a:blipFill>
                <a:blip r:embed="rId4"/>
                <a:stretch>
                  <a:fillRect l="-405" b="-9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D18F79E-A44A-4E37-BAE5-E21C9EA464D7}"/>
                  </a:ext>
                </a:extLst>
              </p:cNvPr>
              <p:cNvSpPr/>
              <p:nvPr/>
            </p:nvSpPr>
            <p:spPr>
              <a:xfrm>
                <a:off x="1700900" y="5787721"/>
                <a:ext cx="1343958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D18F79E-A44A-4E37-BAE5-E21C9EA46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00" y="5787721"/>
                <a:ext cx="1343958" cy="49956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8ECDD9-EDCE-4F29-A748-F2E6EC9E3130}"/>
              </a:ext>
            </a:extLst>
          </p:cNvPr>
          <p:cNvSpPr txBox="1"/>
          <p:nvPr/>
        </p:nvSpPr>
        <p:spPr>
          <a:xfrm>
            <a:off x="5131363" y="717360"/>
            <a:ext cx="4333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 cylindrical coordinates, a vector can be written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15B45-4203-4E4F-9A3D-E965879EC6CA}"/>
                  </a:ext>
                </a:extLst>
              </p:cNvPr>
              <p:cNvSpPr txBox="1"/>
              <p:nvPr/>
            </p:nvSpPr>
            <p:spPr>
              <a:xfrm>
                <a:off x="5997653" y="1081297"/>
                <a:ext cx="241482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15B45-4203-4E4F-9A3D-E965879E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653" y="1081297"/>
                <a:ext cx="2414827" cy="412036"/>
              </a:xfrm>
              <a:prstGeom prst="rect">
                <a:avLst/>
              </a:prstGeom>
              <a:blipFill>
                <a:blip r:embed="rId6"/>
                <a:stretch>
                  <a:fillRect r="-8838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58B6B-6F32-4232-8AD9-C62A9A6E79B0}"/>
              </a:ext>
            </a:extLst>
          </p:cNvPr>
          <p:cNvSpPr txBox="1"/>
          <p:nvPr/>
        </p:nvSpPr>
        <p:spPr>
          <a:xfrm>
            <a:off x="5131363" y="1687815"/>
            <a:ext cx="317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and the curl equations are defined as,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3428E87-0D57-4B0D-AAAD-396BCE83FB1F}"/>
                  </a:ext>
                </a:extLst>
              </p:cNvPr>
              <p:cNvSpPr/>
              <p:nvPr/>
            </p:nvSpPr>
            <p:spPr>
              <a:xfrm>
                <a:off x="5599055" y="2190074"/>
                <a:ext cx="2795444" cy="1006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3428E87-0D57-4B0D-AAAD-396BCE83F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55" y="2190074"/>
                <a:ext cx="2795444" cy="10061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/>
              <p:nvPr/>
            </p:nvSpPr>
            <p:spPr>
              <a:xfrm>
                <a:off x="5131363" y="4011957"/>
                <a:ext cx="4696863" cy="1576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63" y="4011957"/>
                <a:ext cx="4696863" cy="1576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3639DD6-4D86-4648-AAF5-F1EAD3C2BDE9}"/>
              </a:ext>
            </a:extLst>
          </p:cNvPr>
          <p:cNvSpPr txBox="1"/>
          <p:nvPr/>
        </p:nvSpPr>
        <p:spPr>
          <a:xfrm>
            <a:off x="5131363" y="3312520"/>
            <a:ext cx="4562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Then the vector Laplacian, the left-hand side of the wave equation, is equal to</a:t>
            </a:r>
            <a:endParaRPr lang="ko-KR" altLang="en-US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118B87-C668-4D12-AFB3-C7D2035218EB}"/>
              </a:ext>
            </a:extLst>
          </p:cNvPr>
          <p:cNvCxnSpPr/>
          <p:nvPr/>
        </p:nvCxnSpPr>
        <p:spPr>
          <a:xfrm>
            <a:off x="4953000" y="785091"/>
            <a:ext cx="0" cy="538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70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/>
              <p:nvPr/>
            </p:nvSpPr>
            <p:spPr>
              <a:xfrm>
                <a:off x="1611528" y="1760612"/>
                <a:ext cx="5873082" cy="178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2A723B-F518-4F93-A410-A8B043765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528" y="1760612"/>
                <a:ext cx="5873082" cy="1788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24D2A4-0008-4F75-8E05-345AA3F0D7E6}"/>
                  </a:ext>
                </a:extLst>
              </p:cNvPr>
              <p:cNvSpPr/>
              <p:nvPr/>
            </p:nvSpPr>
            <p:spPr>
              <a:xfrm>
                <a:off x="4216324" y="1106917"/>
                <a:ext cx="1473352" cy="544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B24D2A4-0008-4F75-8E05-345AA3F0D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324" y="1106917"/>
                <a:ext cx="1473352" cy="544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749CEF5-A4D0-403A-A970-2CFA4F7E1487}"/>
              </a:ext>
            </a:extLst>
          </p:cNvPr>
          <p:cNvSpPr txBox="1"/>
          <p:nvPr/>
        </p:nvSpPr>
        <p:spPr>
          <a:xfrm>
            <a:off x="175334" y="757761"/>
            <a:ext cx="4233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wave equation in cylindrical coordinate is then,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4992C-F371-4A92-AA04-89FECE10CA16}"/>
                  </a:ext>
                </a:extLst>
              </p:cNvPr>
              <p:cNvSpPr txBox="1"/>
              <p:nvPr/>
            </p:nvSpPr>
            <p:spPr>
              <a:xfrm>
                <a:off x="295558" y="3741365"/>
                <a:ext cx="4026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can be directly derived from the last equation.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C4992C-F371-4A92-AA04-89FECE10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" y="3741365"/>
                <a:ext cx="4026167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460298-E0ED-4C33-976E-8EA868E29D3A}"/>
                  </a:ext>
                </a:extLst>
              </p:cNvPr>
              <p:cNvSpPr/>
              <p:nvPr/>
            </p:nvSpPr>
            <p:spPr>
              <a:xfrm>
                <a:off x="2613135" y="4241072"/>
                <a:ext cx="4557914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9460298-E0ED-4C33-976E-8EA868E29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35" y="4241072"/>
                <a:ext cx="4557914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52600-AE16-42AA-9176-3231D3D84ECE}"/>
                  </a:ext>
                </a:extLst>
              </p:cNvPr>
              <p:cNvSpPr txBox="1"/>
              <p:nvPr/>
            </p:nvSpPr>
            <p:spPr>
              <a:xfrm>
                <a:off x="295558" y="5155709"/>
                <a:ext cx="5810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To use the separation of variables, we assume the factored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A52600-AE16-42AA-9176-3231D3D84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" y="5155709"/>
                <a:ext cx="5810052" cy="307777"/>
              </a:xfrm>
              <a:prstGeom prst="rect">
                <a:avLst/>
              </a:prstGeom>
              <a:blipFill>
                <a:blip r:embed="rId6"/>
                <a:stretch>
                  <a:fillRect l="-314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/>
              <p:nvPr/>
            </p:nvSpPr>
            <p:spPr>
              <a:xfrm>
                <a:off x="3489722" y="5608653"/>
                <a:ext cx="3116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22" y="5608653"/>
                <a:ext cx="311668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3F2AAA-A6F6-47CD-83C8-72EBDA344394}"/>
              </a:ext>
            </a:extLst>
          </p:cNvPr>
          <p:cNvSpPr txBox="1"/>
          <p:nvPr/>
        </p:nvSpPr>
        <p:spPr>
          <a:xfrm>
            <a:off x="295558" y="6082344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Substituting this into the above equation, we have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297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59A80C-19BF-4112-BFA5-28496FD5B305}"/>
                  </a:ext>
                </a:extLst>
              </p:cNvPr>
              <p:cNvSpPr/>
              <p:nvPr/>
            </p:nvSpPr>
            <p:spPr>
              <a:xfrm>
                <a:off x="2650081" y="1096855"/>
                <a:ext cx="4708789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59A80C-19BF-4112-BFA5-28496FD5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81" y="1096855"/>
                <a:ext cx="4708789" cy="694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AB1DCA-0E9D-43B7-9D8A-0B1F40BE3AD3}"/>
              </a:ext>
            </a:extLst>
          </p:cNvPr>
          <p:cNvSpPr txBox="1"/>
          <p:nvPr/>
        </p:nvSpPr>
        <p:spPr>
          <a:xfrm>
            <a:off x="277091" y="822036"/>
            <a:ext cx="888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We have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1CD9F-5F13-4ED0-A1BE-6E59A2BAE185}"/>
                  </a:ext>
                </a:extLst>
              </p:cNvPr>
              <p:cNvSpPr txBox="1"/>
              <p:nvPr/>
            </p:nvSpPr>
            <p:spPr>
              <a:xfrm>
                <a:off x="277091" y="3584262"/>
                <a:ext cx="5198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400" dirty="0"/>
                  <a:t> is an arbitrary constant. From the last equality,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1CD9F-5F13-4ED0-A1BE-6E59A2BA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3584262"/>
                <a:ext cx="5198795" cy="307777"/>
              </a:xfrm>
              <a:prstGeom prst="rect">
                <a:avLst/>
              </a:prstGeom>
              <a:blipFill>
                <a:blip r:embed="rId3"/>
                <a:stretch>
                  <a:fillRect l="-352" t="-4000" r="-11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3DF8D0-7A3A-4A99-9AA8-A06D08032B81}"/>
                  </a:ext>
                </a:extLst>
              </p:cNvPr>
              <p:cNvSpPr txBox="1"/>
              <p:nvPr/>
            </p:nvSpPr>
            <p:spPr>
              <a:xfrm>
                <a:off x="277091" y="2041774"/>
                <a:ext cx="23542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Now divide by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400" dirty="0"/>
                  <a:t>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3DF8D0-7A3A-4A99-9AA8-A06D08032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2041774"/>
                <a:ext cx="2354299" cy="307777"/>
              </a:xfrm>
              <a:prstGeom prst="rect">
                <a:avLst/>
              </a:prstGeom>
              <a:blipFill>
                <a:blip r:embed="rId4"/>
                <a:stretch>
                  <a:fillRect l="-775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66A447-61B1-44FC-B748-48ED34B58CF8}"/>
                  </a:ext>
                </a:extLst>
              </p:cNvPr>
              <p:cNvSpPr/>
              <p:nvPr/>
            </p:nvSpPr>
            <p:spPr>
              <a:xfrm>
                <a:off x="2384870" y="2578741"/>
                <a:ext cx="5836021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CF66A447-61B1-44FC-B748-48ED34B58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70" y="2578741"/>
                <a:ext cx="5836021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2CE8CA4-B6E5-4CB9-8E2A-D81B03AC5AB0}"/>
                  </a:ext>
                </a:extLst>
              </p:cNvPr>
              <p:cNvSpPr/>
              <p:nvPr/>
            </p:nvSpPr>
            <p:spPr>
              <a:xfrm>
                <a:off x="3993708" y="4060627"/>
                <a:ext cx="172463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2CE8CA4-B6E5-4CB9-8E2A-D81B03AC5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708" y="4060627"/>
                <a:ext cx="1724638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BAF44-34B4-426E-A34F-9E2145106397}"/>
                  </a:ext>
                </a:extLst>
              </p:cNvPr>
              <p:cNvSpPr txBox="1"/>
              <p:nvPr/>
            </p:nvSpPr>
            <p:spPr>
              <a:xfrm>
                <a:off x="4340781" y="4937627"/>
                <a:ext cx="151381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BAF44-34B4-426E-A34F-9E214510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81" y="4937627"/>
                <a:ext cx="1513812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A41ADF-145E-4E4C-861A-D6E75D13632A}"/>
                  </a:ext>
                </a:extLst>
              </p:cNvPr>
              <p:cNvSpPr txBox="1"/>
              <p:nvPr/>
            </p:nvSpPr>
            <p:spPr>
              <a:xfrm>
                <a:off x="277091" y="5315872"/>
                <a:ext cx="13773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𝑐𝑘</m:t>
                    </m:r>
                  </m:oMath>
                </a14:m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A41ADF-145E-4E4C-861A-D6E75D13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5315872"/>
                <a:ext cx="1377300" cy="307777"/>
              </a:xfrm>
              <a:prstGeom prst="rect">
                <a:avLst/>
              </a:prstGeom>
              <a:blipFill>
                <a:blip r:embed="rId8"/>
                <a:stretch>
                  <a:fillRect l="-1327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59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/>
              <p:nvPr/>
            </p:nvSpPr>
            <p:spPr>
              <a:xfrm>
                <a:off x="3192819" y="3025426"/>
                <a:ext cx="2953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E2960-E124-447B-AA41-805D964B3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819" y="3025426"/>
                <a:ext cx="295395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AB1DCA-0E9D-43B7-9D8A-0B1F40BE3AD3}"/>
              </a:ext>
            </a:extLst>
          </p:cNvPr>
          <p:cNvSpPr txBox="1"/>
          <p:nvPr/>
        </p:nvSpPr>
        <p:spPr>
          <a:xfrm>
            <a:off x="332509" y="2475912"/>
            <a:ext cx="774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 obtain the solution of the Helmholtz equation in cylindrical coordinates, we again assume that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6280943-F499-4446-8FBF-C7A20E30A94E}"/>
                  </a:ext>
                </a:extLst>
              </p:cNvPr>
              <p:cNvSpPr/>
              <p:nvPr/>
            </p:nvSpPr>
            <p:spPr>
              <a:xfrm>
                <a:off x="2910034" y="1356782"/>
                <a:ext cx="4157677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6280943-F499-4446-8FBF-C7A20E30A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34" y="1356782"/>
                <a:ext cx="4157677" cy="694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6D47257-D033-4946-A72C-31B4BE1AEA3F}"/>
              </a:ext>
            </a:extLst>
          </p:cNvPr>
          <p:cNvSpPr txBox="1"/>
          <p:nvPr/>
        </p:nvSpPr>
        <p:spPr>
          <a:xfrm>
            <a:off x="332509" y="775091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The first equality is called the Helmholtz equation.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FA991-43FE-4DE3-8874-EA199E82851C}"/>
                  </a:ext>
                </a:extLst>
              </p:cNvPr>
              <p:cNvSpPr txBox="1"/>
              <p:nvPr/>
            </p:nvSpPr>
            <p:spPr>
              <a:xfrm>
                <a:off x="332509" y="3678576"/>
                <a:ext cx="6347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Substituting this into the above equation and dividing by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yields,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FA991-43FE-4DE3-8874-EA199E82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3678576"/>
                <a:ext cx="6347507" cy="307777"/>
              </a:xfrm>
              <a:prstGeom prst="rect">
                <a:avLst/>
              </a:prstGeom>
              <a:blipFill>
                <a:blip r:embed="rId4"/>
                <a:stretch>
                  <a:fillRect l="-288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/>
              <p:nvPr/>
            </p:nvSpPr>
            <p:spPr>
              <a:xfrm>
                <a:off x="2379475" y="4270171"/>
                <a:ext cx="5056321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75" y="4270171"/>
                <a:ext cx="5056321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9155F5-605E-4449-9E1B-E84C66EA7D33}"/>
                  </a:ext>
                </a:extLst>
              </p:cNvPr>
              <p:cNvSpPr txBox="1"/>
              <p:nvPr/>
            </p:nvSpPr>
            <p:spPr>
              <a:xfrm>
                <a:off x="332509" y="5274314"/>
                <a:ext cx="44153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dirty="0"/>
                  <a:t> is constant. From the last equality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9155F5-605E-4449-9E1B-E84C66EA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5274314"/>
                <a:ext cx="4415311" cy="307777"/>
              </a:xfrm>
              <a:prstGeom prst="rect">
                <a:avLst/>
              </a:prstGeom>
              <a:blipFill>
                <a:blip r:embed="rId6"/>
                <a:stretch>
                  <a:fillRect l="-414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D9DB81-9F77-4249-B9FC-85B4C1F7DA2E}"/>
                  </a:ext>
                </a:extLst>
              </p:cNvPr>
              <p:cNvSpPr txBox="1"/>
              <p:nvPr/>
            </p:nvSpPr>
            <p:spPr>
              <a:xfrm>
                <a:off x="4122076" y="5704664"/>
                <a:ext cx="1482264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D9DB81-9F77-4249-B9FC-85B4C1F7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76" y="5704664"/>
                <a:ext cx="1482264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B11167E-8CB4-41D1-9C0B-DFC75252A22C}"/>
              </a:ext>
            </a:extLst>
          </p:cNvPr>
          <p:cNvSpPr/>
          <p:nvPr/>
        </p:nvSpPr>
        <p:spPr>
          <a:xfrm>
            <a:off x="211495" y="3006969"/>
            <a:ext cx="4570482" cy="3299654"/>
          </a:xfrm>
          <a:prstGeom prst="roundRect">
            <a:avLst>
              <a:gd name="adj" fmla="val 1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모든 사진에서 공통적으로 관측된 </a:t>
            </a:r>
            <a:r>
              <a:rPr lang="ko-KR" altLang="en-US" sz="1000" dirty="0" err="1">
                <a:solidFill>
                  <a:schemeClr val="tx1"/>
                </a:solidFill>
              </a:rPr>
              <a:t>점만을</a:t>
            </a:r>
            <a:r>
              <a:rPr lang="ko-KR" altLang="en-US" sz="1000" dirty="0">
                <a:solidFill>
                  <a:schemeClr val="tx1"/>
                </a:solidFill>
              </a:rPr>
              <a:t> 사용해야 하므로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mobis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XY Cal concept</a:t>
            </a:r>
            <a:r>
              <a:rPr lang="ko-KR" altLang="en-US" sz="1000" dirty="0">
                <a:solidFill>
                  <a:schemeClr val="tx1"/>
                </a:solidFill>
              </a:rPr>
              <a:t>은 중앙 부분의 </a:t>
            </a:r>
            <a:r>
              <a:rPr lang="en-US" altLang="ko-KR" sz="1000" dirty="0">
                <a:solidFill>
                  <a:schemeClr val="tx1"/>
                </a:solidFill>
              </a:rPr>
              <a:t>LED dot</a:t>
            </a:r>
            <a:r>
              <a:rPr lang="ko-KR" altLang="en-US" sz="1000" dirty="0">
                <a:solidFill>
                  <a:schemeClr val="tx1"/>
                </a:solidFill>
              </a:rPr>
              <a:t>만 써야함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따라서 모든 영역을 </a:t>
            </a:r>
            <a:r>
              <a:rPr lang="ko-KR" altLang="en-US" sz="1000" dirty="0" err="1">
                <a:solidFill>
                  <a:schemeClr val="tx1"/>
                </a:solidFill>
              </a:rPr>
              <a:t>맵핑하는</a:t>
            </a:r>
            <a:r>
              <a:rPr lang="ko-KR" altLang="en-US" sz="1000" dirty="0">
                <a:solidFill>
                  <a:schemeClr val="tx1"/>
                </a:solidFill>
              </a:rPr>
              <a:t> 것은 아무런 쓸모 없는 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외부 변수 최소화</a:t>
            </a:r>
            <a:r>
              <a:rPr lang="en-US" altLang="ko-KR" sz="1000" dirty="0">
                <a:solidFill>
                  <a:schemeClr val="tx1"/>
                </a:solidFill>
              </a:rPr>
              <a:t>’, ‘</a:t>
            </a:r>
            <a:r>
              <a:rPr lang="ko-KR" altLang="en-US" sz="1000" dirty="0">
                <a:solidFill>
                  <a:schemeClr val="tx1"/>
                </a:solidFill>
              </a:rPr>
              <a:t>차트 대비 넓은 영역</a:t>
            </a:r>
            <a:r>
              <a:rPr lang="en-US" altLang="ko-KR" sz="1000" dirty="0">
                <a:solidFill>
                  <a:schemeClr val="tx1"/>
                </a:solidFill>
              </a:rPr>
              <a:t>’,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다양한 카메라 모듈 대응 가능 구조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는 너무나 당연한 말</a:t>
            </a:r>
            <a:r>
              <a:rPr lang="en-US" altLang="ko-KR" sz="1000" dirty="0">
                <a:solidFill>
                  <a:schemeClr val="tx1"/>
                </a:solidFill>
              </a:rPr>
              <a:t>. catch phrase </a:t>
            </a:r>
            <a:r>
              <a:rPr lang="ko-KR" altLang="en-US" sz="1000" dirty="0">
                <a:solidFill>
                  <a:schemeClr val="tx1"/>
                </a:solidFill>
              </a:rPr>
              <a:t>를 위해 의미 없는 말을 덧붙인 것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단점 정리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외각의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은 쓸 수 없으므로 왜곡 보정이 잘 안 될 것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사진 보다 </a:t>
            </a:r>
            <a:r>
              <a:rPr lang="en-US" altLang="ko-KR" sz="1000" dirty="0">
                <a:solidFill>
                  <a:schemeClr val="tx1"/>
                </a:solidFill>
              </a:rPr>
              <a:t>chart</a:t>
            </a:r>
            <a:r>
              <a:rPr lang="ko-KR" altLang="en-US" sz="1000" dirty="0">
                <a:solidFill>
                  <a:schemeClr val="tx1"/>
                </a:solidFill>
              </a:rPr>
              <a:t>가 큼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따라서 각 사진에 관측된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이 서로 같은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인지 확인하는 작업이 필수로 진행되어야 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이는 매우 번거롭고 소모적인 작업임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</a:rPr>
              <a:t>288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en-US" altLang="ko-KR" sz="1000" dirty="0">
                <a:solidFill>
                  <a:schemeClr val="tx1"/>
                </a:solidFill>
              </a:rPr>
              <a:t>LED </a:t>
            </a:r>
            <a:r>
              <a:rPr lang="ko-KR" altLang="en-US" sz="1000" dirty="0">
                <a:solidFill>
                  <a:schemeClr val="tx1"/>
                </a:solidFill>
              </a:rPr>
              <a:t>중 중앙의 일부만 쓸 수 밖에 없으므로 돈 낭비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공간 낭비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4" name="Picture 2" descr="3e7a2294-f3b9-4795-97e9-e637ce1cd943">
            <a:extLst>
              <a:ext uri="{FF2B5EF4-FFF2-40B4-BE49-F238E27FC236}">
                <a16:creationId xmlns:a16="http://schemas.microsoft.com/office/drawing/2014/main" id="{AF2FE32C-6778-4DAD-83A5-967552B2E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6" t="18957"/>
          <a:stretch/>
        </p:blipFill>
        <p:spPr bwMode="auto">
          <a:xfrm>
            <a:off x="4953000" y="844453"/>
            <a:ext cx="4503213" cy="367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 descr="3e7a2294-f3b9-4795-97e9-e637ce1cd943">
            <a:extLst>
              <a:ext uri="{FF2B5EF4-FFF2-40B4-BE49-F238E27FC236}">
                <a16:creationId xmlns:a16="http://schemas.microsoft.com/office/drawing/2014/main" id="{890DBF18-5B45-4481-8545-9FC6909D1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40105" r="58064" b="33541"/>
          <a:stretch/>
        </p:blipFill>
        <p:spPr bwMode="auto">
          <a:xfrm>
            <a:off x="5051870" y="4984776"/>
            <a:ext cx="2136531" cy="125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 descr="3e7a2294-f3b9-4795-97e9-e637ce1cd943">
            <a:extLst>
              <a:ext uri="{FF2B5EF4-FFF2-40B4-BE49-F238E27FC236}">
                <a16:creationId xmlns:a16="http://schemas.microsoft.com/office/drawing/2014/main" id="{6274BF1A-F766-41AB-9E5D-2C9808627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68200" r="58064" b="4552"/>
          <a:stretch/>
        </p:blipFill>
        <p:spPr bwMode="auto">
          <a:xfrm>
            <a:off x="7557974" y="5007933"/>
            <a:ext cx="2136531" cy="12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E9A2F86-FD9F-4AB0-92DA-C7AA4E6A0895}"/>
              </a:ext>
            </a:extLst>
          </p:cNvPr>
          <p:cNvSpPr/>
          <p:nvPr/>
        </p:nvSpPr>
        <p:spPr>
          <a:xfrm>
            <a:off x="211495" y="940952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차트의 각 부분을 촬영하고 조합하여 이미지 상 모든 영역을 </a:t>
            </a:r>
            <a:r>
              <a:rPr lang="ko-KR" altLang="en-US" sz="1000" dirty="0" err="1">
                <a:solidFill>
                  <a:schemeClr val="tx1"/>
                </a:solidFill>
              </a:rPr>
              <a:t>맵핑함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외부변수 영향을 최소화 하여 데이터화 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차트 대비 넓은 영역의 이미지 데이터 확보가능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다면 차트 대체 효과 및 다양한 카메라 모듈 대응 가능한 구조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F5A5119-C727-4B25-AD67-EE1F925AF4C2}"/>
              </a:ext>
            </a:extLst>
          </p:cNvPr>
          <p:cNvSpPr/>
          <p:nvPr/>
        </p:nvSpPr>
        <p:spPr>
          <a:xfrm>
            <a:off x="4953000" y="1995854"/>
            <a:ext cx="1548485" cy="126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25703AE-3FE3-4D8F-9458-C28F3B273C91}"/>
              </a:ext>
            </a:extLst>
          </p:cNvPr>
          <p:cNvSpPr/>
          <p:nvPr/>
        </p:nvSpPr>
        <p:spPr>
          <a:xfrm>
            <a:off x="8261839" y="1995854"/>
            <a:ext cx="1548485" cy="126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92DF07-214E-43A1-8039-F5B8D761D9D1}"/>
              </a:ext>
            </a:extLst>
          </p:cNvPr>
          <p:cNvSpPr/>
          <p:nvPr/>
        </p:nvSpPr>
        <p:spPr>
          <a:xfrm>
            <a:off x="6359243" y="1972033"/>
            <a:ext cx="2046203" cy="155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F1F92D6-A9E0-4570-BC98-64997D98F11B}"/>
              </a:ext>
            </a:extLst>
          </p:cNvPr>
          <p:cNvSpPr/>
          <p:nvPr/>
        </p:nvSpPr>
        <p:spPr>
          <a:xfrm>
            <a:off x="7042638" y="1362808"/>
            <a:ext cx="422032" cy="66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35AC139-8CAB-4DEE-80F2-B829FBFE7CFD}"/>
              </a:ext>
            </a:extLst>
          </p:cNvPr>
          <p:cNvSpPr/>
          <p:nvPr/>
        </p:nvSpPr>
        <p:spPr>
          <a:xfrm>
            <a:off x="8261839" y="5280027"/>
            <a:ext cx="791308" cy="791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E244EC0-A315-4460-8B84-BBFCE74AB63E}"/>
              </a:ext>
            </a:extLst>
          </p:cNvPr>
          <p:cNvCxnSpPr>
            <a:cxnSpLocks/>
          </p:cNvCxnSpPr>
          <p:nvPr/>
        </p:nvCxnSpPr>
        <p:spPr>
          <a:xfrm>
            <a:off x="8502162" y="4907575"/>
            <a:ext cx="124077" cy="372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592BFC8-D519-4ADD-BB59-847CFF49D76F}"/>
              </a:ext>
            </a:extLst>
          </p:cNvPr>
          <p:cNvSpPr txBox="1"/>
          <p:nvPr/>
        </p:nvSpPr>
        <p:spPr>
          <a:xfrm>
            <a:off x="7557974" y="4654729"/>
            <a:ext cx="156966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왜곡 계산 가능한 영역</a:t>
            </a:r>
          </a:p>
        </p:txBody>
      </p:sp>
    </p:spTree>
    <p:extLst>
      <p:ext uri="{BB962C8B-B14F-4D97-AF65-F5344CB8AC3E}">
        <p14:creationId xmlns:p14="http://schemas.microsoft.com/office/powerpoint/2010/main" val="3316597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r>
              <a:rPr lang="en-US" altLang="ko-KR" dirty="0"/>
              <a:t>: Modal dispersion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/>
              <p:nvPr/>
            </p:nvSpPr>
            <p:spPr>
              <a:xfrm>
                <a:off x="2418175" y="1227353"/>
                <a:ext cx="420602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09D7A1-C384-47AB-8A31-D243FD9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175" y="1227353"/>
                <a:ext cx="4206023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9CDBF5F-D44A-4EAA-8551-CE1F770945FF}"/>
              </a:ext>
            </a:extLst>
          </p:cNvPr>
          <p:cNvSpPr txBox="1"/>
          <p:nvPr/>
        </p:nvSpPr>
        <p:spPr>
          <a:xfrm>
            <a:off x="332509" y="775091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Now the first equality becomes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8B21B-2F94-4FE2-A5BE-01826B504A41}"/>
                  </a:ext>
                </a:extLst>
              </p:cNvPr>
              <p:cNvSpPr txBox="1"/>
              <p:nvPr/>
            </p:nvSpPr>
            <p:spPr>
              <a:xfrm>
                <a:off x="332509" y="2139533"/>
                <a:ext cx="5114605" cy="331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Letting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/>
                  <a:t> and 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/>
                  <a:t> to both sides, we have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D8B21B-2F94-4FE2-A5BE-01826B50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2139533"/>
                <a:ext cx="5114605" cy="331181"/>
              </a:xfrm>
              <a:prstGeom prst="rect">
                <a:avLst/>
              </a:prstGeom>
              <a:blipFill>
                <a:blip r:embed="rId3"/>
                <a:stretch>
                  <a:fillRect l="-358"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333D3-AE12-4127-BB26-FCD3991343C7}"/>
                  </a:ext>
                </a:extLst>
              </p:cNvPr>
              <p:cNvSpPr txBox="1"/>
              <p:nvPr/>
            </p:nvSpPr>
            <p:spPr>
              <a:xfrm>
                <a:off x="2715564" y="2668212"/>
                <a:ext cx="392575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2333D3-AE12-4127-BB26-FCD39913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564" y="2668212"/>
                <a:ext cx="3925754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CCA65DD-CD3F-4D1A-80DB-E870A38223E3}"/>
              </a:ext>
            </a:extLst>
          </p:cNvPr>
          <p:cNvSpPr txBox="1"/>
          <p:nvPr/>
        </p:nvSpPr>
        <p:spPr>
          <a:xfrm>
            <a:off x="332509" y="3527379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 a manner analogous to the previous procedure,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F429AF-DBF3-4579-93F6-4904E3051FE3}"/>
                  </a:ext>
                </a:extLst>
              </p:cNvPr>
              <p:cNvSpPr/>
              <p:nvPr/>
            </p:nvSpPr>
            <p:spPr>
              <a:xfrm>
                <a:off x="4036073" y="3979640"/>
                <a:ext cx="1528816" cy="379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𝛼𝜙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F429AF-DBF3-4579-93F6-4904E3051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73" y="3979640"/>
                <a:ext cx="1528816" cy="379976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/>
              <p:nvPr/>
            </p:nvSpPr>
            <p:spPr>
              <a:xfrm>
                <a:off x="2889811" y="4793311"/>
                <a:ext cx="385349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𝜕𝜌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71B9AC-1ED2-4AA7-A3D4-AFE4C650C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811" y="4793311"/>
                <a:ext cx="385349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62A488-0AA5-4484-A08F-B74B16237391}"/>
                  </a:ext>
                </a:extLst>
              </p:cNvPr>
              <p:cNvSpPr txBox="1"/>
              <p:nvPr/>
            </p:nvSpPr>
            <p:spPr>
              <a:xfrm>
                <a:off x="332509" y="4485534"/>
                <a:ext cx="25368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Also, we have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equation,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62A488-0AA5-4484-A08F-B74B1623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4485534"/>
                <a:ext cx="2536848" cy="307777"/>
              </a:xfrm>
              <a:prstGeom prst="rect">
                <a:avLst/>
              </a:prstGeom>
              <a:blipFill>
                <a:blip r:embed="rId7"/>
                <a:stretch>
                  <a:fillRect l="-721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C28A90A-34F3-4091-A3C3-31F2529DF310}"/>
              </a:ext>
            </a:extLst>
          </p:cNvPr>
          <p:cNvSpPr txBox="1"/>
          <p:nvPr/>
        </p:nvSpPr>
        <p:spPr>
          <a:xfrm>
            <a:off x="332509" y="5722421"/>
            <a:ext cx="3353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It is called Bessel’s differential equation.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934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C99AB-25EB-4450-8B07-74D87BFD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Metalens</a:t>
            </a:r>
            <a:r>
              <a:rPr lang="en-US" altLang="ko-KR" dirty="0"/>
              <a:t>: Diffraction in lens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9E9C3-E508-4F11-A862-D75A293A53FE}"/>
              </a:ext>
            </a:extLst>
          </p:cNvPr>
          <p:cNvSpPr txBox="1"/>
          <p:nvPr/>
        </p:nvSpPr>
        <p:spPr>
          <a:xfrm>
            <a:off x="150268" y="65987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dirty="0"/>
              <a:t>Airy disk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7107B-7F61-425D-93FD-47A9D290E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5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9FEA88FC-46B6-4E01-9115-E451A1AB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86AC5759-A487-47D9-9425-7A085071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13717"/>
              </p:ext>
            </p:extLst>
          </p:nvPr>
        </p:nvGraphicFramePr>
        <p:xfrm>
          <a:off x="1946049" y="4377682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3680591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21047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구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Spec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8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X-dir. linear stage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0.5m ~ 1.0m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4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Y-dir. linear stage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Distance: 1.0m~2.0m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8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Rotation stage (y, z-dir.)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Resolution: 0.1 Degree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74711"/>
                  </a:ext>
                </a:extLst>
              </a:tr>
            </a:tbl>
          </a:graphicData>
        </a:graphic>
      </p:graphicFrame>
      <p:pic>
        <p:nvPicPr>
          <p:cNvPr id="11" name="Picture 2" descr="Xy Stage 2-axis Slide Table Linear Motion Motorized Linear Xy Table For  Microscope Matrix Scanning - Buy 2-axis Xy Slide Table,Cheap Xy Stage For  Robot Arm,Low Cost Xy Table Product on Alibaba.com">
            <a:extLst>
              <a:ext uri="{FF2B5EF4-FFF2-40B4-BE49-F238E27FC236}">
                <a16:creationId xmlns:a16="http://schemas.microsoft.com/office/drawing/2014/main" id="{D88F247B-3F86-48A9-8403-4B9413E12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28" y="671764"/>
            <a:ext cx="3367182" cy="33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orlabs - MGS100/M 2 Axis Motorized Goniometer Metric">
            <a:extLst>
              <a:ext uri="{FF2B5EF4-FFF2-40B4-BE49-F238E27FC236}">
                <a16:creationId xmlns:a16="http://schemas.microsoft.com/office/drawing/2014/main" id="{DFAC6174-6051-40F8-88A6-C8538EE3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732" y="99695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B9DC3-BFC8-42BC-A7D0-904652CC0309}"/>
              </a:ext>
            </a:extLst>
          </p:cNvPr>
          <p:cNvSpPr txBox="1"/>
          <p:nvPr/>
        </p:nvSpPr>
        <p:spPr>
          <a:xfrm>
            <a:off x="1737267" y="3675529"/>
            <a:ext cx="187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XY linear stage</a:t>
            </a:r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670445-60ED-44CE-8E26-78295CCDAF3D}"/>
              </a:ext>
            </a:extLst>
          </p:cNvPr>
          <p:cNvSpPr txBox="1"/>
          <p:nvPr/>
        </p:nvSpPr>
        <p:spPr>
          <a:xfrm>
            <a:off x="5791200" y="3719875"/>
            <a:ext cx="319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 Axes Motorized goniometer</a:t>
            </a:r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AA5410D-5481-4414-A07D-E078D9D54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2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EBC8B0-3D1D-46A5-898B-6E88E783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6D36C92-0439-4F04-9431-B9B58B8C583A}"/>
              </a:ext>
            </a:extLst>
          </p:cNvPr>
          <p:cNvCxnSpPr>
            <a:cxnSpLocks/>
          </p:cNvCxnSpPr>
          <p:nvPr/>
        </p:nvCxnSpPr>
        <p:spPr>
          <a:xfrm flipV="1">
            <a:off x="2067862" y="2854275"/>
            <a:ext cx="2121787" cy="180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십자형 101">
            <a:extLst>
              <a:ext uri="{FF2B5EF4-FFF2-40B4-BE49-F238E27FC236}">
                <a16:creationId xmlns:a16="http://schemas.microsoft.com/office/drawing/2014/main" id="{6339A83B-DE88-483B-9E32-6455100800C0}"/>
              </a:ext>
            </a:extLst>
          </p:cNvPr>
          <p:cNvSpPr/>
          <p:nvPr/>
        </p:nvSpPr>
        <p:spPr>
          <a:xfrm rot="451712">
            <a:off x="6230321" y="2228206"/>
            <a:ext cx="827131" cy="819257"/>
          </a:xfrm>
          <a:prstGeom prst="plus">
            <a:avLst>
              <a:gd name="adj" fmla="val 32985"/>
            </a:avLst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  <a:effectLst>
            <a:glow rad="50800">
              <a:schemeClr val="accent1">
                <a:alpha val="40000"/>
              </a:schemeClr>
            </a:glow>
            <a:softEdge rad="25400"/>
          </a:effectLst>
          <a:scene3d>
            <a:camera prst="orthographicFront">
              <a:rot lat="17622836" lon="18268106" rev="3216881"/>
            </a:camera>
            <a:lightRig rig="threePt" dir="t"/>
          </a:scene3d>
          <a:sp3d prstMaterial="matte">
            <a:bevelT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B61432-719C-4964-A237-27CC7FDE2996}"/>
              </a:ext>
            </a:extLst>
          </p:cNvPr>
          <p:cNvGrpSpPr/>
          <p:nvPr/>
        </p:nvGrpSpPr>
        <p:grpSpPr>
          <a:xfrm>
            <a:off x="1154780" y="4224570"/>
            <a:ext cx="3112786" cy="2080211"/>
            <a:chOff x="315776" y="3393171"/>
            <a:chExt cx="4203505" cy="2809116"/>
          </a:xfrm>
        </p:grpSpPr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875C8319-48C0-43C3-B03B-ACD7489226B7}"/>
                </a:ext>
              </a:extLst>
            </p:cNvPr>
            <p:cNvSpPr/>
            <p:nvPr/>
          </p:nvSpPr>
          <p:spPr>
            <a:xfrm>
              <a:off x="2411901" y="4033517"/>
              <a:ext cx="759635" cy="1785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6CE939D-5E7A-44B5-8EE4-F9D09541E652}"/>
                </a:ext>
              </a:extLst>
            </p:cNvPr>
            <p:cNvGrpSpPr/>
            <p:nvPr/>
          </p:nvGrpSpPr>
          <p:grpSpPr>
            <a:xfrm>
              <a:off x="315776" y="3861532"/>
              <a:ext cx="4203505" cy="1901862"/>
              <a:chOff x="227544" y="1300802"/>
              <a:chExt cx="4203505" cy="1901862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0F717F46-496B-499E-9A8A-C6E920FAC9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F841411-4678-40A7-95E9-BE34A7A57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5168847-84EC-4C50-B737-17EDFB87A9F7}"/>
                </a:ext>
              </a:extLst>
            </p:cNvPr>
            <p:cNvSpPr/>
            <p:nvPr/>
          </p:nvSpPr>
          <p:spPr>
            <a:xfrm rot="10800000">
              <a:off x="1957275" y="5701933"/>
              <a:ext cx="931893" cy="204181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A74D371F-A595-45BB-9A46-C2140D499233}"/>
                </a:ext>
              </a:extLst>
            </p:cNvPr>
            <p:cNvSpPr/>
            <p:nvPr/>
          </p:nvSpPr>
          <p:spPr>
            <a:xfrm rot="16200000">
              <a:off x="2025751" y="5725018"/>
              <a:ext cx="790611" cy="163927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BEF4115F-2C4D-4392-8965-D83A40E06D4C}"/>
                </a:ext>
              </a:extLst>
            </p:cNvPr>
            <p:cNvSpPr/>
            <p:nvPr/>
          </p:nvSpPr>
          <p:spPr>
            <a:xfrm>
              <a:off x="2251062" y="5592266"/>
              <a:ext cx="335978" cy="3956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F0FAA927-F577-4B7D-B9A4-CF2A3F59AA96}"/>
                </a:ext>
              </a:extLst>
            </p:cNvPr>
            <p:cNvSpPr txBox="1"/>
            <p:nvPr/>
          </p:nvSpPr>
          <p:spPr>
            <a:xfrm>
              <a:off x="1134133" y="5631938"/>
              <a:ext cx="732909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5847E63C-60A6-4F0A-86F9-F4D1FF02F1CB}"/>
                </a:ext>
              </a:extLst>
            </p:cNvPr>
            <p:cNvSpPr/>
            <p:nvPr/>
          </p:nvSpPr>
          <p:spPr>
            <a:xfrm>
              <a:off x="2339823" y="5682666"/>
              <a:ext cx="163927" cy="193023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A4F811F-3D21-49F8-A8AB-093F467F0363}"/>
                </a:ext>
              </a:extLst>
            </p:cNvPr>
            <p:cNvSpPr/>
            <p:nvPr/>
          </p:nvSpPr>
          <p:spPr>
            <a:xfrm>
              <a:off x="2380704" y="5730327"/>
              <a:ext cx="81964" cy="9651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A66E9AB2-A487-42DC-800D-45703AC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74" y="4087836"/>
              <a:ext cx="99" cy="161762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CC9F78C9-C819-4B52-9BA0-469BED2F808B}"/>
                </a:ext>
              </a:extLst>
            </p:cNvPr>
            <p:cNvCxnSpPr>
              <a:cxnSpLocks/>
            </p:cNvCxnSpPr>
            <p:nvPr/>
          </p:nvCxnSpPr>
          <p:spPr>
            <a:xfrm>
              <a:off x="901811" y="3991813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5289182-4B91-4DC0-9584-9F3DEB8160C4}"/>
                </a:ext>
              </a:extLst>
            </p:cNvPr>
            <p:cNvCxnSpPr>
              <a:cxnSpLocks/>
            </p:cNvCxnSpPr>
            <p:nvPr/>
          </p:nvCxnSpPr>
          <p:spPr>
            <a:xfrm>
              <a:off x="489119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원호 278">
              <a:extLst>
                <a:ext uri="{FF2B5EF4-FFF2-40B4-BE49-F238E27FC236}">
                  <a16:creationId xmlns:a16="http://schemas.microsoft.com/office/drawing/2014/main" id="{05CB0F69-1A29-40EF-AD69-F9048326BEEA}"/>
                </a:ext>
              </a:extLst>
            </p:cNvPr>
            <p:cNvSpPr/>
            <p:nvPr/>
          </p:nvSpPr>
          <p:spPr>
            <a:xfrm>
              <a:off x="1999977" y="5249590"/>
              <a:ext cx="751799" cy="754789"/>
            </a:xfrm>
            <a:prstGeom prst="arc">
              <a:avLst>
                <a:gd name="adj1" fmla="val 16683236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/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1362FF1-ED3E-4150-8758-D8CEF240A2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14" y="5090067"/>
                  <a:ext cx="552430" cy="3324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5758E9D7-0B31-43E3-A17E-CAA96A5FD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787723"/>
              <a:ext cx="4098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화살표 연결선 282">
              <a:extLst>
                <a:ext uri="{FF2B5EF4-FFF2-40B4-BE49-F238E27FC236}">
                  <a16:creationId xmlns:a16="http://schemas.microsoft.com/office/drawing/2014/main" id="{CE2F4C4C-4EAC-4188-979C-9FDD9CF89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839" y="5306226"/>
              <a:ext cx="0" cy="4825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원호 292">
              <a:extLst>
                <a:ext uri="{FF2B5EF4-FFF2-40B4-BE49-F238E27FC236}">
                  <a16:creationId xmlns:a16="http://schemas.microsoft.com/office/drawing/2014/main" id="{267D8A42-3407-4187-B9D0-4B943F9AEF05}"/>
                </a:ext>
              </a:extLst>
            </p:cNvPr>
            <p:cNvSpPr/>
            <p:nvPr/>
          </p:nvSpPr>
          <p:spPr>
            <a:xfrm rot="16200000">
              <a:off x="1735403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4" name="원호 293">
              <a:extLst>
                <a:ext uri="{FF2B5EF4-FFF2-40B4-BE49-F238E27FC236}">
                  <a16:creationId xmlns:a16="http://schemas.microsoft.com/office/drawing/2014/main" id="{85949D19-9019-4F7B-BFA6-7ED9138F7A7C}"/>
                </a:ext>
              </a:extLst>
            </p:cNvPr>
            <p:cNvSpPr/>
            <p:nvPr/>
          </p:nvSpPr>
          <p:spPr>
            <a:xfrm rot="5400000" flipH="1">
              <a:off x="2034048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/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8E793CF-3408-4BB6-AA06-BAEDE177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637" y="3393171"/>
                  <a:ext cx="528619" cy="37405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746B58-31D8-4189-94F8-CB477C631C21}"/>
              </a:ext>
            </a:extLst>
          </p:cNvPr>
          <p:cNvGrpSpPr/>
          <p:nvPr/>
        </p:nvGrpSpPr>
        <p:grpSpPr>
          <a:xfrm>
            <a:off x="5984525" y="4115810"/>
            <a:ext cx="3114339" cy="2062589"/>
            <a:chOff x="5150808" y="3416969"/>
            <a:chExt cx="4205603" cy="2785319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8609621-0466-4E48-9C61-705B113391AE}"/>
                </a:ext>
              </a:extLst>
            </p:cNvPr>
            <p:cNvGrpSpPr/>
            <p:nvPr/>
          </p:nvGrpSpPr>
          <p:grpSpPr>
            <a:xfrm rot="21280294">
              <a:off x="5150808" y="3911557"/>
              <a:ext cx="4203505" cy="1901862"/>
              <a:chOff x="227544" y="1300802"/>
              <a:chExt cx="4203505" cy="1901862"/>
            </a:xfrm>
          </p:grpSpPr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2BA8E4C-4A7B-4BAE-82BE-CF64285226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46628" y="1300802"/>
                <a:ext cx="1984421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22CFC301-C22A-445E-B797-C953E78EE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544" y="1300802"/>
                <a:ext cx="1981512" cy="190186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128EC183-6864-4E21-90A6-1538AEB1EE1A}"/>
                </a:ext>
              </a:extLst>
            </p:cNvPr>
            <p:cNvCxnSpPr>
              <a:cxnSpLocks/>
            </p:cNvCxnSpPr>
            <p:nvPr/>
          </p:nvCxnSpPr>
          <p:spPr>
            <a:xfrm>
              <a:off x="7421302" y="3998994"/>
              <a:ext cx="29441" cy="1897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1E8B3F-A609-45C6-BE92-5361E88CECB0}"/>
                </a:ext>
              </a:extLst>
            </p:cNvPr>
            <p:cNvSpPr txBox="1"/>
            <p:nvPr/>
          </p:nvSpPr>
          <p:spPr>
            <a:xfrm>
              <a:off x="6169193" y="5756537"/>
              <a:ext cx="750540" cy="290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/>
                <a:t>module</a:t>
              </a: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91971D20-69AE-4109-9518-BCE416F2C411}"/>
                </a:ext>
              </a:extLst>
            </p:cNvPr>
            <p:cNvCxnSpPr>
              <a:cxnSpLocks/>
            </p:cNvCxnSpPr>
            <p:nvPr/>
          </p:nvCxnSpPr>
          <p:spPr>
            <a:xfrm>
              <a:off x="6983745" y="4296781"/>
              <a:ext cx="434264" cy="14725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9238579F-9054-4373-AD7A-2B55B7864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07972" y="4016057"/>
              <a:ext cx="3848439" cy="466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원호 373">
              <a:extLst>
                <a:ext uri="{FF2B5EF4-FFF2-40B4-BE49-F238E27FC236}">
                  <a16:creationId xmlns:a16="http://schemas.microsoft.com/office/drawing/2014/main" id="{6B315115-E78D-4AD5-83DF-9BB72EEE4C57}"/>
                </a:ext>
              </a:extLst>
            </p:cNvPr>
            <p:cNvSpPr/>
            <p:nvPr/>
          </p:nvSpPr>
          <p:spPr>
            <a:xfrm>
              <a:off x="7018830" y="5249590"/>
              <a:ext cx="751799" cy="754789"/>
            </a:xfrm>
            <a:prstGeom prst="arc">
              <a:avLst>
                <a:gd name="adj1" fmla="val 16683236"/>
                <a:gd name="adj2" fmla="val 19825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/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1.3°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848FFC0-7523-41FA-B36A-83C77BE7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129" y="4937667"/>
                  <a:ext cx="682312" cy="3324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2EC0C8-D678-46CE-AD8A-9E142DFDA3DE}"/>
                </a:ext>
              </a:extLst>
            </p:cNvPr>
            <p:cNvGrpSpPr/>
            <p:nvPr/>
          </p:nvGrpSpPr>
          <p:grpSpPr>
            <a:xfrm rot="20478116">
              <a:off x="6976129" y="5306225"/>
              <a:ext cx="931893" cy="896063"/>
              <a:chOff x="6887896" y="2745496"/>
              <a:chExt cx="931893" cy="896063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BE6634AA-3E74-48BA-8A8C-16E17864ADBB}"/>
                  </a:ext>
                </a:extLst>
              </p:cNvPr>
              <p:cNvSpPr/>
              <p:nvPr/>
            </p:nvSpPr>
            <p:spPr>
              <a:xfrm rot="10800000">
                <a:off x="6887896" y="3141203"/>
                <a:ext cx="931893" cy="204181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DB81795-8335-4504-B018-42EE1D9A95E1}"/>
                  </a:ext>
                </a:extLst>
              </p:cNvPr>
              <p:cNvSpPr/>
              <p:nvPr/>
            </p:nvSpPr>
            <p:spPr>
              <a:xfrm rot="16200000">
                <a:off x="6956371" y="3164290"/>
                <a:ext cx="790611" cy="163928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2" name="타원 301">
                <a:extLst>
                  <a:ext uri="{FF2B5EF4-FFF2-40B4-BE49-F238E27FC236}">
                    <a16:creationId xmlns:a16="http://schemas.microsoft.com/office/drawing/2014/main" id="{5CBFE8E5-9C99-421E-8C11-02D97758771C}"/>
                  </a:ext>
                </a:extLst>
              </p:cNvPr>
              <p:cNvSpPr/>
              <p:nvPr/>
            </p:nvSpPr>
            <p:spPr>
              <a:xfrm>
                <a:off x="7181683" y="3031536"/>
                <a:ext cx="335978" cy="39561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84350A10-1E64-4EA5-8686-6647E4D97044}"/>
                  </a:ext>
                </a:extLst>
              </p:cNvPr>
              <p:cNvSpPr/>
              <p:nvPr/>
            </p:nvSpPr>
            <p:spPr>
              <a:xfrm>
                <a:off x="7270444" y="3121936"/>
                <a:ext cx="163927" cy="193023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0D925CED-385C-4877-9A86-1F9A8BDB8671}"/>
                  </a:ext>
                </a:extLst>
              </p:cNvPr>
              <p:cNvSpPr/>
              <p:nvPr/>
            </p:nvSpPr>
            <p:spPr>
              <a:xfrm>
                <a:off x="7311325" y="3169597"/>
                <a:ext cx="81964" cy="9651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77" name="직선 화살표 연결선 376">
                <a:extLst>
                  <a:ext uri="{FF2B5EF4-FFF2-40B4-BE49-F238E27FC236}">
                    <a16:creationId xmlns:a16="http://schemas.microsoft.com/office/drawing/2014/main" id="{383716DF-3374-4C89-9645-26585C395C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3226993"/>
                <a:ext cx="40981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406417E8-7FBC-44B9-97D1-1626998FB3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6460" y="2745496"/>
                <a:ext cx="0" cy="4825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8E85D045-98C5-4DAC-BB0B-228D02EE7D04}"/>
                </a:ext>
              </a:extLst>
            </p:cNvPr>
            <p:cNvSpPr/>
            <p:nvPr/>
          </p:nvSpPr>
          <p:spPr>
            <a:xfrm rot="16200000">
              <a:off x="6754256" y="2706016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8BB97498-D1C6-4C87-99F5-994BA8A5E007}"/>
                </a:ext>
              </a:extLst>
            </p:cNvPr>
            <p:cNvSpPr/>
            <p:nvPr/>
          </p:nvSpPr>
          <p:spPr>
            <a:xfrm rot="5400000" flipH="1">
              <a:off x="7052901" y="2723937"/>
              <a:ext cx="1031318" cy="2798732"/>
            </a:xfrm>
            <a:prstGeom prst="arc">
              <a:avLst>
                <a:gd name="adj1" fmla="val 16534721"/>
                <a:gd name="adj2" fmla="val 2106193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/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ko-KR" sz="1200"/>
                    <a:t>m</a:t>
                  </a:r>
                  <a:endParaRPr lang="ko-KR" altLang="en-US" sz="1200"/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BA029973-E4A3-4993-ABBC-75AEB4DB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42" y="3416969"/>
                  <a:ext cx="528619" cy="37405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/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8.7°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9C64D038-9C44-4E25-81F9-0D246C3C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472" y="4650467"/>
                  <a:ext cx="462609" cy="332497"/>
                </a:xfrm>
                <a:prstGeom prst="rect">
                  <a:avLst/>
                </a:prstGeom>
                <a:blipFill>
                  <a:blip r:embed="rId6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3" name="원호 432">
              <a:extLst>
                <a:ext uri="{FF2B5EF4-FFF2-40B4-BE49-F238E27FC236}">
                  <a16:creationId xmlns:a16="http://schemas.microsoft.com/office/drawing/2014/main" id="{571D5673-7E75-4BAE-9CD7-F5F78C2E04B0}"/>
                </a:ext>
              </a:extLst>
            </p:cNvPr>
            <p:cNvSpPr/>
            <p:nvPr/>
          </p:nvSpPr>
          <p:spPr>
            <a:xfrm rot="20396521">
              <a:off x="7077863" y="5023980"/>
              <a:ext cx="751799" cy="754789"/>
            </a:xfrm>
            <a:prstGeom prst="arc">
              <a:avLst>
                <a:gd name="adj1" fmla="val 15182890"/>
                <a:gd name="adj2" fmla="val 173813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F3C9761E-E438-4ED8-BC54-D34EA151DA53}"/>
                </a:ext>
              </a:extLst>
            </p:cNvPr>
            <p:cNvCxnSpPr>
              <a:cxnSpLocks/>
            </p:cNvCxnSpPr>
            <p:nvPr/>
          </p:nvCxnSpPr>
          <p:spPr>
            <a:xfrm>
              <a:off x="5922102" y="4008992"/>
              <a:ext cx="3020178" cy="2586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/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크기를 약간 축소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가로 </a:t>
                </a:r>
                <a:r>
                  <a:rPr lang="en-US" altLang="ko-KR" sz="1200" dirty="0"/>
                  <a:t>1.4m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1m, </a:t>
                </a:r>
                <a:r>
                  <a:rPr lang="ko-KR" altLang="en-US" sz="1200" dirty="0"/>
                  <a:t>세로 </a:t>
                </a:r>
                <a:r>
                  <a:rPr lang="en-US" altLang="ko-KR" sz="1200" dirty="0"/>
                  <a:t>25cm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20cm)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약간의 </a:t>
                </a:r>
                <a:r>
                  <a:rPr lang="en-US" altLang="ko-KR" sz="1200" dirty="0"/>
                  <a:t>tilt</a:t>
                </a:r>
                <a:r>
                  <a:rPr lang="ko-KR" altLang="en-US" sz="1200" dirty="0"/>
                  <a:t>와 평행이동을 하더라도 </a:t>
                </a:r>
                <a:r>
                  <a:rPr lang="en-US" altLang="ko-KR" sz="1200" dirty="0"/>
                  <a:t>chart</a:t>
                </a:r>
                <a:r>
                  <a:rPr lang="ko-KR" altLang="en-US" sz="1200" dirty="0"/>
                  <a:t>의 모든 </a:t>
                </a:r>
                <a:r>
                  <a:rPr lang="en-US" altLang="ko-KR" sz="1200" dirty="0"/>
                  <a:t>LED</a:t>
                </a:r>
                <a:r>
                  <a:rPr lang="ko-KR" altLang="en-US" sz="1200" dirty="0"/>
                  <a:t>가 항상 </a:t>
                </a:r>
                <a:r>
                  <a:rPr lang="en-US" altLang="ko-KR" sz="1200" dirty="0"/>
                  <a:t>detect </a:t>
                </a:r>
                <a:r>
                  <a:rPr lang="ko-KR" altLang="en-US" sz="1200" dirty="0"/>
                  <a:t>되어야 </a:t>
                </a:r>
                <a:r>
                  <a:rPr lang="en-US" altLang="ko-KR" sz="1200" dirty="0"/>
                  <a:t>S/W</a:t>
                </a:r>
                <a:r>
                  <a:rPr lang="ko-KR" altLang="en-US" sz="1200" dirty="0"/>
                  <a:t>개발에 용이</a:t>
                </a:r>
                <a:r>
                  <a:rPr lang="en-US" altLang="ko-KR" sz="1200" dirty="0"/>
                  <a:t>.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회전 모터는 최소 상하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−5°&lt;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&lt;5°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좌우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°&lt;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&lt;10°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range</a:t>
                </a:r>
                <a:r>
                  <a:rPr lang="ko-KR" altLang="en-US" sz="12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0.1°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단위의 분해능이 필요할 것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17C8E8-4CC0-49B6-84A2-CFFC20D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0" y="729886"/>
                <a:ext cx="7297511" cy="646331"/>
              </a:xfrm>
              <a:prstGeom prst="rect">
                <a:avLst/>
              </a:prstGeom>
              <a:blipFill>
                <a:blip r:embed="rId7"/>
                <a:stretch>
                  <a:fillRect t="-1887" r="-309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5483741-A757-4745-8D53-33771ED73385}"/>
              </a:ext>
            </a:extLst>
          </p:cNvPr>
          <p:cNvSpPr/>
          <p:nvPr/>
        </p:nvSpPr>
        <p:spPr>
          <a:xfrm>
            <a:off x="4778188" y="5197555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/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01CFCA-49FE-4E0D-812E-4BF92090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74" y="4856414"/>
                <a:ext cx="819327" cy="307777"/>
              </a:xfrm>
              <a:prstGeom prst="rect">
                <a:avLst/>
              </a:prstGeom>
              <a:blipFill>
                <a:blip r:embed="rId8"/>
                <a:stretch>
                  <a:fillRect t="-6000" r="-666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D5C5D6D4-A206-408B-B8C3-65E2183B316E}"/>
              </a:ext>
            </a:extLst>
          </p:cNvPr>
          <p:cNvSpPr/>
          <p:nvPr/>
        </p:nvSpPr>
        <p:spPr>
          <a:xfrm>
            <a:off x="4750405" y="2735778"/>
            <a:ext cx="709368" cy="37197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9A82E2A-19A9-483E-BD4F-EC020FED5A8D}"/>
              </a:ext>
            </a:extLst>
          </p:cNvPr>
          <p:cNvGrpSpPr/>
          <p:nvPr/>
        </p:nvGrpSpPr>
        <p:grpSpPr>
          <a:xfrm>
            <a:off x="1180994" y="2043072"/>
            <a:ext cx="2664320" cy="1930886"/>
            <a:chOff x="1305440" y="1839207"/>
            <a:chExt cx="2664320" cy="1930886"/>
          </a:xfrm>
        </p:grpSpPr>
        <p:sp>
          <p:nvSpPr>
            <p:cNvPr id="38" name="십자형 37">
              <a:extLst>
                <a:ext uri="{FF2B5EF4-FFF2-40B4-BE49-F238E27FC236}">
                  <a16:creationId xmlns:a16="http://schemas.microsoft.com/office/drawing/2014/main" id="{A7644283-46AB-4363-A3C3-D71DDEA263D5}"/>
                </a:ext>
              </a:extLst>
            </p:cNvPr>
            <p:cNvSpPr/>
            <p:nvPr/>
          </p:nvSpPr>
          <p:spPr>
            <a:xfrm>
              <a:off x="1305440" y="2080264"/>
              <a:ext cx="827131" cy="819257"/>
            </a:xfrm>
            <a:prstGeom prst="plus">
              <a:avLst>
                <a:gd name="adj" fmla="val 32985"/>
              </a:avLst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25400"/>
            </a:effectLst>
            <a:scene3d>
              <a:camera prst="orthographicFront">
                <a:rot lat="17622836" lon="18268106" rev="3216881"/>
              </a:camera>
              <a:lightRig rig="threePt" dir="t"/>
            </a:scene3d>
            <a:sp3d prstMaterial="matte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B1A4C3-AF68-4924-9C62-FDF2881272EC}"/>
                </a:ext>
              </a:extLst>
            </p:cNvPr>
            <p:cNvSpPr/>
            <p:nvPr/>
          </p:nvSpPr>
          <p:spPr>
            <a:xfrm flipH="1">
              <a:off x="3870100" y="2080264"/>
              <a:ext cx="99660" cy="11417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DE9FA48-6A73-4276-80E1-832EA8701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58317" y="2668426"/>
              <a:ext cx="1711783" cy="85303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6691DF3-BE1B-420E-A164-B03F2FD0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8317" y="1863132"/>
              <a:ext cx="1672584" cy="8052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08CC342F-CBDB-4966-B2FD-4EE50E79374B}"/>
                </a:ext>
              </a:extLst>
            </p:cNvPr>
            <p:cNvSpPr/>
            <p:nvPr/>
          </p:nvSpPr>
          <p:spPr>
            <a:xfrm rot="8040327" flipH="1">
              <a:off x="1717945" y="2309846"/>
              <a:ext cx="811887" cy="731943"/>
            </a:xfrm>
            <a:prstGeom prst="arc">
              <a:avLst>
                <a:gd name="adj1" fmla="val 17453502"/>
                <a:gd name="adj2" fmla="val 2029174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8C0B305-DCE6-43A7-A28D-2E17A9A05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647" y="1839207"/>
              <a:ext cx="13453" cy="168225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49C99F-B19B-4CFC-A652-277013C4E89B}"/>
                </a:ext>
              </a:extLst>
            </p:cNvPr>
            <p:cNvGrpSpPr/>
            <p:nvPr/>
          </p:nvGrpSpPr>
          <p:grpSpPr>
            <a:xfrm>
              <a:off x="1827913" y="2662870"/>
              <a:ext cx="1018893" cy="713316"/>
              <a:chOff x="1949617" y="2723822"/>
              <a:chExt cx="1018893" cy="713316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704ADC-A145-485F-943D-480D7477F8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9617" y="2745358"/>
                <a:ext cx="11780" cy="691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B87187-B193-4563-9320-F208AEDD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1397" y="2729996"/>
                <a:ext cx="782439" cy="3955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933771B-AFD9-496A-838B-DA9046614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177" y="2723822"/>
                <a:ext cx="995333" cy="1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/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3B12DFE-E941-4797-AEF2-F227FCF32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239" y="3369983"/>
                  <a:ext cx="33910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/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DE4622A-3D07-48E6-ADB2-66F194CAB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544" y="2934504"/>
                  <a:ext cx="33910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/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1FFD6E1-F349-45C9-8B60-2ADBC959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342" y="2561796"/>
                  <a:ext cx="33910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/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축 회전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9C9B6D6-33EC-43D8-9EA7-FA4C22E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7" y="2373927"/>
                <a:ext cx="816890" cy="307777"/>
              </a:xfrm>
              <a:prstGeom prst="rect">
                <a:avLst/>
              </a:prstGeom>
              <a:blipFill>
                <a:blip r:embed="rId12"/>
                <a:stretch>
                  <a:fillRect t="-3922" r="-74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677B73-68E8-4A51-9C50-5DC556A7064A}"/>
              </a:ext>
            </a:extLst>
          </p:cNvPr>
          <p:cNvSpPr/>
          <p:nvPr/>
        </p:nvSpPr>
        <p:spPr>
          <a:xfrm flipH="1">
            <a:off x="8771490" y="2263775"/>
            <a:ext cx="99660" cy="11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DDA5854-909B-484A-AD96-530F0AABB2BE}"/>
              </a:ext>
            </a:extLst>
          </p:cNvPr>
          <p:cNvCxnSpPr>
            <a:cxnSpLocks/>
          </p:cNvCxnSpPr>
          <p:nvPr/>
        </p:nvCxnSpPr>
        <p:spPr>
          <a:xfrm flipH="1">
            <a:off x="8758037" y="2022718"/>
            <a:ext cx="13453" cy="16822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92C46A2-E4AA-48E9-B4A4-C5CF8A742240}"/>
              </a:ext>
            </a:extLst>
          </p:cNvPr>
          <p:cNvSpPr txBox="1"/>
          <p:nvPr/>
        </p:nvSpPr>
        <p:spPr>
          <a:xfrm>
            <a:off x="829748" y="3049208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3EA147A-2BBA-4B9D-9118-0D8F15EDF0C2}"/>
              </a:ext>
            </a:extLst>
          </p:cNvPr>
          <p:cNvCxnSpPr>
            <a:cxnSpLocks/>
          </p:cNvCxnSpPr>
          <p:nvPr/>
        </p:nvCxnSpPr>
        <p:spPr>
          <a:xfrm flipH="1">
            <a:off x="6729303" y="2867917"/>
            <a:ext cx="11780" cy="69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CF0122-36A6-4307-812D-2DE3CCFF9180}"/>
              </a:ext>
            </a:extLst>
          </p:cNvPr>
          <p:cNvCxnSpPr>
            <a:cxnSpLocks/>
          </p:cNvCxnSpPr>
          <p:nvPr/>
        </p:nvCxnSpPr>
        <p:spPr>
          <a:xfrm>
            <a:off x="6741083" y="2852555"/>
            <a:ext cx="782439" cy="395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57C37D5-4ACB-4ECB-A66A-9CAD8C35CCD7}"/>
              </a:ext>
            </a:extLst>
          </p:cNvPr>
          <p:cNvCxnSpPr>
            <a:cxnSpLocks/>
            <a:endCxn id="103" idx="3"/>
          </p:cNvCxnSpPr>
          <p:nvPr/>
        </p:nvCxnSpPr>
        <p:spPr>
          <a:xfrm flipV="1">
            <a:off x="6752863" y="2834670"/>
            <a:ext cx="2018627" cy="1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/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5A573CD-568E-4C23-A6C1-E32733AF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629" y="3553494"/>
                <a:ext cx="339108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/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B1BAA0-0773-41C6-8D2E-6E3A3A83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934" y="3118015"/>
                <a:ext cx="33910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/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1E28ED6-2A74-40AC-91B9-8B1ACCC36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494" y="2448007"/>
                <a:ext cx="33910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9694EDC-1140-4561-BA70-BA05275DD391}"/>
              </a:ext>
            </a:extLst>
          </p:cNvPr>
          <p:cNvCxnSpPr>
            <a:cxnSpLocks/>
          </p:cNvCxnSpPr>
          <p:nvPr/>
        </p:nvCxnSpPr>
        <p:spPr>
          <a:xfrm rot="451712" flipH="1" flipV="1">
            <a:off x="6991148" y="2950060"/>
            <a:ext cx="1711783" cy="85303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007DF4-17DB-4052-BC42-1A6A19913A63}"/>
              </a:ext>
            </a:extLst>
          </p:cNvPr>
          <p:cNvCxnSpPr>
            <a:cxnSpLocks/>
          </p:cNvCxnSpPr>
          <p:nvPr/>
        </p:nvCxnSpPr>
        <p:spPr>
          <a:xfrm rot="451712" flipH="1">
            <a:off x="7099954" y="2149345"/>
            <a:ext cx="1672584" cy="80529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원호 105">
            <a:extLst>
              <a:ext uri="{FF2B5EF4-FFF2-40B4-BE49-F238E27FC236}">
                <a16:creationId xmlns:a16="http://schemas.microsoft.com/office/drawing/2014/main" id="{6A12C521-61E5-4C87-960A-1ECD882B8CBF}"/>
              </a:ext>
            </a:extLst>
          </p:cNvPr>
          <p:cNvSpPr/>
          <p:nvPr/>
        </p:nvSpPr>
        <p:spPr>
          <a:xfrm rot="6719739" flipH="1">
            <a:off x="6851867" y="2504403"/>
            <a:ext cx="704213" cy="639552"/>
          </a:xfrm>
          <a:prstGeom prst="arc">
            <a:avLst>
              <a:gd name="adj1" fmla="val 17336055"/>
              <a:gd name="adj2" fmla="val 189502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C0301A-C6F5-4084-A917-EC83A46602AB}"/>
              </a:ext>
            </a:extLst>
          </p:cNvPr>
          <p:cNvSpPr txBox="1"/>
          <p:nvPr/>
        </p:nvSpPr>
        <p:spPr>
          <a:xfrm>
            <a:off x="5971340" y="2921764"/>
            <a:ext cx="5557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module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4BE9582-1C5C-4B5C-A73A-1E28AC518249}"/>
              </a:ext>
            </a:extLst>
          </p:cNvPr>
          <p:cNvCxnSpPr>
            <a:cxnSpLocks/>
          </p:cNvCxnSpPr>
          <p:nvPr/>
        </p:nvCxnSpPr>
        <p:spPr>
          <a:xfrm>
            <a:off x="7097228" y="2846506"/>
            <a:ext cx="2123040" cy="262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원호 128">
            <a:extLst>
              <a:ext uri="{FF2B5EF4-FFF2-40B4-BE49-F238E27FC236}">
                <a16:creationId xmlns:a16="http://schemas.microsoft.com/office/drawing/2014/main" id="{60E81FE5-6A1B-4841-A443-A21CC707F026}"/>
              </a:ext>
            </a:extLst>
          </p:cNvPr>
          <p:cNvSpPr/>
          <p:nvPr/>
        </p:nvSpPr>
        <p:spPr>
          <a:xfrm rot="7422754" flipH="1">
            <a:off x="7463731" y="2745220"/>
            <a:ext cx="235402" cy="239554"/>
          </a:xfrm>
          <a:prstGeom prst="arc">
            <a:avLst>
              <a:gd name="adj1" fmla="val 16575199"/>
              <a:gd name="adj2" fmla="val 18959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원호 129">
            <a:extLst>
              <a:ext uri="{FF2B5EF4-FFF2-40B4-BE49-F238E27FC236}">
                <a16:creationId xmlns:a16="http://schemas.microsoft.com/office/drawing/2014/main" id="{5C5DC5C2-3E46-4492-898D-58B88000F7AD}"/>
              </a:ext>
            </a:extLst>
          </p:cNvPr>
          <p:cNvSpPr/>
          <p:nvPr/>
        </p:nvSpPr>
        <p:spPr>
          <a:xfrm rot="10008230" flipH="1">
            <a:off x="3452959" y="2272443"/>
            <a:ext cx="628974" cy="731943"/>
          </a:xfrm>
          <a:prstGeom prst="arc">
            <a:avLst>
              <a:gd name="adj1" fmla="val 14434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1" name="원호 130">
            <a:extLst>
              <a:ext uri="{FF2B5EF4-FFF2-40B4-BE49-F238E27FC236}">
                <a16:creationId xmlns:a16="http://schemas.microsoft.com/office/drawing/2014/main" id="{FDBE9909-6A23-481F-A0BD-C507F6BA5334}"/>
              </a:ext>
            </a:extLst>
          </p:cNvPr>
          <p:cNvSpPr/>
          <p:nvPr/>
        </p:nvSpPr>
        <p:spPr>
          <a:xfrm rot="11591770" flipH="1" flipV="1">
            <a:off x="3447405" y="2143349"/>
            <a:ext cx="628974" cy="731943"/>
          </a:xfrm>
          <a:prstGeom prst="arc">
            <a:avLst>
              <a:gd name="adj1" fmla="val 1280930"/>
              <a:gd name="adj2" fmla="val 390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/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200"/>
                  <a:t>cm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B79B58-8B23-4FED-A681-CF9FB951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848" y="2422377"/>
                <a:ext cx="690271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/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6B24BB7-29EF-487C-8E34-46A53544E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10" y="2612052"/>
                <a:ext cx="54213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/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.5°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E2516DF-0778-42F6-85EC-69A2942A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794" y="2775486"/>
                <a:ext cx="43473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/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14°</m:t>
                      </m:r>
                    </m:oMath>
                  </m:oMathPara>
                </a14:m>
                <a:endParaRPr lang="ko-KR" altLang="en-US" sz="100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E6EF109-A4FB-4E69-B497-20AB88E6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58" y="2609247"/>
                <a:ext cx="40908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A6224-C771-467D-8C11-793C1C0CA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5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E4512ACD-E482-4512-A12E-A4F53E0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3989CA6-60EB-46A1-84BE-7B90790A052B}"/>
              </a:ext>
            </a:extLst>
          </p:cNvPr>
          <p:cNvGrpSpPr/>
          <p:nvPr/>
        </p:nvGrpSpPr>
        <p:grpSpPr>
          <a:xfrm>
            <a:off x="422012" y="686593"/>
            <a:ext cx="3723672" cy="3265323"/>
            <a:chOff x="441378" y="1290635"/>
            <a:chExt cx="3723672" cy="3265323"/>
          </a:xfrm>
        </p:grpSpPr>
        <p:sp>
          <p:nvSpPr>
            <p:cNvPr id="480" name="같음 기호 479">
              <a:extLst>
                <a:ext uri="{FF2B5EF4-FFF2-40B4-BE49-F238E27FC236}">
                  <a16:creationId xmlns:a16="http://schemas.microsoft.com/office/drawing/2014/main" id="{0E5130FA-0A43-4B41-9077-2201C5A5CB24}"/>
                </a:ext>
              </a:extLst>
            </p:cNvPr>
            <p:cNvSpPr/>
            <p:nvPr/>
          </p:nvSpPr>
          <p:spPr>
            <a:xfrm rot="19893359">
              <a:off x="1485044" y="3169406"/>
              <a:ext cx="2443615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TopUp">
                <a:rot lat="19251873" lon="17555607" rev="3573027"/>
              </a:camera>
              <a:lightRig rig="flood" dir="t"/>
            </a:scene3d>
            <a:sp3d prstMaterial="metal">
              <a:bevelT w="5715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1" name="같음 기호 480">
              <a:extLst>
                <a:ext uri="{FF2B5EF4-FFF2-40B4-BE49-F238E27FC236}">
                  <a16:creationId xmlns:a16="http://schemas.microsoft.com/office/drawing/2014/main" id="{866CFD73-DB52-442F-99BF-ED2E6BB77167}"/>
                </a:ext>
              </a:extLst>
            </p:cNvPr>
            <p:cNvSpPr/>
            <p:nvPr/>
          </p:nvSpPr>
          <p:spPr>
            <a:xfrm rot="20996001">
              <a:off x="1430214" y="3120464"/>
              <a:ext cx="2453068" cy="725679"/>
            </a:xfrm>
            <a:prstGeom prst="mathEqual">
              <a:avLst>
                <a:gd name="adj1" fmla="val 36745"/>
                <a:gd name="adj2" fmla="val 26510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  <a:scene3d>
              <a:camera prst="isometricOffAxis2Top">
                <a:rot lat="17664864" lon="3433269" rev="17628089"/>
              </a:camera>
              <a:lightRig rig="threePt" dir="t"/>
            </a:scene3d>
            <a:sp3d prstMaterial="matte">
              <a:bevelT w="19050" h="317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2" name="정육면체 481">
              <a:extLst>
                <a:ext uri="{FF2B5EF4-FFF2-40B4-BE49-F238E27FC236}">
                  <a16:creationId xmlns:a16="http://schemas.microsoft.com/office/drawing/2014/main" id="{51120F32-9221-4E00-8785-09A05BBAB754}"/>
                </a:ext>
              </a:extLst>
            </p:cNvPr>
            <p:cNvSpPr/>
            <p:nvPr/>
          </p:nvSpPr>
          <p:spPr>
            <a:xfrm>
              <a:off x="2323095" y="3005911"/>
              <a:ext cx="929946" cy="621198"/>
            </a:xfrm>
            <a:prstGeom prst="cube">
              <a:avLst>
                <a:gd name="adj" fmla="val 38612"/>
              </a:avLst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3" name="원통형 482">
              <a:extLst>
                <a:ext uri="{FF2B5EF4-FFF2-40B4-BE49-F238E27FC236}">
                  <a16:creationId xmlns:a16="http://schemas.microsoft.com/office/drawing/2014/main" id="{405226EA-7E33-498E-BE98-A419CC78AC5E}"/>
                </a:ext>
              </a:extLst>
            </p:cNvPr>
            <p:cNvSpPr/>
            <p:nvPr/>
          </p:nvSpPr>
          <p:spPr>
            <a:xfrm>
              <a:off x="2632623" y="2745864"/>
              <a:ext cx="405255" cy="425042"/>
            </a:xfrm>
            <a:prstGeom prst="can">
              <a:avLst>
                <a:gd name="adj" fmla="val 50075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정육면체 496">
              <a:extLst>
                <a:ext uri="{FF2B5EF4-FFF2-40B4-BE49-F238E27FC236}">
                  <a16:creationId xmlns:a16="http://schemas.microsoft.com/office/drawing/2014/main" id="{FB08F51D-7316-4076-9669-B5124DFDDE00}"/>
                </a:ext>
              </a:extLst>
            </p:cNvPr>
            <p:cNvSpPr/>
            <p:nvPr/>
          </p:nvSpPr>
          <p:spPr>
            <a:xfrm rot="21421534">
              <a:off x="1352553" y="1290635"/>
              <a:ext cx="86858" cy="2070936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8" name="그룹 497">
              <a:extLst>
                <a:ext uri="{FF2B5EF4-FFF2-40B4-BE49-F238E27FC236}">
                  <a16:creationId xmlns:a16="http://schemas.microsoft.com/office/drawing/2014/main" id="{F513B19B-BA5E-43C4-8BAF-F8F490472F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1378" y="1721554"/>
              <a:ext cx="2036905" cy="1264023"/>
              <a:chOff x="3304022" y="4267162"/>
              <a:chExt cx="2818769" cy="1749223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A645E6C5-713D-4745-B657-2C962031B57D}"/>
                  </a:ext>
                </a:extLst>
              </p:cNvPr>
              <p:cNvSpPr/>
              <p:nvPr/>
            </p:nvSpPr>
            <p:spPr>
              <a:xfrm>
                <a:off x="3304022" y="4267162"/>
                <a:ext cx="2818769" cy="17492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1" name="그룹 500">
                <a:extLst>
                  <a:ext uri="{FF2B5EF4-FFF2-40B4-BE49-F238E27FC236}">
                    <a16:creationId xmlns:a16="http://schemas.microsoft.com/office/drawing/2014/main" id="{3C04AE55-BD25-403A-91FB-59C81905658C}"/>
                  </a:ext>
                </a:extLst>
              </p:cNvPr>
              <p:cNvGrpSpPr/>
              <p:nvPr/>
            </p:nvGrpSpPr>
            <p:grpSpPr>
              <a:xfrm>
                <a:off x="3509313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7" name="타원 616">
                  <a:extLst>
                    <a:ext uri="{FF2B5EF4-FFF2-40B4-BE49-F238E27FC236}">
                      <a16:creationId xmlns:a16="http://schemas.microsoft.com/office/drawing/2014/main" id="{B9637623-A5B9-46B4-9279-D89902AB8CDE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8" name="타원 617">
                  <a:extLst>
                    <a:ext uri="{FF2B5EF4-FFF2-40B4-BE49-F238E27FC236}">
                      <a16:creationId xmlns:a16="http://schemas.microsoft.com/office/drawing/2014/main" id="{98E4C7CE-0B54-4381-9BF1-92A0ADEB0CC1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9" name="타원 618">
                  <a:extLst>
                    <a:ext uri="{FF2B5EF4-FFF2-40B4-BE49-F238E27FC236}">
                      <a16:creationId xmlns:a16="http://schemas.microsoft.com/office/drawing/2014/main" id="{40329985-9A5C-4E38-9008-BCBBD237F6D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0" name="타원 619">
                  <a:extLst>
                    <a:ext uri="{FF2B5EF4-FFF2-40B4-BE49-F238E27FC236}">
                      <a16:creationId xmlns:a16="http://schemas.microsoft.com/office/drawing/2014/main" id="{8D36D136-62FF-4B5E-AABA-F63C2B11B95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2" name="그룹 501">
                <a:extLst>
                  <a:ext uri="{FF2B5EF4-FFF2-40B4-BE49-F238E27FC236}">
                    <a16:creationId xmlns:a16="http://schemas.microsoft.com/office/drawing/2014/main" id="{24AD70E7-B151-4D52-A9FC-37ECFAA5A47A}"/>
                  </a:ext>
                </a:extLst>
              </p:cNvPr>
              <p:cNvGrpSpPr/>
              <p:nvPr/>
            </p:nvGrpSpPr>
            <p:grpSpPr>
              <a:xfrm>
                <a:off x="3929585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13" name="타원 612">
                  <a:extLst>
                    <a:ext uri="{FF2B5EF4-FFF2-40B4-BE49-F238E27FC236}">
                      <a16:creationId xmlns:a16="http://schemas.microsoft.com/office/drawing/2014/main" id="{B67D7CB7-8A7B-4941-970A-7022C4AB4AB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4" name="타원 613">
                  <a:extLst>
                    <a:ext uri="{FF2B5EF4-FFF2-40B4-BE49-F238E27FC236}">
                      <a16:creationId xmlns:a16="http://schemas.microsoft.com/office/drawing/2014/main" id="{BEC137BA-B37F-4214-B46C-D74F3FCBF26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5" name="타원 614">
                  <a:extLst>
                    <a:ext uri="{FF2B5EF4-FFF2-40B4-BE49-F238E27FC236}">
                      <a16:creationId xmlns:a16="http://schemas.microsoft.com/office/drawing/2014/main" id="{D21E5921-C22D-4ADC-87B5-BC9985AAA08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6" name="타원 615">
                  <a:extLst>
                    <a:ext uri="{FF2B5EF4-FFF2-40B4-BE49-F238E27FC236}">
                      <a16:creationId xmlns:a16="http://schemas.microsoft.com/office/drawing/2014/main" id="{C4B5EA33-255F-49CF-A979-30DA48EDD74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3" name="그룹 502">
                <a:extLst>
                  <a:ext uri="{FF2B5EF4-FFF2-40B4-BE49-F238E27FC236}">
                    <a16:creationId xmlns:a16="http://schemas.microsoft.com/office/drawing/2014/main" id="{7754C0F1-1272-46D6-8037-F5C3FFDFDADC}"/>
                  </a:ext>
                </a:extLst>
              </p:cNvPr>
              <p:cNvGrpSpPr/>
              <p:nvPr/>
            </p:nvGrpSpPr>
            <p:grpSpPr>
              <a:xfrm>
                <a:off x="4330472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9" name="타원 608">
                  <a:extLst>
                    <a:ext uri="{FF2B5EF4-FFF2-40B4-BE49-F238E27FC236}">
                      <a16:creationId xmlns:a16="http://schemas.microsoft.com/office/drawing/2014/main" id="{FF0E7CDC-DCEB-4009-8385-7CE2493B061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0" name="타원 609">
                  <a:extLst>
                    <a:ext uri="{FF2B5EF4-FFF2-40B4-BE49-F238E27FC236}">
                      <a16:creationId xmlns:a16="http://schemas.microsoft.com/office/drawing/2014/main" id="{A8A313EC-B463-46C4-8573-F2B19DCCBA19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1" name="타원 610">
                  <a:extLst>
                    <a:ext uri="{FF2B5EF4-FFF2-40B4-BE49-F238E27FC236}">
                      <a16:creationId xmlns:a16="http://schemas.microsoft.com/office/drawing/2014/main" id="{04283CC1-BF13-462A-8C12-865CFFFB548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2" name="타원 611">
                  <a:extLst>
                    <a:ext uri="{FF2B5EF4-FFF2-40B4-BE49-F238E27FC236}">
                      <a16:creationId xmlns:a16="http://schemas.microsoft.com/office/drawing/2014/main" id="{EF263C38-B05D-4893-89FD-5F38D1D56D93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4" name="그룹 503">
                <a:extLst>
                  <a:ext uri="{FF2B5EF4-FFF2-40B4-BE49-F238E27FC236}">
                    <a16:creationId xmlns:a16="http://schemas.microsoft.com/office/drawing/2014/main" id="{8483E8FE-9771-406F-AFBC-54E46659C8E7}"/>
                  </a:ext>
                </a:extLst>
              </p:cNvPr>
              <p:cNvGrpSpPr/>
              <p:nvPr/>
            </p:nvGrpSpPr>
            <p:grpSpPr>
              <a:xfrm>
                <a:off x="4750746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605" name="타원 604">
                  <a:extLst>
                    <a:ext uri="{FF2B5EF4-FFF2-40B4-BE49-F238E27FC236}">
                      <a16:creationId xmlns:a16="http://schemas.microsoft.com/office/drawing/2014/main" id="{B5C2FADB-52AC-4330-9976-6B7CD8F5E4A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6" name="타원 605">
                  <a:extLst>
                    <a:ext uri="{FF2B5EF4-FFF2-40B4-BE49-F238E27FC236}">
                      <a16:creationId xmlns:a16="http://schemas.microsoft.com/office/drawing/2014/main" id="{7AF9FCE8-CDD6-4DF8-B057-9FE6EABD8DB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7" name="타원 606">
                  <a:extLst>
                    <a:ext uri="{FF2B5EF4-FFF2-40B4-BE49-F238E27FC236}">
                      <a16:creationId xmlns:a16="http://schemas.microsoft.com/office/drawing/2014/main" id="{AF994C7A-0600-4551-949D-26418A2910E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8" name="타원 607">
                  <a:extLst>
                    <a:ext uri="{FF2B5EF4-FFF2-40B4-BE49-F238E27FC236}">
                      <a16:creationId xmlns:a16="http://schemas.microsoft.com/office/drawing/2014/main" id="{8B9A413D-8E29-4D19-80B4-3174D50A493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5" name="그룹 504">
                <a:extLst>
                  <a:ext uri="{FF2B5EF4-FFF2-40B4-BE49-F238E27FC236}">
                    <a16:creationId xmlns:a16="http://schemas.microsoft.com/office/drawing/2014/main" id="{56920EC4-1BBD-40A4-9267-F9AA91563679}"/>
                  </a:ext>
                </a:extLst>
              </p:cNvPr>
              <p:cNvGrpSpPr/>
              <p:nvPr/>
            </p:nvGrpSpPr>
            <p:grpSpPr>
              <a:xfrm>
                <a:off x="3509314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601" name="타원 600">
                  <a:extLst>
                    <a:ext uri="{FF2B5EF4-FFF2-40B4-BE49-F238E27FC236}">
                      <a16:creationId xmlns:a16="http://schemas.microsoft.com/office/drawing/2014/main" id="{0EFCAA51-D758-42B4-BFF1-0853A5A4447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2" name="타원 601">
                  <a:extLst>
                    <a:ext uri="{FF2B5EF4-FFF2-40B4-BE49-F238E27FC236}">
                      <a16:creationId xmlns:a16="http://schemas.microsoft.com/office/drawing/2014/main" id="{49EB62C7-E11D-4651-9678-01376B51417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3" name="타원 602">
                  <a:extLst>
                    <a:ext uri="{FF2B5EF4-FFF2-40B4-BE49-F238E27FC236}">
                      <a16:creationId xmlns:a16="http://schemas.microsoft.com/office/drawing/2014/main" id="{3333FF49-9A58-4CD8-8676-F1ED720C6D76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4" name="타원 603">
                  <a:extLst>
                    <a:ext uri="{FF2B5EF4-FFF2-40B4-BE49-F238E27FC236}">
                      <a16:creationId xmlns:a16="http://schemas.microsoft.com/office/drawing/2014/main" id="{1928D203-E684-4417-B513-505C4F6B2FD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6" name="그룹 505">
                <a:extLst>
                  <a:ext uri="{FF2B5EF4-FFF2-40B4-BE49-F238E27FC236}">
                    <a16:creationId xmlns:a16="http://schemas.microsoft.com/office/drawing/2014/main" id="{288B1574-DCEA-4CBE-97EE-E39E4C3F1782}"/>
                  </a:ext>
                </a:extLst>
              </p:cNvPr>
              <p:cNvGrpSpPr/>
              <p:nvPr/>
            </p:nvGrpSpPr>
            <p:grpSpPr>
              <a:xfrm>
                <a:off x="3929586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85649D47-C542-4487-A363-E2ECFFD9D9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9CB2611E-1062-44DE-8FE1-A4B008E3C1F2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9" name="타원 598">
                  <a:extLst>
                    <a:ext uri="{FF2B5EF4-FFF2-40B4-BE49-F238E27FC236}">
                      <a16:creationId xmlns:a16="http://schemas.microsoft.com/office/drawing/2014/main" id="{4F68ED9C-4DE6-4EFA-872F-317D25D12C5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0" name="타원 599">
                  <a:extLst>
                    <a:ext uri="{FF2B5EF4-FFF2-40B4-BE49-F238E27FC236}">
                      <a16:creationId xmlns:a16="http://schemas.microsoft.com/office/drawing/2014/main" id="{CF908953-76E0-466A-9D86-92099478E5BC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185C3C5B-DDA0-4A27-B7FE-FCD3385A5B2A}"/>
                  </a:ext>
                </a:extLst>
              </p:cNvPr>
              <p:cNvGrpSpPr/>
              <p:nvPr/>
            </p:nvGrpSpPr>
            <p:grpSpPr>
              <a:xfrm>
                <a:off x="4330473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93" name="타원 592">
                  <a:extLst>
                    <a:ext uri="{FF2B5EF4-FFF2-40B4-BE49-F238E27FC236}">
                      <a16:creationId xmlns:a16="http://schemas.microsoft.com/office/drawing/2014/main" id="{31B7D719-318F-4D7F-8211-C042B4209D88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4" name="타원 593">
                  <a:extLst>
                    <a:ext uri="{FF2B5EF4-FFF2-40B4-BE49-F238E27FC236}">
                      <a16:creationId xmlns:a16="http://schemas.microsoft.com/office/drawing/2014/main" id="{EFC7F7A2-26A5-4E62-A77E-5B998635F6A6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5" name="타원 594">
                  <a:extLst>
                    <a:ext uri="{FF2B5EF4-FFF2-40B4-BE49-F238E27FC236}">
                      <a16:creationId xmlns:a16="http://schemas.microsoft.com/office/drawing/2014/main" id="{7A87BDD9-6AAC-4E93-9295-B4A80DFB6DEA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27BA32E2-F41C-4300-9833-1A8451EF30A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E12A127-65C7-43AC-B1AA-D2458BC15754}"/>
                  </a:ext>
                </a:extLst>
              </p:cNvPr>
              <p:cNvGrpSpPr/>
              <p:nvPr/>
            </p:nvGrpSpPr>
            <p:grpSpPr>
              <a:xfrm>
                <a:off x="4750747" y="479708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9" name="타원 588">
                  <a:extLst>
                    <a:ext uri="{FF2B5EF4-FFF2-40B4-BE49-F238E27FC236}">
                      <a16:creationId xmlns:a16="http://schemas.microsoft.com/office/drawing/2014/main" id="{9B63FFA1-5CFF-486A-AEA6-84EC884A76FB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0" name="타원 589">
                  <a:extLst>
                    <a:ext uri="{FF2B5EF4-FFF2-40B4-BE49-F238E27FC236}">
                      <a16:creationId xmlns:a16="http://schemas.microsoft.com/office/drawing/2014/main" id="{8CEAF6E7-D1F0-4111-94F7-232F497526B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1" name="타원 590">
                  <a:extLst>
                    <a:ext uri="{FF2B5EF4-FFF2-40B4-BE49-F238E27FC236}">
                      <a16:creationId xmlns:a16="http://schemas.microsoft.com/office/drawing/2014/main" id="{D2FFC2C4-BBED-4EB7-8797-FE33FD2E98B0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2" name="타원 591">
                  <a:extLst>
                    <a:ext uri="{FF2B5EF4-FFF2-40B4-BE49-F238E27FC236}">
                      <a16:creationId xmlns:a16="http://schemas.microsoft.com/office/drawing/2014/main" id="{FC0C5214-E359-44D3-A14E-8D8E767D39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924CE95A-78B6-49A4-9267-164B48CE2508}"/>
                  </a:ext>
                </a:extLst>
              </p:cNvPr>
              <p:cNvGrpSpPr/>
              <p:nvPr/>
            </p:nvGrpSpPr>
            <p:grpSpPr>
              <a:xfrm>
                <a:off x="3509315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5" name="타원 584">
                  <a:extLst>
                    <a:ext uri="{FF2B5EF4-FFF2-40B4-BE49-F238E27FC236}">
                      <a16:creationId xmlns:a16="http://schemas.microsoft.com/office/drawing/2014/main" id="{14D18F26-4ACD-455D-AE5A-F603C5FB870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6" name="타원 585">
                  <a:extLst>
                    <a:ext uri="{FF2B5EF4-FFF2-40B4-BE49-F238E27FC236}">
                      <a16:creationId xmlns:a16="http://schemas.microsoft.com/office/drawing/2014/main" id="{71DCA426-77D9-475D-9A6A-474EA30436E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7" name="타원 586">
                  <a:extLst>
                    <a:ext uri="{FF2B5EF4-FFF2-40B4-BE49-F238E27FC236}">
                      <a16:creationId xmlns:a16="http://schemas.microsoft.com/office/drawing/2014/main" id="{398DE614-62E3-4B26-B71A-7DCB8833843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8" name="타원 587">
                  <a:extLst>
                    <a:ext uri="{FF2B5EF4-FFF2-40B4-BE49-F238E27FC236}">
                      <a16:creationId xmlns:a16="http://schemas.microsoft.com/office/drawing/2014/main" id="{703DAAE1-C0D5-482D-8146-87F7FDFFC55F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0" name="그룹 509">
                <a:extLst>
                  <a:ext uri="{FF2B5EF4-FFF2-40B4-BE49-F238E27FC236}">
                    <a16:creationId xmlns:a16="http://schemas.microsoft.com/office/drawing/2014/main" id="{7A52B27F-F1D9-4C05-AF3A-72035F827469}"/>
                  </a:ext>
                </a:extLst>
              </p:cNvPr>
              <p:cNvGrpSpPr/>
              <p:nvPr/>
            </p:nvGrpSpPr>
            <p:grpSpPr>
              <a:xfrm>
                <a:off x="3929587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81" name="타원 580">
                  <a:extLst>
                    <a:ext uri="{FF2B5EF4-FFF2-40B4-BE49-F238E27FC236}">
                      <a16:creationId xmlns:a16="http://schemas.microsoft.com/office/drawing/2014/main" id="{7590772D-D6EF-4C78-8A05-C4D8EA38C2CD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2" name="타원 581">
                  <a:extLst>
                    <a:ext uri="{FF2B5EF4-FFF2-40B4-BE49-F238E27FC236}">
                      <a16:creationId xmlns:a16="http://schemas.microsoft.com/office/drawing/2014/main" id="{EEA035AE-4DC8-464C-A0C8-88B3FFE0BCC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3" name="타원 582">
                  <a:extLst>
                    <a:ext uri="{FF2B5EF4-FFF2-40B4-BE49-F238E27FC236}">
                      <a16:creationId xmlns:a16="http://schemas.microsoft.com/office/drawing/2014/main" id="{B09A804E-FAB0-4999-92BF-8552B76F347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4" name="타원 583">
                  <a:extLst>
                    <a:ext uri="{FF2B5EF4-FFF2-40B4-BE49-F238E27FC236}">
                      <a16:creationId xmlns:a16="http://schemas.microsoft.com/office/drawing/2014/main" id="{C2506A24-4842-4D46-8CD9-E71533113D71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2CD27242-ED08-4454-B5C4-F37E7D6A3805}"/>
                  </a:ext>
                </a:extLst>
              </p:cNvPr>
              <p:cNvGrpSpPr/>
              <p:nvPr/>
            </p:nvGrpSpPr>
            <p:grpSpPr>
              <a:xfrm>
                <a:off x="4330474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26008672-5523-4BA9-BB2F-44F6C5F9965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47773A69-2785-4204-A206-96663BA4A75D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95F291F6-E98E-4DD9-974A-95565568EE7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0" name="타원 579">
                  <a:extLst>
                    <a:ext uri="{FF2B5EF4-FFF2-40B4-BE49-F238E27FC236}">
                      <a16:creationId xmlns:a16="http://schemas.microsoft.com/office/drawing/2014/main" id="{25765286-F9A7-4442-A6D9-C6B87FA205F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2" name="그룹 511">
                <a:extLst>
                  <a:ext uri="{FF2B5EF4-FFF2-40B4-BE49-F238E27FC236}">
                    <a16:creationId xmlns:a16="http://schemas.microsoft.com/office/drawing/2014/main" id="{846F2064-EA32-408C-A368-52273C6D6935}"/>
                  </a:ext>
                </a:extLst>
              </p:cNvPr>
              <p:cNvGrpSpPr/>
              <p:nvPr/>
            </p:nvGrpSpPr>
            <p:grpSpPr>
              <a:xfrm>
                <a:off x="4750748" y="5181229"/>
                <a:ext cx="326818" cy="300072"/>
                <a:chOff x="3509323" y="4403575"/>
                <a:chExt cx="326824" cy="300069"/>
              </a:xfrm>
            </p:grpSpPr>
            <p:sp>
              <p:nvSpPr>
                <p:cNvPr id="573" name="타원 572">
                  <a:extLst>
                    <a:ext uri="{FF2B5EF4-FFF2-40B4-BE49-F238E27FC236}">
                      <a16:creationId xmlns:a16="http://schemas.microsoft.com/office/drawing/2014/main" id="{652C07ED-BEF1-44EE-94EF-945368ABECD0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4" name="타원 573">
                  <a:extLst>
                    <a:ext uri="{FF2B5EF4-FFF2-40B4-BE49-F238E27FC236}">
                      <a16:creationId xmlns:a16="http://schemas.microsoft.com/office/drawing/2014/main" id="{7993638C-B013-4505-B673-6045A3E5F5F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5" name="타원 574">
                  <a:extLst>
                    <a:ext uri="{FF2B5EF4-FFF2-40B4-BE49-F238E27FC236}">
                      <a16:creationId xmlns:a16="http://schemas.microsoft.com/office/drawing/2014/main" id="{973715B4-F54B-4EBA-8785-9882200C5A71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6" name="타원 575">
                  <a:extLst>
                    <a:ext uri="{FF2B5EF4-FFF2-40B4-BE49-F238E27FC236}">
                      <a16:creationId xmlns:a16="http://schemas.microsoft.com/office/drawing/2014/main" id="{4ADB40EF-6D19-4AF5-8848-9479E7CA07D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BFAED52B-6447-4D54-B145-8C6CF8D7597E}"/>
                  </a:ext>
                </a:extLst>
              </p:cNvPr>
              <p:cNvGrpSpPr/>
              <p:nvPr/>
            </p:nvGrpSpPr>
            <p:grpSpPr>
              <a:xfrm>
                <a:off x="3509316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9" name="타원 568">
                  <a:extLst>
                    <a:ext uri="{FF2B5EF4-FFF2-40B4-BE49-F238E27FC236}">
                      <a16:creationId xmlns:a16="http://schemas.microsoft.com/office/drawing/2014/main" id="{0AA7194A-0159-4499-9D64-6406D6801B21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0" name="타원 569">
                  <a:extLst>
                    <a:ext uri="{FF2B5EF4-FFF2-40B4-BE49-F238E27FC236}">
                      <a16:creationId xmlns:a16="http://schemas.microsoft.com/office/drawing/2014/main" id="{878478FA-307A-4795-BDD2-9D311012571A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1" name="타원 570">
                  <a:extLst>
                    <a:ext uri="{FF2B5EF4-FFF2-40B4-BE49-F238E27FC236}">
                      <a16:creationId xmlns:a16="http://schemas.microsoft.com/office/drawing/2014/main" id="{737DE0C3-4468-49A4-950C-356DAC7E61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2" name="타원 571">
                  <a:extLst>
                    <a:ext uri="{FF2B5EF4-FFF2-40B4-BE49-F238E27FC236}">
                      <a16:creationId xmlns:a16="http://schemas.microsoft.com/office/drawing/2014/main" id="{DB12CF3D-7F5C-4673-84DA-AB246932818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4" name="그룹 513">
                <a:extLst>
                  <a:ext uri="{FF2B5EF4-FFF2-40B4-BE49-F238E27FC236}">
                    <a16:creationId xmlns:a16="http://schemas.microsoft.com/office/drawing/2014/main" id="{AE262D5D-D3DA-436E-98A1-5142785BC91E}"/>
                  </a:ext>
                </a:extLst>
              </p:cNvPr>
              <p:cNvGrpSpPr/>
              <p:nvPr/>
            </p:nvGrpSpPr>
            <p:grpSpPr>
              <a:xfrm>
                <a:off x="3929588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5" name="타원 564">
                  <a:extLst>
                    <a:ext uri="{FF2B5EF4-FFF2-40B4-BE49-F238E27FC236}">
                      <a16:creationId xmlns:a16="http://schemas.microsoft.com/office/drawing/2014/main" id="{C447CE81-26E5-45A2-A635-44C6D86E51E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6" name="타원 565">
                  <a:extLst>
                    <a:ext uri="{FF2B5EF4-FFF2-40B4-BE49-F238E27FC236}">
                      <a16:creationId xmlns:a16="http://schemas.microsoft.com/office/drawing/2014/main" id="{4C94ECD0-A6AA-4615-A4CE-F2E4C70234E3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7" name="타원 566">
                  <a:extLst>
                    <a:ext uri="{FF2B5EF4-FFF2-40B4-BE49-F238E27FC236}">
                      <a16:creationId xmlns:a16="http://schemas.microsoft.com/office/drawing/2014/main" id="{7037CB88-C3C5-4DE8-B694-7293C58B8D4E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8" name="타원 567">
                  <a:extLst>
                    <a:ext uri="{FF2B5EF4-FFF2-40B4-BE49-F238E27FC236}">
                      <a16:creationId xmlns:a16="http://schemas.microsoft.com/office/drawing/2014/main" id="{D0219234-5336-46F8-9D0A-7CD54F1314A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5" name="그룹 514">
                <a:extLst>
                  <a:ext uri="{FF2B5EF4-FFF2-40B4-BE49-F238E27FC236}">
                    <a16:creationId xmlns:a16="http://schemas.microsoft.com/office/drawing/2014/main" id="{0B74CC96-C5F6-4047-919B-02C93644AEB2}"/>
                  </a:ext>
                </a:extLst>
              </p:cNvPr>
              <p:cNvGrpSpPr/>
              <p:nvPr/>
            </p:nvGrpSpPr>
            <p:grpSpPr>
              <a:xfrm>
                <a:off x="4330474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61" name="타원 560">
                  <a:extLst>
                    <a:ext uri="{FF2B5EF4-FFF2-40B4-BE49-F238E27FC236}">
                      <a16:creationId xmlns:a16="http://schemas.microsoft.com/office/drawing/2014/main" id="{B74D2484-9774-4F57-A76B-FF48BD9CC15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2" name="타원 561">
                  <a:extLst>
                    <a:ext uri="{FF2B5EF4-FFF2-40B4-BE49-F238E27FC236}">
                      <a16:creationId xmlns:a16="http://schemas.microsoft.com/office/drawing/2014/main" id="{CDAB154F-6F38-47F4-867B-4E2B520BBBD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3" name="타원 562">
                  <a:extLst>
                    <a:ext uri="{FF2B5EF4-FFF2-40B4-BE49-F238E27FC236}">
                      <a16:creationId xmlns:a16="http://schemas.microsoft.com/office/drawing/2014/main" id="{7A78D49E-EE3C-46BC-B6C6-10CB4E649147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4" name="타원 563">
                  <a:extLst>
                    <a:ext uri="{FF2B5EF4-FFF2-40B4-BE49-F238E27FC236}">
                      <a16:creationId xmlns:a16="http://schemas.microsoft.com/office/drawing/2014/main" id="{7C4118E4-9A9E-4F2D-BE98-19BF27C72F84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6" name="그룹 515">
                <a:extLst>
                  <a:ext uri="{FF2B5EF4-FFF2-40B4-BE49-F238E27FC236}">
                    <a16:creationId xmlns:a16="http://schemas.microsoft.com/office/drawing/2014/main" id="{51D0C9C7-06DD-412F-8BC5-3085E465F293}"/>
                  </a:ext>
                </a:extLst>
              </p:cNvPr>
              <p:cNvGrpSpPr/>
              <p:nvPr/>
            </p:nvGrpSpPr>
            <p:grpSpPr>
              <a:xfrm>
                <a:off x="4750748" y="5557607"/>
                <a:ext cx="326818" cy="300072"/>
                <a:chOff x="3509323" y="4403575"/>
                <a:chExt cx="326824" cy="300069"/>
              </a:xfrm>
            </p:grpSpPr>
            <p:sp>
              <p:nvSpPr>
                <p:cNvPr id="557" name="타원 556">
                  <a:extLst>
                    <a:ext uri="{FF2B5EF4-FFF2-40B4-BE49-F238E27FC236}">
                      <a16:creationId xmlns:a16="http://schemas.microsoft.com/office/drawing/2014/main" id="{A5CB4931-DC0C-4095-A869-6FFE90806582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7F4AC8CB-1973-45B4-BB10-1CBE4BE7CAF8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7E2D947D-C7E2-4ED7-8433-1F5C2511320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FD08FC79-28ED-4EF4-B408-E10972A102DE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7" name="그룹 516">
                <a:extLst>
                  <a:ext uri="{FF2B5EF4-FFF2-40B4-BE49-F238E27FC236}">
                    <a16:creationId xmlns:a16="http://schemas.microsoft.com/office/drawing/2014/main" id="{E0B5BA15-9773-4581-807A-DE1A6AA22A54}"/>
                  </a:ext>
                </a:extLst>
              </p:cNvPr>
              <p:cNvGrpSpPr/>
              <p:nvPr/>
            </p:nvGrpSpPr>
            <p:grpSpPr>
              <a:xfrm>
                <a:off x="5174236" y="4403568"/>
                <a:ext cx="326818" cy="300072"/>
                <a:chOff x="3509323" y="4403575"/>
                <a:chExt cx="326824" cy="300069"/>
              </a:xfrm>
            </p:grpSpPr>
            <p:sp>
              <p:nvSpPr>
                <p:cNvPr id="553" name="타원 552">
                  <a:extLst>
                    <a:ext uri="{FF2B5EF4-FFF2-40B4-BE49-F238E27FC236}">
                      <a16:creationId xmlns:a16="http://schemas.microsoft.com/office/drawing/2014/main" id="{5E1ECB35-5909-414C-AC90-280C7BBE5C89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4" name="타원 553">
                  <a:extLst>
                    <a:ext uri="{FF2B5EF4-FFF2-40B4-BE49-F238E27FC236}">
                      <a16:creationId xmlns:a16="http://schemas.microsoft.com/office/drawing/2014/main" id="{E89EE430-3002-49F3-8FA6-030A5F6D314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5" name="타원 554">
                  <a:extLst>
                    <a:ext uri="{FF2B5EF4-FFF2-40B4-BE49-F238E27FC236}">
                      <a16:creationId xmlns:a16="http://schemas.microsoft.com/office/drawing/2014/main" id="{84F0A4A8-DAE3-4C1D-BC9F-1E5C64D6B3B3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6" name="타원 555">
                  <a:extLst>
                    <a:ext uri="{FF2B5EF4-FFF2-40B4-BE49-F238E27FC236}">
                      <a16:creationId xmlns:a16="http://schemas.microsoft.com/office/drawing/2014/main" id="{7CD8653D-E064-42BC-8854-171AEDD892C0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8" name="그룹 517">
                <a:extLst>
                  <a:ext uri="{FF2B5EF4-FFF2-40B4-BE49-F238E27FC236}">
                    <a16:creationId xmlns:a16="http://schemas.microsoft.com/office/drawing/2014/main" id="{E048D2D7-59F4-4403-865D-5CC3B0FF8A8C}"/>
                  </a:ext>
                </a:extLst>
              </p:cNvPr>
              <p:cNvGrpSpPr/>
              <p:nvPr/>
            </p:nvGrpSpPr>
            <p:grpSpPr>
              <a:xfrm>
                <a:off x="5174236" y="479709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9" name="타원 548">
                  <a:extLst>
                    <a:ext uri="{FF2B5EF4-FFF2-40B4-BE49-F238E27FC236}">
                      <a16:creationId xmlns:a16="http://schemas.microsoft.com/office/drawing/2014/main" id="{AAC41385-D675-4836-83DA-924292C6B11A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0" name="타원 549">
                  <a:extLst>
                    <a:ext uri="{FF2B5EF4-FFF2-40B4-BE49-F238E27FC236}">
                      <a16:creationId xmlns:a16="http://schemas.microsoft.com/office/drawing/2014/main" id="{531A4326-9910-443F-9CA4-2B436CD87E7B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1" name="타원 550">
                  <a:extLst>
                    <a:ext uri="{FF2B5EF4-FFF2-40B4-BE49-F238E27FC236}">
                      <a16:creationId xmlns:a16="http://schemas.microsoft.com/office/drawing/2014/main" id="{04FA72A1-E50C-4810-BF4F-9F466312789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2" name="타원 551">
                  <a:extLst>
                    <a:ext uri="{FF2B5EF4-FFF2-40B4-BE49-F238E27FC236}">
                      <a16:creationId xmlns:a16="http://schemas.microsoft.com/office/drawing/2014/main" id="{9BD1AF2B-9398-4ADE-9F9B-8F3677B8BB5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0F92765B-E462-4C79-A987-3E6DEAB44CE7}"/>
                  </a:ext>
                </a:extLst>
              </p:cNvPr>
              <p:cNvGrpSpPr/>
              <p:nvPr/>
            </p:nvGrpSpPr>
            <p:grpSpPr>
              <a:xfrm>
                <a:off x="5174236" y="5181231"/>
                <a:ext cx="326818" cy="300072"/>
                <a:chOff x="3509323" y="4403575"/>
                <a:chExt cx="326824" cy="300069"/>
              </a:xfrm>
            </p:grpSpPr>
            <p:sp>
              <p:nvSpPr>
                <p:cNvPr id="545" name="타원 544">
                  <a:extLst>
                    <a:ext uri="{FF2B5EF4-FFF2-40B4-BE49-F238E27FC236}">
                      <a16:creationId xmlns:a16="http://schemas.microsoft.com/office/drawing/2014/main" id="{4567B000-68C0-4903-9DB0-F421366827C6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6" name="타원 545">
                  <a:extLst>
                    <a:ext uri="{FF2B5EF4-FFF2-40B4-BE49-F238E27FC236}">
                      <a16:creationId xmlns:a16="http://schemas.microsoft.com/office/drawing/2014/main" id="{EBF96FA5-59AE-4F0B-B77C-9AF11AFDE6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7" name="타원 546">
                  <a:extLst>
                    <a:ext uri="{FF2B5EF4-FFF2-40B4-BE49-F238E27FC236}">
                      <a16:creationId xmlns:a16="http://schemas.microsoft.com/office/drawing/2014/main" id="{AB414984-3C69-49AC-BC04-BCF8A259924F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8" name="타원 547">
                  <a:extLst>
                    <a:ext uri="{FF2B5EF4-FFF2-40B4-BE49-F238E27FC236}">
                      <a16:creationId xmlns:a16="http://schemas.microsoft.com/office/drawing/2014/main" id="{3B52A2BE-4FFC-4B5A-BC07-C29DC300280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0" name="그룹 519">
                <a:extLst>
                  <a:ext uri="{FF2B5EF4-FFF2-40B4-BE49-F238E27FC236}">
                    <a16:creationId xmlns:a16="http://schemas.microsoft.com/office/drawing/2014/main" id="{933DB409-BF2C-4617-8B14-E99A9563AAB1}"/>
                  </a:ext>
                </a:extLst>
              </p:cNvPr>
              <p:cNvGrpSpPr/>
              <p:nvPr/>
            </p:nvGrpSpPr>
            <p:grpSpPr>
              <a:xfrm>
                <a:off x="5174235" y="5557606"/>
                <a:ext cx="326818" cy="300072"/>
                <a:chOff x="3509323" y="4403575"/>
                <a:chExt cx="326824" cy="300069"/>
              </a:xfrm>
            </p:grpSpPr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58A90D0E-35D9-499C-81ED-3F4FD5199374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2" name="타원 541">
                  <a:extLst>
                    <a:ext uri="{FF2B5EF4-FFF2-40B4-BE49-F238E27FC236}">
                      <a16:creationId xmlns:a16="http://schemas.microsoft.com/office/drawing/2014/main" id="{EE0DA112-973F-4392-81A9-A2DCC9EF7E9E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3" name="타원 542">
                  <a:extLst>
                    <a:ext uri="{FF2B5EF4-FFF2-40B4-BE49-F238E27FC236}">
                      <a16:creationId xmlns:a16="http://schemas.microsoft.com/office/drawing/2014/main" id="{D2E4421C-C786-4A95-B2A4-5C4D40AE9A4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4" name="타원 543">
                  <a:extLst>
                    <a:ext uri="{FF2B5EF4-FFF2-40B4-BE49-F238E27FC236}">
                      <a16:creationId xmlns:a16="http://schemas.microsoft.com/office/drawing/2014/main" id="{634059E4-692E-49DF-9AC9-A43C15297129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1" name="그룹 520">
                <a:extLst>
                  <a:ext uri="{FF2B5EF4-FFF2-40B4-BE49-F238E27FC236}">
                    <a16:creationId xmlns:a16="http://schemas.microsoft.com/office/drawing/2014/main" id="{68020266-BECE-43EF-BBAE-A388BB2992D4}"/>
                  </a:ext>
                </a:extLst>
              </p:cNvPr>
              <p:cNvGrpSpPr/>
              <p:nvPr/>
            </p:nvGrpSpPr>
            <p:grpSpPr>
              <a:xfrm>
                <a:off x="5588378" y="4403567"/>
                <a:ext cx="326818" cy="300072"/>
                <a:chOff x="3509323" y="4403575"/>
                <a:chExt cx="326824" cy="300069"/>
              </a:xfrm>
            </p:grpSpPr>
            <p:sp>
              <p:nvSpPr>
                <p:cNvPr id="537" name="타원 536">
                  <a:extLst>
                    <a:ext uri="{FF2B5EF4-FFF2-40B4-BE49-F238E27FC236}">
                      <a16:creationId xmlns:a16="http://schemas.microsoft.com/office/drawing/2014/main" id="{C3B0E9C2-3EE4-482F-90BA-BC0F9906829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8" name="타원 537">
                  <a:extLst>
                    <a:ext uri="{FF2B5EF4-FFF2-40B4-BE49-F238E27FC236}">
                      <a16:creationId xmlns:a16="http://schemas.microsoft.com/office/drawing/2014/main" id="{1C9FD275-BA59-49D9-823D-60B5FE1EB9B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4DE585FD-102F-4963-BC38-5957F5A93209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B7F3C22D-E51C-4861-B91E-857F87346D06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2" name="그룹 521">
                <a:extLst>
                  <a:ext uri="{FF2B5EF4-FFF2-40B4-BE49-F238E27FC236}">
                    <a16:creationId xmlns:a16="http://schemas.microsoft.com/office/drawing/2014/main" id="{48CDBD0C-1AB4-4291-AE78-6B46A2510B09}"/>
                  </a:ext>
                </a:extLst>
              </p:cNvPr>
              <p:cNvGrpSpPr/>
              <p:nvPr/>
            </p:nvGrpSpPr>
            <p:grpSpPr>
              <a:xfrm>
                <a:off x="5588370" y="4797088"/>
                <a:ext cx="326818" cy="300072"/>
                <a:chOff x="3509323" y="4403575"/>
                <a:chExt cx="326824" cy="300069"/>
              </a:xfrm>
            </p:grpSpPr>
            <p:sp>
              <p:nvSpPr>
                <p:cNvPr id="533" name="타원 532">
                  <a:extLst>
                    <a:ext uri="{FF2B5EF4-FFF2-40B4-BE49-F238E27FC236}">
                      <a16:creationId xmlns:a16="http://schemas.microsoft.com/office/drawing/2014/main" id="{0D15D2FE-DCA2-4A80-8E11-265D7402161C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4" name="타원 533">
                  <a:extLst>
                    <a:ext uri="{FF2B5EF4-FFF2-40B4-BE49-F238E27FC236}">
                      <a16:creationId xmlns:a16="http://schemas.microsoft.com/office/drawing/2014/main" id="{C2B7408E-8528-47B7-8B83-0E1D9D9EE085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5" name="타원 534">
                  <a:extLst>
                    <a:ext uri="{FF2B5EF4-FFF2-40B4-BE49-F238E27FC236}">
                      <a16:creationId xmlns:a16="http://schemas.microsoft.com/office/drawing/2014/main" id="{D39984DD-E264-4E8A-ADD1-5E11F1741DCC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6" name="타원 535">
                  <a:extLst>
                    <a:ext uri="{FF2B5EF4-FFF2-40B4-BE49-F238E27FC236}">
                      <a16:creationId xmlns:a16="http://schemas.microsoft.com/office/drawing/2014/main" id="{78A4CB62-7D4A-46DD-A900-5D85CFF90DC5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3" name="그룹 522">
                <a:extLst>
                  <a:ext uri="{FF2B5EF4-FFF2-40B4-BE49-F238E27FC236}">
                    <a16:creationId xmlns:a16="http://schemas.microsoft.com/office/drawing/2014/main" id="{97085640-5902-41B4-97A2-DDD0A144C56C}"/>
                  </a:ext>
                </a:extLst>
              </p:cNvPr>
              <p:cNvGrpSpPr/>
              <p:nvPr/>
            </p:nvGrpSpPr>
            <p:grpSpPr>
              <a:xfrm>
                <a:off x="5588376" y="5181228"/>
                <a:ext cx="326818" cy="300072"/>
                <a:chOff x="3509323" y="4403575"/>
                <a:chExt cx="326824" cy="300069"/>
              </a:xfrm>
            </p:grpSpPr>
            <p:sp>
              <p:nvSpPr>
                <p:cNvPr id="529" name="타원 528">
                  <a:extLst>
                    <a:ext uri="{FF2B5EF4-FFF2-40B4-BE49-F238E27FC236}">
                      <a16:creationId xmlns:a16="http://schemas.microsoft.com/office/drawing/2014/main" id="{8BC9A4F0-BAC9-4DBC-B769-2E5EE68FAB95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0" name="타원 529">
                  <a:extLst>
                    <a:ext uri="{FF2B5EF4-FFF2-40B4-BE49-F238E27FC236}">
                      <a16:creationId xmlns:a16="http://schemas.microsoft.com/office/drawing/2014/main" id="{1B4F96C0-6224-45C1-8207-1E8035BD78A7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1" name="타원 530">
                  <a:extLst>
                    <a:ext uri="{FF2B5EF4-FFF2-40B4-BE49-F238E27FC236}">
                      <a16:creationId xmlns:a16="http://schemas.microsoft.com/office/drawing/2014/main" id="{B24EDAF7-C4E9-4634-B583-05A508FC8124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2" name="타원 531">
                  <a:extLst>
                    <a:ext uri="{FF2B5EF4-FFF2-40B4-BE49-F238E27FC236}">
                      <a16:creationId xmlns:a16="http://schemas.microsoft.com/office/drawing/2014/main" id="{600E299C-457B-48C3-AF13-D074B3F540B8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4" name="그룹 523">
                <a:extLst>
                  <a:ext uri="{FF2B5EF4-FFF2-40B4-BE49-F238E27FC236}">
                    <a16:creationId xmlns:a16="http://schemas.microsoft.com/office/drawing/2014/main" id="{5D6C4428-14A0-4BD6-8136-6C53DDB85C69}"/>
                  </a:ext>
                </a:extLst>
              </p:cNvPr>
              <p:cNvGrpSpPr/>
              <p:nvPr/>
            </p:nvGrpSpPr>
            <p:grpSpPr>
              <a:xfrm>
                <a:off x="5588384" y="5557596"/>
                <a:ext cx="326818" cy="300072"/>
                <a:chOff x="3509323" y="4403575"/>
                <a:chExt cx="326824" cy="300069"/>
              </a:xfrm>
            </p:grpSpPr>
            <p:sp>
              <p:nvSpPr>
                <p:cNvPr id="525" name="타원 524">
                  <a:extLst>
                    <a:ext uri="{FF2B5EF4-FFF2-40B4-BE49-F238E27FC236}">
                      <a16:creationId xmlns:a16="http://schemas.microsoft.com/office/drawing/2014/main" id="{090BE283-A186-4254-830B-5FB634BFA157}"/>
                    </a:ext>
                  </a:extLst>
                </p:cNvPr>
                <p:cNvSpPr/>
                <p:nvPr/>
              </p:nvSpPr>
              <p:spPr>
                <a:xfrm>
                  <a:off x="3509323" y="440357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6" name="타원 525">
                  <a:extLst>
                    <a:ext uri="{FF2B5EF4-FFF2-40B4-BE49-F238E27FC236}">
                      <a16:creationId xmlns:a16="http://schemas.microsoft.com/office/drawing/2014/main" id="{5ABE423C-B6B8-49ED-8319-2725B06B6B1F}"/>
                    </a:ext>
                  </a:extLst>
                </p:cNvPr>
                <p:cNvSpPr/>
                <p:nvPr/>
              </p:nvSpPr>
              <p:spPr>
                <a:xfrm>
                  <a:off x="3728147" y="4403579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7" name="타원 526">
                  <a:extLst>
                    <a:ext uri="{FF2B5EF4-FFF2-40B4-BE49-F238E27FC236}">
                      <a16:creationId xmlns:a16="http://schemas.microsoft.com/office/drawing/2014/main" id="{97F9490A-425A-4119-9428-67FE09785AF8}"/>
                    </a:ext>
                  </a:extLst>
                </p:cNvPr>
                <p:cNvSpPr/>
                <p:nvPr/>
              </p:nvSpPr>
              <p:spPr>
                <a:xfrm>
                  <a:off x="3509327" y="45956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8" name="타원 527">
                  <a:extLst>
                    <a:ext uri="{FF2B5EF4-FFF2-40B4-BE49-F238E27FC236}">
                      <a16:creationId xmlns:a16="http://schemas.microsoft.com/office/drawing/2014/main" id="{A67C7CBB-BFF9-4D93-87EA-782AEE115B3D}"/>
                    </a:ext>
                  </a:extLst>
                </p:cNvPr>
                <p:cNvSpPr/>
                <p:nvPr/>
              </p:nvSpPr>
              <p:spPr>
                <a:xfrm>
                  <a:off x="3728135" y="459563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9" name="화살표: 오른쪽으로 구부러짐 498">
              <a:extLst>
                <a:ext uri="{FF2B5EF4-FFF2-40B4-BE49-F238E27FC236}">
                  <a16:creationId xmlns:a16="http://schemas.microsoft.com/office/drawing/2014/main" id="{A97F20F6-9F0D-4009-B209-F0DB82D2979F}"/>
                </a:ext>
              </a:extLst>
            </p:cNvPr>
            <p:cNvSpPr/>
            <p:nvPr/>
          </p:nvSpPr>
          <p:spPr>
            <a:xfrm>
              <a:off x="2568339" y="2190384"/>
              <a:ext cx="501867" cy="329819"/>
            </a:xfrm>
            <a:prstGeom prst="curvedRightArrow">
              <a:avLst>
                <a:gd name="adj1" fmla="val 25000"/>
                <a:gd name="adj2" fmla="val 50000"/>
                <a:gd name="adj3" fmla="val 394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0BB92145-CDC3-4D57-A017-396F1CF10370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0" y="1911934"/>
              <a:ext cx="1927810" cy="1072014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9988F6B7-1444-4890-B7D0-552EE3BE66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2995540"/>
              <a:ext cx="1881024" cy="66057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30337970-42E0-41CD-AC8B-72DE0B86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223231" y="2712090"/>
              <a:ext cx="395264" cy="216932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A6331936-C1E1-44FC-8DE8-1D8CF566F7AF}"/>
                </a:ext>
              </a:extLst>
            </p:cNvPr>
            <p:cNvSpPr/>
            <p:nvPr/>
          </p:nvSpPr>
          <p:spPr>
            <a:xfrm>
              <a:off x="2182320" y="1614210"/>
              <a:ext cx="74779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LED chart</a:t>
              </a:r>
              <a:endParaRPr lang="ko-KR" altLang="en-US" sz="1200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A4CA322B-3D62-44DB-BA12-9F536ED9CEF9}"/>
                </a:ext>
              </a:extLst>
            </p:cNvPr>
            <p:cNvSpPr/>
            <p:nvPr/>
          </p:nvSpPr>
          <p:spPr>
            <a:xfrm>
              <a:off x="2953453" y="2586200"/>
              <a:ext cx="600227" cy="2771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Module</a:t>
              </a:r>
              <a:endParaRPr lang="ko-KR" altLang="en-US" sz="1200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08F38C6B-2D75-42D5-9AF2-4D0D53C48D5E}"/>
                </a:ext>
              </a:extLst>
            </p:cNvPr>
            <p:cNvSpPr/>
            <p:nvPr/>
          </p:nvSpPr>
          <p:spPr>
            <a:xfrm>
              <a:off x="3247407" y="2922192"/>
              <a:ext cx="907086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Rotation stage</a:t>
              </a:r>
              <a:endParaRPr lang="ko-KR" altLang="en-US" sz="1200"/>
            </a:p>
          </p:txBody>
        </p: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CFC99D04-85D7-4B16-82EC-EEC63668C22F}"/>
                </a:ext>
              </a:extLst>
            </p:cNvPr>
            <p:cNvCxnSpPr>
              <a:cxnSpLocks/>
            </p:cNvCxnSpPr>
            <p:nvPr/>
          </p:nvCxnSpPr>
          <p:spPr>
            <a:xfrm>
              <a:off x="2092103" y="1731516"/>
              <a:ext cx="739484" cy="1007126"/>
            </a:xfrm>
            <a:prstGeom prst="line">
              <a:avLst/>
            </a:prstGeom>
            <a:ln w="9525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9BC17788-91D0-4DBE-A653-874AA66B76E4}"/>
                </a:ext>
              </a:extLst>
            </p:cNvPr>
            <p:cNvSpPr/>
            <p:nvPr/>
          </p:nvSpPr>
          <p:spPr>
            <a:xfrm>
              <a:off x="1296477" y="4234859"/>
              <a:ext cx="2369002" cy="321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>
                  <a:latin typeface="Arial Narrow" panose="020B0606020202030204" pitchFamily="34" charset="0"/>
                </a:rPr>
                <a:t>One-chart moving concept schematic</a:t>
              </a:r>
            </a:p>
          </p:txBody>
        </p: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966C07BD-8A1F-4D65-9A43-4800B3BEAB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063" y="2026382"/>
              <a:ext cx="0" cy="113075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화살표: 위쪽/아래쪽 493">
              <a:extLst>
                <a:ext uri="{FF2B5EF4-FFF2-40B4-BE49-F238E27FC236}">
                  <a16:creationId xmlns:a16="http://schemas.microsoft.com/office/drawing/2014/main" id="{C434D450-98AF-4D6B-BA13-E0C696BE4E26}"/>
                </a:ext>
              </a:extLst>
            </p:cNvPr>
            <p:cNvSpPr/>
            <p:nvPr/>
          </p:nvSpPr>
          <p:spPr>
            <a:xfrm rot="16200000">
              <a:off x="2046903" y="3173563"/>
              <a:ext cx="229791" cy="1623899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화살표: 위쪽/아래쪽 494">
              <a:extLst>
                <a:ext uri="{FF2B5EF4-FFF2-40B4-BE49-F238E27FC236}">
                  <a16:creationId xmlns:a16="http://schemas.microsoft.com/office/drawing/2014/main" id="{2307D585-3857-45AC-B2B8-ACBF4F88B97D}"/>
                </a:ext>
              </a:extLst>
            </p:cNvPr>
            <p:cNvSpPr/>
            <p:nvPr/>
          </p:nvSpPr>
          <p:spPr>
            <a:xfrm rot="3205412">
              <a:off x="3432274" y="2974622"/>
              <a:ext cx="229791" cy="1235761"/>
            </a:xfrm>
            <a:prstGeom prst="upDownArrow">
              <a:avLst>
                <a:gd name="adj1" fmla="val 40369"/>
                <a:gd name="adj2" fmla="val 112132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6B031BA3-AB9F-4EB2-A35F-19B16E80BB92}"/>
                </a:ext>
              </a:extLst>
            </p:cNvPr>
            <p:cNvSpPr/>
            <p:nvPr/>
          </p:nvSpPr>
          <p:spPr>
            <a:xfrm>
              <a:off x="1214376" y="3524916"/>
              <a:ext cx="798095" cy="2511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Arial Narrow" panose="020B0606020202030204" pitchFamily="34" charset="0"/>
                </a:rPr>
                <a:t>Linear stage</a:t>
              </a:r>
              <a:endParaRPr lang="ko-KR" altLang="en-US" sz="1200"/>
            </a:p>
          </p:txBody>
        </p:sp>
      </p:grpSp>
      <p:grpSp>
        <p:nvGrpSpPr>
          <p:cNvPr id="621" name="그룹 620">
            <a:extLst>
              <a:ext uri="{FF2B5EF4-FFF2-40B4-BE49-F238E27FC236}">
                <a16:creationId xmlns:a16="http://schemas.microsoft.com/office/drawing/2014/main" id="{DFEA170B-C2C2-4C47-A27F-1A9235F88758}"/>
              </a:ext>
            </a:extLst>
          </p:cNvPr>
          <p:cNvGrpSpPr>
            <a:grpSpLocks noChangeAspect="1"/>
          </p:cNvGrpSpPr>
          <p:nvPr/>
        </p:nvGrpSpPr>
        <p:grpSpPr>
          <a:xfrm>
            <a:off x="4927024" y="1599433"/>
            <a:ext cx="2743852" cy="1702727"/>
            <a:chOff x="3304022" y="4267162"/>
            <a:chExt cx="2818769" cy="1749223"/>
          </a:xfrm>
        </p:grpSpPr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7A8760D-A0E9-4D98-9FF1-CF54A5D7D837}"/>
                </a:ext>
              </a:extLst>
            </p:cNvPr>
            <p:cNvSpPr/>
            <p:nvPr/>
          </p:nvSpPr>
          <p:spPr>
            <a:xfrm>
              <a:off x="3304022" y="4267162"/>
              <a:ext cx="2818769" cy="1749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3" name="그룹 622">
              <a:extLst>
                <a:ext uri="{FF2B5EF4-FFF2-40B4-BE49-F238E27FC236}">
                  <a16:creationId xmlns:a16="http://schemas.microsoft.com/office/drawing/2014/main" id="{25AB0AE6-2999-4081-AB3D-FAA1BBBBCC7F}"/>
                </a:ext>
              </a:extLst>
            </p:cNvPr>
            <p:cNvGrpSpPr/>
            <p:nvPr/>
          </p:nvGrpSpPr>
          <p:grpSpPr>
            <a:xfrm>
              <a:off x="3509313" y="4403567"/>
              <a:ext cx="326818" cy="300072"/>
              <a:chOff x="3509323" y="4403575"/>
              <a:chExt cx="326824" cy="300069"/>
            </a:xfrm>
          </p:grpSpPr>
          <p:sp>
            <p:nvSpPr>
              <p:cNvPr id="739" name="타원 738">
                <a:extLst>
                  <a:ext uri="{FF2B5EF4-FFF2-40B4-BE49-F238E27FC236}">
                    <a16:creationId xmlns:a16="http://schemas.microsoft.com/office/drawing/2014/main" id="{9611D33B-C29C-49D4-BD56-E7BF1BE5E96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타원 739">
                <a:extLst>
                  <a:ext uri="{FF2B5EF4-FFF2-40B4-BE49-F238E27FC236}">
                    <a16:creationId xmlns:a16="http://schemas.microsoft.com/office/drawing/2014/main" id="{780C6966-769A-4BA1-8ACB-E6BC85F425A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1" name="타원 740">
                <a:extLst>
                  <a:ext uri="{FF2B5EF4-FFF2-40B4-BE49-F238E27FC236}">
                    <a16:creationId xmlns:a16="http://schemas.microsoft.com/office/drawing/2014/main" id="{FB4DDC76-13F0-429F-82D0-A77DF3611C0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타원 741">
                <a:extLst>
                  <a:ext uri="{FF2B5EF4-FFF2-40B4-BE49-F238E27FC236}">
                    <a16:creationId xmlns:a16="http://schemas.microsoft.com/office/drawing/2014/main" id="{52564259-1130-423C-B54F-4E713B980D5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>
              <a:extLst>
                <a:ext uri="{FF2B5EF4-FFF2-40B4-BE49-F238E27FC236}">
                  <a16:creationId xmlns:a16="http://schemas.microsoft.com/office/drawing/2014/main" id="{8D1DD1E2-8455-4D05-BA9D-8FC8C806B0AF}"/>
                </a:ext>
              </a:extLst>
            </p:cNvPr>
            <p:cNvGrpSpPr/>
            <p:nvPr/>
          </p:nvGrpSpPr>
          <p:grpSpPr>
            <a:xfrm>
              <a:off x="3929585" y="4403567"/>
              <a:ext cx="326818" cy="300072"/>
              <a:chOff x="3509323" y="4403575"/>
              <a:chExt cx="326824" cy="300069"/>
            </a:xfrm>
          </p:grpSpPr>
          <p:sp>
            <p:nvSpPr>
              <p:cNvPr id="735" name="타원 734">
                <a:extLst>
                  <a:ext uri="{FF2B5EF4-FFF2-40B4-BE49-F238E27FC236}">
                    <a16:creationId xmlns:a16="http://schemas.microsoft.com/office/drawing/2014/main" id="{17BD0C82-37CF-4717-A7CE-78095B58580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타원 735">
                <a:extLst>
                  <a:ext uri="{FF2B5EF4-FFF2-40B4-BE49-F238E27FC236}">
                    <a16:creationId xmlns:a16="http://schemas.microsoft.com/office/drawing/2014/main" id="{334B2907-80D6-4243-A925-318611B8B9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7" name="타원 736">
                <a:extLst>
                  <a:ext uri="{FF2B5EF4-FFF2-40B4-BE49-F238E27FC236}">
                    <a16:creationId xmlns:a16="http://schemas.microsoft.com/office/drawing/2014/main" id="{31CEF6CD-B56C-49B0-AFEE-C0255A8472F9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타원 737">
                <a:extLst>
                  <a:ext uri="{FF2B5EF4-FFF2-40B4-BE49-F238E27FC236}">
                    <a16:creationId xmlns:a16="http://schemas.microsoft.com/office/drawing/2014/main" id="{BF3B09AC-4E18-4F10-A0B1-9A47FFA315F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D58B46EF-65A3-48FA-9263-1481E5A98DBE}"/>
                </a:ext>
              </a:extLst>
            </p:cNvPr>
            <p:cNvGrpSpPr/>
            <p:nvPr/>
          </p:nvGrpSpPr>
          <p:grpSpPr>
            <a:xfrm>
              <a:off x="4330472" y="4403567"/>
              <a:ext cx="326818" cy="300072"/>
              <a:chOff x="3509323" y="4403575"/>
              <a:chExt cx="326824" cy="300069"/>
            </a:xfrm>
          </p:grpSpPr>
          <p:sp>
            <p:nvSpPr>
              <p:cNvPr id="731" name="타원 730">
                <a:extLst>
                  <a:ext uri="{FF2B5EF4-FFF2-40B4-BE49-F238E27FC236}">
                    <a16:creationId xmlns:a16="http://schemas.microsoft.com/office/drawing/2014/main" id="{55C9DD18-1E4B-4012-AEF1-2EEB87DF2F9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타원 731">
                <a:extLst>
                  <a:ext uri="{FF2B5EF4-FFF2-40B4-BE49-F238E27FC236}">
                    <a16:creationId xmlns:a16="http://schemas.microsoft.com/office/drawing/2014/main" id="{47FD35FB-CE50-436E-B341-4D969F88F8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타원 732">
                <a:extLst>
                  <a:ext uri="{FF2B5EF4-FFF2-40B4-BE49-F238E27FC236}">
                    <a16:creationId xmlns:a16="http://schemas.microsoft.com/office/drawing/2014/main" id="{9F761F6B-D404-44B2-B396-D216419EE65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타원 733">
                <a:extLst>
                  <a:ext uri="{FF2B5EF4-FFF2-40B4-BE49-F238E27FC236}">
                    <a16:creationId xmlns:a16="http://schemas.microsoft.com/office/drawing/2014/main" id="{CDBF6AF9-FEF3-4E25-AF3A-F1BAE8F4C5F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AE300357-8BC0-45D3-9FFB-56EE51054EB8}"/>
                </a:ext>
              </a:extLst>
            </p:cNvPr>
            <p:cNvGrpSpPr/>
            <p:nvPr/>
          </p:nvGrpSpPr>
          <p:grpSpPr>
            <a:xfrm>
              <a:off x="4750746" y="4403567"/>
              <a:ext cx="326818" cy="300072"/>
              <a:chOff x="3509323" y="4403575"/>
              <a:chExt cx="326824" cy="300069"/>
            </a:xfrm>
          </p:grpSpPr>
          <p:sp>
            <p:nvSpPr>
              <p:cNvPr id="727" name="타원 726">
                <a:extLst>
                  <a:ext uri="{FF2B5EF4-FFF2-40B4-BE49-F238E27FC236}">
                    <a16:creationId xmlns:a16="http://schemas.microsoft.com/office/drawing/2014/main" id="{AA619882-164E-4428-AB7E-E52B237B0A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타원 727">
                <a:extLst>
                  <a:ext uri="{FF2B5EF4-FFF2-40B4-BE49-F238E27FC236}">
                    <a16:creationId xmlns:a16="http://schemas.microsoft.com/office/drawing/2014/main" id="{837E08D7-97BE-4BFD-9C80-0C4DD9B943B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9" name="타원 728">
                <a:extLst>
                  <a:ext uri="{FF2B5EF4-FFF2-40B4-BE49-F238E27FC236}">
                    <a16:creationId xmlns:a16="http://schemas.microsoft.com/office/drawing/2014/main" id="{B35B84DB-1266-41E2-BEDE-2D0D9DC3D7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타원 729">
                <a:extLst>
                  <a:ext uri="{FF2B5EF4-FFF2-40B4-BE49-F238E27FC236}">
                    <a16:creationId xmlns:a16="http://schemas.microsoft.com/office/drawing/2014/main" id="{FCF455E8-435D-4EC1-BE6F-E7E06E0BE3F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>
              <a:extLst>
                <a:ext uri="{FF2B5EF4-FFF2-40B4-BE49-F238E27FC236}">
                  <a16:creationId xmlns:a16="http://schemas.microsoft.com/office/drawing/2014/main" id="{7EC44F86-D817-49B8-8816-4EDFB3350A68}"/>
                </a:ext>
              </a:extLst>
            </p:cNvPr>
            <p:cNvGrpSpPr/>
            <p:nvPr/>
          </p:nvGrpSpPr>
          <p:grpSpPr>
            <a:xfrm>
              <a:off x="3509314" y="4797089"/>
              <a:ext cx="326818" cy="300072"/>
              <a:chOff x="3509323" y="4403575"/>
              <a:chExt cx="326824" cy="300069"/>
            </a:xfrm>
          </p:grpSpPr>
          <p:sp>
            <p:nvSpPr>
              <p:cNvPr id="723" name="타원 722">
                <a:extLst>
                  <a:ext uri="{FF2B5EF4-FFF2-40B4-BE49-F238E27FC236}">
                    <a16:creationId xmlns:a16="http://schemas.microsoft.com/office/drawing/2014/main" id="{A0E70CF1-1B82-4B01-B7CC-5BB5FEA312A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타원 723">
                <a:extLst>
                  <a:ext uri="{FF2B5EF4-FFF2-40B4-BE49-F238E27FC236}">
                    <a16:creationId xmlns:a16="http://schemas.microsoft.com/office/drawing/2014/main" id="{CF2B3FE2-DC9A-43E2-BAB1-16DFBE3C80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5" name="타원 724">
                <a:extLst>
                  <a:ext uri="{FF2B5EF4-FFF2-40B4-BE49-F238E27FC236}">
                    <a16:creationId xmlns:a16="http://schemas.microsoft.com/office/drawing/2014/main" id="{21302B0F-FB5C-442D-9309-8E05C212641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타원 725">
                <a:extLst>
                  <a:ext uri="{FF2B5EF4-FFF2-40B4-BE49-F238E27FC236}">
                    <a16:creationId xmlns:a16="http://schemas.microsoft.com/office/drawing/2014/main" id="{31A25649-D807-4E09-AFB7-9FDFBD1A7FC0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>
              <a:extLst>
                <a:ext uri="{FF2B5EF4-FFF2-40B4-BE49-F238E27FC236}">
                  <a16:creationId xmlns:a16="http://schemas.microsoft.com/office/drawing/2014/main" id="{FCAD6F1F-9F86-405B-9E48-39585F5F767C}"/>
                </a:ext>
              </a:extLst>
            </p:cNvPr>
            <p:cNvGrpSpPr/>
            <p:nvPr/>
          </p:nvGrpSpPr>
          <p:grpSpPr>
            <a:xfrm>
              <a:off x="3929586" y="4797089"/>
              <a:ext cx="326818" cy="300072"/>
              <a:chOff x="3509323" y="4403575"/>
              <a:chExt cx="326824" cy="300069"/>
            </a:xfrm>
          </p:grpSpPr>
          <p:sp>
            <p:nvSpPr>
              <p:cNvPr id="719" name="타원 718">
                <a:extLst>
                  <a:ext uri="{FF2B5EF4-FFF2-40B4-BE49-F238E27FC236}">
                    <a16:creationId xmlns:a16="http://schemas.microsoft.com/office/drawing/2014/main" id="{71749DD0-A676-4B6A-9922-8E497CCEFEF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타원 719">
                <a:extLst>
                  <a:ext uri="{FF2B5EF4-FFF2-40B4-BE49-F238E27FC236}">
                    <a16:creationId xmlns:a16="http://schemas.microsoft.com/office/drawing/2014/main" id="{12A20B60-9F0B-46DC-AA9C-F058543D5F4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1" name="타원 720">
                <a:extLst>
                  <a:ext uri="{FF2B5EF4-FFF2-40B4-BE49-F238E27FC236}">
                    <a16:creationId xmlns:a16="http://schemas.microsoft.com/office/drawing/2014/main" id="{023FB1BD-8F19-4B58-93B2-189FB1FC2771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타원 721">
                <a:extLst>
                  <a:ext uri="{FF2B5EF4-FFF2-40B4-BE49-F238E27FC236}">
                    <a16:creationId xmlns:a16="http://schemas.microsoft.com/office/drawing/2014/main" id="{FD2F859F-4246-4E45-BA99-D7AFA017C5A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>
              <a:extLst>
                <a:ext uri="{FF2B5EF4-FFF2-40B4-BE49-F238E27FC236}">
                  <a16:creationId xmlns:a16="http://schemas.microsoft.com/office/drawing/2014/main" id="{E0A7770C-9D2F-4DA7-B79D-F7CB62212467}"/>
                </a:ext>
              </a:extLst>
            </p:cNvPr>
            <p:cNvGrpSpPr/>
            <p:nvPr/>
          </p:nvGrpSpPr>
          <p:grpSpPr>
            <a:xfrm>
              <a:off x="4330473" y="4797089"/>
              <a:ext cx="326818" cy="300072"/>
              <a:chOff x="3509323" y="4403575"/>
              <a:chExt cx="326824" cy="300069"/>
            </a:xfrm>
          </p:grpSpPr>
          <p:sp>
            <p:nvSpPr>
              <p:cNvPr id="715" name="타원 714">
                <a:extLst>
                  <a:ext uri="{FF2B5EF4-FFF2-40B4-BE49-F238E27FC236}">
                    <a16:creationId xmlns:a16="http://schemas.microsoft.com/office/drawing/2014/main" id="{C02C776C-37D9-48DE-9AB7-0546697EB1C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타원 715">
                <a:extLst>
                  <a:ext uri="{FF2B5EF4-FFF2-40B4-BE49-F238E27FC236}">
                    <a16:creationId xmlns:a16="http://schemas.microsoft.com/office/drawing/2014/main" id="{20E53842-3812-45A8-B7F7-13D27DC2038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타원 716">
                <a:extLst>
                  <a:ext uri="{FF2B5EF4-FFF2-40B4-BE49-F238E27FC236}">
                    <a16:creationId xmlns:a16="http://schemas.microsoft.com/office/drawing/2014/main" id="{53A078C9-67CD-4E38-B720-856670A2CED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타원 717">
                <a:extLst>
                  <a:ext uri="{FF2B5EF4-FFF2-40B4-BE49-F238E27FC236}">
                    <a16:creationId xmlns:a16="http://schemas.microsoft.com/office/drawing/2014/main" id="{A6E50815-4694-43A4-AC97-B76B3354F6B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>
              <a:extLst>
                <a:ext uri="{FF2B5EF4-FFF2-40B4-BE49-F238E27FC236}">
                  <a16:creationId xmlns:a16="http://schemas.microsoft.com/office/drawing/2014/main" id="{3A4A9FF0-4350-4956-8269-C3CFC6105187}"/>
                </a:ext>
              </a:extLst>
            </p:cNvPr>
            <p:cNvGrpSpPr/>
            <p:nvPr/>
          </p:nvGrpSpPr>
          <p:grpSpPr>
            <a:xfrm>
              <a:off x="4750747" y="4797089"/>
              <a:ext cx="326818" cy="300072"/>
              <a:chOff x="3509323" y="4403575"/>
              <a:chExt cx="326824" cy="300069"/>
            </a:xfrm>
          </p:grpSpPr>
          <p:sp>
            <p:nvSpPr>
              <p:cNvPr id="711" name="타원 710">
                <a:extLst>
                  <a:ext uri="{FF2B5EF4-FFF2-40B4-BE49-F238E27FC236}">
                    <a16:creationId xmlns:a16="http://schemas.microsoft.com/office/drawing/2014/main" id="{D91E7918-69F0-43A2-9D2D-E9CC26781DF6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타원 711">
                <a:extLst>
                  <a:ext uri="{FF2B5EF4-FFF2-40B4-BE49-F238E27FC236}">
                    <a16:creationId xmlns:a16="http://schemas.microsoft.com/office/drawing/2014/main" id="{F7144F88-304A-4E3D-9E89-30B6C5C062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3" name="타원 712">
                <a:extLst>
                  <a:ext uri="{FF2B5EF4-FFF2-40B4-BE49-F238E27FC236}">
                    <a16:creationId xmlns:a16="http://schemas.microsoft.com/office/drawing/2014/main" id="{0F13D907-891A-4A27-851F-C8A649F136C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타원 713">
                <a:extLst>
                  <a:ext uri="{FF2B5EF4-FFF2-40B4-BE49-F238E27FC236}">
                    <a16:creationId xmlns:a16="http://schemas.microsoft.com/office/drawing/2014/main" id="{76058B40-096C-4AF7-B8D3-9D602E7BFBA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>
              <a:extLst>
                <a:ext uri="{FF2B5EF4-FFF2-40B4-BE49-F238E27FC236}">
                  <a16:creationId xmlns:a16="http://schemas.microsoft.com/office/drawing/2014/main" id="{E4A04EC8-FD36-409A-B13F-386D9FCFF91F}"/>
                </a:ext>
              </a:extLst>
            </p:cNvPr>
            <p:cNvGrpSpPr/>
            <p:nvPr/>
          </p:nvGrpSpPr>
          <p:grpSpPr>
            <a:xfrm>
              <a:off x="3509315" y="5181229"/>
              <a:ext cx="326818" cy="300072"/>
              <a:chOff x="3509323" y="4403575"/>
              <a:chExt cx="326824" cy="300069"/>
            </a:xfrm>
          </p:grpSpPr>
          <p:sp>
            <p:nvSpPr>
              <p:cNvPr id="707" name="타원 706">
                <a:extLst>
                  <a:ext uri="{FF2B5EF4-FFF2-40B4-BE49-F238E27FC236}">
                    <a16:creationId xmlns:a16="http://schemas.microsoft.com/office/drawing/2014/main" id="{AA276FFC-8BE0-43FE-8B68-58750D051EC3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타원 707">
                <a:extLst>
                  <a:ext uri="{FF2B5EF4-FFF2-40B4-BE49-F238E27FC236}">
                    <a16:creationId xmlns:a16="http://schemas.microsoft.com/office/drawing/2014/main" id="{38F26454-87C1-4F85-A379-2DDFA8C0AF65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626D2864-317C-4FD4-915A-28D210B9FEA7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타원 709">
                <a:extLst>
                  <a:ext uri="{FF2B5EF4-FFF2-40B4-BE49-F238E27FC236}">
                    <a16:creationId xmlns:a16="http://schemas.microsoft.com/office/drawing/2014/main" id="{652ADAED-6F8F-493C-AEAC-45897FD0446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38D8105D-EE92-4260-A9FF-B023878F0C65}"/>
                </a:ext>
              </a:extLst>
            </p:cNvPr>
            <p:cNvGrpSpPr/>
            <p:nvPr/>
          </p:nvGrpSpPr>
          <p:grpSpPr>
            <a:xfrm>
              <a:off x="3929587" y="5181229"/>
              <a:ext cx="326818" cy="300072"/>
              <a:chOff x="3509323" y="4403575"/>
              <a:chExt cx="326824" cy="300069"/>
            </a:xfrm>
          </p:grpSpPr>
          <p:sp>
            <p:nvSpPr>
              <p:cNvPr id="703" name="타원 702">
                <a:extLst>
                  <a:ext uri="{FF2B5EF4-FFF2-40B4-BE49-F238E27FC236}">
                    <a16:creationId xmlns:a16="http://schemas.microsoft.com/office/drawing/2014/main" id="{936E47B5-FB9A-419D-8B68-61FDD69BEE1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타원 703">
                <a:extLst>
                  <a:ext uri="{FF2B5EF4-FFF2-40B4-BE49-F238E27FC236}">
                    <a16:creationId xmlns:a16="http://schemas.microsoft.com/office/drawing/2014/main" id="{1770C41A-BFAE-4AC1-B3DB-2B18CE3C14F7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5" name="타원 704">
                <a:extLst>
                  <a:ext uri="{FF2B5EF4-FFF2-40B4-BE49-F238E27FC236}">
                    <a16:creationId xmlns:a16="http://schemas.microsoft.com/office/drawing/2014/main" id="{A60388CE-EBDD-4AAF-9F1A-F0748871CCB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타원 705">
                <a:extLst>
                  <a:ext uri="{FF2B5EF4-FFF2-40B4-BE49-F238E27FC236}">
                    <a16:creationId xmlns:a16="http://schemas.microsoft.com/office/drawing/2014/main" id="{38B050FC-A919-47A4-BC8F-119D0426D2B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3" name="그룹 632">
              <a:extLst>
                <a:ext uri="{FF2B5EF4-FFF2-40B4-BE49-F238E27FC236}">
                  <a16:creationId xmlns:a16="http://schemas.microsoft.com/office/drawing/2014/main" id="{8E054B9A-7BF4-4E22-A611-FA5E73E86C78}"/>
                </a:ext>
              </a:extLst>
            </p:cNvPr>
            <p:cNvGrpSpPr/>
            <p:nvPr/>
          </p:nvGrpSpPr>
          <p:grpSpPr>
            <a:xfrm>
              <a:off x="4330474" y="5181229"/>
              <a:ext cx="326818" cy="300072"/>
              <a:chOff x="3509323" y="4403575"/>
              <a:chExt cx="326824" cy="300069"/>
            </a:xfrm>
          </p:grpSpPr>
          <p:sp>
            <p:nvSpPr>
              <p:cNvPr id="699" name="타원 698">
                <a:extLst>
                  <a:ext uri="{FF2B5EF4-FFF2-40B4-BE49-F238E27FC236}">
                    <a16:creationId xmlns:a16="http://schemas.microsoft.com/office/drawing/2014/main" id="{3EC7BBFE-28BC-4FCE-A10C-D64B4343812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타원 699">
                <a:extLst>
                  <a:ext uri="{FF2B5EF4-FFF2-40B4-BE49-F238E27FC236}">
                    <a16:creationId xmlns:a16="http://schemas.microsoft.com/office/drawing/2014/main" id="{53B9A159-BCD5-4949-A705-3F410231319A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1" name="타원 700">
                <a:extLst>
                  <a:ext uri="{FF2B5EF4-FFF2-40B4-BE49-F238E27FC236}">
                    <a16:creationId xmlns:a16="http://schemas.microsoft.com/office/drawing/2014/main" id="{F97A0EC6-4AED-453E-8B96-6A6EE7930F85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타원 701">
                <a:extLst>
                  <a:ext uri="{FF2B5EF4-FFF2-40B4-BE49-F238E27FC236}">
                    <a16:creationId xmlns:a16="http://schemas.microsoft.com/office/drawing/2014/main" id="{CE1AE86C-74DD-4CE8-9F97-07C7F30ED67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>
              <a:extLst>
                <a:ext uri="{FF2B5EF4-FFF2-40B4-BE49-F238E27FC236}">
                  <a16:creationId xmlns:a16="http://schemas.microsoft.com/office/drawing/2014/main" id="{D16045F9-6B17-4FA1-9470-2C55F576CB81}"/>
                </a:ext>
              </a:extLst>
            </p:cNvPr>
            <p:cNvGrpSpPr/>
            <p:nvPr/>
          </p:nvGrpSpPr>
          <p:grpSpPr>
            <a:xfrm>
              <a:off x="4750748" y="5181229"/>
              <a:ext cx="326818" cy="300072"/>
              <a:chOff x="3509323" y="4403575"/>
              <a:chExt cx="326824" cy="300069"/>
            </a:xfrm>
          </p:grpSpPr>
          <p:sp>
            <p:nvSpPr>
              <p:cNvPr id="695" name="타원 694">
                <a:extLst>
                  <a:ext uri="{FF2B5EF4-FFF2-40B4-BE49-F238E27FC236}">
                    <a16:creationId xmlns:a16="http://schemas.microsoft.com/office/drawing/2014/main" id="{1F0E1696-BBCA-4316-9893-2D4DD4491DA2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타원 695">
                <a:extLst>
                  <a:ext uri="{FF2B5EF4-FFF2-40B4-BE49-F238E27FC236}">
                    <a16:creationId xmlns:a16="http://schemas.microsoft.com/office/drawing/2014/main" id="{F02F3E80-A0D3-4147-8C48-A4766EF871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7" name="타원 696">
                <a:extLst>
                  <a:ext uri="{FF2B5EF4-FFF2-40B4-BE49-F238E27FC236}">
                    <a16:creationId xmlns:a16="http://schemas.microsoft.com/office/drawing/2014/main" id="{B6A88640-0E87-4DE1-BB17-8706BF0AAC34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타원 697">
                <a:extLst>
                  <a:ext uri="{FF2B5EF4-FFF2-40B4-BE49-F238E27FC236}">
                    <a16:creationId xmlns:a16="http://schemas.microsoft.com/office/drawing/2014/main" id="{5D6CB6D0-C063-4C70-95B0-54C04474F9EC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5" name="그룹 634">
              <a:extLst>
                <a:ext uri="{FF2B5EF4-FFF2-40B4-BE49-F238E27FC236}">
                  <a16:creationId xmlns:a16="http://schemas.microsoft.com/office/drawing/2014/main" id="{3DA8A665-24AA-4939-BAA9-8F1AD167127E}"/>
                </a:ext>
              </a:extLst>
            </p:cNvPr>
            <p:cNvGrpSpPr/>
            <p:nvPr/>
          </p:nvGrpSpPr>
          <p:grpSpPr>
            <a:xfrm>
              <a:off x="3509316" y="5557606"/>
              <a:ext cx="326818" cy="300072"/>
              <a:chOff x="3509323" y="4403575"/>
              <a:chExt cx="326824" cy="300069"/>
            </a:xfrm>
          </p:grpSpPr>
          <p:sp>
            <p:nvSpPr>
              <p:cNvPr id="691" name="타원 690">
                <a:extLst>
                  <a:ext uri="{FF2B5EF4-FFF2-40B4-BE49-F238E27FC236}">
                    <a16:creationId xmlns:a16="http://schemas.microsoft.com/office/drawing/2014/main" id="{621C4583-6E7B-428C-B46C-404EFEF6C39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타원 691">
                <a:extLst>
                  <a:ext uri="{FF2B5EF4-FFF2-40B4-BE49-F238E27FC236}">
                    <a16:creationId xmlns:a16="http://schemas.microsoft.com/office/drawing/2014/main" id="{CE52EB9E-2C46-42C4-B198-C3F2F420E03E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타원 692">
                <a:extLst>
                  <a:ext uri="{FF2B5EF4-FFF2-40B4-BE49-F238E27FC236}">
                    <a16:creationId xmlns:a16="http://schemas.microsoft.com/office/drawing/2014/main" id="{DD42A076-58EE-43EB-AD02-FF7B4C76746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타원 693">
                <a:extLst>
                  <a:ext uri="{FF2B5EF4-FFF2-40B4-BE49-F238E27FC236}">
                    <a16:creationId xmlns:a16="http://schemas.microsoft.com/office/drawing/2014/main" id="{722244AD-CA9F-4E9E-8E12-E5863641B89E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F01D5B7D-24AA-4F29-A195-ECE639995962}"/>
                </a:ext>
              </a:extLst>
            </p:cNvPr>
            <p:cNvGrpSpPr/>
            <p:nvPr/>
          </p:nvGrpSpPr>
          <p:grpSpPr>
            <a:xfrm>
              <a:off x="3929588" y="5557606"/>
              <a:ext cx="326818" cy="300072"/>
              <a:chOff x="3509323" y="4403575"/>
              <a:chExt cx="326824" cy="300069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F3481215-4D74-4DCF-9E39-23D5194A1837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타원 687">
                <a:extLst>
                  <a:ext uri="{FF2B5EF4-FFF2-40B4-BE49-F238E27FC236}">
                    <a16:creationId xmlns:a16="http://schemas.microsoft.com/office/drawing/2014/main" id="{D359DC12-1E75-491E-B5BA-CAD74C20D8C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9" name="타원 688">
                <a:extLst>
                  <a:ext uri="{FF2B5EF4-FFF2-40B4-BE49-F238E27FC236}">
                    <a16:creationId xmlns:a16="http://schemas.microsoft.com/office/drawing/2014/main" id="{63147987-DB6D-4F42-8C3A-4542813A9AF2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타원 689">
                <a:extLst>
                  <a:ext uri="{FF2B5EF4-FFF2-40B4-BE49-F238E27FC236}">
                    <a16:creationId xmlns:a16="http://schemas.microsoft.com/office/drawing/2014/main" id="{991E53EB-D129-4BDB-8798-F82D4B95F34B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9B0EA91B-994A-4ECF-985D-0EF941FCFD33}"/>
                </a:ext>
              </a:extLst>
            </p:cNvPr>
            <p:cNvGrpSpPr/>
            <p:nvPr/>
          </p:nvGrpSpPr>
          <p:grpSpPr>
            <a:xfrm>
              <a:off x="4330474" y="5557606"/>
              <a:ext cx="326818" cy="300072"/>
              <a:chOff x="3509323" y="4403575"/>
              <a:chExt cx="326824" cy="300069"/>
            </a:xfrm>
          </p:grpSpPr>
          <p:sp>
            <p:nvSpPr>
              <p:cNvPr id="683" name="타원 682">
                <a:extLst>
                  <a:ext uri="{FF2B5EF4-FFF2-40B4-BE49-F238E27FC236}">
                    <a16:creationId xmlns:a16="http://schemas.microsoft.com/office/drawing/2014/main" id="{67630529-2C44-4289-A9DC-16481C3C436B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48B7060B-A86B-4469-83AC-975DDF9FA89C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타원 684">
                <a:extLst>
                  <a:ext uri="{FF2B5EF4-FFF2-40B4-BE49-F238E27FC236}">
                    <a16:creationId xmlns:a16="http://schemas.microsoft.com/office/drawing/2014/main" id="{920886FD-07B4-4AE8-9929-A4AE61F116FF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타원 685">
                <a:extLst>
                  <a:ext uri="{FF2B5EF4-FFF2-40B4-BE49-F238E27FC236}">
                    <a16:creationId xmlns:a16="http://schemas.microsoft.com/office/drawing/2014/main" id="{EFD94CC9-A528-447E-9163-F7A04B4236A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FC64204A-45D7-49A2-A77D-CB2ABD222514}"/>
                </a:ext>
              </a:extLst>
            </p:cNvPr>
            <p:cNvGrpSpPr/>
            <p:nvPr/>
          </p:nvGrpSpPr>
          <p:grpSpPr>
            <a:xfrm>
              <a:off x="4750748" y="5557607"/>
              <a:ext cx="326818" cy="300072"/>
              <a:chOff x="3509323" y="4403575"/>
              <a:chExt cx="326824" cy="300069"/>
            </a:xfrm>
          </p:grpSpPr>
          <p:sp>
            <p:nvSpPr>
              <p:cNvPr id="679" name="타원 678">
                <a:extLst>
                  <a:ext uri="{FF2B5EF4-FFF2-40B4-BE49-F238E27FC236}">
                    <a16:creationId xmlns:a16="http://schemas.microsoft.com/office/drawing/2014/main" id="{94E71151-F15F-4B53-8E9A-604F625468F9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타원 679">
                <a:extLst>
                  <a:ext uri="{FF2B5EF4-FFF2-40B4-BE49-F238E27FC236}">
                    <a16:creationId xmlns:a16="http://schemas.microsoft.com/office/drawing/2014/main" id="{0E1E237F-9C6C-44F3-835E-B1E9BBAF7C50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B76E34D5-D2F8-43CB-A201-567C0BD90E3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타원 681">
                <a:extLst>
                  <a:ext uri="{FF2B5EF4-FFF2-40B4-BE49-F238E27FC236}">
                    <a16:creationId xmlns:a16="http://schemas.microsoft.com/office/drawing/2014/main" id="{ECCF81B1-2920-49CC-AD4F-827E8CBED7EF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>
              <a:extLst>
                <a:ext uri="{FF2B5EF4-FFF2-40B4-BE49-F238E27FC236}">
                  <a16:creationId xmlns:a16="http://schemas.microsoft.com/office/drawing/2014/main" id="{DD265769-175A-47CB-B292-8EBD64804C91}"/>
                </a:ext>
              </a:extLst>
            </p:cNvPr>
            <p:cNvGrpSpPr/>
            <p:nvPr/>
          </p:nvGrpSpPr>
          <p:grpSpPr>
            <a:xfrm>
              <a:off x="5174236" y="4403568"/>
              <a:ext cx="326818" cy="300072"/>
              <a:chOff x="3509323" y="4403575"/>
              <a:chExt cx="326824" cy="300069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507381B4-C185-4F63-BA3B-CB2864030554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타원 675">
                <a:extLst>
                  <a:ext uri="{FF2B5EF4-FFF2-40B4-BE49-F238E27FC236}">
                    <a16:creationId xmlns:a16="http://schemas.microsoft.com/office/drawing/2014/main" id="{F3B98732-EC08-414F-AE62-860F18EB949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타원 676">
                <a:extLst>
                  <a:ext uri="{FF2B5EF4-FFF2-40B4-BE49-F238E27FC236}">
                    <a16:creationId xmlns:a16="http://schemas.microsoft.com/office/drawing/2014/main" id="{9F035822-06A2-47D1-B589-31065AA7D656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2265FDA0-EC5A-41DF-8780-8FB733665D2A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0" name="그룹 639">
              <a:extLst>
                <a:ext uri="{FF2B5EF4-FFF2-40B4-BE49-F238E27FC236}">
                  <a16:creationId xmlns:a16="http://schemas.microsoft.com/office/drawing/2014/main" id="{43970D97-B1D1-4DC2-B015-B7F990FB8410}"/>
                </a:ext>
              </a:extLst>
            </p:cNvPr>
            <p:cNvGrpSpPr/>
            <p:nvPr/>
          </p:nvGrpSpPr>
          <p:grpSpPr>
            <a:xfrm>
              <a:off x="5174236" y="4797091"/>
              <a:ext cx="326818" cy="300072"/>
              <a:chOff x="3509323" y="4403575"/>
              <a:chExt cx="326824" cy="300069"/>
            </a:xfrm>
          </p:grpSpPr>
          <p:sp>
            <p:nvSpPr>
              <p:cNvPr id="671" name="타원 670">
                <a:extLst>
                  <a:ext uri="{FF2B5EF4-FFF2-40B4-BE49-F238E27FC236}">
                    <a16:creationId xmlns:a16="http://schemas.microsoft.com/office/drawing/2014/main" id="{1AA247C8-71FE-4244-BD44-6447028315FC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623DAF03-D967-4C74-AFBC-E31EC75C796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타원 672">
                <a:extLst>
                  <a:ext uri="{FF2B5EF4-FFF2-40B4-BE49-F238E27FC236}">
                    <a16:creationId xmlns:a16="http://schemas.microsoft.com/office/drawing/2014/main" id="{36C6B778-FD92-4A20-A991-0924A58957BD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C33002AD-F7E0-49A9-9886-A1E0B67F0F51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1" name="그룹 640">
              <a:extLst>
                <a:ext uri="{FF2B5EF4-FFF2-40B4-BE49-F238E27FC236}">
                  <a16:creationId xmlns:a16="http://schemas.microsoft.com/office/drawing/2014/main" id="{876C8D9F-384A-4CFC-8DFF-D614AEE48FF6}"/>
                </a:ext>
              </a:extLst>
            </p:cNvPr>
            <p:cNvGrpSpPr/>
            <p:nvPr/>
          </p:nvGrpSpPr>
          <p:grpSpPr>
            <a:xfrm>
              <a:off x="5174236" y="5181231"/>
              <a:ext cx="326818" cy="300072"/>
              <a:chOff x="3509323" y="4403575"/>
              <a:chExt cx="326824" cy="300069"/>
            </a:xfrm>
          </p:grpSpPr>
          <p:sp>
            <p:nvSpPr>
              <p:cNvPr id="667" name="타원 666">
                <a:extLst>
                  <a:ext uri="{FF2B5EF4-FFF2-40B4-BE49-F238E27FC236}">
                    <a16:creationId xmlns:a16="http://schemas.microsoft.com/office/drawing/2014/main" id="{B797ACE7-17ED-4B43-968C-9E5B9266457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A6BA7CFB-53F6-4244-BDB5-2F8B4059C31D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타원 668">
                <a:extLst>
                  <a:ext uri="{FF2B5EF4-FFF2-40B4-BE49-F238E27FC236}">
                    <a16:creationId xmlns:a16="http://schemas.microsoft.com/office/drawing/2014/main" id="{61739045-D122-4671-BA18-D9E04A309ECB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타원 669">
                <a:extLst>
                  <a:ext uri="{FF2B5EF4-FFF2-40B4-BE49-F238E27FC236}">
                    <a16:creationId xmlns:a16="http://schemas.microsoft.com/office/drawing/2014/main" id="{86E2EFDF-85D0-43EE-9156-F0F54988BE24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100326A-6673-4F28-9B1B-E4A0493782E8}"/>
                </a:ext>
              </a:extLst>
            </p:cNvPr>
            <p:cNvGrpSpPr/>
            <p:nvPr/>
          </p:nvGrpSpPr>
          <p:grpSpPr>
            <a:xfrm>
              <a:off x="5174235" y="5557606"/>
              <a:ext cx="326818" cy="300072"/>
              <a:chOff x="3509323" y="4403575"/>
              <a:chExt cx="326824" cy="300069"/>
            </a:xfrm>
          </p:grpSpPr>
          <p:sp>
            <p:nvSpPr>
              <p:cNvPr id="663" name="타원 662">
                <a:extLst>
                  <a:ext uri="{FF2B5EF4-FFF2-40B4-BE49-F238E27FC236}">
                    <a16:creationId xmlns:a16="http://schemas.microsoft.com/office/drawing/2014/main" id="{7ED0F76B-82C9-4BDC-B408-A9A9C81241A5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타원 663">
                <a:extLst>
                  <a:ext uri="{FF2B5EF4-FFF2-40B4-BE49-F238E27FC236}">
                    <a16:creationId xmlns:a16="http://schemas.microsoft.com/office/drawing/2014/main" id="{B26FCDA6-2A54-4297-BBAA-A67D7708C296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48D298D7-185C-42E1-A71A-2E9F300051A8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타원 665">
                <a:extLst>
                  <a:ext uri="{FF2B5EF4-FFF2-40B4-BE49-F238E27FC236}">
                    <a16:creationId xmlns:a16="http://schemas.microsoft.com/office/drawing/2014/main" id="{64044F67-C230-4B0E-8E51-304324EEB868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0723B611-1399-49F3-8E8E-12B0CDD1FA71}"/>
                </a:ext>
              </a:extLst>
            </p:cNvPr>
            <p:cNvGrpSpPr/>
            <p:nvPr/>
          </p:nvGrpSpPr>
          <p:grpSpPr>
            <a:xfrm>
              <a:off x="5588378" y="4403567"/>
              <a:ext cx="326818" cy="300072"/>
              <a:chOff x="3509323" y="4403575"/>
              <a:chExt cx="326824" cy="300069"/>
            </a:xfrm>
          </p:grpSpPr>
          <p:sp>
            <p:nvSpPr>
              <p:cNvPr id="659" name="타원 658">
                <a:extLst>
                  <a:ext uri="{FF2B5EF4-FFF2-40B4-BE49-F238E27FC236}">
                    <a16:creationId xmlns:a16="http://schemas.microsoft.com/office/drawing/2014/main" id="{F7CD237A-D290-4D22-8452-13C2BBF1E6DE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타원 659">
                <a:extLst>
                  <a:ext uri="{FF2B5EF4-FFF2-40B4-BE49-F238E27FC236}">
                    <a16:creationId xmlns:a16="http://schemas.microsoft.com/office/drawing/2014/main" id="{B20A88FB-5890-449B-A83F-5AD54F898478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1" name="타원 660">
                <a:extLst>
                  <a:ext uri="{FF2B5EF4-FFF2-40B4-BE49-F238E27FC236}">
                    <a16:creationId xmlns:a16="http://schemas.microsoft.com/office/drawing/2014/main" id="{47509370-111B-4C71-A7AE-62FC5D64C350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타원 661">
                <a:extLst>
                  <a:ext uri="{FF2B5EF4-FFF2-40B4-BE49-F238E27FC236}">
                    <a16:creationId xmlns:a16="http://schemas.microsoft.com/office/drawing/2014/main" id="{51ADBB0C-59F1-4F15-AC69-52694BBA2AD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8AA9272-CF7C-40B1-A9A9-E29F8A01394D}"/>
                </a:ext>
              </a:extLst>
            </p:cNvPr>
            <p:cNvGrpSpPr/>
            <p:nvPr/>
          </p:nvGrpSpPr>
          <p:grpSpPr>
            <a:xfrm>
              <a:off x="5588370" y="4797088"/>
              <a:ext cx="326818" cy="300072"/>
              <a:chOff x="3509323" y="4403575"/>
              <a:chExt cx="326824" cy="300069"/>
            </a:xfrm>
          </p:grpSpPr>
          <p:sp>
            <p:nvSpPr>
              <p:cNvPr id="655" name="타원 654">
                <a:extLst>
                  <a:ext uri="{FF2B5EF4-FFF2-40B4-BE49-F238E27FC236}">
                    <a16:creationId xmlns:a16="http://schemas.microsoft.com/office/drawing/2014/main" id="{E344DDC4-5F88-4451-9A13-960BE2D5714F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EB9F66D7-3287-4C6C-B5D3-1219259FB4D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7" name="타원 656">
                <a:extLst>
                  <a:ext uri="{FF2B5EF4-FFF2-40B4-BE49-F238E27FC236}">
                    <a16:creationId xmlns:a16="http://schemas.microsoft.com/office/drawing/2014/main" id="{0AC36125-1AED-4233-8B67-B8EA0B5A418C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타원 657">
                <a:extLst>
                  <a:ext uri="{FF2B5EF4-FFF2-40B4-BE49-F238E27FC236}">
                    <a16:creationId xmlns:a16="http://schemas.microsoft.com/office/drawing/2014/main" id="{5AA1949A-2A99-4AA0-8CC7-51E57ED18585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0DC8E55-0269-462D-B3DF-615C8A3359FF}"/>
                </a:ext>
              </a:extLst>
            </p:cNvPr>
            <p:cNvGrpSpPr/>
            <p:nvPr/>
          </p:nvGrpSpPr>
          <p:grpSpPr>
            <a:xfrm>
              <a:off x="5588376" y="5181228"/>
              <a:ext cx="326818" cy="300072"/>
              <a:chOff x="3509323" y="4403575"/>
              <a:chExt cx="326824" cy="300069"/>
            </a:xfrm>
          </p:grpSpPr>
          <p:sp>
            <p:nvSpPr>
              <p:cNvPr id="651" name="타원 650">
                <a:extLst>
                  <a:ext uri="{FF2B5EF4-FFF2-40B4-BE49-F238E27FC236}">
                    <a16:creationId xmlns:a16="http://schemas.microsoft.com/office/drawing/2014/main" id="{1005D19A-B6CF-4D5A-B683-9AB6FE5E8F0A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타원 651">
                <a:extLst>
                  <a:ext uri="{FF2B5EF4-FFF2-40B4-BE49-F238E27FC236}">
                    <a16:creationId xmlns:a16="http://schemas.microsoft.com/office/drawing/2014/main" id="{71BFF010-096F-4E4C-BE39-0178A0084261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타원 652">
                <a:extLst>
                  <a:ext uri="{FF2B5EF4-FFF2-40B4-BE49-F238E27FC236}">
                    <a16:creationId xmlns:a16="http://schemas.microsoft.com/office/drawing/2014/main" id="{DA350729-1226-494A-8A95-2CA7F4665E0E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타원 653">
                <a:extLst>
                  <a:ext uri="{FF2B5EF4-FFF2-40B4-BE49-F238E27FC236}">
                    <a16:creationId xmlns:a16="http://schemas.microsoft.com/office/drawing/2014/main" id="{C1E3D51C-9814-41EB-8BF7-C16277C3F1E2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667205E2-8583-44F2-90A7-F03CBEC146B7}"/>
                </a:ext>
              </a:extLst>
            </p:cNvPr>
            <p:cNvGrpSpPr/>
            <p:nvPr/>
          </p:nvGrpSpPr>
          <p:grpSpPr>
            <a:xfrm>
              <a:off x="5588384" y="5557596"/>
              <a:ext cx="326818" cy="300072"/>
              <a:chOff x="3509323" y="4403575"/>
              <a:chExt cx="326824" cy="300069"/>
            </a:xfrm>
          </p:grpSpPr>
          <p:sp>
            <p:nvSpPr>
              <p:cNvPr id="647" name="타원 646">
                <a:extLst>
                  <a:ext uri="{FF2B5EF4-FFF2-40B4-BE49-F238E27FC236}">
                    <a16:creationId xmlns:a16="http://schemas.microsoft.com/office/drawing/2014/main" id="{949CDD55-8060-47FC-9BD6-06450D3156D1}"/>
                  </a:ext>
                </a:extLst>
              </p:cNvPr>
              <p:cNvSpPr/>
              <p:nvPr/>
            </p:nvSpPr>
            <p:spPr>
              <a:xfrm>
                <a:off x="3509323" y="4403575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타원 647">
                <a:extLst>
                  <a:ext uri="{FF2B5EF4-FFF2-40B4-BE49-F238E27FC236}">
                    <a16:creationId xmlns:a16="http://schemas.microsoft.com/office/drawing/2014/main" id="{CC9B01B5-8B2A-4B99-88F6-F4CB2E3785F4}"/>
                  </a:ext>
                </a:extLst>
              </p:cNvPr>
              <p:cNvSpPr/>
              <p:nvPr/>
            </p:nvSpPr>
            <p:spPr>
              <a:xfrm>
                <a:off x="3728147" y="440357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9" name="타원 648">
                <a:extLst>
                  <a:ext uri="{FF2B5EF4-FFF2-40B4-BE49-F238E27FC236}">
                    <a16:creationId xmlns:a16="http://schemas.microsoft.com/office/drawing/2014/main" id="{B314B916-4F96-4012-9DA7-6497DFC75503}"/>
                  </a:ext>
                </a:extLst>
              </p:cNvPr>
              <p:cNvSpPr/>
              <p:nvPr/>
            </p:nvSpPr>
            <p:spPr>
              <a:xfrm>
                <a:off x="3509327" y="459564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타원 649">
                <a:extLst>
                  <a:ext uri="{FF2B5EF4-FFF2-40B4-BE49-F238E27FC236}">
                    <a16:creationId xmlns:a16="http://schemas.microsoft.com/office/drawing/2014/main" id="{A1629F14-0FF8-45F1-B6A9-2CDAB3A4C3B3}"/>
                  </a:ext>
                </a:extLst>
              </p:cNvPr>
              <p:cNvSpPr/>
              <p:nvPr/>
            </p:nvSpPr>
            <p:spPr>
              <a:xfrm>
                <a:off x="3728135" y="459563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43" name="원호 742">
            <a:extLst>
              <a:ext uri="{FF2B5EF4-FFF2-40B4-BE49-F238E27FC236}">
                <a16:creationId xmlns:a16="http://schemas.microsoft.com/office/drawing/2014/main" id="{FE8EF459-960D-4D82-A743-98996C4BC1F6}"/>
              </a:ext>
            </a:extLst>
          </p:cNvPr>
          <p:cNvSpPr/>
          <p:nvPr/>
        </p:nvSpPr>
        <p:spPr>
          <a:xfrm rot="10800000">
            <a:off x="4923759" y="2952692"/>
            <a:ext cx="2328283" cy="741862"/>
          </a:xfrm>
          <a:prstGeom prst="arc">
            <a:avLst>
              <a:gd name="adj1" fmla="val 17172956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5" name="원호 744">
            <a:extLst>
              <a:ext uri="{FF2B5EF4-FFF2-40B4-BE49-F238E27FC236}">
                <a16:creationId xmlns:a16="http://schemas.microsoft.com/office/drawing/2014/main" id="{BBEEBF6D-9572-4DA5-9C37-24D742D94976}"/>
              </a:ext>
            </a:extLst>
          </p:cNvPr>
          <p:cNvSpPr/>
          <p:nvPr/>
        </p:nvSpPr>
        <p:spPr>
          <a:xfrm rot="10800000" flipH="1">
            <a:off x="5329619" y="2952692"/>
            <a:ext cx="2328283" cy="741862"/>
          </a:xfrm>
          <a:prstGeom prst="arc">
            <a:avLst>
              <a:gd name="adj1" fmla="val 17901372"/>
              <a:gd name="adj2" fmla="val 480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6067321" y="34972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m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4689981" y="116751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4647740" y="1104457"/>
            <a:ext cx="5067384" cy="2800417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3E0D8A2-68B6-4A61-8E62-A81E4431AA22}"/>
              </a:ext>
            </a:extLst>
          </p:cNvPr>
          <p:cNvGrpSpPr/>
          <p:nvPr/>
        </p:nvGrpSpPr>
        <p:grpSpPr>
          <a:xfrm>
            <a:off x="6050459" y="4194657"/>
            <a:ext cx="3341816" cy="1971265"/>
            <a:chOff x="5652601" y="4197714"/>
            <a:chExt cx="3341816" cy="2047802"/>
          </a:xfrm>
        </p:grpSpPr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E285C29-3EEF-4388-B697-FF610616A597}"/>
                </a:ext>
              </a:extLst>
            </p:cNvPr>
            <p:cNvSpPr/>
            <p:nvPr/>
          </p:nvSpPr>
          <p:spPr>
            <a:xfrm>
              <a:off x="7123910" y="5648650"/>
              <a:ext cx="399038" cy="399038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99C9E694-B7D8-40A8-9AAA-F0740AEAF083}"/>
                </a:ext>
              </a:extLst>
            </p:cNvPr>
            <p:cNvCxnSpPr/>
            <p:nvPr/>
          </p:nvCxnSpPr>
          <p:spPr>
            <a:xfrm>
              <a:off x="5652601" y="4781403"/>
              <a:ext cx="334181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85C32BD5-9909-4EAC-819E-081727FF4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172" y="4773973"/>
              <a:ext cx="1647156" cy="10160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7779088D-AA9A-4F4F-8972-E245A30CBA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602" y="4781403"/>
              <a:ext cx="1661859" cy="102495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52EC0859-8937-4EE6-8550-D4B37070ED0F}"/>
                </a:ext>
              </a:extLst>
            </p:cNvPr>
            <p:cNvCxnSpPr>
              <a:cxnSpLocks/>
              <a:stCxn id="453" idx="2"/>
            </p:cNvCxnSpPr>
            <p:nvPr/>
          </p:nvCxnSpPr>
          <p:spPr>
            <a:xfrm flipH="1">
              <a:off x="7323429" y="4792986"/>
              <a:ext cx="3654" cy="102495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70DF780-000D-46F2-B4AD-92DC930C4BB1}"/>
                </a:ext>
              </a:extLst>
            </p:cNvPr>
            <p:cNvSpPr txBox="1"/>
            <p:nvPr/>
          </p:nvSpPr>
          <p:spPr>
            <a:xfrm>
              <a:off x="7106516" y="6047688"/>
              <a:ext cx="511333" cy="197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50" name="원호 449">
              <a:extLst>
                <a:ext uri="{FF2B5EF4-FFF2-40B4-BE49-F238E27FC236}">
                  <a16:creationId xmlns:a16="http://schemas.microsoft.com/office/drawing/2014/main" id="{D3F835EA-D745-4507-9326-24950BB10906}"/>
                </a:ext>
              </a:extLst>
            </p:cNvPr>
            <p:cNvSpPr/>
            <p:nvPr/>
          </p:nvSpPr>
          <p:spPr>
            <a:xfrm>
              <a:off x="7138278" y="5603294"/>
              <a:ext cx="365486" cy="178937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/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900437C6-9E6E-470C-AB89-860A076F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566" y="5395351"/>
                  <a:ext cx="372577" cy="224206"/>
                </a:xfrm>
                <a:prstGeom prst="rect">
                  <a:avLst/>
                </a:prstGeom>
                <a:blipFill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/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45480E6F-190C-4DD7-AF21-6BFE4A9CC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580" y="5107869"/>
                  <a:ext cx="276466" cy="23739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3" name="원호 452">
              <a:extLst>
                <a:ext uri="{FF2B5EF4-FFF2-40B4-BE49-F238E27FC236}">
                  <a16:creationId xmlns:a16="http://schemas.microsoft.com/office/drawing/2014/main" id="{80C4973B-1A12-44CC-AC0A-DADA83768EB7}"/>
                </a:ext>
              </a:extLst>
            </p:cNvPr>
            <p:cNvSpPr/>
            <p:nvPr/>
          </p:nvSpPr>
          <p:spPr>
            <a:xfrm rot="17892334">
              <a:off x="6997055" y="4900200"/>
              <a:ext cx="518886" cy="254040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6CEAC2B1-49B5-4DEE-9981-30D5CDDE4241}"/>
                </a:ext>
              </a:extLst>
            </p:cNvPr>
            <p:cNvSpPr/>
            <p:nvPr/>
          </p:nvSpPr>
          <p:spPr>
            <a:xfrm rot="14136875">
              <a:off x="6930579" y="5400541"/>
              <a:ext cx="900155" cy="361903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202D4478-9C18-4947-AB2B-3E22E1C6AB01}"/>
                </a:ext>
              </a:extLst>
            </p:cNvPr>
            <p:cNvSpPr/>
            <p:nvPr/>
          </p:nvSpPr>
          <p:spPr>
            <a:xfrm rot="9710633">
              <a:off x="7175945" y="4994910"/>
              <a:ext cx="1706715" cy="8355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6" name="원호 455">
              <a:extLst>
                <a:ext uri="{FF2B5EF4-FFF2-40B4-BE49-F238E27FC236}">
                  <a16:creationId xmlns:a16="http://schemas.microsoft.com/office/drawing/2014/main" id="{E198F83D-0E89-459D-A86B-9C09D1499E4A}"/>
                </a:ext>
              </a:extLst>
            </p:cNvPr>
            <p:cNvSpPr/>
            <p:nvPr/>
          </p:nvSpPr>
          <p:spPr>
            <a:xfrm rot="5052979">
              <a:off x="7660609" y="4315497"/>
              <a:ext cx="1450034" cy="1214467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/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1F72D3A-91E8-432E-A1BD-F7E9395D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113" y="5523246"/>
                  <a:ext cx="349277" cy="23739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8" name="원호 467">
              <a:extLst>
                <a:ext uri="{FF2B5EF4-FFF2-40B4-BE49-F238E27FC236}">
                  <a16:creationId xmlns:a16="http://schemas.microsoft.com/office/drawing/2014/main" id="{40C519FB-98BC-437F-BCA9-BB20C4F570B7}"/>
                </a:ext>
              </a:extLst>
            </p:cNvPr>
            <p:cNvSpPr/>
            <p:nvPr/>
          </p:nvSpPr>
          <p:spPr>
            <a:xfrm rot="11960361">
              <a:off x="7276344" y="4738328"/>
              <a:ext cx="781500" cy="214959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9" name="원호 468">
              <a:extLst>
                <a:ext uri="{FF2B5EF4-FFF2-40B4-BE49-F238E27FC236}">
                  <a16:creationId xmlns:a16="http://schemas.microsoft.com/office/drawing/2014/main" id="{E31B86B4-8B2A-487D-99B2-B916DBFAA665}"/>
                </a:ext>
              </a:extLst>
            </p:cNvPr>
            <p:cNvSpPr/>
            <p:nvPr/>
          </p:nvSpPr>
          <p:spPr>
            <a:xfrm rot="10443426">
              <a:off x="7696696" y="4578586"/>
              <a:ext cx="1283851" cy="456147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/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61377456-EC85-4D70-9505-59B8C22B9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87" y="4866782"/>
                  <a:ext cx="435883" cy="256024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5464069" y="4269651"/>
            <a:ext cx="1164101" cy="29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윗면</a:t>
            </a:r>
          </a:p>
        </p:txBody>
      </p:sp>
      <p:sp>
        <p:nvSpPr>
          <p:cNvPr id="758" name="사각형: 둥근 모서리 757">
            <a:extLst>
              <a:ext uri="{FF2B5EF4-FFF2-40B4-BE49-F238E27FC236}">
                <a16:creationId xmlns:a16="http://schemas.microsoft.com/office/drawing/2014/main" id="{55108F6C-528F-4895-BE02-45C6F449C42B}"/>
              </a:ext>
            </a:extLst>
          </p:cNvPr>
          <p:cNvSpPr/>
          <p:nvPr/>
        </p:nvSpPr>
        <p:spPr>
          <a:xfrm>
            <a:off x="5409943" y="4173674"/>
            <a:ext cx="4305181" cy="2058980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9" name="사각형: 둥근 모서리 758">
            <a:extLst>
              <a:ext uri="{FF2B5EF4-FFF2-40B4-BE49-F238E27FC236}">
                <a16:creationId xmlns:a16="http://schemas.microsoft.com/office/drawing/2014/main" id="{D6FE26FC-72E0-4508-BD78-09562DF4C4C9}"/>
              </a:ext>
            </a:extLst>
          </p:cNvPr>
          <p:cNvSpPr/>
          <p:nvPr/>
        </p:nvSpPr>
        <p:spPr>
          <a:xfrm>
            <a:off x="211693" y="4176082"/>
            <a:ext cx="5067385" cy="2056572"/>
          </a:xfrm>
          <a:prstGeom prst="roundRect">
            <a:avLst>
              <a:gd name="adj" fmla="val 4614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12515" y="4217071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400"/>
              <a:t>차트 옆면</a:t>
            </a:r>
          </a:p>
        </p:txBody>
      </p:sp>
      <p:sp>
        <p:nvSpPr>
          <p:cNvPr id="761" name="원통형 760">
            <a:extLst>
              <a:ext uri="{FF2B5EF4-FFF2-40B4-BE49-F238E27FC236}">
                <a16:creationId xmlns:a16="http://schemas.microsoft.com/office/drawing/2014/main" id="{396DBB68-1503-467A-AAB9-4BED5980665F}"/>
              </a:ext>
            </a:extLst>
          </p:cNvPr>
          <p:cNvSpPr/>
          <p:nvPr/>
        </p:nvSpPr>
        <p:spPr>
          <a:xfrm>
            <a:off x="3693562" y="5041257"/>
            <a:ext cx="405255" cy="273026"/>
          </a:xfrm>
          <a:prstGeom prst="can">
            <a:avLst>
              <a:gd name="adj" fmla="val 29199"/>
            </a:avLst>
          </a:prstGeom>
          <a:solidFill>
            <a:srgbClr val="00B0F0"/>
          </a:solidFill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728DC26-6163-479C-9483-FC2C82D1CF8D}"/>
              </a:ext>
            </a:extLst>
          </p:cNvPr>
          <p:cNvCxnSpPr>
            <a:cxnSpLocks/>
            <a:endCxn id="761" idx="2"/>
          </p:cNvCxnSpPr>
          <p:nvPr/>
        </p:nvCxnSpPr>
        <p:spPr>
          <a:xfrm flipV="1">
            <a:off x="2058619" y="5177770"/>
            <a:ext cx="1634943" cy="910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직선 연결선 884">
            <a:extLst>
              <a:ext uri="{FF2B5EF4-FFF2-40B4-BE49-F238E27FC236}">
                <a16:creationId xmlns:a16="http://schemas.microsoft.com/office/drawing/2014/main" id="{C4D883E6-D6EA-44DD-B8F8-E36368D3E13C}"/>
              </a:ext>
            </a:extLst>
          </p:cNvPr>
          <p:cNvCxnSpPr>
            <a:cxnSpLocks/>
            <a:endCxn id="761" idx="2"/>
          </p:cNvCxnSpPr>
          <p:nvPr/>
        </p:nvCxnSpPr>
        <p:spPr>
          <a:xfrm>
            <a:off x="2067208" y="4378511"/>
            <a:ext cx="1626354" cy="799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9CB08DA-11D9-42C4-9BA8-F041DC00D58D}"/>
              </a:ext>
            </a:extLst>
          </p:cNvPr>
          <p:cNvCxnSpPr/>
          <p:nvPr/>
        </p:nvCxnSpPr>
        <p:spPr>
          <a:xfrm flipV="1">
            <a:off x="2131233" y="5180290"/>
            <a:ext cx="1564762" cy="4835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원호 885">
            <a:extLst>
              <a:ext uri="{FF2B5EF4-FFF2-40B4-BE49-F238E27FC236}">
                <a16:creationId xmlns:a16="http://schemas.microsoft.com/office/drawing/2014/main" id="{F439DD46-C1CF-4C2D-841F-DECF941F2005}"/>
              </a:ext>
            </a:extLst>
          </p:cNvPr>
          <p:cNvSpPr/>
          <p:nvPr/>
        </p:nvSpPr>
        <p:spPr>
          <a:xfrm rot="15788227">
            <a:off x="3269600" y="5085713"/>
            <a:ext cx="161371" cy="119527"/>
          </a:xfrm>
          <a:prstGeom prst="arc">
            <a:avLst>
              <a:gd name="adj1" fmla="val 14084368"/>
              <a:gd name="adj2" fmla="val 214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87" name="원호 886">
            <a:extLst>
              <a:ext uri="{FF2B5EF4-FFF2-40B4-BE49-F238E27FC236}">
                <a16:creationId xmlns:a16="http://schemas.microsoft.com/office/drawing/2014/main" id="{69BF0F1C-8B92-4DF4-9DAA-0E7707B8FE72}"/>
              </a:ext>
            </a:extLst>
          </p:cNvPr>
          <p:cNvSpPr/>
          <p:nvPr/>
        </p:nvSpPr>
        <p:spPr>
          <a:xfrm rot="12810878">
            <a:off x="3349871" y="5157295"/>
            <a:ext cx="229318" cy="168474"/>
          </a:xfrm>
          <a:prstGeom prst="arc">
            <a:avLst>
              <a:gd name="adj1" fmla="val 17529705"/>
              <a:gd name="adj2" fmla="val 211690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C5AB43-2F2E-4394-AA71-046F068F101B}"/>
              </a:ext>
            </a:extLst>
          </p:cNvPr>
          <p:cNvCxnSpPr>
            <a:cxnSpLocks/>
          </p:cNvCxnSpPr>
          <p:nvPr/>
        </p:nvCxnSpPr>
        <p:spPr>
          <a:xfrm>
            <a:off x="3261095" y="5123462"/>
            <a:ext cx="61640" cy="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직선 연결선 887">
            <a:extLst>
              <a:ext uri="{FF2B5EF4-FFF2-40B4-BE49-F238E27FC236}">
                <a16:creationId xmlns:a16="http://schemas.microsoft.com/office/drawing/2014/main" id="{F4FDCFB0-A6B3-4202-954C-197D6A4EC28E}"/>
              </a:ext>
            </a:extLst>
          </p:cNvPr>
          <p:cNvCxnSpPr>
            <a:cxnSpLocks/>
          </p:cNvCxnSpPr>
          <p:nvPr/>
        </p:nvCxnSpPr>
        <p:spPr>
          <a:xfrm flipV="1">
            <a:off x="3331426" y="5230838"/>
            <a:ext cx="76874" cy="3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/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17.5°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AEA679-205E-4994-850A-7B9DBBA82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46" y="4937849"/>
                <a:ext cx="54213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9" name="원호 888">
            <a:extLst>
              <a:ext uri="{FF2B5EF4-FFF2-40B4-BE49-F238E27FC236}">
                <a16:creationId xmlns:a16="http://schemas.microsoft.com/office/drawing/2014/main" id="{AB0D826A-D591-4445-B25F-93B2A4D9EEF8}"/>
              </a:ext>
            </a:extLst>
          </p:cNvPr>
          <p:cNvSpPr/>
          <p:nvPr/>
        </p:nvSpPr>
        <p:spPr>
          <a:xfrm rot="16200000">
            <a:off x="1358895" y="4975629"/>
            <a:ext cx="1359480" cy="741862"/>
          </a:xfrm>
          <a:prstGeom prst="arc">
            <a:avLst>
              <a:gd name="adj1" fmla="val 18865253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0" name="원호 889">
            <a:extLst>
              <a:ext uri="{FF2B5EF4-FFF2-40B4-BE49-F238E27FC236}">
                <a16:creationId xmlns:a16="http://schemas.microsoft.com/office/drawing/2014/main" id="{B82E817F-EDF5-450F-8500-F3A500634CB2}"/>
              </a:ext>
            </a:extLst>
          </p:cNvPr>
          <p:cNvSpPr/>
          <p:nvPr/>
        </p:nvSpPr>
        <p:spPr>
          <a:xfrm rot="5400000" flipV="1">
            <a:off x="1338382" y="4729705"/>
            <a:ext cx="1359480" cy="741862"/>
          </a:xfrm>
          <a:prstGeom prst="arc">
            <a:avLst>
              <a:gd name="adj1" fmla="val 19112092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/>
              <p:nvPr/>
            </p:nvSpPr>
            <p:spPr>
              <a:xfrm>
                <a:off x="1344424" y="5092338"/>
                <a:ext cx="546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D03D174-0C8C-4DC4-9DA5-2CECF4AD5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24" y="5092338"/>
                <a:ext cx="546945" cy="276999"/>
              </a:xfrm>
              <a:prstGeom prst="rect">
                <a:avLst/>
              </a:prstGeom>
              <a:blipFill>
                <a:blip r:embed="rId9"/>
                <a:stretch>
                  <a:fillRect t="-2174" r="-449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600"/>
                  <a:t>cm</a:t>
                </a:r>
                <a:endParaRPr lang="ko-KR" altLang="en-US" sz="160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2" y="5749380"/>
                <a:ext cx="1060227" cy="338554"/>
              </a:xfrm>
              <a:prstGeom prst="rect">
                <a:avLst/>
              </a:prstGeom>
              <a:blipFill>
                <a:blip r:embed="rId10"/>
                <a:stretch>
                  <a:fillRect t="-5357" r="-17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31A6EB6-FAD8-4CFF-99AA-523A8BD81A7C}"/>
              </a:ext>
            </a:extLst>
          </p:cNvPr>
          <p:cNvSpPr/>
          <p:nvPr/>
        </p:nvSpPr>
        <p:spPr>
          <a:xfrm>
            <a:off x="2018651" y="4674422"/>
            <a:ext cx="92247" cy="10984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AC47EFA9-250B-4E91-8BDE-ACF199C42674}"/>
              </a:ext>
            </a:extLst>
          </p:cNvPr>
          <p:cNvSpPr/>
          <p:nvPr/>
        </p:nvSpPr>
        <p:spPr>
          <a:xfrm>
            <a:off x="6791890" y="4705535"/>
            <a:ext cx="1871192" cy="70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원호 460">
            <a:extLst>
              <a:ext uri="{FF2B5EF4-FFF2-40B4-BE49-F238E27FC236}">
                <a16:creationId xmlns:a16="http://schemas.microsoft.com/office/drawing/2014/main" id="{F3CA5241-EE13-42E0-81F8-FB1D1E4C415D}"/>
              </a:ext>
            </a:extLst>
          </p:cNvPr>
          <p:cNvSpPr/>
          <p:nvPr/>
        </p:nvSpPr>
        <p:spPr>
          <a:xfrm>
            <a:off x="7291838" y="4369625"/>
            <a:ext cx="1359480" cy="741862"/>
          </a:xfrm>
          <a:prstGeom prst="arc">
            <a:avLst>
              <a:gd name="adj1" fmla="val 16991904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2" name="원호 461">
            <a:extLst>
              <a:ext uri="{FF2B5EF4-FFF2-40B4-BE49-F238E27FC236}">
                <a16:creationId xmlns:a16="http://schemas.microsoft.com/office/drawing/2014/main" id="{D8291FF9-5BCB-4716-9031-52064B5837CD}"/>
              </a:ext>
            </a:extLst>
          </p:cNvPr>
          <p:cNvSpPr/>
          <p:nvPr/>
        </p:nvSpPr>
        <p:spPr>
          <a:xfrm rot="10800000" flipV="1">
            <a:off x="6777934" y="4378493"/>
            <a:ext cx="1359480" cy="741862"/>
          </a:xfrm>
          <a:prstGeom prst="arc">
            <a:avLst>
              <a:gd name="adj1" fmla="val 17310983"/>
              <a:gd name="adj2" fmla="val 214544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E9189C3C-C879-426C-BD41-2613C51D3E17}"/>
              </a:ext>
            </a:extLst>
          </p:cNvPr>
          <p:cNvSpPr txBox="1"/>
          <p:nvPr/>
        </p:nvSpPr>
        <p:spPr>
          <a:xfrm>
            <a:off x="7527435" y="418896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m</a:t>
            </a:r>
            <a:endParaRPr lang="ko-KR" altLang="en-US" sz="1400" dirty="0"/>
          </a:p>
        </p:txBody>
      </p: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A81BD6A6-1294-46D0-8705-4A7E8CF413A6}"/>
              </a:ext>
            </a:extLst>
          </p:cNvPr>
          <p:cNvCxnSpPr>
            <a:cxnSpLocks/>
          </p:cNvCxnSpPr>
          <p:nvPr/>
        </p:nvCxnSpPr>
        <p:spPr>
          <a:xfrm flipV="1">
            <a:off x="2053530" y="4335254"/>
            <a:ext cx="0" cy="1759321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171EBB46-98E6-4A66-8A11-7CF3A90C4A1A}"/>
              </a:ext>
            </a:extLst>
          </p:cNvPr>
          <p:cNvCxnSpPr>
            <a:cxnSpLocks/>
          </p:cNvCxnSpPr>
          <p:nvPr/>
        </p:nvCxnSpPr>
        <p:spPr>
          <a:xfrm>
            <a:off x="8224468" y="2424941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화살표 연결선 750">
            <a:extLst>
              <a:ext uri="{FF2B5EF4-FFF2-40B4-BE49-F238E27FC236}">
                <a16:creationId xmlns:a16="http://schemas.microsoft.com/office/drawing/2014/main" id="{B9D4B5E1-25F3-47CB-9CC3-0AA599B29E39}"/>
              </a:ext>
            </a:extLst>
          </p:cNvPr>
          <p:cNvCxnSpPr>
            <a:cxnSpLocks/>
          </p:cNvCxnSpPr>
          <p:nvPr/>
        </p:nvCxnSpPr>
        <p:spPr>
          <a:xfrm>
            <a:off x="8401292" y="2253493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/>
              <p:nvPr/>
            </p:nvSpPr>
            <p:spPr>
              <a:xfrm>
                <a:off x="8428325" y="1923706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25" y="1923706"/>
                <a:ext cx="627095" cy="253916"/>
              </a:xfrm>
              <a:prstGeom prst="rect">
                <a:avLst/>
              </a:prstGeom>
              <a:blipFill>
                <a:blip r:embed="rId11"/>
                <a:stretch>
                  <a:fillRect r="-980"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/>
              <p:nvPr/>
            </p:nvSpPr>
            <p:spPr>
              <a:xfrm rot="16200000">
                <a:off x="7635408" y="2524372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35408" y="2524372"/>
                <a:ext cx="627095" cy="253916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4" name="TextBox 753">
            <a:extLst>
              <a:ext uri="{FF2B5EF4-FFF2-40B4-BE49-F238E27FC236}">
                <a16:creationId xmlns:a16="http://schemas.microsoft.com/office/drawing/2014/main" id="{65E478E6-DF8E-4863-95A7-58E75F8F6F2D}"/>
              </a:ext>
            </a:extLst>
          </p:cNvPr>
          <p:cNvSpPr txBox="1"/>
          <p:nvPr/>
        </p:nvSpPr>
        <p:spPr>
          <a:xfrm>
            <a:off x="8101941" y="1612070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LED dot </a:t>
            </a:r>
            <a:r>
              <a:rPr lang="ko-KR" altLang="en-US" sz="1050"/>
              <a:t>사이 간격</a:t>
            </a:r>
          </a:p>
        </p:txBody>
      </p: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C611C10B-ABE2-49E6-82A7-4D0B14923849}"/>
              </a:ext>
            </a:extLst>
          </p:cNvPr>
          <p:cNvCxnSpPr>
            <a:cxnSpLocks/>
          </p:cNvCxnSpPr>
          <p:nvPr/>
        </p:nvCxnSpPr>
        <p:spPr>
          <a:xfrm>
            <a:off x="8401292" y="3095641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D2910267-7B72-425A-A89D-CA4D7D390F0F}"/>
              </a:ext>
            </a:extLst>
          </p:cNvPr>
          <p:cNvCxnSpPr>
            <a:cxnSpLocks/>
          </p:cNvCxnSpPr>
          <p:nvPr/>
        </p:nvCxnSpPr>
        <p:spPr>
          <a:xfrm>
            <a:off x="9298148" y="2424941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13A462F-6580-4399-96B7-6DA2B0985AB2}"/>
              </a:ext>
            </a:extLst>
          </p:cNvPr>
          <p:cNvSpPr/>
          <p:nvPr/>
        </p:nvSpPr>
        <p:spPr>
          <a:xfrm>
            <a:off x="8108664" y="2946871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5229AC9-ECF2-4D1D-A0BC-ECE115D9378F}"/>
              </a:ext>
            </a:extLst>
          </p:cNvPr>
          <p:cNvSpPr/>
          <p:nvPr/>
        </p:nvSpPr>
        <p:spPr>
          <a:xfrm>
            <a:off x="9158220" y="2962998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83AAA65-8D74-4967-94C9-EFCE75AF488B}"/>
              </a:ext>
            </a:extLst>
          </p:cNvPr>
          <p:cNvSpPr/>
          <p:nvPr/>
        </p:nvSpPr>
        <p:spPr>
          <a:xfrm>
            <a:off x="9147745" y="2147631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760F2EF7-343E-46EF-9B93-2ED12A7FCA41}"/>
              </a:ext>
            </a:extLst>
          </p:cNvPr>
          <p:cNvSpPr/>
          <p:nvPr/>
        </p:nvSpPr>
        <p:spPr>
          <a:xfrm>
            <a:off x="8117770" y="2123165"/>
            <a:ext cx="250434" cy="25043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9514C140-2080-448D-8505-0BA779C3D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3" descr="image002">
            <a:extLst>
              <a:ext uri="{FF2B5EF4-FFF2-40B4-BE49-F238E27FC236}">
                <a16:creationId xmlns:a16="http://schemas.microsoft.com/office/drawing/2014/main" id="{48841B87-FBF2-4A58-8ECA-AC35D6AF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37" y="1400408"/>
            <a:ext cx="8438017" cy="477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F101378-A1ED-460B-883D-DFB272D129E9}"/>
                  </a:ext>
                </a:extLst>
              </p:cNvPr>
              <p:cNvSpPr/>
              <p:nvPr/>
            </p:nvSpPr>
            <p:spPr>
              <a:xfrm>
                <a:off x="101722" y="778119"/>
                <a:ext cx="4570482" cy="1707906"/>
              </a:xfrm>
              <a:prstGeom prst="roundRect">
                <a:avLst>
                  <a:gd name="adj" fmla="val 1218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분석 결과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translation 3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개 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및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rotation 3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Translation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5mm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이상이면 구분 가능하므로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 0.001 mm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단위의 해상도는 충분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Rotation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마찬가지로 해상도는 충분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Dynamic range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±5°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우리의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concept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5°</m:t>
                    </m:r>
                  </m:oMath>
                </a14:m>
                <a:r>
                  <a:rPr lang="ko-KR" altLang="en-US" sz="1000" dirty="0">
                    <a:solidFill>
                      <a:schemeClr val="tx1"/>
                    </a:solidFill>
                  </a:rPr>
                  <a:t> 이상이면 되므로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S-LiDAR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에 적용 가능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F101378-A1ED-460B-883D-DFB272D1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78119"/>
                <a:ext cx="4570482" cy="1707906"/>
              </a:xfrm>
              <a:prstGeom prst="roundRect">
                <a:avLst>
                  <a:gd name="adj" fmla="val 1218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001">
            <a:extLst>
              <a:ext uri="{FF2B5EF4-FFF2-40B4-BE49-F238E27FC236}">
                <a16:creationId xmlns:a16="http://schemas.microsoft.com/office/drawing/2014/main" id="{31E4A2E6-C31A-457C-AE84-0DCA47A74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1023"/>
          <a:stretch/>
        </p:blipFill>
        <p:spPr bwMode="auto">
          <a:xfrm>
            <a:off x="515177" y="2572262"/>
            <a:ext cx="8875646" cy="202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886EF2A-7285-43B6-AFFA-AED9B5B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FCAE1A-5066-4471-87B3-DBB4355530F6}"/>
              </a:ext>
            </a:extLst>
          </p:cNvPr>
          <p:cNvSpPr/>
          <p:nvPr/>
        </p:nvSpPr>
        <p:spPr>
          <a:xfrm>
            <a:off x="231715" y="615136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6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Stage +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메탈 차트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+ 940nm 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광원을 배치를 통해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Intrinsic calibration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6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stage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는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라이다의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FOV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를 커버할 정도의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이동량과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SPAD Pixel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단위에대한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해상력만 가질 정도의 사양이면 충분 할 것으로 예상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endParaRPr lang="ko-KR" altLang="ko-KR" sz="1000" dirty="0">
              <a:solidFill>
                <a:schemeClr val="tx1"/>
              </a:solidFill>
              <a:cs typeface="굴림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라이다 광원만으로는 측정할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Intensity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가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부족할 수 있기에 메탈차트와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940nm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의 조명을 배치하여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calibraion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을 진행하는 것이 유리할 것으로 예상됩니다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AC709B-5081-49A1-BA69-18F8004BC7C1}"/>
              </a:ext>
            </a:extLst>
          </p:cNvPr>
          <p:cNvSpPr/>
          <p:nvPr/>
        </p:nvSpPr>
        <p:spPr>
          <a:xfrm>
            <a:off x="5103803" y="615136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Chart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0.5m ~ 50m </a:t>
            </a:r>
            <a:r>
              <a:rPr lang="ko-KR" altLang="en-US" sz="1000" dirty="0">
                <a:solidFill>
                  <a:schemeClr val="tx1"/>
                </a:solidFill>
              </a:rPr>
              <a:t>까지 움직이는 것으로 보아 </a:t>
            </a:r>
            <a:r>
              <a:rPr lang="en-US" altLang="ko-KR" sz="1000" dirty="0">
                <a:solidFill>
                  <a:schemeClr val="tx1"/>
                </a:solidFill>
              </a:rPr>
              <a:t>XY Cal 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Z Cal</a:t>
            </a:r>
            <a:r>
              <a:rPr lang="ko-KR" altLang="en-US" sz="1000" dirty="0">
                <a:solidFill>
                  <a:schemeClr val="tx1"/>
                </a:solidFill>
              </a:rPr>
              <a:t> 을 하나의 </a:t>
            </a:r>
            <a:r>
              <a:rPr lang="en-US" altLang="ko-KR" sz="1000" dirty="0">
                <a:solidFill>
                  <a:schemeClr val="tx1"/>
                </a:solidFill>
              </a:rPr>
              <a:t>board </a:t>
            </a:r>
            <a:r>
              <a:rPr lang="ko-KR" altLang="en-US" sz="1000" dirty="0">
                <a:solidFill>
                  <a:schemeClr val="tx1"/>
                </a:solidFill>
              </a:rPr>
              <a:t>를 사용하여 동시에 진행하는 것으로 추정됨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LED </a:t>
            </a:r>
            <a:r>
              <a:rPr lang="ko-KR" altLang="en-US" sz="1000" dirty="0">
                <a:solidFill>
                  <a:schemeClr val="tx1"/>
                </a:solidFill>
              </a:rPr>
              <a:t>앞에 십자가 형태의 구멍이 뚫린 형태는 아닌 것으로 추정됨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메탈 차트가 </a:t>
            </a:r>
            <a:r>
              <a:rPr lang="en-US" altLang="ko-KR" sz="1000" dirty="0">
                <a:solidFill>
                  <a:schemeClr val="tx1"/>
                </a:solidFill>
              </a:rPr>
              <a:t>intensity </a:t>
            </a:r>
            <a:r>
              <a:rPr lang="ko-KR" altLang="en-US" sz="1000" dirty="0">
                <a:solidFill>
                  <a:schemeClr val="tx1"/>
                </a:solidFill>
              </a:rPr>
              <a:t>보강에 어떤 효과가 있는 것인지는 이해가 필요함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001">
            <a:extLst>
              <a:ext uri="{FF2B5EF4-FFF2-40B4-BE49-F238E27FC236}">
                <a16:creationId xmlns:a16="http://schemas.microsoft.com/office/drawing/2014/main" id="{340D10F6-F34B-4ACF-B930-6A2A3BC1C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63702" r="26396" b="14097"/>
          <a:stretch/>
        </p:blipFill>
        <p:spPr bwMode="auto">
          <a:xfrm>
            <a:off x="731520" y="4979170"/>
            <a:ext cx="3773980" cy="71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image003">
            <a:extLst>
              <a:ext uri="{FF2B5EF4-FFF2-40B4-BE49-F238E27FC236}">
                <a16:creationId xmlns:a16="http://schemas.microsoft.com/office/drawing/2014/main" id="{C93D93B9-6712-43F8-8406-0242C8B8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54095" r="29623"/>
          <a:stretch/>
        </p:blipFill>
        <p:spPr bwMode="auto">
          <a:xfrm>
            <a:off x="5215168" y="4408286"/>
            <a:ext cx="3729328" cy="181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72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0D41-82FB-4C58-BE51-459A7A4D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Mobis</a:t>
            </a:r>
            <a:r>
              <a:rPr lang="en-US" altLang="ko-KR" dirty="0"/>
              <a:t> Lens Cal</a:t>
            </a:r>
            <a:endParaRPr lang="ko-KR" altLang="en-US" dirty="0"/>
          </a:p>
        </p:txBody>
      </p:sp>
      <p:pic>
        <p:nvPicPr>
          <p:cNvPr id="2050" name="Picture 2" descr="652e953b-3106-4ef9-ae34-72fc98cc7e73">
            <a:extLst>
              <a:ext uri="{FF2B5EF4-FFF2-40B4-BE49-F238E27FC236}">
                <a16:creationId xmlns:a16="http://schemas.microsoft.com/office/drawing/2014/main" id="{88137A10-0457-4037-B787-31FD4CAB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1" y="876039"/>
            <a:ext cx="8362061" cy="42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96702-CF40-40EC-9E34-F530A18AD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5435-240D-4F13-ADAB-30430899EA1E}"/>
              </a:ext>
            </a:extLst>
          </p:cNvPr>
          <p:cNvSpPr txBox="1"/>
          <p:nvPr/>
        </p:nvSpPr>
        <p:spPr>
          <a:xfrm>
            <a:off x="491421" y="5349672"/>
            <a:ext cx="908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Zhang’s technique + fisheye distortion model </a:t>
            </a:r>
            <a:r>
              <a:rPr lang="ko-KR" altLang="en-US" dirty="0"/>
              <a:t>로 보아</a:t>
            </a:r>
            <a:r>
              <a:rPr lang="en-US" altLang="ko-KR" dirty="0"/>
              <a:t> OpenCV </a:t>
            </a:r>
            <a:r>
              <a:rPr lang="ko-KR" altLang="en-US" dirty="0"/>
              <a:t>사용하는 것으로 추정됨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879B-409D-45FE-9E6F-E5DEF798B1A4}"/>
              </a:ext>
            </a:extLst>
          </p:cNvPr>
          <p:cNvSpPr txBox="1"/>
          <p:nvPr/>
        </p:nvSpPr>
        <p:spPr>
          <a:xfrm>
            <a:off x="839553" y="6016068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Tangential distortion </a:t>
            </a:r>
            <a:r>
              <a:rPr lang="ko-KR" altLang="en-US" dirty="0"/>
              <a:t>이 설명에는 적혀 있으나</a:t>
            </a:r>
            <a:r>
              <a:rPr lang="en-US" altLang="ko-KR" dirty="0"/>
              <a:t>, </a:t>
            </a:r>
            <a:r>
              <a:rPr lang="ko-KR" altLang="en-US" dirty="0"/>
              <a:t>메일로는 계산하지 않는 것을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24891E-8B23-4246-A123-4AC06251FDE3}"/>
              </a:ext>
            </a:extLst>
          </p:cNvPr>
          <p:cNvCxnSpPr>
            <a:cxnSpLocks/>
          </p:cNvCxnSpPr>
          <p:nvPr/>
        </p:nvCxnSpPr>
        <p:spPr>
          <a:xfrm>
            <a:off x="3743325" y="5683758"/>
            <a:ext cx="400050" cy="12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FAD8B-F40C-449D-BA42-FE3BA9A18CC8}"/>
              </a:ext>
            </a:extLst>
          </p:cNvPr>
          <p:cNvSpPr txBox="1"/>
          <p:nvPr/>
        </p:nvSpPr>
        <p:spPr>
          <a:xfrm>
            <a:off x="4143375" y="5646736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Radial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distortion</a:t>
            </a:r>
            <a:r>
              <a:rPr lang="ko-KR" altLang="en-US" sz="1200" dirty="0">
                <a:solidFill>
                  <a:srgbClr val="FF0000"/>
                </a:solidFill>
              </a:rPr>
              <a:t> 만 계산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3A45A-216E-45C3-A2D4-366C561C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71F8C2A8-7F29-4028-B304-F33C7861E0EB}"/>
              </a:ext>
            </a:extLst>
          </p:cNvPr>
          <p:cNvGrpSpPr/>
          <p:nvPr/>
        </p:nvGrpSpPr>
        <p:grpSpPr>
          <a:xfrm rot="5400000">
            <a:off x="-21598" y="3497719"/>
            <a:ext cx="4778524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CB814D87-05B3-44C1-8CF1-1DB8D77F25C7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FCDE620-D667-4A0E-A273-A6208E22DF48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E26C59-825A-476A-A87F-5C51ED960E87}"/>
              </a:ext>
            </a:extLst>
          </p:cNvPr>
          <p:cNvGrpSpPr/>
          <p:nvPr/>
        </p:nvGrpSpPr>
        <p:grpSpPr>
          <a:xfrm>
            <a:off x="306765" y="2123588"/>
            <a:ext cx="4993681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C71D8D-45D5-4094-A36F-A57F3F5B5319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9333601-A48F-4294-8354-A76D50EBBCD0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B0715D-08E1-444E-B778-8239F612BA0E}"/>
              </a:ext>
            </a:extLst>
          </p:cNvPr>
          <p:cNvGrpSpPr/>
          <p:nvPr/>
        </p:nvGrpSpPr>
        <p:grpSpPr>
          <a:xfrm>
            <a:off x="6419836" y="1227561"/>
            <a:ext cx="119776" cy="2149722"/>
            <a:chOff x="5114209" y="1491358"/>
            <a:chExt cx="119776" cy="21497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677336-A0CA-45B1-860E-63BE26134B7A}"/>
                </a:ext>
              </a:extLst>
            </p:cNvPr>
            <p:cNvSpPr/>
            <p:nvPr/>
          </p:nvSpPr>
          <p:spPr>
            <a:xfrm>
              <a:off x="5114209" y="153137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16926036-5E02-40E8-B9A4-9817C6C7F865}"/>
                </a:ext>
              </a:extLst>
            </p:cNvPr>
            <p:cNvSpPr/>
            <p:nvPr/>
          </p:nvSpPr>
          <p:spPr>
            <a:xfrm>
              <a:off x="5114209" y="165644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C2EA5141-A944-435A-8C4B-E79D98FA60BD}"/>
                </a:ext>
              </a:extLst>
            </p:cNvPr>
            <p:cNvSpPr/>
            <p:nvPr/>
          </p:nvSpPr>
          <p:spPr>
            <a:xfrm>
              <a:off x="5114209" y="178151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F100DD67-D7A7-458B-84E3-CD08988F33C6}"/>
                </a:ext>
              </a:extLst>
            </p:cNvPr>
            <p:cNvSpPr/>
            <p:nvPr/>
          </p:nvSpPr>
          <p:spPr>
            <a:xfrm>
              <a:off x="5114209" y="190657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19AC7593-9488-44B1-BD80-F5B3F37744E0}"/>
                </a:ext>
              </a:extLst>
            </p:cNvPr>
            <p:cNvSpPr/>
            <p:nvPr/>
          </p:nvSpPr>
          <p:spPr>
            <a:xfrm>
              <a:off x="5114209" y="203164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06EBD426-056C-4FA3-96F6-8E0AB18CE388}"/>
                </a:ext>
              </a:extLst>
            </p:cNvPr>
            <p:cNvSpPr/>
            <p:nvPr/>
          </p:nvSpPr>
          <p:spPr>
            <a:xfrm>
              <a:off x="5114209" y="215670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04C7727E-55BF-4D8B-9C7F-E35B0863E031}"/>
                </a:ext>
              </a:extLst>
            </p:cNvPr>
            <p:cNvSpPr/>
            <p:nvPr/>
          </p:nvSpPr>
          <p:spPr>
            <a:xfrm>
              <a:off x="5114209" y="22817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74A83A3-693A-4F19-B0A3-9CB7F0F1F98A}"/>
                </a:ext>
              </a:extLst>
            </p:cNvPr>
            <p:cNvSpPr/>
            <p:nvPr/>
          </p:nvSpPr>
          <p:spPr>
            <a:xfrm>
              <a:off x="5114209" y="240684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202CC48F-C7E9-4236-81C4-2DB4CFEB1080}"/>
                </a:ext>
              </a:extLst>
            </p:cNvPr>
            <p:cNvSpPr/>
            <p:nvPr/>
          </p:nvSpPr>
          <p:spPr>
            <a:xfrm>
              <a:off x="5114209" y="253190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6C159384-0133-4F98-B6B9-A4B2AD658AA9}"/>
                </a:ext>
              </a:extLst>
            </p:cNvPr>
            <p:cNvSpPr/>
            <p:nvPr/>
          </p:nvSpPr>
          <p:spPr>
            <a:xfrm>
              <a:off x="5114209" y="265697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D63AD05E-7ECA-4CD8-AC95-B80A112C4A00}"/>
                </a:ext>
              </a:extLst>
            </p:cNvPr>
            <p:cNvSpPr/>
            <p:nvPr/>
          </p:nvSpPr>
          <p:spPr>
            <a:xfrm>
              <a:off x="5114209" y="278203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35D9B393-C888-4884-BA9A-12B2C8CC519C}"/>
                </a:ext>
              </a:extLst>
            </p:cNvPr>
            <p:cNvSpPr/>
            <p:nvPr/>
          </p:nvSpPr>
          <p:spPr>
            <a:xfrm>
              <a:off x="5114209" y="290710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F6F34C4-E873-430D-8399-A6A44C535CC2}"/>
                </a:ext>
              </a:extLst>
            </p:cNvPr>
            <p:cNvSpPr/>
            <p:nvPr/>
          </p:nvSpPr>
          <p:spPr>
            <a:xfrm>
              <a:off x="5114209" y="303217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A4E058F7-FEBF-4C4B-8F93-249B0545BC8E}"/>
                </a:ext>
              </a:extLst>
            </p:cNvPr>
            <p:cNvSpPr/>
            <p:nvPr/>
          </p:nvSpPr>
          <p:spPr>
            <a:xfrm>
              <a:off x="5114209" y="315723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D7436681-0F8D-41F1-9995-1D3476BDAF68}"/>
                </a:ext>
              </a:extLst>
            </p:cNvPr>
            <p:cNvSpPr/>
            <p:nvPr/>
          </p:nvSpPr>
          <p:spPr>
            <a:xfrm>
              <a:off x="5114209" y="328230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638DC192-BB72-4580-9B6E-7BCAD8648507}"/>
                </a:ext>
              </a:extLst>
            </p:cNvPr>
            <p:cNvSpPr/>
            <p:nvPr/>
          </p:nvSpPr>
          <p:spPr>
            <a:xfrm>
              <a:off x="5114209" y="340736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CEFCDCD-A87C-4630-AE1A-DB44516EDA5C}"/>
                </a:ext>
              </a:extLst>
            </p:cNvPr>
            <p:cNvSpPr/>
            <p:nvPr/>
          </p:nvSpPr>
          <p:spPr>
            <a:xfrm>
              <a:off x="5114209" y="3532442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0A6ECEA7-EDCE-41E6-A558-F2A5B762188B}"/>
                </a:ext>
              </a:extLst>
            </p:cNvPr>
            <p:cNvSpPr/>
            <p:nvPr/>
          </p:nvSpPr>
          <p:spPr>
            <a:xfrm>
              <a:off x="5156304" y="1491358"/>
              <a:ext cx="77681" cy="2149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0C6E5E-F64A-4914-AE13-5AFDA39F6BC0}"/>
              </a:ext>
            </a:extLst>
          </p:cNvPr>
          <p:cNvCxnSpPr>
            <a:cxnSpLocks/>
          </p:cNvCxnSpPr>
          <p:nvPr/>
        </p:nvCxnSpPr>
        <p:spPr>
          <a:xfrm>
            <a:off x="2644466" y="2306232"/>
            <a:ext cx="38174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E5334090-B536-4D28-9BAC-4B6F16F6E28C}"/>
              </a:ext>
            </a:extLst>
          </p:cNvPr>
          <p:cNvSpPr/>
          <p:nvPr/>
        </p:nvSpPr>
        <p:spPr>
          <a:xfrm>
            <a:off x="2622674" y="1959708"/>
            <a:ext cx="3839257" cy="784708"/>
          </a:xfrm>
          <a:prstGeom prst="arc">
            <a:avLst>
              <a:gd name="adj1" fmla="val 10938724"/>
              <a:gd name="adj2" fmla="val 214127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/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blipFill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573E819-EEE2-4F7D-AC03-DDA84095FA48}"/>
              </a:ext>
            </a:extLst>
          </p:cNvPr>
          <p:cNvSpPr txBox="1"/>
          <p:nvPr/>
        </p:nvSpPr>
        <p:spPr>
          <a:xfrm>
            <a:off x="6398961" y="4077491"/>
            <a:ext cx="260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+mn-ea"/>
              </a:rPr>
              <a:t>암막</a:t>
            </a:r>
            <a:r>
              <a:rPr lang="ko-KR" altLang="en-US" sz="1200" b="1" dirty="0">
                <a:latin typeface="+mn-ea"/>
              </a:rPr>
              <a:t> 커튼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암막</a:t>
            </a:r>
            <a:r>
              <a:rPr lang="ko-KR" altLang="en-US" sz="1200" b="1" dirty="0">
                <a:latin typeface="+mn-ea"/>
              </a:rPr>
              <a:t> 블라인드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323EE5-7540-4E12-B92F-C5BBF6A14A07}"/>
              </a:ext>
            </a:extLst>
          </p:cNvPr>
          <p:cNvSpPr/>
          <p:nvPr/>
        </p:nvSpPr>
        <p:spPr>
          <a:xfrm>
            <a:off x="94390" y="607632"/>
            <a:ext cx="5398891" cy="576037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54F9E18-3E8A-4311-A953-2BDE4BC7D3B5}"/>
              </a:ext>
            </a:extLst>
          </p:cNvPr>
          <p:cNvGrpSpPr/>
          <p:nvPr/>
        </p:nvGrpSpPr>
        <p:grpSpPr>
          <a:xfrm>
            <a:off x="2029378" y="1977958"/>
            <a:ext cx="690225" cy="648929"/>
            <a:chOff x="2029378" y="2076573"/>
            <a:chExt cx="690225" cy="64892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37EEB4-66A4-4CBE-9A50-5C708DE33687}"/>
                </a:ext>
              </a:extLst>
            </p:cNvPr>
            <p:cNvSpPr/>
            <p:nvPr/>
          </p:nvSpPr>
          <p:spPr>
            <a:xfrm>
              <a:off x="2029378" y="2076573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475482C-B2E9-47D8-AE62-96DCDE168746}"/>
                </a:ext>
              </a:extLst>
            </p:cNvPr>
            <p:cNvGrpSpPr/>
            <p:nvPr/>
          </p:nvGrpSpPr>
          <p:grpSpPr>
            <a:xfrm>
              <a:off x="2104466" y="2131037"/>
              <a:ext cx="540000" cy="540000"/>
              <a:chOff x="2104466" y="2296219"/>
              <a:chExt cx="540000" cy="540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0077CC1-116B-40D3-88C5-7664B6488BA9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AAC4F22-A748-4DBA-8378-EEDCD9611D21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EC146B4-9DE0-4354-AE0A-5315FAA55AF2}"/>
              </a:ext>
            </a:extLst>
          </p:cNvPr>
          <p:cNvCxnSpPr>
            <a:cxnSpLocks/>
          </p:cNvCxnSpPr>
          <p:nvPr/>
        </p:nvCxnSpPr>
        <p:spPr>
          <a:xfrm flipV="1">
            <a:off x="2381625" y="670560"/>
            <a:ext cx="0" cy="1633957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F0AFA7-7C0E-4FE0-A631-E42913C236A7}"/>
              </a:ext>
            </a:extLst>
          </p:cNvPr>
          <p:cNvGrpSpPr/>
          <p:nvPr/>
        </p:nvGrpSpPr>
        <p:grpSpPr>
          <a:xfrm>
            <a:off x="4493873" y="4892793"/>
            <a:ext cx="690225" cy="648929"/>
            <a:chOff x="4477532" y="5054922"/>
            <a:chExt cx="690225" cy="648929"/>
          </a:xfrm>
        </p:grpSpPr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C3F1B04E-D4F6-483B-B273-865B5642C393}"/>
                </a:ext>
              </a:extLst>
            </p:cNvPr>
            <p:cNvSpPr/>
            <p:nvPr/>
          </p:nvSpPr>
          <p:spPr>
            <a:xfrm>
              <a:off x="4477532" y="5054922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3" name="그룹 672">
              <a:extLst>
                <a:ext uri="{FF2B5EF4-FFF2-40B4-BE49-F238E27FC236}">
                  <a16:creationId xmlns:a16="http://schemas.microsoft.com/office/drawing/2014/main" id="{CE3CA070-F597-4EAC-B90B-8FBD408190A7}"/>
                </a:ext>
              </a:extLst>
            </p:cNvPr>
            <p:cNvGrpSpPr/>
            <p:nvPr/>
          </p:nvGrpSpPr>
          <p:grpSpPr>
            <a:xfrm>
              <a:off x="4552644" y="5109386"/>
              <a:ext cx="540000" cy="540000"/>
              <a:chOff x="2104466" y="2296219"/>
              <a:chExt cx="540000" cy="540000"/>
            </a:xfrm>
          </p:grpSpPr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F48C87DA-ED8E-4C6B-80FE-2C11BBC9D6B8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30555479-9A5F-46AF-A28D-ACAF2C4C123B}"/>
                  </a:ext>
                </a:extLst>
              </p:cNvPr>
              <p:cNvSpPr/>
              <p:nvPr/>
            </p:nvSpPr>
            <p:spPr>
              <a:xfrm>
                <a:off x="2556769" y="2508966"/>
                <a:ext cx="67914" cy="1222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6F8F4418-0FAA-4409-892A-2AEEC3CF871D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23C274-316F-4CCE-B93D-5B2794372FCD}"/>
              </a:ext>
            </a:extLst>
          </p:cNvPr>
          <p:cNvCxnSpPr>
            <a:cxnSpLocks/>
          </p:cNvCxnSpPr>
          <p:nvPr/>
        </p:nvCxnSpPr>
        <p:spPr>
          <a:xfrm>
            <a:off x="2380900" y="2330217"/>
            <a:ext cx="2457800" cy="290543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486498-43DA-492F-AD19-171C2CD686F9}"/>
              </a:ext>
            </a:extLst>
          </p:cNvPr>
          <p:cNvSpPr txBox="1"/>
          <p:nvPr/>
        </p:nvSpPr>
        <p:spPr>
          <a:xfrm>
            <a:off x="2713141" y="5628328"/>
            <a:ext cx="335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2. Depth cal. mode: linear stage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를 통한 평행이동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    (Mirror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를 활용한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Depth cal. Process 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시작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C97CB7-C46B-43E3-9DCF-DACBFED89468}"/>
              </a:ext>
            </a:extLst>
          </p:cNvPr>
          <p:cNvGrpSpPr/>
          <p:nvPr/>
        </p:nvGrpSpPr>
        <p:grpSpPr>
          <a:xfrm>
            <a:off x="5565047" y="3576395"/>
            <a:ext cx="4099204" cy="492422"/>
            <a:chOff x="4808384" y="3768884"/>
            <a:chExt cx="4296201" cy="43990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0694A69-147F-4513-9675-3823EC9428F8}"/>
                </a:ext>
              </a:extLst>
            </p:cNvPr>
            <p:cNvGrpSpPr/>
            <p:nvPr/>
          </p:nvGrpSpPr>
          <p:grpSpPr>
            <a:xfrm>
              <a:off x="7981827" y="3768884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30" name="물결 29">
                <a:extLst>
                  <a:ext uri="{FF2B5EF4-FFF2-40B4-BE49-F238E27FC236}">
                    <a16:creationId xmlns:a16="http://schemas.microsoft.com/office/drawing/2014/main" id="{14C6E9BD-2147-4E4A-8E83-616A1E86EC98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물결 618">
                <a:extLst>
                  <a:ext uri="{FF2B5EF4-FFF2-40B4-BE49-F238E27FC236}">
                    <a16:creationId xmlns:a16="http://schemas.microsoft.com/office/drawing/2014/main" id="{6A002731-1E13-4C46-B117-82FCB342F8CA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물결 619">
                <a:extLst>
                  <a:ext uri="{FF2B5EF4-FFF2-40B4-BE49-F238E27FC236}">
                    <a16:creationId xmlns:a16="http://schemas.microsoft.com/office/drawing/2014/main" id="{70BFF176-B1FA-4449-AD77-45B26060F776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물결 620">
                <a:extLst>
                  <a:ext uri="{FF2B5EF4-FFF2-40B4-BE49-F238E27FC236}">
                    <a16:creationId xmlns:a16="http://schemas.microsoft.com/office/drawing/2014/main" id="{34423B0E-2C53-48A5-960C-172437B494E2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>
              <a:extLst>
                <a:ext uri="{FF2B5EF4-FFF2-40B4-BE49-F238E27FC236}">
                  <a16:creationId xmlns:a16="http://schemas.microsoft.com/office/drawing/2014/main" id="{82B40139-AF6E-4A50-A5EF-E6E9CA14B23D}"/>
                </a:ext>
              </a:extLst>
            </p:cNvPr>
            <p:cNvGrpSpPr/>
            <p:nvPr/>
          </p:nvGrpSpPr>
          <p:grpSpPr>
            <a:xfrm>
              <a:off x="6920980" y="3785522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23" name="물결 622">
                <a:extLst>
                  <a:ext uri="{FF2B5EF4-FFF2-40B4-BE49-F238E27FC236}">
                    <a16:creationId xmlns:a16="http://schemas.microsoft.com/office/drawing/2014/main" id="{43337A29-ABC5-4D37-A234-BE98CE450EF6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물결 623">
                <a:extLst>
                  <a:ext uri="{FF2B5EF4-FFF2-40B4-BE49-F238E27FC236}">
                    <a16:creationId xmlns:a16="http://schemas.microsoft.com/office/drawing/2014/main" id="{D8322865-5479-4BD5-8C9E-199D8D938725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물결 624">
                <a:extLst>
                  <a:ext uri="{FF2B5EF4-FFF2-40B4-BE49-F238E27FC236}">
                    <a16:creationId xmlns:a16="http://schemas.microsoft.com/office/drawing/2014/main" id="{B645E59F-A366-41C2-BB6C-7713A952B13B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물결 625">
                <a:extLst>
                  <a:ext uri="{FF2B5EF4-FFF2-40B4-BE49-F238E27FC236}">
                    <a16:creationId xmlns:a16="http://schemas.microsoft.com/office/drawing/2014/main" id="{AABC3A86-8A2C-4E8B-97B7-FA06FB0EE45E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EE9FE68E-2499-4AD1-AEB6-844415B20179}"/>
                </a:ext>
              </a:extLst>
            </p:cNvPr>
            <p:cNvGrpSpPr/>
            <p:nvPr/>
          </p:nvGrpSpPr>
          <p:grpSpPr>
            <a:xfrm>
              <a:off x="5869231" y="3772740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38" name="물결 637">
                <a:extLst>
                  <a:ext uri="{FF2B5EF4-FFF2-40B4-BE49-F238E27FC236}">
                    <a16:creationId xmlns:a16="http://schemas.microsoft.com/office/drawing/2014/main" id="{FF53E237-C4B2-4452-AC55-26DA7765D4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물결 638">
                <a:extLst>
                  <a:ext uri="{FF2B5EF4-FFF2-40B4-BE49-F238E27FC236}">
                    <a16:creationId xmlns:a16="http://schemas.microsoft.com/office/drawing/2014/main" id="{F5AC5911-4B0B-45B6-B645-C903C3A2F960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물결 639">
                <a:extLst>
                  <a:ext uri="{FF2B5EF4-FFF2-40B4-BE49-F238E27FC236}">
                    <a16:creationId xmlns:a16="http://schemas.microsoft.com/office/drawing/2014/main" id="{20FF941B-1E29-40A1-906B-A4CE06946474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물결 640">
                <a:extLst>
                  <a:ext uri="{FF2B5EF4-FFF2-40B4-BE49-F238E27FC236}">
                    <a16:creationId xmlns:a16="http://schemas.microsoft.com/office/drawing/2014/main" id="{BAA121CD-4D94-4D2A-A365-650DA396D961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2CE0735-A118-4836-9E89-7B3E34A70AE4}"/>
                </a:ext>
              </a:extLst>
            </p:cNvPr>
            <p:cNvGrpSpPr/>
            <p:nvPr/>
          </p:nvGrpSpPr>
          <p:grpSpPr>
            <a:xfrm>
              <a:off x="4808384" y="3789378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43" name="물결 642">
                <a:extLst>
                  <a:ext uri="{FF2B5EF4-FFF2-40B4-BE49-F238E27FC236}">
                    <a16:creationId xmlns:a16="http://schemas.microsoft.com/office/drawing/2014/main" id="{7E176822-BE75-42DE-B05F-D8AE9D46B6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물결 643">
                <a:extLst>
                  <a:ext uri="{FF2B5EF4-FFF2-40B4-BE49-F238E27FC236}">
                    <a16:creationId xmlns:a16="http://schemas.microsoft.com/office/drawing/2014/main" id="{58C35308-F414-4352-9B53-B2730EA8FAC1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물결 644">
                <a:extLst>
                  <a:ext uri="{FF2B5EF4-FFF2-40B4-BE49-F238E27FC236}">
                    <a16:creationId xmlns:a16="http://schemas.microsoft.com/office/drawing/2014/main" id="{CB0BEA5E-52C6-44F1-B57C-776AACA6419A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물결 645">
                <a:extLst>
                  <a:ext uri="{FF2B5EF4-FFF2-40B4-BE49-F238E27FC236}">
                    <a16:creationId xmlns:a16="http://schemas.microsoft.com/office/drawing/2014/main" id="{13856EEE-C33F-4C6D-8AFD-87C4D1751289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B5B59447-748C-49CC-AC59-E1D3C7180F79}"/>
              </a:ext>
            </a:extLst>
          </p:cNvPr>
          <p:cNvCxnSpPr>
            <a:cxnSpLocks/>
          </p:cNvCxnSpPr>
          <p:nvPr/>
        </p:nvCxnSpPr>
        <p:spPr>
          <a:xfrm flipH="1">
            <a:off x="974319" y="2302710"/>
            <a:ext cx="1409350" cy="1012934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1B051903-6EF5-47B2-B784-74FA32FF450B}"/>
              </a:ext>
            </a:extLst>
          </p:cNvPr>
          <p:cNvCxnSpPr>
            <a:cxnSpLocks/>
          </p:cNvCxnSpPr>
          <p:nvPr/>
        </p:nvCxnSpPr>
        <p:spPr>
          <a:xfrm flipV="1">
            <a:off x="2380900" y="2304516"/>
            <a:ext cx="1643413" cy="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/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/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0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00" b="1" i="1"/>
              </a:p>
            </p:txBody>
          </p:sp>
        </mc:Choice>
        <mc:Fallback xmlns="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/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1D62BB79-87C8-4BBC-B314-1B134D44F6AE}"/>
              </a:ext>
            </a:extLst>
          </p:cNvPr>
          <p:cNvSpPr txBox="1"/>
          <p:nvPr/>
        </p:nvSpPr>
        <p:spPr>
          <a:xfrm>
            <a:off x="2639929" y="1445003"/>
            <a:ext cx="34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1. Geo cal. mode: linear and rotation stage 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활용</a:t>
            </a:r>
            <a:br>
              <a:rPr lang="en-US" altLang="ko-KR" sz="1000" dirty="0">
                <a:solidFill>
                  <a:srgbClr val="00B050"/>
                </a:solidFill>
                <a:latin typeface="+mn-ea"/>
              </a:rPr>
            </a:b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    (LED chart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와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stage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를 활용한 이미지 획득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84" name="화살표: 오른쪽으로 구부러짐 683">
            <a:extLst>
              <a:ext uri="{FF2B5EF4-FFF2-40B4-BE49-F238E27FC236}">
                <a16:creationId xmlns:a16="http://schemas.microsoft.com/office/drawing/2014/main" id="{89C26564-BCC1-41EE-9890-70EDD7861AA2}"/>
              </a:ext>
            </a:extLst>
          </p:cNvPr>
          <p:cNvSpPr/>
          <p:nvPr/>
        </p:nvSpPr>
        <p:spPr>
          <a:xfrm rot="2884307">
            <a:off x="1113872" y="2812663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BD32F0-F9D3-40A7-8373-5B97DF0ACB59}"/>
              </a:ext>
            </a:extLst>
          </p:cNvPr>
          <p:cNvCxnSpPr>
            <a:cxnSpLocks/>
          </p:cNvCxnSpPr>
          <p:nvPr/>
        </p:nvCxnSpPr>
        <p:spPr>
          <a:xfrm flipV="1">
            <a:off x="1464304" y="2877533"/>
            <a:ext cx="119028" cy="87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오른쪽으로 구부러짐 285">
            <a:extLst>
              <a:ext uri="{FF2B5EF4-FFF2-40B4-BE49-F238E27FC236}">
                <a16:creationId xmlns:a16="http://schemas.microsoft.com/office/drawing/2014/main" id="{D7490206-44AD-47CE-82B4-FE165E8BCBC1}"/>
              </a:ext>
            </a:extLst>
          </p:cNvPr>
          <p:cNvSpPr/>
          <p:nvPr/>
        </p:nvSpPr>
        <p:spPr>
          <a:xfrm>
            <a:off x="2029378" y="821089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892CC7B9-2743-47EA-B186-838ED3B94269}"/>
              </a:ext>
            </a:extLst>
          </p:cNvPr>
          <p:cNvCxnSpPr>
            <a:cxnSpLocks/>
          </p:cNvCxnSpPr>
          <p:nvPr/>
        </p:nvCxnSpPr>
        <p:spPr>
          <a:xfrm flipV="1">
            <a:off x="2380900" y="821088"/>
            <a:ext cx="0" cy="10800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6AE28AC7-CCA3-4F94-8910-F4BE8BEF2867}"/>
              </a:ext>
            </a:extLst>
          </p:cNvPr>
          <p:cNvSpPr/>
          <p:nvPr/>
        </p:nvSpPr>
        <p:spPr>
          <a:xfrm>
            <a:off x="5495242" y="607631"/>
            <a:ext cx="4203063" cy="292096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50928A0C-B991-4D1A-AB00-176083CF5C79}"/>
              </a:ext>
            </a:extLst>
          </p:cNvPr>
          <p:cNvSpPr/>
          <p:nvPr/>
        </p:nvSpPr>
        <p:spPr>
          <a:xfrm>
            <a:off x="5495133" y="3530029"/>
            <a:ext cx="4203173" cy="28379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7E65D110-113B-4252-9789-C950D980311D}"/>
              </a:ext>
            </a:extLst>
          </p:cNvPr>
          <p:cNvSpPr txBox="1"/>
          <p:nvPr/>
        </p:nvSpPr>
        <p:spPr>
          <a:xfrm>
            <a:off x="5029693" y="1446522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LED Chart</a:t>
            </a:r>
            <a:endParaRPr lang="ko-KR" altLang="en-US" sz="1200" b="1">
              <a:latin typeface="+mn-ea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496C39F-0199-40CE-BFFA-3162C47DD052}"/>
              </a:ext>
            </a:extLst>
          </p:cNvPr>
          <p:cNvSpPr txBox="1"/>
          <p:nvPr/>
        </p:nvSpPr>
        <p:spPr>
          <a:xfrm>
            <a:off x="103795" y="1829536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x-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4246640F-C1D7-4DC6-A7D4-293E7466B16C}"/>
              </a:ext>
            </a:extLst>
          </p:cNvPr>
          <p:cNvSpPr txBox="1"/>
          <p:nvPr/>
        </p:nvSpPr>
        <p:spPr>
          <a:xfrm>
            <a:off x="549918" y="4420547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y-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50931C4-7BB5-4172-8CAF-B939AD4716DA}"/>
              </a:ext>
            </a:extLst>
          </p:cNvPr>
          <p:cNvSpPr txBox="1"/>
          <p:nvPr/>
        </p:nvSpPr>
        <p:spPr>
          <a:xfrm>
            <a:off x="288106" y="3596577"/>
            <a:ext cx="182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z-</a:t>
            </a:r>
            <a:r>
              <a:rPr lang="en-US" altLang="ko-KR" sz="1200" b="1" err="1">
                <a:latin typeface="+mn-ea"/>
              </a:rPr>
              <a:t>dir</a:t>
            </a:r>
            <a:endParaRPr lang="en-US" altLang="ko-KR" sz="1200" b="1">
              <a:latin typeface="+mn-ea"/>
            </a:endParaRPr>
          </a:p>
          <a:p>
            <a:pPr algn="ctr"/>
            <a:r>
              <a:rPr lang="en-US" altLang="ko-KR" sz="1200" b="1">
                <a:latin typeface="+mn-ea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Yaw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B67BFB-4B80-4A09-8EF4-131A30C87335}"/>
              </a:ext>
            </a:extLst>
          </p:cNvPr>
          <p:cNvSpPr txBox="1"/>
          <p:nvPr/>
        </p:nvSpPr>
        <p:spPr>
          <a:xfrm>
            <a:off x="2644465" y="909788"/>
            <a:ext cx="20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y-</a:t>
            </a:r>
            <a:r>
              <a:rPr lang="en-US" altLang="ko-KR" sz="1200" b="1" err="1">
                <a:latin typeface="+mn-ea"/>
              </a:rPr>
              <a:t>dir</a:t>
            </a:r>
            <a:r>
              <a:rPr lang="en-US" altLang="ko-KR" sz="1200" b="1">
                <a:latin typeface="+mn-ea"/>
              </a:rPr>
              <a:t> 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Pitch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5C585ED6-0D7E-4A5F-AB7A-47397FE76822}"/>
              </a:ext>
            </a:extLst>
          </p:cNvPr>
          <p:cNvSpPr/>
          <p:nvPr/>
        </p:nvSpPr>
        <p:spPr>
          <a:xfrm>
            <a:off x="1511483" y="1318563"/>
            <a:ext cx="649539" cy="772085"/>
          </a:xfrm>
          <a:custGeom>
            <a:avLst/>
            <a:gdLst>
              <a:gd name="connsiteX0" fmla="*/ 1048871 w 1048871"/>
              <a:gd name="connsiteY0" fmla="*/ 1084730 h 1084730"/>
              <a:gd name="connsiteX1" fmla="*/ 502024 w 1048871"/>
              <a:gd name="connsiteY1" fmla="*/ 206188 h 1084730"/>
              <a:gd name="connsiteX2" fmla="*/ 0 w 1048871"/>
              <a:gd name="connsiteY2" fmla="*/ 0 h 1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1084730">
                <a:moveTo>
                  <a:pt x="1048871" y="1084730"/>
                </a:moveTo>
                <a:cubicBezTo>
                  <a:pt x="862853" y="735853"/>
                  <a:pt x="676836" y="386976"/>
                  <a:pt x="502024" y="206188"/>
                </a:cubicBezTo>
                <a:cubicBezTo>
                  <a:pt x="327212" y="25400"/>
                  <a:pt x="118035" y="283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1DBBA14-B6E9-4B00-A3C1-9702495D5DA4}"/>
              </a:ext>
            </a:extLst>
          </p:cNvPr>
          <p:cNvSpPr txBox="1"/>
          <p:nvPr/>
        </p:nvSpPr>
        <p:spPr>
          <a:xfrm>
            <a:off x="-34596" y="119114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Module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and stage</a:t>
            </a:r>
            <a:endParaRPr lang="ko-KR" altLang="en-US" sz="1200" b="1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6A6D1-DBC6-42E5-8FBC-C0AF7043F0A3}"/>
              </a:ext>
            </a:extLst>
          </p:cNvPr>
          <p:cNvSpPr/>
          <p:nvPr/>
        </p:nvSpPr>
        <p:spPr>
          <a:xfrm>
            <a:off x="2846107" y="2528017"/>
            <a:ext cx="340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Rx</a:t>
            </a:r>
            <a:endParaRPr lang="ko-KR" altLang="en-US" sz="1100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68E0D78F-C6C8-4211-B807-70D67CDE4C00}"/>
              </a:ext>
            </a:extLst>
          </p:cNvPr>
          <p:cNvSpPr/>
          <p:nvPr/>
        </p:nvSpPr>
        <p:spPr>
          <a:xfrm>
            <a:off x="2943013" y="17330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Tx</a:t>
            </a:r>
            <a:endParaRPr lang="ko-KR" altLang="en-US" sz="110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95BC38BD-90C3-4379-A7DF-EECC1A7E5794}"/>
              </a:ext>
            </a:extLst>
          </p:cNvPr>
          <p:cNvSpPr/>
          <p:nvPr/>
        </p:nvSpPr>
        <p:spPr>
          <a:xfrm>
            <a:off x="2551771" y="1879787"/>
            <a:ext cx="452207" cy="204784"/>
          </a:xfrm>
          <a:custGeom>
            <a:avLst/>
            <a:gdLst>
              <a:gd name="connsiteX0" fmla="*/ 0 w 659130"/>
              <a:gd name="connsiteY0" fmla="*/ 365760 h 365760"/>
              <a:gd name="connsiteX1" fmla="*/ 140970 w 659130"/>
              <a:gd name="connsiteY1" fmla="*/ 148590 h 365760"/>
              <a:gd name="connsiteX2" fmla="*/ 411480 w 659130"/>
              <a:gd name="connsiteY2" fmla="*/ 57150 h 365760"/>
              <a:gd name="connsiteX3" fmla="*/ 659130 w 65913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" h="365760">
                <a:moveTo>
                  <a:pt x="0" y="365760"/>
                </a:moveTo>
                <a:cubicBezTo>
                  <a:pt x="36195" y="282892"/>
                  <a:pt x="72390" y="200025"/>
                  <a:pt x="140970" y="148590"/>
                </a:cubicBezTo>
                <a:cubicBezTo>
                  <a:pt x="209550" y="97155"/>
                  <a:pt x="325120" y="81915"/>
                  <a:pt x="411480" y="57150"/>
                </a:cubicBezTo>
                <a:cubicBezTo>
                  <a:pt x="497840" y="32385"/>
                  <a:pt x="659130" y="0"/>
                  <a:pt x="65913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85CFAAE-6EEF-4753-8A74-65A77829263A}"/>
              </a:ext>
            </a:extLst>
          </p:cNvPr>
          <p:cNvSpPr/>
          <p:nvPr/>
        </p:nvSpPr>
        <p:spPr>
          <a:xfrm>
            <a:off x="2570743" y="2371486"/>
            <a:ext cx="343688" cy="295250"/>
          </a:xfrm>
          <a:custGeom>
            <a:avLst/>
            <a:gdLst>
              <a:gd name="connsiteX0" fmla="*/ 9603 w 329643"/>
              <a:gd name="connsiteY0" fmla="*/ 0 h 259080"/>
              <a:gd name="connsiteX1" fmla="*/ 40083 w 329643"/>
              <a:gd name="connsiteY1" fmla="*/ 171450 h 259080"/>
              <a:gd name="connsiteX2" fmla="*/ 329643 w 329643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43" h="259080">
                <a:moveTo>
                  <a:pt x="9603" y="0"/>
                </a:moveTo>
                <a:cubicBezTo>
                  <a:pt x="-1827" y="64135"/>
                  <a:pt x="-13257" y="128270"/>
                  <a:pt x="40083" y="171450"/>
                </a:cubicBezTo>
                <a:cubicBezTo>
                  <a:pt x="93423" y="214630"/>
                  <a:pt x="211533" y="236855"/>
                  <a:pt x="329643" y="2590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C65F8BFA-2398-442B-A60C-F6101EBD3585}"/>
              </a:ext>
            </a:extLst>
          </p:cNvPr>
          <p:cNvSpPr/>
          <p:nvPr/>
        </p:nvSpPr>
        <p:spPr>
          <a:xfrm>
            <a:off x="2556769" y="2245169"/>
            <a:ext cx="67914" cy="1222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Optical Fiber Communication - Electronics Club Optical fiber Communication">
            <a:extLst>
              <a:ext uri="{FF2B5EF4-FFF2-40B4-BE49-F238E27FC236}">
                <a16:creationId xmlns:a16="http://schemas.microsoft.com/office/drawing/2014/main" id="{AF130AAE-89A9-4625-877C-CD4555C4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19" y="4559046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075105DB-427B-4ECB-9ADE-2E51EBEB6D57}"/>
              </a:ext>
            </a:extLst>
          </p:cNvPr>
          <p:cNvSpPr/>
          <p:nvPr/>
        </p:nvSpPr>
        <p:spPr>
          <a:xfrm>
            <a:off x="7345778" y="2159820"/>
            <a:ext cx="773180" cy="203490"/>
          </a:xfrm>
          <a:prstGeom prst="leftRightArrow">
            <a:avLst>
              <a:gd name="adj1" fmla="val 33357"/>
              <a:gd name="adj2" fmla="val 7496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7B32E-E657-496E-A84E-C0BC92A29E7B}"/>
              </a:ext>
            </a:extLst>
          </p:cNvPr>
          <p:cNvSpPr txBox="1"/>
          <p:nvPr/>
        </p:nvSpPr>
        <p:spPr>
          <a:xfrm>
            <a:off x="7272080" y="18050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chart </a:t>
            </a:r>
            <a:r>
              <a:rPr lang="ko-KR" altLang="en-US" sz="1200" dirty="0"/>
              <a:t>교체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FAAE1E-DA4B-44DA-B625-05AE5728A4FD}"/>
              </a:ext>
            </a:extLst>
          </p:cNvPr>
          <p:cNvGrpSpPr/>
          <p:nvPr/>
        </p:nvGrpSpPr>
        <p:grpSpPr>
          <a:xfrm>
            <a:off x="8799712" y="1190923"/>
            <a:ext cx="408780" cy="2149722"/>
            <a:chOff x="8522902" y="662672"/>
            <a:chExt cx="455158" cy="288330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2978813-C5C6-4155-AFEE-23ADA237B043}"/>
                </a:ext>
              </a:extLst>
            </p:cNvPr>
            <p:cNvGrpSpPr/>
            <p:nvPr/>
          </p:nvGrpSpPr>
          <p:grpSpPr>
            <a:xfrm>
              <a:off x="8845399" y="1594531"/>
              <a:ext cx="132661" cy="1008268"/>
              <a:chOff x="8563273" y="1009710"/>
              <a:chExt cx="132661" cy="1008268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EB8C0F0-E3A6-4942-ABD4-CAFD46E51BB0}"/>
                  </a:ext>
                </a:extLst>
              </p:cNvPr>
              <p:cNvSpPr/>
              <p:nvPr/>
            </p:nvSpPr>
            <p:spPr>
              <a:xfrm>
                <a:off x="8563273" y="102260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6AA3C0B-9A22-4531-B5E7-2FAB16138E5E}"/>
                  </a:ext>
                </a:extLst>
              </p:cNvPr>
              <p:cNvSpPr/>
              <p:nvPr/>
            </p:nvSpPr>
            <p:spPr>
              <a:xfrm>
                <a:off x="8563273" y="114767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67643EAF-1465-4E5D-8D00-71851F38334B}"/>
                  </a:ext>
                </a:extLst>
              </p:cNvPr>
              <p:cNvSpPr/>
              <p:nvPr/>
            </p:nvSpPr>
            <p:spPr>
              <a:xfrm>
                <a:off x="8563273" y="127273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ABE8F15F-5B6B-41C5-B0FE-AE01256AD737}"/>
                  </a:ext>
                </a:extLst>
              </p:cNvPr>
              <p:cNvSpPr/>
              <p:nvPr/>
            </p:nvSpPr>
            <p:spPr>
              <a:xfrm>
                <a:off x="8563273" y="1397803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7B64F80-3E0B-4C97-9150-11049F1CD42B}"/>
                  </a:ext>
                </a:extLst>
              </p:cNvPr>
              <p:cNvSpPr/>
              <p:nvPr/>
            </p:nvSpPr>
            <p:spPr>
              <a:xfrm>
                <a:off x="8563273" y="1522869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81341DA2-61CE-4F31-AE69-4DBA63ECC81F}"/>
                  </a:ext>
                </a:extLst>
              </p:cNvPr>
              <p:cNvSpPr/>
              <p:nvPr/>
            </p:nvSpPr>
            <p:spPr>
              <a:xfrm>
                <a:off x="8563273" y="164793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44C54B21-A744-4707-9BAA-D98057EFFD01}"/>
                  </a:ext>
                </a:extLst>
              </p:cNvPr>
              <p:cNvSpPr/>
              <p:nvPr/>
            </p:nvSpPr>
            <p:spPr>
              <a:xfrm>
                <a:off x="8563273" y="177300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961392F-476A-4B81-BC69-E86FFC96D2FA}"/>
                  </a:ext>
                </a:extLst>
              </p:cNvPr>
              <p:cNvSpPr/>
              <p:nvPr/>
            </p:nvSpPr>
            <p:spPr>
              <a:xfrm>
                <a:off x="8563273" y="189806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56E3899E-73AB-4DEC-AB6F-B96E0BDDA2DE}"/>
                  </a:ext>
                </a:extLst>
              </p:cNvPr>
              <p:cNvSpPr/>
              <p:nvPr/>
            </p:nvSpPr>
            <p:spPr>
              <a:xfrm>
                <a:off x="8618253" y="1009710"/>
                <a:ext cx="77681" cy="1008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E6D7FE0C-2343-40C7-B850-ACBD3710E783}"/>
                </a:ext>
              </a:extLst>
            </p:cNvPr>
            <p:cNvGrpSpPr/>
            <p:nvPr/>
          </p:nvGrpSpPr>
          <p:grpSpPr>
            <a:xfrm rot="2475705">
              <a:off x="8526644" y="2537707"/>
              <a:ext cx="132661" cy="1008268"/>
              <a:chOff x="8563273" y="1009710"/>
              <a:chExt cx="132661" cy="1008268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68E9035-87B8-432A-8E11-3B620255A779}"/>
                  </a:ext>
                </a:extLst>
              </p:cNvPr>
              <p:cNvSpPr/>
              <p:nvPr/>
            </p:nvSpPr>
            <p:spPr>
              <a:xfrm>
                <a:off x="8563273" y="102260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959ACB63-B212-40D1-B954-525526DB120D}"/>
                  </a:ext>
                </a:extLst>
              </p:cNvPr>
              <p:cNvSpPr/>
              <p:nvPr/>
            </p:nvSpPr>
            <p:spPr>
              <a:xfrm>
                <a:off x="8563273" y="114767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A3378F8B-5CD6-4978-821D-AF145166BD33}"/>
                  </a:ext>
                </a:extLst>
              </p:cNvPr>
              <p:cNvSpPr/>
              <p:nvPr/>
            </p:nvSpPr>
            <p:spPr>
              <a:xfrm>
                <a:off x="8563273" y="127273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61A9781-D6D3-45BD-AB19-FD9F47FEEC1A}"/>
                  </a:ext>
                </a:extLst>
              </p:cNvPr>
              <p:cNvSpPr/>
              <p:nvPr/>
            </p:nvSpPr>
            <p:spPr>
              <a:xfrm>
                <a:off x="8563273" y="1397803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1A065870-20CD-438A-A79D-81513884318D}"/>
                  </a:ext>
                </a:extLst>
              </p:cNvPr>
              <p:cNvSpPr/>
              <p:nvPr/>
            </p:nvSpPr>
            <p:spPr>
              <a:xfrm>
                <a:off x="8563273" y="1522869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160EC2F4-5C2B-4D97-8C84-1B2761C88DEC}"/>
                  </a:ext>
                </a:extLst>
              </p:cNvPr>
              <p:cNvSpPr/>
              <p:nvPr/>
            </p:nvSpPr>
            <p:spPr>
              <a:xfrm>
                <a:off x="8563273" y="164793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1159DAA4-3465-40AE-B6FC-12EFFBBBF976}"/>
                  </a:ext>
                </a:extLst>
              </p:cNvPr>
              <p:cNvSpPr/>
              <p:nvPr/>
            </p:nvSpPr>
            <p:spPr>
              <a:xfrm>
                <a:off x="8563273" y="177300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30D51C9F-F05C-45E7-9ADD-48862498F14E}"/>
                  </a:ext>
                </a:extLst>
              </p:cNvPr>
              <p:cNvSpPr/>
              <p:nvPr/>
            </p:nvSpPr>
            <p:spPr>
              <a:xfrm>
                <a:off x="8563273" y="189806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C11AAEAE-96C7-4214-8B40-C9424D43694C}"/>
                  </a:ext>
                </a:extLst>
              </p:cNvPr>
              <p:cNvSpPr/>
              <p:nvPr/>
            </p:nvSpPr>
            <p:spPr>
              <a:xfrm>
                <a:off x="8618253" y="1009710"/>
                <a:ext cx="77681" cy="1008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9F75F5EE-7175-4E3A-B4F7-659422066416}"/>
                </a:ext>
              </a:extLst>
            </p:cNvPr>
            <p:cNvGrpSpPr/>
            <p:nvPr/>
          </p:nvGrpSpPr>
          <p:grpSpPr>
            <a:xfrm rot="19103421">
              <a:off x="8522902" y="662672"/>
              <a:ext cx="132661" cy="1008268"/>
              <a:chOff x="8563273" y="1009710"/>
              <a:chExt cx="132661" cy="1008268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39F562AB-F3C7-448E-9985-323252B5738B}"/>
                  </a:ext>
                </a:extLst>
              </p:cNvPr>
              <p:cNvSpPr/>
              <p:nvPr/>
            </p:nvSpPr>
            <p:spPr>
              <a:xfrm>
                <a:off x="8563273" y="102260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0209B58-8DEB-4819-9163-3BD13F0ACD01}"/>
                  </a:ext>
                </a:extLst>
              </p:cNvPr>
              <p:cNvSpPr/>
              <p:nvPr/>
            </p:nvSpPr>
            <p:spPr>
              <a:xfrm>
                <a:off x="8563273" y="114767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250B3D3E-D273-400B-880B-CD94B6F8A037}"/>
                  </a:ext>
                </a:extLst>
              </p:cNvPr>
              <p:cNvSpPr/>
              <p:nvPr/>
            </p:nvSpPr>
            <p:spPr>
              <a:xfrm>
                <a:off x="8563273" y="127273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B6EE78C-9961-4304-B501-56247590F98D}"/>
                  </a:ext>
                </a:extLst>
              </p:cNvPr>
              <p:cNvSpPr/>
              <p:nvPr/>
            </p:nvSpPr>
            <p:spPr>
              <a:xfrm>
                <a:off x="8563273" y="1397803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370EF995-1AAF-473B-8C62-D7DB4E0CF980}"/>
                  </a:ext>
                </a:extLst>
              </p:cNvPr>
              <p:cNvSpPr/>
              <p:nvPr/>
            </p:nvSpPr>
            <p:spPr>
              <a:xfrm>
                <a:off x="8563273" y="1522869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9F7562A1-CCCE-4C7A-B947-0FB2AE0C8F63}"/>
                  </a:ext>
                </a:extLst>
              </p:cNvPr>
              <p:cNvSpPr/>
              <p:nvPr/>
            </p:nvSpPr>
            <p:spPr>
              <a:xfrm>
                <a:off x="8563273" y="164793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6101E86C-0B1A-43B3-9EA9-754DE5FBEDC0}"/>
                  </a:ext>
                </a:extLst>
              </p:cNvPr>
              <p:cNvSpPr/>
              <p:nvPr/>
            </p:nvSpPr>
            <p:spPr>
              <a:xfrm>
                <a:off x="8563273" y="177300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C95CA13D-86CA-4F88-9475-2A225C19BBD5}"/>
                  </a:ext>
                </a:extLst>
              </p:cNvPr>
              <p:cNvSpPr/>
              <p:nvPr/>
            </p:nvSpPr>
            <p:spPr>
              <a:xfrm>
                <a:off x="8563273" y="189806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84AE0760-0E9D-4C89-89B6-91682207883C}"/>
                  </a:ext>
                </a:extLst>
              </p:cNvPr>
              <p:cNvSpPr/>
              <p:nvPr/>
            </p:nvSpPr>
            <p:spPr>
              <a:xfrm>
                <a:off x="8618253" y="1009710"/>
                <a:ext cx="77681" cy="1008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4202-5888-49C8-8030-AA6A3D10D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B027-217C-40C4-BE02-DBD7D07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grpSp>
        <p:nvGrpSpPr>
          <p:cNvPr id="858" name="그룹 857">
            <a:extLst>
              <a:ext uri="{FF2B5EF4-FFF2-40B4-BE49-F238E27FC236}">
                <a16:creationId xmlns:a16="http://schemas.microsoft.com/office/drawing/2014/main" id="{FBBF8168-7CA3-48AB-A6A0-6BA1BD63CF9B}"/>
              </a:ext>
            </a:extLst>
          </p:cNvPr>
          <p:cNvGrpSpPr/>
          <p:nvPr/>
        </p:nvGrpSpPr>
        <p:grpSpPr>
          <a:xfrm>
            <a:off x="5186457" y="2327134"/>
            <a:ext cx="1583552" cy="564058"/>
            <a:chOff x="6745961" y="2143227"/>
            <a:chExt cx="1583552" cy="564058"/>
          </a:xfrm>
          <a:scene3d>
            <a:camera prst="isometricRightUp"/>
            <a:lightRig rig="threePt" dir="t"/>
          </a:scene3d>
        </p:grpSpPr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16BDBD86-01F2-43A7-9477-01799AEF5F5B}"/>
                </a:ext>
              </a:extLst>
            </p:cNvPr>
            <p:cNvSpPr/>
            <p:nvPr/>
          </p:nvSpPr>
          <p:spPr>
            <a:xfrm>
              <a:off x="6745961" y="2143227"/>
              <a:ext cx="1583552" cy="564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5DD0D341-0B34-40D1-B920-CD9E5365009F}"/>
                </a:ext>
              </a:extLst>
            </p:cNvPr>
            <p:cNvSpPr/>
            <p:nvPr/>
          </p:nvSpPr>
          <p:spPr>
            <a:xfrm>
              <a:off x="6861291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E8E87BBB-9050-435C-8043-520492B307BA}"/>
                </a:ext>
              </a:extLst>
            </p:cNvPr>
            <p:cNvSpPr/>
            <p:nvPr/>
          </p:nvSpPr>
          <p:spPr>
            <a:xfrm>
              <a:off x="6984221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CA23971C-00C3-471B-823E-10413D93C4A5}"/>
                </a:ext>
              </a:extLst>
            </p:cNvPr>
            <p:cNvSpPr/>
            <p:nvPr/>
          </p:nvSpPr>
          <p:spPr>
            <a:xfrm>
              <a:off x="6861293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9B4B3FED-18EF-4A5A-8A0B-3E651D2106EA}"/>
                </a:ext>
              </a:extLst>
            </p:cNvPr>
            <p:cNvSpPr/>
            <p:nvPr/>
          </p:nvSpPr>
          <p:spPr>
            <a:xfrm>
              <a:off x="6984214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C0693CCF-5F4F-4521-9D71-5A03D93347CF}"/>
                </a:ext>
              </a:extLst>
            </p:cNvPr>
            <p:cNvSpPr/>
            <p:nvPr/>
          </p:nvSpPr>
          <p:spPr>
            <a:xfrm>
              <a:off x="709739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B7BDF461-88C1-40A0-95C8-7E900BDEAE33}"/>
                </a:ext>
              </a:extLst>
            </p:cNvPr>
            <p:cNvSpPr/>
            <p:nvPr/>
          </p:nvSpPr>
          <p:spPr>
            <a:xfrm>
              <a:off x="7220325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57E0C9E5-327B-4223-91C6-29804808A47B}"/>
                </a:ext>
              </a:extLst>
            </p:cNvPr>
            <p:cNvSpPr/>
            <p:nvPr/>
          </p:nvSpPr>
          <p:spPr>
            <a:xfrm>
              <a:off x="7097397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A29D1116-AABC-42A4-BDD3-0256CBA05518}"/>
                </a:ext>
              </a:extLst>
            </p:cNvPr>
            <p:cNvSpPr/>
            <p:nvPr/>
          </p:nvSpPr>
          <p:spPr>
            <a:xfrm>
              <a:off x="7220318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2734AC87-30E0-4CC2-9E6E-1D970E601BE7}"/>
                </a:ext>
              </a:extLst>
            </p:cNvPr>
            <p:cNvSpPr/>
            <p:nvPr/>
          </p:nvSpPr>
          <p:spPr>
            <a:xfrm>
              <a:off x="7322608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9B554E58-306F-4D11-9FD0-B0A18C8B2BEA}"/>
                </a:ext>
              </a:extLst>
            </p:cNvPr>
            <p:cNvSpPr/>
            <p:nvPr/>
          </p:nvSpPr>
          <p:spPr>
            <a:xfrm>
              <a:off x="7445539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876E9ED3-C448-47DE-8672-D74D38E3ED78}"/>
                </a:ext>
              </a:extLst>
            </p:cNvPr>
            <p:cNvSpPr/>
            <p:nvPr/>
          </p:nvSpPr>
          <p:spPr>
            <a:xfrm>
              <a:off x="7322610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80F2F489-3D5F-4938-A593-A6CEF15672E5}"/>
                </a:ext>
              </a:extLst>
            </p:cNvPr>
            <p:cNvSpPr/>
            <p:nvPr/>
          </p:nvSpPr>
          <p:spPr>
            <a:xfrm>
              <a:off x="7445532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886C2C18-8110-46CE-8075-1CFAE658AA26}"/>
                </a:ext>
              </a:extLst>
            </p:cNvPr>
            <p:cNvSpPr/>
            <p:nvPr/>
          </p:nvSpPr>
          <p:spPr>
            <a:xfrm>
              <a:off x="7558714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030AFCDC-F87C-47AE-9C59-6FB46FFED0A8}"/>
                </a:ext>
              </a:extLst>
            </p:cNvPr>
            <p:cNvSpPr/>
            <p:nvPr/>
          </p:nvSpPr>
          <p:spPr>
            <a:xfrm>
              <a:off x="7681644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413E63D5-7A54-4760-9960-765C404DEF5D}"/>
                </a:ext>
              </a:extLst>
            </p:cNvPr>
            <p:cNvSpPr/>
            <p:nvPr/>
          </p:nvSpPr>
          <p:spPr>
            <a:xfrm>
              <a:off x="7558716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9E7F232A-E8F9-4DEE-B90F-E20D4CAE15B8}"/>
                </a:ext>
              </a:extLst>
            </p:cNvPr>
            <p:cNvSpPr/>
            <p:nvPr/>
          </p:nvSpPr>
          <p:spPr>
            <a:xfrm>
              <a:off x="7681637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A16D70DF-6826-4F5B-BFC3-9A7EBCB66D73}"/>
                </a:ext>
              </a:extLst>
            </p:cNvPr>
            <p:cNvSpPr/>
            <p:nvPr/>
          </p:nvSpPr>
          <p:spPr>
            <a:xfrm>
              <a:off x="6861291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8D3DE16C-87EA-4673-AB58-0617DC52BA10}"/>
                </a:ext>
              </a:extLst>
            </p:cNvPr>
            <p:cNvSpPr/>
            <p:nvPr/>
          </p:nvSpPr>
          <p:spPr>
            <a:xfrm>
              <a:off x="6984222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D7B7FAF3-AF9E-4531-9967-FA8BF47E3D3C}"/>
                </a:ext>
              </a:extLst>
            </p:cNvPr>
            <p:cNvSpPr/>
            <p:nvPr/>
          </p:nvSpPr>
          <p:spPr>
            <a:xfrm>
              <a:off x="6861294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6B79EC6E-45A2-4701-8698-1A95A032BDC6}"/>
                </a:ext>
              </a:extLst>
            </p:cNvPr>
            <p:cNvSpPr/>
            <p:nvPr/>
          </p:nvSpPr>
          <p:spPr>
            <a:xfrm>
              <a:off x="6984215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3F08F176-210D-4C67-A9D9-DD1C505AECF2}"/>
                </a:ext>
              </a:extLst>
            </p:cNvPr>
            <p:cNvSpPr/>
            <p:nvPr/>
          </p:nvSpPr>
          <p:spPr>
            <a:xfrm>
              <a:off x="7097395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6389CF8C-94D3-4F15-BB34-CBDEFB9358AE}"/>
                </a:ext>
              </a:extLst>
            </p:cNvPr>
            <p:cNvSpPr/>
            <p:nvPr/>
          </p:nvSpPr>
          <p:spPr>
            <a:xfrm>
              <a:off x="7220326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7BC4652D-E157-45BB-B8B0-FD83F2AF5162}"/>
                </a:ext>
              </a:extLst>
            </p:cNvPr>
            <p:cNvSpPr/>
            <p:nvPr/>
          </p:nvSpPr>
          <p:spPr>
            <a:xfrm>
              <a:off x="7097398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6813D33D-039A-4C32-B1A1-F71F2E3D1253}"/>
                </a:ext>
              </a:extLst>
            </p:cNvPr>
            <p:cNvSpPr/>
            <p:nvPr/>
          </p:nvSpPr>
          <p:spPr>
            <a:xfrm>
              <a:off x="722031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32624008-2477-4948-8E90-789B32F0CD78}"/>
                </a:ext>
              </a:extLst>
            </p:cNvPr>
            <p:cNvSpPr/>
            <p:nvPr/>
          </p:nvSpPr>
          <p:spPr>
            <a:xfrm>
              <a:off x="7322609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7ACD58EC-1B0F-4917-AF28-D92948D203AB}"/>
                </a:ext>
              </a:extLst>
            </p:cNvPr>
            <p:cNvSpPr/>
            <p:nvPr/>
          </p:nvSpPr>
          <p:spPr>
            <a:xfrm>
              <a:off x="7445539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ABE26AB4-4EB9-4EBB-A46C-C12ED9BC8F10}"/>
                </a:ext>
              </a:extLst>
            </p:cNvPr>
            <p:cNvSpPr/>
            <p:nvPr/>
          </p:nvSpPr>
          <p:spPr>
            <a:xfrm>
              <a:off x="7322611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C71C0BD6-E553-4939-8F2F-AFCA1863BA48}"/>
                </a:ext>
              </a:extLst>
            </p:cNvPr>
            <p:cNvSpPr/>
            <p:nvPr/>
          </p:nvSpPr>
          <p:spPr>
            <a:xfrm>
              <a:off x="7445532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6839961C-B265-48A7-A8F0-08DEA3188FE9}"/>
                </a:ext>
              </a:extLst>
            </p:cNvPr>
            <p:cNvSpPr/>
            <p:nvPr/>
          </p:nvSpPr>
          <p:spPr>
            <a:xfrm>
              <a:off x="7558714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7D7CA5FD-B686-4CAF-9291-6B8087191061}"/>
                </a:ext>
              </a:extLst>
            </p:cNvPr>
            <p:cNvSpPr/>
            <p:nvPr/>
          </p:nvSpPr>
          <p:spPr>
            <a:xfrm>
              <a:off x="7681645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36FD8806-87A6-4B3C-9372-EA843B087B62}"/>
                </a:ext>
              </a:extLst>
            </p:cNvPr>
            <p:cNvSpPr/>
            <p:nvPr/>
          </p:nvSpPr>
          <p:spPr>
            <a:xfrm>
              <a:off x="7558717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C0C0C828-FDD4-44C1-8E4A-EE7E31EFD140}"/>
                </a:ext>
              </a:extLst>
            </p:cNvPr>
            <p:cNvSpPr/>
            <p:nvPr/>
          </p:nvSpPr>
          <p:spPr>
            <a:xfrm>
              <a:off x="7681638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3BC46810-9FD7-4217-8CBF-7B3A2C0203F8}"/>
                </a:ext>
              </a:extLst>
            </p:cNvPr>
            <p:cNvSpPr/>
            <p:nvPr/>
          </p:nvSpPr>
          <p:spPr>
            <a:xfrm>
              <a:off x="7796626" y="221985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371B82E1-F8B7-4C58-A6E1-0721737C56B2}"/>
                </a:ext>
              </a:extLst>
            </p:cNvPr>
            <p:cNvSpPr/>
            <p:nvPr/>
          </p:nvSpPr>
          <p:spPr>
            <a:xfrm>
              <a:off x="7919556" y="22198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D6A70776-216F-476A-8E33-C3163A6EC46D}"/>
                </a:ext>
              </a:extLst>
            </p:cNvPr>
            <p:cNvSpPr/>
            <p:nvPr/>
          </p:nvSpPr>
          <p:spPr>
            <a:xfrm>
              <a:off x="7796628" y="2327761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3F2ACE31-B690-474F-BFB0-212BAA616FAD}"/>
                </a:ext>
              </a:extLst>
            </p:cNvPr>
            <p:cNvSpPr/>
            <p:nvPr/>
          </p:nvSpPr>
          <p:spPr>
            <a:xfrm>
              <a:off x="791954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7932B478-6C03-42FA-9C8E-E3FB657324E8}"/>
                </a:ext>
              </a:extLst>
            </p:cNvPr>
            <p:cNvSpPr/>
            <p:nvPr/>
          </p:nvSpPr>
          <p:spPr>
            <a:xfrm>
              <a:off x="7796626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9FC317CB-89AC-4DAE-8B6D-796BEBF1CBE3}"/>
                </a:ext>
              </a:extLst>
            </p:cNvPr>
            <p:cNvSpPr/>
            <p:nvPr/>
          </p:nvSpPr>
          <p:spPr>
            <a:xfrm>
              <a:off x="7919556" y="24409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B81D743B-3C56-4EB4-89FC-A0186C3BD907}"/>
                </a:ext>
              </a:extLst>
            </p:cNvPr>
            <p:cNvSpPr/>
            <p:nvPr/>
          </p:nvSpPr>
          <p:spPr>
            <a:xfrm>
              <a:off x="7796628" y="254883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8B847827-7A13-4A8C-BC21-E740619F034D}"/>
                </a:ext>
              </a:extLst>
            </p:cNvPr>
            <p:cNvSpPr/>
            <p:nvPr/>
          </p:nvSpPr>
          <p:spPr>
            <a:xfrm>
              <a:off x="791954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6913BB82-3973-476E-A541-BE8E801A7C00}"/>
                </a:ext>
              </a:extLst>
            </p:cNvPr>
            <p:cNvSpPr/>
            <p:nvPr/>
          </p:nvSpPr>
          <p:spPr>
            <a:xfrm>
              <a:off x="802928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4CA8CD67-B06C-494C-9A18-6F55129A0938}"/>
                </a:ext>
              </a:extLst>
            </p:cNvPr>
            <p:cNvSpPr/>
            <p:nvPr/>
          </p:nvSpPr>
          <p:spPr>
            <a:xfrm>
              <a:off x="8152216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91DB327F-9453-409F-8B5B-29E1BA2E0E6D}"/>
                </a:ext>
              </a:extLst>
            </p:cNvPr>
            <p:cNvSpPr/>
            <p:nvPr/>
          </p:nvSpPr>
          <p:spPr>
            <a:xfrm>
              <a:off x="8029288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D7F6CDD2-0682-4444-BF8A-00A9C1905B2F}"/>
                </a:ext>
              </a:extLst>
            </p:cNvPr>
            <p:cNvSpPr/>
            <p:nvPr/>
          </p:nvSpPr>
          <p:spPr>
            <a:xfrm>
              <a:off x="815220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3C6E86E6-800D-4248-9F85-06597CA4C0FA}"/>
                </a:ext>
              </a:extLst>
            </p:cNvPr>
            <p:cNvSpPr/>
            <p:nvPr/>
          </p:nvSpPr>
          <p:spPr>
            <a:xfrm>
              <a:off x="8029281" y="244093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98EE56A5-23D8-4A5B-926E-8646EDD00387}"/>
                </a:ext>
              </a:extLst>
            </p:cNvPr>
            <p:cNvSpPr/>
            <p:nvPr/>
          </p:nvSpPr>
          <p:spPr>
            <a:xfrm>
              <a:off x="8152212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5857CE43-6DAC-4694-9617-D39001054BBD}"/>
                </a:ext>
              </a:extLst>
            </p:cNvPr>
            <p:cNvSpPr/>
            <p:nvPr/>
          </p:nvSpPr>
          <p:spPr>
            <a:xfrm>
              <a:off x="8029283" y="25488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A2670F15-5AEC-4C8B-B82C-18CB8E0C62AF}"/>
                </a:ext>
              </a:extLst>
            </p:cNvPr>
            <p:cNvSpPr/>
            <p:nvPr/>
          </p:nvSpPr>
          <p:spPr>
            <a:xfrm>
              <a:off x="8152205" y="254882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234769" y="150434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192528" y="1441292"/>
            <a:ext cx="4760472" cy="4974849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2543444" y="356779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윗면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69072" y="356609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옆면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2737981" y="5413229"/>
                <a:ext cx="8393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81" y="5413229"/>
                <a:ext cx="839332" cy="276999"/>
              </a:xfrm>
              <a:prstGeom prst="rect">
                <a:avLst/>
              </a:prstGeom>
              <a:blipFill>
                <a:blip r:embed="rId2"/>
                <a:stretch>
                  <a:fillRect t="-4444" r="-289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9A727F-311D-4017-A778-26BFDC9D3BF5}"/>
              </a:ext>
            </a:extLst>
          </p:cNvPr>
          <p:cNvGrpSpPr/>
          <p:nvPr/>
        </p:nvGrpSpPr>
        <p:grpSpPr>
          <a:xfrm>
            <a:off x="2636622" y="3963141"/>
            <a:ext cx="2246344" cy="1447106"/>
            <a:chOff x="2542571" y="2868875"/>
            <a:chExt cx="3341816" cy="21528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3E0D8A2-68B6-4A61-8E62-A81E4431AA22}"/>
                </a:ext>
              </a:extLst>
            </p:cNvPr>
            <p:cNvGrpSpPr/>
            <p:nvPr/>
          </p:nvGrpSpPr>
          <p:grpSpPr>
            <a:xfrm>
              <a:off x="2542571" y="2874563"/>
              <a:ext cx="3341816" cy="2147127"/>
              <a:chOff x="5652601" y="4197714"/>
              <a:chExt cx="3341816" cy="2230492"/>
            </a:xfrm>
          </p:grpSpPr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6E285C29-3EEF-4388-B697-FF610616A597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99C9E694-B7D8-40A8-9AAA-F0740AEAF083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85C32BD5-9909-4EAC-819E-081727FF42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779088D-AA9A-4F4F-8972-E245A30CB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52EC0859-8937-4EE6-8550-D4B37070ED0F}"/>
                  </a:ext>
                </a:extLst>
              </p:cNvPr>
              <p:cNvCxnSpPr>
                <a:cxnSpLocks/>
                <a:stCxn id="453" idx="2"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F70DF780-000D-46F2-B4AD-92DC930C4BB1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450" name="원호 449">
                <a:extLst>
                  <a:ext uri="{FF2B5EF4-FFF2-40B4-BE49-F238E27FC236}">
                    <a16:creationId xmlns:a16="http://schemas.microsoft.com/office/drawing/2014/main" id="{D3F835EA-D745-4507-9326-24950BB1090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3" name="원호 452">
                <a:extLst>
                  <a:ext uri="{FF2B5EF4-FFF2-40B4-BE49-F238E27FC236}">
                    <a16:creationId xmlns:a16="http://schemas.microsoft.com/office/drawing/2014/main" id="{80C4973B-1A12-44CC-AC0A-DADA83768EB7}"/>
                  </a:ext>
                </a:extLst>
              </p:cNvPr>
              <p:cNvSpPr/>
              <p:nvPr/>
            </p:nvSpPr>
            <p:spPr>
              <a:xfrm rot="17892334">
                <a:off x="6997055" y="4900200"/>
                <a:ext cx="518886" cy="254040"/>
              </a:xfrm>
              <a:prstGeom prst="arc">
                <a:avLst>
                  <a:gd name="adj1" fmla="val 13017783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4" name="원호 453">
                <a:extLst>
                  <a:ext uri="{FF2B5EF4-FFF2-40B4-BE49-F238E27FC236}">
                    <a16:creationId xmlns:a16="http://schemas.microsoft.com/office/drawing/2014/main" id="{6CEAC2B1-49B5-4DEE-9981-30D5CDDE4241}"/>
                  </a:ext>
                </a:extLst>
              </p:cNvPr>
              <p:cNvSpPr/>
              <p:nvPr/>
            </p:nvSpPr>
            <p:spPr>
              <a:xfrm rot="14136875">
                <a:off x="6930579" y="5400541"/>
                <a:ext cx="900155" cy="361903"/>
              </a:xfrm>
              <a:prstGeom prst="arc">
                <a:avLst>
                  <a:gd name="adj1" fmla="val 13641582"/>
                  <a:gd name="adj2" fmla="val 202376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5" name="원호 454">
                <a:extLst>
                  <a:ext uri="{FF2B5EF4-FFF2-40B4-BE49-F238E27FC236}">
                    <a16:creationId xmlns:a16="http://schemas.microsoft.com/office/drawing/2014/main" id="{202D4478-9C18-4947-AB2B-3E22E1C6AB01}"/>
                  </a:ext>
                </a:extLst>
              </p:cNvPr>
              <p:cNvSpPr/>
              <p:nvPr/>
            </p:nvSpPr>
            <p:spPr>
              <a:xfrm rot="9710633">
                <a:off x="7175945" y="4994910"/>
                <a:ext cx="1706715" cy="835584"/>
              </a:xfrm>
              <a:prstGeom prst="arc">
                <a:avLst>
                  <a:gd name="adj1" fmla="val 15546249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6" name="원호 455">
                <a:extLst>
                  <a:ext uri="{FF2B5EF4-FFF2-40B4-BE49-F238E27FC236}">
                    <a16:creationId xmlns:a16="http://schemas.microsoft.com/office/drawing/2014/main" id="{E198F83D-0E89-459D-A86B-9C09D1499E4A}"/>
                  </a:ext>
                </a:extLst>
              </p:cNvPr>
              <p:cNvSpPr/>
              <p:nvPr/>
            </p:nvSpPr>
            <p:spPr>
              <a:xfrm rot="5052979">
                <a:off x="7660609" y="4315497"/>
                <a:ext cx="1450034" cy="1214467"/>
              </a:xfrm>
              <a:prstGeom prst="arc">
                <a:avLst>
                  <a:gd name="adj1" fmla="val 15847244"/>
                  <a:gd name="adj2" fmla="val 204115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 i="1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8" name="원호 467">
                <a:extLst>
                  <a:ext uri="{FF2B5EF4-FFF2-40B4-BE49-F238E27FC236}">
                    <a16:creationId xmlns:a16="http://schemas.microsoft.com/office/drawing/2014/main" id="{40C519FB-98BC-437F-BCA9-BB20C4F570B7}"/>
                  </a:ext>
                </a:extLst>
              </p:cNvPr>
              <p:cNvSpPr/>
              <p:nvPr/>
            </p:nvSpPr>
            <p:spPr>
              <a:xfrm rot="11960361">
                <a:off x="7276344" y="4738328"/>
                <a:ext cx="781500" cy="214959"/>
              </a:xfrm>
              <a:prstGeom prst="arc">
                <a:avLst>
                  <a:gd name="adj1" fmla="val 12195960"/>
                  <a:gd name="adj2" fmla="val 210150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69" name="원호 468">
                <a:extLst>
                  <a:ext uri="{FF2B5EF4-FFF2-40B4-BE49-F238E27FC236}">
                    <a16:creationId xmlns:a16="http://schemas.microsoft.com/office/drawing/2014/main" id="{E31B86B4-8B2A-487D-99B2-B916DBFAA665}"/>
                  </a:ext>
                </a:extLst>
              </p:cNvPr>
              <p:cNvSpPr/>
              <p:nvPr/>
            </p:nvSpPr>
            <p:spPr>
              <a:xfrm rot="10443426">
                <a:off x="7696696" y="4578586"/>
                <a:ext cx="1283851" cy="456147"/>
              </a:xfrm>
              <a:prstGeom prst="arc">
                <a:avLst>
                  <a:gd name="adj1" fmla="val 11115875"/>
                  <a:gd name="adj2" fmla="val 158405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AC47EFA9-250B-4E91-8BDE-ACF199C42674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1" name="원호 460">
              <a:extLst>
                <a:ext uri="{FF2B5EF4-FFF2-40B4-BE49-F238E27FC236}">
                  <a16:creationId xmlns:a16="http://schemas.microsoft.com/office/drawing/2014/main" id="{F3CA5241-EE13-42E0-81F8-FB1D1E4C415D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2" name="원호 461">
              <a:extLst>
                <a:ext uri="{FF2B5EF4-FFF2-40B4-BE49-F238E27FC236}">
                  <a16:creationId xmlns:a16="http://schemas.microsoft.com/office/drawing/2014/main" id="{D8291FF9-5BCB-4716-9031-52064B5837CD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9189C3C-C879-426C-BD41-2613C51D3E17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17F2C6-18AB-43F1-ABDB-C4620FBB421D}"/>
              </a:ext>
            </a:extLst>
          </p:cNvPr>
          <p:cNvGrpSpPr/>
          <p:nvPr/>
        </p:nvGrpSpPr>
        <p:grpSpPr>
          <a:xfrm>
            <a:off x="141986" y="3845770"/>
            <a:ext cx="2227862" cy="1571119"/>
            <a:chOff x="299993" y="2924891"/>
            <a:chExt cx="2754393" cy="1759321"/>
          </a:xfrm>
        </p:grpSpPr>
        <p:sp>
          <p:nvSpPr>
            <p:cNvPr id="761" name="원통형 760">
              <a:extLst>
                <a:ext uri="{FF2B5EF4-FFF2-40B4-BE49-F238E27FC236}">
                  <a16:creationId xmlns:a16="http://schemas.microsoft.com/office/drawing/2014/main" id="{396DBB68-1503-467A-AAB9-4BED5980665F}"/>
                </a:ext>
              </a:extLst>
            </p:cNvPr>
            <p:cNvSpPr/>
            <p:nvPr/>
          </p:nvSpPr>
          <p:spPr>
            <a:xfrm>
              <a:off x="2649131" y="3630894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728DC26-6163-479C-9483-FC2C82D1CF8D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 flipV="1">
              <a:off x="1014188" y="3767407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C4D883E6-D6EA-44DD-B8F8-E36368D3E13C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>
              <a:off x="1022777" y="2968148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9CB08DA-11D9-42C4-9BA8-F041DC00D58D}"/>
                </a:ext>
              </a:extLst>
            </p:cNvPr>
            <p:cNvCxnSpPr/>
            <p:nvPr/>
          </p:nvCxnSpPr>
          <p:spPr>
            <a:xfrm flipV="1">
              <a:off x="1086802" y="3769927"/>
              <a:ext cx="1564762" cy="4835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원호 885">
              <a:extLst>
                <a:ext uri="{FF2B5EF4-FFF2-40B4-BE49-F238E27FC236}">
                  <a16:creationId xmlns:a16="http://schemas.microsoft.com/office/drawing/2014/main" id="{F439DD46-C1CF-4C2D-841F-DECF941F2005}"/>
                </a:ext>
              </a:extLst>
            </p:cNvPr>
            <p:cNvSpPr/>
            <p:nvPr/>
          </p:nvSpPr>
          <p:spPr>
            <a:xfrm rot="15788227">
              <a:off x="2225169" y="3675350"/>
              <a:ext cx="161371" cy="119527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87" name="원호 886">
              <a:extLst>
                <a:ext uri="{FF2B5EF4-FFF2-40B4-BE49-F238E27FC236}">
                  <a16:creationId xmlns:a16="http://schemas.microsoft.com/office/drawing/2014/main" id="{69BF0F1C-8B92-4DF4-9DAA-0E7707B8FE72}"/>
                </a:ext>
              </a:extLst>
            </p:cNvPr>
            <p:cNvSpPr/>
            <p:nvPr/>
          </p:nvSpPr>
          <p:spPr>
            <a:xfrm rot="12810878">
              <a:off x="2305440" y="3746932"/>
              <a:ext cx="229318" cy="168474"/>
            </a:xfrm>
            <a:prstGeom prst="arc">
              <a:avLst>
                <a:gd name="adj1" fmla="val 17529705"/>
                <a:gd name="adj2" fmla="val 211690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BC5AB43-2F2E-4394-AA71-046F068F101B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64" y="3713099"/>
              <a:ext cx="61640" cy="8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F4FDCFB0-A6B3-4202-954C-197D6A4E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995" y="3820475"/>
              <a:ext cx="76874" cy="30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/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9" name="원호 888">
              <a:extLst>
                <a:ext uri="{FF2B5EF4-FFF2-40B4-BE49-F238E27FC236}">
                  <a16:creationId xmlns:a16="http://schemas.microsoft.com/office/drawing/2014/main" id="{AB0D826A-D591-4445-B25F-93B2A4D9EEF8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90" name="원호 889">
              <a:extLst>
                <a:ext uri="{FF2B5EF4-FFF2-40B4-BE49-F238E27FC236}">
                  <a16:creationId xmlns:a16="http://schemas.microsoft.com/office/drawing/2014/main" id="{B82E817F-EDF5-450F-8500-F3A500634CB2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/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altLang="ko-KR" sz="1050" dirty="0"/>
                    <a:t>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blipFill>
                  <a:blip r:embed="rId8"/>
                  <a:stretch>
                    <a:fillRect r="-6494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1A6EB6-FAD8-4CFF-99AA-523A8BD81A7C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A81BD6A6-1294-46D0-8705-4A7E8CF4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171EBB46-98E6-4A66-8A11-7CF3A90C4A1A}"/>
              </a:ext>
            </a:extLst>
          </p:cNvPr>
          <p:cNvCxnSpPr>
            <a:cxnSpLocks/>
          </p:cNvCxnSpPr>
          <p:nvPr/>
        </p:nvCxnSpPr>
        <p:spPr>
          <a:xfrm>
            <a:off x="3562768" y="2338731"/>
            <a:ext cx="0" cy="39108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화살표 연결선 750">
            <a:extLst>
              <a:ext uri="{FF2B5EF4-FFF2-40B4-BE49-F238E27FC236}">
                <a16:creationId xmlns:a16="http://schemas.microsoft.com/office/drawing/2014/main" id="{B9D4B5E1-25F3-47CB-9CC3-0AA599B29E39}"/>
              </a:ext>
            </a:extLst>
          </p:cNvPr>
          <p:cNvCxnSpPr>
            <a:cxnSpLocks/>
          </p:cNvCxnSpPr>
          <p:nvPr/>
        </p:nvCxnSpPr>
        <p:spPr>
          <a:xfrm>
            <a:off x="3701283" y="2204427"/>
            <a:ext cx="564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/>
              <p:nvPr/>
            </p:nvSpPr>
            <p:spPr>
              <a:xfrm>
                <a:off x="3722459" y="1946089"/>
                <a:ext cx="57259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050" dirty="0"/>
                  <a:t> cm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59" y="1946089"/>
                <a:ext cx="572593" cy="253916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/>
              <p:nvPr/>
            </p:nvSpPr>
            <p:spPr>
              <a:xfrm rot="16200000">
                <a:off x="4339475" y="2385173"/>
                <a:ext cx="5517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050" dirty="0"/>
                  <a:t> cm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9475" y="2385173"/>
                <a:ext cx="551754" cy="253916"/>
              </a:xfrm>
              <a:prstGeom prst="rect">
                <a:avLst/>
              </a:prstGeom>
              <a:blipFill>
                <a:blip r:embed="rId10"/>
                <a:stretch>
                  <a:fillRect t="-1111"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4" name="TextBox 753">
            <a:extLst>
              <a:ext uri="{FF2B5EF4-FFF2-40B4-BE49-F238E27FC236}">
                <a16:creationId xmlns:a16="http://schemas.microsoft.com/office/drawing/2014/main" id="{65E478E6-DF8E-4863-95A7-58E75F8F6F2D}"/>
              </a:ext>
            </a:extLst>
          </p:cNvPr>
          <p:cNvSpPr txBox="1"/>
          <p:nvPr/>
        </p:nvSpPr>
        <p:spPr>
          <a:xfrm>
            <a:off x="3466787" y="1701970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LED dot </a:t>
            </a:r>
            <a:r>
              <a:rPr lang="ko-KR" altLang="en-US" sz="1000" dirty="0"/>
              <a:t>사이 간격</a:t>
            </a:r>
          </a:p>
        </p:txBody>
      </p: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C611C10B-ABE2-49E6-82A7-4D0B14923849}"/>
              </a:ext>
            </a:extLst>
          </p:cNvPr>
          <p:cNvCxnSpPr>
            <a:cxnSpLocks/>
          </p:cNvCxnSpPr>
          <p:nvPr/>
        </p:nvCxnSpPr>
        <p:spPr>
          <a:xfrm>
            <a:off x="3701283" y="2864122"/>
            <a:ext cx="564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D2910267-7B72-425A-A89D-CA4D7D390F0F}"/>
              </a:ext>
            </a:extLst>
          </p:cNvPr>
          <p:cNvCxnSpPr>
            <a:cxnSpLocks/>
          </p:cNvCxnSpPr>
          <p:nvPr/>
        </p:nvCxnSpPr>
        <p:spPr>
          <a:xfrm>
            <a:off x="4403832" y="2338731"/>
            <a:ext cx="0" cy="39108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13A462F-6580-4399-96B7-6DA2B0985AB2}"/>
              </a:ext>
            </a:extLst>
          </p:cNvPr>
          <p:cNvSpPr/>
          <p:nvPr/>
        </p:nvSpPr>
        <p:spPr>
          <a:xfrm>
            <a:off x="3472053" y="2747583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5229AC9-ECF2-4D1D-A0BC-ECE115D9378F}"/>
              </a:ext>
            </a:extLst>
          </p:cNvPr>
          <p:cNvSpPr/>
          <p:nvPr/>
        </p:nvSpPr>
        <p:spPr>
          <a:xfrm>
            <a:off x="4294220" y="2760216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83AAA65-8D74-4967-94C9-EFCE75AF488B}"/>
              </a:ext>
            </a:extLst>
          </p:cNvPr>
          <p:cNvSpPr/>
          <p:nvPr/>
        </p:nvSpPr>
        <p:spPr>
          <a:xfrm>
            <a:off x="4286014" y="2121500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760F2EF7-343E-46EF-9B93-2ED12A7FCA41}"/>
              </a:ext>
            </a:extLst>
          </p:cNvPr>
          <p:cNvSpPr/>
          <p:nvPr/>
        </p:nvSpPr>
        <p:spPr>
          <a:xfrm>
            <a:off x="3479187" y="2102335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97A8760D-A0E9-4D98-9FF1-CF54A5D7D837}"/>
              </a:ext>
            </a:extLst>
          </p:cNvPr>
          <p:cNvSpPr/>
          <p:nvPr/>
        </p:nvSpPr>
        <p:spPr>
          <a:xfrm>
            <a:off x="471812" y="1936268"/>
            <a:ext cx="2236351" cy="913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타원 738">
            <a:extLst>
              <a:ext uri="{FF2B5EF4-FFF2-40B4-BE49-F238E27FC236}">
                <a16:creationId xmlns:a16="http://schemas.microsoft.com/office/drawing/2014/main" id="{9611D33B-C29C-49D4-BD56-E7BF1BE5E964}"/>
              </a:ext>
            </a:extLst>
          </p:cNvPr>
          <p:cNvSpPr/>
          <p:nvPr/>
        </p:nvSpPr>
        <p:spPr>
          <a:xfrm>
            <a:off x="634685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타원 739">
            <a:extLst>
              <a:ext uri="{FF2B5EF4-FFF2-40B4-BE49-F238E27FC236}">
                <a16:creationId xmlns:a16="http://schemas.microsoft.com/office/drawing/2014/main" id="{780C6966-769A-4BA1-8ACB-E6BC85F425A8}"/>
              </a:ext>
            </a:extLst>
          </p:cNvPr>
          <p:cNvSpPr/>
          <p:nvPr/>
        </p:nvSpPr>
        <p:spPr>
          <a:xfrm>
            <a:off x="808292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타원 740">
            <a:extLst>
              <a:ext uri="{FF2B5EF4-FFF2-40B4-BE49-F238E27FC236}">
                <a16:creationId xmlns:a16="http://schemas.microsoft.com/office/drawing/2014/main" id="{FB4DDC76-13F0-429F-82D0-A77DF3611C08}"/>
              </a:ext>
            </a:extLst>
          </p:cNvPr>
          <p:cNvSpPr/>
          <p:nvPr/>
        </p:nvSpPr>
        <p:spPr>
          <a:xfrm>
            <a:off x="634688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타원 741">
            <a:extLst>
              <a:ext uri="{FF2B5EF4-FFF2-40B4-BE49-F238E27FC236}">
                <a16:creationId xmlns:a16="http://schemas.microsoft.com/office/drawing/2014/main" id="{52564259-1130-423C-B54F-4E713B980D5F}"/>
              </a:ext>
            </a:extLst>
          </p:cNvPr>
          <p:cNvSpPr/>
          <p:nvPr/>
        </p:nvSpPr>
        <p:spPr>
          <a:xfrm>
            <a:off x="808282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타원 734">
            <a:extLst>
              <a:ext uri="{FF2B5EF4-FFF2-40B4-BE49-F238E27FC236}">
                <a16:creationId xmlns:a16="http://schemas.microsoft.com/office/drawing/2014/main" id="{17BD0C82-37CF-4717-A7CE-78095B585804}"/>
              </a:ext>
            </a:extLst>
          </p:cNvPr>
          <p:cNvSpPr/>
          <p:nvPr/>
        </p:nvSpPr>
        <p:spPr>
          <a:xfrm>
            <a:off x="968120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타원 735">
            <a:extLst>
              <a:ext uri="{FF2B5EF4-FFF2-40B4-BE49-F238E27FC236}">
                <a16:creationId xmlns:a16="http://schemas.microsoft.com/office/drawing/2014/main" id="{334B2907-80D6-4243-A925-318611B8B978}"/>
              </a:ext>
            </a:extLst>
          </p:cNvPr>
          <p:cNvSpPr/>
          <p:nvPr/>
        </p:nvSpPr>
        <p:spPr>
          <a:xfrm>
            <a:off x="1141727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31CEF6CD-B56C-49B0-AFEE-C0255A8472F9}"/>
              </a:ext>
            </a:extLst>
          </p:cNvPr>
          <p:cNvSpPr/>
          <p:nvPr/>
        </p:nvSpPr>
        <p:spPr>
          <a:xfrm>
            <a:off x="968123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타원 737">
            <a:extLst>
              <a:ext uri="{FF2B5EF4-FFF2-40B4-BE49-F238E27FC236}">
                <a16:creationId xmlns:a16="http://schemas.microsoft.com/office/drawing/2014/main" id="{BF3B09AC-4E18-4F10-A0B1-9A47FFA315F5}"/>
              </a:ext>
            </a:extLst>
          </p:cNvPr>
          <p:cNvSpPr/>
          <p:nvPr/>
        </p:nvSpPr>
        <p:spPr>
          <a:xfrm>
            <a:off x="1141717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타원 730">
            <a:extLst>
              <a:ext uri="{FF2B5EF4-FFF2-40B4-BE49-F238E27FC236}">
                <a16:creationId xmlns:a16="http://schemas.microsoft.com/office/drawing/2014/main" id="{55C9DD18-1E4B-4012-AEF1-2EEB87DF2F97}"/>
              </a:ext>
            </a:extLst>
          </p:cNvPr>
          <p:cNvSpPr/>
          <p:nvPr/>
        </p:nvSpPr>
        <p:spPr>
          <a:xfrm>
            <a:off x="1286175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타원 731">
            <a:extLst>
              <a:ext uri="{FF2B5EF4-FFF2-40B4-BE49-F238E27FC236}">
                <a16:creationId xmlns:a16="http://schemas.microsoft.com/office/drawing/2014/main" id="{47FD35FB-CE50-436E-B341-4D969F88F89A}"/>
              </a:ext>
            </a:extLst>
          </p:cNvPr>
          <p:cNvSpPr/>
          <p:nvPr/>
        </p:nvSpPr>
        <p:spPr>
          <a:xfrm>
            <a:off x="1459782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타원 732">
            <a:extLst>
              <a:ext uri="{FF2B5EF4-FFF2-40B4-BE49-F238E27FC236}">
                <a16:creationId xmlns:a16="http://schemas.microsoft.com/office/drawing/2014/main" id="{9F761F6B-D404-44B2-B396-D216419EE653}"/>
              </a:ext>
            </a:extLst>
          </p:cNvPr>
          <p:cNvSpPr/>
          <p:nvPr/>
        </p:nvSpPr>
        <p:spPr>
          <a:xfrm>
            <a:off x="1286178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타원 733">
            <a:extLst>
              <a:ext uri="{FF2B5EF4-FFF2-40B4-BE49-F238E27FC236}">
                <a16:creationId xmlns:a16="http://schemas.microsoft.com/office/drawing/2014/main" id="{CDBF6AF9-FEF3-4E25-AF3A-F1BAE8F4C5F1}"/>
              </a:ext>
            </a:extLst>
          </p:cNvPr>
          <p:cNvSpPr/>
          <p:nvPr/>
        </p:nvSpPr>
        <p:spPr>
          <a:xfrm>
            <a:off x="1459772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타원 726">
            <a:extLst>
              <a:ext uri="{FF2B5EF4-FFF2-40B4-BE49-F238E27FC236}">
                <a16:creationId xmlns:a16="http://schemas.microsoft.com/office/drawing/2014/main" id="{AA619882-164E-4428-AB7E-E52B237B0A37}"/>
              </a:ext>
            </a:extLst>
          </p:cNvPr>
          <p:cNvSpPr/>
          <p:nvPr/>
        </p:nvSpPr>
        <p:spPr>
          <a:xfrm>
            <a:off x="1619612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타원 727">
            <a:extLst>
              <a:ext uri="{FF2B5EF4-FFF2-40B4-BE49-F238E27FC236}">
                <a16:creationId xmlns:a16="http://schemas.microsoft.com/office/drawing/2014/main" id="{837E08D7-97BE-4BFD-9C80-0C4DD9B943B1}"/>
              </a:ext>
            </a:extLst>
          </p:cNvPr>
          <p:cNvSpPr/>
          <p:nvPr/>
        </p:nvSpPr>
        <p:spPr>
          <a:xfrm>
            <a:off x="1793219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타원 728">
            <a:extLst>
              <a:ext uri="{FF2B5EF4-FFF2-40B4-BE49-F238E27FC236}">
                <a16:creationId xmlns:a16="http://schemas.microsoft.com/office/drawing/2014/main" id="{B35B84DB-1266-41E2-BEDE-2D0D9DC3D73B}"/>
              </a:ext>
            </a:extLst>
          </p:cNvPr>
          <p:cNvSpPr/>
          <p:nvPr/>
        </p:nvSpPr>
        <p:spPr>
          <a:xfrm>
            <a:off x="1619615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FCF455E8-435D-4EC1-BE6F-E7E06E0BE3FB}"/>
              </a:ext>
            </a:extLst>
          </p:cNvPr>
          <p:cNvSpPr/>
          <p:nvPr/>
        </p:nvSpPr>
        <p:spPr>
          <a:xfrm>
            <a:off x="1793209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타원 722">
            <a:extLst>
              <a:ext uri="{FF2B5EF4-FFF2-40B4-BE49-F238E27FC236}">
                <a16:creationId xmlns:a16="http://schemas.microsoft.com/office/drawing/2014/main" id="{A0E70CF1-1B82-4B01-B7CC-5BB5FEA312A1}"/>
              </a:ext>
            </a:extLst>
          </p:cNvPr>
          <p:cNvSpPr/>
          <p:nvPr/>
        </p:nvSpPr>
        <p:spPr>
          <a:xfrm>
            <a:off x="634686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타원 723">
            <a:extLst>
              <a:ext uri="{FF2B5EF4-FFF2-40B4-BE49-F238E27FC236}">
                <a16:creationId xmlns:a16="http://schemas.microsoft.com/office/drawing/2014/main" id="{CF2B3FE2-DC9A-43E2-BAB1-16DFBE3C8078}"/>
              </a:ext>
            </a:extLst>
          </p:cNvPr>
          <p:cNvSpPr/>
          <p:nvPr/>
        </p:nvSpPr>
        <p:spPr>
          <a:xfrm>
            <a:off x="808293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타원 724">
            <a:extLst>
              <a:ext uri="{FF2B5EF4-FFF2-40B4-BE49-F238E27FC236}">
                <a16:creationId xmlns:a16="http://schemas.microsoft.com/office/drawing/2014/main" id="{21302B0F-FB5C-442D-9309-8E05C212641B}"/>
              </a:ext>
            </a:extLst>
          </p:cNvPr>
          <p:cNvSpPr/>
          <p:nvPr/>
        </p:nvSpPr>
        <p:spPr>
          <a:xfrm>
            <a:off x="634689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타원 725">
            <a:extLst>
              <a:ext uri="{FF2B5EF4-FFF2-40B4-BE49-F238E27FC236}">
                <a16:creationId xmlns:a16="http://schemas.microsoft.com/office/drawing/2014/main" id="{31A25649-D807-4E09-AFB7-9FDFBD1A7FC0}"/>
              </a:ext>
            </a:extLst>
          </p:cNvPr>
          <p:cNvSpPr/>
          <p:nvPr/>
        </p:nvSpPr>
        <p:spPr>
          <a:xfrm>
            <a:off x="808283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71749DD0-A676-4B6A-9922-8E497CCEFEFF}"/>
              </a:ext>
            </a:extLst>
          </p:cNvPr>
          <p:cNvSpPr/>
          <p:nvPr/>
        </p:nvSpPr>
        <p:spPr>
          <a:xfrm>
            <a:off x="968121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타원 719">
            <a:extLst>
              <a:ext uri="{FF2B5EF4-FFF2-40B4-BE49-F238E27FC236}">
                <a16:creationId xmlns:a16="http://schemas.microsoft.com/office/drawing/2014/main" id="{12A20B60-9F0B-46DC-AA9C-F058543D5F4C}"/>
              </a:ext>
            </a:extLst>
          </p:cNvPr>
          <p:cNvSpPr/>
          <p:nvPr/>
        </p:nvSpPr>
        <p:spPr>
          <a:xfrm>
            <a:off x="1141728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타원 720">
            <a:extLst>
              <a:ext uri="{FF2B5EF4-FFF2-40B4-BE49-F238E27FC236}">
                <a16:creationId xmlns:a16="http://schemas.microsoft.com/office/drawing/2014/main" id="{023FB1BD-8F19-4B58-93B2-189FB1FC2771}"/>
              </a:ext>
            </a:extLst>
          </p:cNvPr>
          <p:cNvSpPr/>
          <p:nvPr/>
        </p:nvSpPr>
        <p:spPr>
          <a:xfrm>
            <a:off x="968124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타원 721">
            <a:extLst>
              <a:ext uri="{FF2B5EF4-FFF2-40B4-BE49-F238E27FC236}">
                <a16:creationId xmlns:a16="http://schemas.microsoft.com/office/drawing/2014/main" id="{FD2F859F-4246-4E45-BA99-D7AFA017C5AB}"/>
              </a:ext>
            </a:extLst>
          </p:cNvPr>
          <p:cNvSpPr/>
          <p:nvPr/>
        </p:nvSpPr>
        <p:spPr>
          <a:xfrm>
            <a:off x="1141718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타원 714">
            <a:extLst>
              <a:ext uri="{FF2B5EF4-FFF2-40B4-BE49-F238E27FC236}">
                <a16:creationId xmlns:a16="http://schemas.microsoft.com/office/drawing/2014/main" id="{C02C776C-37D9-48DE-9AB7-0546697EB1C7}"/>
              </a:ext>
            </a:extLst>
          </p:cNvPr>
          <p:cNvSpPr/>
          <p:nvPr/>
        </p:nvSpPr>
        <p:spPr>
          <a:xfrm>
            <a:off x="1286176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>
            <a:extLst>
              <a:ext uri="{FF2B5EF4-FFF2-40B4-BE49-F238E27FC236}">
                <a16:creationId xmlns:a16="http://schemas.microsoft.com/office/drawing/2014/main" id="{20E53842-3812-45A8-B7F7-13D27DC20385}"/>
              </a:ext>
            </a:extLst>
          </p:cNvPr>
          <p:cNvSpPr/>
          <p:nvPr/>
        </p:nvSpPr>
        <p:spPr>
          <a:xfrm>
            <a:off x="1459783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타원 716">
            <a:extLst>
              <a:ext uri="{FF2B5EF4-FFF2-40B4-BE49-F238E27FC236}">
                <a16:creationId xmlns:a16="http://schemas.microsoft.com/office/drawing/2014/main" id="{53A078C9-67CD-4E38-B720-856670A2CED5}"/>
              </a:ext>
            </a:extLst>
          </p:cNvPr>
          <p:cNvSpPr/>
          <p:nvPr/>
        </p:nvSpPr>
        <p:spPr>
          <a:xfrm>
            <a:off x="1286179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>
            <a:extLst>
              <a:ext uri="{FF2B5EF4-FFF2-40B4-BE49-F238E27FC236}">
                <a16:creationId xmlns:a16="http://schemas.microsoft.com/office/drawing/2014/main" id="{A6E50815-4694-43A4-AC97-B76B3354F6B5}"/>
              </a:ext>
            </a:extLst>
          </p:cNvPr>
          <p:cNvSpPr/>
          <p:nvPr/>
        </p:nvSpPr>
        <p:spPr>
          <a:xfrm>
            <a:off x="1459773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타원 710">
            <a:extLst>
              <a:ext uri="{FF2B5EF4-FFF2-40B4-BE49-F238E27FC236}">
                <a16:creationId xmlns:a16="http://schemas.microsoft.com/office/drawing/2014/main" id="{D91E7918-69F0-43A2-9D2D-E9CC26781DF6}"/>
              </a:ext>
            </a:extLst>
          </p:cNvPr>
          <p:cNvSpPr/>
          <p:nvPr/>
        </p:nvSpPr>
        <p:spPr>
          <a:xfrm>
            <a:off x="1619613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타원 711">
            <a:extLst>
              <a:ext uri="{FF2B5EF4-FFF2-40B4-BE49-F238E27FC236}">
                <a16:creationId xmlns:a16="http://schemas.microsoft.com/office/drawing/2014/main" id="{F7144F88-304A-4E3D-9E89-30B6C5C0629C}"/>
              </a:ext>
            </a:extLst>
          </p:cNvPr>
          <p:cNvSpPr/>
          <p:nvPr/>
        </p:nvSpPr>
        <p:spPr>
          <a:xfrm>
            <a:off x="1793220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타원 712">
            <a:extLst>
              <a:ext uri="{FF2B5EF4-FFF2-40B4-BE49-F238E27FC236}">
                <a16:creationId xmlns:a16="http://schemas.microsoft.com/office/drawing/2014/main" id="{0F13D907-891A-4A27-851F-C8A649F136C2}"/>
              </a:ext>
            </a:extLst>
          </p:cNvPr>
          <p:cNvSpPr/>
          <p:nvPr/>
        </p:nvSpPr>
        <p:spPr>
          <a:xfrm>
            <a:off x="1619616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타원 713">
            <a:extLst>
              <a:ext uri="{FF2B5EF4-FFF2-40B4-BE49-F238E27FC236}">
                <a16:creationId xmlns:a16="http://schemas.microsoft.com/office/drawing/2014/main" id="{76058B40-096C-4AF7-B8D3-9D602E7BFBA3}"/>
              </a:ext>
            </a:extLst>
          </p:cNvPr>
          <p:cNvSpPr/>
          <p:nvPr/>
        </p:nvSpPr>
        <p:spPr>
          <a:xfrm>
            <a:off x="1793210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5" name="타원 674">
            <a:extLst>
              <a:ext uri="{FF2B5EF4-FFF2-40B4-BE49-F238E27FC236}">
                <a16:creationId xmlns:a16="http://schemas.microsoft.com/office/drawing/2014/main" id="{507381B4-C185-4F63-BA3B-CB2864030554}"/>
              </a:ext>
            </a:extLst>
          </p:cNvPr>
          <p:cNvSpPr/>
          <p:nvPr/>
        </p:nvSpPr>
        <p:spPr>
          <a:xfrm>
            <a:off x="1955600" y="204448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F3B98732-EC08-414F-AE62-860F18EB9491}"/>
              </a:ext>
            </a:extLst>
          </p:cNvPr>
          <p:cNvSpPr/>
          <p:nvPr/>
        </p:nvSpPr>
        <p:spPr>
          <a:xfrm>
            <a:off x="2129207" y="204449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9F035822-06A2-47D1-B589-31065AA7D656}"/>
              </a:ext>
            </a:extLst>
          </p:cNvPr>
          <p:cNvSpPr/>
          <p:nvPr/>
        </p:nvSpPr>
        <p:spPr>
          <a:xfrm>
            <a:off x="1955603" y="219687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타원 677">
            <a:extLst>
              <a:ext uri="{FF2B5EF4-FFF2-40B4-BE49-F238E27FC236}">
                <a16:creationId xmlns:a16="http://schemas.microsoft.com/office/drawing/2014/main" id="{2265FDA0-EC5A-41DF-8780-8FB733665D2A}"/>
              </a:ext>
            </a:extLst>
          </p:cNvPr>
          <p:cNvSpPr/>
          <p:nvPr/>
        </p:nvSpPr>
        <p:spPr>
          <a:xfrm>
            <a:off x="2129197" y="219686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1AA247C8-71FE-4244-BD44-6447028315FC}"/>
              </a:ext>
            </a:extLst>
          </p:cNvPr>
          <p:cNvSpPr/>
          <p:nvPr/>
        </p:nvSpPr>
        <p:spPr>
          <a:xfrm>
            <a:off x="1955600" y="235670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2" name="타원 671">
            <a:extLst>
              <a:ext uri="{FF2B5EF4-FFF2-40B4-BE49-F238E27FC236}">
                <a16:creationId xmlns:a16="http://schemas.microsoft.com/office/drawing/2014/main" id="{623DAF03-D967-4C74-AFBC-E31EC75C7964}"/>
              </a:ext>
            </a:extLst>
          </p:cNvPr>
          <p:cNvSpPr/>
          <p:nvPr/>
        </p:nvSpPr>
        <p:spPr>
          <a:xfrm>
            <a:off x="2129207" y="23567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3" name="타원 672">
            <a:extLst>
              <a:ext uri="{FF2B5EF4-FFF2-40B4-BE49-F238E27FC236}">
                <a16:creationId xmlns:a16="http://schemas.microsoft.com/office/drawing/2014/main" id="{36C6B778-FD92-4A20-A991-0924A58957BD}"/>
              </a:ext>
            </a:extLst>
          </p:cNvPr>
          <p:cNvSpPr/>
          <p:nvPr/>
        </p:nvSpPr>
        <p:spPr>
          <a:xfrm>
            <a:off x="1955603" y="250908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4" name="타원 673">
            <a:extLst>
              <a:ext uri="{FF2B5EF4-FFF2-40B4-BE49-F238E27FC236}">
                <a16:creationId xmlns:a16="http://schemas.microsoft.com/office/drawing/2014/main" id="{C33002AD-F7E0-49A9-9886-A1E0B67F0F51}"/>
              </a:ext>
            </a:extLst>
          </p:cNvPr>
          <p:cNvSpPr/>
          <p:nvPr/>
        </p:nvSpPr>
        <p:spPr>
          <a:xfrm>
            <a:off x="2129197" y="250907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9" name="타원 658">
            <a:extLst>
              <a:ext uri="{FF2B5EF4-FFF2-40B4-BE49-F238E27FC236}">
                <a16:creationId xmlns:a16="http://schemas.microsoft.com/office/drawing/2014/main" id="{F7CD237A-D290-4D22-8452-13C2BBF1E6DE}"/>
              </a:ext>
            </a:extLst>
          </p:cNvPr>
          <p:cNvSpPr/>
          <p:nvPr/>
        </p:nvSpPr>
        <p:spPr>
          <a:xfrm>
            <a:off x="2284171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0" name="타원 659">
            <a:extLst>
              <a:ext uri="{FF2B5EF4-FFF2-40B4-BE49-F238E27FC236}">
                <a16:creationId xmlns:a16="http://schemas.microsoft.com/office/drawing/2014/main" id="{B20A88FB-5890-449B-A83F-5AD54F898478}"/>
              </a:ext>
            </a:extLst>
          </p:cNvPr>
          <p:cNvSpPr/>
          <p:nvPr/>
        </p:nvSpPr>
        <p:spPr>
          <a:xfrm>
            <a:off x="2457778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타원 660">
            <a:extLst>
              <a:ext uri="{FF2B5EF4-FFF2-40B4-BE49-F238E27FC236}">
                <a16:creationId xmlns:a16="http://schemas.microsoft.com/office/drawing/2014/main" id="{47509370-111B-4C71-A7AE-62FC5D64C350}"/>
              </a:ext>
            </a:extLst>
          </p:cNvPr>
          <p:cNvSpPr/>
          <p:nvPr/>
        </p:nvSpPr>
        <p:spPr>
          <a:xfrm>
            <a:off x="2284174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2" name="타원 661">
            <a:extLst>
              <a:ext uri="{FF2B5EF4-FFF2-40B4-BE49-F238E27FC236}">
                <a16:creationId xmlns:a16="http://schemas.microsoft.com/office/drawing/2014/main" id="{51ADBB0C-59F1-4F15-AC69-52694BBA2AD5}"/>
              </a:ext>
            </a:extLst>
          </p:cNvPr>
          <p:cNvSpPr/>
          <p:nvPr/>
        </p:nvSpPr>
        <p:spPr>
          <a:xfrm>
            <a:off x="2457768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E344DDC4-5F88-4451-9A13-960BE2D5714F}"/>
              </a:ext>
            </a:extLst>
          </p:cNvPr>
          <p:cNvSpPr/>
          <p:nvPr/>
        </p:nvSpPr>
        <p:spPr>
          <a:xfrm>
            <a:off x="2284165" y="235669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EB9F66D7-3287-4C6C-B5D3-1219259FB4D4}"/>
              </a:ext>
            </a:extLst>
          </p:cNvPr>
          <p:cNvSpPr/>
          <p:nvPr/>
        </p:nvSpPr>
        <p:spPr>
          <a:xfrm>
            <a:off x="2457772" y="235670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타원 656">
            <a:extLst>
              <a:ext uri="{FF2B5EF4-FFF2-40B4-BE49-F238E27FC236}">
                <a16:creationId xmlns:a16="http://schemas.microsoft.com/office/drawing/2014/main" id="{0AC36125-1AED-4233-8B67-B8EA0B5A418C}"/>
              </a:ext>
            </a:extLst>
          </p:cNvPr>
          <p:cNvSpPr/>
          <p:nvPr/>
        </p:nvSpPr>
        <p:spPr>
          <a:xfrm>
            <a:off x="2284168" y="250908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8" name="타원 657">
            <a:extLst>
              <a:ext uri="{FF2B5EF4-FFF2-40B4-BE49-F238E27FC236}">
                <a16:creationId xmlns:a16="http://schemas.microsoft.com/office/drawing/2014/main" id="{5AA1949A-2A99-4AA0-8CC7-51E57ED18585}"/>
              </a:ext>
            </a:extLst>
          </p:cNvPr>
          <p:cNvSpPr/>
          <p:nvPr/>
        </p:nvSpPr>
        <p:spPr>
          <a:xfrm>
            <a:off x="2457762" y="250907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1371299" y="293119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m</a:t>
            </a:r>
            <a:endParaRPr lang="ko-KR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0210938-EBC3-404B-AE5D-4220FCF4FF12}"/>
              </a:ext>
            </a:extLst>
          </p:cNvPr>
          <p:cNvSpPr txBox="1"/>
          <p:nvPr/>
        </p:nvSpPr>
        <p:spPr>
          <a:xfrm>
            <a:off x="2738768" y="2276840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 cm</a:t>
            </a:r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C733D3-275E-49E5-A4DA-5ABCAE278277}"/>
              </a:ext>
            </a:extLst>
          </p:cNvPr>
          <p:cNvCxnSpPr>
            <a:cxnSpLocks/>
          </p:cNvCxnSpPr>
          <p:nvPr/>
        </p:nvCxnSpPr>
        <p:spPr>
          <a:xfrm>
            <a:off x="255244" y="2087330"/>
            <a:ext cx="257734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580789D3-C9EF-4EC8-8E18-E20E9F27F231}"/>
              </a:ext>
            </a:extLst>
          </p:cNvPr>
          <p:cNvCxnSpPr>
            <a:cxnSpLocks/>
          </p:cNvCxnSpPr>
          <p:nvPr/>
        </p:nvCxnSpPr>
        <p:spPr>
          <a:xfrm>
            <a:off x="269072" y="2729819"/>
            <a:ext cx="257734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07EB1BC8-402C-4813-BD5A-4E73156732A0}"/>
              </a:ext>
            </a:extLst>
          </p:cNvPr>
          <p:cNvCxnSpPr>
            <a:cxnSpLocks/>
          </p:cNvCxnSpPr>
          <p:nvPr/>
        </p:nvCxnSpPr>
        <p:spPr>
          <a:xfrm>
            <a:off x="669048" y="2935626"/>
            <a:ext cx="1837238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B4D8352C-6842-4438-8AE1-50AFE4ED5FAB}"/>
              </a:ext>
            </a:extLst>
          </p:cNvPr>
          <p:cNvCxnSpPr>
            <a:cxnSpLocks/>
          </p:cNvCxnSpPr>
          <p:nvPr/>
        </p:nvCxnSpPr>
        <p:spPr>
          <a:xfrm>
            <a:off x="2767118" y="2117984"/>
            <a:ext cx="0" cy="611835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EC7C69-82C3-49C7-9423-7ACE9DBF3DDE}"/>
              </a:ext>
            </a:extLst>
          </p:cNvPr>
          <p:cNvSpPr txBox="1"/>
          <p:nvPr/>
        </p:nvSpPr>
        <p:spPr>
          <a:xfrm>
            <a:off x="1878892" y="923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 #1</a:t>
            </a:r>
            <a:endParaRPr lang="ko-KR" altLang="en-US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D6CA144-7E47-41F2-BCF6-719067EFB598}"/>
              </a:ext>
            </a:extLst>
          </p:cNvPr>
          <p:cNvSpPr txBox="1"/>
          <p:nvPr/>
        </p:nvSpPr>
        <p:spPr>
          <a:xfrm>
            <a:off x="7069614" y="923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BD3BDC2-B9FA-48E9-BAD4-6312744E96E3}"/>
              </a:ext>
            </a:extLst>
          </p:cNvPr>
          <p:cNvSpPr txBox="1"/>
          <p:nvPr/>
        </p:nvSpPr>
        <p:spPr>
          <a:xfrm>
            <a:off x="5204859" y="370669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윗면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A29487C-A1AF-43A6-9326-09BCCB4E6A6B}"/>
                  </a:ext>
                </a:extLst>
              </p:cNvPr>
              <p:cNvSpPr txBox="1"/>
              <p:nvPr/>
            </p:nvSpPr>
            <p:spPr>
              <a:xfrm>
                <a:off x="5209201" y="5948254"/>
                <a:ext cx="8393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A29487C-A1AF-43A6-9326-09BCCB4E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01" y="5948254"/>
                <a:ext cx="839332" cy="276999"/>
              </a:xfrm>
              <a:prstGeom prst="rect">
                <a:avLst/>
              </a:prstGeom>
              <a:blipFill>
                <a:blip r:embed="rId11"/>
                <a:stretch>
                  <a:fillRect t="-4444" r="-292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1F54F77D-728C-48D5-A9F2-E62FAFC9C40A}"/>
              </a:ext>
            </a:extLst>
          </p:cNvPr>
          <p:cNvGrpSpPr/>
          <p:nvPr/>
        </p:nvGrpSpPr>
        <p:grpSpPr>
          <a:xfrm>
            <a:off x="5712369" y="3684532"/>
            <a:ext cx="3184926" cy="2622516"/>
            <a:chOff x="537299" y="852157"/>
            <a:chExt cx="3899329" cy="3210766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FB5B8E0A-C84B-41EF-94C0-E39AFA1351D4}"/>
                </a:ext>
              </a:extLst>
            </p:cNvPr>
            <p:cNvSpPr/>
            <p:nvPr/>
          </p:nvSpPr>
          <p:spPr>
            <a:xfrm>
              <a:off x="2254066" y="3366482"/>
              <a:ext cx="465609" cy="46560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919D0652-EDF6-4E8B-B459-BF389146682B}"/>
                </a:ext>
              </a:extLst>
            </p:cNvPr>
            <p:cNvCxnSpPr>
              <a:cxnSpLocks/>
            </p:cNvCxnSpPr>
            <p:nvPr/>
          </p:nvCxnSpPr>
          <p:spPr>
            <a:xfrm>
              <a:off x="1736963" y="1447609"/>
              <a:ext cx="1499814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1522D113-8218-4302-8878-8335EBC2E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99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46FC2786-2229-4EAC-815A-0205CDDB3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6777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2FD511DB-4652-4C36-A91C-42B59B0F2986}"/>
                </a:ext>
              </a:extLst>
            </p:cNvPr>
            <p:cNvCxnSpPr/>
            <p:nvPr/>
          </p:nvCxnSpPr>
          <p:spPr>
            <a:xfrm>
              <a:off x="537299" y="2354553"/>
              <a:ext cx="389932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8AFF55CA-C6E7-4BC3-8226-C9B956A5B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072" y="2345884"/>
              <a:ext cx="1921950" cy="118555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32044E89-B456-46BA-AB6D-862925E8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300" y="2354553"/>
              <a:ext cx="1939106" cy="1195951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865A56FB-F699-4E00-8885-CFD755BA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963" y="885179"/>
              <a:ext cx="749907" cy="562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926D7013-C583-4C3B-A1FA-CFD99AA99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072" y="890291"/>
              <a:ext cx="822528" cy="6168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EE56AFEE-E4A6-43D7-B314-C6511331E4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6870" y="885179"/>
              <a:ext cx="0" cy="267883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714CF94-8BB0-4BA3-B429-AA9738CE0D04}"/>
                </a:ext>
              </a:extLst>
            </p:cNvPr>
            <p:cNvSpPr txBox="1"/>
            <p:nvPr/>
          </p:nvSpPr>
          <p:spPr>
            <a:xfrm>
              <a:off x="2233770" y="3832091"/>
              <a:ext cx="596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01" name="원호 400">
              <a:extLst>
                <a:ext uri="{FF2B5EF4-FFF2-40B4-BE49-F238E27FC236}">
                  <a16:creationId xmlns:a16="http://schemas.microsoft.com/office/drawing/2014/main" id="{60A59C5D-DC6C-4BF9-B945-678040142477}"/>
                </a:ext>
              </a:extLst>
            </p:cNvPr>
            <p:cNvSpPr/>
            <p:nvPr/>
          </p:nvSpPr>
          <p:spPr>
            <a:xfrm>
              <a:off x="2270831" y="3313560"/>
              <a:ext cx="426460" cy="208789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8916141B-9E43-4AA7-923F-88639FB58441}"/>
                    </a:ext>
                  </a:extLst>
                </p:cNvPr>
                <p:cNvSpPr txBox="1"/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3228C2D2-3734-4AFF-A4D1-8E1791659973}"/>
                    </a:ext>
                  </a:extLst>
                </p:cNvPr>
                <p:cNvSpPr txBox="1"/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4" name="원호 403">
              <a:extLst>
                <a:ext uri="{FF2B5EF4-FFF2-40B4-BE49-F238E27FC236}">
                  <a16:creationId xmlns:a16="http://schemas.microsoft.com/office/drawing/2014/main" id="{56BC0672-AB46-4D86-A9A0-DDCF7C5C0A13}"/>
                </a:ext>
              </a:extLst>
            </p:cNvPr>
            <p:cNvSpPr/>
            <p:nvPr/>
          </p:nvSpPr>
          <p:spPr>
            <a:xfrm rot="17892334">
              <a:off x="2106048" y="2493169"/>
              <a:ext cx="605451" cy="296421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5" name="원호 404">
              <a:extLst>
                <a:ext uri="{FF2B5EF4-FFF2-40B4-BE49-F238E27FC236}">
                  <a16:creationId xmlns:a16="http://schemas.microsoft.com/office/drawing/2014/main" id="{0AC276AD-947C-489A-B207-817306363C1F}"/>
                </a:ext>
              </a:extLst>
            </p:cNvPr>
            <p:cNvSpPr/>
            <p:nvPr/>
          </p:nvSpPr>
          <p:spPr>
            <a:xfrm rot="14136875">
              <a:off x="2028481" y="3076982"/>
              <a:ext cx="1050327" cy="422279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6" name="원호 405">
              <a:extLst>
                <a:ext uri="{FF2B5EF4-FFF2-40B4-BE49-F238E27FC236}">
                  <a16:creationId xmlns:a16="http://schemas.microsoft.com/office/drawing/2014/main" id="{833C7F13-B4DD-4FBF-A50F-962C6D23B030}"/>
                </a:ext>
              </a:extLst>
            </p:cNvPr>
            <p:cNvSpPr/>
            <p:nvPr/>
          </p:nvSpPr>
          <p:spPr>
            <a:xfrm rot="9710633">
              <a:off x="2314782" y="2603680"/>
              <a:ext cx="1991445" cy="9749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7" name="원호 406">
              <a:extLst>
                <a:ext uri="{FF2B5EF4-FFF2-40B4-BE49-F238E27FC236}">
                  <a16:creationId xmlns:a16="http://schemas.microsoft.com/office/drawing/2014/main" id="{050695D0-58F3-486E-A51C-430318818397}"/>
                </a:ext>
              </a:extLst>
            </p:cNvPr>
            <p:cNvSpPr/>
            <p:nvPr/>
          </p:nvSpPr>
          <p:spPr>
            <a:xfrm rot="5052979">
              <a:off x="2880302" y="1810920"/>
              <a:ext cx="1691942" cy="1417076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246A6D36-D183-49C0-AFCE-905833585FBF}"/>
                    </a:ext>
                  </a:extLst>
                </p:cNvPr>
                <p:cNvSpPr txBox="1"/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원호 408">
              <a:extLst>
                <a:ext uri="{FF2B5EF4-FFF2-40B4-BE49-F238E27FC236}">
                  <a16:creationId xmlns:a16="http://schemas.microsoft.com/office/drawing/2014/main" id="{0E4B626F-18F5-4A35-9FAC-FD6CB150D15A}"/>
                </a:ext>
              </a:extLst>
            </p:cNvPr>
            <p:cNvSpPr/>
            <p:nvPr/>
          </p:nvSpPr>
          <p:spPr>
            <a:xfrm rot="3964294">
              <a:off x="3860513" y="1867320"/>
              <a:ext cx="715906" cy="296421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0" name="원호 409">
              <a:extLst>
                <a:ext uri="{FF2B5EF4-FFF2-40B4-BE49-F238E27FC236}">
                  <a16:creationId xmlns:a16="http://schemas.microsoft.com/office/drawing/2014/main" id="{3EACF59D-D9BD-4BDD-858C-0D794E82FBDC}"/>
                </a:ext>
              </a:extLst>
            </p:cNvPr>
            <p:cNvSpPr/>
            <p:nvPr/>
          </p:nvSpPr>
          <p:spPr>
            <a:xfrm rot="208835">
              <a:off x="2904855" y="1449355"/>
              <a:ext cx="1241943" cy="422280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0A81A474-C84D-4A84-A666-EDDB58387D9C}"/>
                    </a:ext>
                  </a:extLst>
                </p:cNvPr>
                <p:cNvSpPr txBox="1"/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" name="원호 411">
              <a:extLst>
                <a:ext uri="{FF2B5EF4-FFF2-40B4-BE49-F238E27FC236}">
                  <a16:creationId xmlns:a16="http://schemas.microsoft.com/office/drawing/2014/main" id="{F4AFDB27-1A43-49C5-B87C-1292B42905C9}"/>
                </a:ext>
              </a:extLst>
            </p:cNvPr>
            <p:cNvSpPr/>
            <p:nvPr/>
          </p:nvSpPr>
          <p:spPr>
            <a:xfrm rot="16200000" flipV="1">
              <a:off x="2797642" y="1164878"/>
              <a:ext cx="232851" cy="589018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3" name="원호 412">
              <a:extLst>
                <a:ext uri="{FF2B5EF4-FFF2-40B4-BE49-F238E27FC236}">
                  <a16:creationId xmlns:a16="http://schemas.microsoft.com/office/drawing/2014/main" id="{7E33E7EF-3CDD-4ED2-82ED-C18330DE21DF}"/>
                </a:ext>
              </a:extLst>
            </p:cNvPr>
            <p:cNvSpPr/>
            <p:nvPr/>
          </p:nvSpPr>
          <p:spPr>
            <a:xfrm rot="5400000" flipH="1" flipV="1">
              <a:off x="2664953" y="1164876"/>
              <a:ext cx="232852" cy="589018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25D29057-80BE-444E-AA34-B87430CAE900}"/>
                    </a:ext>
                  </a:extLst>
                </p:cNvPr>
                <p:cNvSpPr txBox="1"/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blipFill>
                  <a:blip r:embed="rId1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5" name="원호 414">
              <a:extLst>
                <a:ext uri="{FF2B5EF4-FFF2-40B4-BE49-F238E27FC236}">
                  <a16:creationId xmlns:a16="http://schemas.microsoft.com/office/drawing/2014/main" id="{703894A5-E07B-4899-AD60-A00F0687C447}"/>
                </a:ext>
              </a:extLst>
            </p:cNvPr>
            <p:cNvSpPr/>
            <p:nvPr/>
          </p:nvSpPr>
          <p:spPr>
            <a:xfrm rot="16476475">
              <a:off x="4023213" y="2270640"/>
              <a:ext cx="426460" cy="208789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E9D51C01-1D25-47AE-847F-FF3FA3FA0F4D}"/>
                    </a:ext>
                  </a:extLst>
                </p:cNvPr>
                <p:cNvSpPr txBox="1"/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원호 416">
              <a:extLst>
                <a:ext uri="{FF2B5EF4-FFF2-40B4-BE49-F238E27FC236}">
                  <a16:creationId xmlns:a16="http://schemas.microsoft.com/office/drawing/2014/main" id="{4C2288A4-9788-4B9D-A0DE-AB008176FE41}"/>
                </a:ext>
              </a:extLst>
            </p:cNvPr>
            <p:cNvSpPr/>
            <p:nvPr/>
          </p:nvSpPr>
          <p:spPr>
            <a:xfrm rot="12199952">
              <a:off x="3108086" y="1316039"/>
              <a:ext cx="282813" cy="26710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직사각형 417">
                  <a:extLst>
                    <a:ext uri="{FF2B5EF4-FFF2-40B4-BE49-F238E27FC236}">
                      <a16:creationId xmlns:a16="http://schemas.microsoft.com/office/drawing/2014/main" id="{5443275E-0D1A-4721-BB87-C8AD7AE459CE}"/>
                    </a:ext>
                  </a:extLst>
                </p:cNvPr>
                <p:cNvSpPr/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원호 418">
              <a:extLst>
                <a:ext uri="{FF2B5EF4-FFF2-40B4-BE49-F238E27FC236}">
                  <a16:creationId xmlns:a16="http://schemas.microsoft.com/office/drawing/2014/main" id="{F6D7464E-F2FF-49E7-B816-7C6A7BA8FA5D}"/>
                </a:ext>
              </a:extLst>
            </p:cNvPr>
            <p:cNvSpPr/>
            <p:nvPr/>
          </p:nvSpPr>
          <p:spPr>
            <a:xfrm rot="11960361">
              <a:off x="2431930" y="2304292"/>
              <a:ext cx="911877" cy="250820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0" name="원호 419">
              <a:extLst>
                <a:ext uri="{FF2B5EF4-FFF2-40B4-BE49-F238E27FC236}">
                  <a16:creationId xmlns:a16="http://schemas.microsoft.com/office/drawing/2014/main" id="{130636EC-B6E8-4A10-9C6F-B38E6A53928D}"/>
                </a:ext>
              </a:extLst>
            </p:cNvPr>
            <p:cNvSpPr/>
            <p:nvPr/>
          </p:nvSpPr>
          <p:spPr>
            <a:xfrm rot="10443426">
              <a:off x="2922409" y="2117901"/>
              <a:ext cx="1498035" cy="532246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FF9A2A07-FEE1-4F6E-8DA3-434186B9DB3D}"/>
                    </a:ext>
                  </a:extLst>
                </p:cNvPr>
                <p:cNvSpPr txBox="1"/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원호 421">
              <a:extLst>
                <a:ext uri="{FF2B5EF4-FFF2-40B4-BE49-F238E27FC236}">
                  <a16:creationId xmlns:a16="http://schemas.microsoft.com/office/drawing/2014/main" id="{AB182CF3-6C3B-435A-9BF5-202A452B81BD}"/>
                </a:ext>
              </a:extLst>
            </p:cNvPr>
            <p:cNvSpPr/>
            <p:nvPr/>
          </p:nvSpPr>
          <p:spPr>
            <a:xfrm rot="3964294">
              <a:off x="2911252" y="1151310"/>
              <a:ext cx="420968" cy="254174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3" name="원호 422">
              <a:extLst>
                <a:ext uri="{FF2B5EF4-FFF2-40B4-BE49-F238E27FC236}">
                  <a16:creationId xmlns:a16="http://schemas.microsoft.com/office/drawing/2014/main" id="{89DDC034-395F-4D58-9E4C-15FBCD3DBF2C}"/>
                </a:ext>
              </a:extLst>
            </p:cNvPr>
            <p:cNvSpPr/>
            <p:nvPr/>
          </p:nvSpPr>
          <p:spPr>
            <a:xfrm rot="208835">
              <a:off x="2339997" y="855599"/>
              <a:ext cx="730289" cy="362094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F1E763A1-BB0A-4D2C-B0E9-FD5379A72787}"/>
                    </a:ext>
                  </a:extLst>
                </p:cNvPr>
                <p:cNvSpPr txBox="1"/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5" name="원호 424">
              <a:extLst>
                <a:ext uri="{FF2B5EF4-FFF2-40B4-BE49-F238E27FC236}">
                  <a16:creationId xmlns:a16="http://schemas.microsoft.com/office/drawing/2014/main" id="{7536BEB4-F220-4AFA-BEDD-4964E1A05CDF}"/>
                </a:ext>
              </a:extLst>
            </p:cNvPr>
            <p:cNvSpPr/>
            <p:nvPr/>
          </p:nvSpPr>
          <p:spPr>
            <a:xfrm rot="17892334">
              <a:off x="2102211" y="1593574"/>
              <a:ext cx="605451" cy="296421"/>
            </a:xfrm>
            <a:prstGeom prst="arc">
              <a:avLst>
                <a:gd name="adj1" fmla="val 16839696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6" name="원호 425">
              <a:extLst>
                <a:ext uri="{FF2B5EF4-FFF2-40B4-BE49-F238E27FC236}">
                  <a16:creationId xmlns:a16="http://schemas.microsoft.com/office/drawing/2014/main" id="{C5596152-6AA0-4587-9F4F-83F0F3F8BF57}"/>
                </a:ext>
              </a:extLst>
            </p:cNvPr>
            <p:cNvSpPr/>
            <p:nvPr/>
          </p:nvSpPr>
          <p:spPr>
            <a:xfrm rot="14136875">
              <a:off x="2021027" y="1876393"/>
              <a:ext cx="1050327" cy="422279"/>
            </a:xfrm>
            <a:prstGeom prst="arc">
              <a:avLst>
                <a:gd name="adj1" fmla="val 13641582"/>
                <a:gd name="adj2" fmla="val 185073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C4AB02B2-8E7A-4004-8DAA-B60C685DA854}"/>
                    </a:ext>
                  </a:extLst>
                </p:cNvPr>
                <p:cNvSpPr txBox="1"/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F1FA2AB4-44CF-4AB4-AE1B-9702FE247A1A}"/>
              </a:ext>
            </a:extLst>
          </p:cNvPr>
          <p:cNvSpPr txBox="1"/>
          <p:nvPr/>
        </p:nvSpPr>
        <p:spPr>
          <a:xfrm>
            <a:off x="5116763" y="147943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/>
              <a:t>차트 정면</a:t>
            </a: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B7DC46BA-4982-4A0C-BCFE-348E5A6533AA}"/>
              </a:ext>
            </a:extLst>
          </p:cNvPr>
          <p:cNvSpPr/>
          <p:nvPr/>
        </p:nvSpPr>
        <p:spPr>
          <a:xfrm>
            <a:off x="5074522" y="1443368"/>
            <a:ext cx="4689492" cy="4974849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51B8EB7D-1C60-49F6-892C-041265EC33C0}"/>
              </a:ext>
            </a:extLst>
          </p:cNvPr>
          <p:cNvSpPr/>
          <p:nvPr/>
        </p:nvSpPr>
        <p:spPr>
          <a:xfrm>
            <a:off x="6593561" y="1990827"/>
            <a:ext cx="1583552" cy="564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6E36A62B-DAAA-489F-822D-2FDE31A182B0}"/>
              </a:ext>
            </a:extLst>
          </p:cNvPr>
          <p:cNvSpPr/>
          <p:nvPr/>
        </p:nvSpPr>
        <p:spPr>
          <a:xfrm>
            <a:off x="6708891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C99394DA-3B50-44DE-B814-072785BD9A56}"/>
              </a:ext>
            </a:extLst>
          </p:cNvPr>
          <p:cNvSpPr/>
          <p:nvPr/>
        </p:nvSpPr>
        <p:spPr>
          <a:xfrm>
            <a:off x="6831821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E7AB820B-E187-4F52-92D4-4679F1FC086C}"/>
              </a:ext>
            </a:extLst>
          </p:cNvPr>
          <p:cNvSpPr/>
          <p:nvPr/>
        </p:nvSpPr>
        <p:spPr>
          <a:xfrm>
            <a:off x="6708893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515E13C4-E379-4CB7-AEFE-0CA6F28D005B}"/>
              </a:ext>
            </a:extLst>
          </p:cNvPr>
          <p:cNvSpPr/>
          <p:nvPr/>
        </p:nvSpPr>
        <p:spPr>
          <a:xfrm>
            <a:off x="6831814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17721A6F-0617-45F5-9DD3-C7A09FD4BC28}"/>
              </a:ext>
            </a:extLst>
          </p:cNvPr>
          <p:cNvSpPr/>
          <p:nvPr/>
        </p:nvSpPr>
        <p:spPr>
          <a:xfrm>
            <a:off x="6944995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34E863F3-E484-42B6-A63C-E1BF106AE98F}"/>
              </a:ext>
            </a:extLst>
          </p:cNvPr>
          <p:cNvSpPr/>
          <p:nvPr/>
        </p:nvSpPr>
        <p:spPr>
          <a:xfrm>
            <a:off x="7067925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028A8D3F-31B8-4322-A345-3ADCA16DC4D9}"/>
              </a:ext>
            </a:extLst>
          </p:cNvPr>
          <p:cNvSpPr/>
          <p:nvPr/>
        </p:nvSpPr>
        <p:spPr>
          <a:xfrm>
            <a:off x="6944997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C365779-098F-4229-BAA8-7857D655AF20}"/>
              </a:ext>
            </a:extLst>
          </p:cNvPr>
          <p:cNvSpPr/>
          <p:nvPr/>
        </p:nvSpPr>
        <p:spPr>
          <a:xfrm>
            <a:off x="7067918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8A45D2D0-C094-4384-B7D3-68DEE2B94765}"/>
              </a:ext>
            </a:extLst>
          </p:cNvPr>
          <p:cNvSpPr/>
          <p:nvPr/>
        </p:nvSpPr>
        <p:spPr>
          <a:xfrm>
            <a:off x="7170208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C9CC450F-E561-48CB-A3E8-5A52F5BE879A}"/>
              </a:ext>
            </a:extLst>
          </p:cNvPr>
          <p:cNvSpPr/>
          <p:nvPr/>
        </p:nvSpPr>
        <p:spPr>
          <a:xfrm>
            <a:off x="7293139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242F720-D8C1-4313-96C8-8F9B420B0CBC}"/>
              </a:ext>
            </a:extLst>
          </p:cNvPr>
          <p:cNvSpPr/>
          <p:nvPr/>
        </p:nvSpPr>
        <p:spPr>
          <a:xfrm>
            <a:off x="7170210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타원 743">
            <a:extLst>
              <a:ext uri="{FF2B5EF4-FFF2-40B4-BE49-F238E27FC236}">
                <a16:creationId xmlns:a16="http://schemas.microsoft.com/office/drawing/2014/main" id="{4756D8BD-49B9-4B72-9CEF-4373F05F462B}"/>
              </a:ext>
            </a:extLst>
          </p:cNvPr>
          <p:cNvSpPr/>
          <p:nvPr/>
        </p:nvSpPr>
        <p:spPr>
          <a:xfrm>
            <a:off x="7293132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타원 746">
            <a:extLst>
              <a:ext uri="{FF2B5EF4-FFF2-40B4-BE49-F238E27FC236}">
                <a16:creationId xmlns:a16="http://schemas.microsoft.com/office/drawing/2014/main" id="{ED573C2F-9AE9-424B-B272-34D3A7F6F3C2}"/>
              </a:ext>
            </a:extLst>
          </p:cNvPr>
          <p:cNvSpPr/>
          <p:nvPr/>
        </p:nvSpPr>
        <p:spPr>
          <a:xfrm>
            <a:off x="7406314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타원 747">
            <a:extLst>
              <a:ext uri="{FF2B5EF4-FFF2-40B4-BE49-F238E27FC236}">
                <a16:creationId xmlns:a16="http://schemas.microsoft.com/office/drawing/2014/main" id="{D90B6554-4748-44F7-BA65-AB25B22AF2DC}"/>
              </a:ext>
            </a:extLst>
          </p:cNvPr>
          <p:cNvSpPr/>
          <p:nvPr/>
        </p:nvSpPr>
        <p:spPr>
          <a:xfrm>
            <a:off x="7529244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타원 748">
            <a:extLst>
              <a:ext uri="{FF2B5EF4-FFF2-40B4-BE49-F238E27FC236}">
                <a16:creationId xmlns:a16="http://schemas.microsoft.com/office/drawing/2014/main" id="{8E53DD37-64F4-4DC6-B08F-A45098CB228C}"/>
              </a:ext>
            </a:extLst>
          </p:cNvPr>
          <p:cNvSpPr/>
          <p:nvPr/>
        </p:nvSpPr>
        <p:spPr>
          <a:xfrm>
            <a:off x="7406316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타원 754">
            <a:extLst>
              <a:ext uri="{FF2B5EF4-FFF2-40B4-BE49-F238E27FC236}">
                <a16:creationId xmlns:a16="http://schemas.microsoft.com/office/drawing/2014/main" id="{59798729-5137-498D-957F-4EA83AE14B1A}"/>
              </a:ext>
            </a:extLst>
          </p:cNvPr>
          <p:cNvSpPr/>
          <p:nvPr/>
        </p:nvSpPr>
        <p:spPr>
          <a:xfrm>
            <a:off x="7529237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2" name="타원 761">
            <a:extLst>
              <a:ext uri="{FF2B5EF4-FFF2-40B4-BE49-F238E27FC236}">
                <a16:creationId xmlns:a16="http://schemas.microsoft.com/office/drawing/2014/main" id="{93C3B38B-F198-48DE-B2F9-AB846E56B21D}"/>
              </a:ext>
            </a:extLst>
          </p:cNvPr>
          <p:cNvSpPr/>
          <p:nvPr/>
        </p:nvSpPr>
        <p:spPr>
          <a:xfrm>
            <a:off x="6708891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3" name="타원 762">
            <a:extLst>
              <a:ext uri="{FF2B5EF4-FFF2-40B4-BE49-F238E27FC236}">
                <a16:creationId xmlns:a16="http://schemas.microsoft.com/office/drawing/2014/main" id="{96699966-CD12-46A1-B40E-0951113584F0}"/>
              </a:ext>
            </a:extLst>
          </p:cNvPr>
          <p:cNvSpPr/>
          <p:nvPr/>
        </p:nvSpPr>
        <p:spPr>
          <a:xfrm>
            <a:off x="6831822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4" name="타원 763">
            <a:extLst>
              <a:ext uri="{FF2B5EF4-FFF2-40B4-BE49-F238E27FC236}">
                <a16:creationId xmlns:a16="http://schemas.microsoft.com/office/drawing/2014/main" id="{9D7F21FB-688D-4035-82D4-C536F5FCCA7A}"/>
              </a:ext>
            </a:extLst>
          </p:cNvPr>
          <p:cNvSpPr/>
          <p:nvPr/>
        </p:nvSpPr>
        <p:spPr>
          <a:xfrm>
            <a:off x="6708894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5" name="타원 764">
            <a:extLst>
              <a:ext uri="{FF2B5EF4-FFF2-40B4-BE49-F238E27FC236}">
                <a16:creationId xmlns:a16="http://schemas.microsoft.com/office/drawing/2014/main" id="{14346135-B05F-4FDE-B8C7-B8E289A5EE6A}"/>
              </a:ext>
            </a:extLst>
          </p:cNvPr>
          <p:cNvSpPr/>
          <p:nvPr/>
        </p:nvSpPr>
        <p:spPr>
          <a:xfrm>
            <a:off x="6831815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타원 765">
            <a:extLst>
              <a:ext uri="{FF2B5EF4-FFF2-40B4-BE49-F238E27FC236}">
                <a16:creationId xmlns:a16="http://schemas.microsoft.com/office/drawing/2014/main" id="{3FB91E22-84D1-46E3-9CB7-25A5C07BD258}"/>
              </a:ext>
            </a:extLst>
          </p:cNvPr>
          <p:cNvSpPr/>
          <p:nvPr/>
        </p:nvSpPr>
        <p:spPr>
          <a:xfrm>
            <a:off x="6944995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ED9A4CDE-BAE1-49D1-8B44-BEEE6E8D0520}"/>
              </a:ext>
            </a:extLst>
          </p:cNvPr>
          <p:cNvSpPr/>
          <p:nvPr/>
        </p:nvSpPr>
        <p:spPr>
          <a:xfrm>
            <a:off x="7067926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E9BF9D2F-7949-4ED0-B4F4-A1C4E95C2F19}"/>
              </a:ext>
            </a:extLst>
          </p:cNvPr>
          <p:cNvSpPr/>
          <p:nvPr/>
        </p:nvSpPr>
        <p:spPr>
          <a:xfrm>
            <a:off x="6944998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타원 768">
            <a:extLst>
              <a:ext uri="{FF2B5EF4-FFF2-40B4-BE49-F238E27FC236}">
                <a16:creationId xmlns:a16="http://schemas.microsoft.com/office/drawing/2014/main" id="{4182B7A2-A34F-4099-96CA-294E7A4A4491}"/>
              </a:ext>
            </a:extLst>
          </p:cNvPr>
          <p:cNvSpPr/>
          <p:nvPr/>
        </p:nvSpPr>
        <p:spPr>
          <a:xfrm>
            <a:off x="7067919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0" name="타원 769">
            <a:extLst>
              <a:ext uri="{FF2B5EF4-FFF2-40B4-BE49-F238E27FC236}">
                <a16:creationId xmlns:a16="http://schemas.microsoft.com/office/drawing/2014/main" id="{74195231-F00D-4906-9422-3A3433FA41DE}"/>
              </a:ext>
            </a:extLst>
          </p:cNvPr>
          <p:cNvSpPr/>
          <p:nvPr/>
        </p:nvSpPr>
        <p:spPr>
          <a:xfrm>
            <a:off x="7170209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2A480AB9-9CDA-4EBB-AE6F-FCEFC5903339}"/>
              </a:ext>
            </a:extLst>
          </p:cNvPr>
          <p:cNvSpPr/>
          <p:nvPr/>
        </p:nvSpPr>
        <p:spPr>
          <a:xfrm>
            <a:off x="7293139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3A7AAB9-2BC1-44D0-9D66-B4DF6898AD5F}"/>
              </a:ext>
            </a:extLst>
          </p:cNvPr>
          <p:cNvSpPr/>
          <p:nvPr/>
        </p:nvSpPr>
        <p:spPr>
          <a:xfrm>
            <a:off x="7170211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타원 772">
            <a:extLst>
              <a:ext uri="{FF2B5EF4-FFF2-40B4-BE49-F238E27FC236}">
                <a16:creationId xmlns:a16="http://schemas.microsoft.com/office/drawing/2014/main" id="{A60565A3-787B-4790-BF73-43BB0F01295F}"/>
              </a:ext>
            </a:extLst>
          </p:cNvPr>
          <p:cNvSpPr/>
          <p:nvPr/>
        </p:nvSpPr>
        <p:spPr>
          <a:xfrm>
            <a:off x="7293132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4" name="타원 773">
            <a:extLst>
              <a:ext uri="{FF2B5EF4-FFF2-40B4-BE49-F238E27FC236}">
                <a16:creationId xmlns:a16="http://schemas.microsoft.com/office/drawing/2014/main" id="{A16A7815-E270-4972-B503-EDA3A9ECD502}"/>
              </a:ext>
            </a:extLst>
          </p:cNvPr>
          <p:cNvSpPr/>
          <p:nvPr/>
        </p:nvSpPr>
        <p:spPr>
          <a:xfrm>
            <a:off x="7406314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C449A120-F8D7-4028-BB9F-ABDC8CD9D9D0}"/>
              </a:ext>
            </a:extLst>
          </p:cNvPr>
          <p:cNvSpPr/>
          <p:nvPr/>
        </p:nvSpPr>
        <p:spPr>
          <a:xfrm>
            <a:off x="7529245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0F34D53D-84EF-49B9-9BAE-B6C94C32F9A3}"/>
              </a:ext>
            </a:extLst>
          </p:cNvPr>
          <p:cNvSpPr/>
          <p:nvPr/>
        </p:nvSpPr>
        <p:spPr>
          <a:xfrm>
            <a:off x="7406317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0EB6AC0F-35BC-4930-8806-E12C895CB746}"/>
              </a:ext>
            </a:extLst>
          </p:cNvPr>
          <p:cNvSpPr/>
          <p:nvPr/>
        </p:nvSpPr>
        <p:spPr>
          <a:xfrm>
            <a:off x="7529238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타원 777">
            <a:extLst>
              <a:ext uri="{FF2B5EF4-FFF2-40B4-BE49-F238E27FC236}">
                <a16:creationId xmlns:a16="http://schemas.microsoft.com/office/drawing/2014/main" id="{A110730B-FFF6-4A87-B2BD-E63708427E1A}"/>
              </a:ext>
            </a:extLst>
          </p:cNvPr>
          <p:cNvSpPr/>
          <p:nvPr/>
        </p:nvSpPr>
        <p:spPr>
          <a:xfrm>
            <a:off x="7644226" y="206745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9" name="타원 778">
            <a:extLst>
              <a:ext uri="{FF2B5EF4-FFF2-40B4-BE49-F238E27FC236}">
                <a16:creationId xmlns:a16="http://schemas.microsoft.com/office/drawing/2014/main" id="{19DA989F-BE09-42F6-927A-100873D8EB2F}"/>
              </a:ext>
            </a:extLst>
          </p:cNvPr>
          <p:cNvSpPr/>
          <p:nvPr/>
        </p:nvSpPr>
        <p:spPr>
          <a:xfrm>
            <a:off x="7767156" y="20674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0" name="타원 779">
            <a:extLst>
              <a:ext uri="{FF2B5EF4-FFF2-40B4-BE49-F238E27FC236}">
                <a16:creationId xmlns:a16="http://schemas.microsoft.com/office/drawing/2014/main" id="{CBE78CCE-AD08-41C6-9B4C-1228C1276508}"/>
              </a:ext>
            </a:extLst>
          </p:cNvPr>
          <p:cNvSpPr/>
          <p:nvPr/>
        </p:nvSpPr>
        <p:spPr>
          <a:xfrm>
            <a:off x="7644228" y="2175361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1" name="타원 780">
            <a:extLst>
              <a:ext uri="{FF2B5EF4-FFF2-40B4-BE49-F238E27FC236}">
                <a16:creationId xmlns:a16="http://schemas.microsoft.com/office/drawing/2014/main" id="{1887381E-E17E-4C03-BF3C-5C64C90EC957}"/>
              </a:ext>
            </a:extLst>
          </p:cNvPr>
          <p:cNvSpPr/>
          <p:nvPr/>
        </p:nvSpPr>
        <p:spPr>
          <a:xfrm>
            <a:off x="7767149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2" name="타원 781">
            <a:extLst>
              <a:ext uri="{FF2B5EF4-FFF2-40B4-BE49-F238E27FC236}">
                <a16:creationId xmlns:a16="http://schemas.microsoft.com/office/drawing/2014/main" id="{B5EBAE7D-7EA8-49F8-94B0-3202DB7F1D94}"/>
              </a:ext>
            </a:extLst>
          </p:cNvPr>
          <p:cNvSpPr/>
          <p:nvPr/>
        </p:nvSpPr>
        <p:spPr>
          <a:xfrm>
            <a:off x="7644226" y="2288534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3" name="타원 782">
            <a:extLst>
              <a:ext uri="{FF2B5EF4-FFF2-40B4-BE49-F238E27FC236}">
                <a16:creationId xmlns:a16="http://schemas.microsoft.com/office/drawing/2014/main" id="{CD88BCF3-30A7-4975-BBA5-BAED0548025B}"/>
              </a:ext>
            </a:extLst>
          </p:cNvPr>
          <p:cNvSpPr/>
          <p:nvPr/>
        </p:nvSpPr>
        <p:spPr>
          <a:xfrm>
            <a:off x="7767156" y="22885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4" name="타원 783">
            <a:extLst>
              <a:ext uri="{FF2B5EF4-FFF2-40B4-BE49-F238E27FC236}">
                <a16:creationId xmlns:a16="http://schemas.microsoft.com/office/drawing/2014/main" id="{D54BE3B8-CC15-4B14-8ABB-3EFB49A0BA0C}"/>
              </a:ext>
            </a:extLst>
          </p:cNvPr>
          <p:cNvSpPr/>
          <p:nvPr/>
        </p:nvSpPr>
        <p:spPr>
          <a:xfrm>
            <a:off x="7644228" y="239643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5" name="타원 784">
            <a:extLst>
              <a:ext uri="{FF2B5EF4-FFF2-40B4-BE49-F238E27FC236}">
                <a16:creationId xmlns:a16="http://schemas.microsoft.com/office/drawing/2014/main" id="{96F2ACC5-4B1E-44A5-B213-1C0FB777E924}"/>
              </a:ext>
            </a:extLst>
          </p:cNvPr>
          <p:cNvSpPr/>
          <p:nvPr/>
        </p:nvSpPr>
        <p:spPr>
          <a:xfrm>
            <a:off x="7767149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타원 785">
            <a:extLst>
              <a:ext uri="{FF2B5EF4-FFF2-40B4-BE49-F238E27FC236}">
                <a16:creationId xmlns:a16="http://schemas.microsoft.com/office/drawing/2014/main" id="{736C8C38-0F6C-48C1-8526-B2D696BFDDD1}"/>
              </a:ext>
            </a:extLst>
          </p:cNvPr>
          <p:cNvSpPr/>
          <p:nvPr/>
        </p:nvSpPr>
        <p:spPr>
          <a:xfrm>
            <a:off x="7876885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7" name="타원 786">
            <a:extLst>
              <a:ext uri="{FF2B5EF4-FFF2-40B4-BE49-F238E27FC236}">
                <a16:creationId xmlns:a16="http://schemas.microsoft.com/office/drawing/2014/main" id="{46082F22-FA79-4B7B-ABA2-1707E4B4471C}"/>
              </a:ext>
            </a:extLst>
          </p:cNvPr>
          <p:cNvSpPr/>
          <p:nvPr/>
        </p:nvSpPr>
        <p:spPr>
          <a:xfrm>
            <a:off x="7999816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8" name="타원 787">
            <a:extLst>
              <a:ext uri="{FF2B5EF4-FFF2-40B4-BE49-F238E27FC236}">
                <a16:creationId xmlns:a16="http://schemas.microsoft.com/office/drawing/2014/main" id="{BDC57F48-5B50-4F46-BE92-F812A8ADA9FD}"/>
              </a:ext>
            </a:extLst>
          </p:cNvPr>
          <p:cNvSpPr/>
          <p:nvPr/>
        </p:nvSpPr>
        <p:spPr>
          <a:xfrm>
            <a:off x="7876888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9" name="타원 788">
            <a:extLst>
              <a:ext uri="{FF2B5EF4-FFF2-40B4-BE49-F238E27FC236}">
                <a16:creationId xmlns:a16="http://schemas.microsoft.com/office/drawing/2014/main" id="{1856FCB0-9557-4965-9DF8-5D3EC6FB6BBC}"/>
              </a:ext>
            </a:extLst>
          </p:cNvPr>
          <p:cNvSpPr/>
          <p:nvPr/>
        </p:nvSpPr>
        <p:spPr>
          <a:xfrm>
            <a:off x="7999809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0" name="타원 789">
            <a:extLst>
              <a:ext uri="{FF2B5EF4-FFF2-40B4-BE49-F238E27FC236}">
                <a16:creationId xmlns:a16="http://schemas.microsoft.com/office/drawing/2014/main" id="{CF2FB6AF-845B-4683-8360-93E771657BAD}"/>
              </a:ext>
            </a:extLst>
          </p:cNvPr>
          <p:cNvSpPr/>
          <p:nvPr/>
        </p:nvSpPr>
        <p:spPr>
          <a:xfrm>
            <a:off x="7876881" y="228853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1" name="타원 790">
            <a:extLst>
              <a:ext uri="{FF2B5EF4-FFF2-40B4-BE49-F238E27FC236}">
                <a16:creationId xmlns:a16="http://schemas.microsoft.com/office/drawing/2014/main" id="{06659322-4E68-4642-B541-36A4CAD17C58}"/>
              </a:ext>
            </a:extLst>
          </p:cNvPr>
          <p:cNvSpPr/>
          <p:nvPr/>
        </p:nvSpPr>
        <p:spPr>
          <a:xfrm>
            <a:off x="7999812" y="2288534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0EAD12FE-DA46-4FFE-8199-191F8961FBB7}"/>
              </a:ext>
            </a:extLst>
          </p:cNvPr>
          <p:cNvSpPr/>
          <p:nvPr/>
        </p:nvSpPr>
        <p:spPr>
          <a:xfrm>
            <a:off x="7876883" y="23964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3" name="타원 792">
            <a:extLst>
              <a:ext uri="{FF2B5EF4-FFF2-40B4-BE49-F238E27FC236}">
                <a16:creationId xmlns:a16="http://schemas.microsoft.com/office/drawing/2014/main" id="{CFB80C40-F2E7-4BAB-82F5-59F1AD02F42F}"/>
              </a:ext>
            </a:extLst>
          </p:cNvPr>
          <p:cNvSpPr/>
          <p:nvPr/>
        </p:nvSpPr>
        <p:spPr>
          <a:xfrm>
            <a:off x="7999805" y="239642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408EBBFC-A88A-4954-83B4-7C51FB6DF1EC}"/>
              </a:ext>
            </a:extLst>
          </p:cNvPr>
          <p:cNvCxnSpPr>
            <a:cxnSpLocks/>
          </p:cNvCxnSpPr>
          <p:nvPr/>
        </p:nvCxnSpPr>
        <p:spPr>
          <a:xfrm>
            <a:off x="6653373" y="2097793"/>
            <a:ext cx="161184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38762706-2A01-47DB-8A61-38EF4E73725B}"/>
              </a:ext>
            </a:extLst>
          </p:cNvPr>
          <p:cNvCxnSpPr>
            <a:cxnSpLocks/>
          </p:cNvCxnSpPr>
          <p:nvPr/>
        </p:nvCxnSpPr>
        <p:spPr>
          <a:xfrm>
            <a:off x="6653373" y="2423749"/>
            <a:ext cx="161184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10A1C1C5-E082-4C5F-8C4D-90FFED356B3B}"/>
              </a:ext>
            </a:extLst>
          </p:cNvPr>
          <p:cNvCxnSpPr>
            <a:cxnSpLocks/>
          </p:cNvCxnSpPr>
          <p:nvPr/>
        </p:nvCxnSpPr>
        <p:spPr>
          <a:xfrm>
            <a:off x="6739226" y="1902919"/>
            <a:ext cx="0" cy="7466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D3E0F47B-5DB8-4C3E-8CFF-5B2F8C730403}"/>
              </a:ext>
            </a:extLst>
          </p:cNvPr>
          <p:cNvCxnSpPr>
            <a:cxnSpLocks/>
          </p:cNvCxnSpPr>
          <p:nvPr/>
        </p:nvCxnSpPr>
        <p:spPr>
          <a:xfrm>
            <a:off x="8030140" y="1882990"/>
            <a:ext cx="0" cy="7665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화살표 연결선 799">
            <a:extLst>
              <a:ext uri="{FF2B5EF4-FFF2-40B4-BE49-F238E27FC236}">
                <a16:creationId xmlns:a16="http://schemas.microsoft.com/office/drawing/2014/main" id="{619D6AB8-806F-4983-8D14-588A8710350D}"/>
              </a:ext>
            </a:extLst>
          </p:cNvPr>
          <p:cNvCxnSpPr>
            <a:cxnSpLocks/>
          </p:cNvCxnSpPr>
          <p:nvPr/>
        </p:nvCxnSpPr>
        <p:spPr>
          <a:xfrm>
            <a:off x="6729199" y="2617161"/>
            <a:ext cx="1300941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화살표 연결선 800">
            <a:extLst>
              <a:ext uri="{FF2B5EF4-FFF2-40B4-BE49-F238E27FC236}">
                <a16:creationId xmlns:a16="http://schemas.microsoft.com/office/drawing/2014/main" id="{6910AF63-B284-4D33-862E-A3E4B37AE173}"/>
              </a:ext>
            </a:extLst>
          </p:cNvPr>
          <p:cNvCxnSpPr>
            <a:cxnSpLocks/>
          </p:cNvCxnSpPr>
          <p:nvPr/>
        </p:nvCxnSpPr>
        <p:spPr>
          <a:xfrm>
            <a:off x="8218858" y="2119499"/>
            <a:ext cx="0" cy="27692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5FF087-2AED-4FB7-9A7E-96FA18297F3B}"/>
              </a:ext>
            </a:extLst>
          </p:cNvPr>
          <p:cNvGrpSpPr/>
          <p:nvPr/>
        </p:nvGrpSpPr>
        <p:grpSpPr>
          <a:xfrm>
            <a:off x="8067185" y="2328611"/>
            <a:ext cx="1583552" cy="564058"/>
            <a:chOff x="6745961" y="2143227"/>
            <a:chExt cx="1583552" cy="564058"/>
          </a:xfrm>
          <a:scene3d>
            <a:camera prst="isometricLeftDown"/>
            <a:lightRig rig="threePt" dir="t"/>
          </a:scene3d>
        </p:grpSpPr>
        <p:sp>
          <p:nvSpPr>
            <p:cNvPr id="803" name="직사각형 802">
              <a:extLst>
                <a:ext uri="{FF2B5EF4-FFF2-40B4-BE49-F238E27FC236}">
                  <a16:creationId xmlns:a16="http://schemas.microsoft.com/office/drawing/2014/main" id="{30F86780-A2AC-406B-82B0-2D7618511CFB}"/>
                </a:ext>
              </a:extLst>
            </p:cNvPr>
            <p:cNvSpPr/>
            <p:nvPr/>
          </p:nvSpPr>
          <p:spPr>
            <a:xfrm>
              <a:off x="6745961" y="2143227"/>
              <a:ext cx="1583552" cy="564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62CC9DBB-973D-470E-81D1-5F43FC5EC24A}"/>
                </a:ext>
              </a:extLst>
            </p:cNvPr>
            <p:cNvSpPr/>
            <p:nvPr/>
          </p:nvSpPr>
          <p:spPr>
            <a:xfrm>
              <a:off x="6861291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AD4B39D9-93DB-4931-A466-D9CF681192D7}"/>
                </a:ext>
              </a:extLst>
            </p:cNvPr>
            <p:cNvSpPr/>
            <p:nvPr/>
          </p:nvSpPr>
          <p:spPr>
            <a:xfrm>
              <a:off x="6984221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9A69CA88-66B9-4F13-BC30-127D88C1BB46}"/>
                </a:ext>
              </a:extLst>
            </p:cNvPr>
            <p:cNvSpPr/>
            <p:nvPr/>
          </p:nvSpPr>
          <p:spPr>
            <a:xfrm>
              <a:off x="6861293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61E409FE-E247-4DC8-94A7-5F410297A5DF}"/>
                </a:ext>
              </a:extLst>
            </p:cNvPr>
            <p:cNvSpPr/>
            <p:nvPr/>
          </p:nvSpPr>
          <p:spPr>
            <a:xfrm>
              <a:off x="6984214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4F94A337-846F-45A6-958B-F99449AF8DAE}"/>
                </a:ext>
              </a:extLst>
            </p:cNvPr>
            <p:cNvSpPr/>
            <p:nvPr/>
          </p:nvSpPr>
          <p:spPr>
            <a:xfrm>
              <a:off x="709739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C5B72A84-C427-4980-9262-ACAD05269F98}"/>
                </a:ext>
              </a:extLst>
            </p:cNvPr>
            <p:cNvSpPr/>
            <p:nvPr/>
          </p:nvSpPr>
          <p:spPr>
            <a:xfrm>
              <a:off x="7220325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E7C9EE25-99E6-4C04-9C10-2D342AE519C1}"/>
                </a:ext>
              </a:extLst>
            </p:cNvPr>
            <p:cNvSpPr/>
            <p:nvPr/>
          </p:nvSpPr>
          <p:spPr>
            <a:xfrm>
              <a:off x="7097397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77331CFD-5EFE-444F-9F8D-E8C7C7B0DF82}"/>
                </a:ext>
              </a:extLst>
            </p:cNvPr>
            <p:cNvSpPr/>
            <p:nvPr/>
          </p:nvSpPr>
          <p:spPr>
            <a:xfrm>
              <a:off x="7220318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B13A05F4-86B4-4E4D-9A75-A1512FCBEFB7}"/>
                </a:ext>
              </a:extLst>
            </p:cNvPr>
            <p:cNvSpPr/>
            <p:nvPr/>
          </p:nvSpPr>
          <p:spPr>
            <a:xfrm>
              <a:off x="7322608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EF5EF2D3-413C-43A9-A62D-F4E4BE0AD6CA}"/>
                </a:ext>
              </a:extLst>
            </p:cNvPr>
            <p:cNvSpPr/>
            <p:nvPr/>
          </p:nvSpPr>
          <p:spPr>
            <a:xfrm>
              <a:off x="7445539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1EFBA283-76C4-4514-96BD-121B38366CEE}"/>
                </a:ext>
              </a:extLst>
            </p:cNvPr>
            <p:cNvSpPr/>
            <p:nvPr/>
          </p:nvSpPr>
          <p:spPr>
            <a:xfrm>
              <a:off x="7322610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80C4A7F7-697F-4FDE-9AF2-F9162438C012}"/>
                </a:ext>
              </a:extLst>
            </p:cNvPr>
            <p:cNvSpPr/>
            <p:nvPr/>
          </p:nvSpPr>
          <p:spPr>
            <a:xfrm>
              <a:off x="7445532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313AB610-DD58-40BF-88D2-23AB1DA03615}"/>
                </a:ext>
              </a:extLst>
            </p:cNvPr>
            <p:cNvSpPr/>
            <p:nvPr/>
          </p:nvSpPr>
          <p:spPr>
            <a:xfrm>
              <a:off x="7558714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3D76835C-A8D0-48D3-957C-303D18E24262}"/>
                </a:ext>
              </a:extLst>
            </p:cNvPr>
            <p:cNvSpPr/>
            <p:nvPr/>
          </p:nvSpPr>
          <p:spPr>
            <a:xfrm>
              <a:off x="7681644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9BA86ED1-3F13-4B43-A619-B51F1605ECD8}"/>
                </a:ext>
              </a:extLst>
            </p:cNvPr>
            <p:cNvSpPr/>
            <p:nvPr/>
          </p:nvSpPr>
          <p:spPr>
            <a:xfrm>
              <a:off x="7558716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959EDB89-E120-43F0-ACBC-F5F937EC426D}"/>
                </a:ext>
              </a:extLst>
            </p:cNvPr>
            <p:cNvSpPr/>
            <p:nvPr/>
          </p:nvSpPr>
          <p:spPr>
            <a:xfrm>
              <a:off x="7681637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8B54BC96-D1D0-4DB0-AC89-BAF220C04EF2}"/>
                </a:ext>
              </a:extLst>
            </p:cNvPr>
            <p:cNvSpPr/>
            <p:nvPr/>
          </p:nvSpPr>
          <p:spPr>
            <a:xfrm>
              <a:off x="6861291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4C7088E5-6AD6-49B5-9535-53137DA4B4D3}"/>
                </a:ext>
              </a:extLst>
            </p:cNvPr>
            <p:cNvSpPr/>
            <p:nvPr/>
          </p:nvSpPr>
          <p:spPr>
            <a:xfrm>
              <a:off x="6984222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C29D55CF-7FF3-4410-BF47-28FCD1D429F2}"/>
                </a:ext>
              </a:extLst>
            </p:cNvPr>
            <p:cNvSpPr/>
            <p:nvPr/>
          </p:nvSpPr>
          <p:spPr>
            <a:xfrm>
              <a:off x="6861294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7FAB7B38-106A-44BB-B065-AFDE12519346}"/>
                </a:ext>
              </a:extLst>
            </p:cNvPr>
            <p:cNvSpPr/>
            <p:nvPr/>
          </p:nvSpPr>
          <p:spPr>
            <a:xfrm>
              <a:off x="6984215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005EA526-1AA4-46E8-AF75-E626EE461462}"/>
                </a:ext>
              </a:extLst>
            </p:cNvPr>
            <p:cNvSpPr/>
            <p:nvPr/>
          </p:nvSpPr>
          <p:spPr>
            <a:xfrm>
              <a:off x="7097395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9D5D0C6E-A4BF-4764-9180-065242557B7A}"/>
                </a:ext>
              </a:extLst>
            </p:cNvPr>
            <p:cNvSpPr/>
            <p:nvPr/>
          </p:nvSpPr>
          <p:spPr>
            <a:xfrm>
              <a:off x="7220326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3665BB9B-B726-456D-85E2-47C51F68463D}"/>
                </a:ext>
              </a:extLst>
            </p:cNvPr>
            <p:cNvSpPr/>
            <p:nvPr/>
          </p:nvSpPr>
          <p:spPr>
            <a:xfrm>
              <a:off x="7097398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99EE1B9D-003E-4B0A-9FF8-A35A4371C3B6}"/>
                </a:ext>
              </a:extLst>
            </p:cNvPr>
            <p:cNvSpPr/>
            <p:nvPr/>
          </p:nvSpPr>
          <p:spPr>
            <a:xfrm>
              <a:off x="722031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50628C7F-2BF3-4EA3-9A29-6068729FF8F2}"/>
                </a:ext>
              </a:extLst>
            </p:cNvPr>
            <p:cNvSpPr/>
            <p:nvPr/>
          </p:nvSpPr>
          <p:spPr>
            <a:xfrm>
              <a:off x="7322609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F999C730-30D4-4DC0-8ADA-4A4988B03312}"/>
                </a:ext>
              </a:extLst>
            </p:cNvPr>
            <p:cNvSpPr/>
            <p:nvPr/>
          </p:nvSpPr>
          <p:spPr>
            <a:xfrm>
              <a:off x="7445539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E68C5ACF-E9D0-4038-B356-168C471B7F95}"/>
                </a:ext>
              </a:extLst>
            </p:cNvPr>
            <p:cNvSpPr/>
            <p:nvPr/>
          </p:nvSpPr>
          <p:spPr>
            <a:xfrm>
              <a:off x="7322611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0008F117-DCA2-46FE-952D-5017989BA71D}"/>
                </a:ext>
              </a:extLst>
            </p:cNvPr>
            <p:cNvSpPr/>
            <p:nvPr/>
          </p:nvSpPr>
          <p:spPr>
            <a:xfrm>
              <a:off x="7445532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7797CD4E-CEB9-46C2-BAFF-2CF71EFB6567}"/>
                </a:ext>
              </a:extLst>
            </p:cNvPr>
            <p:cNvSpPr/>
            <p:nvPr/>
          </p:nvSpPr>
          <p:spPr>
            <a:xfrm>
              <a:off x="7558714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F1A51308-70D3-4979-BB29-A94D729190D6}"/>
                </a:ext>
              </a:extLst>
            </p:cNvPr>
            <p:cNvSpPr/>
            <p:nvPr/>
          </p:nvSpPr>
          <p:spPr>
            <a:xfrm>
              <a:off x="7681645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81C2B25D-CECD-4DEB-9F9F-FAC5EB13F2D5}"/>
                </a:ext>
              </a:extLst>
            </p:cNvPr>
            <p:cNvSpPr/>
            <p:nvPr/>
          </p:nvSpPr>
          <p:spPr>
            <a:xfrm>
              <a:off x="7558717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2E229BEE-4E5F-4EB1-A43F-E716D53B7D62}"/>
                </a:ext>
              </a:extLst>
            </p:cNvPr>
            <p:cNvSpPr/>
            <p:nvPr/>
          </p:nvSpPr>
          <p:spPr>
            <a:xfrm>
              <a:off x="7681638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286D83E7-4145-4EE1-8D7F-AE09DD92102C}"/>
                </a:ext>
              </a:extLst>
            </p:cNvPr>
            <p:cNvSpPr/>
            <p:nvPr/>
          </p:nvSpPr>
          <p:spPr>
            <a:xfrm>
              <a:off x="7796626" y="221985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8C99F37B-8933-4866-9923-F3811CA78A8D}"/>
                </a:ext>
              </a:extLst>
            </p:cNvPr>
            <p:cNvSpPr/>
            <p:nvPr/>
          </p:nvSpPr>
          <p:spPr>
            <a:xfrm>
              <a:off x="7919556" y="22198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F0D05CA8-683A-40ED-B7D0-9CA0AD2A6830}"/>
                </a:ext>
              </a:extLst>
            </p:cNvPr>
            <p:cNvSpPr/>
            <p:nvPr/>
          </p:nvSpPr>
          <p:spPr>
            <a:xfrm>
              <a:off x="7796628" y="2327761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1F65DBA3-25DC-407C-BD6F-37F45042B8E4}"/>
                </a:ext>
              </a:extLst>
            </p:cNvPr>
            <p:cNvSpPr/>
            <p:nvPr/>
          </p:nvSpPr>
          <p:spPr>
            <a:xfrm>
              <a:off x="791954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EF2CDA27-CB4E-4316-874A-A682F7387913}"/>
                </a:ext>
              </a:extLst>
            </p:cNvPr>
            <p:cNvSpPr/>
            <p:nvPr/>
          </p:nvSpPr>
          <p:spPr>
            <a:xfrm>
              <a:off x="7796626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936D31AB-6E7C-427F-8779-4C5E751D70EC}"/>
                </a:ext>
              </a:extLst>
            </p:cNvPr>
            <p:cNvSpPr/>
            <p:nvPr/>
          </p:nvSpPr>
          <p:spPr>
            <a:xfrm>
              <a:off x="7919556" y="24409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4EC0AFEC-D67D-4941-822A-4625B832DCD2}"/>
                </a:ext>
              </a:extLst>
            </p:cNvPr>
            <p:cNvSpPr/>
            <p:nvPr/>
          </p:nvSpPr>
          <p:spPr>
            <a:xfrm>
              <a:off x="7796628" y="254883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FDB3BA67-0FAD-45E8-92C0-3FF2A4A6699E}"/>
                </a:ext>
              </a:extLst>
            </p:cNvPr>
            <p:cNvSpPr/>
            <p:nvPr/>
          </p:nvSpPr>
          <p:spPr>
            <a:xfrm>
              <a:off x="791954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5DA68974-105B-48C2-A190-F37F52AB7218}"/>
                </a:ext>
              </a:extLst>
            </p:cNvPr>
            <p:cNvSpPr/>
            <p:nvPr/>
          </p:nvSpPr>
          <p:spPr>
            <a:xfrm>
              <a:off x="802928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F704A8C2-BCFC-428F-9ACA-20FA6D763B65}"/>
                </a:ext>
              </a:extLst>
            </p:cNvPr>
            <p:cNvSpPr/>
            <p:nvPr/>
          </p:nvSpPr>
          <p:spPr>
            <a:xfrm>
              <a:off x="8152216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90D7D97C-125A-4914-8544-A847FCE01389}"/>
                </a:ext>
              </a:extLst>
            </p:cNvPr>
            <p:cNvSpPr/>
            <p:nvPr/>
          </p:nvSpPr>
          <p:spPr>
            <a:xfrm>
              <a:off x="8029288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923C09CB-2E16-44EB-9F4B-F2689E0541FD}"/>
                </a:ext>
              </a:extLst>
            </p:cNvPr>
            <p:cNvSpPr/>
            <p:nvPr/>
          </p:nvSpPr>
          <p:spPr>
            <a:xfrm>
              <a:off x="815220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1D98AF15-420D-455D-B838-89D736D1780A}"/>
                </a:ext>
              </a:extLst>
            </p:cNvPr>
            <p:cNvSpPr/>
            <p:nvPr/>
          </p:nvSpPr>
          <p:spPr>
            <a:xfrm>
              <a:off x="8029281" y="244093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48996855-B539-45E6-A832-3E01EB8B43C3}"/>
                </a:ext>
              </a:extLst>
            </p:cNvPr>
            <p:cNvSpPr/>
            <p:nvPr/>
          </p:nvSpPr>
          <p:spPr>
            <a:xfrm>
              <a:off x="8152212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8ABBF900-59DB-4EE8-9B7C-08BF4AE906F0}"/>
                </a:ext>
              </a:extLst>
            </p:cNvPr>
            <p:cNvSpPr/>
            <p:nvPr/>
          </p:nvSpPr>
          <p:spPr>
            <a:xfrm>
              <a:off x="8029283" y="25488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CEB2A1B1-2256-4888-A31E-86FEBE054BCB}"/>
                </a:ext>
              </a:extLst>
            </p:cNvPr>
            <p:cNvSpPr/>
            <p:nvPr/>
          </p:nvSpPr>
          <p:spPr>
            <a:xfrm>
              <a:off x="8152205" y="254882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4" name="TextBox 913">
            <a:extLst>
              <a:ext uri="{FF2B5EF4-FFF2-40B4-BE49-F238E27FC236}">
                <a16:creationId xmlns:a16="http://schemas.microsoft.com/office/drawing/2014/main" id="{B892F8B7-5145-4CC1-9EEF-53D6F73E880B}"/>
              </a:ext>
            </a:extLst>
          </p:cNvPr>
          <p:cNvSpPr txBox="1"/>
          <p:nvPr/>
        </p:nvSpPr>
        <p:spPr>
          <a:xfrm>
            <a:off x="7203116" y="268673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m</a:t>
            </a:r>
            <a:endParaRPr lang="ko-KR" altLang="en-US" sz="1200" dirty="0"/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E8229ECD-F898-4DDD-BCC4-B0512ED49950}"/>
              </a:ext>
            </a:extLst>
          </p:cNvPr>
          <p:cNvSpPr txBox="1"/>
          <p:nvPr/>
        </p:nvSpPr>
        <p:spPr>
          <a:xfrm>
            <a:off x="8104844" y="1727058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 cm</a:t>
            </a:r>
            <a:endParaRPr lang="ko-KR" altLang="en-US" sz="1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51439-7D69-4874-83B0-32FFDE1CC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13DB0F0E-FFD7-4FE0-B247-38F5F38EDFCF}"/>
              </a:ext>
            </a:extLst>
          </p:cNvPr>
          <p:cNvSpPr/>
          <p:nvPr/>
        </p:nvSpPr>
        <p:spPr>
          <a:xfrm>
            <a:off x="634688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CC0FF959-13BC-414B-8A15-92163DF064F6}"/>
              </a:ext>
            </a:extLst>
          </p:cNvPr>
          <p:cNvSpPr/>
          <p:nvPr/>
        </p:nvSpPr>
        <p:spPr>
          <a:xfrm>
            <a:off x="808282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14C13B0C-BB26-4DC9-8D35-B7899FC882AE}"/>
              </a:ext>
            </a:extLst>
          </p:cNvPr>
          <p:cNvSpPr/>
          <p:nvPr/>
        </p:nvSpPr>
        <p:spPr>
          <a:xfrm>
            <a:off x="968123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CBDDAD8-6BCE-4E3D-B0F9-0E65617B4EA9}"/>
              </a:ext>
            </a:extLst>
          </p:cNvPr>
          <p:cNvSpPr/>
          <p:nvPr/>
        </p:nvSpPr>
        <p:spPr>
          <a:xfrm>
            <a:off x="1141717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F0C4E8C3-2E79-4EEE-8490-B4011042FACF}"/>
              </a:ext>
            </a:extLst>
          </p:cNvPr>
          <p:cNvSpPr/>
          <p:nvPr/>
        </p:nvSpPr>
        <p:spPr>
          <a:xfrm>
            <a:off x="1286178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F290D8D5-218D-4BB4-8A86-4D8EA4902A90}"/>
              </a:ext>
            </a:extLst>
          </p:cNvPr>
          <p:cNvSpPr/>
          <p:nvPr/>
        </p:nvSpPr>
        <p:spPr>
          <a:xfrm>
            <a:off x="1459772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A7E677A-7DCC-4B12-8BC8-0FFE732D4CD8}"/>
              </a:ext>
            </a:extLst>
          </p:cNvPr>
          <p:cNvSpPr/>
          <p:nvPr/>
        </p:nvSpPr>
        <p:spPr>
          <a:xfrm>
            <a:off x="1619615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5EB573F4-6B95-455A-8E58-A9466F788799}"/>
              </a:ext>
            </a:extLst>
          </p:cNvPr>
          <p:cNvSpPr/>
          <p:nvPr/>
        </p:nvSpPr>
        <p:spPr>
          <a:xfrm>
            <a:off x="1793209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49F13FA5-46BC-4D73-9F7E-334BA3EB4AEE}"/>
              </a:ext>
            </a:extLst>
          </p:cNvPr>
          <p:cNvSpPr/>
          <p:nvPr/>
        </p:nvSpPr>
        <p:spPr>
          <a:xfrm>
            <a:off x="1955602" y="267415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4F0E4B0F-7D93-43AB-B169-3A9B76E46D0C}"/>
              </a:ext>
            </a:extLst>
          </p:cNvPr>
          <p:cNvSpPr/>
          <p:nvPr/>
        </p:nvSpPr>
        <p:spPr>
          <a:xfrm>
            <a:off x="2129196" y="267414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BBDA089-8CC7-42A6-BBFF-EB5B1116ED7B}"/>
              </a:ext>
            </a:extLst>
          </p:cNvPr>
          <p:cNvSpPr/>
          <p:nvPr/>
        </p:nvSpPr>
        <p:spPr>
          <a:xfrm>
            <a:off x="2284167" y="2674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2780CA0-270F-429B-B657-F5644F5156F1}"/>
              </a:ext>
            </a:extLst>
          </p:cNvPr>
          <p:cNvSpPr/>
          <p:nvPr/>
        </p:nvSpPr>
        <p:spPr>
          <a:xfrm>
            <a:off x="2457761" y="267414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BBACF13B-2360-4940-B422-DB41CA5C6282}"/>
              </a:ext>
            </a:extLst>
          </p:cNvPr>
          <p:cNvCxnSpPr>
            <a:cxnSpLocks/>
          </p:cNvCxnSpPr>
          <p:nvPr/>
        </p:nvCxnSpPr>
        <p:spPr>
          <a:xfrm>
            <a:off x="677526" y="1812122"/>
            <a:ext cx="0" cy="12422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AD745005-0CB7-4434-BBB1-1618E9DFF190}"/>
              </a:ext>
            </a:extLst>
          </p:cNvPr>
          <p:cNvCxnSpPr>
            <a:cxnSpLocks/>
          </p:cNvCxnSpPr>
          <p:nvPr/>
        </p:nvCxnSpPr>
        <p:spPr>
          <a:xfrm>
            <a:off x="2500603" y="1783977"/>
            <a:ext cx="0" cy="12735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2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65">
            <a:extLst>
              <a:ext uri="{FF2B5EF4-FFF2-40B4-BE49-F238E27FC236}">
                <a16:creationId xmlns:a16="http://schemas.microsoft.com/office/drawing/2014/main" id="{B4113F6E-6CD6-49B4-A656-3B64616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endParaRPr lang="ko-KR" altLang="en-US" dirty="0"/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426C2012-64E3-445F-B4D7-76BE42D7F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527DE1-3760-4104-9309-4D50874D8D96}"/>
              </a:ext>
            </a:extLst>
          </p:cNvPr>
          <p:cNvSpPr/>
          <p:nvPr/>
        </p:nvSpPr>
        <p:spPr>
          <a:xfrm>
            <a:off x="338284" y="2490669"/>
            <a:ext cx="4953000" cy="19913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Fiber categories based on propagation: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Single Mode Fiber (SMF)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Multimode Fiber (MMF)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Categories based on refractive index profile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Index Fiber (SIF)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Graded Index Fiber (GIF)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C2FB8-1891-43BA-A037-34A96275ED99}"/>
              </a:ext>
            </a:extLst>
          </p:cNvPr>
          <p:cNvSpPr txBox="1"/>
          <p:nvPr/>
        </p:nvSpPr>
        <p:spPr>
          <a:xfrm>
            <a:off x="338284" y="90487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as </a:t>
            </a:r>
            <a:r>
              <a:rPr lang="en-US" altLang="ko-KR" i="1" dirty="0"/>
              <a:t>a light</a:t>
            </a:r>
            <a:r>
              <a:rPr lang="ko-KR" altLang="en-US" i="1" dirty="0"/>
              <a:t> </a:t>
            </a:r>
            <a:r>
              <a:rPr lang="en-US" altLang="ko-KR" i="1" dirty="0"/>
              <a:t>guide</a:t>
            </a:r>
            <a:endParaRPr lang="ko-KR" altLang="en-US" i="1" dirty="0"/>
          </a:p>
        </p:txBody>
      </p:sp>
      <p:pic>
        <p:nvPicPr>
          <p:cNvPr id="1026" name="Picture 2" descr="Single Mode vs Multimode Fiber">
            <a:extLst>
              <a:ext uri="{FF2B5EF4-FFF2-40B4-BE49-F238E27FC236}">
                <a16:creationId xmlns:a16="http://schemas.microsoft.com/office/drawing/2014/main" id="{441C945D-611B-4D1C-A085-27A32EED1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60" y="1619250"/>
            <a:ext cx="5372396" cy="380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6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1093153-D468-4469-ADCC-ED505A1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Fiberoptics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B9C089C-6E63-4409-AF95-F674D0482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2D61CC1-81F6-4983-91B3-643E3F877047}"/>
              </a:ext>
            </a:extLst>
          </p:cNvPr>
          <p:cNvSpPr/>
          <p:nvPr/>
        </p:nvSpPr>
        <p:spPr>
          <a:xfrm>
            <a:off x="101721" y="3675283"/>
            <a:ext cx="1604691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Dispersion</a:t>
            </a:r>
            <a:endParaRPr lang="ko-KR" altLang="en-US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15" name="직선 연결선 11">
            <a:extLst>
              <a:ext uri="{FF2B5EF4-FFF2-40B4-BE49-F238E27FC236}">
                <a16:creationId xmlns:a16="http://schemas.microsoft.com/office/drawing/2014/main" id="{38965ADC-2E08-464B-B419-E62ABD25D22A}"/>
              </a:ext>
            </a:extLst>
          </p:cNvPr>
          <p:cNvCxnSpPr>
            <a:cxnSpLocks/>
          </p:cNvCxnSpPr>
          <p:nvPr/>
        </p:nvCxnSpPr>
        <p:spPr>
          <a:xfrm>
            <a:off x="465731" y="4011248"/>
            <a:ext cx="14468" cy="21749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B63DABF-FD00-49E4-A8AA-507D552415F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0198" y="6172329"/>
            <a:ext cx="35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3EA4A89-FCA2-477D-B797-CFFE00053073}"/>
              </a:ext>
            </a:extLst>
          </p:cNvPr>
          <p:cNvSpPr/>
          <p:nvPr/>
        </p:nvSpPr>
        <p:spPr>
          <a:xfrm>
            <a:off x="836862" y="6018441"/>
            <a:ext cx="1878160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Modal dispersion</a:t>
            </a:r>
            <a:endParaRPr lang="ko-KR" altLang="en-US" sz="1400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39F680-59E6-486D-AAB5-D2EFCDD2A0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0928" y="4329534"/>
            <a:ext cx="378218" cy="1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B5FE3EF-3A60-431E-8146-7AC90B2105CE}"/>
              </a:ext>
            </a:extLst>
          </p:cNvPr>
          <p:cNvSpPr/>
          <p:nvPr/>
        </p:nvSpPr>
        <p:spPr>
          <a:xfrm>
            <a:off x="849146" y="4177494"/>
            <a:ext cx="1878160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Chromatic dispersion</a:t>
            </a:r>
            <a:endParaRPr lang="ko-KR" altLang="en-US" sz="1400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F8B5F2-077F-4108-A042-CC187E50C5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9469" y="5631674"/>
            <a:ext cx="3596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F5B0FB-1F53-47DE-8857-66DAE0F6D228}"/>
              </a:ext>
            </a:extLst>
          </p:cNvPr>
          <p:cNvSpPr/>
          <p:nvPr/>
        </p:nvSpPr>
        <p:spPr>
          <a:xfrm>
            <a:off x="849146" y="5477786"/>
            <a:ext cx="2785604" cy="307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Polarization mode dispersion</a:t>
            </a:r>
            <a:endParaRPr lang="ko-KR" altLang="en-US" sz="1400" dirty="0">
              <a:solidFill>
                <a:schemeClr val="tx1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9731CF-5BF1-44F2-B922-FFEB04808B77}"/>
              </a:ext>
            </a:extLst>
          </p:cNvPr>
          <p:cNvSpPr txBox="1"/>
          <p:nvPr/>
        </p:nvSpPr>
        <p:spPr>
          <a:xfrm>
            <a:off x="1797751" y="3701417"/>
            <a:ext cx="4884740" cy="30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Input signal spreads out as it propagates along the fiber.</a:t>
            </a:r>
            <a:endParaRPr lang="ko-KR" altLang="en-US" sz="1400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EA89A5C-B8E3-4D93-92E3-17FDB47A75F6}"/>
              </a:ext>
            </a:extLst>
          </p:cNvPr>
          <p:cNvCxnSpPr>
            <a:cxnSpLocks/>
          </p:cNvCxnSpPr>
          <p:nvPr/>
        </p:nvCxnSpPr>
        <p:spPr>
          <a:xfrm>
            <a:off x="1138611" y="4792633"/>
            <a:ext cx="322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A3645BE-925F-4FED-B371-610F0EFE2432}"/>
              </a:ext>
            </a:extLst>
          </p:cNvPr>
          <p:cNvCxnSpPr>
            <a:cxnSpLocks/>
          </p:cNvCxnSpPr>
          <p:nvPr/>
        </p:nvCxnSpPr>
        <p:spPr>
          <a:xfrm>
            <a:off x="1138611" y="5186431"/>
            <a:ext cx="32295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11">
            <a:extLst>
              <a:ext uri="{FF2B5EF4-FFF2-40B4-BE49-F238E27FC236}">
                <a16:creationId xmlns:a16="http://schemas.microsoft.com/office/drawing/2014/main" id="{037D5992-7A27-49D6-B80E-7FC02CF7176A}"/>
              </a:ext>
            </a:extLst>
          </p:cNvPr>
          <p:cNvCxnSpPr>
            <a:cxnSpLocks/>
          </p:cNvCxnSpPr>
          <p:nvPr/>
        </p:nvCxnSpPr>
        <p:spPr>
          <a:xfrm>
            <a:off x="1138611" y="4468848"/>
            <a:ext cx="0" cy="7175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44DD14-980B-450F-9AB1-431F91C7458B}"/>
              </a:ext>
            </a:extLst>
          </p:cNvPr>
          <p:cNvCxnSpPr>
            <a:cxnSpLocks/>
          </p:cNvCxnSpPr>
          <p:nvPr/>
        </p:nvCxnSpPr>
        <p:spPr>
          <a:xfrm>
            <a:off x="2854670" y="6172329"/>
            <a:ext cx="350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E507C3-E5C3-438B-BC69-0C8265CAB71B}"/>
              </a:ext>
            </a:extLst>
          </p:cNvPr>
          <p:cNvSpPr txBox="1"/>
          <p:nvPr/>
        </p:nvSpPr>
        <p:spPr>
          <a:xfrm>
            <a:off x="3357969" y="5982593"/>
            <a:ext cx="324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Significant in multi-mode fibers</a:t>
            </a:r>
            <a:endParaRPr lang="ko-KR" altLang="en-US" sz="14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AB79C86-4089-4458-87D6-92F4DB6E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80" y="627420"/>
            <a:ext cx="6521500" cy="2902904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BA3A19-E71A-4DDF-B809-677809B4523D}"/>
              </a:ext>
            </a:extLst>
          </p:cNvPr>
          <p:cNvCxnSpPr>
            <a:cxnSpLocks/>
          </p:cNvCxnSpPr>
          <p:nvPr/>
        </p:nvCxnSpPr>
        <p:spPr>
          <a:xfrm>
            <a:off x="2880522" y="4341977"/>
            <a:ext cx="350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D5A531-CADE-4238-A9EA-F564DABE882C}"/>
              </a:ext>
            </a:extLst>
          </p:cNvPr>
          <p:cNvSpPr txBox="1"/>
          <p:nvPr/>
        </p:nvSpPr>
        <p:spPr>
          <a:xfrm>
            <a:off x="3370253" y="4161071"/>
            <a:ext cx="528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Occurs by the different speeds of light rays.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6CF4B-7ABC-414C-B659-DB238C9B534C}"/>
              </a:ext>
            </a:extLst>
          </p:cNvPr>
          <p:cNvSpPr txBox="1"/>
          <p:nvPr/>
        </p:nvSpPr>
        <p:spPr>
          <a:xfrm>
            <a:off x="3349985" y="4637765"/>
            <a:ext cx="58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speeds due to the dispersive property of the material.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84701E-E809-471E-8017-DE463005ACFE}"/>
              </a:ext>
            </a:extLst>
          </p:cNvPr>
          <p:cNvSpPr txBox="1"/>
          <p:nvPr/>
        </p:nvSpPr>
        <p:spPr>
          <a:xfrm>
            <a:off x="3634758" y="4982960"/>
            <a:ext cx="58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speeds in the core and the cladding.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2F8330-F541-4FF1-8F0A-C3BD95E1A0E7}"/>
              </a:ext>
            </a:extLst>
          </p:cNvPr>
          <p:cNvSpPr txBox="1"/>
          <p:nvPr/>
        </p:nvSpPr>
        <p:spPr>
          <a:xfrm>
            <a:off x="1480664" y="463112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Material dispersion: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040EE2-2994-4415-B026-6A7695FB7F3E}"/>
              </a:ext>
            </a:extLst>
          </p:cNvPr>
          <p:cNvSpPr txBox="1"/>
          <p:nvPr/>
        </p:nvSpPr>
        <p:spPr>
          <a:xfrm>
            <a:off x="1480663" y="4982960"/>
            <a:ext cx="198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Waveguide dispersion: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142922-9ACA-4D4D-9893-6538EEB939B0}"/>
              </a:ext>
            </a:extLst>
          </p:cNvPr>
          <p:cNvSpPr txBox="1"/>
          <p:nvPr/>
        </p:nvSpPr>
        <p:spPr>
          <a:xfrm>
            <a:off x="3684622" y="5477785"/>
            <a:ext cx="583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Different speeds for different polarization axis.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27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A5384C72-9EB0-4946-A4AE-6B1D45E04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10044</TotalTime>
  <Words>1921</Words>
  <Application>Microsoft Office PowerPoint</Application>
  <PresentationFormat>A4 용지(210x297mm)</PresentationFormat>
  <Paragraphs>299</Paragraphs>
  <Slides>24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Mobis Lens Cal</vt:lpstr>
      <vt:lpstr>Mobis Lens Cal</vt:lpstr>
      <vt:lpstr>Mobis Lens Cal</vt:lpstr>
      <vt:lpstr>Mobis Lens Cal</vt:lpstr>
      <vt:lpstr>Mobis Lens Cal</vt:lpstr>
      <vt:lpstr>Chart concept</vt:lpstr>
      <vt:lpstr>Chart concept</vt:lpstr>
      <vt:lpstr>Fiberoptics</vt:lpstr>
      <vt:lpstr>Fiberoptics</vt:lpstr>
      <vt:lpstr>Fiberoptics: Chromatic dispersion</vt:lpstr>
      <vt:lpstr>Fiberoptics: Polarization mode dispersion</vt:lpstr>
      <vt:lpstr>Fiberoptics: Modal dispersion</vt:lpstr>
      <vt:lpstr>Fiberoptics: Modal dispersion</vt:lpstr>
      <vt:lpstr>Fiberoptics: Modal dispersion</vt:lpstr>
      <vt:lpstr>Fiberoptics: Modal dispersion</vt:lpstr>
      <vt:lpstr>Fiberoptics: Modal dispersion</vt:lpstr>
      <vt:lpstr>Fiberoptics: Modal dispersion</vt:lpstr>
      <vt:lpstr>Fiberoptics: Modal dispersion</vt:lpstr>
      <vt:lpstr>Fiberoptics: Modal dispersion</vt:lpstr>
      <vt:lpstr>Fiberoptics: Modal dispersion</vt:lpstr>
      <vt:lpstr>Metalens: Diffraction in lens</vt:lpstr>
      <vt:lpstr>Chart concept</vt:lpstr>
      <vt:lpstr>Chart concept</vt:lpstr>
      <vt:lpstr>Chart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2022-08-03T04:39:22Z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